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9"/>
  </p:notesMasterIdLst>
  <p:sldIdLst>
    <p:sldId id="354" r:id="rId2"/>
    <p:sldId id="382" r:id="rId3"/>
    <p:sldId id="355" r:id="rId4"/>
    <p:sldId id="356" r:id="rId5"/>
    <p:sldId id="357" r:id="rId6"/>
    <p:sldId id="377" r:id="rId7"/>
    <p:sldId id="358" r:id="rId8"/>
    <p:sldId id="360" r:id="rId9"/>
    <p:sldId id="361" r:id="rId10"/>
    <p:sldId id="359" r:id="rId11"/>
    <p:sldId id="363" r:id="rId12"/>
    <p:sldId id="364" r:id="rId13"/>
    <p:sldId id="378" r:id="rId14"/>
    <p:sldId id="365" r:id="rId15"/>
    <p:sldId id="381" r:id="rId16"/>
    <p:sldId id="366" r:id="rId17"/>
    <p:sldId id="367" r:id="rId18"/>
    <p:sldId id="368" r:id="rId19"/>
    <p:sldId id="369" r:id="rId20"/>
    <p:sldId id="370" r:id="rId21"/>
    <p:sldId id="371" r:id="rId22"/>
    <p:sldId id="372" r:id="rId23"/>
    <p:sldId id="373" r:id="rId24"/>
    <p:sldId id="374" r:id="rId25"/>
    <p:sldId id="375" r:id="rId26"/>
    <p:sldId id="376" r:id="rId27"/>
    <p:sldId id="383" r:id="rId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EAFAFE"/>
    <a:srgbClr val="8CE0F4"/>
    <a:srgbClr val="89D5F3"/>
    <a:srgbClr val="CCFFFF"/>
    <a:srgbClr val="95D4F7"/>
    <a:srgbClr val="7387A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7" autoAdjust="0"/>
    <p:restoredTop sz="98548" autoAdjust="0"/>
  </p:normalViewPr>
  <p:slideViewPr>
    <p:cSldViewPr snapToGrid="0" showGuides="1">
      <p:cViewPr varScale="1">
        <p:scale>
          <a:sx n="117" d="100"/>
          <a:sy n="117" d="100"/>
        </p:scale>
        <p:origin x="-14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EDE07293-C30D-45B5-BEA7-B8B75C7AFE96}" type="slidenum">
              <a:rPr lang="en-US"/>
              <a:pPr/>
              <a:t>‹#›</a:t>
            </a:fld>
            <a:endParaRPr lang="en-US"/>
          </a:p>
        </p:txBody>
      </p:sp>
    </p:spTree>
    <p:extLst>
      <p:ext uri="{BB962C8B-B14F-4D97-AF65-F5344CB8AC3E}">
        <p14:creationId xmlns:p14="http://schemas.microsoft.com/office/powerpoint/2010/main" val="39086204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AA914-FD72-4438-8C92-A1444432F0F5}" type="slidenum">
              <a:rPr lang="en-US"/>
              <a:pPr/>
              <a:t>1</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4E3604-3B56-4708-AA2D-59861E78F855}" type="slidenum">
              <a:rPr lang="en-US"/>
              <a:pPr/>
              <a:t>11</a:t>
            </a:fld>
            <a:endParaRPr lang="en-US"/>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xfrm>
            <a:off x="685800" y="4343400"/>
            <a:ext cx="5486400" cy="4114800"/>
          </a:xfrm>
        </p:spPr>
        <p:txBody>
          <a:bodyPr/>
          <a:lstStyle/>
          <a:p>
            <a:r>
              <a:rPr lang="en-NZ"/>
              <a:t>There are three SFRs- </a:t>
            </a:r>
            <a:r>
              <a:rPr lang="en-NZ" b="1"/>
              <a:t>IE</a:t>
            </a:r>
            <a:r>
              <a:rPr lang="en-NZ"/>
              <a:t>, </a:t>
            </a:r>
            <a:r>
              <a:rPr lang="en-NZ" b="1"/>
              <a:t>EIE1</a:t>
            </a:r>
            <a:r>
              <a:rPr lang="en-NZ"/>
              <a:t> and </a:t>
            </a:r>
            <a:r>
              <a:rPr lang="en-NZ" b="1"/>
              <a:t>EIE2 </a:t>
            </a:r>
            <a:r>
              <a:rPr lang="en-NZ"/>
              <a:t>– which are used to individually enable or disable each of the interrupt sources. There is also a global enable/disable bit, </a:t>
            </a:r>
            <a:r>
              <a:rPr lang="en-NZ" b="1"/>
              <a:t>EA</a:t>
            </a:r>
            <a:r>
              <a:rPr lang="en-NZ"/>
              <a:t> (</a:t>
            </a:r>
            <a:r>
              <a:rPr lang="en-NZ" b="1"/>
              <a:t>IE.7</a:t>
            </a:r>
            <a:r>
              <a:rPr lang="en-NZ"/>
              <a:t>) that is cleared to disable all interrupts or set to turn on all interrupts. Thus to enable any interrupt, two bits must be set - the corresponding individual enable bit and the global enable bit. If interrupts are disabled, the interrupt pending flags are ignored by the hardware and program execution continues as normal.</a:t>
            </a:r>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0F964-8A6E-4D81-96FF-8CABE70C28C7}" type="slidenum">
              <a:rPr lang="en-US"/>
              <a:pPr/>
              <a:t>12</a:t>
            </a:fld>
            <a:endParaRPr lang="en-US"/>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xfrm>
            <a:off x="685800" y="4343400"/>
            <a:ext cx="5486400" cy="4114800"/>
          </a:xfrm>
        </p:spPr>
        <p:txBody>
          <a:bodyPr/>
          <a:lstStyle/>
          <a:p>
            <a:r>
              <a:rPr lang="en-NZ"/>
              <a:t>There are three SFRs - </a:t>
            </a:r>
            <a:r>
              <a:rPr lang="en-NZ" b="1"/>
              <a:t>IP</a:t>
            </a:r>
            <a:r>
              <a:rPr lang="en-NZ"/>
              <a:t>, </a:t>
            </a:r>
            <a:r>
              <a:rPr lang="en-NZ" b="1"/>
              <a:t>EIP1</a:t>
            </a:r>
            <a:r>
              <a:rPr lang="en-NZ"/>
              <a:t> and </a:t>
            </a:r>
            <a:r>
              <a:rPr lang="en-NZ" b="1"/>
              <a:t>EIP2</a:t>
            </a:r>
            <a:r>
              <a:rPr lang="en-NZ"/>
              <a:t> – which can be used to individually program the priority levels (low or high) of each interrupt source. These three SFRs are cleared after a system reset so that all the interrupts are placed at low priority by default. The two priority levels allow an ISR to be interrupted by an interrupt of higher priority than the current one being serviced. A low priority ISR is pre-empted by a high priority interrupt. A high priority interrupt cannot be pre-empted.</a:t>
            </a:r>
            <a:endParaRPr lang="en-GB"/>
          </a:p>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31792-745E-49B9-B5C2-909188313773}" type="slidenum">
              <a:rPr lang="en-US"/>
              <a:pPr/>
              <a:t>13</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xfrm>
            <a:off x="685800" y="4343400"/>
            <a:ext cx="5486400" cy="4114800"/>
          </a:xfrm>
        </p:spPr>
        <p:txBody>
          <a:bodyPr/>
          <a:lstStyle/>
          <a:p>
            <a:r>
              <a:rPr lang="en-NZ"/>
              <a:t>Programmable priority levels allow the programmer to choose which event should receive immediate action, and which one can wait a little while.</a:t>
            </a:r>
            <a:endParaRPr lang="en-GB"/>
          </a:p>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25898-D75D-43FD-A8F8-8A5BE964B7B5}" type="slidenum">
              <a:rPr lang="en-US"/>
              <a:pPr/>
              <a:t>14</a:t>
            </a:fld>
            <a:endParaRPr lang="en-US"/>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xfrm>
            <a:off x="685800" y="4343400"/>
            <a:ext cx="5486400" cy="4114800"/>
          </a:xfrm>
        </p:spPr>
        <p:txBody>
          <a:bodyPr/>
          <a:lstStyle/>
          <a:p>
            <a:r>
              <a:rPr lang="en-NZ"/>
              <a:t>If two interrupts occur simultaneously, the interrupt with the higher priority </a:t>
            </a:r>
            <a:r>
              <a:rPr lang="en-NZ" b="1"/>
              <a:t>level</a:t>
            </a:r>
            <a:r>
              <a:rPr lang="en-NZ"/>
              <a:t> is serviced first. If both the interrupts have the same priority level, then the fixed priority </a:t>
            </a:r>
            <a:r>
              <a:rPr lang="en-NZ" b="1"/>
              <a:t>order</a:t>
            </a:r>
            <a:r>
              <a:rPr lang="en-NZ"/>
              <a:t> determines which is serviced first.</a:t>
            </a:r>
          </a:p>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C56DB8-1093-47B3-BA5E-95C32FCAD5DB}" type="slidenum">
              <a:rPr lang="en-US"/>
              <a:pPr/>
              <a:t>16</a:t>
            </a:fld>
            <a:endParaRPr lang="en-US"/>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xfrm>
            <a:off x="685800" y="4343400"/>
            <a:ext cx="5486400" cy="4114800"/>
          </a:xfrm>
        </p:spPr>
        <p:txBody>
          <a:bodyPr/>
          <a:lstStyle/>
          <a:p>
            <a:r>
              <a:rPr lang="en-NZ"/>
              <a:t>Some interrupt pending flags are automatically cleared by the hardware when the CPU vectors to the ISR. </a:t>
            </a:r>
            <a:r>
              <a:rPr lang="en-NZ" b="1"/>
              <a:t>However, most are not cleared by the hardware and must be cleared by software before returning from the ISR. </a:t>
            </a:r>
            <a:r>
              <a:rPr lang="en-NZ"/>
              <a:t>If an interrupt pending flag remains set after the CPU completes the RETI instruction, a new interrupt request will be generated immediately and the CPU will re-enter the ISR after the completion of the next instruction.</a:t>
            </a:r>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632CA-F01B-441C-8777-D9AA38F5625E}" type="slidenum">
              <a:rPr lang="en-US"/>
              <a:pPr/>
              <a:t>17</a:t>
            </a:fld>
            <a:endParaRPr lang="en-US"/>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xfrm>
            <a:off x="685800" y="4343400"/>
            <a:ext cx="5486400" cy="4114800"/>
          </a:xfrm>
        </p:spPr>
        <p:txBody>
          <a:bodyPr/>
          <a:lstStyle/>
          <a:p>
            <a:r>
              <a:rPr lang="en-US"/>
              <a:t>The two external interrupt sources (/INT0 and /INT1 ) do not have dedicated pins on the microcontroller, they are allocated and assigned by the digital crossbar by configuring bits IT0 (TCON.0) and IT1 (TCON.2). These external interrupt sources can be programmed to be level-activated (low) or transition-activated (negative edge).</a:t>
            </a:r>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3C99F-E7CA-4BA7-AE94-212D0D1BADDC}" type="slidenum">
              <a:rPr lang="en-US"/>
              <a:pPr/>
              <a:t>18</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xfrm>
            <a:off x="685800" y="4343400"/>
            <a:ext cx="5486400" cy="4114800"/>
          </a:xfrm>
        </p:spPr>
        <p:txBody>
          <a:bodyPr/>
          <a:lstStyle/>
          <a:p>
            <a:r>
              <a:rPr lang="en-GB"/>
              <a:t>It is kind of strange, but external interrupts /INT0 and /INT1 are controlled by the TCON register (which you would have thought is for Timer control !!). This is still maintained even in new 8051 derivatives to preserve backward compatibility with the original 8051 architecture.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5D33B2-3542-452D-BE7A-9416DC942CF3}" type="slidenum">
              <a:rPr lang="en-US"/>
              <a:pPr/>
              <a:t>19</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685800" y="4343400"/>
            <a:ext cx="5486400" cy="4114800"/>
          </a:xfrm>
        </p:spPr>
        <p:txBody>
          <a:bodyPr/>
          <a:lstStyle/>
          <a:p>
            <a:pPr algn="just"/>
            <a:r>
              <a:rPr lang="en-US"/>
              <a:t>The other 2 external interrupts - Interrupts 6 &amp; 7 – are on port pins P3.6 and P3.7. These are edge-sensitive inputs and can be configured to trigger on a positive or negative edge by programming the IE6CF and IE7CF bits in the Port 3 Interrupt Flag Register (P3IF). The interrupt-pending flags, IE6 and IE7, are also in the P3IF register.</a:t>
            </a:r>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D242B-E3C9-42DB-B3DE-75F24FCD35AC}" type="slidenum">
              <a:rPr lang="en-US"/>
              <a:pPr/>
              <a:t>20</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xfrm>
            <a:off x="685800" y="4343400"/>
            <a:ext cx="5486400" cy="4114800"/>
          </a:xfrm>
        </p:spPr>
        <p:txBody>
          <a:bodyPr/>
          <a:lstStyle/>
          <a:p>
            <a:r>
              <a:rPr lang="en-GB"/>
              <a:t>We looked at this table once before while on the topic of System Clock, Crossbar and GPIO (Lecture 6). </a:t>
            </a:r>
            <a:r>
              <a:rPr lang="en-US"/>
              <a:t>When an active edge is detected on P3.6 or P3.7, the corresponding External Interrupt Flag (IE6 or IE7) will be set to logic 1 in the P3IF register. If the associated interrupt is enabled, an interrupt will be generated and the CPU will vector to the associated interrupt vector location. </a:t>
            </a:r>
            <a:endParaRPr lang="en-GB"/>
          </a:p>
          <a:p>
            <a:pPr algn="just"/>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0A7FF-8D19-4867-8A88-5609C5CA4407}" type="slidenum">
              <a:rPr lang="en-US"/>
              <a:pPr/>
              <a:t>21</a:t>
            </a:fld>
            <a:endParaRPr lang="en-US"/>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xfrm>
            <a:off x="685800" y="4343400"/>
            <a:ext cx="5486400" cy="4114800"/>
          </a:xfrm>
        </p:spPr>
        <p:txBody>
          <a:bodyPr/>
          <a:lstStyle/>
          <a:p>
            <a:r>
              <a:rPr lang="en-GB" b="1"/>
              <a:t>IE</a:t>
            </a:r>
            <a:r>
              <a:rPr lang="en-GB"/>
              <a:t> register is one of the three SFRs that are used to enable/disable interrupt sources. The other two SFRs are </a:t>
            </a:r>
            <a:r>
              <a:rPr lang="en-GB" b="1"/>
              <a:t>EIE1</a:t>
            </a:r>
            <a:r>
              <a:rPr lang="en-GB"/>
              <a:t> and </a:t>
            </a:r>
            <a:r>
              <a:rPr lang="en-GB" b="1"/>
              <a:t>EIE2</a:t>
            </a:r>
            <a:r>
              <a:rPr lang="en-GB"/>
              <a:t>. </a:t>
            </a:r>
            <a:r>
              <a:rPr lang="en-GB" b="1"/>
              <a:t> EA</a:t>
            </a:r>
            <a:r>
              <a:rPr lang="en-GB"/>
              <a:t> bit is used to globally enable/disable interrupts. It is a good idea to globally disable interrupts before all the initialization routines (for system clock, port I/O, timers, UARTs, ADC/DAC etc) are executed and then enabled at the end.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F08EE-A36A-4F5C-AAFF-BCA6C4698E5F}" type="slidenum">
              <a:rPr lang="en-US"/>
              <a:pPr/>
              <a:t>3</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xfrm>
            <a:off x="685800" y="4343400"/>
            <a:ext cx="5486400" cy="4114800"/>
          </a:xfrm>
        </p:spPr>
        <p:txBody>
          <a:bodyPr/>
          <a:lstStyle/>
          <a:p>
            <a:r>
              <a:rPr lang="en-GB"/>
              <a:t>In this lecture we will look at the interrupt organization of C8051F020, how interrupts may be enabled or disabled and how to prioritize the interrupts. We will look at the polling sequence and learn about the interrupt pending flags for various interrupt sources. Also, we will discuss the external interrupts available in C8051F020.</a:t>
            </a:r>
          </a:p>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4BE41-F303-4074-AFA1-661814295915}" type="slidenum">
              <a:rPr lang="en-US"/>
              <a:pPr/>
              <a:t>22</a:t>
            </a:fld>
            <a:endParaRPr lang="en-US"/>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5536A-3E59-477B-83AC-D757F0EDDBB6}" type="slidenum">
              <a:rPr lang="en-US"/>
              <a:pPr/>
              <a:t>23</a:t>
            </a:fld>
            <a:endParaRPr lang="en-US"/>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F2B6D-E5E7-485D-A34C-AD306D367BC8}" type="slidenum">
              <a:rPr lang="en-US"/>
              <a:pPr/>
              <a:t>24</a:t>
            </a:fld>
            <a:endParaRPr lang="en-US"/>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xfrm>
            <a:off x="685800" y="4343400"/>
            <a:ext cx="5486400" cy="4114800"/>
          </a:xfrm>
        </p:spPr>
        <p:txBody>
          <a:bodyPr/>
          <a:lstStyle/>
          <a:p>
            <a:r>
              <a:rPr lang="en-GB" b="1"/>
              <a:t>IP</a:t>
            </a:r>
            <a:r>
              <a:rPr lang="en-GB"/>
              <a:t> register is one of the three SFRs that are used to set the priority level (default or high) of interrupt sources. The other two SFRs are </a:t>
            </a:r>
            <a:r>
              <a:rPr lang="en-GB" b="1"/>
              <a:t>EIP1</a:t>
            </a:r>
            <a:r>
              <a:rPr lang="en-GB"/>
              <a:t> and </a:t>
            </a:r>
            <a:r>
              <a:rPr lang="en-GB" b="1"/>
              <a:t>EIP2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2F6B5-1853-483D-9589-09AA7C99BF2C}" type="slidenum">
              <a:rPr lang="en-US"/>
              <a:pPr/>
              <a:t>25</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ABB81-05BB-41E3-84F4-A5A4E306D60A}" type="slidenum">
              <a:rPr lang="en-US"/>
              <a:pPr/>
              <a:t>26</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F0DC5-D8C0-480A-9732-7F04E0F0728E}" type="slidenum">
              <a:rPr lang="en-US"/>
              <a:pPr/>
              <a:t>27</a:t>
            </a:fld>
            <a:endParaRPr lang="en-US"/>
          </a:p>
        </p:txBody>
      </p:sp>
      <p:sp>
        <p:nvSpPr>
          <p:cNvPr id="593922" name="Text Box 2"/>
          <p:cNvSpPr txBox="1">
            <a:spLocks noChangeArrowheads="1"/>
          </p:cNvSpPr>
          <p:nvPr/>
        </p:nvSpPr>
        <p:spPr bwMode="auto">
          <a:xfrm>
            <a:off x="1128713" y="685800"/>
            <a:ext cx="4600575" cy="343058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3923" name="Rectangle 3"/>
          <p:cNvSpPr txBox="1">
            <a:spLocks noGrp="1" noChangeArrowheads="1"/>
          </p:cNvSpPr>
          <p:nvPr>
            <p:ph type="body"/>
          </p:nvPr>
        </p:nvSpPr>
        <p:spPr>
          <a:xfrm>
            <a:off x="685800" y="4343400"/>
            <a:ext cx="5486400" cy="4117975"/>
          </a:xfrm>
          <a:ln/>
          <a:extLst>
            <a:ext uri="{91240B29-F687-4F45-9708-019B960494DF}">
              <a14:hiddenLine xmlns:a14="http://schemas.microsoft.com/office/drawing/2010/main" w="9525">
                <a:solidFill>
                  <a:schemeClr val="tx1"/>
                </a:solidFill>
                <a:round/>
                <a:headEnd/>
                <a:tailEnd/>
              </a14:hiddenLine>
            </a:ext>
          </a:extLst>
        </p:spPr>
        <p:txBody>
          <a:bodyPr wrap="none" lIns="91445" tIns="45723" rIns="91445" bIns="45723"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DB1FD-C754-48B0-B33A-9AEF56466A5E}" type="slidenum">
              <a:rPr lang="en-US"/>
              <a:pPr/>
              <a:t>4</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xfrm>
            <a:off x="685800" y="4343400"/>
            <a:ext cx="5486400" cy="4114800"/>
          </a:xfrm>
        </p:spPr>
        <p:txBody>
          <a:bodyPr/>
          <a:lstStyle/>
          <a:p>
            <a:r>
              <a:rPr lang="en-NZ"/>
              <a:t>Interrupt mechanism allow a system to respond asynchronously to an event and deal with the event while another is executing. The program that is executed when an interrupt occurs is called an </a:t>
            </a:r>
            <a:r>
              <a:rPr lang="en-NZ" b="1"/>
              <a:t>interrupt service routine (ISR)</a:t>
            </a:r>
            <a:r>
              <a:rPr lang="en-NZ"/>
              <a:t> or </a:t>
            </a:r>
            <a:r>
              <a:rPr lang="en-NZ" b="1"/>
              <a:t>interrupt handler</a:t>
            </a:r>
            <a:r>
              <a:rPr lang="en-NZ"/>
              <a:t>.</a:t>
            </a:r>
          </a:p>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F54BB-46CB-44C8-96FC-ED4A917EC654}" type="slidenum">
              <a:rPr lang="en-US"/>
              <a:pPr/>
              <a:t>5</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xfrm>
            <a:off x="685800" y="4343400"/>
            <a:ext cx="5486400" cy="4114800"/>
          </a:xfrm>
        </p:spPr>
        <p:txBody>
          <a:bodyPr/>
          <a:lstStyle/>
          <a:p>
            <a:r>
              <a:rPr lang="en-NZ"/>
              <a:t>When an interrupt occurs, the main program temporarily suspends execution and branches to the ISR. The ISR executes, performs the operation, and terminates with a “return from interrupt” (RETI) instruction.</a:t>
            </a:r>
            <a:endParaRPr lang="en-GB"/>
          </a:p>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CEB60-4516-403E-9028-701ADF7BE57B}" type="slidenum">
              <a:rPr lang="en-US"/>
              <a:pPr/>
              <a:t>6</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xfrm>
            <a:off x="685800" y="4343400"/>
            <a:ext cx="5486400" cy="4114800"/>
          </a:xfrm>
        </p:spPr>
        <p:txBody>
          <a:bodyPr/>
          <a:lstStyle/>
          <a:p>
            <a:r>
              <a:rPr lang="en-GB"/>
              <a:t>The execution of the main program is suspended while ISR code is executed. Context is saved before executing ISR code, and restored after executing ISR code.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83C92-BCA9-41AA-A9FA-6AA3DAE8286B}" type="slidenum">
              <a:rPr lang="en-US"/>
              <a:pPr/>
              <a:t>7</a:t>
            </a:fld>
            <a:endParaRPr lang="en-U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xfrm>
            <a:off x="685800" y="4343400"/>
            <a:ext cx="5486400" cy="4114800"/>
          </a:xfrm>
        </p:spPr>
        <p:txBody>
          <a:bodyPr/>
          <a:lstStyle/>
          <a:p>
            <a:r>
              <a:rPr lang="en-NZ"/>
              <a:t>The C8051F020 supports 22 interrupt sources. Each interrupt source has one or more associated </a:t>
            </a:r>
            <a:r>
              <a:rPr lang="en-NZ" b="1"/>
              <a:t>interrupt-pending flag(s)</a:t>
            </a:r>
            <a:r>
              <a:rPr lang="en-NZ"/>
              <a:t> located in an SFR. In general, when a peripheral or an external source meets a valid interrupt condition, the associated interrupt-pending flag is set to 1.</a:t>
            </a:r>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DDBD9-C12B-411F-A198-D275585F9B65}" type="slidenum">
              <a:rPr lang="en-US"/>
              <a:pPr/>
              <a:t>8</a:t>
            </a:fld>
            <a:endParaRPr 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xfrm>
            <a:off x="685800" y="4343400"/>
            <a:ext cx="5486400" cy="4114800"/>
          </a:xfrm>
        </p:spPr>
        <p:txBody>
          <a:bodyPr/>
          <a:lstStyle/>
          <a:p>
            <a:r>
              <a:rPr lang="en-GB"/>
              <a:t>This table shows you the list of all the interrupt sources. They have been listed in the order of decreasing priority in the polling sequence. The associated </a:t>
            </a:r>
            <a:r>
              <a:rPr lang="en-GB" b="1"/>
              <a:t>interrupt pending flag</a:t>
            </a:r>
            <a:r>
              <a:rPr lang="en-GB"/>
              <a:t> is also shown. For example, when the Timer 0 overflows, the corresponding interrupt pending flag TF0 (which is bit 5 in TCON SFR) will be set. An interrupt will be generated if it has been enabled. For Timer 0 Overflow to generate an interrupt, the enable flag ET0 (which is bit 1 of IE SFR) must be set. The priority of the Timer 0 Overflow interrupt may be set to </a:t>
            </a:r>
            <a:r>
              <a:rPr lang="en-GB" u="sng"/>
              <a:t>high</a:t>
            </a:r>
            <a:r>
              <a:rPr lang="en-GB"/>
              <a:t> or </a:t>
            </a:r>
            <a:r>
              <a:rPr lang="en-GB" u="sng"/>
              <a:t>low</a:t>
            </a:r>
            <a:r>
              <a:rPr lang="en-GB"/>
              <a:t> by programming the bit PT0 (which is bit 1 of IP SFR).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A85F5-6E01-478D-A028-B6720E5E4594}" type="slidenum">
              <a:rPr lang="en-US"/>
              <a:pPr/>
              <a:t>9</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xfrm>
            <a:off x="685800" y="4343400"/>
            <a:ext cx="5486400" cy="4114800"/>
          </a:xfrm>
        </p:spPr>
        <p:txBody>
          <a:bodyPr/>
          <a:lstStyle/>
          <a:p>
            <a:r>
              <a:rPr lang="en-GB"/>
              <a:t>RESET has the highest priority, and cannot be disabled.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472B2-0E3A-4BA2-8050-642F5915C8F3}" type="slidenum">
              <a:rPr lang="en-US"/>
              <a:pPr/>
              <a:t>10</a:t>
            </a:fld>
            <a:endParaRPr 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xfrm>
            <a:off x="685800" y="4343400"/>
            <a:ext cx="5486400" cy="4114800"/>
          </a:xfrm>
        </p:spPr>
        <p:txBody>
          <a:bodyPr/>
          <a:lstStyle/>
          <a:p>
            <a:r>
              <a:rPr lang="en-NZ"/>
              <a:t>What happens when two or more interrupts occur simultaneously or an interrupt occurring while another is being serviced? To schedule the interrupts there is both a </a:t>
            </a:r>
            <a:r>
              <a:rPr lang="en-NZ" b="1" i="1"/>
              <a:t>fixed priority order</a:t>
            </a:r>
            <a:r>
              <a:rPr lang="en-NZ"/>
              <a:t> and a </a:t>
            </a:r>
            <a:r>
              <a:rPr lang="en-NZ" b="1" i="1"/>
              <a:t>two-level priority scheme</a:t>
            </a:r>
            <a:r>
              <a:rPr lang="en-NZ"/>
              <a:t>. The fixed priority order is pre-determined, but the interrupt priority level is programmable.</a:t>
            </a:r>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92150" y="4014788"/>
            <a:ext cx="7772400" cy="709612"/>
          </a:xfrm>
        </p:spPr>
        <p:txBody>
          <a:bodyPr/>
          <a:lstStyle>
            <a:lvl1pPr algn="ctr">
              <a:defRPr sz="3200">
                <a:solidFill>
                  <a:srgbClr val="255282"/>
                </a:solidFill>
              </a:defRPr>
            </a:lvl1pPr>
          </a:lstStyle>
          <a:p>
            <a:pPr lvl="0"/>
            <a:r>
              <a:rPr lang="en-US" noProof="0" smtClean="0"/>
              <a:t>Click to edit Master title style</a:t>
            </a:r>
          </a:p>
        </p:txBody>
      </p:sp>
      <p:sp>
        <p:nvSpPr>
          <p:cNvPr id="366595" name="Rectangle 3"/>
          <p:cNvSpPr>
            <a:spLocks noGrp="1" noChangeArrowheads="1"/>
          </p:cNvSpPr>
          <p:nvPr>
            <p:ph type="subTitle" idx="1"/>
          </p:nvPr>
        </p:nvSpPr>
        <p:spPr>
          <a:xfrm>
            <a:off x="1377950" y="4818063"/>
            <a:ext cx="6400800" cy="896937"/>
          </a:xfrm>
          <a:extLst>
            <a:ext uri="{91240B29-F687-4F45-9708-019B960494DF}">
              <a14:hiddenLine xmlns:a14="http://schemas.microsoft.com/office/drawing/2010/main" w="3175">
                <a:solidFill>
                  <a:schemeClr val="tx1"/>
                </a:solidFill>
                <a:prstDash val="sysDot"/>
                <a:miter lim="800000"/>
                <a:headEnd/>
                <a:tailEnd/>
              </a14:hiddenLine>
            </a:ext>
          </a:extLst>
        </p:spPr>
        <p:txBody>
          <a:bodyPr/>
          <a:lstStyle>
            <a:lvl1pPr marL="0" indent="0" algn="ctr">
              <a:buFont typeface="Symbol" pitchFamily="18" charset="2"/>
              <a:buNone/>
              <a:defRPr/>
            </a:lvl1pPr>
          </a:lstStyle>
          <a:p>
            <a:pPr lvl="0"/>
            <a:r>
              <a:rPr lang="en-US" noProof="0" smtClean="0"/>
              <a:t>Click to edit Master subtitle style</a:t>
            </a:r>
          </a:p>
        </p:txBody>
      </p:sp>
      <p:pic>
        <p:nvPicPr>
          <p:cNvPr id="366596" name="Picture 4" descr="1BackgroundArtTopNotch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1700"/>
          </a:xfrm>
          <a:prstGeom prst="rect">
            <a:avLst/>
          </a:prstGeom>
          <a:noFill/>
          <a:extLst>
            <a:ext uri="{909E8E84-426E-40DD-AFC4-6F175D3DCCD1}">
              <a14:hiddenFill xmlns:a14="http://schemas.microsoft.com/office/drawing/2010/main">
                <a:solidFill>
                  <a:srgbClr val="FFFFFF"/>
                </a:solidFill>
              </a14:hiddenFill>
            </a:ext>
          </a:extLst>
        </p:spPr>
      </p:pic>
      <p:pic>
        <p:nvPicPr>
          <p:cNvPr id="366597" name="Picture 5" descr="1BackgroundArtLow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0113"/>
            <a:ext cx="9144000" cy="877887"/>
          </a:xfrm>
          <a:prstGeom prst="rect">
            <a:avLst/>
          </a:prstGeom>
          <a:noFill/>
          <a:extLst>
            <a:ext uri="{909E8E84-426E-40DD-AFC4-6F175D3DCCD1}">
              <a14:hiddenFill xmlns:a14="http://schemas.microsoft.com/office/drawing/2010/main">
                <a:solidFill>
                  <a:srgbClr val="FFFFFF"/>
                </a:solidFill>
              </a14:hiddenFill>
            </a:ext>
          </a:extLst>
        </p:spPr>
      </p:pic>
      <p:pic>
        <p:nvPicPr>
          <p:cNvPr id="366598" name="Picture 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175" y="1306513"/>
            <a:ext cx="4322763"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91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70113" cy="650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7013" y="0"/>
            <a:ext cx="6361112" cy="650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743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334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251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838200"/>
            <a:ext cx="4265612" cy="566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838200"/>
            <a:ext cx="4265613" cy="566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783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541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189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20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83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958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5570" name="Picture 2" descr="1BackgroundArtLowBottom"/>
          <p:cNvPicPr>
            <a:picLocks noChangeAspect="1" noChangeArrowheads="1"/>
          </p:cNvPicPr>
          <p:nvPr/>
        </p:nvPicPr>
        <p:blipFill>
          <a:blip r:embed="rId13">
            <a:extLst>
              <a:ext uri="{28A0092B-C50C-407E-A947-70E740481C1C}">
                <a14:useLocalDpi xmlns:a14="http://schemas.microsoft.com/office/drawing/2010/main" val="0"/>
              </a:ext>
            </a:extLst>
          </a:blip>
          <a:srcRect b="61664"/>
          <a:stretch>
            <a:fillRect/>
          </a:stretch>
        </p:blipFill>
        <p:spPr bwMode="auto">
          <a:xfrm>
            <a:off x="0" y="6524625"/>
            <a:ext cx="9144000" cy="336550"/>
          </a:xfrm>
          <a:prstGeom prst="rect">
            <a:avLst/>
          </a:prstGeom>
          <a:noFill/>
          <a:extLst>
            <a:ext uri="{909E8E84-426E-40DD-AFC4-6F175D3DCCD1}">
              <a14:hiddenFill xmlns:a14="http://schemas.microsoft.com/office/drawing/2010/main">
                <a:solidFill>
                  <a:srgbClr val="FFFFFF"/>
                </a:solidFill>
              </a14:hiddenFill>
            </a:ext>
          </a:extLst>
        </p:spPr>
      </p:pic>
      <p:pic>
        <p:nvPicPr>
          <p:cNvPr id="365571" name="Picture 3" descr="1BackgroundArtTopStraightLo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755650"/>
          </a:xfrm>
          <a:prstGeom prst="rect">
            <a:avLst/>
          </a:prstGeom>
          <a:noFill/>
          <a:extLst>
            <a:ext uri="{909E8E84-426E-40DD-AFC4-6F175D3DCCD1}">
              <a14:hiddenFill xmlns:a14="http://schemas.microsoft.com/office/drawing/2010/main">
                <a:solidFill>
                  <a:srgbClr val="FFFFFF"/>
                </a:solidFill>
              </a14:hiddenFill>
            </a:ext>
          </a:extLst>
        </p:spPr>
      </p:pic>
      <p:sp>
        <p:nvSpPr>
          <p:cNvPr id="365572" name="Rectangle 4"/>
          <p:cNvSpPr>
            <a:spLocks noGrp="1" noChangeArrowheads="1"/>
          </p:cNvSpPr>
          <p:nvPr>
            <p:ph type="body" idx="1"/>
          </p:nvPr>
        </p:nvSpPr>
        <p:spPr bwMode="auto">
          <a:xfrm>
            <a:off x="227013" y="838200"/>
            <a:ext cx="8683625"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48" tIns="41025" rIns="82048" bIns="4102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5573" name="Rectangle 5"/>
          <p:cNvSpPr>
            <a:spLocks noGrp="1" noChangeArrowheads="1"/>
          </p:cNvSpPr>
          <p:nvPr>
            <p:ph type="title"/>
          </p:nvPr>
        </p:nvSpPr>
        <p:spPr bwMode="auto">
          <a:xfrm>
            <a:off x="227013" y="0"/>
            <a:ext cx="86836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5574" name="Text Box 6"/>
          <p:cNvSpPr txBox="1">
            <a:spLocks noChangeArrowheads="1"/>
          </p:cNvSpPr>
          <p:nvPr/>
        </p:nvSpPr>
        <p:spPr bwMode="auto">
          <a:xfrm>
            <a:off x="50800" y="6534150"/>
            <a:ext cx="3619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6061" tIns="66061" rIns="66061" bIns="66061">
            <a:spAutoFit/>
          </a:bodyPr>
          <a:lstStyle/>
          <a:p>
            <a:pPr algn="ctr" eaLnBrk="0" hangingPunct="0">
              <a:spcBef>
                <a:spcPct val="50000"/>
              </a:spcBef>
              <a:buFont typeface="MSDW" pitchFamily="34" charset="2"/>
              <a:buNone/>
            </a:pPr>
            <a:fld id="{DC76B07E-4F9A-465F-B953-6A37DA520830}" type="slidenum">
              <a:rPr lang="en-US" sz="1000">
                <a:solidFill>
                  <a:srgbClr val="255282"/>
                </a:solidFill>
                <a:latin typeface="Arial Black" pitchFamily="34" charset="0"/>
              </a:rPr>
              <a:pPr algn="ctr" eaLnBrk="0" hangingPunct="0">
                <a:spcBef>
                  <a:spcPct val="50000"/>
                </a:spcBef>
                <a:buFont typeface="MSDW" pitchFamily="34" charset="2"/>
                <a:buNone/>
              </a:pPr>
              <a:t>‹#›</a:t>
            </a:fld>
            <a:endParaRPr lang="en-US" sz="1000">
              <a:solidFill>
                <a:srgbClr val="255282"/>
              </a:solidFill>
              <a:latin typeface="Arial Black" pitchFamily="34" charset="0"/>
            </a:endParaRPr>
          </a:p>
        </p:txBody>
      </p:sp>
      <p:pic>
        <p:nvPicPr>
          <p:cNvPr id="365575" name="Picture 7" descr="LogoLo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64438" y="5876925"/>
            <a:ext cx="1492250" cy="715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Arial Black" pitchFamily="34" charset="0"/>
        </a:defRPr>
      </a:lvl2pPr>
      <a:lvl3pPr algn="l" rtl="0" fontAlgn="base">
        <a:spcBef>
          <a:spcPct val="0"/>
        </a:spcBef>
        <a:spcAft>
          <a:spcPct val="0"/>
        </a:spcAft>
        <a:defRPr sz="2800">
          <a:solidFill>
            <a:schemeClr val="bg1"/>
          </a:solidFill>
          <a:latin typeface="Arial Black" pitchFamily="34" charset="0"/>
        </a:defRPr>
      </a:lvl3pPr>
      <a:lvl4pPr algn="l" rtl="0" fontAlgn="base">
        <a:spcBef>
          <a:spcPct val="0"/>
        </a:spcBef>
        <a:spcAft>
          <a:spcPct val="0"/>
        </a:spcAft>
        <a:defRPr sz="2800">
          <a:solidFill>
            <a:schemeClr val="bg1"/>
          </a:solidFill>
          <a:latin typeface="Arial Black" pitchFamily="34" charset="0"/>
        </a:defRPr>
      </a:lvl4pPr>
      <a:lvl5pPr algn="l" rtl="0" fontAlgn="base">
        <a:spcBef>
          <a:spcPct val="0"/>
        </a:spcBef>
        <a:spcAft>
          <a:spcPct val="0"/>
        </a:spcAft>
        <a:defRPr sz="2800">
          <a:solidFill>
            <a:schemeClr val="bg1"/>
          </a:solidFill>
          <a:latin typeface="Arial Black" pitchFamily="34" charset="0"/>
        </a:defRPr>
      </a:lvl5pPr>
      <a:lvl6pPr marL="457200" algn="l" rtl="0" fontAlgn="base">
        <a:spcBef>
          <a:spcPct val="0"/>
        </a:spcBef>
        <a:spcAft>
          <a:spcPct val="0"/>
        </a:spcAft>
        <a:defRPr sz="2800">
          <a:solidFill>
            <a:schemeClr val="bg1"/>
          </a:solidFill>
          <a:latin typeface="Arial Black" pitchFamily="34" charset="0"/>
        </a:defRPr>
      </a:lvl6pPr>
      <a:lvl7pPr marL="914400" algn="l" rtl="0" fontAlgn="base">
        <a:spcBef>
          <a:spcPct val="0"/>
        </a:spcBef>
        <a:spcAft>
          <a:spcPct val="0"/>
        </a:spcAft>
        <a:defRPr sz="2800">
          <a:solidFill>
            <a:schemeClr val="bg1"/>
          </a:solidFill>
          <a:latin typeface="Arial Black" pitchFamily="34" charset="0"/>
        </a:defRPr>
      </a:lvl7pPr>
      <a:lvl8pPr marL="1371600" algn="l" rtl="0" fontAlgn="base">
        <a:spcBef>
          <a:spcPct val="0"/>
        </a:spcBef>
        <a:spcAft>
          <a:spcPct val="0"/>
        </a:spcAft>
        <a:defRPr sz="2800">
          <a:solidFill>
            <a:schemeClr val="bg1"/>
          </a:solidFill>
          <a:latin typeface="Arial Black" pitchFamily="34" charset="0"/>
        </a:defRPr>
      </a:lvl8pPr>
      <a:lvl9pPr marL="1828800" algn="l" rtl="0" fontAlgn="base">
        <a:spcBef>
          <a:spcPct val="0"/>
        </a:spcBef>
        <a:spcAft>
          <a:spcPct val="0"/>
        </a:spcAft>
        <a:defRPr sz="2800">
          <a:solidFill>
            <a:schemeClr val="bg1"/>
          </a:solidFill>
          <a:latin typeface="Arial Black" pitchFamily="34" charset="0"/>
        </a:defRPr>
      </a:lvl9pPr>
    </p:titleStyle>
    <p:bodyStyle>
      <a:lvl1pPr marL="342900" indent="-342900" algn="l" rtl="0" fontAlgn="base">
        <a:spcBef>
          <a:spcPct val="20000"/>
        </a:spcBef>
        <a:spcAft>
          <a:spcPct val="0"/>
        </a:spcAft>
        <a:buClr>
          <a:srgbClr val="990000"/>
        </a:buClr>
        <a:buFont typeface="Symbol" pitchFamily="18" charset="2"/>
        <a:buChar char="¨"/>
        <a:defRPr sz="2400">
          <a:solidFill>
            <a:srgbClr val="000000"/>
          </a:solidFill>
          <a:latin typeface="+mn-lt"/>
          <a:ea typeface="+mn-ea"/>
          <a:cs typeface="+mn-cs"/>
        </a:defRPr>
      </a:lvl1pPr>
      <a:lvl2pPr marL="742950" indent="-285750" algn="l" rtl="0" fontAlgn="base">
        <a:spcBef>
          <a:spcPct val="20000"/>
        </a:spcBef>
        <a:spcAft>
          <a:spcPct val="0"/>
        </a:spcAft>
        <a:buClr>
          <a:srgbClr val="990000"/>
        </a:buClr>
        <a:buFont typeface="Wingdings" pitchFamily="2" charset="2"/>
        <a:buChar char="Ø"/>
        <a:defRPr sz="2000">
          <a:solidFill>
            <a:srgbClr val="000000"/>
          </a:solidFill>
          <a:latin typeface="+mn-lt"/>
        </a:defRPr>
      </a:lvl2pPr>
      <a:lvl3pPr marL="1143000" indent="-228600" algn="l" rtl="0" fontAlgn="base">
        <a:spcBef>
          <a:spcPct val="20000"/>
        </a:spcBef>
        <a:spcAft>
          <a:spcPct val="0"/>
        </a:spcAft>
        <a:buClr>
          <a:srgbClr val="990000"/>
        </a:buClr>
        <a:buFont typeface="Wingdings" pitchFamily="2" charset="2"/>
        <a:buChar char="§"/>
        <a:defRPr>
          <a:solidFill>
            <a:srgbClr val="000000"/>
          </a:solidFill>
          <a:latin typeface="+mn-lt"/>
        </a:defRPr>
      </a:lvl3pPr>
      <a:lvl4pPr marL="1600200" indent="-228600" algn="l" rtl="0" fontAlgn="base">
        <a:spcBef>
          <a:spcPct val="20000"/>
        </a:spcBef>
        <a:spcAft>
          <a:spcPct val="0"/>
        </a:spcAft>
        <a:buClr>
          <a:srgbClr val="990000"/>
        </a:buClr>
        <a:buChar char="•"/>
        <a:defRPr sz="1600">
          <a:solidFill>
            <a:srgbClr val="000000"/>
          </a:solidFill>
          <a:latin typeface="+mn-lt"/>
        </a:defRPr>
      </a:lvl4pPr>
      <a:lvl5pPr marL="2057400" indent="-228600" algn="l" rtl="0" fontAlgn="base">
        <a:spcBef>
          <a:spcPct val="20000"/>
        </a:spcBef>
        <a:spcAft>
          <a:spcPct val="0"/>
        </a:spcAft>
        <a:buClr>
          <a:srgbClr val="990000"/>
        </a:buClr>
        <a:defRPr sz="1600">
          <a:solidFill>
            <a:srgbClr val="000000"/>
          </a:solidFill>
          <a:latin typeface="+mn-lt"/>
        </a:defRPr>
      </a:lvl5pPr>
      <a:lvl6pPr marL="2514600" indent="-228600" algn="l" rtl="0" fontAlgn="base">
        <a:spcBef>
          <a:spcPct val="20000"/>
        </a:spcBef>
        <a:spcAft>
          <a:spcPct val="0"/>
        </a:spcAft>
        <a:buClr>
          <a:srgbClr val="990000"/>
        </a:buClr>
        <a:defRPr sz="1600">
          <a:solidFill>
            <a:srgbClr val="000000"/>
          </a:solidFill>
          <a:latin typeface="+mn-lt"/>
        </a:defRPr>
      </a:lvl6pPr>
      <a:lvl7pPr marL="2971800" indent="-228600" algn="l" rtl="0" fontAlgn="base">
        <a:spcBef>
          <a:spcPct val="20000"/>
        </a:spcBef>
        <a:spcAft>
          <a:spcPct val="0"/>
        </a:spcAft>
        <a:buClr>
          <a:srgbClr val="990000"/>
        </a:buClr>
        <a:defRPr sz="1600">
          <a:solidFill>
            <a:srgbClr val="000000"/>
          </a:solidFill>
          <a:latin typeface="+mn-lt"/>
        </a:defRPr>
      </a:lvl7pPr>
      <a:lvl8pPr marL="3429000" indent="-228600" algn="l" rtl="0" fontAlgn="base">
        <a:spcBef>
          <a:spcPct val="20000"/>
        </a:spcBef>
        <a:spcAft>
          <a:spcPct val="0"/>
        </a:spcAft>
        <a:buClr>
          <a:srgbClr val="990000"/>
        </a:buClr>
        <a:defRPr sz="1600">
          <a:solidFill>
            <a:srgbClr val="000000"/>
          </a:solidFill>
          <a:latin typeface="+mn-lt"/>
        </a:defRPr>
      </a:lvl8pPr>
      <a:lvl9pPr marL="3886200" indent="-228600" algn="l" rtl="0" fontAlgn="base">
        <a:spcBef>
          <a:spcPct val="20000"/>
        </a:spcBef>
        <a:spcAft>
          <a:spcPct val="0"/>
        </a:spcAft>
        <a:buClr>
          <a:srgbClr val="990000"/>
        </a:buCl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p:cNvSpPr>
            <a:spLocks noGrp="1" noChangeArrowheads="1"/>
          </p:cNvSpPr>
          <p:nvPr>
            <p:ph type="ctrTitle"/>
          </p:nvPr>
        </p:nvSpPr>
        <p:spPr/>
        <p:txBody>
          <a:bodyPr/>
          <a:lstStyle/>
          <a:p>
            <a:r>
              <a:rPr lang="en-GB" dirty="0"/>
              <a:t>Interrupts</a:t>
            </a:r>
          </a:p>
        </p:txBody>
      </p:sp>
      <p:sp>
        <p:nvSpPr>
          <p:cNvPr id="5" name="Rectangle 4"/>
          <p:cNvSpPr txBox="1">
            <a:spLocks noChangeArrowheads="1"/>
          </p:cNvSpPr>
          <p:nvPr/>
        </p:nvSpPr>
        <p:spPr bwMode="auto">
          <a:xfrm>
            <a:off x="685800" y="6138228"/>
            <a:ext cx="7772400"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rgbClr val="255282"/>
                </a:solidFill>
                <a:latin typeface="+mj-lt"/>
                <a:ea typeface="+mj-ea"/>
                <a:cs typeface="+mj-cs"/>
              </a:defRPr>
            </a:lvl1pPr>
            <a:lvl2pPr algn="l" rtl="0" fontAlgn="base">
              <a:spcBef>
                <a:spcPct val="0"/>
              </a:spcBef>
              <a:spcAft>
                <a:spcPct val="0"/>
              </a:spcAft>
              <a:defRPr sz="2800">
                <a:solidFill>
                  <a:schemeClr val="bg1"/>
                </a:solidFill>
                <a:latin typeface="Arial Black" pitchFamily="34" charset="0"/>
              </a:defRPr>
            </a:lvl2pPr>
            <a:lvl3pPr algn="l" rtl="0" fontAlgn="base">
              <a:spcBef>
                <a:spcPct val="0"/>
              </a:spcBef>
              <a:spcAft>
                <a:spcPct val="0"/>
              </a:spcAft>
              <a:defRPr sz="2800">
                <a:solidFill>
                  <a:schemeClr val="bg1"/>
                </a:solidFill>
                <a:latin typeface="Arial Black" pitchFamily="34" charset="0"/>
              </a:defRPr>
            </a:lvl3pPr>
            <a:lvl4pPr algn="l" rtl="0" fontAlgn="base">
              <a:spcBef>
                <a:spcPct val="0"/>
              </a:spcBef>
              <a:spcAft>
                <a:spcPct val="0"/>
              </a:spcAft>
              <a:defRPr sz="2800">
                <a:solidFill>
                  <a:schemeClr val="bg1"/>
                </a:solidFill>
                <a:latin typeface="Arial Black" pitchFamily="34" charset="0"/>
              </a:defRPr>
            </a:lvl4pPr>
            <a:lvl5pPr algn="l" rtl="0" fontAlgn="base">
              <a:spcBef>
                <a:spcPct val="0"/>
              </a:spcBef>
              <a:spcAft>
                <a:spcPct val="0"/>
              </a:spcAft>
              <a:defRPr sz="2800">
                <a:solidFill>
                  <a:schemeClr val="bg1"/>
                </a:solidFill>
                <a:latin typeface="Arial Black" pitchFamily="34" charset="0"/>
              </a:defRPr>
            </a:lvl5pPr>
            <a:lvl6pPr marL="457200" algn="l" rtl="0" fontAlgn="base">
              <a:spcBef>
                <a:spcPct val="0"/>
              </a:spcBef>
              <a:spcAft>
                <a:spcPct val="0"/>
              </a:spcAft>
              <a:defRPr sz="2800">
                <a:solidFill>
                  <a:schemeClr val="bg1"/>
                </a:solidFill>
                <a:latin typeface="Arial Black" pitchFamily="34" charset="0"/>
              </a:defRPr>
            </a:lvl6pPr>
            <a:lvl7pPr marL="914400" algn="l" rtl="0" fontAlgn="base">
              <a:spcBef>
                <a:spcPct val="0"/>
              </a:spcBef>
              <a:spcAft>
                <a:spcPct val="0"/>
              </a:spcAft>
              <a:defRPr sz="2800">
                <a:solidFill>
                  <a:schemeClr val="bg1"/>
                </a:solidFill>
                <a:latin typeface="Arial Black" pitchFamily="34" charset="0"/>
              </a:defRPr>
            </a:lvl7pPr>
            <a:lvl8pPr marL="1371600" algn="l" rtl="0" fontAlgn="base">
              <a:spcBef>
                <a:spcPct val="0"/>
              </a:spcBef>
              <a:spcAft>
                <a:spcPct val="0"/>
              </a:spcAft>
              <a:defRPr sz="2800">
                <a:solidFill>
                  <a:schemeClr val="bg1"/>
                </a:solidFill>
                <a:latin typeface="Arial Black" pitchFamily="34" charset="0"/>
              </a:defRPr>
            </a:lvl8pPr>
            <a:lvl9pPr marL="1828800" algn="l" rtl="0" fontAlgn="base">
              <a:spcBef>
                <a:spcPct val="0"/>
              </a:spcBef>
              <a:spcAft>
                <a:spcPct val="0"/>
              </a:spcAft>
              <a:defRPr sz="2800">
                <a:solidFill>
                  <a:schemeClr val="bg1"/>
                </a:solidFill>
                <a:latin typeface="Arial Black" pitchFamily="34" charset="0"/>
              </a:defRPr>
            </a:lvl9pPr>
          </a:lstStyle>
          <a:p>
            <a:r>
              <a:rPr lang="en-GB" sz="2800" kern="0" dirty="0" smtClean="0">
                <a:solidFill>
                  <a:schemeClr val="bg1"/>
                </a:solidFill>
                <a:latin typeface="Arial" panose="020B0604020202020204" pitchFamily="34" charset="0"/>
                <a:cs typeface="Arial" panose="020B0604020202020204" pitchFamily="34" charset="0"/>
              </a:rPr>
              <a:t>Professor Yasser Kadah – www.k-space.org</a:t>
            </a:r>
            <a:endParaRPr lang="en-GB" sz="2800" kern="0" dirty="0">
              <a:solidFill>
                <a:schemeClr val="bg1"/>
              </a:solidFill>
              <a:latin typeface="Arial" panose="020B0604020202020204" pitchFamily="34" charset="0"/>
              <a:cs typeface="Arial" panose="020B0604020202020204" pitchFamily="34" charset="0"/>
            </a:endParaRPr>
          </a:p>
        </p:txBody>
      </p:sp>
      <p:pic>
        <p:nvPicPr>
          <p:cNvPr id="6" name="Picture 2" descr="C:\Documents and Settings\YASSER.YMK\My Documents\Cairo Univ Logo\logo_reduced.jpg"/>
          <p:cNvPicPr>
            <a:picLocks noChangeAspect="1" noChangeArrowheads="1"/>
          </p:cNvPicPr>
          <p:nvPr/>
        </p:nvPicPr>
        <p:blipFill>
          <a:blip r:embed="rId3" cstate="print"/>
          <a:srcRect/>
          <a:stretch>
            <a:fillRect/>
          </a:stretch>
        </p:blipFill>
        <p:spPr bwMode="auto">
          <a:xfrm>
            <a:off x="4088606" y="4896339"/>
            <a:ext cx="966788" cy="11906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en-US"/>
              <a:t>Interrupt Organization</a:t>
            </a:r>
            <a:endParaRPr lang="en-GB"/>
          </a:p>
        </p:txBody>
      </p:sp>
      <p:sp>
        <p:nvSpPr>
          <p:cNvPr id="321539" name="Rectangle 3"/>
          <p:cNvSpPr>
            <a:spLocks noGrp="1" noChangeArrowheads="1"/>
          </p:cNvSpPr>
          <p:nvPr>
            <p:ph type="body" idx="1"/>
          </p:nvPr>
        </p:nvSpPr>
        <p:spPr/>
        <p:txBody>
          <a:bodyPr/>
          <a:lstStyle/>
          <a:p>
            <a:r>
              <a:rPr lang="en-NZ"/>
              <a:t>In the event of two or more simultaneous interrupts or an interrupt occurring while another is being serviced, there is both a </a:t>
            </a:r>
            <a:r>
              <a:rPr lang="en-NZ" u="sng"/>
              <a:t>fixed priority </a:t>
            </a:r>
            <a:r>
              <a:rPr lang="en-NZ" b="1" u="sng"/>
              <a:t>order</a:t>
            </a:r>
            <a:r>
              <a:rPr lang="en-NZ"/>
              <a:t> and </a:t>
            </a:r>
            <a:r>
              <a:rPr lang="en-NZ" u="sng"/>
              <a:t>two programmable priority </a:t>
            </a:r>
            <a:r>
              <a:rPr lang="en-NZ" b="1" u="sng"/>
              <a:t>levels</a:t>
            </a:r>
            <a:r>
              <a:rPr lang="en-NZ"/>
              <a:t> to schedule the interrupts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943"/>
    </mc:Choice>
    <mc:Fallback>
      <p:transition spd="slow" advTm="4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86" x="2889250" y="1123950"/>
          <p14:tracePt t="4408" x="2895600" y="1123950"/>
          <p14:tracePt t="4416" x="2908300" y="1123950"/>
          <p14:tracePt t="4424" x="3009900" y="1123950"/>
          <p14:tracePt t="4440" x="3060700" y="1123950"/>
          <p14:tracePt t="4455" x="3200400" y="1123950"/>
          <p14:tracePt t="4472" x="3308350" y="1149350"/>
          <p14:tracePt t="4488" x="3422650" y="1174750"/>
          <p14:tracePt t="4506" x="3530600" y="1181100"/>
          <p14:tracePt t="4520" x="3638550" y="1193800"/>
          <p14:tracePt t="4537" x="3721100" y="1193800"/>
          <p14:tracePt t="4554" x="3829050" y="1193800"/>
          <p14:tracePt t="4571" x="3924300" y="1193800"/>
          <p14:tracePt t="4587" x="4038600" y="1193800"/>
          <p14:tracePt t="4604" x="4133850" y="1193800"/>
          <p14:tracePt t="4620" x="4210050" y="1193800"/>
          <p14:tracePt t="4637" x="4305300" y="1200150"/>
          <p14:tracePt t="4654" x="4438650" y="1200150"/>
          <p14:tracePt t="4671" x="4565650" y="1200150"/>
          <p14:tracePt t="4687" x="4749800" y="1200150"/>
          <p14:tracePt t="4704" x="4864100" y="1200150"/>
          <p14:tracePt t="4721" x="4959350" y="1206500"/>
          <p14:tracePt t="4738" x="5041900" y="1212850"/>
          <p14:tracePt t="4755" x="5092700" y="1219200"/>
          <p14:tracePt t="4772" x="5137150" y="1225550"/>
          <p14:tracePt t="4788" x="5162550" y="1225550"/>
          <p14:tracePt t="4805" x="5194300" y="1225550"/>
          <p14:tracePt t="4821" x="5226050" y="1225550"/>
          <p14:tracePt t="4838" x="5264150" y="1225550"/>
          <p14:tracePt t="4855" x="5295900" y="1225550"/>
          <p14:tracePt t="4872" x="5327650" y="1225550"/>
          <p14:tracePt t="4888" x="5378450" y="1225550"/>
          <p14:tracePt t="4906" x="5403850" y="1225550"/>
          <p14:tracePt t="4921" x="5429250" y="1225550"/>
          <p14:tracePt t="4938" x="5467350" y="1225550"/>
          <p14:tracePt t="4955" x="5492750" y="1225550"/>
          <p14:tracePt t="4971" x="5511800" y="1225550"/>
          <p14:tracePt t="4988" x="5530850" y="1225550"/>
          <p14:tracePt t="5005" x="5556250" y="1225550"/>
          <p14:tracePt t="5021" x="5588000" y="1225550"/>
          <p14:tracePt t="5038" x="5619750" y="1225550"/>
          <p14:tracePt t="5055" x="5689600" y="1225550"/>
          <p14:tracePt t="5072" x="5778500" y="1225550"/>
          <p14:tracePt t="5088" x="5943600" y="1225550"/>
          <p14:tracePt t="5105" x="6070600" y="1225550"/>
          <p14:tracePt t="5121" x="6197600" y="1225550"/>
          <p14:tracePt t="5138" x="6330950" y="1225550"/>
          <p14:tracePt t="5155" x="6457950" y="1225550"/>
          <p14:tracePt t="5171" x="6578600" y="1225550"/>
          <p14:tracePt t="5188" x="6699250" y="1225550"/>
          <p14:tracePt t="5204" x="6807200" y="1225550"/>
          <p14:tracePt t="5221" x="6902450" y="1225550"/>
          <p14:tracePt t="5237" x="6991350" y="1225550"/>
          <p14:tracePt t="5254" x="7054850" y="1225550"/>
          <p14:tracePt t="5271" x="7112000" y="1225550"/>
          <p14:tracePt t="5288" x="7188200" y="1225550"/>
          <p14:tracePt t="5305" x="7232650" y="1225550"/>
          <p14:tracePt t="5321" x="7283450" y="1225550"/>
          <p14:tracePt t="5338" x="7366000" y="1225550"/>
          <p14:tracePt t="5355" x="7442200" y="1225550"/>
          <p14:tracePt t="5371" x="7531100" y="1225550"/>
          <p14:tracePt t="5388" x="7607300" y="1225550"/>
          <p14:tracePt t="5405" x="7689850" y="1225550"/>
          <p14:tracePt t="5422" x="7753350" y="1231900"/>
          <p14:tracePt t="5438" x="7810500" y="1238250"/>
          <p14:tracePt t="5455" x="7854950" y="1250950"/>
          <p14:tracePt t="5471" x="7899400" y="1257300"/>
          <p14:tracePt t="5488" x="7943850" y="1263650"/>
          <p14:tracePt t="5505" x="7975600" y="1263650"/>
          <p14:tracePt t="5522" x="8007350" y="1263650"/>
          <p14:tracePt t="5538" x="8026400" y="1263650"/>
          <p14:tracePt t="5555" x="8058150" y="1263650"/>
          <p14:tracePt t="5571" x="8083550" y="1263650"/>
          <p14:tracePt t="5589" x="8108950" y="1263650"/>
          <p14:tracePt t="5605" x="8140700" y="1263650"/>
          <p14:tracePt t="5622" x="8166100" y="1263650"/>
          <p14:tracePt t="5638" x="8191500" y="1263650"/>
          <p14:tracePt t="5655" x="8210550" y="1263650"/>
          <p14:tracePt t="5671" x="8255000" y="1263650"/>
          <p14:tracePt t="5689" x="8274050" y="1263650"/>
          <p14:tracePt t="5705" x="8299450" y="1263650"/>
          <p14:tracePt t="5722" x="8324850" y="1263650"/>
          <p14:tracePt t="5738" x="8343900" y="1263650"/>
          <p14:tracePt t="5755" x="8356600" y="1263650"/>
          <p14:tracePt t="5771" x="8362950" y="1263650"/>
          <p14:tracePt t="5788" x="8369300" y="1263650"/>
          <p14:tracePt t="6072" x="8369300" y="1257300"/>
          <p14:tracePt t="6089" x="8369300" y="1250950"/>
          <p14:tracePt t="6097" x="8356600" y="1244600"/>
          <p14:tracePt t="6105" x="8337550" y="1244600"/>
          <p14:tracePt t="6121" x="8324850" y="1238250"/>
          <p14:tracePt t="6122" x="8267700" y="1231900"/>
          <p14:tracePt t="6138" x="8191500" y="1219200"/>
          <p14:tracePt t="6155" x="8102600" y="1206500"/>
          <p14:tracePt t="6171" x="7962900" y="1193800"/>
          <p14:tracePt t="6188" x="7810500" y="1193800"/>
          <p14:tracePt t="6204" x="7626350" y="1193800"/>
          <p14:tracePt t="6221" x="7448550" y="1193800"/>
          <p14:tracePt t="6238" x="7251700" y="1193800"/>
          <p14:tracePt t="6254" x="7035800" y="1193800"/>
          <p14:tracePt t="6270" x="6750050" y="1193800"/>
          <p14:tracePt t="6270" x="6623050" y="1193800"/>
          <p14:tracePt t="6289" x="6356350" y="1193800"/>
          <p14:tracePt t="6305" x="6089650" y="1193800"/>
          <p14:tracePt t="6321" x="5861050" y="1193800"/>
          <p14:tracePt t="6338" x="5689600" y="1193800"/>
          <p14:tracePt t="6355" x="5543550" y="1193800"/>
          <p14:tracePt t="6371" x="5454650" y="1193800"/>
          <p14:tracePt t="6388" x="5391150" y="1193800"/>
          <p14:tracePt t="6405" x="5353050" y="1193800"/>
          <p14:tracePt t="6422" x="5327650" y="1193800"/>
          <p14:tracePt t="6438" x="5302250" y="1193800"/>
          <p14:tracePt t="6455" x="5276850" y="1193800"/>
          <p14:tracePt t="6471" x="5251450" y="1193800"/>
          <p14:tracePt t="6489" x="5245100" y="1193800"/>
          <p14:tracePt t="6505" x="5232400" y="1187450"/>
          <p14:tracePt t="6521" x="5226050" y="1187450"/>
          <p14:tracePt t="6538" x="5219700" y="1187450"/>
          <p14:tracePt t="6976" x="5111750" y="1206500"/>
          <p14:tracePt t="6985" x="4997450" y="1257300"/>
          <p14:tracePt t="6992" x="4908550" y="1282700"/>
          <p14:tracePt t="7001" x="4756150" y="1327150"/>
          <p14:tracePt t="7006" x="4445000" y="1403350"/>
          <p14:tracePt t="7021" x="4089400" y="1454150"/>
          <p14:tracePt t="7038" x="3746500" y="1504950"/>
          <p14:tracePt t="7054" x="3460750" y="1555750"/>
          <p14:tracePt t="7072" x="3327400" y="1574800"/>
          <p14:tracePt t="7072" x="3251200" y="1581150"/>
          <p14:tracePt t="7089" x="3143250" y="1600200"/>
          <p14:tracePt t="7105" x="3073400" y="1606550"/>
          <p14:tracePt t="7121" x="2997200" y="1619250"/>
          <p14:tracePt t="7161" x="2971800" y="1619250"/>
          <p14:tracePt t="7171" x="2946400" y="1625600"/>
          <p14:tracePt t="7172" x="2870200" y="1638300"/>
          <p14:tracePt t="7188" x="2857500" y="1638300"/>
          <p14:tracePt t="7205" x="2838450" y="1638300"/>
          <p14:tracePt t="7221" x="2730500" y="1638300"/>
          <p14:tracePt t="7238" x="2590800" y="1638300"/>
          <p14:tracePt t="7255" x="2463800" y="1638300"/>
          <p14:tracePt t="7271" x="2330450" y="1638300"/>
          <p14:tracePt t="7287" x="2127250" y="1638300"/>
          <p14:tracePt t="7305" x="2019300" y="1638300"/>
          <p14:tracePt t="7321" x="1943100" y="1638300"/>
          <p14:tracePt t="7338" x="1898650" y="1638300"/>
          <p14:tracePt t="7354" x="1873250" y="1644650"/>
          <p14:tracePt t="7372" x="1860550" y="1644650"/>
          <p14:tracePt t="7388" x="1854200" y="1644650"/>
          <p14:tracePt t="7480" x="1847850" y="1644650"/>
          <p14:tracePt t="7488" x="1847850" y="1651000"/>
          <p14:tracePt t="7616" x="1860550" y="1651000"/>
          <p14:tracePt t="7625" x="1879600" y="1651000"/>
          <p14:tracePt t="7625" x="1905000" y="1651000"/>
          <p14:tracePt t="7640" x="1936750" y="1651000"/>
          <p14:tracePt t="7641" x="1968500" y="1651000"/>
          <p14:tracePt t="7655" x="2051050" y="1651000"/>
          <p14:tracePt t="7671" x="2165350" y="1651000"/>
          <p14:tracePt t="7689" x="2241550" y="1651000"/>
          <p14:tracePt t="7705" x="2311400" y="1651000"/>
          <p14:tracePt t="7721" x="2381250" y="1651000"/>
          <p14:tracePt t="7738" x="2438400" y="1651000"/>
          <p14:tracePt t="7754" x="2476500" y="1651000"/>
          <p14:tracePt t="7772" x="2508250" y="1651000"/>
          <p14:tracePt t="7788" x="2540000" y="1651000"/>
          <p14:tracePt t="7805" x="2571750" y="1651000"/>
          <p14:tracePt t="7821" x="2609850" y="1651000"/>
          <p14:tracePt t="7838" x="2673350" y="1651000"/>
          <p14:tracePt t="7855" x="2749550" y="1651000"/>
          <p14:tracePt t="7872" x="2825750" y="1651000"/>
          <p14:tracePt t="7888" x="2870200" y="1651000"/>
          <p14:tracePt t="7905" x="2908300" y="1651000"/>
          <p14:tracePt t="7921" x="3009900" y="1651000"/>
          <p14:tracePt t="7939" x="3143250" y="1651000"/>
          <p14:tracePt t="7954" x="3270250" y="1651000"/>
          <p14:tracePt t="7972" x="3390900" y="1651000"/>
          <p14:tracePt t="7988" x="3524250" y="1651000"/>
          <p14:tracePt t="8005" x="3651250" y="1657350"/>
          <p14:tracePt t="8021" x="3759200" y="1657350"/>
          <p14:tracePt t="8038" x="3860800" y="1657350"/>
          <p14:tracePt t="8055" x="3949700" y="1657350"/>
          <p14:tracePt t="8055" x="3994150" y="1657350"/>
          <p14:tracePt t="8073" x="4019550" y="1657350"/>
          <p14:tracePt t="8088" x="4114800" y="1657350"/>
          <p14:tracePt t="8105" x="4159250" y="1657350"/>
          <p14:tracePt t="8121" x="4210050" y="1657350"/>
          <p14:tracePt t="8138" x="4241800" y="1657350"/>
          <p14:tracePt t="8155" x="4273550" y="1657350"/>
          <p14:tracePt t="8171" x="4292600" y="1657350"/>
          <p14:tracePt t="8188" x="4311650" y="1657350"/>
          <p14:tracePt t="8205" x="4330700" y="1657350"/>
          <p14:tracePt t="8221" x="4343400" y="1657350"/>
          <p14:tracePt t="8238" x="4356100" y="1657350"/>
          <p14:tracePt t="8255" x="4368800" y="1651000"/>
          <p14:tracePt t="8272" x="4387850" y="1651000"/>
          <p14:tracePt t="8288" x="4425950" y="1644650"/>
          <p14:tracePt t="8305" x="4451350" y="1644650"/>
          <p14:tracePt t="8320" x="4483100" y="1644650"/>
          <p14:tracePt t="8337" x="4514850" y="1644650"/>
          <p14:tracePt t="8355" x="4546600" y="1644650"/>
          <p14:tracePt t="8371" x="4578350" y="1644650"/>
          <p14:tracePt t="8388" x="4622800" y="1644650"/>
          <p14:tracePt t="8405" x="4667250" y="1644650"/>
          <p14:tracePt t="8421" x="4724400" y="1644650"/>
          <p14:tracePt t="8438" x="4800600" y="1644650"/>
          <p14:tracePt t="8454" x="4870450" y="1644650"/>
          <p14:tracePt t="8471" x="4927600" y="1644650"/>
          <p14:tracePt t="8488" x="5016500" y="1644650"/>
          <p14:tracePt t="8505" x="5080000" y="1644650"/>
          <p14:tracePt t="8521" x="5137150" y="1644650"/>
          <p14:tracePt t="8538" x="5194300" y="1644650"/>
          <p14:tracePt t="8554" x="5257800" y="1644650"/>
          <p14:tracePt t="8571" x="5327650" y="1644650"/>
          <p14:tracePt t="8588" x="5416550" y="1644650"/>
          <p14:tracePt t="8605" x="5511800" y="1644650"/>
          <p14:tracePt t="8621" x="5626100" y="1644650"/>
          <p14:tracePt t="8638" x="5746750" y="1644650"/>
          <p14:tracePt t="8655" x="5886450" y="1644650"/>
          <p14:tracePt t="8671" x="6013450" y="1644650"/>
          <p14:tracePt t="8671" x="6083300" y="1644650"/>
          <p14:tracePt t="8689" x="6197600" y="1644650"/>
          <p14:tracePt t="8705" x="6311900" y="1644650"/>
          <p14:tracePt t="8722" x="6413500" y="1644650"/>
          <p14:tracePt t="8738" x="6546850" y="1644650"/>
          <p14:tracePt t="8755" x="6673850" y="1644650"/>
          <p14:tracePt t="8771" x="6813550" y="1644650"/>
          <p14:tracePt t="8788" x="6940550" y="1644650"/>
          <p14:tracePt t="8804" x="7048500" y="1644650"/>
          <p14:tracePt t="8821" x="7124700" y="1644650"/>
          <p14:tracePt t="8838" x="7200900" y="1644650"/>
          <p14:tracePt t="8855" x="7277100" y="1644650"/>
          <p14:tracePt t="8871" x="7397750" y="1644650"/>
          <p14:tracePt t="8889" x="7486650" y="1644650"/>
          <p14:tracePt t="8905" x="7556500" y="1644650"/>
          <p14:tracePt t="8922" x="7626350" y="1644650"/>
          <p14:tracePt t="8938" x="7670800" y="1644650"/>
          <p14:tracePt t="8956" x="7702550" y="1644650"/>
          <p14:tracePt t="8971" x="7727950" y="1638300"/>
          <p14:tracePt t="8988" x="7740650" y="1638300"/>
          <p14:tracePt t="9004" x="7747000" y="1631950"/>
          <p14:tracePt t="9647" x="7740650" y="1631950"/>
          <p14:tracePt t="9655" x="7734300" y="1625600"/>
          <p14:tracePt t="9670" x="7721600" y="1619250"/>
          <p14:tracePt t="9672" x="7708900" y="1612900"/>
          <p14:tracePt t="9688" x="7702550" y="1612900"/>
          <p14:tracePt t="9705" x="7696200" y="1606550"/>
          <p14:tracePt t="9720" x="7689850" y="1606550"/>
          <p14:tracePt t="9737" x="7677150" y="1606550"/>
          <p14:tracePt t="9753" x="7670800" y="1606550"/>
          <p14:tracePt t="9770" x="7658100" y="1606550"/>
          <p14:tracePt t="9787" x="7651750" y="1606550"/>
          <p14:tracePt t="9803" x="7645400" y="1600200"/>
          <p14:tracePt t="9820" x="7632700" y="1600200"/>
          <p14:tracePt t="9837" x="7613650" y="1593850"/>
          <p14:tracePt t="9854" x="7588250" y="1593850"/>
          <p14:tracePt t="9871" x="7556500" y="1593850"/>
          <p14:tracePt t="9871" x="7537450" y="1593850"/>
          <p14:tracePt t="9888" x="7505700" y="1593850"/>
          <p14:tracePt t="9904" x="7448550" y="1593850"/>
          <p14:tracePt t="9920" x="7397750" y="1593850"/>
          <p14:tracePt t="9937" x="7353300" y="1593850"/>
          <p14:tracePt t="9954" x="7296150" y="1593850"/>
          <p14:tracePt t="9971" x="7232650" y="1600200"/>
          <p14:tracePt t="9987" x="7156450" y="1600200"/>
          <p14:tracePt t="10003" x="7099300" y="1612900"/>
          <p14:tracePt t="10020" x="7048500" y="1619250"/>
          <p14:tracePt t="10037" x="6985000" y="1631950"/>
          <p14:tracePt t="10054" x="6940550" y="1638300"/>
          <p14:tracePt t="10070" x="6883400" y="1644650"/>
          <p14:tracePt t="10070" x="6864350" y="1644650"/>
          <p14:tracePt t="10088" x="6807200" y="1644650"/>
          <p14:tracePt t="10103" x="6743700" y="1644650"/>
          <p14:tracePt t="10120" x="6661150" y="1644650"/>
          <p14:tracePt t="10137" x="6591300" y="1644650"/>
          <p14:tracePt t="10153" x="6489700" y="1644650"/>
          <p14:tracePt t="10170" x="6362700" y="1663700"/>
          <p14:tracePt t="10187" x="6223000" y="1682750"/>
          <p14:tracePt t="10203" x="6032500" y="1701800"/>
          <p14:tracePt t="10220" x="5822950" y="1746250"/>
          <p14:tracePt t="10237" x="5467350" y="1835150"/>
          <p14:tracePt t="10253" x="5187950" y="1911350"/>
          <p14:tracePt t="10270" x="4819650" y="2038350"/>
          <p14:tracePt t="10287" x="4616450" y="2120900"/>
          <p14:tracePt t="10304" x="4438650" y="2197100"/>
          <p14:tracePt t="10320" x="4292600" y="2286000"/>
          <p14:tracePt t="10337" x="4197350" y="2343150"/>
          <p14:tracePt t="10353" x="4095750" y="2432050"/>
          <p14:tracePt t="10369" x="4013200" y="2508250"/>
          <p14:tracePt t="10386" x="3930650" y="2609850"/>
          <p14:tracePt t="10404" x="3867150" y="2711450"/>
          <p14:tracePt t="10420" x="3822700" y="2787650"/>
          <p14:tracePt t="10437" x="3790950" y="2889250"/>
          <p14:tracePt t="10453" x="3752850" y="2978150"/>
          <p14:tracePt t="10470" x="3721100" y="3073400"/>
          <p14:tracePt t="10486" x="3689350" y="3136900"/>
          <p14:tracePt t="10503" x="3644900" y="3244850"/>
          <p14:tracePt t="10519" x="3625850" y="3321050"/>
          <p14:tracePt t="10536" x="3619500" y="3378200"/>
          <p14:tracePt t="10553" x="3594100" y="3435350"/>
          <p14:tracePt t="10570" x="3581400" y="3479800"/>
          <p14:tracePt t="10587" x="3575050" y="3517900"/>
          <p14:tracePt t="10605" x="3562350" y="3543300"/>
          <p14:tracePt t="10621" x="3562350" y="3562350"/>
          <p14:tracePt t="10636" x="3556000" y="3568700"/>
          <p14:tracePt t="10653" x="3549650" y="3575050"/>
          <p14:tracePt t="10669" x="3543300" y="3587750"/>
          <p14:tracePt t="10703" x="3536950" y="3594100"/>
          <p14:tracePt t="10703" x="3524250" y="3600450"/>
          <p14:tracePt t="10720" x="3505200" y="3600450"/>
          <p14:tracePt t="10737" x="3498850" y="3600450"/>
          <p14:tracePt t="10753" x="3479800" y="3600450"/>
          <p14:tracePt t="10770" x="3448050" y="3600450"/>
          <p14:tracePt t="10787" x="3409950" y="3594100"/>
          <p14:tracePt t="10804" x="3384550" y="3575050"/>
          <p14:tracePt t="10820" x="3346450" y="3562350"/>
          <p14:tracePt t="10837" x="3314700" y="3543300"/>
          <p14:tracePt t="10853" x="3270250" y="3530600"/>
          <p14:tracePt t="10870" x="3213100" y="3517900"/>
          <p14:tracePt t="10887" x="3092450" y="3479800"/>
          <p14:tracePt t="10904" x="2984500" y="3454400"/>
          <p14:tracePt t="10920" x="2844800" y="3422650"/>
          <p14:tracePt t="10936" x="2667000" y="3397250"/>
          <p14:tracePt t="10953" x="2482850" y="3340100"/>
          <p14:tracePt t="10969" x="2330450" y="3295650"/>
          <p14:tracePt t="10987" x="2216150" y="3257550"/>
          <p14:tracePt t="11004" x="2146300" y="3232150"/>
          <p14:tracePt t="11020" x="2120900" y="3219450"/>
          <p14:tracePt t="11319" x="2108200" y="3219450"/>
          <p14:tracePt t="11335" x="2108200" y="3225800"/>
          <p14:tracePt t="11336" x="2095500" y="3263900"/>
          <p14:tracePt t="11353" x="2089150" y="3308350"/>
          <p14:tracePt t="11359" x="2076450" y="3397250"/>
          <p14:tracePt t="11370" x="2070100" y="3473450"/>
          <p14:tracePt t="11386" x="2057400" y="3530600"/>
          <p14:tracePt t="11403" x="2044700" y="3556000"/>
          <p14:tracePt t="11419" x="2044700" y="3575050"/>
          <p14:tracePt t="11436" x="2038350" y="3581400"/>
          <p14:tracePt t="11527" x="2044700" y="3581400"/>
          <p14:tracePt t="11535" x="2063750" y="3568700"/>
          <p14:tracePt t="11543" x="2101850" y="3543300"/>
          <p14:tracePt t="11551" x="2190750" y="3460750"/>
          <p14:tracePt t="11562" x="2260600" y="3409950"/>
          <p14:tracePt t="11570" x="2406650" y="3308350"/>
          <p14:tracePt t="11587" x="2654300" y="3200400"/>
          <p14:tracePt t="11603" x="3022600" y="3098800"/>
          <p14:tracePt t="11620" x="3416300" y="3035300"/>
          <p14:tracePt t="11637" x="3752850" y="2997200"/>
          <p14:tracePt t="11653" x="4051300" y="2997200"/>
          <p14:tracePt t="11671" x="4368800" y="3028950"/>
          <p14:tracePt t="11686" x="4826000" y="3143250"/>
          <p14:tracePt t="11703" x="5118100" y="3251200"/>
          <p14:tracePt t="11719" x="5384800" y="3378200"/>
          <p14:tracePt t="11736" x="5581650" y="3454400"/>
          <p14:tracePt t="11753" x="5734050" y="3530600"/>
          <p14:tracePt t="11770" x="5822950" y="3568700"/>
          <p14:tracePt t="11787" x="5880100" y="3587750"/>
          <p14:tracePt t="11804" x="5899150" y="3594100"/>
          <p14:tracePt t="11820" x="5911850" y="3600450"/>
          <p14:tracePt t="12247" x="5892800" y="3600450"/>
          <p14:tracePt t="12255" x="5822950" y="3606800"/>
          <p14:tracePt t="12256" x="5727700" y="3606800"/>
          <p14:tracePt t="12270" x="5054600" y="3606800"/>
          <p14:tracePt t="12288" x="4514850" y="3644900"/>
          <p14:tracePt t="12304" x="3943350" y="3765550"/>
          <p14:tracePt t="12320" x="3397250" y="3924300"/>
          <p14:tracePt t="12338" x="3028950" y="4070350"/>
          <p14:tracePt t="12355" x="2844800" y="4165600"/>
          <p14:tracePt t="12371" x="2749550" y="4216400"/>
          <p14:tracePt t="12388" x="2717800" y="4241800"/>
          <p14:tracePt t="12405" x="2698750" y="4254500"/>
          <p14:tracePt t="12422" x="2686050" y="4260850"/>
          <p14:tracePt t="12438" x="2673350" y="4273550"/>
          <p14:tracePt t="12455" x="2654300" y="4286250"/>
          <p14:tracePt t="12471" x="2635250" y="4292600"/>
          <p14:tracePt t="12471" x="2635250" y="4298950"/>
          <p14:tracePt t="12488" x="2622550" y="4298950"/>
          <p14:tracePt t="12600" x="2603500" y="4298950"/>
          <p14:tracePt t="12609" x="2571750" y="4267200"/>
          <p14:tracePt t="12621" x="2527300" y="4216400"/>
          <p14:tracePt t="12622" x="2451100" y="4102100"/>
          <p14:tracePt t="12638" x="2355850" y="3981450"/>
          <p14:tracePt t="12655" x="2286000" y="3879850"/>
          <p14:tracePt t="12671" x="2228850" y="3790950"/>
          <p14:tracePt t="12671" x="2203450" y="3752850"/>
          <p14:tracePt t="12688" x="2165350" y="3708400"/>
          <p14:tracePt t="12705" x="2159000" y="3683000"/>
          <p14:tracePt t="12721" x="2152650" y="3676650"/>
          <p14:tracePt t="12952" x="2152650" y="3670300"/>
          <p14:tracePt t="12968" x="2152650" y="3663950"/>
          <p14:tracePt t="12981" x="2152650" y="3657600"/>
          <p14:tracePt t="12982" x="2152650" y="3651250"/>
          <p14:tracePt t="12987" x="2171700" y="3632200"/>
          <p14:tracePt t="13004" x="2203450" y="3600450"/>
          <p14:tracePt t="13022" x="2279650" y="3556000"/>
          <p14:tracePt t="13037" x="2374900" y="3492500"/>
          <p14:tracePt t="13055" x="2495550" y="3429000"/>
          <p14:tracePt t="13071" x="2711450" y="3340100"/>
          <p14:tracePt t="13088" x="2857500" y="3302000"/>
          <p14:tracePt t="13105" x="2978150" y="3270250"/>
          <p14:tracePt t="13121" x="3086100" y="3257550"/>
          <p14:tracePt t="13138" x="3181350" y="3244850"/>
          <p14:tracePt t="13154" x="3263900" y="3244850"/>
          <p14:tracePt t="13171" x="3340100" y="3244850"/>
          <p14:tracePt t="13188" x="3409950" y="3244850"/>
          <p14:tracePt t="13204" x="3511550" y="3251200"/>
          <p14:tracePt t="13222" x="3613150" y="3276600"/>
          <p14:tracePt t="13238" x="3708400" y="3302000"/>
          <p14:tracePt t="13255" x="3797300" y="3327400"/>
          <p14:tracePt t="13270" x="3892550" y="3352800"/>
          <p14:tracePt t="13287" x="4032250" y="3409950"/>
          <p14:tracePt t="13304" x="4121150" y="3454400"/>
          <p14:tracePt t="13320" x="4210050" y="3498850"/>
          <p14:tracePt t="13337" x="4292600" y="3549650"/>
          <p14:tracePt t="13354" x="4356100" y="3587750"/>
          <p14:tracePt t="13371" x="4419600" y="3638550"/>
          <p14:tracePt t="13388" x="4470400" y="3676650"/>
          <p14:tracePt t="13404" x="4514850" y="3721100"/>
          <p14:tracePt t="13438" x="4552950" y="3752850"/>
          <p14:tracePt t="13438" x="4565650" y="3765550"/>
          <p14:tracePt t="13453" x="4572000" y="3771900"/>
          <p14:tracePt t="13470" x="4584700" y="3778250"/>
          <p14:tracePt t="13487" x="4591050" y="3784600"/>
          <p14:tracePt t="13503" x="4603750" y="3790950"/>
          <p14:tracePt t="13521" x="4616450" y="3803650"/>
          <p14:tracePt t="13538" x="4622800" y="3816350"/>
          <p14:tracePt t="13554" x="4641850" y="3835400"/>
          <p14:tracePt t="13571" x="4660900" y="3854450"/>
          <p14:tracePt t="13588" x="4686300" y="3879850"/>
          <p14:tracePt t="13604" x="4718050" y="3905250"/>
          <p14:tracePt t="13621" x="4743450" y="3930650"/>
          <p14:tracePt t="13637" x="4762500" y="3943350"/>
          <p14:tracePt t="13654" x="4768850" y="3956050"/>
          <p14:tracePt t="13672" x="4781550" y="3956050"/>
          <p14:tracePt t="13784" x="4787900" y="3962400"/>
          <p14:tracePt t="14584" x="4768850" y="3924300"/>
          <p14:tracePt t="14592" x="4743450" y="3892550"/>
          <p14:tracePt t="14604" x="4724400" y="3867150"/>
          <p14:tracePt t="14605" x="4699000" y="3841750"/>
          <p14:tracePt t="14638" x="4686300" y="3822700"/>
          <p14:tracePt t="14653" x="4679950" y="3816350"/>
          <p14:tracePt t="14688" x="4667250" y="3816350"/>
          <p14:tracePt t="14696" x="4648200" y="3816350"/>
          <p14:tracePt t="14704" x="4622800" y="3816350"/>
          <p14:tracePt t="14704" x="4533900" y="3816350"/>
          <p14:tracePt t="14721" x="4406900" y="3835400"/>
          <p14:tracePt t="14738" x="4279900" y="3848100"/>
          <p14:tracePt t="14754" x="4133850" y="3860800"/>
          <p14:tracePt t="14771" x="4025900" y="3879850"/>
          <p14:tracePt t="14787" x="3968750" y="3892550"/>
          <p14:tracePt t="14856" x="3962400" y="3892550"/>
          <p14:tracePt t="14864" x="3968750" y="3905250"/>
          <p14:tracePt t="14872" x="4025900" y="3924300"/>
          <p14:tracePt t="14888" x="4165600" y="3943350"/>
          <p14:tracePt t="14889" x="4368800" y="3968750"/>
          <p14:tracePt t="14905" x="4552950" y="3994150"/>
          <p14:tracePt t="14921" x="4679950" y="4000500"/>
          <p14:tracePt t="14938" x="4724400" y="4006850"/>
          <p14:tracePt t="15018" x="4724400" y="4013200"/>
          <p14:tracePt t="15032" x="4699000" y="4025900"/>
          <p14:tracePt t="15040" x="4660900" y="4044950"/>
          <p14:tracePt t="15041" x="4584700" y="4064000"/>
          <p14:tracePt t="15056" x="4406900" y="4108450"/>
          <p14:tracePt t="15071" x="4254500" y="4152900"/>
          <p14:tracePt t="15087" x="4095750" y="4184650"/>
          <p14:tracePt t="15105" x="4051300" y="4203700"/>
          <p14:tracePt t="15121" x="4044950" y="4203700"/>
          <p14:tracePt t="15184" x="4038600" y="4210050"/>
          <p14:tracePt t="15197" x="4044950" y="4216400"/>
          <p14:tracePt t="15197" x="4070350" y="4222750"/>
          <p14:tracePt t="15204" x="4171950" y="4254500"/>
          <p14:tracePt t="15221" x="4324350" y="4292600"/>
          <p14:tracePt t="15237" x="4457700" y="4305300"/>
          <p14:tracePt t="15254" x="4546600" y="4318000"/>
          <p14:tracePt t="15271" x="4572000" y="4324350"/>
          <p14:tracePt t="15360" x="4572000" y="4330700"/>
          <p14:tracePt t="15368" x="4559300" y="4330700"/>
          <p14:tracePt t="15373" x="4514850" y="4343400"/>
          <p14:tracePt t="15388" x="4470400" y="4356100"/>
          <p14:tracePt t="15404" x="4432300" y="4356100"/>
          <p14:tracePt t="15421" x="4419600" y="4356100"/>
          <p14:tracePt t="17896" x="4413250" y="4305300"/>
          <p14:tracePt t="17904" x="4375150" y="4114800"/>
          <p14:tracePt t="17911" x="4362450" y="4013200"/>
          <p14:tracePt t="17921" x="4343400" y="3917950"/>
          <p14:tracePt t="17927" x="4292600" y="3676650"/>
          <p14:tracePt t="17938" x="4267200" y="3517900"/>
          <p14:tracePt t="17954" x="4229100" y="3390900"/>
          <p14:tracePt t="17971" x="4203700" y="3314700"/>
          <p14:tracePt t="17986" x="4197350" y="3276600"/>
          <p14:tracePt t="18003" x="4178300" y="3251200"/>
          <p14:tracePt t="18019" x="4171950" y="3238500"/>
          <p14:tracePt t="18036" x="4165600" y="3225800"/>
          <p14:tracePt t="18053" x="4140200" y="3200400"/>
          <p14:tracePt t="18069" x="4114800" y="3187700"/>
          <p14:tracePt t="18087" x="4044950" y="3168650"/>
          <p14:tracePt t="18087" x="4013200" y="3168650"/>
          <p14:tracePt t="18104" x="3892550" y="3168650"/>
          <p14:tracePt t="18120" x="3727450" y="3219450"/>
          <p14:tracePt t="18137" x="3587750" y="3289300"/>
          <p14:tracePt t="18154" x="3498850" y="3346450"/>
          <p14:tracePt t="18170" x="3473450" y="3378200"/>
          <p14:tracePt t="18207" x="3473450" y="3384550"/>
          <p14:tracePt t="18215" x="3473450" y="3397250"/>
          <p14:tracePt t="18223" x="3549650" y="3441700"/>
          <p14:tracePt t="18236" x="3683000" y="3473450"/>
          <p14:tracePt t="18253" x="3860800" y="3517900"/>
          <p14:tracePt t="18270" x="4070350" y="3549650"/>
          <p14:tracePt t="18286" x="4241800" y="3581400"/>
          <p14:tracePt t="18303" x="4375150" y="3594100"/>
          <p14:tracePt t="18407" x="4343400" y="3594100"/>
          <p14:tracePt t="18416" x="4298950" y="3613150"/>
          <p14:tracePt t="18423" x="4222750" y="3644900"/>
          <p14:tracePt t="18437" x="4152900" y="3670300"/>
          <p14:tracePt t="18437" x="3975100" y="3759200"/>
          <p14:tracePt t="18453" x="3835400" y="3848100"/>
          <p14:tracePt t="18470" x="3759200" y="3905250"/>
          <p14:tracePt t="18486" x="3727450" y="3937000"/>
          <p14:tracePt t="18503" x="3727450" y="3987800"/>
          <p14:tracePt t="18519" x="3752850" y="4025900"/>
          <p14:tracePt t="18536" x="3841750" y="4076700"/>
          <p14:tracePt t="18553" x="3994150" y="4121150"/>
          <p14:tracePt t="18569" x="4171950" y="4152900"/>
          <p14:tracePt t="18586" x="4343400" y="4184650"/>
          <p14:tracePt t="18603" x="4457700" y="4197350"/>
          <p14:tracePt t="18620" x="4495800" y="4203700"/>
          <p14:tracePt t="18637" x="4502150" y="4203700"/>
          <p14:tracePt t="18688" x="4495800" y="4203700"/>
          <p14:tracePt t="18695" x="4489450" y="4203700"/>
          <p14:tracePt t="18703" x="4470400" y="4203700"/>
          <p14:tracePt t="18704" x="4406900" y="4203700"/>
          <p14:tracePt t="18720" x="4311650" y="4241800"/>
          <p14:tracePt t="18736" x="4171950" y="4305300"/>
          <p14:tracePt t="18753" x="4038600" y="4394200"/>
          <p14:tracePt t="18769" x="3905250" y="4470400"/>
          <p14:tracePt t="18786" x="3835400" y="4514850"/>
          <p14:tracePt t="18803" x="3803650" y="4533900"/>
          <p14:tracePt t="18820" x="3797300" y="4533900"/>
          <p14:tracePt t="18888" x="3797300" y="4540250"/>
          <p14:tracePt t="18904" x="3810000" y="4552950"/>
          <p14:tracePt t="18912" x="3860800" y="4565650"/>
          <p14:tracePt t="18920" x="3924300" y="4584700"/>
          <p14:tracePt t="18921" x="4083050" y="4616450"/>
          <p14:tracePt t="18937" x="4298950" y="4635500"/>
          <p14:tracePt t="18954" x="4572000" y="4679950"/>
          <p14:tracePt t="18971" x="4730750" y="4705350"/>
          <p14:tracePt t="18987" x="4826000" y="4718050"/>
          <p14:tracePt t="19004" x="4845050" y="4718050"/>
          <p14:tracePt t="19127" x="4806950" y="4724400"/>
          <p14:tracePt t="19135" x="4762500" y="4730750"/>
          <p14:tracePt t="19143" x="4641850" y="4756150"/>
          <p14:tracePt t="19153" x="4508500" y="4781550"/>
          <p14:tracePt t="19170" x="4381500" y="4806950"/>
          <p14:tracePt t="19188" x="4292600" y="4832350"/>
          <p14:tracePt t="19204" x="4254500" y="4851400"/>
          <p14:tracePt t="19221" x="4241800" y="4864100"/>
          <p14:tracePt t="19237" x="4235450" y="4864100"/>
          <p14:tracePt t="19319" x="4229100" y="4870450"/>
          <p14:tracePt t="19345" x="4235450" y="4883150"/>
          <p14:tracePt t="19347" x="4273550" y="4895850"/>
          <p14:tracePt t="19353" x="4375150" y="4921250"/>
          <p14:tracePt t="19369" x="4514850" y="4946650"/>
          <p14:tracePt t="19386" x="4616450" y="4978400"/>
          <p14:tracePt t="19403" x="4711700" y="4997450"/>
          <p14:tracePt t="19420" x="4775200" y="5003800"/>
          <p14:tracePt t="19436" x="4787900" y="5003800"/>
          <p14:tracePt t="19487" x="4794250" y="5003800"/>
          <p14:tracePt t="19543" x="4787900" y="5003800"/>
          <p14:tracePt t="19551" x="4762500" y="5003800"/>
          <p14:tracePt t="19562" x="4730750" y="5003800"/>
          <p14:tracePt t="19567" x="4679950" y="5003800"/>
          <p14:tracePt t="19575" x="4508500" y="5003800"/>
          <p14:tracePt t="19586" x="4292600" y="5003800"/>
          <p14:tracePt t="19603" x="3994150" y="4984750"/>
          <p14:tracePt t="19619" x="3727450" y="4940300"/>
          <p14:tracePt t="19636" x="3429000" y="4864100"/>
          <p14:tracePt t="19653" x="3213100" y="4806950"/>
          <p14:tracePt t="19670" x="3028950" y="4762500"/>
          <p14:tracePt t="19686" x="2819400" y="4705350"/>
          <p14:tracePt t="19704" x="2711450" y="4667250"/>
          <p14:tracePt t="19721" x="2609850" y="4641850"/>
          <p14:tracePt t="19737" x="2482850" y="4610100"/>
          <p14:tracePt t="19753" x="2336800" y="4552950"/>
          <p14:tracePt t="19770" x="2133600" y="4476750"/>
          <p14:tracePt t="19786" x="1905000" y="4381500"/>
          <p14:tracePt t="19803" x="1663700" y="4279900"/>
          <p14:tracePt t="19819" x="1454150" y="4197350"/>
          <p14:tracePt t="19836" x="1238250" y="4114800"/>
          <p14:tracePt t="19853" x="1104900" y="4057650"/>
          <p14:tracePt t="19869" x="990600" y="4013200"/>
          <p14:tracePt t="19886" x="927100" y="3994150"/>
          <p14:tracePt t="19903" x="895350" y="3981450"/>
          <p14:tracePt t="20095" x="901700" y="3981450"/>
          <p14:tracePt t="20103" x="914400" y="3981450"/>
          <p14:tracePt t="20112" x="920750" y="3981450"/>
          <p14:tracePt t="20112" x="933450" y="3981450"/>
          <p14:tracePt t="20119" x="952500" y="3981450"/>
          <p14:tracePt t="20136" x="958850" y="3981450"/>
          <p14:tracePt t="20153" x="965200" y="3981450"/>
          <p14:tracePt t="20200" x="971550" y="3981450"/>
          <p14:tracePt t="22033" x="977900" y="3981450"/>
          <p14:tracePt t="22041" x="996950" y="3937000"/>
          <p14:tracePt t="22049" x="1022350" y="3879850"/>
          <p14:tracePt t="22055" x="1162050" y="3625850"/>
          <p14:tracePt t="22073" x="1257300" y="3479800"/>
          <p14:tracePt t="22090" x="1346200" y="3346450"/>
          <p14:tracePt t="22106" x="1422400" y="3244850"/>
          <p14:tracePt t="22123" x="1485900" y="3168650"/>
          <p14:tracePt t="22139" x="1530350" y="3111500"/>
          <p14:tracePt t="22155" x="1574800" y="3054350"/>
          <p14:tracePt t="22172" x="1612900" y="3003550"/>
          <p14:tracePt t="22188" x="1676400" y="2940050"/>
          <p14:tracePt t="22205" x="1765300" y="2876550"/>
          <p14:tracePt t="22221" x="1879600" y="2813050"/>
          <p14:tracePt t="22238" x="2012950" y="2762250"/>
          <p14:tracePt t="22255" x="2171700" y="2698750"/>
          <p14:tracePt t="22271" x="2324100" y="2660650"/>
          <p14:tracePt t="22271" x="2393950" y="2635250"/>
          <p14:tracePt t="22289" x="2565400" y="2584450"/>
          <p14:tracePt t="22305" x="2749550" y="2546350"/>
          <p14:tracePt t="22322" x="2984500" y="2514600"/>
          <p14:tracePt t="22338" x="3289300" y="2470150"/>
          <p14:tracePt t="22356" x="3625850" y="2419350"/>
          <p14:tracePt t="22371" x="4000500" y="2368550"/>
          <p14:tracePt t="22388" x="4406900" y="2305050"/>
          <p14:tracePt t="22405" x="4711700" y="2254250"/>
          <p14:tracePt t="22422" x="4953000" y="2209800"/>
          <p14:tracePt t="22438" x="5143500" y="2190750"/>
          <p14:tracePt t="22455" x="5321300" y="2165350"/>
          <p14:tracePt t="22471" x="5492750" y="2139950"/>
          <p14:tracePt t="22471" x="5581650" y="2120900"/>
          <p14:tracePt t="22489" x="5740400" y="2101850"/>
          <p14:tracePt t="22505" x="5892800" y="2082800"/>
          <p14:tracePt t="22522" x="6019800" y="2057400"/>
          <p14:tracePt t="22538" x="6115050" y="2044700"/>
          <p14:tracePt t="22555" x="6184900" y="2032000"/>
          <p14:tracePt t="22571" x="6229350" y="2012950"/>
          <p14:tracePt t="22588" x="6267450" y="2000250"/>
          <p14:tracePt t="22605" x="6292850" y="2000250"/>
          <p14:tracePt t="22622" x="6343650" y="1981200"/>
          <p14:tracePt t="22637" x="6407150" y="1968500"/>
          <p14:tracePt t="22654" x="6489700" y="1943100"/>
          <p14:tracePt t="22671" x="6629400" y="1905000"/>
          <p14:tracePt t="22689" x="6718300" y="1879600"/>
          <p14:tracePt t="22705" x="6794500" y="1860550"/>
          <p14:tracePt t="22721" x="6826250" y="1847850"/>
          <p14:tracePt t="22738" x="6851650" y="1847850"/>
          <p14:tracePt t="22755" x="6858000" y="1847850"/>
          <p14:tracePt t="22771" x="6870700" y="1841500"/>
          <p14:tracePt t="22788" x="6883400" y="1835150"/>
          <p14:tracePt t="22805" x="6902450" y="1828800"/>
          <p14:tracePt t="22822" x="6915150" y="1822450"/>
          <p14:tracePt t="22838" x="6921500" y="1822450"/>
          <p14:tracePt t="22855" x="6934200" y="1816100"/>
          <p14:tracePt t="23016" x="6934200" y="1809750"/>
          <p14:tracePt t="23024" x="6915150" y="1803400"/>
          <p14:tracePt t="23033" x="6870700" y="1803400"/>
          <p14:tracePt t="23040" x="6737350" y="1803400"/>
          <p14:tracePt t="23054" x="6527800" y="1803400"/>
          <p14:tracePt t="23071" x="6000750" y="1835150"/>
          <p14:tracePt t="23089" x="5518150" y="1905000"/>
          <p14:tracePt t="23105" x="5016500" y="1949450"/>
          <p14:tracePt t="23121" x="4521200" y="2006600"/>
          <p14:tracePt t="23138" x="4051300" y="2044700"/>
          <p14:tracePt t="23155" x="3594100" y="2108200"/>
          <p14:tracePt t="23171" x="3263900" y="2139950"/>
          <p14:tracePt t="23188" x="3073400" y="2165350"/>
          <p14:tracePt t="23204" x="2940050" y="2165350"/>
          <p14:tracePt t="23221" x="2844800" y="2165350"/>
          <p14:tracePt t="23238" x="2762250" y="2165350"/>
          <p14:tracePt t="23255" x="2698750" y="2165350"/>
          <p14:tracePt t="23271" x="2609850" y="2165350"/>
          <p14:tracePt t="23289" x="2552700" y="2165350"/>
          <p14:tracePt t="23305" x="2476500" y="2178050"/>
          <p14:tracePt t="23322" x="2425700" y="2178050"/>
          <p14:tracePt t="23338" x="2374900" y="2178050"/>
          <p14:tracePt t="23355" x="2330450" y="2178050"/>
          <p14:tracePt t="23371" x="2286000" y="2178050"/>
          <p14:tracePt t="23388" x="2247900" y="2178050"/>
          <p14:tracePt t="23405" x="2197100" y="2178050"/>
          <p14:tracePt t="23421" x="2139950" y="2178050"/>
          <p14:tracePt t="23438" x="2076450" y="2165350"/>
          <p14:tracePt t="23455" x="1993900" y="2139950"/>
          <p14:tracePt t="23472" x="1879600" y="2108200"/>
          <p14:tracePt t="23489" x="1816100" y="2089150"/>
          <p14:tracePt t="23506" x="1758950" y="2082800"/>
          <p14:tracePt t="23521" x="1720850" y="2070100"/>
          <p14:tracePt t="23539" x="1689100" y="2063750"/>
          <p14:tracePt t="23592" x="1682750" y="2057400"/>
          <p14:tracePt t="23624" x="1676400" y="2057400"/>
          <p14:tracePt t="23632" x="1670050" y="2057400"/>
          <p14:tracePt t="23648" x="1663700" y="2051050"/>
          <p14:tracePt t="23656" x="1657350" y="2051050"/>
          <p14:tracePt t="23664" x="1651000" y="2044700"/>
          <p14:tracePt t="23671" x="1638300" y="2038350"/>
          <p14:tracePt t="23687" x="1612900" y="2032000"/>
          <p14:tracePt t="23705" x="1600200" y="2019300"/>
          <p14:tracePt t="23721" x="1593850" y="2019300"/>
          <p14:tracePt t="24112" x="1593850" y="2012950"/>
          <p14:tracePt t="24153" x="1593850" y="2006600"/>
          <p14:tracePt t="24224" x="1600200" y="2000250"/>
          <p14:tracePt t="24231" x="1606550" y="2000250"/>
          <p14:tracePt t="24240" x="1612900" y="2000250"/>
          <p14:tracePt t="24241" x="1619250" y="2000250"/>
          <p14:tracePt t="24255" x="1644650" y="2000250"/>
          <p14:tracePt t="24272" x="1676400" y="2000250"/>
          <p14:tracePt t="24288" x="1727200" y="2000250"/>
          <p14:tracePt t="24305" x="1771650" y="2000250"/>
          <p14:tracePt t="24321" x="1860550" y="2012950"/>
          <p14:tracePt t="24339" x="1962150" y="2025650"/>
          <p14:tracePt t="24354" x="2025650" y="2032000"/>
          <p14:tracePt t="24371" x="2095500" y="2038350"/>
          <p14:tracePt t="24388" x="2139950" y="2038350"/>
          <p14:tracePt t="24405" x="2184400" y="2038350"/>
          <p14:tracePt t="24421" x="2235200" y="2038350"/>
          <p14:tracePt t="24438" x="2286000" y="2038350"/>
          <p14:tracePt t="24455" x="2349500" y="2038350"/>
          <p14:tracePt t="24455" x="2381250" y="2038350"/>
          <p14:tracePt t="24472" x="2463800" y="2038350"/>
          <p14:tracePt t="24489" x="2546350" y="2038350"/>
          <p14:tracePt t="24505" x="2628900" y="2038350"/>
          <p14:tracePt t="24521" x="2679700" y="2038350"/>
          <p14:tracePt t="24538" x="2736850" y="2038350"/>
          <p14:tracePt t="24555" x="2781300" y="2038350"/>
          <p14:tracePt t="24572" x="2825750" y="2038350"/>
          <p14:tracePt t="24588" x="2870200" y="2038350"/>
          <p14:tracePt t="24605" x="2908300" y="2038350"/>
          <p14:tracePt t="24621" x="2933700" y="2038350"/>
          <p14:tracePt t="24638" x="2959100" y="2038350"/>
          <p14:tracePt t="24655" x="2965450" y="2038350"/>
          <p14:tracePt t="24655" x="2971800" y="2038350"/>
          <p14:tracePt t="24673" x="2978150" y="2038350"/>
          <p14:tracePt t="24688" x="2984500" y="2038350"/>
          <p14:tracePt t="24704" x="2997200" y="2038350"/>
          <p14:tracePt t="24720" x="3022600" y="2038350"/>
          <p14:tracePt t="24738" x="3041650" y="2038350"/>
          <p14:tracePt t="24755" x="3086100" y="2038350"/>
          <p14:tracePt t="24771" x="3136900" y="2038350"/>
          <p14:tracePt t="24788" x="3200400" y="2038350"/>
          <p14:tracePt t="24805" x="3276600" y="2051050"/>
          <p14:tracePt t="24821" x="3346450" y="2051050"/>
          <p14:tracePt t="24838" x="3435350" y="2057400"/>
          <p14:tracePt t="24854" x="3524250" y="2057400"/>
          <p14:tracePt t="24872" x="3619500" y="2057400"/>
          <p14:tracePt t="24888" x="3740150" y="2057400"/>
          <p14:tracePt t="24905" x="3810000" y="2063750"/>
          <p14:tracePt t="24921" x="3879850" y="2063750"/>
          <p14:tracePt t="24938" x="3943350" y="2063750"/>
          <p14:tracePt t="24955" x="3987800" y="2063750"/>
          <p14:tracePt t="24971" x="4025900" y="2063750"/>
          <p14:tracePt t="24988" x="4064000" y="2063750"/>
          <p14:tracePt t="25005" x="4076700" y="2063750"/>
          <p14:tracePt t="25021" x="4095750" y="2063750"/>
          <p14:tracePt t="25038" x="4108450" y="2063750"/>
          <p14:tracePt t="25054" x="4127500" y="2063750"/>
          <p14:tracePt t="25071" x="4133850" y="2063750"/>
          <p14:tracePt t="25088" x="4152900" y="2063750"/>
          <p14:tracePt t="25105" x="4159250" y="2063750"/>
          <p14:tracePt t="25121" x="4165600" y="2063750"/>
          <p14:tracePt t="25138" x="4178300" y="2063750"/>
          <p14:tracePt t="25154" x="4184650" y="2063750"/>
          <p14:tracePt t="25172" x="4191000" y="2063750"/>
          <p14:tracePt t="25189" x="4197350" y="2063750"/>
          <p14:tracePt t="25232" x="4203700" y="2063750"/>
          <p14:tracePt t="25240" x="4210050" y="2063750"/>
          <p14:tracePt t="25616" x="4235450" y="2063750"/>
          <p14:tracePt t="25624" x="4298950" y="2063750"/>
          <p14:tracePt t="25625" x="4343400" y="2063750"/>
          <p14:tracePt t="25638" x="4451350" y="2063750"/>
          <p14:tracePt t="25638" x="4514850" y="2063750"/>
          <p14:tracePt t="25657" x="4565650" y="2063750"/>
          <p14:tracePt t="25671" x="4635500" y="2063750"/>
          <p14:tracePt t="25671" x="4660900" y="2063750"/>
          <p14:tracePt t="25689" x="4692650" y="2063750"/>
          <p14:tracePt t="25705" x="4705350" y="2063750"/>
          <p14:tracePt t="25744" x="4718050" y="2063750"/>
          <p14:tracePt t="25768" x="4724400" y="2057400"/>
          <p14:tracePt t="25776" x="4730750" y="2051050"/>
          <p14:tracePt t="25788" x="4737100" y="2051050"/>
          <p14:tracePt t="25788" x="4756150" y="2051050"/>
          <p14:tracePt t="25804" x="4775200" y="2044700"/>
          <p14:tracePt t="25821" x="4781550" y="2044700"/>
          <p14:tracePt t="25838" x="4787900" y="2038350"/>
          <p14:tracePt t="26584" x="4838700" y="2038350"/>
          <p14:tracePt t="26597" x="4933950" y="2032000"/>
          <p14:tracePt t="26600" x="5035550" y="2012950"/>
          <p14:tracePt t="26607" x="5232400" y="1993900"/>
          <p14:tracePt t="26622" x="5422900" y="1993900"/>
          <p14:tracePt t="26639" x="5613400" y="1993900"/>
          <p14:tracePt t="26655" x="5765800" y="1993900"/>
          <p14:tracePt t="26671" x="5943600" y="1987550"/>
          <p14:tracePt t="26689" x="6032500" y="1987550"/>
          <p14:tracePt t="26705" x="6083300" y="1987550"/>
          <p14:tracePt t="26721" x="6134100" y="1987550"/>
          <p14:tracePt t="26738" x="6184900" y="1987550"/>
          <p14:tracePt t="26755" x="6223000" y="1987550"/>
          <p14:tracePt t="26771" x="6267450" y="1987550"/>
          <p14:tracePt t="26788" x="6337300" y="1987550"/>
          <p14:tracePt t="26804" x="6413500" y="1987550"/>
          <p14:tracePt t="26821" x="6508750" y="1987550"/>
          <p14:tracePt t="26838" x="6623050" y="1987550"/>
          <p14:tracePt t="26854" x="6724650" y="1987550"/>
          <p14:tracePt t="26854" x="6781800" y="1987550"/>
          <p14:tracePt t="26873" x="6883400" y="1987550"/>
          <p14:tracePt t="26888" x="6985000" y="1987550"/>
          <p14:tracePt t="26906" x="7092950" y="1987550"/>
          <p14:tracePt t="26921" x="7181850" y="1987550"/>
          <p14:tracePt t="26938" x="7264400" y="1987550"/>
          <p14:tracePt t="26955" x="7366000" y="1987550"/>
          <p14:tracePt t="26971" x="7467600" y="1987550"/>
          <p14:tracePt t="26988" x="7607300" y="1987550"/>
          <p14:tracePt t="27005" x="7740650" y="1987550"/>
          <p14:tracePt t="27021" x="7880350" y="1987550"/>
          <p14:tracePt t="27038" x="8001000" y="1987550"/>
          <p14:tracePt t="27054" x="8089900" y="1987550"/>
          <p14:tracePt t="27071" x="8216900" y="1962150"/>
          <p14:tracePt t="27089" x="8280400" y="1943100"/>
          <p14:tracePt t="27105" x="8343900" y="1917700"/>
          <p14:tracePt t="27121" x="8375650" y="1911350"/>
          <p14:tracePt t="27138" x="8401050" y="1898650"/>
          <p14:tracePt t="27154" x="8407400" y="1892300"/>
          <p14:tracePt t="27171" x="8413750" y="1892300"/>
          <p14:tracePt t="27188" x="8420100" y="1892300"/>
          <p14:tracePt t="27233" x="8426450" y="1892300"/>
          <p14:tracePt t="27257" x="8432800" y="1892300"/>
          <p14:tracePt t="27280" x="8432800" y="1885950"/>
          <p14:tracePt t="27416" x="8426450" y="1885950"/>
          <p14:tracePt t="27425" x="8382000" y="1885950"/>
          <p14:tracePt t="27425" x="8299450" y="1885950"/>
          <p14:tracePt t="27440" x="8210550" y="1885950"/>
          <p14:tracePt t="27441" x="8108950" y="1885950"/>
          <p14:tracePt t="27454" x="7715250" y="1885950"/>
          <p14:tracePt t="27471" x="6572250" y="1885950"/>
          <p14:tracePt t="27488" x="5695950" y="1885950"/>
          <p14:tracePt t="27505" x="4959350" y="1885950"/>
          <p14:tracePt t="27521" x="4375150" y="1885950"/>
          <p14:tracePt t="27538" x="3917950" y="1885950"/>
          <p14:tracePt t="27554" x="3486150" y="1892300"/>
          <p14:tracePt t="27572" x="3130550" y="1943100"/>
          <p14:tracePt t="27588" x="2832100" y="1987550"/>
          <p14:tracePt t="27605" x="2616200" y="2051050"/>
          <p14:tracePt t="27621" x="2419350" y="2101850"/>
          <p14:tracePt t="27638" x="2254250" y="2127250"/>
          <p14:tracePt t="27654" x="2108200" y="2146300"/>
          <p14:tracePt t="27671" x="1955800" y="2171700"/>
          <p14:tracePt t="27688" x="1771650" y="2197100"/>
          <p14:tracePt t="27705" x="1657350" y="2209800"/>
          <p14:tracePt t="27722" x="1543050" y="2222500"/>
          <p14:tracePt t="27738" x="1435100" y="2228850"/>
          <p14:tracePt t="27755" x="1276350" y="2228850"/>
          <p14:tracePt t="27772" x="1111250" y="2254250"/>
          <p14:tracePt t="27787" x="977900" y="2260600"/>
          <p14:tracePt t="27804" x="889000" y="2266950"/>
          <p14:tracePt t="27821" x="831850" y="2273300"/>
          <p14:tracePt t="27838" x="819150" y="2273300"/>
          <p14:tracePt t="27854" x="812800" y="2273300"/>
          <p14:tracePt t="27920" x="806450" y="2279650"/>
          <p14:tracePt t="27936" x="806450" y="2286000"/>
          <p14:tracePt t="27944" x="819150" y="2292350"/>
          <p14:tracePt t="27952" x="838200" y="2292350"/>
          <p14:tracePt t="27952" x="876300" y="2305050"/>
          <p14:tracePt t="27960" x="920750" y="2317750"/>
          <p14:tracePt t="27971" x="1054100" y="2343150"/>
          <p14:tracePt t="27988" x="1219200" y="2362200"/>
          <p14:tracePt t="28005" x="1403350" y="2387600"/>
          <p14:tracePt t="28021" x="1600200" y="2413000"/>
          <p14:tracePt t="28039" x="1765300" y="2413000"/>
          <p14:tracePt t="28054" x="1879600" y="2413000"/>
          <p14:tracePt t="28071" x="1955800" y="2413000"/>
          <p14:tracePt t="28088" x="2019300" y="2413000"/>
          <p14:tracePt t="28105" x="2038350" y="2413000"/>
          <p14:tracePt t="28121" x="2044700" y="2413000"/>
          <p14:tracePt t="28138" x="2051050" y="2413000"/>
          <p14:tracePt t="28272" x="2063750" y="2413000"/>
          <p14:tracePt t="28280" x="2082800" y="2413000"/>
          <p14:tracePt t="28288" x="2127250" y="2413000"/>
          <p14:tracePt t="28304" x="2152650" y="2413000"/>
          <p14:tracePt t="28305" x="2254250" y="2413000"/>
          <p14:tracePt t="28321" x="2336800" y="2413000"/>
          <p14:tracePt t="28338" x="2444750" y="2413000"/>
          <p14:tracePt t="28354" x="2546350" y="2413000"/>
          <p14:tracePt t="28371" x="2654300" y="2413000"/>
          <p14:tracePt t="28388" x="2755900" y="2413000"/>
          <p14:tracePt t="28405" x="2851150" y="2413000"/>
          <p14:tracePt t="28421" x="2940050" y="2413000"/>
          <p14:tracePt t="28438" x="3028950" y="2413000"/>
          <p14:tracePt t="28454" x="3105150" y="2413000"/>
          <p14:tracePt t="28471" x="3194050" y="2413000"/>
          <p14:tracePt t="28489" x="3257550" y="2413000"/>
          <p14:tracePt t="28505" x="3321050" y="2413000"/>
          <p14:tracePt t="28522" x="3390900" y="2413000"/>
          <p14:tracePt t="28538" x="3435350" y="2413000"/>
          <p14:tracePt t="28555" x="3467100" y="2413000"/>
          <p14:tracePt t="28571" x="3505200" y="2413000"/>
          <p14:tracePt t="28588" x="3536950" y="2413000"/>
          <p14:tracePt t="28604" x="3568700" y="2413000"/>
          <p14:tracePt t="28621" x="3606800" y="2413000"/>
          <p14:tracePt t="28637" x="3651250" y="2413000"/>
          <p14:tracePt t="28655" x="3714750" y="2413000"/>
          <p14:tracePt t="28671" x="3816350" y="2413000"/>
          <p14:tracePt t="28688" x="3873500" y="2413000"/>
          <p14:tracePt t="28704" x="3956050" y="2413000"/>
          <p14:tracePt t="28721" x="4032250" y="2413000"/>
          <p14:tracePt t="28738" x="4095750" y="2413000"/>
          <p14:tracePt t="28755" x="4159250" y="2413000"/>
          <p14:tracePt t="28771" x="4222750" y="2413000"/>
          <p14:tracePt t="28788" x="4273550" y="2413000"/>
          <p14:tracePt t="28804" x="4337050" y="2413000"/>
          <p14:tracePt t="28821" x="4387850" y="2413000"/>
          <p14:tracePt t="28837" x="4451350" y="2413000"/>
          <p14:tracePt t="28854" x="4502150" y="2413000"/>
          <p14:tracePt t="28871" x="4565650" y="2413000"/>
          <p14:tracePt t="28889" x="4597400" y="2413000"/>
          <p14:tracePt t="28904" x="4635500" y="2413000"/>
          <p14:tracePt t="28921" x="4667250" y="2413000"/>
          <p14:tracePt t="28938" x="4705350" y="2413000"/>
          <p14:tracePt t="28955" x="4737100" y="2413000"/>
          <p14:tracePt t="28971" x="4756150" y="2413000"/>
          <p14:tracePt t="28988" x="4768850" y="2413000"/>
          <p14:tracePt t="29004" x="4775200" y="2413000"/>
          <p14:tracePt t="29080" x="4781550" y="2413000"/>
          <p14:tracePt t="29304" x="4737100" y="2413000"/>
          <p14:tracePt t="29313" x="4679950" y="2406650"/>
          <p14:tracePt t="29314" x="4610100" y="2400300"/>
          <p14:tracePt t="29322" x="4419600" y="2381250"/>
          <p14:tracePt t="29338" x="4127500" y="2349500"/>
          <p14:tracePt t="29355" x="3841750" y="2298700"/>
          <p14:tracePt t="29371" x="3517900" y="2254250"/>
          <p14:tracePt t="29388" x="3232150" y="2216150"/>
          <p14:tracePt t="29404" x="3041650" y="2184400"/>
          <p14:tracePt t="29422" x="2863850" y="2165350"/>
          <p14:tracePt t="29438" x="2730500" y="2139950"/>
          <p14:tracePt t="29455" x="2609850" y="2127250"/>
          <p14:tracePt t="29471" x="2463800" y="2108200"/>
          <p14:tracePt t="29471" x="2381250" y="2095500"/>
          <p14:tracePt t="29488" x="2241550" y="2070100"/>
          <p14:tracePt t="29505" x="2095500" y="2051050"/>
          <p14:tracePt t="29521" x="1955800" y="2032000"/>
          <p14:tracePt t="29537" x="1841500" y="2012950"/>
          <p14:tracePt t="29555" x="1746250" y="1993900"/>
          <p14:tracePt t="29571" x="1663700" y="1974850"/>
          <p14:tracePt t="29588" x="1619250" y="1962150"/>
          <p14:tracePt t="29604" x="1574800" y="1943100"/>
          <p14:tracePt t="29621" x="1536700" y="1936750"/>
          <p14:tracePt t="29637" x="1524000" y="1930400"/>
          <p14:tracePt t="29654" x="1498600" y="1924050"/>
          <p14:tracePt t="29671" x="1479550" y="1917700"/>
          <p14:tracePt t="29688" x="1473200" y="1917700"/>
          <p14:tracePt t="29704" x="1466850" y="1917700"/>
          <p14:tracePt t="29857" x="1473200" y="1917700"/>
          <p14:tracePt t="29865" x="1504950" y="1924050"/>
          <p14:tracePt t="29873" x="1549400" y="1930400"/>
          <p14:tracePt t="29880" x="1612900" y="1936750"/>
          <p14:tracePt t="29888" x="1847850" y="1974850"/>
          <p14:tracePt t="29905" x="2070100" y="1993900"/>
          <p14:tracePt t="29922" x="2311400" y="2019300"/>
          <p14:tracePt t="29939" x="2565400" y="2032000"/>
          <p14:tracePt t="29955" x="2749550" y="2032000"/>
          <p14:tracePt t="29972" x="2921000" y="2032000"/>
          <p14:tracePt t="29988" x="3048000" y="2032000"/>
          <p14:tracePt t="30005" x="3143250" y="2032000"/>
          <p14:tracePt t="30023" x="3232150" y="2032000"/>
          <p14:tracePt t="30039" x="3314700" y="2032000"/>
          <p14:tracePt t="30055" x="3384550" y="2032000"/>
          <p14:tracePt t="30072" x="3498850" y="2032000"/>
          <p14:tracePt t="30090" x="3568700" y="2032000"/>
          <p14:tracePt t="30106" x="3644900" y="2032000"/>
          <p14:tracePt t="30122" x="3727450" y="2032000"/>
          <p14:tracePt t="30138" x="3797300" y="2032000"/>
          <p14:tracePt t="30155" x="3867150" y="2032000"/>
          <p14:tracePt t="30173" x="3937000" y="2032000"/>
          <p14:tracePt t="30189" x="3975100" y="2032000"/>
          <p14:tracePt t="30206" x="4006850" y="2032000"/>
          <p14:tracePt t="30222" x="4025900" y="2032000"/>
          <p14:tracePt t="30239" x="4038600" y="2032000"/>
          <p14:tracePt t="30256" x="4051300" y="2032000"/>
          <p14:tracePt t="30272" x="4057650" y="2032000"/>
          <p14:tracePt t="30289" x="4070350" y="2032000"/>
          <p14:tracePt t="30329" x="4076700" y="2032000"/>
          <p14:tracePt t="30353" x="4083050" y="2032000"/>
          <p14:tracePt t="30577" x="4076700" y="2032000"/>
          <p14:tracePt t="30586" x="4057650" y="2032000"/>
          <p14:tracePt t="30593" x="4038600" y="2032000"/>
          <p14:tracePt t="30601" x="4019550" y="2032000"/>
          <p14:tracePt t="30605" x="3975100" y="2032000"/>
          <p14:tracePt t="30622" x="3924300" y="2032000"/>
          <p14:tracePt t="30639" x="3867150" y="2032000"/>
          <p14:tracePt t="30655" x="3797300" y="2032000"/>
          <p14:tracePt t="30672" x="3721100" y="2032000"/>
          <p14:tracePt t="30689" x="3581400" y="2032000"/>
          <p14:tracePt t="30706" x="3498850" y="2032000"/>
          <p14:tracePt t="30722" x="3409950" y="2032000"/>
          <p14:tracePt t="30739" x="3340100" y="2032000"/>
          <p14:tracePt t="30756" x="3263900" y="2032000"/>
          <p14:tracePt t="30772" x="3181350" y="2032000"/>
          <p14:tracePt t="30789" x="3111500" y="2032000"/>
          <p14:tracePt t="30806" x="3041650" y="2032000"/>
          <p14:tracePt t="30822" x="2952750" y="2032000"/>
          <p14:tracePt t="30839" x="2870200" y="2032000"/>
          <p14:tracePt t="30855" x="2755900" y="2032000"/>
          <p14:tracePt t="30855" x="2705100" y="2032000"/>
          <p14:tracePt t="30873" x="2641600" y="2032000"/>
          <p14:tracePt t="30888" x="2425700" y="2032000"/>
          <p14:tracePt t="30905" x="2260600" y="2032000"/>
          <p14:tracePt t="30922" x="2101850" y="2032000"/>
          <p14:tracePt t="30939" x="1949450" y="2032000"/>
          <p14:tracePt t="30955" x="1816100" y="2032000"/>
          <p14:tracePt t="30972" x="1714500" y="2025650"/>
          <p14:tracePt t="30989" x="1651000" y="2019300"/>
          <p14:tracePt t="31006" x="1606550" y="2019300"/>
          <p14:tracePt t="31022" x="1581150" y="2019300"/>
          <p14:tracePt t="31039" x="1555750" y="2019300"/>
          <p14:tracePt t="31055" x="1530350" y="2019300"/>
          <p14:tracePt t="31072" x="1511300" y="2019300"/>
          <p14:tracePt t="31089" x="1492250" y="2019300"/>
          <p14:tracePt t="31105" x="1479550" y="2019300"/>
          <p14:tracePt t="31122" x="1466850" y="2019300"/>
          <p14:tracePt t="31139" x="1447800" y="2019300"/>
          <p14:tracePt t="31155" x="1441450" y="2019300"/>
          <p14:tracePt t="31172" x="1435100" y="2019300"/>
          <p14:tracePt t="31281" x="1441450" y="2019300"/>
          <p14:tracePt t="31289" x="1454150" y="2019300"/>
          <p14:tracePt t="31294" x="1498600" y="2019300"/>
          <p14:tracePt t="31305" x="1562100" y="2019300"/>
          <p14:tracePt t="31322" x="1657350" y="2012950"/>
          <p14:tracePt t="31339" x="1790700" y="2006600"/>
          <p14:tracePt t="31355" x="1968500" y="2006600"/>
          <p14:tracePt t="31372" x="2228850" y="2006600"/>
          <p14:tracePt t="31389" x="2495550" y="2006600"/>
          <p14:tracePt t="31406" x="2724150" y="2006600"/>
          <p14:tracePt t="31422" x="2908300" y="2006600"/>
          <p14:tracePt t="31439" x="3054350" y="2006600"/>
          <p14:tracePt t="31455" x="3181350" y="2006600"/>
          <p14:tracePt t="31455" x="3232150" y="2006600"/>
          <p14:tracePt t="31473" x="3308350" y="2006600"/>
          <p14:tracePt t="31490" x="3378200" y="2006600"/>
          <p14:tracePt t="31505" x="3435350" y="2006600"/>
          <p14:tracePt t="31522" x="3486150" y="2006600"/>
          <p14:tracePt t="31539" x="3549650" y="2006600"/>
          <p14:tracePt t="31555" x="3594100" y="2006600"/>
          <p14:tracePt t="31572" x="3644900" y="2006600"/>
          <p14:tracePt t="31589" x="3702050" y="2006600"/>
          <p14:tracePt t="31605" x="3746500" y="2006600"/>
          <p14:tracePt t="31622" x="3790950" y="2006600"/>
          <p14:tracePt t="31639" x="3829050" y="2006600"/>
          <p14:tracePt t="31655" x="3867150" y="2000250"/>
          <p14:tracePt t="31672" x="3905250" y="1993900"/>
          <p14:tracePt t="31672" x="3917950" y="1993900"/>
          <p14:tracePt t="31689" x="3937000" y="1987550"/>
          <p14:tracePt t="31706" x="3949700" y="1987550"/>
          <p14:tracePt t="31722" x="3968750" y="1981200"/>
          <p14:tracePt t="31739" x="3981450" y="1974850"/>
          <p14:tracePt t="31755" x="3994150" y="1974850"/>
          <p14:tracePt t="31817" x="4000500" y="1968500"/>
          <p14:tracePt t="31841" x="4006850" y="1968500"/>
          <p14:tracePt t="31873" x="4013200" y="1962150"/>
          <p14:tracePt t="32169" x="4006850" y="1962150"/>
          <p14:tracePt t="32186" x="4000500" y="1968500"/>
          <p14:tracePt t="32187" x="3994150" y="1968500"/>
          <p14:tracePt t="32205" x="3987800" y="1968500"/>
          <p14:tracePt t="32206" x="3981450" y="1981200"/>
          <p14:tracePt t="32222" x="3975100" y="1981200"/>
          <p14:tracePt t="32529" x="3975100" y="1968500"/>
          <p14:tracePt t="32537" x="3975100" y="1917700"/>
          <p14:tracePt t="32548" x="3968750" y="1885950"/>
          <p14:tracePt t="32557" x="3956050" y="1816100"/>
          <p14:tracePt t="32572" x="3930650" y="1746250"/>
          <p14:tracePt t="32589" x="3924300" y="1689100"/>
          <p14:tracePt t="32605" x="3911600" y="1651000"/>
          <p14:tracePt t="32622" x="3898900" y="1631950"/>
          <p14:tracePt t="32638" x="3892550" y="1612900"/>
          <p14:tracePt t="32655" x="3892550" y="1593850"/>
          <p14:tracePt t="32672" x="3879850" y="1568450"/>
          <p14:tracePt t="32690" x="3879850" y="1543050"/>
          <p14:tracePt t="32705" x="3867150" y="1524000"/>
          <p14:tracePt t="32722" x="3860800" y="1492250"/>
          <p14:tracePt t="32738" x="3848100" y="1447800"/>
          <p14:tracePt t="32756" x="3829050" y="1390650"/>
          <p14:tracePt t="32772" x="3822700" y="1327150"/>
          <p14:tracePt t="32790" x="3810000" y="1257300"/>
          <p14:tracePt t="32805" x="3803650" y="1225550"/>
          <p14:tracePt t="32822" x="3803650" y="1187450"/>
          <p14:tracePt t="32838" x="3790950" y="1155700"/>
          <p14:tracePt t="32855" x="3790950" y="1143000"/>
          <p14:tracePt t="32872" x="3790950" y="1123950"/>
          <p14:tracePt t="32890" x="3790950" y="1111250"/>
          <p14:tracePt t="32929" x="3790950" y="1104900"/>
          <p14:tracePt t="33177" x="3790950" y="1098550"/>
          <p14:tracePt t="33193" x="3790950" y="1092200"/>
          <p14:tracePt t="33201" x="3790950" y="1085850"/>
          <p14:tracePt t="33217" x="3790950" y="1079500"/>
          <p14:tracePt t="33233" x="3790950" y="1073150"/>
          <p14:tracePt t="33241" x="3790950" y="1066800"/>
          <p14:tracePt t="33257" x="3790950" y="1060450"/>
          <p14:tracePt t="33553" x="3790950" y="1066800"/>
          <p14:tracePt t="33560" x="3784600" y="1085850"/>
          <p14:tracePt t="33569" x="3784600" y="1104900"/>
          <p14:tracePt t="33573" x="3784600" y="1149350"/>
          <p14:tracePt t="33588" x="3784600" y="1193800"/>
          <p14:tracePt t="33605" x="3784600" y="1231900"/>
          <p14:tracePt t="33622" x="3784600" y="1282700"/>
          <p14:tracePt t="33639" x="3784600" y="1333500"/>
          <p14:tracePt t="33655" x="3784600" y="1397000"/>
          <p14:tracePt t="33672" x="3784600" y="1485900"/>
          <p14:tracePt t="33688" x="3784600" y="1625600"/>
          <p14:tracePt t="33705" x="3784600" y="1720850"/>
          <p14:tracePt t="33722" x="3784600" y="1797050"/>
          <p14:tracePt t="33739" x="3784600" y="1879600"/>
          <p14:tracePt t="33755" x="3784600" y="1962150"/>
          <p14:tracePt t="33772" x="3784600" y="2057400"/>
          <p14:tracePt t="33789" x="3784600" y="2159000"/>
          <p14:tracePt t="33806" x="3784600" y="2260600"/>
          <p14:tracePt t="33822" x="3784600" y="2374900"/>
          <p14:tracePt t="33839" x="3784600" y="2476500"/>
          <p14:tracePt t="33855" x="3784600" y="2571750"/>
          <p14:tracePt t="33872" x="3784600" y="2705100"/>
          <p14:tracePt t="33889" x="3790950" y="2813050"/>
          <p14:tracePt t="33906" x="3803650" y="2927350"/>
          <p14:tracePt t="33922" x="3829050" y="3048000"/>
          <p14:tracePt t="33939" x="3841750" y="3194050"/>
          <p14:tracePt t="33955" x="3854450" y="3346450"/>
          <p14:tracePt t="33971" x="3867150" y="3492500"/>
          <p14:tracePt t="33987" x="3867150" y="3632200"/>
          <p14:tracePt t="34005" x="3873500" y="3752850"/>
          <p14:tracePt t="34022" x="3873500" y="3886200"/>
          <p14:tracePt t="34039" x="3873500" y="4032250"/>
          <p14:tracePt t="34055" x="3873500" y="4184650"/>
          <p14:tracePt t="34072" x="3873500" y="4425950"/>
          <p14:tracePt t="34089" x="3873500" y="4591050"/>
          <p14:tracePt t="34106" x="3873500" y="4743450"/>
          <p14:tracePt t="34122" x="3873500" y="4864100"/>
          <p14:tracePt t="34139" x="3873500" y="4978400"/>
          <p14:tracePt t="34155" x="3873500" y="5092700"/>
          <p14:tracePt t="34172" x="3873500" y="5168900"/>
          <p14:tracePt t="34188" x="3873500" y="5251450"/>
          <p14:tracePt t="34205" x="3873500" y="5327650"/>
          <p14:tracePt t="34222" x="3886200" y="5384800"/>
          <p14:tracePt t="34239" x="3886200" y="5422900"/>
          <p14:tracePt t="34255" x="3898900" y="5461000"/>
          <p14:tracePt t="34272" x="3898900" y="5499100"/>
          <p14:tracePt t="34288" x="3911600" y="5562600"/>
          <p14:tracePt t="34306" x="3917950" y="5619750"/>
          <p14:tracePt t="34322" x="3930650" y="5689600"/>
          <p14:tracePt t="34339" x="3943350" y="5772150"/>
          <p14:tracePt t="34355" x="3949700" y="5842000"/>
          <p14:tracePt t="34372" x="3962400" y="5918200"/>
          <p14:tracePt t="34389" x="3975100" y="5988050"/>
          <p14:tracePt t="34405" x="3975100" y="6038850"/>
          <p14:tracePt t="34422" x="3981450" y="6083300"/>
          <p14:tracePt t="34439" x="3987800" y="6108700"/>
          <p14:tracePt t="34455" x="3987800" y="6115050"/>
          <p14:tracePt t="34545" x="3994150" y="6115050"/>
          <p14:tracePt t="34553" x="3994150" y="6102350"/>
          <p14:tracePt t="34561" x="4006850" y="5911850"/>
          <p14:tracePt t="34572" x="4006850" y="5581650"/>
          <p14:tracePt t="34588" x="4019550" y="5226050"/>
          <p14:tracePt t="34605" x="4019550" y="4800600"/>
          <p14:tracePt t="34622" x="4019550" y="4292600"/>
          <p14:tracePt t="34639" x="4019550" y="3816350"/>
          <p14:tracePt t="34655" x="3956050" y="3333750"/>
          <p14:tracePt t="34655" x="3930650" y="3136900"/>
          <p14:tracePt t="34673" x="3867150" y="2711450"/>
          <p14:tracePt t="34689" x="3816350" y="2355850"/>
          <p14:tracePt t="34705" x="3784600" y="2159000"/>
          <p14:tracePt t="34722" x="3746500" y="2019300"/>
          <p14:tracePt t="34738" x="3727450" y="1917700"/>
          <p14:tracePt t="34755" x="3708400" y="1847850"/>
          <p14:tracePt t="34772" x="3702050" y="1822450"/>
          <p14:tracePt t="34788" x="3702050" y="1816100"/>
          <p14:tracePt t="34897" x="3695700" y="1816100"/>
          <p14:tracePt t="34914" x="3689350" y="1835150"/>
          <p14:tracePt t="34921" x="3670300" y="2019300"/>
          <p14:tracePt t="34931" x="3651250" y="2203450"/>
          <p14:tracePt t="34938" x="3651250" y="2559050"/>
          <p14:tracePt t="34955" x="3651250" y="2965450"/>
          <p14:tracePt t="34972" x="3651250" y="3422650"/>
          <p14:tracePt t="34988" x="3651250" y="3835400"/>
          <p14:tracePt t="35005" x="3651250" y="4203700"/>
          <p14:tracePt t="35022" x="3651250" y="4559300"/>
          <p14:tracePt t="35038" x="3651250" y="4845050"/>
          <p14:tracePt t="35055" x="3651250" y="5060950"/>
          <p14:tracePt t="35072" x="3651250" y="5245100"/>
          <p14:tracePt t="35090" x="3651250" y="5346700"/>
          <p14:tracePt t="35105" x="3651250" y="5448300"/>
          <p14:tracePt t="35123" x="3657600" y="5524500"/>
          <p14:tracePt t="35138" x="3670300" y="5588000"/>
          <p14:tracePt t="35156" x="3676650" y="5670550"/>
          <p14:tracePt t="35171" x="3689350" y="5753100"/>
          <p14:tracePt t="35189" x="3695700" y="5816600"/>
          <p14:tracePt t="35205" x="3708400" y="5848350"/>
          <p14:tracePt t="35222" x="3714750" y="5867400"/>
          <p14:tracePt t="35238" x="3714750" y="5873750"/>
          <p14:tracePt t="35255" x="3714750" y="5880100"/>
          <p14:tracePt t="35337" x="3721100" y="5886450"/>
          <p14:tracePt t="35345" x="3733800" y="5886450"/>
          <p14:tracePt t="35353" x="3746500" y="5873750"/>
          <p14:tracePt t="35355" x="3771900" y="5715000"/>
          <p14:tracePt t="35372" x="3771900" y="5384800"/>
          <p14:tracePt t="35389" x="3771900" y="4997450"/>
          <p14:tracePt t="35405" x="3771900" y="4559300"/>
          <p14:tracePt t="35422" x="3752850" y="4159250"/>
          <p14:tracePt t="35438" x="3689350" y="3765550"/>
          <p14:tracePt t="35455" x="3625850" y="3390900"/>
          <p14:tracePt t="35472" x="3524250" y="2940050"/>
          <p14:tracePt t="35489" x="3473450" y="2781300"/>
          <p14:tracePt t="35505" x="3429000" y="2635250"/>
          <p14:tracePt t="35522" x="3390900" y="2501900"/>
          <p14:tracePt t="35538" x="3378200" y="2432050"/>
          <p14:tracePt t="35555" x="3365500" y="2393950"/>
          <p14:tracePt t="35572" x="3359150" y="2374900"/>
          <p14:tracePt t="35608" x="3359150" y="2368550"/>
          <p14:tracePt t="35736" x="3359150" y="2381250"/>
          <p14:tracePt t="35745" x="3359150" y="2463800"/>
          <p14:tracePt t="35755" x="3359150" y="2565400"/>
          <p14:tracePt t="35756" x="3384550" y="2933700"/>
          <p14:tracePt t="35772" x="3422650" y="3333750"/>
          <p14:tracePt t="35788" x="3422650" y="3689350"/>
          <p14:tracePt t="35805" x="3422650" y="4013200"/>
          <p14:tracePt t="35822" x="3422650" y="4216400"/>
          <p14:tracePt t="35839" x="3422650" y="4343400"/>
          <p14:tracePt t="35855" x="3422650" y="4394200"/>
          <p14:tracePt t="35872" x="3422650" y="4400550"/>
          <p14:tracePt t="35985" x="3422650" y="4362450"/>
          <p14:tracePt t="35992" x="3429000" y="4286250"/>
          <p14:tracePt t="36005" x="3429000" y="4178300"/>
          <p14:tracePt t="36009" x="3403600" y="3816350"/>
          <p14:tracePt t="36022" x="3333750" y="3371850"/>
          <p14:tracePt t="36038" x="3251200" y="2971800"/>
          <p14:tracePt t="36055" x="3194050" y="2698750"/>
          <p14:tracePt t="36072" x="3143250" y="2476500"/>
          <p14:tracePt t="36089" x="3117850" y="2387600"/>
          <p14:tracePt t="36107" x="3098800" y="2336800"/>
          <p14:tracePt t="36122" x="3098800" y="2324100"/>
          <p14:tracePt t="36321" x="3098800" y="2330450"/>
          <p14:tracePt t="36331" x="3098800" y="2355850"/>
          <p14:tracePt t="36339" x="3098800" y="2381250"/>
          <p14:tracePt t="36343" x="3105150" y="2432050"/>
          <p14:tracePt t="36355" x="3105150" y="2451100"/>
          <p14:tracePt t="36371" x="3105150" y="2457450"/>
          <p14:tracePt t="36389" x="3111500" y="2457450"/>
          <p14:tracePt t="36536" x="3111500" y="2444750"/>
          <p14:tracePt t="36541" x="3111500" y="2419350"/>
          <p14:tracePt t="36555" x="3117850" y="2381250"/>
          <p14:tracePt t="36556" x="3117850" y="2317750"/>
          <p14:tracePt t="36572" x="3117850" y="2273300"/>
          <p14:tracePt t="36588" x="3124200" y="2228850"/>
          <p14:tracePt t="36605" x="3124200" y="2203450"/>
          <p14:tracePt t="36622" x="3124200" y="2184400"/>
          <p14:tracePt t="36638" x="3124200" y="2178050"/>
          <p14:tracePt t="37320" x="3117850" y="2184400"/>
          <p14:tracePt t="37328" x="3117850" y="2190750"/>
          <p14:tracePt t="37332" x="3117850" y="2203450"/>
          <p14:tracePt t="37338" x="3117850" y="2209800"/>
          <p14:tracePt t="37355" x="3111500" y="2228850"/>
          <p14:tracePt t="37372" x="3111500" y="2241550"/>
          <p14:tracePt t="37387" x="3111500" y="2254250"/>
          <p14:tracePt t="37448" x="3111500" y="2260600"/>
          <p14:tracePt t="37743" x="3111500" y="2273300"/>
          <p14:tracePt t="37751" x="3111500" y="2305050"/>
          <p14:tracePt t="37760" x="3111500" y="2393950"/>
          <p14:tracePt t="37772" x="3111500" y="2489200"/>
          <p14:tracePt t="37787" x="3111500" y="2578100"/>
          <p14:tracePt t="37804" x="3111500" y="2667000"/>
          <p14:tracePt t="37821" x="3117850" y="2768600"/>
          <p14:tracePt t="37838" x="3136900" y="2876550"/>
          <p14:tracePt t="37854" x="3149600" y="2984500"/>
          <p14:tracePt t="37854" x="3155950" y="3028950"/>
          <p14:tracePt t="37872" x="3168650" y="3143250"/>
          <p14:tracePt t="37888" x="3175000" y="3225800"/>
          <p14:tracePt t="37904" x="3181350" y="3327400"/>
          <p14:tracePt t="37921" x="3200400" y="3435350"/>
          <p14:tracePt t="37937" x="3219450" y="3543300"/>
          <p14:tracePt t="37954" x="3225800" y="3632200"/>
          <p14:tracePt t="37970" x="3238500" y="3721100"/>
          <p14:tracePt t="37987" x="3251200" y="3790950"/>
          <p14:tracePt t="38004" x="3263900" y="3867150"/>
          <p14:tracePt t="38020" x="3270250" y="3937000"/>
          <p14:tracePt t="38037" x="3276600" y="4000500"/>
          <p14:tracePt t="38054" x="3282950" y="4064000"/>
          <p14:tracePt t="38054" x="3289300" y="4083050"/>
          <p14:tracePt t="38072" x="3295650" y="4114800"/>
          <p14:tracePt t="38087" x="3302000" y="4171950"/>
          <p14:tracePt t="38104" x="3308350" y="4210050"/>
          <p14:tracePt t="38120" x="3314700" y="4260850"/>
          <p14:tracePt t="38137" x="3321050" y="4298950"/>
          <p14:tracePt t="38154" x="3327400" y="4330700"/>
          <p14:tracePt t="38170" x="3327400" y="4381500"/>
          <p14:tracePt t="38187" x="3333750" y="4425950"/>
          <p14:tracePt t="38204" x="3333750" y="4470400"/>
          <p14:tracePt t="38221" x="3340100" y="4521200"/>
          <p14:tracePt t="38237" x="3346450" y="4572000"/>
          <p14:tracePt t="38254" x="3352800" y="4629150"/>
          <p14:tracePt t="38254" x="3352800" y="4648200"/>
          <p14:tracePt t="38272" x="3352800" y="4692650"/>
          <p14:tracePt t="38288" x="3352800" y="4730750"/>
          <p14:tracePt t="38304" x="3352800" y="4768850"/>
          <p14:tracePt t="38320" x="3352800" y="4813300"/>
          <p14:tracePt t="38337" x="3352800" y="4870450"/>
          <p14:tracePt t="38354" x="3352800" y="4927600"/>
          <p14:tracePt t="38371" x="3359150" y="4991100"/>
          <p14:tracePt t="38387" x="3371850" y="5067300"/>
          <p14:tracePt t="38404" x="3378200" y="5124450"/>
          <p14:tracePt t="38421" x="3384550" y="5175250"/>
          <p14:tracePt t="38437" x="3384550" y="5232400"/>
          <p14:tracePt t="38454" x="3384550" y="5283200"/>
          <p14:tracePt t="38471" x="3384550" y="5359400"/>
          <p14:tracePt t="38488" x="3384550" y="5410200"/>
          <p14:tracePt t="38504" x="3384550" y="5461000"/>
          <p14:tracePt t="38521" x="3384550" y="5524500"/>
          <p14:tracePt t="38537" x="3384550" y="5568950"/>
          <p14:tracePt t="38554" x="3384550" y="5626100"/>
          <p14:tracePt t="38570" x="3384550" y="5695950"/>
          <p14:tracePt t="38588" x="3378200" y="5765800"/>
          <p14:tracePt t="38604" x="3378200" y="5822950"/>
          <p14:tracePt t="38621" x="3371850" y="5880100"/>
          <p14:tracePt t="38637" x="3371850" y="5943600"/>
          <p14:tracePt t="38654" x="3371850" y="6000750"/>
          <p14:tracePt t="38670" x="3371850" y="6127750"/>
          <p14:tracePt t="38688" x="3371850" y="6203950"/>
          <p14:tracePt t="38704" x="3371850" y="6261100"/>
          <p14:tracePt t="38721" x="3371850" y="6311900"/>
          <p14:tracePt t="38737" x="3365500" y="6350000"/>
          <p14:tracePt t="38754" x="3352800" y="6381750"/>
          <p14:tracePt t="38770" x="3340100" y="6407150"/>
          <p14:tracePt t="38787" x="3333750" y="6426200"/>
          <p14:tracePt t="38804" x="3321050" y="6445250"/>
          <p14:tracePt t="38821" x="3314700" y="6457950"/>
          <p14:tracePt t="38838" x="3302000" y="6470650"/>
          <p14:tracePt t="38854" x="3302000" y="6477000"/>
          <p14:tracePt t="38872" x="3295650" y="6483350"/>
          <p14:tracePt t="39232" x="3333750" y="6464300"/>
          <p14:tracePt t="39239" x="3384550" y="6426200"/>
          <p14:tracePt t="39254" x="3448050" y="6337300"/>
          <p14:tracePt t="39270" x="3867150" y="5829300"/>
          <p14:tracePt t="39272" x="4241800" y="5391150"/>
          <p14:tracePt t="39289" x="4648200" y="4933950"/>
          <p14:tracePt t="39304" x="5086350" y="4476750"/>
          <p14:tracePt t="39321" x="5518150" y="3949700"/>
          <p14:tracePt t="39337" x="5880100" y="3435350"/>
          <p14:tracePt t="39354" x="6172200" y="2952750"/>
          <p14:tracePt t="39370" x="6330950" y="2616200"/>
          <p14:tracePt t="39388" x="6381750" y="2457450"/>
          <p14:tracePt t="39404" x="6419850" y="2330450"/>
          <p14:tracePt t="39421" x="6419850" y="2260600"/>
          <p14:tracePt t="39437" x="6419850" y="2216150"/>
          <p14:tracePt t="39454" x="6419850" y="2203450"/>
          <p14:tracePt t="39471" x="6407150" y="2190750"/>
          <p14:tracePt t="39488" x="6400800" y="2178050"/>
          <p14:tracePt t="39504" x="6388100" y="2171700"/>
          <p14:tracePt t="39520" x="6375400" y="2165350"/>
          <p14:tracePt t="39537" x="6362700" y="2152650"/>
          <p14:tracePt t="39554" x="6337300" y="2139950"/>
          <p14:tracePt t="39571" x="6305550" y="2120900"/>
          <p14:tracePt t="39587" x="6267450" y="2095500"/>
          <p14:tracePt t="39604" x="6229350" y="2070100"/>
          <p14:tracePt t="39621" x="6172200" y="2038350"/>
          <p14:tracePt t="39637" x="6108700" y="2012950"/>
          <p14:tracePt t="39654" x="6070600" y="2006600"/>
          <p14:tracePt t="39670" x="5981700" y="2006600"/>
          <p14:tracePt t="39688" x="5911850" y="2006600"/>
          <p14:tracePt t="39704" x="5867400" y="2006600"/>
          <p14:tracePt t="39721" x="5822950" y="2006600"/>
          <p14:tracePt t="39737" x="5791200" y="2006600"/>
          <p14:tracePt t="39754" x="5765800" y="2000250"/>
          <p14:tracePt t="39771" x="5740400" y="2000250"/>
          <p14:tracePt t="39787" x="5727700" y="1993900"/>
          <p14:tracePt t="39804" x="5715000" y="1993900"/>
          <p14:tracePt t="39821" x="5702300" y="1993900"/>
          <p14:tracePt t="39837" x="5689600" y="1993900"/>
          <p14:tracePt t="39854" x="5683250" y="1993900"/>
          <p14:tracePt t="39951" x="5695950" y="1993900"/>
          <p14:tracePt t="39963" x="5721350" y="1993900"/>
          <p14:tracePt t="39970" x="5759450" y="1993900"/>
          <p14:tracePt t="39972" x="5867400" y="1993900"/>
          <p14:tracePt t="39987" x="6007100" y="1993900"/>
          <p14:tracePt t="40005" x="6146800" y="1993900"/>
          <p14:tracePt t="40020" x="6318250" y="1993900"/>
          <p14:tracePt t="40037" x="6508750" y="1993900"/>
          <p14:tracePt t="40054" x="6673850" y="1987550"/>
          <p14:tracePt t="40071" x="6870700" y="1962150"/>
          <p14:tracePt t="40087" x="6965950" y="1943100"/>
          <p14:tracePt t="40104" x="7035800" y="1924050"/>
          <p14:tracePt t="40121" x="7112000" y="1898650"/>
          <p14:tracePt t="40137" x="7200900" y="1885950"/>
          <p14:tracePt t="40153" x="7283450" y="1873250"/>
          <p14:tracePt t="40170" x="7366000" y="1860550"/>
          <p14:tracePt t="40187" x="7429500" y="1854200"/>
          <p14:tracePt t="40204" x="7480300" y="1847850"/>
          <p14:tracePt t="40220" x="7518400" y="1835150"/>
          <p14:tracePt t="40237" x="7550150" y="1835150"/>
          <p14:tracePt t="40254" x="7569200" y="1828800"/>
          <p14:tracePt t="40271" x="7581900" y="1822450"/>
          <p14:tracePt t="40288" x="7588250" y="1822450"/>
          <p14:tracePt t="40304" x="7594600" y="1816100"/>
          <p14:tracePt t="40391" x="7569200" y="1816100"/>
          <p14:tracePt t="40399" x="7499350" y="1816100"/>
          <p14:tracePt t="40407" x="7416800" y="1816100"/>
          <p14:tracePt t="40408" x="7226300" y="1841500"/>
          <p14:tracePt t="40421" x="6572250" y="1936750"/>
          <p14:tracePt t="40437" x="5810250" y="2095500"/>
          <p14:tracePt t="40454" x="4959350" y="2400300"/>
          <p14:tracePt t="40471" x="4108450" y="2730500"/>
          <p14:tracePt t="40487" x="3009900" y="2952750"/>
          <p14:tracePt t="40505" x="2444750" y="3048000"/>
          <p14:tracePt t="40520" x="2038350" y="3105150"/>
          <p14:tracePt t="40538" x="1752600" y="3149600"/>
          <p14:tracePt t="40554" x="1619250" y="3162300"/>
          <p14:tracePt t="40571" x="1530350" y="3162300"/>
          <p14:tracePt t="40587" x="1441450" y="3149600"/>
          <p14:tracePt t="40604" x="1352550" y="3117850"/>
          <p14:tracePt t="40620" x="1257300" y="3079750"/>
          <p14:tracePt t="40638" x="1174750" y="3035300"/>
          <p14:tracePt t="40654" x="1079500" y="2997200"/>
          <p14:tracePt t="40671" x="1003300" y="2952750"/>
          <p14:tracePt t="40687" x="977900" y="2921000"/>
          <p14:tracePt t="40704" x="946150" y="2889250"/>
          <p14:tracePt t="40720" x="933450" y="2863850"/>
          <p14:tracePt t="40738" x="920750" y="2825750"/>
          <p14:tracePt t="40754" x="914400" y="2794000"/>
          <p14:tracePt t="40771" x="914400" y="2730500"/>
          <p14:tracePt t="40787" x="914400" y="2686050"/>
          <p14:tracePt t="40804" x="933450" y="2628900"/>
          <p14:tracePt t="40820" x="958850" y="2578100"/>
          <p14:tracePt t="40837" x="990600" y="2546350"/>
          <p14:tracePt t="40854" x="1028700" y="2508250"/>
          <p14:tracePt t="40854" x="1054100" y="2482850"/>
          <p14:tracePt t="40872" x="1092200" y="2451100"/>
          <p14:tracePt t="40888" x="1130300" y="2419350"/>
          <p14:tracePt t="40904" x="1168400" y="2387600"/>
          <p14:tracePt t="40920" x="1206500" y="2355850"/>
          <p14:tracePt t="40938" x="1225550" y="2336800"/>
          <p14:tracePt t="40954" x="1244600" y="2324100"/>
          <p14:tracePt t="40971" x="1276350" y="2305050"/>
          <p14:tracePt t="40987" x="1282700" y="2298700"/>
          <p14:tracePt t="41004" x="1282700" y="2292350"/>
          <p14:tracePt t="41020" x="1289050" y="2286000"/>
          <p14:tracePt t="41037" x="1289050" y="2279650"/>
          <p14:tracePt t="41054" x="1282700" y="2266950"/>
          <p14:tracePt t="41071" x="1270000" y="2254250"/>
          <p14:tracePt t="41087" x="1250950" y="2241550"/>
          <p14:tracePt t="41104" x="1231900" y="2228850"/>
          <p14:tracePt t="41120" x="1206500" y="2228850"/>
          <p14:tracePt t="41137" x="1200150" y="2228850"/>
          <p14:tracePt t="41154" x="1193800" y="2228850"/>
          <p14:tracePt t="41367" x="1200150" y="2235200"/>
          <p14:tracePt t="41375" x="1219200" y="2247900"/>
          <p14:tracePt t="41383" x="1244600" y="2266950"/>
          <p14:tracePt t="41390" x="1339850" y="2336800"/>
          <p14:tracePt t="41404" x="1460500" y="2400300"/>
          <p14:tracePt t="41421" x="1587500" y="2457450"/>
          <p14:tracePt t="41437" x="1758950" y="2520950"/>
          <p14:tracePt t="41453" x="1911350" y="2565400"/>
          <p14:tracePt t="41471" x="2159000" y="2616200"/>
          <p14:tracePt t="41487" x="2305050" y="2628900"/>
          <p14:tracePt t="41504" x="2470150" y="2654300"/>
          <p14:tracePt t="41520" x="2647950" y="2667000"/>
          <p14:tracePt t="41537" x="2863850" y="2698750"/>
          <p14:tracePt t="41554" x="3200400" y="2736850"/>
          <p14:tracePt t="41570" x="3556000" y="2800350"/>
          <p14:tracePt t="41587" x="3962400" y="2851150"/>
          <p14:tracePt t="41603" x="4330700" y="2895600"/>
          <p14:tracePt t="41620" x="4654550" y="2895600"/>
          <p14:tracePt t="41637" x="4908550" y="2882900"/>
          <p14:tracePt t="41654" x="5080000" y="2851150"/>
          <p14:tracePt t="41670" x="5270500" y="2762250"/>
          <p14:tracePt t="41704" x="5378450" y="2692400"/>
          <p14:tracePt t="41704" x="5454650" y="2647950"/>
          <p14:tracePt t="41721" x="5492750" y="2628900"/>
          <p14:tracePt t="41737" x="5511800" y="2616200"/>
          <p14:tracePt t="41754" x="5518150" y="2616200"/>
          <p14:tracePt t="41976" x="5511800" y="2616200"/>
          <p14:tracePt t="41991" x="5505450" y="2616200"/>
          <p14:tracePt t="42023" x="5499100" y="2616200"/>
          <p14:tracePt t="42031" x="5492750" y="2616200"/>
          <p14:tracePt t="42039" x="5480050" y="2616200"/>
          <p14:tracePt t="42047" x="5473700" y="2616200"/>
          <p14:tracePt t="42053" x="5454650" y="2616200"/>
          <p14:tracePt t="42070" x="5410200" y="2616200"/>
          <p14:tracePt t="42088" x="5384800" y="2616200"/>
          <p14:tracePt t="42104" x="5359400" y="2616200"/>
          <p14:tracePt t="42121" x="5302250" y="2616200"/>
          <p14:tracePt t="42137" x="5194300" y="2616200"/>
          <p14:tracePt t="42154" x="5092700" y="2616200"/>
          <p14:tracePt t="42170" x="4997450" y="2616200"/>
          <p14:tracePt t="42187" x="4914900" y="2616200"/>
          <p14:tracePt t="42204" x="4851400" y="2609850"/>
          <p14:tracePt t="42220" x="4806950" y="2609850"/>
          <p14:tracePt t="42236" x="4775200" y="2609850"/>
          <p14:tracePt t="42254" x="4737100" y="2603500"/>
          <p14:tracePt t="42270" x="4692650" y="2590800"/>
          <p14:tracePt t="42288" x="4660900" y="2590800"/>
          <p14:tracePt t="42304" x="4622800" y="2584450"/>
          <p14:tracePt t="42321" x="4591050" y="2578100"/>
          <p14:tracePt t="42337" x="4559300" y="2571750"/>
          <p14:tracePt t="42354" x="4527550" y="2565400"/>
          <p14:tracePt t="42370" x="4495800" y="2552700"/>
          <p14:tracePt t="42387" x="4457700" y="2546350"/>
          <p14:tracePt t="42404" x="4432300" y="2533650"/>
          <p14:tracePt t="42421" x="4400550" y="2527300"/>
          <p14:tracePt t="42437" x="4375150" y="2520950"/>
          <p14:tracePt t="42454" x="4343400" y="2514600"/>
          <p14:tracePt t="42470" x="4305300" y="2508250"/>
          <p14:tracePt t="42488" x="4260850" y="2501900"/>
          <p14:tracePt t="42504" x="4203700" y="2495550"/>
          <p14:tracePt t="42521" x="4152900" y="2489200"/>
          <p14:tracePt t="42537" x="4070350" y="2476500"/>
          <p14:tracePt t="42554" x="3968750" y="2463800"/>
          <p14:tracePt t="42570" x="3841750" y="2451100"/>
          <p14:tracePt t="42587" x="3708400" y="2451100"/>
          <p14:tracePt t="42604" x="3587750" y="2451100"/>
          <p14:tracePt t="42621" x="3479800" y="2451100"/>
          <p14:tracePt t="42637" x="3409950" y="2451100"/>
          <p14:tracePt t="42654" x="3352800" y="2451100"/>
          <p14:tracePt t="42670" x="3295650" y="2444750"/>
          <p14:tracePt t="42688" x="3257550" y="2438400"/>
          <p14:tracePt t="42704" x="3200400" y="2425700"/>
          <p14:tracePt t="42720" x="3124200" y="2419350"/>
          <p14:tracePt t="42737" x="3048000" y="2413000"/>
          <p14:tracePt t="42754" x="2978150" y="2406650"/>
          <p14:tracePt t="42770" x="2914650" y="2406650"/>
          <p14:tracePt t="42787" x="2876550" y="2406650"/>
          <p14:tracePt t="42803" x="2863850" y="2406650"/>
          <p14:tracePt t="42821" x="2857500" y="2406650"/>
          <p14:tracePt t="42837" x="2851150" y="2406650"/>
          <p14:tracePt t="42854" x="2844800" y="2406650"/>
          <p14:tracePt t="42870" x="2813050" y="2406650"/>
          <p14:tracePt t="42887" x="2794000" y="2406650"/>
          <p14:tracePt t="42903" x="2768600" y="2406650"/>
          <p14:tracePt t="42920" x="2743200" y="2406650"/>
          <p14:tracePt t="42938" x="2724150" y="2406650"/>
          <p14:tracePt t="42954" x="2705100" y="2406650"/>
          <p14:tracePt t="42970" x="2692400" y="2406650"/>
          <p14:tracePt t="42987" x="2679700" y="2406650"/>
          <p14:tracePt t="43003" x="2667000" y="2406650"/>
          <p14:tracePt t="43020" x="2660650" y="2406650"/>
          <p14:tracePt t="43037" x="2654300" y="2406650"/>
          <p14:tracePt t="45087" x="2647950" y="2406650"/>
          <p14:tracePt t="45103" x="2647950" y="2413000"/>
          <p14:tracePt t="45113" x="2647950" y="2419350"/>
          <p14:tracePt t="45119" x="2647950" y="2425700"/>
          <p14:tracePt t="45184" x="2647950" y="2432050"/>
          <p14:tracePt t="49383"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en-AU"/>
              <a:t>Enabling and Disabling Interrupts</a:t>
            </a:r>
            <a:endParaRPr lang="en-GB"/>
          </a:p>
        </p:txBody>
      </p:sp>
      <p:sp>
        <p:nvSpPr>
          <p:cNvPr id="329731" name="Rectangle 3"/>
          <p:cNvSpPr>
            <a:spLocks noGrp="1" noChangeArrowheads="1"/>
          </p:cNvSpPr>
          <p:nvPr>
            <p:ph type="body" idx="1"/>
          </p:nvPr>
        </p:nvSpPr>
        <p:spPr/>
        <p:txBody>
          <a:bodyPr/>
          <a:lstStyle/>
          <a:p>
            <a:r>
              <a:rPr lang="en-NZ" sz="2000"/>
              <a:t>Each of the interrupt sources is individually enabled or disabled through the SFRs </a:t>
            </a:r>
            <a:r>
              <a:rPr lang="en-NZ" sz="2000" b="1"/>
              <a:t>IE</a:t>
            </a:r>
            <a:r>
              <a:rPr lang="en-NZ" sz="2000"/>
              <a:t>, </a:t>
            </a:r>
            <a:r>
              <a:rPr lang="en-NZ" sz="2000" b="1"/>
              <a:t>EIE1</a:t>
            </a:r>
            <a:r>
              <a:rPr lang="en-NZ" sz="2000"/>
              <a:t> and </a:t>
            </a:r>
            <a:r>
              <a:rPr lang="en-NZ" sz="2000" b="1"/>
              <a:t>EIE2</a:t>
            </a:r>
            <a:endParaRPr lang="en-NZ" sz="2000"/>
          </a:p>
          <a:p>
            <a:endParaRPr lang="en-NZ" sz="2000"/>
          </a:p>
          <a:p>
            <a:r>
              <a:rPr lang="en-NZ" sz="2000"/>
              <a:t>In addition to individual enable bits for each interrupt source, there is a global enable/disable bit, </a:t>
            </a:r>
            <a:r>
              <a:rPr lang="en-NZ" sz="2000" b="1"/>
              <a:t>EA</a:t>
            </a:r>
            <a:r>
              <a:rPr lang="en-NZ" sz="2000"/>
              <a:t> (</a:t>
            </a:r>
            <a:r>
              <a:rPr lang="en-NZ" sz="2000" b="1"/>
              <a:t>IE.7</a:t>
            </a:r>
            <a:r>
              <a:rPr lang="en-NZ" sz="2000"/>
              <a:t>) that is cleared to disable all interrupts or set to turn on all enabled interrupts</a:t>
            </a:r>
          </a:p>
          <a:p>
            <a:endParaRPr lang="en-NZ" sz="2000"/>
          </a:p>
          <a:p>
            <a:r>
              <a:rPr lang="en-NZ" sz="2000"/>
              <a:t>Typically, two bits must be set to enable an interrupt:</a:t>
            </a:r>
          </a:p>
          <a:p>
            <a:pPr lvl="1"/>
            <a:r>
              <a:rPr lang="en-NZ" sz="1800"/>
              <a:t>the individual enable bit</a:t>
            </a:r>
          </a:p>
          <a:p>
            <a:pPr lvl="1"/>
            <a:r>
              <a:rPr lang="en-NZ" sz="1800"/>
              <a:t>the global enable bit</a:t>
            </a:r>
          </a:p>
          <a:p>
            <a:endParaRPr lang="en-NZ" sz="2000"/>
          </a:p>
          <a:p>
            <a:r>
              <a:rPr lang="en-NZ" sz="2000"/>
              <a:t>Some interrupts need more than two bits to enable</a:t>
            </a:r>
          </a:p>
          <a:p>
            <a:endParaRPr lang="en-GB" sz="2000"/>
          </a:p>
          <a:p>
            <a:r>
              <a:rPr lang="en-GB" sz="2000"/>
              <a:t>The RESET interrupt (interrupt 0) cannot be turned off, and always the highest priority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405"/>
    </mc:Choice>
    <mc:Fallback>
      <p:transition spd="slow" advTm="16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70" x="4648200" y="1676400"/>
          <p14:tracePt t="3990" x="4648200" y="1670050"/>
          <p14:tracePt t="3998" x="4648200" y="1663700"/>
          <p14:tracePt t="4014" x="4648200" y="1631950"/>
          <p14:tracePt t="4030" x="4648200" y="1619250"/>
          <p14:tracePt t="4038" x="4648200" y="1587500"/>
          <p14:tracePt t="4054" x="4641850" y="1543050"/>
          <p14:tracePt t="4070" x="4610100" y="1498600"/>
          <p14:tracePt t="4086" x="4578350" y="1460500"/>
          <p14:tracePt t="4102" x="4527550" y="1422400"/>
          <p14:tracePt t="4116" x="4457700" y="1384300"/>
          <p14:tracePt t="4134" x="4375150" y="1358900"/>
          <p14:tracePt t="4149" x="4241800" y="1327150"/>
          <p14:tracePt t="4166" x="4184650" y="1320800"/>
          <p14:tracePt t="4190" x="4127500" y="1314450"/>
          <p14:tracePt t="4199" x="4095750" y="1308100"/>
          <p14:tracePt t="4215" x="4070350" y="1308100"/>
          <p14:tracePt t="4233" x="4051300" y="1301750"/>
          <p14:tracePt t="4249" x="4038600" y="1301750"/>
          <p14:tracePt t="4266" x="4032250" y="1295400"/>
          <p14:tracePt t="4282" x="4025900" y="1295400"/>
          <p14:tracePt t="4299" x="4013200" y="1295400"/>
          <p14:tracePt t="4487" x="4019550" y="1295400"/>
          <p14:tracePt t="4494" x="4025900" y="1295400"/>
          <p14:tracePt t="4503" x="4038600" y="1295400"/>
          <p14:tracePt t="4515" x="4044950" y="1295400"/>
          <p14:tracePt t="4519" x="4070350" y="1295400"/>
          <p14:tracePt t="4532" x="4095750" y="1295400"/>
          <p14:tracePt t="4550" x="4152900" y="1295400"/>
          <p14:tracePt t="4567" x="4229100" y="1295400"/>
          <p14:tracePt t="4583" x="4324350" y="1295400"/>
          <p14:tracePt t="4600" x="4438650" y="1295400"/>
          <p14:tracePt t="4616" x="4546600" y="1295400"/>
          <p14:tracePt t="4633" x="4660900" y="1295400"/>
          <p14:tracePt t="4650" x="4794250" y="1295400"/>
          <p14:tracePt t="4667" x="4902200" y="1295400"/>
          <p14:tracePt t="4683" x="4997450" y="1295400"/>
          <p14:tracePt t="4700" x="5060950" y="1295400"/>
          <p14:tracePt t="4716" x="5124450" y="1295400"/>
          <p14:tracePt t="4734" x="5168900" y="1295400"/>
          <p14:tracePt t="4750" x="5232400" y="1295400"/>
          <p14:tracePt t="4768" x="5270500" y="1289050"/>
          <p14:tracePt t="4783" x="5321300" y="1282700"/>
          <p14:tracePt t="4800" x="5397500" y="1270000"/>
          <p14:tracePt t="4816" x="5486400" y="1257300"/>
          <p14:tracePt t="4833" x="5594350" y="1244600"/>
          <p14:tracePt t="4850" x="5664200" y="1244600"/>
          <p14:tracePt t="4867" x="5727700" y="1244600"/>
          <p14:tracePt t="4883" x="5759450" y="1244600"/>
          <p14:tracePt t="4900" x="5784850" y="1244600"/>
          <p14:tracePt t="4916" x="5810250" y="1244600"/>
          <p14:tracePt t="4933" x="5835650" y="1238250"/>
          <p14:tracePt t="4950" x="5873750" y="1231900"/>
          <p14:tracePt t="4950" x="5892800" y="1231900"/>
          <p14:tracePt t="4967" x="5930900" y="1225550"/>
          <p14:tracePt t="4983" x="5956300" y="1225550"/>
          <p14:tracePt t="5000" x="5988050" y="1219200"/>
          <p14:tracePt t="5016" x="6019800" y="1212850"/>
          <p14:tracePt t="5033" x="6051550" y="1206500"/>
          <p14:tracePt t="5050" x="6102350" y="1200150"/>
          <p14:tracePt t="5067" x="6127750" y="1200150"/>
          <p14:tracePt t="5083" x="6146800" y="1193800"/>
          <p14:tracePt t="5100" x="6159500" y="1193800"/>
          <p14:tracePt t="5116" x="6172200" y="1193800"/>
          <p14:tracePt t="5133" x="6197600" y="1193800"/>
          <p14:tracePt t="5133" x="6210300" y="1193800"/>
          <p14:tracePt t="5152" x="6223000" y="1193800"/>
          <p14:tracePt t="5166" x="6273800" y="1193800"/>
          <p14:tracePt t="5183" x="6311900" y="1193800"/>
          <p14:tracePt t="5200" x="6330950" y="1193800"/>
          <p14:tracePt t="5216" x="6350000" y="1193800"/>
          <p14:tracePt t="5233" x="6362700" y="1193800"/>
          <p14:tracePt t="5250" x="6381750" y="1193800"/>
          <p14:tracePt t="5266" x="6413500" y="1193800"/>
          <p14:tracePt t="5284" x="6438900" y="1193800"/>
          <p14:tracePt t="5300" x="6470650" y="1193800"/>
          <p14:tracePt t="5317" x="6502400" y="1193800"/>
          <p14:tracePt t="5333" x="6546850" y="1193800"/>
          <p14:tracePt t="5350" x="6629400" y="1193800"/>
          <p14:tracePt t="5367" x="6692900" y="1193800"/>
          <p14:tracePt t="5384" x="6762750" y="1193800"/>
          <p14:tracePt t="5400" x="6832600" y="1193800"/>
          <p14:tracePt t="5417" x="6902450" y="1193800"/>
          <p14:tracePt t="5433" x="6985000" y="1193800"/>
          <p14:tracePt t="5450" x="7048500" y="1193800"/>
          <p14:tracePt t="5467" x="7099300" y="1193800"/>
          <p14:tracePt t="5483" x="7143750" y="1193800"/>
          <p14:tracePt t="5499" x="7181850" y="1187450"/>
          <p14:tracePt t="5516" x="7200900" y="1187450"/>
          <p14:tracePt t="5532" x="7219950" y="1187450"/>
          <p14:tracePt t="5549" x="7226300" y="1187450"/>
          <p14:tracePt t="5566" x="7232650" y="1187450"/>
          <p14:tracePt t="5583" x="7239000" y="1187450"/>
          <p14:tracePt t="5623" x="7251700" y="1187450"/>
          <p14:tracePt t="5647" x="7258050" y="1187450"/>
          <p14:tracePt t="5662" x="7270750" y="1187450"/>
          <p14:tracePt t="5679" x="7283450" y="1187450"/>
          <p14:tracePt t="5687" x="7289800" y="1187450"/>
          <p14:tracePt t="5687" x="7302500" y="1187450"/>
          <p14:tracePt t="5700" x="7321550" y="1187450"/>
          <p14:tracePt t="5716" x="7340600" y="1187450"/>
          <p14:tracePt t="5733" x="7372350" y="1187450"/>
          <p14:tracePt t="5750" x="7410450" y="1187450"/>
          <p14:tracePt t="5766" x="7486650" y="1187450"/>
          <p14:tracePt t="5784" x="7575550" y="1187450"/>
          <p14:tracePt t="5800" x="7683500" y="1187450"/>
          <p14:tracePt t="5817" x="7823200" y="1187450"/>
          <p14:tracePt t="5833" x="7962900" y="1187450"/>
          <p14:tracePt t="5850" x="8077200" y="1187450"/>
          <p14:tracePt t="5866" x="8159750" y="1187450"/>
          <p14:tracePt t="5883" x="8223250" y="1187450"/>
          <p14:tracePt t="5900" x="8261350" y="1187450"/>
          <p14:tracePt t="5917" x="8305800" y="1181100"/>
          <p14:tracePt t="5933" x="8350250" y="1181100"/>
          <p14:tracePt t="5950" x="8413750" y="1162050"/>
          <p14:tracePt t="5967" x="8445500" y="1155700"/>
          <p14:tracePt t="5984" x="8483600" y="1155700"/>
          <p14:tracePt t="6000" x="8502650" y="1149350"/>
          <p14:tracePt t="6017" x="8521700" y="1149350"/>
          <p14:tracePt t="6033" x="8534400" y="1143000"/>
          <p14:tracePt t="6050" x="8547100" y="1143000"/>
          <p14:tracePt t="6066" x="8566150" y="1136650"/>
          <p14:tracePt t="6084" x="8585200" y="1136650"/>
          <p14:tracePt t="6100" x="8597900" y="1136650"/>
          <p14:tracePt t="6117" x="8604250" y="1136650"/>
          <p14:tracePt t="6134" x="8616950" y="1136650"/>
          <p14:tracePt t="6134" x="8623300" y="1130300"/>
          <p14:tracePt t="6183" x="8629650" y="1130300"/>
          <p14:tracePt t="6327" x="8616950" y="1130300"/>
          <p14:tracePt t="6335" x="8591550" y="1130300"/>
          <p14:tracePt t="6342" x="8534400" y="1130300"/>
          <p14:tracePt t="6350" x="8242300" y="1130300"/>
          <p14:tracePt t="6367" x="7816850" y="1130300"/>
          <p14:tracePt t="6383" x="7245350" y="1162050"/>
          <p14:tracePt t="6400" x="6559550" y="1162050"/>
          <p14:tracePt t="6416" x="5892800" y="1162050"/>
          <p14:tracePt t="6433" x="5200650" y="1162050"/>
          <p14:tracePt t="6449" x="4603750" y="1162050"/>
          <p14:tracePt t="6466" x="4089400" y="1181100"/>
          <p14:tracePt t="6483" x="3727450" y="1206500"/>
          <p14:tracePt t="6500" x="3511550" y="1212850"/>
          <p14:tracePt t="6517" x="3346450" y="1231900"/>
          <p14:tracePt t="6533" x="3225800" y="1250950"/>
          <p14:tracePt t="6550" x="3111500" y="1270000"/>
          <p14:tracePt t="6566" x="2933700" y="1301750"/>
          <p14:tracePt t="6584" x="2794000" y="1320800"/>
          <p14:tracePt t="6600" x="2667000" y="1333500"/>
          <p14:tracePt t="6616" x="2546350" y="1358900"/>
          <p14:tracePt t="6633" x="2425700" y="1371600"/>
          <p14:tracePt t="6650" x="2317750" y="1390650"/>
          <p14:tracePt t="6667" x="2209800" y="1403350"/>
          <p14:tracePt t="6683" x="2120900" y="1416050"/>
          <p14:tracePt t="6700" x="2006600" y="1422400"/>
          <p14:tracePt t="6716" x="1866900" y="1441450"/>
          <p14:tracePt t="6733" x="1739900" y="1466850"/>
          <p14:tracePt t="6750" x="1568450" y="1492250"/>
          <p14:tracePt t="6767" x="1466850" y="1511300"/>
          <p14:tracePt t="6783" x="1371600" y="1524000"/>
          <p14:tracePt t="6800" x="1295400" y="1536700"/>
          <p14:tracePt t="6816" x="1257300" y="1543050"/>
          <p14:tracePt t="6834" x="1231900" y="1543050"/>
          <p14:tracePt t="6850" x="1212850" y="1543050"/>
          <p14:tracePt t="6866" x="1200150" y="1549400"/>
          <p14:tracePt t="6883" x="1174750" y="1555750"/>
          <p14:tracePt t="6900" x="1155700" y="1562100"/>
          <p14:tracePt t="6916" x="1136650" y="1562100"/>
          <p14:tracePt t="6933" x="1111250" y="1562100"/>
          <p14:tracePt t="6950" x="1066800" y="1574800"/>
          <p14:tracePt t="6968" x="1041400" y="1581150"/>
          <p14:tracePt t="6983" x="1035050" y="1581150"/>
          <p14:tracePt t="7000" x="1028700" y="1581150"/>
          <p14:tracePt t="7016" x="1016000" y="1581150"/>
          <p14:tracePt t="7375" x="1022350" y="1581150"/>
          <p14:tracePt t="7383" x="1041400" y="1581150"/>
          <p14:tracePt t="7391" x="1073150" y="1581150"/>
          <p14:tracePt t="7401" x="1117600" y="1587500"/>
          <p14:tracePt t="7416" x="1155700" y="1587500"/>
          <p14:tracePt t="7433" x="1200150" y="1587500"/>
          <p14:tracePt t="7450" x="1238250" y="1587500"/>
          <p14:tracePt t="7467" x="1270000" y="1587500"/>
          <p14:tracePt t="7483" x="1295400" y="1587500"/>
          <p14:tracePt t="7500" x="1301750" y="1587500"/>
          <p14:tracePt t="7871" x="1308100" y="1587500"/>
          <p14:tracePt t="7991" x="1314450" y="1587500"/>
          <p14:tracePt t="7999" x="1320800" y="1587500"/>
          <p14:tracePt t="8009" x="1327150" y="1587500"/>
          <p14:tracePt t="8015" x="1346200" y="1587500"/>
          <p14:tracePt t="8033" x="1365250" y="1587500"/>
          <p14:tracePt t="8050" x="1428750" y="1587500"/>
          <p14:tracePt t="8050" x="1479550" y="1587500"/>
          <p14:tracePt t="8067" x="1524000" y="1587500"/>
          <p14:tracePt t="8083" x="1543050" y="1587500"/>
          <p14:tracePt t="8100" x="1549400" y="1587500"/>
          <p14:tracePt t="8116" x="1555750" y="1587500"/>
          <p14:tracePt t="8133" x="1562100" y="1587500"/>
          <p14:tracePt t="8150" x="1581150" y="1587500"/>
          <p14:tracePt t="8150" x="1587500" y="1587500"/>
          <p14:tracePt t="8167" x="1600200" y="1587500"/>
          <p14:tracePt t="8184" x="1625600" y="1587500"/>
          <p14:tracePt t="8200" x="1651000" y="1587500"/>
          <p14:tracePt t="8216" x="1676400" y="1581150"/>
          <p14:tracePt t="8233" x="1682750" y="1581150"/>
          <p14:tracePt t="8249" x="1689100" y="1581150"/>
          <p14:tracePt t="8266" x="1695450" y="1574800"/>
          <p14:tracePt t="8283" x="1708150" y="1574800"/>
          <p14:tracePt t="8300" x="1727200" y="1574800"/>
          <p14:tracePt t="8316" x="1758950" y="1574800"/>
          <p14:tracePt t="8333" x="1790700" y="1574800"/>
          <p14:tracePt t="8349" x="1822450" y="1562100"/>
          <p14:tracePt t="8349" x="1841500" y="1562100"/>
          <p14:tracePt t="8367" x="1879600" y="1555750"/>
          <p14:tracePt t="8383" x="1911350" y="1555750"/>
          <p14:tracePt t="8400" x="1949450" y="1555750"/>
          <p14:tracePt t="8416" x="1974850" y="1549400"/>
          <p14:tracePt t="8433" x="1993900" y="1549400"/>
          <p14:tracePt t="8449" x="2006600" y="1549400"/>
          <p14:tracePt t="8590" x="2012950" y="1549400"/>
          <p14:tracePt t="8599" x="2057400" y="1549400"/>
          <p14:tracePt t="8609" x="2089150" y="1549400"/>
          <p14:tracePt t="8617" x="2159000" y="1536700"/>
          <p14:tracePt t="8632" x="2241550" y="1536700"/>
          <p14:tracePt t="8650" x="2298700" y="1536700"/>
          <p14:tracePt t="8666" x="2381250" y="1536700"/>
          <p14:tracePt t="8683" x="2457450" y="1536700"/>
          <p14:tracePt t="8700" x="2540000" y="1536700"/>
          <p14:tracePt t="8716" x="2609850" y="1536700"/>
          <p14:tracePt t="8733" x="2660650" y="1536700"/>
          <p14:tracePt t="8733" x="2673350" y="1536700"/>
          <p14:tracePt t="8751" x="2686050" y="1536700"/>
          <p14:tracePt t="8951" x="2679700" y="1536700"/>
          <p14:tracePt t="8952" x="2660650" y="1536700"/>
          <p14:tracePt t="8967" x="2641600" y="1536700"/>
          <p14:tracePt t="8975" x="2603500" y="1536700"/>
          <p14:tracePt t="8983" x="2552700" y="1536700"/>
          <p14:tracePt t="8999" x="2501900" y="1536700"/>
          <p14:tracePt t="9017" x="2457450" y="1536700"/>
          <p14:tracePt t="9033" x="2432050" y="1536700"/>
          <p14:tracePt t="9050" x="2413000" y="1536700"/>
          <p14:tracePt t="9066" x="2387600" y="1536700"/>
          <p14:tracePt t="9083" x="2368550" y="1536700"/>
          <p14:tracePt t="9100" x="2330450" y="1536700"/>
          <p14:tracePt t="9117" x="2298700" y="1536700"/>
          <p14:tracePt t="9133" x="2266950" y="1536700"/>
          <p14:tracePt t="9133" x="2254250" y="1536700"/>
          <p14:tracePt t="9151" x="2235200" y="1536700"/>
          <p14:tracePt t="9167" x="2228850" y="1536700"/>
          <p14:tracePt t="9326" x="2235200" y="1536700"/>
          <p14:tracePt t="9343" x="2273300" y="1536700"/>
          <p14:tracePt t="9351" x="2298700" y="1536700"/>
          <p14:tracePt t="9352" x="2324100" y="1536700"/>
          <p14:tracePt t="9367" x="2349500" y="1536700"/>
          <p14:tracePt t="9383" x="2374900" y="1536700"/>
          <p14:tracePt t="9399" x="2393950" y="1536700"/>
          <p14:tracePt t="9416" x="2419350" y="1536700"/>
          <p14:tracePt t="9433" x="2432050" y="1536700"/>
          <p14:tracePt t="9450" x="2457450" y="1536700"/>
          <p14:tracePt t="9466" x="2476500" y="1536700"/>
          <p14:tracePt t="9483" x="2501900" y="1536700"/>
          <p14:tracePt t="9500" x="2527300" y="1536700"/>
          <p14:tracePt t="9517" x="2559050" y="1536700"/>
          <p14:tracePt t="9533" x="2571750" y="1536700"/>
          <p14:tracePt t="9550" x="2590800" y="1536700"/>
          <p14:tracePt t="9567" x="2603500" y="1536700"/>
          <p14:tracePt t="9622" x="2609850" y="1536700"/>
          <p14:tracePt t="9631" x="2616200" y="1536700"/>
          <p14:tracePt t="9638" x="2641600" y="1536700"/>
          <p14:tracePt t="9649" x="2673350" y="1536700"/>
          <p14:tracePt t="9665" x="2711450" y="1536700"/>
          <p14:tracePt t="9683" x="2755900" y="1536700"/>
          <p14:tracePt t="9699" x="2787650" y="1536700"/>
          <p14:tracePt t="9717" x="2813050" y="1536700"/>
          <p14:tracePt t="9733" x="2832100" y="1536700"/>
          <p14:tracePt t="10149" x="2844800" y="1536700"/>
          <p14:tracePt t="10158" x="2870200" y="1536700"/>
          <p14:tracePt t="10166" x="2940050" y="1536700"/>
          <p14:tracePt t="10183" x="2984500" y="1536700"/>
          <p14:tracePt t="10184" x="3086100" y="1536700"/>
          <p14:tracePt t="10198" x="3181350" y="1536700"/>
          <p14:tracePt t="10216" x="3276600" y="1536700"/>
          <p14:tracePt t="10232" x="3340100" y="1536700"/>
          <p14:tracePt t="10249" x="3378200" y="1536700"/>
          <p14:tracePt t="10266" x="3384550" y="1536700"/>
          <p14:tracePt t="10341" x="3390900" y="1536700"/>
          <p14:tracePt t="10349" x="3397250" y="1536700"/>
          <p14:tracePt t="10364" x="3409950" y="1536700"/>
          <p14:tracePt t="10382" x="3416300" y="1536700"/>
          <p14:tracePt t="10383" x="3429000" y="1536700"/>
          <p14:tracePt t="10399" x="3435350" y="1536700"/>
          <p14:tracePt t="10415" x="3448050" y="1536700"/>
          <p14:tracePt t="10432" x="3454400" y="1536700"/>
          <p14:tracePt t="10565" x="3460750" y="1536700"/>
          <p14:tracePt t="10575" x="3479800" y="1536700"/>
          <p14:tracePt t="10582" x="3498850" y="1536700"/>
          <p14:tracePt t="10589" x="3549650" y="1536700"/>
          <p14:tracePt t="10599" x="3619500" y="1536700"/>
          <p14:tracePt t="10615" x="3683000" y="1536700"/>
          <p14:tracePt t="10633" x="3727450" y="1536700"/>
          <p14:tracePt t="10649" x="3746500" y="1536700"/>
          <p14:tracePt t="10701" x="3752850" y="1536700"/>
          <p14:tracePt t="10749" x="3759200" y="1536700"/>
          <p14:tracePt t="10758" x="3765550" y="1536700"/>
          <p14:tracePt t="10765" x="3771900" y="1536700"/>
          <p14:tracePt t="10766" x="3784600" y="1536700"/>
          <p14:tracePt t="10782" x="3810000" y="1536700"/>
          <p14:tracePt t="10798" x="3829050" y="1536700"/>
          <p14:tracePt t="10815" x="3860800" y="1536700"/>
          <p14:tracePt t="10832" x="3879850" y="1536700"/>
          <p14:tracePt t="10848" x="3905250" y="1536700"/>
          <p14:tracePt t="10865" x="3917950" y="1536700"/>
          <p14:tracePt t="10882" x="3930650" y="1536700"/>
          <p14:tracePt t="10918" x="3937000" y="1536700"/>
          <p14:tracePt t="11005" x="3943350" y="1536700"/>
          <p14:tracePt t="11029" x="3956050" y="1536700"/>
          <p14:tracePt t="11350" x="3943350" y="1536700"/>
          <p14:tracePt t="11354" x="3905250" y="1536700"/>
          <p14:tracePt t="11366" x="3854450" y="1549400"/>
          <p14:tracePt t="11367" x="3676650" y="1555750"/>
          <p14:tracePt t="11382" x="3340100" y="1593850"/>
          <p14:tracePt t="11398" x="2990850" y="1625600"/>
          <p14:tracePt t="11415" x="2705100" y="1638300"/>
          <p14:tracePt t="11432" x="2508250" y="1638300"/>
          <p14:tracePt t="11448" x="2362200" y="1638300"/>
          <p14:tracePt t="11467" x="2260600" y="1638300"/>
          <p14:tracePt t="11482" x="2197100" y="1638300"/>
          <p14:tracePt t="11499" x="2146300" y="1638300"/>
          <p14:tracePt t="11515" x="2114550" y="1638300"/>
          <p14:tracePt t="11532" x="2076450" y="1638300"/>
          <p14:tracePt t="11549" x="2012950" y="1638300"/>
          <p14:tracePt t="11566" x="1968500" y="1638300"/>
          <p14:tracePt t="11582" x="1917700" y="1638300"/>
          <p14:tracePt t="11599" x="1847850" y="1638300"/>
          <p14:tracePt t="11615" x="1758950" y="1638300"/>
          <p14:tracePt t="11632" x="1682750" y="1638300"/>
          <p14:tracePt t="11648" x="1619250" y="1638300"/>
          <p14:tracePt t="11665" x="1593850" y="1638300"/>
          <p14:tracePt t="11781" x="1606550" y="1638300"/>
          <p14:tracePt t="11791" x="1644650" y="1638300"/>
          <p14:tracePt t="11791" x="1676400" y="1638300"/>
          <p14:tracePt t="11798" x="1778000" y="1612900"/>
          <p14:tracePt t="11815" x="1885950" y="1600200"/>
          <p14:tracePt t="11832" x="1968500" y="1587500"/>
          <p14:tracePt t="11848" x="2006600" y="1581150"/>
          <p14:tracePt t="11865" x="2019300" y="1581150"/>
          <p14:tracePt t="11950" x="2012950" y="1581150"/>
          <p14:tracePt t="11958" x="1987550" y="1581150"/>
          <p14:tracePt t="11966" x="1955800" y="1581150"/>
          <p14:tracePt t="11966" x="1892300" y="1581150"/>
          <p14:tracePt t="11983" x="1860550" y="1581150"/>
          <p14:tracePt t="12174" x="1873250" y="1581150"/>
          <p14:tracePt t="12182" x="1898650" y="1581150"/>
          <p14:tracePt t="12183" x="1955800" y="1581150"/>
          <p14:tracePt t="12199" x="2012950" y="1581150"/>
          <p14:tracePt t="12215" x="2051050" y="1581150"/>
          <p14:tracePt t="12232" x="2076450" y="1581150"/>
          <p14:tracePt t="12374" x="2095500" y="1581150"/>
          <p14:tracePt t="12381" x="2114550" y="1581150"/>
          <p14:tracePt t="12382" x="2152650" y="1581150"/>
          <p14:tracePt t="12398" x="2197100" y="1581150"/>
          <p14:tracePt t="12399" x="2317750" y="1606550"/>
          <p14:tracePt t="12415" x="2495550" y="1625600"/>
          <p14:tracePt t="12431" x="2724150" y="1651000"/>
          <p14:tracePt t="12449" x="2895600" y="1657350"/>
          <p14:tracePt t="12465" x="3067050" y="1657350"/>
          <p14:tracePt t="12482" x="3219450" y="1657350"/>
          <p14:tracePt t="12498" x="3371850" y="1657350"/>
          <p14:tracePt t="12515" x="3498850" y="1657350"/>
          <p14:tracePt t="12532" x="3619500" y="1657350"/>
          <p14:tracePt t="12549" x="3740150" y="1657350"/>
          <p14:tracePt t="12565" x="3803650" y="1657350"/>
          <p14:tracePt t="12582" x="3848100" y="1657350"/>
          <p14:tracePt t="12598" x="3860800" y="1657350"/>
          <p14:tracePt t="12637" x="3867150" y="1657350"/>
          <p14:tracePt t="12648" x="3879850" y="1657350"/>
          <p14:tracePt t="12649" x="3892550" y="1657350"/>
          <p14:tracePt t="12685" x="3898900" y="1657350"/>
          <p14:tracePt t="12725" x="3905250" y="1657350"/>
          <p14:tracePt t="12822" x="3860800" y="1657350"/>
          <p14:tracePt t="12829" x="3848100" y="1657350"/>
          <p14:tracePt t="12838" x="3746500" y="1670050"/>
          <p14:tracePt t="12849" x="3435350" y="1676400"/>
          <p14:tracePt t="12865" x="3067050" y="1676400"/>
          <p14:tracePt t="12882" x="2711450" y="1676400"/>
          <p14:tracePt t="12898" x="2355850" y="1676400"/>
          <p14:tracePt t="12915" x="2000250" y="1676400"/>
          <p14:tracePt t="12932" x="1720850" y="1644650"/>
          <p14:tracePt t="12949" x="1454150" y="1644650"/>
          <p14:tracePt t="12966" x="1314450" y="1644650"/>
          <p14:tracePt t="12982" x="1206500" y="1638300"/>
          <p14:tracePt t="12998" x="1111250" y="1625600"/>
          <p14:tracePt t="13015" x="1035050" y="1612900"/>
          <p14:tracePt t="13032" x="946150" y="1600200"/>
          <p14:tracePt t="13048" x="876300" y="1593850"/>
          <p14:tracePt t="13065" x="831850" y="1593850"/>
          <p14:tracePt t="13082" x="806450" y="1593850"/>
          <p14:tracePt t="13098" x="793750" y="1593850"/>
          <p14:tracePt t="13317" x="819150" y="1593850"/>
          <p14:tracePt t="13325" x="831850" y="1593850"/>
          <p14:tracePt t="13333" x="857250" y="1593850"/>
          <p14:tracePt t="13349" x="869950" y="1593850"/>
          <p14:tracePt t="13350" x="889000" y="1593850"/>
          <p14:tracePt t="13365" x="939800" y="1593850"/>
          <p14:tracePt t="13382" x="977900" y="1593850"/>
          <p14:tracePt t="13398" x="1016000" y="1593850"/>
          <p14:tracePt t="13415" x="1060450" y="1593850"/>
          <p14:tracePt t="13432" x="1143000" y="1593850"/>
          <p14:tracePt t="13448" x="1200150" y="1593850"/>
          <p14:tracePt t="13465" x="1276350" y="1593850"/>
          <p14:tracePt t="13482" x="1346200" y="1593850"/>
          <p14:tracePt t="13498" x="1422400" y="1593850"/>
          <p14:tracePt t="13515" x="1466850" y="1593850"/>
          <p14:tracePt t="13532" x="1498600" y="1593850"/>
          <p14:tracePt t="13918" x="1473200" y="1593850"/>
          <p14:tracePt t="13925" x="1460500" y="1593850"/>
          <p14:tracePt t="13933" x="1441450" y="1593850"/>
          <p14:tracePt t="13934" x="1428750" y="1593850"/>
          <p14:tracePt t="13948" x="1377950" y="1593850"/>
          <p14:tracePt t="13966" x="1346200" y="1593850"/>
          <p14:tracePt t="13982" x="1314450" y="1593850"/>
          <p14:tracePt t="13999" x="1289050" y="1593850"/>
          <p14:tracePt t="14015" x="1270000" y="1593850"/>
          <p14:tracePt t="14032" x="1257300" y="1593850"/>
          <p14:tracePt t="14125" x="1270000" y="1593850"/>
          <p14:tracePt t="14132" x="1295400" y="1593850"/>
          <p14:tracePt t="14141" x="1339850" y="1593850"/>
          <p14:tracePt t="14149" x="1403350" y="1581150"/>
          <p14:tracePt t="14157" x="1555750" y="1555750"/>
          <p14:tracePt t="14166" x="1841500" y="1511300"/>
          <p14:tracePt t="14182" x="2127250" y="1473200"/>
          <p14:tracePt t="14199" x="2311400" y="1435100"/>
          <p14:tracePt t="14215" x="2451100" y="1397000"/>
          <p14:tracePt t="14232" x="2520950" y="1371600"/>
          <p14:tracePt t="14248" x="2533650" y="1371600"/>
          <p14:tracePt t="14389" x="2520950" y="1365250"/>
          <p14:tracePt t="14398" x="2501900" y="1358900"/>
          <p14:tracePt t="14407" x="2476500" y="1358900"/>
          <p14:tracePt t="14413" x="2438400" y="1358900"/>
          <p14:tracePt t="14424" x="2400300" y="1358900"/>
          <p14:tracePt t="14432" x="2343150" y="1358900"/>
          <p14:tracePt t="14448" x="2279650" y="1358900"/>
          <p14:tracePt t="14465" x="2228850" y="1352550"/>
          <p14:tracePt t="14482" x="2197100" y="1352550"/>
          <p14:tracePt t="14499" x="2178050" y="1346200"/>
          <p14:tracePt t="14515" x="2165350" y="1339850"/>
          <p14:tracePt t="14582" x="2159000" y="1339850"/>
          <p14:tracePt t="14605" x="2165350" y="1333500"/>
          <p14:tracePt t="14613" x="2228850" y="1314450"/>
          <p14:tracePt t="14631" x="2279650" y="1301750"/>
          <p14:tracePt t="14632" x="2425700" y="1276350"/>
          <p14:tracePt t="14648" x="2597150" y="1244600"/>
          <p14:tracePt t="14665" x="2749550" y="1231900"/>
          <p14:tracePt t="14682" x="2857500" y="1212850"/>
          <p14:tracePt t="14699" x="2908300" y="1206500"/>
          <p14:tracePt t="14715" x="2927350" y="1200150"/>
          <p14:tracePt t="14732" x="2933700" y="1200150"/>
          <p14:tracePt t="14893" x="2895600" y="1200150"/>
          <p14:tracePt t="14907" x="2844800" y="1200150"/>
          <p14:tracePt t="14909" x="2787650" y="1200150"/>
          <p14:tracePt t="14917" x="2635250" y="1200150"/>
          <p14:tracePt t="14931" x="2482850" y="1200150"/>
          <p14:tracePt t="14948" x="2273300" y="1193800"/>
          <p14:tracePt t="14966" x="2184400" y="1181100"/>
          <p14:tracePt t="14982" x="2146300" y="1174750"/>
          <p14:tracePt t="14999" x="2127250" y="1174750"/>
          <p14:tracePt t="15036" x="2120900" y="1174750"/>
          <p14:tracePt t="15269" x="2114550" y="1168400"/>
          <p14:tracePt t="18303" x="2114550" y="1193800"/>
          <p14:tracePt t="18311" x="2108200" y="1257300"/>
          <p14:tracePt t="18311" x="2082800" y="1352550"/>
          <p14:tracePt t="18327" x="2057400" y="1428750"/>
          <p14:tracePt t="18335" x="2025650" y="1530350"/>
          <p14:tracePt t="18336" x="1968500" y="1746250"/>
          <p14:tracePt t="18351" x="1917700" y="1924050"/>
          <p14:tracePt t="18368" x="1879600" y="2089150"/>
          <p14:tracePt t="18384" x="1860550" y="2222500"/>
          <p14:tracePt t="18401" x="1847850" y="2324100"/>
          <p14:tracePt t="18417" x="1835150" y="2381250"/>
          <p14:tracePt t="18433" x="1828800" y="2425700"/>
          <p14:tracePt t="18450" x="1828800" y="2438400"/>
          <p14:tracePt t="18503" x="1828800" y="2444750"/>
          <p14:tracePt t="18903" x="1822450" y="2444750"/>
          <p14:tracePt t="18911" x="1803400" y="2444750"/>
          <p14:tracePt t="18919" x="1784350" y="2444750"/>
          <p14:tracePt t="18927" x="1758950" y="2444750"/>
          <p14:tracePt t="18935" x="1695450" y="2438400"/>
          <p14:tracePt t="18949" x="1612900" y="2425700"/>
          <p14:tracePt t="18966" x="1492250" y="2393950"/>
          <p14:tracePt t="18984" x="1428750" y="2387600"/>
          <p14:tracePt t="19000" x="1371600" y="2374900"/>
          <p14:tracePt t="19017" x="1333500" y="2368550"/>
          <p14:tracePt t="19033" x="1301750" y="2368550"/>
          <p14:tracePt t="19051" x="1270000" y="2362200"/>
          <p14:tracePt t="19067" x="1257300" y="2362200"/>
          <p14:tracePt t="19083" x="1250950" y="2362200"/>
          <p14:tracePt t="19100" x="1244600" y="2362200"/>
          <p14:tracePt t="19117" x="1238250" y="2362200"/>
          <p14:tracePt t="19133" x="1238250" y="2355850"/>
          <p14:tracePt t="19279" x="1250950" y="2355850"/>
          <p14:tracePt t="19287" x="1270000" y="2355850"/>
          <p14:tracePt t="19295" x="1289050" y="2349500"/>
          <p14:tracePt t="19303" x="1339850" y="2343150"/>
          <p14:tracePt t="19317" x="1384300" y="2336800"/>
          <p14:tracePt t="19333" x="1441450" y="2330450"/>
          <p14:tracePt t="19350" x="1485900" y="2324100"/>
          <p14:tracePt t="19366" x="1555750" y="2311400"/>
          <p14:tracePt t="19384" x="1587500" y="2311400"/>
          <p14:tracePt t="19400" x="1600200" y="2305050"/>
          <p14:tracePt t="19417" x="1612900" y="2305050"/>
          <p14:tracePt t="19455" x="1619250" y="2298700"/>
          <p14:tracePt t="19495" x="1625600" y="2298700"/>
          <p14:tracePt t="19509" x="1631950" y="2298700"/>
          <p14:tracePt t="19510" x="1644650" y="2298700"/>
          <p14:tracePt t="19517" x="1663700" y="2298700"/>
          <p14:tracePt t="19534" x="1689100" y="2298700"/>
          <p14:tracePt t="19550" x="1714500" y="2298700"/>
          <p14:tracePt t="19567" x="1752600" y="2298700"/>
          <p14:tracePt t="19583" x="1765300" y="2298700"/>
          <p14:tracePt t="19600" x="1784350" y="2292350"/>
          <p14:tracePt t="19616" x="1803400" y="2292350"/>
          <p14:tracePt t="19633" x="1822450" y="2286000"/>
          <p14:tracePt t="19650" x="1841500" y="2286000"/>
          <p14:tracePt t="19667" x="1860550" y="2286000"/>
          <p14:tracePt t="19683" x="1885950" y="2286000"/>
          <p14:tracePt t="19700" x="1905000" y="2286000"/>
          <p14:tracePt t="19717" x="1911350" y="2279650"/>
          <p14:tracePt t="19733" x="1924050" y="2279650"/>
          <p14:tracePt t="19767" x="1930400" y="2279650"/>
          <p14:tracePt t="19791" x="1943100" y="2279650"/>
          <p14:tracePt t="19807" x="1949450" y="2273300"/>
          <p14:tracePt t="19808" x="1955800" y="2273300"/>
          <p14:tracePt t="19817" x="1974850" y="2273300"/>
          <p14:tracePt t="19833" x="2000250" y="2273300"/>
          <p14:tracePt t="19851" x="2025650" y="2273300"/>
          <p14:tracePt t="19867" x="2051050" y="2273300"/>
          <p14:tracePt t="19884" x="2076450" y="2273300"/>
          <p14:tracePt t="19900" x="2108200" y="2273300"/>
          <p14:tracePt t="19917" x="2127250" y="2273300"/>
          <p14:tracePt t="19933" x="2146300" y="2273300"/>
          <p14:tracePt t="19951" x="2165350" y="2273300"/>
          <p14:tracePt t="19967" x="2171700" y="2273300"/>
          <p14:tracePt t="19983" x="2184400" y="2266950"/>
          <p14:tracePt t="20047" x="2190750" y="2260600"/>
          <p14:tracePt t="20759" x="2197100" y="2260600"/>
          <p14:tracePt t="20768" x="2247900" y="2241550"/>
          <p14:tracePt t="20768" x="2374900" y="2146300"/>
          <p14:tracePt t="20785" x="2470150" y="2044700"/>
          <p14:tracePt t="20802" x="2552700" y="1911350"/>
          <p14:tracePt t="20818" x="2616200" y="1797050"/>
          <p14:tracePt t="20833" x="2635250" y="1739900"/>
          <p14:tracePt t="20850" x="2641600" y="1714500"/>
          <p14:tracePt t="20868" x="2641600" y="1701800"/>
          <p14:tracePt t="20903" x="2641600" y="1695450"/>
          <p14:tracePt t="21063" x="2641600" y="1682750"/>
          <p14:tracePt t="21071" x="2635250" y="1670050"/>
          <p14:tracePt t="21083" x="2622550" y="1644650"/>
          <p14:tracePt t="21087" x="2590800" y="1600200"/>
          <p14:tracePt t="21100" x="2559050" y="1562100"/>
          <p14:tracePt t="21117" x="2546350" y="1543050"/>
          <p14:tracePt t="21167" x="2540000" y="1536700"/>
          <p14:tracePt t="22143" x="2508250" y="1536700"/>
          <p14:tracePt t="22151" x="2457450" y="1536700"/>
          <p14:tracePt t="22152" x="2317750" y="1543050"/>
          <p14:tracePt t="22167" x="2165350" y="1555750"/>
          <p14:tracePt t="22185" x="2032000" y="1574800"/>
          <p14:tracePt t="22201" x="1917700" y="1574800"/>
          <p14:tracePt t="22218" x="1854200" y="1574800"/>
          <p14:tracePt t="22233" x="1816100" y="1574800"/>
          <p14:tracePt t="22250" x="1790700" y="1574800"/>
          <p14:tracePt t="22266" x="1771650" y="1574800"/>
          <p14:tracePt t="22284" x="1752600" y="1574800"/>
          <p14:tracePt t="22300" x="1746250" y="1574800"/>
          <p14:tracePt t="22317" x="1720850" y="1574800"/>
          <p14:tracePt t="22333" x="1708150" y="1574800"/>
          <p14:tracePt t="22350" x="1689100" y="1574800"/>
          <p14:tracePt t="22367" x="1682750" y="1574800"/>
          <p14:tracePt t="22383" x="1670050" y="1574800"/>
          <p14:tracePt t="22400" x="1644650" y="1574800"/>
          <p14:tracePt t="22417" x="1619250" y="1581150"/>
          <p14:tracePt t="22433" x="1593850" y="1587500"/>
          <p14:tracePt t="22450" x="1549400" y="1593850"/>
          <p14:tracePt t="22466" x="1511300" y="1593850"/>
          <p14:tracePt t="22483" x="1479550" y="1593850"/>
          <p14:tracePt t="22500" x="1454150" y="1593850"/>
          <p14:tracePt t="22517" x="1441450" y="1593850"/>
          <p14:tracePt t="22679" x="1447800" y="1593850"/>
          <p14:tracePt t="22703" x="1454150" y="1593850"/>
          <p14:tracePt t="22815" x="1441450" y="1593850"/>
          <p14:tracePt t="22823" x="1416050" y="1593850"/>
          <p14:tracePt t="22831" x="1377950" y="1593850"/>
          <p14:tracePt t="22838" x="1327150" y="1593850"/>
          <p14:tracePt t="22850" x="1289050" y="1593850"/>
          <p14:tracePt t="23078" x="1295400" y="1593850"/>
          <p14:tracePt t="23087" x="1301750" y="1593850"/>
          <p14:tracePt t="23095" x="1308100" y="1593850"/>
          <p14:tracePt t="23103" x="1320800" y="1593850"/>
          <p14:tracePt t="23116" x="1327150" y="1593850"/>
          <p14:tracePt t="23639" x="1333500" y="1593850"/>
          <p14:tracePt t="23654" x="1339850" y="1606550"/>
          <p14:tracePt t="23662" x="1384300" y="1625600"/>
          <p14:tracePt t="23667" x="1447800" y="1644650"/>
          <p14:tracePt t="23684" x="1524000" y="1670050"/>
          <p14:tracePt t="23701" x="1619250" y="1720850"/>
          <p14:tracePt t="23716" x="1746250" y="1752600"/>
          <p14:tracePt t="23733" x="1885950" y="1797050"/>
          <p14:tracePt t="23750" x="2120900" y="1841500"/>
          <p14:tracePt t="23767" x="2260600" y="1860550"/>
          <p14:tracePt t="23783" x="2349500" y="1860550"/>
          <p14:tracePt t="23800" x="2419350" y="1860550"/>
          <p14:tracePt t="23816" x="2457450" y="1860550"/>
          <p14:tracePt t="23833" x="2470150" y="1860550"/>
          <p14:tracePt t="23850" x="2476500" y="1860550"/>
          <p14:tracePt t="23983" x="2482850" y="1860550"/>
          <p14:tracePt t="23999" x="2482850" y="1847850"/>
          <p14:tracePt t="24009" x="2451100" y="1841500"/>
          <p14:tracePt t="24016" x="2419350" y="1828800"/>
          <p14:tracePt t="24023" x="2311400" y="1803400"/>
          <p14:tracePt t="24033" x="2190750" y="1771650"/>
          <p14:tracePt t="24050" x="2063750" y="1758950"/>
          <p14:tracePt t="24067" x="1962150" y="1746250"/>
          <p14:tracePt t="24082" x="1905000" y="1733550"/>
          <p14:tracePt t="24099" x="1873250" y="1733550"/>
          <p14:tracePt t="24116" x="1841500" y="1727200"/>
          <p14:tracePt t="24133" x="1816100" y="1714500"/>
          <p14:tracePt t="24150" x="1778000" y="1708150"/>
          <p14:tracePt t="24168" x="1765300" y="1708150"/>
          <p14:tracePt t="24183" x="1746250" y="1701800"/>
          <p14:tracePt t="24200" x="1739900" y="1701800"/>
          <p14:tracePt t="24239" x="1733550" y="1701800"/>
          <p14:tracePt t="24286" x="1733550" y="1695450"/>
          <p14:tracePt t="24479" x="1733550" y="1689100"/>
          <p14:tracePt t="25935" x="1720850" y="1689100"/>
          <p14:tracePt t="25941" x="1682750" y="1689100"/>
          <p14:tracePt t="25951" x="1651000" y="1689100"/>
          <p14:tracePt t="25951" x="1562100" y="1689100"/>
          <p14:tracePt t="25969" x="1504950" y="1689100"/>
          <p14:tracePt t="25984" x="1479550" y="1682750"/>
          <p14:tracePt t="26001" x="1466850" y="1682750"/>
          <p14:tracePt t="26079" x="1460500" y="1682750"/>
          <p14:tracePt t="26095" x="1454150" y="1676400"/>
          <p14:tracePt t="26118" x="1447800" y="1676400"/>
          <p14:tracePt t="26358" x="1441450" y="1676400"/>
          <p14:tracePt t="26366" x="1409700" y="1676400"/>
          <p14:tracePt t="26375" x="1397000" y="1676400"/>
          <p14:tracePt t="26385" x="1358900" y="1663700"/>
          <p14:tracePt t="26400" x="1320800" y="1657350"/>
          <p14:tracePt t="26417" x="1289050" y="1651000"/>
          <p14:tracePt t="26433" x="1270000" y="1651000"/>
          <p14:tracePt t="26450" x="1257300" y="1651000"/>
          <p14:tracePt t="26466" x="1250950" y="1651000"/>
          <p14:tracePt t="26483" x="1238250" y="1651000"/>
          <p14:tracePt t="30270" x="1231900" y="1651000"/>
          <p14:tracePt t="30278" x="1225550" y="1676400"/>
          <p14:tracePt t="30286" x="1225550" y="1689100"/>
          <p14:tracePt t="30294" x="1225550" y="1708150"/>
          <p14:tracePt t="30300" x="1225550" y="1720850"/>
          <p14:tracePt t="30317" x="1225550" y="1727200"/>
          <p14:tracePt t="30317" x="1225550" y="1733550"/>
          <p14:tracePt t="30335" x="1225550" y="1739900"/>
          <p14:tracePt t="30374" x="1225550" y="1746250"/>
          <p14:tracePt t="30398" x="1225550" y="1752600"/>
          <p14:tracePt t="30399" x="1225550" y="1758950"/>
          <p14:tracePt t="30422" x="1225550" y="1765300"/>
          <p14:tracePt t="30433" x="1225550" y="1771650"/>
          <p14:tracePt t="30433" x="1238250" y="1790700"/>
          <p14:tracePt t="30449" x="1244600" y="1816100"/>
          <p14:tracePt t="30466" x="1263650" y="1854200"/>
          <p14:tracePt t="30483" x="1289050" y="1885950"/>
          <p14:tracePt t="30500" x="1314450" y="1917700"/>
          <p14:tracePt t="30516" x="1346200" y="1949450"/>
          <p14:tracePt t="30533" x="1377950" y="1968500"/>
          <p14:tracePt t="30549" x="1403350" y="1981200"/>
          <p14:tracePt t="30567" x="1409700" y="1987550"/>
          <p14:tracePt t="30583" x="1422400" y="1987550"/>
          <p14:tracePt t="30600" x="1435100" y="1987550"/>
          <p14:tracePt t="30616" x="1441450" y="1993900"/>
          <p14:tracePt t="30633" x="1460500" y="1993900"/>
          <p14:tracePt t="30649" x="1473200" y="1993900"/>
          <p14:tracePt t="30666" x="1492250" y="1993900"/>
          <p14:tracePt t="30683" x="1498600" y="2000250"/>
          <p14:tracePt t="30700" x="1511300" y="2000250"/>
          <p14:tracePt t="30716" x="1524000" y="2000250"/>
          <p14:tracePt t="30733" x="1536700" y="2006600"/>
          <p14:tracePt t="30749" x="1581150" y="2025650"/>
          <p14:tracePt t="30767" x="1631950" y="2051050"/>
          <p14:tracePt t="30783" x="1708150" y="2089150"/>
          <p14:tracePt t="30800" x="1790700" y="2127250"/>
          <p14:tracePt t="30816" x="1892300" y="2171700"/>
          <p14:tracePt t="30833" x="1993900" y="2209800"/>
          <p14:tracePt t="30849" x="2101850" y="2235200"/>
          <p14:tracePt t="30866" x="2216150" y="2266950"/>
          <p14:tracePt t="30883" x="2298700" y="2279650"/>
          <p14:tracePt t="30900" x="2374900" y="2286000"/>
          <p14:tracePt t="30916" x="2419350" y="2286000"/>
          <p14:tracePt t="30933" x="2438400" y="2286000"/>
          <p14:tracePt t="30949" x="2463800" y="2286000"/>
          <p14:tracePt t="30967" x="2476500" y="2286000"/>
          <p14:tracePt t="30983" x="2482850" y="2286000"/>
          <p14:tracePt t="31000" x="2489200" y="2286000"/>
          <p14:tracePt t="31016" x="2495550" y="2286000"/>
          <p14:tracePt t="31190" x="2501900" y="2286000"/>
          <p14:tracePt t="31198" x="2508250" y="2286000"/>
          <p14:tracePt t="31209" x="2514600" y="2286000"/>
          <p14:tracePt t="31230" x="2520950" y="2286000"/>
          <p14:tracePt t="31246" x="2527300" y="2286000"/>
          <p14:tracePt t="31326" x="2540000" y="2279650"/>
          <p14:tracePt t="31334" x="2578100" y="2279650"/>
          <p14:tracePt t="31350" x="2590800" y="2279650"/>
          <p14:tracePt t="31353" x="2622550" y="2266950"/>
          <p14:tracePt t="31367" x="2641600" y="2260600"/>
          <p14:tracePt t="31383" x="2660650" y="2260600"/>
          <p14:tracePt t="31399" x="2667000" y="2260600"/>
          <p14:tracePt t="31718" x="2673350" y="2260600"/>
          <p14:tracePt t="31726" x="2692400" y="2260600"/>
          <p14:tracePt t="31727" x="2730500" y="2260600"/>
          <p14:tracePt t="31734" x="2838450" y="2260600"/>
          <p14:tracePt t="31751" x="2990850" y="2273300"/>
          <p14:tracePt t="31766" x="3155950" y="2298700"/>
          <p14:tracePt t="31783" x="3365500" y="2324100"/>
          <p14:tracePt t="31799" x="3683000" y="2374900"/>
          <p14:tracePt t="31816" x="4038600" y="2425700"/>
          <p14:tracePt t="31833" x="4394200" y="2476500"/>
          <p14:tracePt t="31849" x="4908550" y="2546350"/>
          <p14:tracePt t="31866" x="5441950" y="2628900"/>
          <p14:tracePt t="31883" x="5911850" y="2686050"/>
          <p14:tracePt t="31899" x="6286500" y="2686050"/>
          <p14:tracePt t="31916" x="6604000" y="2686050"/>
          <p14:tracePt t="31933" x="6762750" y="2686050"/>
          <p14:tracePt t="31933" x="6819900" y="2686050"/>
          <p14:tracePt t="31950" x="6877050" y="2686050"/>
          <p14:tracePt t="31966" x="6908800" y="2686050"/>
          <p14:tracePt t="31983" x="6915150" y="2679700"/>
          <p14:tracePt t="31999" x="6927850" y="2679700"/>
          <p14:tracePt t="32017" x="6927850" y="2673350"/>
          <p14:tracePt t="32033" x="6953250" y="2673350"/>
          <p14:tracePt t="32050" x="6997700" y="2667000"/>
          <p14:tracePt t="32066" x="7035800" y="2654300"/>
          <p14:tracePt t="32083" x="7105650" y="2647950"/>
          <p14:tracePt t="32099" x="7200900" y="2628900"/>
          <p14:tracePt t="32116" x="7302500" y="2609850"/>
          <p14:tracePt t="32133" x="7423150" y="2590800"/>
          <p14:tracePt t="32133" x="7480300" y="2571750"/>
          <p14:tracePt t="32151" x="7588250" y="2546350"/>
          <p14:tracePt t="32167" x="7664450" y="2520950"/>
          <p14:tracePt t="32183" x="7721600" y="2501900"/>
          <p14:tracePt t="32199" x="7759700" y="2476500"/>
          <p14:tracePt t="32216" x="7804150" y="2463800"/>
          <p14:tracePt t="32233" x="7854950" y="2438400"/>
          <p14:tracePt t="32250" x="7937500" y="2400300"/>
          <p14:tracePt t="32266" x="8058150" y="2349500"/>
          <p14:tracePt t="32283" x="8185150" y="2317750"/>
          <p14:tracePt t="32299" x="8286750" y="2286000"/>
          <p14:tracePt t="32316" x="8382000" y="2247900"/>
          <p14:tracePt t="32332" x="8432800" y="2235200"/>
          <p14:tracePt t="32349" x="8451850" y="2228850"/>
          <p14:tracePt t="32454" x="8420100" y="2235200"/>
          <p14:tracePt t="32462" x="8324850" y="2279650"/>
          <p14:tracePt t="32470" x="8045450" y="2317750"/>
          <p14:tracePt t="32482" x="7410450" y="2406650"/>
          <p14:tracePt t="32499" x="6623050" y="2406650"/>
          <p14:tracePt t="32516" x="5689600" y="2406650"/>
          <p14:tracePt t="32533" x="4813300" y="2406650"/>
          <p14:tracePt t="32533" x="4476750" y="2406650"/>
          <p14:tracePt t="32551" x="3848100" y="2349500"/>
          <p14:tracePt t="32566" x="3384550" y="2330450"/>
          <p14:tracePt t="32583" x="3105150" y="2311400"/>
          <p14:tracePt t="32600" x="2984500" y="2305050"/>
          <p14:tracePt t="32616" x="2882900" y="2305050"/>
          <p14:tracePt t="32633" x="2813050" y="2305050"/>
          <p14:tracePt t="32650" x="2730500" y="2305050"/>
          <p14:tracePt t="32666" x="2667000" y="2305050"/>
          <p14:tracePt t="32683" x="2590800" y="2305050"/>
          <p14:tracePt t="32699" x="2520950" y="2311400"/>
          <p14:tracePt t="32716" x="2444750" y="2317750"/>
          <p14:tracePt t="32733" x="2362200" y="2336800"/>
          <p14:tracePt t="32733" x="2324100" y="2343150"/>
          <p14:tracePt t="32750" x="2247900" y="2355850"/>
          <p14:tracePt t="32766" x="2178050" y="2374900"/>
          <p14:tracePt t="32783" x="2095500" y="2393950"/>
          <p14:tracePt t="32799" x="2012950" y="2413000"/>
          <p14:tracePt t="32816" x="1943100" y="2438400"/>
          <p14:tracePt t="32833" x="1898650" y="2463800"/>
          <p14:tracePt t="32849" x="1873250" y="2476500"/>
          <p14:tracePt t="32866" x="1854200" y="2495550"/>
          <p14:tracePt t="32883" x="1835150" y="2501900"/>
          <p14:tracePt t="32899" x="1809750" y="2514600"/>
          <p14:tracePt t="32916" x="1771650" y="2533650"/>
          <p14:tracePt t="32933" x="1708150" y="2552700"/>
          <p14:tracePt t="32950" x="1689100" y="2559050"/>
          <p14:tracePt t="32966" x="1663700" y="2565400"/>
          <p14:tracePt t="32983" x="1657350" y="2571750"/>
          <p14:tracePt t="32999" x="1644650" y="2578100"/>
          <p14:tracePt t="33016" x="1619250" y="2578100"/>
          <p14:tracePt t="33034" x="1600200" y="2584450"/>
          <p14:tracePt t="33049" x="1574800" y="2590800"/>
          <p14:tracePt t="33066" x="1555750" y="2590800"/>
          <p14:tracePt t="33083" x="1549400" y="2590800"/>
          <p14:tracePt t="33099" x="1543050" y="2590800"/>
          <p14:tracePt t="33230" x="1555750" y="2590800"/>
          <p14:tracePt t="33242" x="1574800" y="2590800"/>
          <p14:tracePt t="33243" x="1600200" y="2590800"/>
          <p14:tracePt t="33250" x="1638300" y="2590800"/>
          <p14:tracePt t="33266" x="1695450" y="2590800"/>
          <p14:tracePt t="33283" x="1739900" y="2597150"/>
          <p14:tracePt t="33299" x="1771650" y="2597150"/>
          <p14:tracePt t="33316" x="1809750" y="2603500"/>
          <p14:tracePt t="33332" x="1847850" y="2609850"/>
          <p14:tracePt t="33350" x="1879600" y="2616200"/>
          <p14:tracePt t="33367" x="1898650" y="2616200"/>
          <p14:tracePt t="33383" x="1924050" y="2616200"/>
          <p14:tracePt t="33400" x="1936750" y="2616200"/>
          <p14:tracePt t="33416" x="1943100" y="2616200"/>
          <p14:tracePt t="33433" x="1962150" y="2616200"/>
          <p14:tracePt t="33449" x="1968500" y="2616200"/>
          <p14:tracePt t="33590" x="1955800" y="2616200"/>
          <p14:tracePt t="33597" x="1905000" y="2616200"/>
          <p14:tracePt t="33616" x="1866900" y="2622550"/>
          <p14:tracePt t="33617" x="1778000" y="2622550"/>
          <p14:tracePt t="33633" x="1682750" y="2622550"/>
          <p14:tracePt t="33649" x="1587500" y="2622550"/>
          <p14:tracePt t="33666" x="1492250" y="2622550"/>
          <p14:tracePt t="33683" x="1397000" y="2622550"/>
          <p14:tracePt t="33699" x="1327150" y="2622550"/>
          <p14:tracePt t="33716" x="1276350" y="2622550"/>
          <p14:tracePt t="33733" x="1263650" y="2622550"/>
          <p14:tracePt t="33749" x="1257300" y="2622550"/>
          <p14:tracePt t="33998" x="1270000" y="2622550"/>
          <p14:tracePt t="33999" x="1282700" y="2622550"/>
          <p14:tracePt t="34017" x="1289050" y="2622550"/>
          <p14:tracePt t="34022" x="1314450" y="2622550"/>
          <p14:tracePt t="34033" x="1339850" y="2622550"/>
          <p14:tracePt t="34050" x="1371600" y="2622550"/>
          <p14:tracePt t="34066" x="1384300" y="2622550"/>
          <p14:tracePt t="34083" x="1403350" y="2616200"/>
          <p14:tracePt t="34100" x="1422400" y="2616200"/>
          <p14:tracePt t="34116" x="1428750" y="2616200"/>
          <p14:tracePt t="34132" x="1447800" y="2616200"/>
          <p14:tracePt t="34149" x="1492250" y="2616200"/>
          <p14:tracePt t="34167" x="1524000" y="2616200"/>
          <p14:tracePt t="34183" x="1574800" y="2616200"/>
          <p14:tracePt t="34200" x="1631950" y="2616200"/>
          <p14:tracePt t="34216" x="1682750" y="2616200"/>
          <p14:tracePt t="34233" x="1727200" y="2616200"/>
          <p14:tracePt t="34249" x="1784350" y="2616200"/>
          <p14:tracePt t="34266" x="1828800" y="2616200"/>
          <p14:tracePt t="34282" x="1873250" y="2616200"/>
          <p14:tracePt t="34300" x="1917700" y="2616200"/>
          <p14:tracePt t="34316" x="1962150" y="2616200"/>
          <p14:tracePt t="34333" x="2006600" y="2616200"/>
          <p14:tracePt t="34349" x="2051050" y="2616200"/>
          <p14:tracePt t="34367" x="2082800" y="2616200"/>
          <p14:tracePt t="34382" x="2108200" y="2616200"/>
          <p14:tracePt t="34398" x="2120900" y="2616200"/>
          <p14:tracePt t="34415" x="2146300" y="2616200"/>
          <p14:tracePt t="34433" x="2171700" y="2616200"/>
          <p14:tracePt t="34449" x="2203450" y="2616200"/>
          <p14:tracePt t="34466" x="2228850" y="2616200"/>
          <p14:tracePt t="34483" x="2254250" y="2616200"/>
          <p14:tracePt t="34500" x="2273300" y="2616200"/>
          <p14:tracePt t="34516" x="2292350" y="2616200"/>
          <p14:tracePt t="34533" x="2317750" y="2616200"/>
          <p14:tracePt t="34549" x="2355850" y="2616200"/>
          <p14:tracePt t="34567" x="2387600" y="2616200"/>
          <p14:tracePt t="34583" x="2413000" y="2616200"/>
          <p14:tracePt t="34599" x="2444750" y="2616200"/>
          <p14:tracePt t="34616" x="2470150" y="2616200"/>
          <p14:tracePt t="34633" x="2495550" y="2616200"/>
          <p14:tracePt t="34649" x="2533650" y="2616200"/>
          <p14:tracePt t="34666" x="2565400" y="2616200"/>
          <p14:tracePt t="34682" x="2597150" y="2616200"/>
          <p14:tracePt t="34700" x="2635250" y="2616200"/>
          <p14:tracePt t="34716" x="2679700" y="2616200"/>
          <p14:tracePt t="34733" x="2724150" y="2616200"/>
          <p14:tracePt t="34749" x="2794000" y="2616200"/>
          <p14:tracePt t="34767" x="2832100" y="2616200"/>
          <p14:tracePt t="34783" x="2870200" y="2616200"/>
          <p14:tracePt t="34799" x="2908300" y="2616200"/>
          <p14:tracePt t="34816" x="2940050" y="2616200"/>
          <p14:tracePt t="34833" x="2965450" y="2616200"/>
          <p14:tracePt t="34849" x="2997200" y="2616200"/>
          <p14:tracePt t="34866" x="3035300" y="2616200"/>
          <p14:tracePt t="34882" x="3079750" y="2616200"/>
          <p14:tracePt t="34899" x="3117850" y="2616200"/>
          <p14:tracePt t="34916" x="3143250" y="2616200"/>
          <p14:tracePt t="34933" x="3168650" y="2616200"/>
          <p14:tracePt t="34949" x="3181350" y="2616200"/>
          <p14:tracePt t="34966" x="3194050" y="2616200"/>
          <p14:tracePt t="34983" x="3200400" y="2616200"/>
          <p14:tracePt t="34999" x="3219450" y="2616200"/>
          <p14:tracePt t="35016" x="3232150" y="2616200"/>
          <p14:tracePt t="35033" x="3257550" y="2616200"/>
          <p14:tracePt t="35050" x="3270250" y="2616200"/>
          <p14:tracePt t="35066" x="3289300" y="2616200"/>
          <p14:tracePt t="35099" x="3308350" y="2616200"/>
          <p14:tracePt t="35100" x="3327400" y="2616200"/>
          <p14:tracePt t="35116" x="3346450" y="2616200"/>
          <p14:tracePt t="35132" x="3365500" y="2616200"/>
          <p14:tracePt t="35149" x="3397250" y="2616200"/>
          <p14:tracePt t="35167" x="3409950" y="2616200"/>
          <p14:tracePt t="35183" x="3422650" y="2616200"/>
          <p14:tracePt t="35222" x="3429000" y="2616200"/>
          <p14:tracePt t="35270" x="3435350" y="2616200"/>
          <p14:tracePt t="35287" x="3441700" y="2616200"/>
          <p14:tracePt t="35295" x="3448050" y="2616200"/>
          <p14:tracePt t="35303" x="3454400" y="2616200"/>
          <p14:tracePt t="35318" x="3460750" y="2616200"/>
          <p14:tracePt t="35333" x="3467100" y="2616200"/>
          <p14:tracePt t="35334" x="3479800" y="2616200"/>
          <p14:tracePt t="35351" x="3492500" y="2616200"/>
          <p14:tracePt t="35368" x="3517900" y="2616200"/>
          <p14:tracePt t="35384" x="3536950" y="2616200"/>
          <p14:tracePt t="35400" x="3562350" y="2616200"/>
          <p14:tracePt t="35416" x="3594100" y="2616200"/>
          <p14:tracePt t="35433" x="3625850" y="2616200"/>
          <p14:tracePt t="35449" x="3651250" y="2616200"/>
          <p14:tracePt t="35466" x="3676650" y="2616200"/>
          <p14:tracePt t="35484" x="3695700" y="2616200"/>
          <p14:tracePt t="35500" x="3702050" y="2616200"/>
          <p14:tracePt t="35517" x="3708400" y="2616200"/>
          <p14:tracePt t="35559" x="3714750" y="2616200"/>
          <p14:tracePt t="35727" x="3708400" y="2616200"/>
          <p14:tracePt t="35743" x="3702050" y="2616200"/>
          <p14:tracePt t="35751" x="3689350" y="2616200"/>
          <p14:tracePt t="35752" x="3670300" y="2616200"/>
          <p14:tracePt t="35767" x="3651250" y="2616200"/>
          <p14:tracePt t="35784" x="3644900" y="2616200"/>
          <p14:tracePt t="36015" x="3663950" y="2622550"/>
          <p14:tracePt t="36023" x="3702050" y="2628900"/>
          <p14:tracePt t="36031" x="3759200" y="2635250"/>
          <p14:tracePt t="36050" x="3854450" y="2641600"/>
          <p14:tracePt t="36051" x="3962400" y="2654300"/>
          <p14:tracePt t="36067" x="4064000" y="2667000"/>
          <p14:tracePt t="36085" x="4165600" y="2673350"/>
          <p14:tracePt t="36100" x="4241800" y="2679700"/>
          <p14:tracePt t="36117" x="4298950" y="2679700"/>
          <p14:tracePt t="36134" x="4337050" y="2679700"/>
          <p14:tracePt t="36134" x="4349750" y="2679700"/>
          <p14:tracePt t="36151" x="4368800" y="2679700"/>
          <p14:tracePt t="36167" x="4375150" y="2679700"/>
          <p14:tracePt t="36559" x="4362450" y="2679700"/>
          <p14:tracePt t="36567" x="4330700" y="2679700"/>
          <p14:tracePt t="36576" x="4324350" y="2679700"/>
          <p14:tracePt t="36584" x="4286250" y="2673350"/>
          <p14:tracePt t="36602" x="4267200" y="2673350"/>
          <p14:tracePt t="36617" x="4260850" y="2673350"/>
          <p14:tracePt t="36633" x="4248150" y="2667000"/>
          <p14:tracePt t="36650" x="4241800" y="2660650"/>
          <p14:tracePt t="36667" x="4229100" y="2654300"/>
          <p14:tracePt t="36683" x="4222750" y="2647950"/>
          <p14:tracePt t="36719" x="4216400" y="2641600"/>
          <p14:tracePt t="36743" x="4210050" y="2635250"/>
          <p14:tracePt t="36767" x="4203700" y="2628900"/>
          <p14:tracePt t="36903" x="4203700" y="2622550"/>
          <p14:tracePt t="36919" x="4197350" y="2622550"/>
          <p14:tracePt t="36928" x="4191000" y="2616200"/>
          <p14:tracePt t="36943" x="4184650" y="2609850"/>
          <p14:tracePt t="36959" x="4178300" y="2609850"/>
          <p14:tracePt t="36975" x="4171950" y="2603500"/>
          <p14:tracePt t="36983" x="4159250" y="2597150"/>
          <p14:tracePt t="37000" x="4152900" y="2590800"/>
          <p14:tracePt t="37001" x="4140200" y="2584450"/>
          <p14:tracePt t="37017" x="4114800" y="2571750"/>
          <p14:tracePt t="37033" x="4102100" y="2565400"/>
          <p14:tracePt t="37050" x="4070350" y="2546350"/>
          <p14:tracePt t="37067" x="4051300" y="2527300"/>
          <p14:tracePt t="37084" x="4006850" y="2470150"/>
          <p14:tracePt t="37100" x="3930650" y="2381250"/>
          <p14:tracePt t="37117" x="3841750" y="2292350"/>
          <p14:tracePt t="37134" x="3708400" y="2190750"/>
          <p14:tracePt t="37150" x="3435350" y="2044700"/>
          <p14:tracePt t="37168" x="3213100" y="1943100"/>
          <p14:tracePt t="37183" x="2978150" y="1879600"/>
          <p14:tracePt t="37200" x="2781300" y="1822450"/>
          <p14:tracePt t="37217" x="2616200" y="1778000"/>
          <p14:tracePt t="37234" x="2482850" y="1752600"/>
          <p14:tracePt t="37250" x="2374900" y="1720850"/>
          <p14:tracePt t="37267" x="2279650" y="1682750"/>
          <p14:tracePt t="37283" x="2203450" y="1651000"/>
          <p14:tracePt t="37300" x="2133600" y="1619250"/>
          <p14:tracePt t="37317" x="2070100" y="1587500"/>
          <p14:tracePt t="37334" x="1993900" y="1543050"/>
          <p14:tracePt t="37350" x="1917700" y="1517650"/>
          <p14:tracePt t="37367" x="1892300" y="1498600"/>
          <p14:tracePt t="37383" x="1866900" y="1492250"/>
          <p14:tracePt t="37400" x="1860550" y="1492250"/>
          <p14:tracePt t="37471" x="1854200" y="1492250"/>
          <p14:tracePt t="37479" x="1847850" y="1485900"/>
          <p14:tracePt t="37487" x="1841500" y="1485900"/>
          <p14:tracePt t="37499" x="1828800" y="1485900"/>
          <p14:tracePt t="37500" x="1816100" y="1485900"/>
          <p14:tracePt t="37517" x="1790700" y="1479550"/>
          <p14:tracePt t="37534" x="1784350" y="1473200"/>
          <p14:tracePt t="37615" x="1790700" y="1485900"/>
          <p14:tracePt t="37623" x="1835150" y="1504950"/>
          <p14:tracePt t="37626" x="1873250" y="1511300"/>
          <p14:tracePt t="37633" x="1955800" y="1530350"/>
          <p14:tracePt t="37650" x="2025650" y="1536700"/>
          <p14:tracePt t="37667" x="2063750" y="1536700"/>
          <p14:tracePt t="37683" x="2082800" y="1530350"/>
          <p14:tracePt t="37700" x="2108200" y="1498600"/>
          <p14:tracePt t="37717" x="2127250" y="1454150"/>
          <p14:tracePt t="37734" x="2133600" y="1365250"/>
          <p14:tracePt t="37750" x="2139950" y="1212850"/>
          <p14:tracePt t="37783" x="2139950" y="1136650"/>
          <p14:tracePt t="37784" x="2120900" y="1092200"/>
          <p14:tracePt t="37800" x="2114550" y="1066800"/>
          <p14:tracePt t="37817" x="2089150" y="1041400"/>
          <p14:tracePt t="37833" x="2057400" y="1028700"/>
          <p14:tracePt t="37850" x="1987550" y="1016000"/>
          <p14:tracePt t="37867" x="1905000" y="1009650"/>
          <p14:tracePt t="37884" x="1790700" y="1009650"/>
          <p14:tracePt t="37900" x="1682750" y="1009650"/>
          <p14:tracePt t="37917" x="1606550" y="1016000"/>
          <p14:tracePt t="37934" x="1562100" y="1028700"/>
          <p14:tracePt t="37950" x="1524000" y="1060450"/>
          <p14:tracePt t="37967" x="1504950" y="1092200"/>
          <p14:tracePt t="37983" x="1498600" y="1143000"/>
          <p14:tracePt t="38000" x="1492250" y="1187450"/>
          <p14:tracePt t="38017" x="1485900" y="1244600"/>
          <p14:tracePt t="38033" x="1485900" y="1295400"/>
          <p14:tracePt t="38050" x="1498600" y="1358900"/>
          <p14:tracePt t="38067" x="1524000" y="1416050"/>
          <p14:tracePt t="38083" x="1600200" y="1485900"/>
          <p14:tracePt t="38101" x="1657350" y="1549400"/>
          <p14:tracePt t="38117" x="1739900" y="1612900"/>
          <p14:tracePt t="38134" x="1841500" y="1657350"/>
          <p14:tracePt t="38150" x="1987550" y="1676400"/>
          <p14:tracePt t="38168" x="2063750" y="1676400"/>
          <p14:tracePt t="38183" x="2120900" y="1631950"/>
          <p14:tracePt t="38200" x="2152650" y="1593850"/>
          <p14:tracePt t="38216" x="2178050" y="1543050"/>
          <p14:tracePt t="38233" x="2184400" y="1524000"/>
          <p14:tracePt t="38250" x="2184400" y="1517650"/>
          <p14:tracePt t="38267" x="2184400" y="1511300"/>
          <p14:tracePt t="38303" x="2184400" y="1504950"/>
          <p14:tracePt t="38304" x="2178050" y="1504950"/>
          <p14:tracePt t="38317" x="2165350" y="1498600"/>
          <p14:tracePt t="38333" x="2120900" y="1492250"/>
          <p14:tracePt t="38351" x="2070100" y="1479550"/>
          <p14:tracePt t="38367" x="2025650" y="1460500"/>
          <p14:tracePt t="38384" x="1993900" y="1435100"/>
          <p14:tracePt t="38400" x="1968500" y="1416050"/>
          <p14:tracePt t="38417" x="1955800" y="1384300"/>
          <p14:tracePt t="38433" x="1936750" y="1346200"/>
          <p14:tracePt t="38450" x="1930400" y="1320800"/>
          <p14:tracePt t="38466" x="1924050" y="1295400"/>
          <p14:tracePt t="38484" x="1917700" y="1270000"/>
          <p14:tracePt t="38499" x="1911350" y="1257300"/>
          <p14:tracePt t="38535" x="1911350" y="1250950"/>
          <p14:tracePt t="38615" x="1905000" y="1244600"/>
          <p14:tracePt t="38626" x="1892300" y="1250950"/>
          <p14:tracePt t="38633" x="1879600" y="1263650"/>
          <p14:tracePt t="38634" x="1860550" y="1308100"/>
          <p14:tracePt t="38650" x="1854200" y="1352550"/>
          <p14:tracePt t="38666" x="1854200" y="1390650"/>
          <p14:tracePt t="38683" x="1854200" y="1428750"/>
          <p14:tracePt t="38700" x="1879600" y="1460500"/>
          <p14:tracePt t="38717" x="1917700" y="1479550"/>
          <p14:tracePt t="38733" x="1981200" y="1485900"/>
          <p14:tracePt t="38767" x="2032000" y="1485900"/>
          <p14:tracePt t="38768" x="2063750" y="1479550"/>
          <p14:tracePt t="38784" x="2089150" y="1466850"/>
          <p14:tracePt t="38800" x="2095500" y="1454150"/>
          <p14:tracePt t="38871" x="2101850" y="1460500"/>
          <p14:tracePt t="38879" x="2120900" y="1517650"/>
          <p14:tracePt t="38887" x="2159000" y="1612900"/>
          <p14:tracePt t="38887" x="2209800" y="1682750"/>
          <p14:tracePt t="38903" x="2400300" y="1885950"/>
          <p14:tracePt t="38917" x="2736850" y="2114550"/>
          <p14:tracePt t="38933" x="3251200" y="2311400"/>
          <p14:tracePt t="38951" x="3511550" y="2374900"/>
          <p14:tracePt t="38967" x="3689350" y="2400300"/>
          <p14:tracePt t="38984" x="3835400" y="2419350"/>
          <p14:tracePt t="39000" x="3949700" y="2432050"/>
          <p14:tracePt t="39017" x="4044950" y="2444750"/>
          <p14:tracePt t="39034" x="4152900" y="2482850"/>
          <p14:tracePt t="39050" x="4254500" y="2508250"/>
          <p14:tracePt t="39067" x="4343400" y="2552700"/>
          <p14:tracePt t="39084" x="4451350" y="2590800"/>
          <p14:tracePt t="39099" x="4565650" y="2622550"/>
          <p14:tracePt t="39117" x="4660900" y="2628900"/>
          <p14:tracePt t="39132" x="4743450" y="2628900"/>
          <p14:tracePt t="39149" x="4813300" y="2603500"/>
          <p14:tracePt t="39166" x="4902200" y="2527300"/>
          <p14:tracePt t="39182" x="4959350" y="2451100"/>
          <p14:tracePt t="39199" x="4997450" y="2362200"/>
          <p14:tracePt t="39216" x="5016500" y="2298700"/>
          <p14:tracePt t="39232" x="5016500" y="2235200"/>
          <p14:tracePt t="39249" x="5016500" y="2190750"/>
          <p14:tracePt t="39266" x="4991100" y="2139950"/>
          <p14:tracePt t="39282" x="4933950" y="2076450"/>
          <p14:tracePt t="39299" x="4864100" y="2032000"/>
          <p14:tracePt t="39317" x="4762500" y="1993900"/>
          <p14:tracePt t="39333" x="4629150" y="1962150"/>
          <p14:tracePt t="39350" x="4470400" y="1943100"/>
          <p14:tracePt t="39367" x="4425950" y="1943100"/>
          <p14:tracePt t="39384" x="4368800" y="1943100"/>
          <p14:tracePt t="39399" x="4305300" y="1955800"/>
          <p14:tracePt t="39416" x="4235450" y="2000250"/>
          <p14:tracePt t="39432" x="4159250" y="2044700"/>
          <p14:tracePt t="39449" x="4089400" y="2114550"/>
          <p14:tracePt t="39466" x="4025900" y="2178050"/>
          <p14:tracePt t="39483" x="3975100" y="2247900"/>
          <p14:tracePt t="39499" x="3937000" y="2330450"/>
          <p14:tracePt t="39516" x="3924300" y="2381250"/>
          <p14:tracePt t="39532" x="3911600" y="2438400"/>
          <p14:tracePt t="39549" x="3911600" y="2482850"/>
          <p14:tracePt t="39566" x="3943350" y="2571750"/>
          <p14:tracePt t="39583" x="3968750" y="2603500"/>
          <p14:tracePt t="39599" x="4000500" y="2660650"/>
          <p14:tracePt t="39616" x="4044950" y="2705100"/>
          <p14:tracePt t="39632" x="4089400" y="2749550"/>
          <p14:tracePt t="39650" x="4133850" y="2781300"/>
          <p14:tracePt t="39667" x="4191000" y="2800350"/>
          <p14:tracePt t="39683" x="4248150" y="2819400"/>
          <p14:tracePt t="39699" x="4311650" y="2819400"/>
          <p14:tracePt t="39716" x="4387850" y="2819400"/>
          <p14:tracePt t="39732" x="4457700" y="2806700"/>
          <p14:tracePt t="39749" x="4508500" y="2755900"/>
          <p14:tracePt t="39766" x="4565650" y="2628900"/>
          <p14:tracePt t="39783" x="4597400" y="2546350"/>
          <p14:tracePt t="39799" x="4610100" y="2476500"/>
          <p14:tracePt t="39816" x="4610100" y="2432050"/>
          <p14:tracePt t="39832" x="4610100" y="2387600"/>
          <p14:tracePt t="39849" x="4603750" y="2336800"/>
          <p14:tracePt t="39866" x="4584700" y="2305050"/>
          <p14:tracePt t="39883" x="4559300" y="2266950"/>
          <p14:tracePt t="39899" x="4540250" y="2241550"/>
          <p14:tracePt t="39916" x="4502150" y="2222500"/>
          <p14:tracePt t="39932" x="4464050" y="2209800"/>
          <p14:tracePt t="39949" x="4432300" y="2197100"/>
          <p14:tracePt t="39965" x="4381500" y="2178050"/>
          <p14:tracePt t="39982" x="4343400" y="2171700"/>
          <p14:tracePt t="40000" x="4305300" y="2171700"/>
          <p14:tracePt t="40017" x="4260850" y="2171700"/>
          <p14:tracePt t="40033" x="4216400" y="2184400"/>
          <p14:tracePt t="40050" x="4178300" y="2216150"/>
          <p14:tracePt t="40067" x="4133850" y="2266950"/>
          <p14:tracePt t="40083" x="4108450" y="2311400"/>
          <p14:tracePt t="40100" x="4089400" y="2349500"/>
          <p14:tracePt t="40117" x="4083050" y="2400300"/>
          <p14:tracePt t="40117" x="4083050" y="2419350"/>
          <p14:tracePt t="40135" x="4083050" y="2438400"/>
          <p14:tracePt t="40150" x="4083050" y="2501900"/>
          <p14:tracePt t="40167" x="4083050" y="2546350"/>
          <p14:tracePt t="40183" x="4095750" y="2597150"/>
          <p14:tracePt t="40200" x="4108450" y="2641600"/>
          <p14:tracePt t="40217" x="4127500" y="2667000"/>
          <p14:tracePt t="40233" x="4146550" y="2698750"/>
          <p14:tracePt t="40250" x="4159250" y="2724150"/>
          <p14:tracePt t="40267" x="4178300" y="2743200"/>
          <p14:tracePt t="40283" x="4210050" y="2762250"/>
          <p14:tracePt t="40300" x="4241800" y="2774950"/>
          <p14:tracePt t="40317" x="4292600" y="2781300"/>
          <p14:tracePt t="40334" x="4343400" y="2781300"/>
          <p14:tracePt t="40350" x="4432300" y="2755900"/>
          <p14:tracePt t="40368" x="4489450" y="2705100"/>
          <p14:tracePt t="40383" x="4546600" y="2654300"/>
          <p14:tracePt t="40400" x="4578350" y="2578100"/>
          <p14:tracePt t="40417" x="4603750" y="2489200"/>
          <p14:tracePt t="40433" x="4610100" y="2419350"/>
          <p14:tracePt t="40450" x="4616450" y="2368550"/>
          <p14:tracePt t="40467" x="4616450" y="2317750"/>
          <p14:tracePt t="40483" x="4610100" y="2279650"/>
          <p14:tracePt t="40500" x="4591050" y="2235200"/>
          <p14:tracePt t="40517" x="4559300" y="2190750"/>
          <p14:tracePt t="40534" x="4527550" y="2152650"/>
          <p14:tracePt t="40549" x="4514850" y="2146300"/>
          <p14:tracePt t="40566" x="4445000" y="2108200"/>
          <p14:tracePt t="40583" x="4387850" y="2101850"/>
          <p14:tracePt t="40600" x="4330700" y="2101850"/>
          <p14:tracePt t="40616" x="4279900" y="2101850"/>
          <p14:tracePt t="40634" x="4203700" y="2127250"/>
          <p14:tracePt t="40650" x="4121150" y="2171700"/>
          <p14:tracePt t="40667" x="4057650" y="2222500"/>
          <p14:tracePt t="40683" x="4013200" y="2260600"/>
          <p14:tracePt t="40700" x="3962400" y="2317750"/>
          <p14:tracePt t="40717" x="3937000" y="2368550"/>
          <p14:tracePt t="40734" x="3924300" y="2425700"/>
          <p14:tracePt t="40750" x="3924300" y="2476500"/>
          <p14:tracePt t="40767" x="3924300" y="2508250"/>
          <p14:tracePt t="40783" x="3924300" y="2540000"/>
          <p14:tracePt t="40800" x="3943350" y="2565400"/>
          <p14:tracePt t="40816" x="3962400" y="2590800"/>
          <p14:tracePt t="40834" x="3968750" y="2603500"/>
          <p14:tracePt t="40850" x="3975100" y="2616200"/>
          <p14:tracePt t="40867" x="3981450" y="2622550"/>
          <p14:tracePt t="40883" x="3987800" y="2622550"/>
          <p14:tracePt t="41480" x="4000500" y="2622550"/>
          <p14:tracePt t="41492" x="4013200" y="2622550"/>
          <p14:tracePt t="41493" x="4044950" y="2616200"/>
          <p14:tracePt t="41500" x="4095750" y="2597150"/>
          <p14:tracePt t="41518" x="4165600" y="2584450"/>
          <p14:tracePt t="41534" x="4425950" y="2578100"/>
          <p14:tracePt t="41551" x="4514850" y="2578100"/>
          <p14:tracePt t="41566" x="4749800" y="2578100"/>
          <p14:tracePt t="41583" x="4908550" y="2578100"/>
          <p14:tracePt t="41599" x="5035550" y="2578100"/>
          <p14:tracePt t="41616" x="5130800" y="2578100"/>
          <p14:tracePt t="41633" x="5213350" y="2578100"/>
          <p14:tracePt t="41650" x="5264150" y="2565400"/>
          <p14:tracePt t="41667" x="5289550" y="2565400"/>
          <p14:tracePt t="41683" x="5295900" y="2565400"/>
          <p14:tracePt t="42999" x="5327650" y="2552700"/>
          <p14:tracePt t="43002" x="5511800" y="2552700"/>
          <p14:tracePt t="43016" x="5791200" y="2552700"/>
          <p14:tracePt t="43017" x="6165850" y="2552700"/>
          <p14:tracePt t="43034" x="6502400" y="2552700"/>
          <p14:tracePt t="43051" x="6788150" y="2552700"/>
          <p14:tracePt t="43068" x="6965950" y="2546350"/>
          <p14:tracePt t="43083" x="7048500" y="2546350"/>
          <p14:tracePt t="43100" x="7092950" y="2540000"/>
          <p14:tracePt t="43116" x="7118350" y="2540000"/>
          <p14:tracePt t="43133" x="7124700" y="2540000"/>
          <p14:tracePt t="43150" x="7131050" y="2540000"/>
          <p14:tracePt t="43558" x="7124700" y="2540000"/>
          <p14:tracePt t="43566" x="7112000" y="2540000"/>
          <p14:tracePt t="43567" x="7067550" y="2540000"/>
          <p14:tracePt t="43583" x="7029450" y="2546350"/>
          <p14:tracePt t="43601" x="6921500" y="2565400"/>
          <p14:tracePt t="43616" x="6794500" y="2578100"/>
          <p14:tracePt t="43633" x="6680200" y="2590800"/>
          <p14:tracePt t="43650" x="6597650" y="2590800"/>
          <p14:tracePt t="43666" x="6521450" y="2590800"/>
          <p14:tracePt t="43683" x="6477000" y="2590800"/>
          <p14:tracePt t="43700" x="6438900" y="2590800"/>
          <p14:tracePt t="43716" x="6413500" y="2590800"/>
          <p14:tracePt t="43733" x="6388100" y="2590800"/>
          <p14:tracePt t="43749" x="6375400" y="2590800"/>
          <p14:tracePt t="43766" x="6362700" y="2590800"/>
          <p14:tracePt t="43934" x="6369050" y="2590800"/>
          <p14:tracePt t="43942" x="6394450" y="2590800"/>
          <p14:tracePt t="43950" x="6438900" y="2590800"/>
          <p14:tracePt t="43958" x="6559550" y="2590800"/>
          <p14:tracePt t="43967" x="6731000" y="2590800"/>
          <p14:tracePt t="43983" x="7004050" y="2609850"/>
          <p14:tracePt t="44000" x="7251700" y="2647950"/>
          <p14:tracePt t="44016" x="7537450" y="2692400"/>
          <p14:tracePt t="44033" x="7734300" y="2724150"/>
          <p14:tracePt t="44050" x="7918450" y="2736850"/>
          <p14:tracePt t="44067" x="8089900" y="2755900"/>
          <p14:tracePt t="44083" x="8229600" y="2755900"/>
          <p14:tracePt t="44100" x="8369300" y="2755900"/>
          <p14:tracePt t="44116" x="8496300" y="2755900"/>
          <p14:tracePt t="44133" x="8623300" y="2755900"/>
          <p14:tracePt t="44150" x="8826500" y="2755900"/>
          <p14:tracePt t="44167" x="8972550" y="2755900"/>
          <p14:tracePt t="44184" x="9093200" y="2755900"/>
          <p14:tracePt t="44200" x="9137650" y="2755900"/>
          <p14:tracePt t="44449" x="9124950" y="2755900"/>
          <p14:tracePt t="44462" x="9112250" y="2755900"/>
          <p14:tracePt t="44470" x="9105900" y="2749550"/>
          <p14:tracePt t="44478" x="9099550" y="2749550"/>
          <p14:tracePt t="44486" x="9061450" y="2749550"/>
          <p14:tracePt t="44500" x="9042400" y="2749550"/>
          <p14:tracePt t="44516" x="9010650" y="2749550"/>
          <p14:tracePt t="44533" x="8991600" y="2743200"/>
          <p14:tracePt t="44549" x="8972550" y="2736850"/>
          <p14:tracePt t="45358" x="8966200" y="2736850"/>
          <p14:tracePt t="45375" x="8915400" y="2717800"/>
          <p14:tracePt t="45378" x="8858250" y="2711450"/>
          <p14:tracePt t="45383" x="8693150" y="2692400"/>
          <p14:tracePt t="45401" x="8489950" y="2692400"/>
          <p14:tracePt t="45418" x="8242300" y="2692400"/>
          <p14:tracePt t="45433" x="8032750" y="2692400"/>
          <p14:tracePt t="45450" x="7867650" y="2705100"/>
          <p14:tracePt t="45466" x="7708900" y="2736850"/>
          <p14:tracePt t="45483" x="7600950" y="2768600"/>
          <p14:tracePt t="45499" x="7486650" y="2787650"/>
          <p14:tracePt t="45516" x="7385050" y="2806700"/>
          <p14:tracePt t="45533" x="7315200" y="2813050"/>
          <p14:tracePt t="45550" x="7213600" y="2832100"/>
          <p14:tracePt t="45567" x="7143750" y="2844800"/>
          <p14:tracePt t="45583" x="7061200" y="2857500"/>
          <p14:tracePt t="45600" x="6978650" y="2857500"/>
          <p14:tracePt t="45616" x="6870700" y="2857500"/>
          <p14:tracePt t="45633" x="6743700" y="2857500"/>
          <p14:tracePt t="45650" x="6597650" y="2857500"/>
          <p14:tracePt t="45666" x="6451600" y="2857500"/>
          <p14:tracePt t="45683" x="6299200" y="2857500"/>
          <p14:tracePt t="45699" x="6127750" y="2857500"/>
          <p14:tracePt t="45716" x="5791200" y="2857500"/>
          <p14:tracePt t="45733" x="5397500" y="2851150"/>
          <p14:tracePt t="45733" x="5295900" y="2838450"/>
          <p14:tracePt t="45751" x="4775200" y="2794000"/>
          <p14:tracePt t="45766" x="4267200" y="2743200"/>
          <p14:tracePt t="45783" x="3810000" y="2692400"/>
          <p14:tracePt t="45800" x="3384550" y="2692400"/>
          <p14:tracePt t="45817" x="3048000" y="2679700"/>
          <p14:tracePt t="45833" x="2870200" y="2679700"/>
          <p14:tracePt t="45850" x="2743200" y="2673350"/>
          <p14:tracePt t="45866" x="2635250" y="2673350"/>
          <p14:tracePt t="45883" x="2559050" y="2673350"/>
          <p14:tracePt t="45900" x="2470150" y="2673350"/>
          <p14:tracePt t="45916" x="2374900" y="2673350"/>
          <p14:tracePt t="45933" x="2279650" y="2673350"/>
          <p14:tracePt t="45933" x="2222500" y="2673350"/>
          <p14:tracePt t="45950" x="2108200" y="2686050"/>
          <p14:tracePt t="45967" x="1981200" y="2705100"/>
          <p14:tracePt t="45983" x="1847850" y="2724150"/>
          <p14:tracePt t="46000" x="1682750" y="2724150"/>
          <p14:tracePt t="46016" x="1543050" y="2743200"/>
          <p14:tracePt t="46033" x="1384300" y="2755900"/>
          <p14:tracePt t="46050" x="1238250" y="2755900"/>
          <p14:tracePt t="46066" x="1085850" y="2762250"/>
          <p14:tracePt t="46084" x="984250" y="2774950"/>
          <p14:tracePt t="46099" x="895350" y="2781300"/>
          <p14:tracePt t="46116" x="825500" y="2794000"/>
          <p14:tracePt t="46133" x="768350" y="2806700"/>
          <p14:tracePt t="46133" x="742950" y="2806700"/>
          <p14:tracePt t="46150" x="711200" y="2819400"/>
          <p14:tracePt t="46167" x="698500" y="2819400"/>
          <p14:tracePt t="46183" x="692150" y="2819400"/>
          <p14:tracePt t="46200" x="679450" y="2819400"/>
          <p14:tracePt t="46238" x="666750" y="2819400"/>
          <p14:tracePt t="46253" x="660400" y="2819400"/>
          <p14:tracePt t="46262" x="654050" y="2825750"/>
          <p14:tracePt t="46269" x="647700" y="2825750"/>
          <p14:tracePt t="46283" x="641350" y="2825750"/>
          <p14:tracePt t="46299" x="628650" y="2832100"/>
          <p14:tracePt t="46316" x="622300" y="2832100"/>
          <p14:tracePt t="46350" x="615950" y="2832100"/>
          <p14:tracePt t="46351" x="609600" y="2832100"/>
          <p14:tracePt t="46990" x="603250" y="2838450"/>
          <p14:tracePt t="46998" x="603250" y="2844800"/>
          <p14:tracePt t="46999" x="615950" y="2851150"/>
          <p14:tracePt t="47017" x="622300" y="2851150"/>
          <p14:tracePt t="47034" x="628650" y="2857500"/>
          <p14:tracePt t="47051" x="635000" y="2863850"/>
          <p14:tracePt t="47067" x="647700" y="2863850"/>
          <p14:tracePt t="47118" x="654050" y="2863850"/>
          <p14:tracePt t="47150" x="660400" y="2863850"/>
          <p14:tracePt t="47166" x="660400" y="2870200"/>
          <p14:tracePt t="47182" x="666750" y="2870200"/>
          <p14:tracePt t="47198" x="673100" y="2870200"/>
          <p14:tracePt t="47214" x="679450" y="2870200"/>
          <p14:tracePt t="47222" x="685800" y="2870200"/>
          <p14:tracePt t="47225" x="692150" y="2870200"/>
          <p14:tracePt t="47233" x="717550" y="2870200"/>
          <p14:tracePt t="47249" x="755650" y="2870200"/>
          <p14:tracePt t="47266" x="768350" y="2870200"/>
          <p14:tracePt t="47283" x="787400" y="2870200"/>
          <p14:tracePt t="47300" x="800100" y="2870200"/>
          <p14:tracePt t="47316" x="806450" y="2870200"/>
          <p14:tracePt t="47333" x="825500" y="2870200"/>
          <p14:tracePt t="47350" x="844550" y="2863850"/>
          <p14:tracePt t="47367" x="863600" y="2863850"/>
          <p14:tracePt t="47383" x="876300" y="2863850"/>
          <p14:tracePt t="47400" x="908050" y="2863850"/>
          <p14:tracePt t="47416" x="927100" y="2863850"/>
          <p14:tracePt t="47433" x="958850" y="2863850"/>
          <p14:tracePt t="47450" x="971550" y="2863850"/>
          <p14:tracePt t="47467" x="984250" y="2863850"/>
          <p14:tracePt t="47483" x="990600" y="2863850"/>
          <p14:tracePt t="47703" x="996950" y="2863850"/>
          <p14:tracePt t="47710" x="1003300" y="2863850"/>
          <p14:tracePt t="47718" x="1016000" y="2863850"/>
          <p14:tracePt t="47734" x="1022350" y="2863850"/>
          <p14:tracePt t="47758" x="1028700" y="2863850"/>
          <p14:tracePt t="48614" x="1066800" y="2863850"/>
          <p14:tracePt t="48625" x="1079500" y="2863850"/>
          <p14:tracePt t="48633" x="1104900" y="2863850"/>
          <p14:tracePt t="48634" x="1162050" y="2863850"/>
          <p14:tracePt t="48651" x="1200150" y="2863850"/>
          <p14:tracePt t="48667" x="1212850" y="2863850"/>
          <p14:tracePt t="49149" x="1219200" y="2863850"/>
          <p14:tracePt t="49158" x="1231900" y="2863850"/>
          <p14:tracePt t="49165" x="1270000" y="2863850"/>
          <p14:tracePt t="49182" x="1282700" y="2863850"/>
          <p14:tracePt t="49183" x="1308100" y="2863850"/>
          <p14:tracePt t="49198" x="1346200" y="2863850"/>
          <p14:tracePt t="49215" x="1397000" y="2863850"/>
          <p14:tracePt t="49232" x="1460500" y="2863850"/>
          <p14:tracePt t="49249" x="1511300" y="2863850"/>
          <p14:tracePt t="49265" x="1568450" y="2863850"/>
          <p14:tracePt t="49282" x="1619250" y="2863850"/>
          <p14:tracePt t="49298" x="1676400" y="2863850"/>
          <p14:tracePt t="49316" x="1720850" y="2857500"/>
          <p14:tracePt t="49332" x="1784350" y="2844800"/>
          <p14:tracePt t="49350" x="1797050" y="2844800"/>
          <p14:tracePt t="49365" x="1816100" y="2844800"/>
          <p14:tracePt t="49421" x="1822450" y="2844800"/>
          <p14:tracePt t="49445" x="1828800" y="2844800"/>
          <p14:tracePt t="49453" x="1835150" y="2844800"/>
          <p14:tracePt t="49461" x="1841500" y="2838450"/>
          <p14:tracePt t="49467" x="1854200" y="2838450"/>
          <p14:tracePt t="49482" x="1866900" y="2832100"/>
          <p14:tracePt t="49498" x="1885950" y="2832100"/>
          <p14:tracePt t="49515" x="1898650" y="2832100"/>
          <p14:tracePt t="49532" x="1924050" y="2825750"/>
          <p14:tracePt t="49549" x="1949450" y="2819400"/>
          <p14:tracePt t="49565" x="1974850" y="2819400"/>
          <p14:tracePt t="49582" x="2032000" y="2806700"/>
          <p14:tracePt t="49599" x="2089150" y="2806700"/>
          <p14:tracePt t="49615" x="2159000" y="2794000"/>
          <p14:tracePt t="49632" x="2222500" y="2787650"/>
          <p14:tracePt t="49648" x="2286000" y="2774950"/>
          <p14:tracePt t="49665" x="2349500" y="2768600"/>
          <p14:tracePt t="49682" x="2413000" y="2768600"/>
          <p14:tracePt t="49699" x="2482850" y="2762250"/>
          <p14:tracePt t="49715" x="2552700" y="2762250"/>
          <p14:tracePt t="49732" x="2635250" y="2762250"/>
          <p14:tracePt t="49750" x="2686050" y="2762250"/>
          <p14:tracePt t="49767" x="2736850" y="2762250"/>
          <p14:tracePt t="49782" x="2781300" y="2762250"/>
          <p14:tracePt t="49798" x="2825750" y="2762250"/>
          <p14:tracePt t="49815" x="2876550" y="2762250"/>
          <p14:tracePt t="49833" x="2946400" y="2762250"/>
          <p14:tracePt t="49848" x="3016250" y="2762250"/>
          <p14:tracePt t="49864" x="3105150" y="2762250"/>
          <p14:tracePt t="49882" x="3187700" y="2762250"/>
          <p14:tracePt t="49899" x="3270250" y="2762250"/>
          <p14:tracePt t="49915" x="3371850" y="2762250"/>
          <p14:tracePt t="49932" x="3454400" y="2762250"/>
          <p14:tracePt t="49949" x="3562350" y="2762250"/>
          <p14:tracePt t="49966" x="3606800" y="2762250"/>
          <p14:tracePt t="49982" x="3644900" y="2762250"/>
          <p14:tracePt t="49999" x="3683000" y="2762250"/>
          <p14:tracePt t="50015" x="3721100" y="2768600"/>
          <p14:tracePt t="50032" x="3765550" y="2768600"/>
          <p14:tracePt t="50048" x="3816350" y="2774950"/>
          <p14:tracePt t="50065" x="3879850" y="2787650"/>
          <p14:tracePt t="50082" x="3943350" y="2800350"/>
          <p14:tracePt t="50099" x="4025900" y="2806700"/>
          <p14:tracePt t="50115" x="4102100" y="2819400"/>
          <p14:tracePt t="50132" x="4197350" y="2832100"/>
          <p14:tracePt t="50149" x="4260850" y="2844800"/>
          <p14:tracePt t="50166" x="4330700" y="2844800"/>
          <p14:tracePt t="50182" x="4406900" y="2844800"/>
          <p14:tracePt t="50199" x="4489450" y="2844800"/>
          <p14:tracePt t="50215" x="4559300" y="2844800"/>
          <p14:tracePt t="50232" x="4648200" y="2844800"/>
          <p14:tracePt t="50248" x="4743450" y="2844800"/>
          <p14:tracePt t="50265" x="4838700" y="2844800"/>
          <p14:tracePt t="50282" x="4927600" y="2844800"/>
          <p14:tracePt t="50299" x="4997450" y="2844800"/>
          <p14:tracePt t="50315" x="5041900" y="2844800"/>
          <p14:tracePt t="50332" x="5086350" y="2844800"/>
          <p14:tracePt t="50349" x="5105400" y="2844800"/>
          <p14:tracePt t="50366" x="5118100" y="2844800"/>
          <p14:tracePt t="50382" x="5130800" y="2844800"/>
          <p14:tracePt t="50399" x="5143500" y="2844800"/>
          <p14:tracePt t="50877" x="5137150" y="2844800"/>
          <p14:tracePt t="50885" x="5124450" y="2844800"/>
          <p14:tracePt t="50898" x="5105400" y="2844800"/>
          <p14:tracePt t="50899" x="5067300" y="2844800"/>
          <p14:tracePt t="50916" x="4991100" y="2844800"/>
          <p14:tracePt t="50932" x="4857750" y="2825750"/>
          <p14:tracePt t="50949" x="4756150" y="2819400"/>
          <p14:tracePt t="50965" x="4673600" y="2819400"/>
          <p14:tracePt t="50981" x="4591050" y="2819400"/>
          <p14:tracePt t="50998" x="4521200" y="2813050"/>
          <p14:tracePt t="51015" x="4483100" y="2806700"/>
          <p14:tracePt t="51032" x="4457700" y="2806700"/>
          <p14:tracePt t="51048" x="4445000" y="2806700"/>
          <p14:tracePt t="51101" x="4438650" y="2806700"/>
          <p14:tracePt t="51165" x="4432300" y="2806700"/>
          <p14:tracePt t="51174" x="4425950" y="2806700"/>
          <p14:tracePt t="51181" x="4406900" y="2806700"/>
          <p14:tracePt t="51191" x="4400550" y="2806700"/>
          <p14:tracePt t="51198" x="4375150" y="2806700"/>
          <p14:tracePt t="51215" x="4330700" y="2806700"/>
          <p14:tracePt t="51232" x="4292600" y="2806700"/>
          <p14:tracePt t="51248" x="4279900" y="2806700"/>
          <p14:tracePt t="51265" x="4248150" y="2806700"/>
          <p14:tracePt t="51282" x="4203700" y="2806700"/>
          <p14:tracePt t="51299" x="4146550" y="2806700"/>
          <p14:tracePt t="51315" x="4114800" y="2806700"/>
          <p14:tracePt t="51332" x="4070350" y="2806700"/>
          <p14:tracePt t="51349" x="4064000" y="2806700"/>
          <p14:tracePt t="51365" x="4051300" y="2806700"/>
          <p14:tracePt t="51693" x="4051300" y="2794000"/>
          <p14:tracePt t="51707" x="4051300" y="2787650"/>
          <p14:tracePt t="51709" x="4057650" y="2774950"/>
          <p14:tracePt t="51716" x="4064000" y="2755900"/>
          <p14:tracePt t="51732" x="4076700" y="2730500"/>
          <p14:tracePt t="51749" x="4076700" y="2711450"/>
          <p14:tracePt t="51765" x="4083050" y="2705100"/>
          <p14:tracePt t="51782" x="4083050" y="2692400"/>
          <p14:tracePt t="51800" x="4089400" y="2686050"/>
          <p14:tracePt t="51816" x="4095750" y="2667000"/>
          <p14:tracePt t="51831" x="4108450" y="2628900"/>
          <p14:tracePt t="51849" x="4121150" y="2609850"/>
          <p14:tracePt t="51864" x="4127500" y="2597150"/>
          <p14:tracePt t="51900" x="4127500" y="2590800"/>
          <p14:tracePt t="51924" x="4127500" y="2584450"/>
          <p14:tracePt t="52053" x="4108450" y="2590800"/>
          <p14:tracePt t="52061" x="4089400" y="2609850"/>
          <p14:tracePt t="52069" x="4032250" y="2647950"/>
          <p14:tracePt t="52082" x="3937000" y="2692400"/>
          <p14:tracePt t="52098" x="3854450" y="2724150"/>
          <p14:tracePt t="52115" x="3752850" y="2749550"/>
          <p14:tracePt t="52132" x="3638550" y="2787650"/>
          <p14:tracePt t="52148" x="3460750" y="2825750"/>
          <p14:tracePt t="52165" x="3371850" y="2838450"/>
          <p14:tracePt t="52181" x="3308350" y="2844800"/>
          <p14:tracePt t="52197" x="3276600" y="2851150"/>
          <p14:tracePt t="52215" x="3263900" y="2857500"/>
          <p14:tracePt t="52232" x="3257550" y="2857500"/>
          <p14:tracePt t="52285" x="3251200" y="2857500"/>
          <p14:tracePt t="52293" x="3244850" y="2857500"/>
          <p14:tracePt t="52317" x="3238500" y="2857500"/>
          <p14:tracePt t="52325" x="3232150" y="2857500"/>
          <p14:tracePt t="52342" x="3225800" y="2863850"/>
          <p14:tracePt t="52349" x="3213100" y="2870200"/>
          <p14:tracePt t="52350" x="3168650" y="2876550"/>
          <p14:tracePt t="52365" x="3124200" y="2882900"/>
          <p14:tracePt t="52382" x="3067050" y="2901950"/>
          <p14:tracePt t="52398" x="3022600" y="2908300"/>
          <p14:tracePt t="52415" x="2984500" y="2914650"/>
          <p14:tracePt t="52432" x="2959100" y="2921000"/>
          <p14:tracePt t="52449" x="2946400" y="2921000"/>
          <p14:tracePt t="52465" x="2940050" y="2927350"/>
          <p14:tracePt t="52629" x="2971800" y="2927350"/>
          <p14:tracePt t="52641" x="3016250" y="2927350"/>
          <p14:tracePt t="52648" x="3054350" y="2927350"/>
          <p14:tracePt t="52664" x="3124200" y="2921000"/>
          <p14:tracePt t="52665" x="3200400" y="2908300"/>
          <p14:tracePt t="52682" x="3244850" y="2908300"/>
          <p14:tracePt t="52698" x="3282950" y="2908300"/>
          <p14:tracePt t="52715" x="3327400" y="2908300"/>
          <p14:tracePt t="52731" x="3371850" y="2908300"/>
          <p14:tracePt t="52731" x="3397250" y="2901950"/>
          <p14:tracePt t="52749" x="3429000" y="2901950"/>
          <p14:tracePt t="52766" x="3467100" y="2895600"/>
          <p14:tracePt t="52783" x="3498850" y="2895600"/>
          <p14:tracePt t="52799" x="3511550" y="2895600"/>
          <p14:tracePt t="52817" x="3524250" y="2895600"/>
          <p14:tracePt t="54869" x="3517900" y="2895600"/>
          <p14:tracePt t="54877" x="3505200" y="2895600"/>
          <p14:tracePt t="54885" x="3486150" y="2895600"/>
          <p14:tracePt t="54893" x="3467100" y="2901950"/>
          <p14:tracePt t="54901" x="3384550" y="2927350"/>
          <p14:tracePt t="54916" x="3238500" y="2971800"/>
          <p14:tracePt t="54934" x="3187700" y="2990850"/>
          <p14:tracePt t="54951" x="3168650" y="2997200"/>
          <p14:tracePt t="55518" x="3162300" y="2997200"/>
          <p14:tracePt t="55542" x="3149600" y="3003550"/>
          <p14:tracePt t="55581" x="3143250" y="3003550"/>
          <p14:tracePt t="56286" x="3136900" y="3003550"/>
          <p14:tracePt t="56806" x="3136900" y="2952750"/>
          <p14:tracePt t="56814" x="3136900" y="2825750"/>
          <p14:tracePt t="56816" x="3130550" y="2501900"/>
          <p14:tracePt t="56834" x="3092450" y="2165350"/>
          <p14:tracePt t="56850" x="3092450" y="2127250"/>
          <p14:tracePt t="56868" x="3086100" y="2082800"/>
          <p14:tracePt t="56883" x="3079750" y="2025650"/>
          <p14:tracePt t="56900" x="3067050" y="1974850"/>
          <p14:tracePt t="56916" x="3060700" y="1949450"/>
          <p14:tracePt t="56932" x="3048000" y="1924050"/>
          <p14:tracePt t="56949" x="3028950" y="1898650"/>
          <p14:tracePt t="56966" x="3016250" y="1873250"/>
          <p14:tracePt t="56983" x="2997200" y="1847850"/>
          <p14:tracePt t="56999" x="2971800" y="1822450"/>
          <p14:tracePt t="57016" x="2952750" y="1790700"/>
          <p14:tracePt t="57048" x="2921000" y="1758950"/>
          <p14:tracePt t="57049" x="2870200" y="1708150"/>
          <p14:tracePt t="57065" x="2819400" y="1644650"/>
          <p14:tracePt t="57081" x="2781300" y="1606550"/>
          <p14:tracePt t="57099" x="2755900" y="1574800"/>
          <p14:tracePt t="57116" x="2743200" y="1562100"/>
          <p14:tracePt t="57133" x="2730500" y="1549400"/>
          <p14:tracePt t="57285" x="2743200" y="1549400"/>
          <p14:tracePt t="57294" x="2755900" y="1549400"/>
          <p14:tracePt t="57301" x="2768600" y="1549400"/>
          <p14:tracePt t="57302" x="2794000" y="1549400"/>
          <p14:tracePt t="57318" x="2832100" y="1530350"/>
          <p14:tracePt t="57332" x="2851150" y="1511300"/>
          <p14:tracePt t="57350" x="2851150" y="1504950"/>
          <p14:tracePt t="57413" x="2851150" y="1498600"/>
          <p14:tracePt t="57422" x="2838450" y="1492250"/>
          <p14:tracePt t="57432" x="2794000" y="1485900"/>
          <p14:tracePt t="57433" x="2679700" y="1473200"/>
          <p14:tracePt t="57449" x="2559050" y="1473200"/>
          <p14:tracePt t="57466" x="2444750" y="1473200"/>
          <p14:tracePt t="57482" x="2324100" y="1473200"/>
          <p14:tracePt t="57499" x="2216150" y="1473200"/>
          <p14:tracePt t="57516" x="2108200" y="1473200"/>
          <p14:tracePt t="57533" x="1993900" y="1473200"/>
          <p14:tracePt t="57550" x="1854200" y="1498600"/>
          <p14:tracePt t="57566" x="1822450" y="1511300"/>
          <p14:tracePt t="57583" x="1816100" y="1517650"/>
          <p14:tracePt t="57670" x="1822450" y="1517650"/>
          <p14:tracePt t="57678" x="1854200" y="1517650"/>
          <p14:tracePt t="57685" x="1898650" y="1517650"/>
          <p14:tracePt t="57699" x="1968500" y="1517650"/>
          <p14:tracePt t="57700" x="2146300" y="1517650"/>
          <p14:tracePt t="57715" x="2413000" y="1517650"/>
          <p14:tracePt t="57732" x="2806700" y="1530350"/>
          <p14:tracePt t="57750" x="3441700" y="1530350"/>
          <p14:tracePt t="57766" x="3746500" y="1530350"/>
          <p14:tracePt t="57782" x="3911600" y="1530350"/>
          <p14:tracePt t="57798" x="4038600" y="1530350"/>
          <p14:tracePt t="57815" x="4057650" y="1530350"/>
          <p14:tracePt t="57832" x="4102100" y="1524000"/>
          <p14:tracePt t="57849" x="4159250" y="1511300"/>
          <p14:tracePt t="57866" x="4197350" y="1498600"/>
          <p14:tracePt t="57883" x="4222750" y="1492250"/>
          <p14:tracePt t="57899" x="4235450" y="1485900"/>
          <p14:tracePt t="57916" x="4241800" y="1485900"/>
          <p14:tracePt t="57932" x="4248150" y="1479550"/>
          <p14:tracePt t="57949" x="4254500" y="1479550"/>
          <p14:tracePt t="58037" x="4248150" y="1479550"/>
          <p14:tracePt t="58045" x="4222750" y="1479550"/>
          <p14:tracePt t="58049" x="4095750" y="1479550"/>
          <p14:tracePt t="58066" x="3917950" y="1479550"/>
          <p14:tracePt t="58083" x="3702050" y="1479550"/>
          <p14:tracePt t="58098" x="3435350" y="1479550"/>
          <p14:tracePt t="58115" x="3270250" y="1479550"/>
          <p14:tracePt t="58132" x="3073400" y="1479550"/>
          <p14:tracePt t="58132" x="2990850" y="1479550"/>
          <p14:tracePt t="58150" x="2857500" y="1479550"/>
          <p14:tracePt t="58166" x="2698750" y="1479550"/>
          <p14:tracePt t="58183" x="2546350" y="1479550"/>
          <p14:tracePt t="58199" x="2374900" y="1479550"/>
          <p14:tracePt t="58216" x="2209800" y="1473200"/>
          <p14:tracePt t="58232" x="2051050" y="1454150"/>
          <p14:tracePt t="58249" x="1936750" y="1435100"/>
          <p14:tracePt t="58266" x="1873250" y="1422400"/>
          <p14:tracePt t="58282" x="1835150" y="1403350"/>
          <p14:tracePt t="58461" x="1841500" y="1403350"/>
          <p14:tracePt t="58469" x="1873250" y="1403350"/>
          <p14:tracePt t="58477" x="1924050" y="1416050"/>
          <p14:tracePt t="58483" x="2076450" y="1441450"/>
          <p14:tracePt t="58499" x="2286000" y="1473200"/>
          <p14:tracePt t="58516" x="2590800" y="1511300"/>
          <p14:tracePt t="58532" x="3060700" y="1530350"/>
          <p14:tracePt t="58550" x="3308350" y="1530350"/>
          <p14:tracePt t="58566" x="3486150" y="1504950"/>
          <p14:tracePt t="58583" x="3613150" y="1485900"/>
          <p14:tracePt t="58599" x="3670300" y="1466850"/>
          <p14:tracePt t="58616" x="3695700" y="1460500"/>
          <p14:tracePt t="58632" x="3708400" y="1454150"/>
          <p14:tracePt t="58649" x="3721100" y="1447800"/>
          <p14:tracePt t="58665" x="3727450" y="1447800"/>
          <p14:tracePt t="60646" x="3727450" y="1460500"/>
          <p14:tracePt t="60658" x="3721100" y="1517650"/>
          <p14:tracePt t="60666" x="3714750" y="1574800"/>
          <p14:tracePt t="60666" x="3708400" y="1714500"/>
          <p14:tracePt t="60683" x="3708400" y="1860550"/>
          <p14:tracePt t="60700" x="3740150" y="2000250"/>
          <p14:tracePt t="60716" x="3790950" y="2114550"/>
          <p14:tracePt t="60734" x="3816350" y="2139950"/>
          <p14:tracePt t="60750" x="3829050" y="2159000"/>
          <p14:tracePt t="60766" x="3829050" y="2165350"/>
          <p14:tracePt t="60861" x="3835400" y="2171700"/>
          <p14:tracePt t="60877" x="3848100" y="2178050"/>
          <p14:tracePt t="60885" x="3860800" y="2197100"/>
          <p14:tracePt t="60899" x="3873500" y="2203450"/>
          <p14:tracePt t="60900" x="3911600" y="2241550"/>
          <p14:tracePt t="60915" x="3962400" y="2286000"/>
          <p14:tracePt t="60915" x="3994150" y="2305050"/>
          <p14:tracePt t="60948" x="4070350" y="2349500"/>
          <p14:tracePt t="60949" x="4165600" y="2400300"/>
          <p14:tracePt t="60966" x="4260850" y="2451100"/>
          <p14:tracePt t="60982" x="4324350" y="2470150"/>
          <p14:tracePt t="60999" x="4406900" y="2514600"/>
          <p14:tracePt t="61015" x="4508500" y="2552700"/>
          <p14:tracePt t="61032" x="4572000" y="2571750"/>
          <p14:tracePt t="61049" x="4641850" y="2590800"/>
          <p14:tracePt t="61065" x="4711700" y="2609850"/>
          <p14:tracePt t="61081" x="4787900" y="2622550"/>
          <p14:tracePt t="61098" x="4826000" y="2622550"/>
          <p14:tracePt t="61114" x="4851400" y="2628900"/>
          <p14:tracePt t="61131" x="4864100" y="2628900"/>
          <p14:tracePt t="61229" x="4870450" y="2635250"/>
          <p14:tracePt t="61248" x="4864100" y="2635250"/>
          <p14:tracePt t="61259" x="4851400" y="2635250"/>
          <p14:tracePt t="61266" x="4819650" y="2635250"/>
          <p14:tracePt t="61282" x="4781550" y="2635250"/>
          <p14:tracePt t="61298" x="4743450" y="2635250"/>
          <p14:tracePt t="61314" x="4686300" y="2635250"/>
          <p14:tracePt t="61331" x="4603750" y="2635250"/>
          <p14:tracePt t="61347" x="4552950" y="2635250"/>
          <p14:tracePt t="61364" x="4425950" y="2628900"/>
          <p14:tracePt t="61381" x="4330700" y="2628900"/>
          <p14:tracePt t="61398" x="4241800" y="2628900"/>
          <p14:tracePt t="61414" x="4171950" y="2628900"/>
          <p14:tracePt t="61431" x="4102100" y="2628900"/>
          <p14:tracePt t="61448" x="4038600" y="2628900"/>
          <p14:tracePt t="61464" x="3962400" y="2628900"/>
          <p14:tracePt t="61482" x="3892550" y="2628900"/>
          <p14:tracePt t="61499" x="3810000" y="2628900"/>
          <p14:tracePt t="61516" x="3746500" y="2628900"/>
          <p14:tracePt t="61532" x="3670300" y="2628900"/>
          <p14:tracePt t="61548" x="3619500" y="2628900"/>
          <p14:tracePt t="61564" x="3575050" y="2628900"/>
          <p14:tracePt t="61581" x="3562350" y="2628900"/>
          <p14:tracePt t="61598" x="3556000" y="2628900"/>
          <p14:tracePt t="61677" x="3562350" y="2628900"/>
          <p14:tracePt t="61693" x="3568700" y="2628900"/>
          <p14:tracePt t="61701" x="3575050" y="2628900"/>
          <p14:tracePt t="61709" x="3581400" y="2628900"/>
          <p14:tracePt t="61714" x="3594100" y="2622550"/>
          <p14:tracePt t="61732" x="3606800" y="2622550"/>
          <p14:tracePt t="61750" x="3632200" y="2622550"/>
          <p14:tracePt t="61765" x="3683000" y="2622550"/>
          <p14:tracePt t="61782" x="3778250" y="2622550"/>
          <p14:tracePt t="61799" x="3930650" y="2622550"/>
          <p14:tracePt t="61815" x="4076700" y="2622550"/>
          <p14:tracePt t="61831" x="4229100" y="2622550"/>
          <p14:tracePt t="61848" x="4368800" y="2603500"/>
          <p14:tracePt t="61864" x="4476750" y="2597150"/>
          <p14:tracePt t="61881" x="4546600" y="2597150"/>
          <p14:tracePt t="61897" x="4591050" y="2590800"/>
          <p14:tracePt t="61914" x="4622800" y="2590800"/>
          <p14:tracePt t="61931" x="4641850" y="2590800"/>
          <p14:tracePt t="61948" x="4667250" y="2590800"/>
          <p14:tracePt t="61966" x="4686300" y="2590800"/>
          <p14:tracePt t="62013" x="4699000" y="2584450"/>
          <p14:tracePt t="62165" x="4692650" y="2584450"/>
          <p14:tracePt t="62174" x="4673600" y="2584450"/>
          <p14:tracePt t="62174" x="4648200" y="2584450"/>
          <p14:tracePt t="62181" x="4565650" y="2590800"/>
          <p14:tracePt t="62198" x="4464050" y="2603500"/>
          <p14:tracePt t="62214" x="4318000" y="2603500"/>
          <p14:tracePt t="62232" x="4152900" y="2603500"/>
          <p14:tracePt t="62249" x="3968750" y="2603500"/>
          <p14:tracePt t="62265" x="3835400" y="2603500"/>
          <p14:tracePt t="62282" x="3740150" y="2603500"/>
          <p14:tracePt t="62298" x="3657600" y="2603500"/>
          <p14:tracePt t="62315" x="3581400" y="2603500"/>
          <p14:tracePt t="62332" x="3511550" y="2603500"/>
          <p14:tracePt t="62348" x="3448050" y="2603500"/>
          <p14:tracePt t="62364" x="3365500" y="2603500"/>
          <p14:tracePt t="62381" x="3314700" y="2603500"/>
          <p14:tracePt t="62398" x="3282950" y="2603500"/>
          <p14:tracePt t="62414" x="3263900" y="2603500"/>
          <p14:tracePt t="62431" x="3257550" y="2603500"/>
          <p14:tracePt t="62448" x="3251200" y="2603500"/>
          <p14:tracePt t="62464" x="3244850" y="2603500"/>
          <p14:tracePt t="62613" x="3251200" y="2603500"/>
          <p14:tracePt t="62624" x="3276600" y="2603500"/>
          <p14:tracePt t="62629" x="3308350" y="2603500"/>
          <p14:tracePt t="62647" x="3422650" y="2603500"/>
          <p14:tracePt t="62648" x="3562350" y="2603500"/>
          <p14:tracePt t="62664" x="3727450" y="2603500"/>
          <p14:tracePt t="62681" x="3905250" y="2603500"/>
          <p14:tracePt t="62698" x="4070350" y="2603500"/>
          <p14:tracePt t="62716" x="4210050" y="2603500"/>
          <p14:tracePt t="62732" x="4356100" y="2603500"/>
          <p14:tracePt t="62750" x="4362450" y="2603500"/>
          <p14:tracePt t="62765" x="4387850" y="2603500"/>
          <p14:tracePt t="62782" x="4438650" y="2603500"/>
          <p14:tracePt t="62798" x="4476750" y="2603500"/>
          <p14:tracePt t="62815" x="4527550" y="2590800"/>
          <p14:tracePt t="62831" x="4572000" y="2584450"/>
          <p14:tracePt t="62848" x="4591050" y="2578100"/>
          <p14:tracePt t="62864" x="4616450" y="2578100"/>
          <p14:tracePt t="62881" x="4622800" y="2578100"/>
          <p14:tracePt t="63173" x="4610100" y="2578100"/>
          <p14:tracePt t="63181" x="4591050" y="2578100"/>
          <p14:tracePt t="63189" x="4546600" y="2578100"/>
          <p14:tracePt t="63199" x="4464050" y="2578100"/>
          <p14:tracePt t="63214" x="4330700" y="2578100"/>
          <p14:tracePt t="63232" x="4171950" y="2578100"/>
          <p14:tracePt t="63249" x="3987800" y="2578100"/>
          <p14:tracePt t="63265" x="3790950" y="2578100"/>
          <p14:tracePt t="63282" x="3740150" y="2578100"/>
          <p14:tracePt t="63299" x="3594100" y="2578100"/>
          <p14:tracePt t="63315" x="3492500" y="2578100"/>
          <p14:tracePt t="63332" x="3416300" y="2578100"/>
          <p14:tracePt t="63349" x="3403600" y="2578100"/>
          <p14:tracePt t="63365" x="3397250" y="2578100"/>
          <p14:tracePt t="65557" x="3390900" y="2571750"/>
          <p14:tracePt t="65565" x="3365500" y="2647950"/>
          <p14:tracePt t="65574" x="3346450" y="2705100"/>
          <p14:tracePt t="65582" x="3289300" y="2844800"/>
          <p14:tracePt t="65599" x="3219450" y="2984500"/>
          <p14:tracePt t="65616" x="3162300" y="3105150"/>
          <p14:tracePt t="65632" x="3111500" y="3206750"/>
          <p14:tracePt t="65649" x="3086100" y="3276600"/>
          <p14:tracePt t="65664" x="3067050" y="3321050"/>
          <p14:tracePt t="65681" x="3060700" y="3346450"/>
          <p14:tracePt t="65697" x="3054350" y="3371850"/>
          <p14:tracePt t="65714" x="3041650" y="3390900"/>
          <p14:tracePt t="65731" x="3022600" y="3429000"/>
          <p14:tracePt t="65747" x="2997200" y="3460750"/>
          <p14:tracePt t="65764" x="2940050" y="3511550"/>
          <p14:tracePt t="65781" x="2908300" y="3530600"/>
          <p14:tracePt t="65799" x="2857500" y="3562350"/>
          <p14:tracePt t="65815" x="2813050" y="3575050"/>
          <p14:tracePt t="65832" x="2768600" y="3594100"/>
          <p14:tracePt t="65849" x="2743200" y="3600450"/>
          <p14:tracePt t="65864" x="2711450" y="3606800"/>
          <p14:tracePt t="65881" x="2686050" y="3613150"/>
          <p14:tracePt t="65897" x="2647950" y="3613150"/>
          <p14:tracePt t="65914" x="2609850" y="3613150"/>
          <p14:tracePt t="65931" x="2565400" y="3613150"/>
          <p14:tracePt t="65947" x="2520950" y="3613150"/>
          <p14:tracePt t="65964" x="2470150" y="3613150"/>
          <p14:tracePt t="65981" x="2451100" y="3613150"/>
          <p14:tracePt t="66381" x="2444750" y="3613150"/>
          <p14:tracePt t="67509" x="2432050" y="3606800"/>
          <p14:tracePt t="67524" x="2381250" y="3613150"/>
          <p14:tracePt t="67533" x="2343150" y="3632200"/>
          <p14:tracePt t="67534" x="2298700" y="3644900"/>
          <p14:tracePt t="67549" x="2203450" y="3689350"/>
          <p14:tracePt t="67566" x="2076450" y="3721100"/>
          <p14:tracePt t="67583" x="1962150" y="3746500"/>
          <p14:tracePt t="67598" x="1816100" y="3771900"/>
          <p14:tracePt t="67615" x="1631950" y="3790950"/>
          <p14:tracePt t="67632" x="1466850" y="3797300"/>
          <p14:tracePt t="67648" x="1289050" y="3797300"/>
          <p14:tracePt t="67665" x="1149350" y="3797300"/>
          <p14:tracePt t="67682" x="1016000" y="3797300"/>
          <p14:tracePt t="67699" x="946150" y="3797300"/>
          <p14:tracePt t="67715" x="908050" y="3810000"/>
          <p14:tracePt t="67732" x="844550" y="3822700"/>
          <p14:tracePt t="67749" x="806450" y="3822700"/>
          <p14:tracePt t="67765" x="749300" y="3835400"/>
          <p14:tracePt t="67782" x="679450" y="3835400"/>
          <p14:tracePt t="67798" x="609600" y="3835400"/>
          <p14:tracePt t="67815" x="546100" y="3835400"/>
          <p14:tracePt t="67832" x="488950" y="3835400"/>
          <p14:tracePt t="67848" x="438150" y="3835400"/>
          <p14:tracePt t="67865" x="400050" y="3835400"/>
          <p14:tracePt t="67882" x="368300" y="3835400"/>
          <p14:tracePt t="67899" x="342900" y="3835400"/>
          <p14:tracePt t="67915" x="330200" y="3835400"/>
          <p14:tracePt t="67957" x="323850" y="3835400"/>
          <p14:tracePt t="68133" x="336550" y="3835400"/>
          <p14:tracePt t="68141" x="342900" y="3835400"/>
          <p14:tracePt t="68147" x="361950" y="3835400"/>
          <p14:tracePt t="68171" x="374650" y="3835400"/>
          <p14:tracePt t="68229" x="381000" y="3835400"/>
          <p14:tracePt t="68245" x="387350" y="3835400"/>
          <p14:tracePt t="68261" x="400050" y="3835400"/>
          <p14:tracePt t="68269" x="412750" y="3835400"/>
          <p14:tracePt t="68277" x="419100" y="3835400"/>
          <p14:tracePt t="68282" x="438150" y="3835400"/>
          <p14:tracePt t="68298" x="450850" y="3835400"/>
          <p14:tracePt t="68314" x="463550" y="3835400"/>
          <p14:tracePt t="68332" x="488950" y="3835400"/>
          <p14:tracePt t="68350" x="501650" y="3835400"/>
          <p14:tracePt t="68365" x="514350" y="3835400"/>
          <p14:tracePt t="68382" x="527050" y="3835400"/>
          <p14:tracePt t="68398" x="539750" y="3835400"/>
          <p14:tracePt t="68415" x="565150" y="3835400"/>
          <p14:tracePt t="68432" x="584200" y="3829050"/>
          <p14:tracePt t="68449" x="596900" y="3829050"/>
          <p14:tracePt t="68465" x="603250" y="3829050"/>
          <p14:tracePt t="68596" x="609600" y="3822700"/>
          <p14:tracePt t="68604" x="615950" y="3816350"/>
          <p14:tracePt t="68620" x="622300" y="3810000"/>
          <p14:tracePt t="68637" x="622300" y="3803650"/>
          <p14:tracePt t="68639" x="628650" y="3797300"/>
          <p14:tracePt t="68648" x="628650" y="3784600"/>
          <p14:tracePt t="68665" x="628650" y="3778250"/>
          <p14:tracePt t="68709" x="628650" y="3771900"/>
          <p14:tracePt t="70590" x="635000" y="3771900"/>
          <p14:tracePt t="72694" x="641350" y="3771900"/>
          <p14:tracePt t="72711" x="641350" y="3784600"/>
          <p14:tracePt t="72718" x="641350" y="3810000"/>
          <p14:tracePt t="72719" x="641350" y="3860800"/>
          <p14:tracePt t="72735" x="641350" y="3892550"/>
          <p14:tracePt t="72751" x="641350" y="3911600"/>
          <p14:tracePt t="72768" x="641350" y="3924300"/>
          <p14:tracePt t="72838" x="641350" y="3930650"/>
          <p14:tracePt t="72863" x="641350" y="3937000"/>
          <p14:tracePt t="72868" x="641350" y="3943350"/>
          <p14:tracePt t="72883" x="641350" y="3949700"/>
          <p14:tracePt t="72884" x="641350" y="3968750"/>
          <p14:tracePt t="72900" x="641350" y="4000500"/>
          <p14:tracePt t="72917" x="641350" y="4025900"/>
          <p14:tracePt t="72933" x="641350" y="4064000"/>
          <p14:tracePt t="72951" x="641350" y="4076700"/>
          <p14:tracePt t="72968" x="641350" y="4083050"/>
          <p14:tracePt t="72983" x="641350" y="4095750"/>
          <p14:tracePt t="73022" x="641350" y="4102100"/>
          <p14:tracePt t="79094" x="666750" y="4108450"/>
          <p14:tracePt t="79102" x="768350" y="4083050"/>
          <p14:tracePt t="79117" x="1200150" y="3924300"/>
          <p14:tracePt t="79118" x="1816100" y="3638550"/>
          <p14:tracePt t="79134" x="2660650" y="3225800"/>
          <p14:tracePt t="79151" x="3435350" y="2857500"/>
          <p14:tracePt t="79168" x="3911600" y="2641600"/>
          <p14:tracePt t="79185" x="4064000" y="2578100"/>
          <p14:tracePt t="79202" x="4114800" y="2546350"/>
          <p14:tracePt t="79218" x="4121150" y="2540000"/>
          <p14:tracePt t="79390" x="4140200" y="2527300"/>
          <p14:tracePt t="79398" x="4146550" y="2508250"/>
          <p14:tracePt t="79416" x="4152900" y="2495550"/>
          <p14:tracePt t="79417" x="4159250" y="2476500"/>
          <p14:tracePt t="79433" x="4159250" y="2470150"/>
          <p14:tracePt t="79518" x="4159250" y="2463800"/>
          <p14:tracePt t="79526" x="4133850" y="2463800"/>
          <p14:tracePt t="79541" x="4051300" y="2495550"/>
          <p14:tracePt t="79542" x="4000500" y="2508250"/>
          <p14:tracePt t="79550" x="3892550" y="2533650"/>
          <p14:tracePt t="79567" x="3810000" y="2546350"/>
          <p14:tracePt t="79583" x="3752850" y="2552700"/>
          <p14:tracePt t="79599" x="3714750" y="2552700"/>
          <p14:tracePt t="79616" x="3695700" y="2552700"/>
          <p14:tracePt t="79633" x="3683000" y="2552700"/>
          <p14:tracePt t="79650" x="3670300" y="2552700"/>
          <p14:tracePt t="79666" x="3663950" y="2552700"/>
          <p14:tracePt t="79683" x="3651250" y="2552700"/>
          <p14:tracePt t="79700" x="3644900" y="2552700"/>
          <p14:tracePt t="79716" x="3638550" y="2546350"/>
          <p14:tracePt t="79894" x="3644900" y="2546350"/>
          <p14:tracePt t="79910" x="3651250" y="2546350"/>
          <p14:tracePt t="79926" x="3657600" y="2546350"/>
          <p14:tracePt t="79934" x="3663950" y="2546350"/>
          <p14:tracePt t="79950" x="3676650" y="2540000"/>
          <p14:tracePt t="79951" x="3695700" y="2540000"/>
          <p14:tracePt t="79967" x="3702050" y="2540000"/>
          <p14:tracePt t="79984" x="3721100" y="2540000"/>
          <p14:tracePt t="80000" x="3733800" y="2540000"/>
          <p14:tracePt t="80016" x="3746500" y="2540000"/>
          <p14:tracePt t="80033" x="3765550" y="2533650"/>
          <p14:tracePt t="80050" x="3771900" y="2533650"/>
          <p14:tracePt t="80066" x="3778250" y="2533650"/>
          <p14:tracePt t="80118" x="3790950" y="2527300"/>
          <p14:tracePt t="80310" x="3797300" y="2527300"/>
          <p14:tracePt t="80318" x="3810000" y="2527300"/>
          <p14:tracePt t="80335" x="3816350" y="2527300"/>
          <p14:tracePt t="80350" x="3829050" y="2527300"/>
          <p14:tracePt t="80351" x="3848100" y="2520950"/>
          <p14:tracePt t="80367" x="3873500" y="2514600"/>
          <p14:tracePt t="80383" x="3898900" y="2508250"/>
          <p14:tracePt t="80400" x="3911600" y="2495550"/>
          <p14:tracePt t="80416" x="3937000" y="2476500"/>
          <p14:tracePt t="80434" x="3949700" y="2463800"/>
          <p14:tracePt t="80450" x="3956050" y="2451100"/>
          <p14:tracePt t="80467" x="3962400" y="2419350"/>
          <p14:tracePt t="80483" x="3968750" y="2400300"/>
          <p14:tracePt t="80500" x="3968750" y="2381250"/>
          <p14:tracePt t="80517" x="3968750" y="2362200"/>
          <p14:tracePt t="80533" x="3968750" y="2349500"/>
          <p14:tracePt t="80550" x="3962400" y="2330450"/>
          <p14:tracePt t="80567" x="3962400" y="2317750"/>
          <p14:tracePt t="80583" x="3956050" y="2305050"/>
          <p14:tracePt t="80599" x="3949700" y="2292350"/>
          <p14:tracePt t="80616" x="3943350" y="2286000"/>
          <p14:tracePt t="80633" x="3937000" y="2273300"/>
          <p14:tracePt t="80649" x="3917950" y="2254250"/>
          <p14:tracePt t="80666" x="3898900" y="2241550"/>
          <p14:tracePt t="80683" x="3886200" y="2235200"/>
          <p14:tracePt t="80700" x="3867150" y="2222500"/>
          <p14:tracePt t="80716" x="3841750" y="2209800"/>
          <p14:tracePt t="80733" x="3810000" y="2197100"/>
          <p14:tracePt t="80750" x="3771900" y="2197100"/>
          <p14:tracePt t="80766" x="3727450" y="2197100"/>
          <p14:tracePt t="80783" x="3670300" y="2197100"/>
          <p14:tracePt t="80800" x="3613150" y="2197100"/>
          <p14:tracePt t="80816" x="3562350" y="2203450"/>
          <p14:tracePt t="80833" x="3498850" y="2228850"/>
          <p14:tracePt t="80850" x="3479800" y="2247900"/>
          <p14:tracePt t="80866" x="3454400" y="2266950"/>
          <p14:tracePt t="80883" x="3429000" y="2292350"/>
          <p14:tracePt t="80900" x="3409950" y="2311400"/>
          <p14:tracePt t="80916" x="3403600" y="2330450"/>
          <p14:tracePt t="80933" x="3397250" y="2355850"/>
          <p14:tracePt t="80950" x="3390900" y="2393950"/>
          <p14:tracePt t="80967" x="3390900" y="2425700"/>
          <p14:tracePt t="80983" x="3390900" y="2444750"/>
          <p14:tracePt t="81000" x="3390900" y="2476500"/>
          <p14:tracePt t="81016" x="3390900" y="2489200"/>
          <p14:tracePt t="81033" x="3397250" y="2508250"/>
          <p14:tracePt t="81050" x="3409950" y="2533650"/>
          <p14:tracePt t="81066" x="3422650" y="2540000"/>
          <p14:tracePt t="81083" x="3435350" y="2552700"/>
          <p14:tracePt t="81100" x="3448050" y="2559050"/>
          <p14:tracePt t="81116" x="3467100" y="2565400"/>
          <p14:tracePt t="81133" x="3492500" y="2578100"/>
          <p14:tracePt t="81150" x="3536950" y="2590800"/>
          <p14:tracePt t="81166" x="3575050" y="2603500"/>
          <p14:tracePt t="81184" x="3606800" y="2609850"/>
          <p14:tracePt t="81199" x="3638550" y="2616200"/>
          <p14:tracePt t="81218" x="3670300" y="2616200"/>
          <p14:tracePt t="81233" x="3702050" y="2616200"/>
          <p14:tracePt t="81250" x="3740150" y="2616200"/>
          <p14:tracePt t="81266" x="3784600" y="2616200"/>
          <p14:tracePt t="81283" x="3841750" y="2590800"/>
          <p14:tracePt t="81300" x="3892550" y="2559050"/>
          <p14:tracePt t="81317" x="3956050" y="2508250"/>
          <p14:tracePt t="81333" x="3994150" y="2470150"/>
          <p14:tracePt t="81333" x="4006850" y="2444750"/>
          <p14:tracePt t="81351" x="4038600" y="2406650"/>
          <p14:tracePt t="81366" x="4057650" y="2381250"/>
          <p14:tracePt t="81383" x="4064000" y="2355850"/>
          <p14:tracePt t="81400" x="4070350" y="2336800"/>
          <p14:tracePt t="81416" x="4076700" y="2317750"/>
          <p14:tracePt t="81433" x="4076700" y="2292350"/>
          <p14:tracePt t="81450" x="4076700" y="2279650"/>
          <p14:tracePt t="81466" x="4076700" y="2266950"/>
          <p14:tracePt t="81483" x="4076700" y="2254250"/>
          <p14:tracePt t="81500" x="4076700" y="2247900"/>
          <p14:tracePt t="81517" x="4070350" y="2235200"/>
          <p14:tracePt t="81533" x="4051300" y="2209800"/>
          <p14:tracePt t="81551" x="4038600" y="2197100"/>
          <p14:tracePt t="81566" x="4019550" y="2184400"/>
          <p14:tracePt t="81584" x="4006850" y="2171700"/>
          <p14:tracePt t="81600" x="3975100" y="2165350"/>
          <p14:tracePt t="81617" x="3943350" y="2159000"/>
          <p14:tracePt t="81633" x="3905250" y="2152650"/>
          <p14:tracePt t="81650" x="3867150" y="2152650"/>
          <p14:tracePt t="81667" x="3829050" y="2152650"/>
          <p14:tracePt t="81682" x="3778250" y="2152650"/>
          <p14:tracePt t="81700" x="3759200" y="2159000"/>
          <p14:tracePt t="81717" x="3733800" y="2165350"/>
          <p14:tracePt t="81733" x="3714750" y="2171700"/>
          <p14:tracePt t="81750" x="3708400" y="2171700"/>
          <p14:tracePt t="81766" x="3702050" y="2178050"/>
          <p14:tracePt t="81783" x="3683000" y="2184400"/>
          <p14:tracePt t="81799" x="3670300" y="2197100"/>
          <p14:tracePt t="81816" x="3644900" y="2216150"/>
          <p14:tracePt t="81833" x="3613150" y="2241550"/>
          <p14:tracePt t="81850" x="3575050" y="2273300"/>
          <p14:tracePt t="81866" x="3556000" y="2305050"/>
          <p14:tracePt t="81883" x="3536950" y="2330450"/>
          <p14:tracePt t="81900" x="3530600" y="2349500"/>
          <p14:tracePt t="81916" x="3530600" y="2362200"/>
          <p14:tracePt t="81933" x="3530600" y="2381250"/>
          <p14:tracePt t="81951" x="3530600" y="2393950"/>
          <p14:tracePt t="81966" x="3530600" y="2406650"/>
          <p14:tracePt t="81983" x="3530600" y="2419350"/>
          <p14:tracePt t="81999" x="3549650" y="2451100"/>
          <p14:tracePt t="82016" x="3568700" y="2482850"/>
          <p14:tracePt t="82033" x="3594100" y="2501900"/>
          <p14:tracePt t="82050" x="3619500" y="2533650"/>
          <p14:tracePt t="82066" x="3632200" y="2546350"/>
          <p14:tracePt t="82083" x="3651250" y="2565400"/>
          <p14:tracePt t="82099" x="3670300" y="2571750"/>
          <p14:tracePt t="82116" x="3676650" y="2584450"/>
          <p14:tracePt t="82133" x="3695700" y="2590800"/>
          <p14:tracePt t="82150" x="3708400" y="2590800"/>
          <p14:tracePt t="82166" x="3721100" y="2590800"/>
          <p14:tracePt t="82183" x="3733800" y="2590800"/>
          <p14:tracePt t="82200" x="3752850" y="2584450"/>
          <p14:tracePt t="82218" x="3765550" y="2552700"/>
          <p14:tracePt t="82233" x="3771900" y="2489200"/>
          <p14:tracePt t="82250" x="3771900" y="2393950"/>
          <p14:tracePt t="82266" x="3740150" y="2292350"/>
          <p14:tracePt t="82283" x="3695700" y="2209800"/>
          <p14:tracePt t="82300" x="3606800" y="2120900"/>
          <p14:tracePt t="82317" x="3460750" y="2038350"/>
          <p14:tracePt t="82333" x="3162300" y="1898650"/>
          <p14:tracePt t="82351" x="2863850" y="1784350"/>
          <p14:tracePt t="82366" x="2609850" y="1695450"/>
          <p14:tracePt t="82383" x="2406650" y="1619250"/>
          <p14:tracePt t="82400" x="2254250" y="1574800"/>
          <p14:tracePt t="82416" x="2159000" y="1536700"/>
          <p14:tracePt t="82433" x="2076450" y="1517650"/>
          <p14:tracePt t="82450" x="2032000" y="1498600"/>
          <p14:tracePt t="82466" x="1974850" y="1492250"/>
          <p14:tracePt t="82483" x="1930400" y="1473200"/>
          <p14:tracePt t="82500" x="1905000" y="1473200"/>
          <p14:tracePt t="82542" x="1898650" y="1466850"/>
          <p14:tracePt t="82662" x="1898650" y="1473200"/>
          <p14:tracePt t="82675" x="1905000" y="1473200"/>
          <p14:tracePt t="82676" x="1911350" y="1479550"/>
          <p14:tracePt t="82683" x="1917700" y="1479550"/>
          <p14:tracePt t="82699" x="1936750" y="1485900"/>
          <p14:tracePt t="82715" x="1968500" y="1485900"/>
          <p14:tracePt t="82715" x="1981200" y="1485900"/>
          <p14:tracePt t="82734" x="2012950" y="1485900"/>
          <p14:tracePt t="82750" x="2057400" y="1447800"/>
          <p14:tracePt t="82766" x="2082800" y="1384300"/>
          <p14:tracePt t="82783" x="2101850" y="1320800"/>
          <p14:tracePt t="82800" x="2108200" y="1270000"/>
          <p14:tracePt t="82816" x="2108200" y="1244600"/>
          <p14:tracePt t="82834" x="2114550" y="1225550"/>
          <p14:tracePt t="82849" x="2114550" y="1219200"/>
          <p14:tracePt t="82867" x="2114550" y="1206500"/>
          <p14:tracePt t="82883" x="2114550" y="1193800"/>
          <p14:tracePt t="82900" x="2101850" y="1174750"/>
          <p14:tracePt t="82916" x="2082800" y="1155700"/>
          <p14:tracePt t="82933" x="2070100" y="1136650"/>
          <p14:tracePt t="82949" x="2032000" y="1111250"/>
          <p14:tracePt t="82967" x="2019300" y="1111250"/>
          <p14:tracePt t="82983" x="2012950" y="1111250"/>
          <p14:tracePt t="83000" x="1987550" y="1111250"/>
          <p14:tracePt t="83016" x="1968500" y="1111250"/>
          <p14:tracePt t="83033" x="1936750" y="1123950"/>
          <p14:tracePt t="83049" x="1917700" y="1136650"/>
          <p14:tracePt t="83066" x="1885950" y="1162050"/>
          <p14:tracePt t="83083" x="1854200" y="1174750"/>
          <p14:tracePt t="83100" x="1828800" y="1187450"/>
          <p14:tracePt t="83116" x="1809750" y="1200150"/>
          <p14:tracePt t="83133" x="1797050" y="1212850"/>
          <p14:tracePt t="83150" x="1778000" y="1225550"/>
          <p14:tracePt t="83167" x="1758950" y="1238250"/>
          <p14:tracePt t="83183" x="1739900" y="1263650"/>
          <p14:tracePt t="83200" x="1733550" y="1295400"/>
          <p14:tracePt t="83216" x="1727200" y="1327150"/>
          <p14:tracePt t="83234" x="1720850" y="1352550"/>
          <p14:tracePt t="83249" x="1720850" y="1390650"/>
          <p14:tracePt t="83267" x="1720850" y="1422400"/>
          <p14:tracePt t="83283" x="1720850" y="1441450"/>
          <p14:tracePt t="83300" x="1733550" y="1473200"/>
          <p14:tracePt t="83316" x="1758950" y="1511300"/>
          <p14:tracePt t="83316" x="1765300" y="1517650"/>
          <p14:tracePt t="83334" x="1784350" y="1536700"/>
          <p14:tracePt t="83350" x="1816100" y="1549400"/>
          <p14:tracePt t="83367" x="1854200" y="1568450"/>
          <p14:tracePt t="83383" x="1898650" y="1581150"/>
          <p14:tracePt t="83400" x="1936750" y="1587500"/>
          <p14:tracePt t="83416" x="1974850" y="1587500"/>
          <p14:tracePt t="83433" x="2006600" y="1587500"/>
          <p14:tracePt t="83449" x="2051050" y="1581150"/>
          <p14:tracePt t="83467" x="2076450" y="1555750"/>
          <p14:tracePt t="83483" x="2108200" y="1530350"/>
          <p14:tracePt t="83500" x="2133600" y="1492250"/>
          <p14:tracePt t="83516" x="2159000" y="1441450"/>
          <p14:tracePt t="83533" x="2165350" y="1390650"/>
          <p14:tracePt t="83549" x="2165350" y="1320800"/>
          <p14:tracePt t="83567" x="2159000" y="1282700"/>
          <p14:tracePt t="83583" x="2146300" y="1238250"/>
          <p14:tracePt t="83600" x="2127250" y="1212850"/>
          <p14:tracePt t="83616" x="2108200" y="1187450"/>
          <p14:tracePt t="83633" x="2076450" y="1162050"/>
          <p14:tracePt t="83650" x="2044700" y="1143000"/>
          <p14:tracePt t="83666" x="2012950" y="1117600"/>
          <p14:tracePt t="83683" x="1974850" y="1104900"/>
          <p14:tracePt t="83700" x="1949450" y="1098550"/>
          <p14:tracePt t="83716" x="1924050" y="1092200"/>
          <p14:tracePt t="83733" x="1905000" y="1085850"/>
          <p14:tracePt t="83733" x="1898650" y="1085850"/>
          <p14:tracePt t="83750" x="1866900" y="1085850"/>
          <p14:tracePt t="83766" x="1822450" y="1104900"/>
          <p14:tracePt t="83783" x="1758950" y="1149350"/>
          <p14:tracePt t="83800" x="1714500" y="1193800"/>
          <p14:tracePt t="83816" x="1657350" y="1244600"/>
          <p14:tracePt t="83833" x="1638300" y="1282700"/>
          <p14:tracePt t="83849" x="1619250" y="1320800"/>
          <p14:tracePt t="83867" x="1593850" y="1365250"/>
          <p14:tracePt t="83883" x="1587500" y="1403350"/>
          <p14:tracePt t="83900" x="1587500" y="1454150"/>
          <p14:tracePt t="83916" x="1587500" y="1498600"/>
          <p14:tracePt t="83933" x="1587500" y="1549400"/>
          <p14:tracePt t="83950" x="1600200" y="1581150"/>
          <p14:tracePt t="83966" x="1612900" y="1606550"/>
          <p14:tracePt t="83983" x="1619250" y="1612900"/>
          <p14:tracePt t="84000" x="1631950" y="1625600"/>
          <p14:tracePt t="84016" x="1644650" y="1631950"/>
          <p14:tracePt t="84033" x="1663700" y="1638300"/>
          <p14:tracePt t="84050" x="1689100" y="1644650"/>
          <p14:tracePt t="84067" x="1727200" y="1651000"/>
          <p14:tracePt t="84083" x="1778000" y="1657350"/>
          <p14:tracePt t="84100" x="1854200" y="1670050"/>
          <p14:tracePt t="84116" x="1924050" y="1676400"/>
          <p14:tracePt t="84116" x="1962150" y="1682750"/>
          <p14:tracePt t="84134" x="2032000" y="1682750"/>
          <p14:tracePt t="84150" x="2076450" y="1682750"/>
          <p14:tracePt t="84166" x="2114550" y="1663700"/>
          <p14:tracePt t="84183" x="2139950" y="1638300"/>
          <p14:tracePt t="84199" x="2159000" y="1587500"/>
          <p14:tracePt t="84216" x="2171700" y="1504950"/>
          <p14:tracePt t="84233" x="2178050" y="1422400"/>
          <p14:tracePt t="84250" x="2178050" y="1365250"/>
          <p14:tracePt t="84266" x="2178050" y="1320800"/>
          <p14:tracePt t="84283" x="2178050" y="1282700"/>
          <p14:tracePt t="84299" x="2165350" y="1257300"/>
          <p14:tracePt t="84316" x="2152650" y="1231900"/>
          <p14:tracePt t="84333" x="2133600" y="1206500"/>
          <p14:tracePt t="84374" x="2120900" y="1193800"/>
          <p14:tracePt t="84382" x="2114550" y="1187450"/>
          <p14:tracePt t="84406" x="2108200" y="1181100"/>
          <p14:tracePt t="84414" x="2101850" y="1174750"/>
          <p14:tracePt t="84417" x="2076450" y="1168400"/>
          <p14:tracePt t="84433" x="2063750" y="1162050"/>
          <p14:tracePt t="84449" x="2044700" y="1149350"/>
          <p14:tracePt t="84466" x="2038350" y="1149350"/>
          <p14:tracePt t="84483" x="2025650" y="1136650"/>
          <p14:tracePt t="84499" x="2012950" y="1136650"/>
          <p14:tracePt t="84517" x="1993900" y="1123950"/>
          <p14:tracePt t="84534" x="1968500" y="1123950"/>
          <p14:tracePt t="84551" x="1943100" y="1123950"/>
          <p14:tracePt t="84566" x="1917700" y="1123950"/>
          <p14:tracePt t="84583" x="1892300" y="1123950"/>
          <p14:tracePt t="84599" x="1866900" y="1123950"/>
          <p14:tracePt t="84616" x="1828800" y="1143000"/>
          <p14:tracePt t="84633" x="1797050" y="1162050"/>
          <p14:tracePt t="84650" x="1771650" y="1174750"/>
          <p14:tracePt t="84666" x="1739900" y="1193800"/>
          <p14:tracePt t="84683" x="1720850" y="1219200"/>
          <p14:tracePt t="84699" x="1708150" y="1231900"/>
          <p14:tracePt t="84716" x="1701800" y="1244600"/>
          <p14:tracePt t="84733" x="1695450" y="1270000"/>
          <p14:tracePt t="84750" x="1695450" y="1295400"/>
          <p14:tracePt t="84766" x="1695450" y="1314450"/>
          <p14:tracePt t="84783" x="1695450" y="1339850"/>
          <p14:tracePt t="84799" x="1695450" y="1358900"/>
          <p14:tracePt t="84817" x="1695450" y="1384300"/>
          <p14:tracePt t="84833" x="1701800" y="1403350"/>
          <p14:tracePt t="84849" x="1708150" y="1428750"/>
          <p14:tracePt t="84866" x="1720850" y="1454150"/>
          <p14:tracePt t="84883" x="1727200" y="1466850"/>
          <p14:tracePt t="84900" x="1733550" y="1492250"/>
          <p14:tracePt t="84916" x="1746250" y="1511300"/>
          <p14:tracePt t="84933" x="1758950" y="1543050"/>
          <p14:tracePt t="84950" x="1778000" y="1562100"/>
          <p14:tracePt t="84966" x="1790700" y="1574800"/>
          <p14:tracePt t="84983" x="1809750" y="1587500"/>
          <p14:tracePt t="84999" x="1822450" y="1600200"/>
          <p14:tracePt t="85016" x="1841500" y="1606550"/>
          <p14:tracePt t="85033" x="1866900" y="1619250"/>
          <p14:tracePt t="85050" x="1892300" y="1619250"/>
          <p14:tracePt t="85066" x="1911350" y="1619250"/>
          <p14:tracePt t="85084" x="1949450" y="1619250"/>
          <p14:tracePt t="85099" x="1974850" y="1606550"/>
          <p14:tracePt t="85116" x="2019300" y="1568450"/>
          <p14:tracePt t="85133" x="2063750" y="1517650"/>
          <p14:tracePt t="85150" x="2089150" y="1485900"/>
          <p14:tracePt t="85166" x="2101850" y="1447800"/>
          <p14:tracePt t="85183" x="2120900" y="1403350"/>
          <p14:tracePt t="85199" x="2120900" y="1377950"/>
          <p14:tracePt t="85217" x="2146300" y="1339850"/>
          <p14:tracePt t="85233" x="2146300" y="1308100"/>
          <p14:tracePt t="85250" x="2146300" y="1289050"/>
          <p14:tracePt t="85266" x="2146300" y="1263650"/>
          <p14:tracePt t="85283" x="2146300" y="1231900"/>
          <p14:tracePt t="85299" x="2139950" y="1206500"/>
          <p14:tracePt t="85316" x="2133600" y="1181100"/>
          <p14:tracePt t="85333" x="2114550" y="1155700"/>
          <p14:tracePt t="85350" x="2095500" y="1136650"/>
          <p14:tracePt t="85366" x="2082800" y="1123950"/>
          <p14:tracePt t="85383" x="2070100" y="1111250"/>
          <p14:tracePt t="85399" x="2063750" y="1104900"/>
          <p14:tracePt t="85416" x="2051050" y="1098550"/>
          <p14:tracePt t="85433" x="2044700" y="1098550"/>
          <p14:tracePt t="85449" x="2032000" y="1092200"/>
          <p14:tracePt t="85466" x="2019300" y="1092200"/>
          <p14:tracePt t="85483" x="1993900" y="1092200"/>
          <p14:tracePt t="85499" x="1968500" y="1098550"/>
          <p14:tracePt t="85517" x="1943100" y="1104900"/>
          <p14:tracePt t="85533" x="1905000" y="1117600"/>
          <p14:tracePt t="85550" x="1879600" y="1130300"/>
          <p14:tracePt t="85566" x="1854200" y="1136650"/>
          <p14:tracePt t="85583" x="1847850" y="1149350"/>
          <p14:tracePt t="85599" x="1828800" y="1162050"/>
          <p14:tracePt t="85616" x="1809750" y="1181100"/>
          <p14:tracePt t="85633" x="1790700" y="1193800"/>
          <p14:tracePt t="85650" x="1771650" y="1212850"/>
          <p14:tracePt t="85666" x="1758950" y="1231900"/>
          <p14:tracePt t="85683" x="1746250" y="1257300"/>
          <p14:tracePt t="85699" x="1733550" y="1276350"/>
          <p14:tracePt t="85716" x="1720850" y="1301750"/>
          <p14:tracePt t="85733" x="1714500" y="1327150"/>
          <p14:tracePt t="85750" x="1708150" y="1346200"/>
          <p14:tracePt t="85766" x="1708150" y="1365250"/>
          <p14:tracePt t="85782" x="1708150" y="1390650"/>
          <p14:tracePt t="85798" x="1708150" y="1403350"/>
          <p14:tracePt t="85816" x="1708150" y="1422400"/>
          <p14:tracePt t="85833" x="1714500" y="1441450"/>
          <p14:tracePt t="85849" x="1714500" y="1447800"/>
          <p14:tracePt t="85866" x="1714500" y="1460500"/>
          <p14:tracePt t="85883" x="1727200" y="1473200"/>
          <p14:tracePt t="85899" x="1727200" y="1485900"/>
          <p14:tracePt t="85916" x="1733550" y="1498600"/>
          <p14:tracePt t="85933" x="1739900" y="1504950"/>
          <p14:tracePt t="85933" x="1746250" y="1511300"/>
          <p14:tracePt t="85974" x="1752600" y="1517650"/>
          <p14:tracePt t="85983" x="1752600" y="1524000"/>
          <p14:tracePt t="85999" x="1758950" y="1524000"/>
          <p14:tracePt t="86001" x="1765300" y="1530350"/>
          <p14:tracePt t="86016" x="1771650" y="1536700"/>
          <p14:tracePt t="86033" x="1784350" y="1549400"/>
          <p14:tracePt t="86049" x="1797050" y="1562100"/>
          <p14:tracePt t="86066" x="1822450" y="1568450"/>
          <p14:tracePt t="86083" x="1854200" y="1574800"/>
          <p14:tracePt t="86100" x="1879600" y="1581150"/>
          <p14:tracePt t="86116" x="1924050" y="1587500"/>
          <p14:tracePt t="86134" x="1949450" y="1587500"/>
          <p14:tracePt t="86150" x="1968500" y="1587500"/>
          <p14:tracePt t="86167" x="2000250" y="1587500"/>
          <p14:tracePt t="86183" x="2019300" y="1568450"/>
          <p14:tracePt t="86200" x="2038350" y="1549400"/>
          <p14:tracePt t="86216" x="2063750" y="1530350"/>
          <p14:tracePt t="86233" x="2076450" y="1517650"/>
          <p14:tracePt t="86249" x="2095500" y="1498600"/>
          <p14:tracePt t="86266" x="2108200" y="1485900"/>
          <p14:tracePt t="86283" x="2114550" y="1473200"/>
          <p14:tracePt t="86300" x="2127250" y="1447800"/>
          <p14:tracePt t="86316" x="2146300" y="1409700"/>
          <p14:tracePt t="86333" x="2146300" y="1365250"/>
          <p14:tracePt t="86350" x="2146300" y="1327150"/>
          <p14:tracePt t="86367" x="2139950" y="1295400"/>
          <p14:tracePt t="86383" x="2133600" y="1270000"/>
          <p14:tracePt t="86400" x="2108200" y="1231900"/>
          <p14:tracePt t="86416" x="2089150" y="1200150"/>
          <p14:tracePt t="86433" x="2070100" y="1181100"/>
          <p14:tracePt t="86449" x="2051050" y="1155700"/>
          <p14:tracePt t="86466" x="2025650" y="1130300"/>
          <p14:tracePt t="86483" x="2012950" y="1117600"/>
          <p14:tracePt t="86500" x="2006600" y="1111250"/>
          <p14:tracePt t="86516" x="1987550" y="1098550"/>
          <p14:tracePt t="86533" x="1968500" y="1092200"/>
          <p14:tracePt t="86550" x="1949450" y="1085850"/>
          <p14:tracePt t="86566" x="1930400" y="1085850"/>
          <p14:tracePt t="86583" x="1917700" y="1085850"/>
          <p14:tracePt t="86600" x="1885950" y="1092200"/>
          <p14:tracePt t="86616" x="1854200" y="1104900"/>
          <p14:tracePt t="86633" x="1828800" y="1117600"/>
          <p14:tracePt t="86649" x="1797050" y="1136650"/>
          <p14:tracePt t="86667" x="1778000" y="1155700"/>
          <p14:tracePt t="86683" x="1758950" y="1174750"/>
          <p14:tracePt t="86700" x="1733550" y="1187450"/>
          <p14:tracePt t="86716" x="1714500" y="1212850"/>
          <p14:tracePt t="86733" x="1682750" y="1270000"/>
          <p14:tracePt t="86750" x="1670050" y="1308100"/>
          <p14:tracePt t="86766" x="1657350" y="1346200"/>
          <p14:tracePt t="86783" x="1651000" y="1371600"/>
          <p14:tracePt t="86799" x="1644650" y="1403350"/>
          <p14:tracePt t="86815" x="1638300" y="1422400"/>
          <p14:tracePt t="86832" x="1631950" y="1441450"/>
          <p14:tracePt t="86849" x="1631950" y="1460500"/>
          <p14:tracePt t="86866" x="1631950" y="1466850"/>
          <p14:tracePt t="86910" x="1638300" y="1473200"/>
          <p14:tracePt t="86910" x="1638300" y="1479550"/>
          <p14:tracePt t="87486" x="1638300" y="1485900"/>
          <p14:tracePt t="87493" x="1638300" y="1511300"/>
          <p14:tracePt t="87502" x="1631950" y="1555750"/>
          <p14:tracePt t="87502" x="1631950" y="1670050"/>
          <p14:tracePt t="87518" x="1638300" y="1803400"/>
          <p14:tracePt t="87534" x="1701800" y="1955800"/>
          <p14:tracePt t="87551" x="1765300" y="2076450"/>
          <p14:tracePt t="87566" x="1847850" y="2178050"/>
          <p14:tracePt t="87583" x="1949450" y="2266950"/>
          <p14:tracePt t="87600" x="2032000" y="2317750"/>
          <p14:tracePt t="87616" x="2101850" y="2349500"/>
          <p14:tracePt t="87633" x="2197100" y="2393950"/>
          <p14:tracePt t="87649" x="2292350" y="2425700"/>
          <p14:tracePt t="87666" x="2400300" y="2451100"/>
          <p14:tracePt t="87683" x="2540000" y="2495550"/>
          <p14:tracePt t="87699" x="2673350" y="2540000"/>
          <p14:tracePt t="87716" x="2794000" y="2571750"/>
          <p14:tracePt t="87734" x="2984500" y="2622550"/>
          <p14:tracePt t="87751" x="3117850" y="2641600"/>
          <p14:tracePt t="87767" x="3238500" y="2654300"/>
          <p14:tracePt t="87784" x="3333750" y="2654300"/>
          <p14:tracePt t="87801" x="3397250" y="2654300"/>
          <p14:tracePt t="87817" x="3448050" y="2641600"/>
          <p14:tracePt t="87834" x="3467100" y="2635250"/>
          <p14:tracePt t="87851" x="3492500" y="2622550"/>
          <p14:tracePt t="87867" x="3511550" y="2616200"/>
          <p14:tracePt t="87884" x="3517900" y="2609850"/>
          <p14:tracePt t="87900" x="3530600" y="2609850"/>
          <p14:tracePt t="87917" x="3536950" y="2609850"/>
          <p14:tracePt t="87934" x="3568700" y="2603500"/>
          <p14:tracePt t="87951" x="3587750" y="2590800"/>
          <p14:tracePt t="87967" x="3625850" y="2578100"/>
          <p14:tracePt t="87984" x="3670300" y="2546350"/>
          <p14:tracePt t="88000" x="3702050" y="2514600"/>
          <p14:tracePt t="88017" x="3721100" y="2476500"/>
          <p14:tracePt t="88034" x="3733800" y="2406650"/>
          <p14:tracePt t="88050" x="3733800" y="2311400"/>
          <p14:tracePt t="88067" x="3733800" y="2260600"/>
          <p14:tracePt t="88084" x="3727450" y="2241550"/>
          <p14:tracePt t="88100" x="3714750" y="2228850"/>
          <p14:tracePt t="88117" x="3702050" y="2216150"/>
          <p14:tracePt t="88134" x="3657600" y="2190750"/>
          <p14:tracePt t="88151" x="3613150" y="2171700"/>
          <p14:tracePt t="88167" x="3556000" y="2165350"/>
          <p14:tracePt t="88184" x="3492500" y="2152650"/>
          <p14:tracePt t="88200" x="3435350" y="2152650"/>
          <p14:tracePt t="88217" x="3397250" y="2152650"/>
          <p14:tracePt t="88234" x="3371850" y="2152650"/>
          <p14:tracePt t="88250" x="3340100" y="2178050"/>
          <p14:tracePt t="88267" x="3308350" y="2203450"/>
          <p14:tracePt t="88284" x="3289300" y="2235200"/>
          <p14:tracePt t="88300" x="3276600" y="2260600"/>
          <p14:tracePt t="88317" x="3263900" y="2292350"/>
          <p14:tracePt t="88333" x="3263900" y="2336800"/>
          <p14:tracePt t="88351" x="3263900" y="2381250"/>
          <p14:tracePt t="88367" x="3282950" y="2425700"/>
          <p14:tracePt t="88384" x="3295650" y="2457450"/>
          <p14:tracePt t="88400" x="3308350" y="2489200"/>
          <p14:tracePt t="88417" x="3333750" y="2527300"/>
          <p14:tracePt t="88433" x="3359150" y="2552700"/>
          <p14:tracePt t="88450" x="3397250" y="2584450"/>
          <p14:tracePt t="88467" x="3454400" y="2609850"/>
          <p14:tracePt t="88484" x="3524250" y="2628900"/>
          <p14:tracePt t="88500" x="3594100" y="2647950"/>
          <p14:tracePt t="88517" x="3638550" y="2654300"/>
          <p14:tracePt t="88534" x="3695700" y="2654300"/>
          <p14:tracePt t="88551" x="3733800" y="2647950"/>
          <p14:tracePt t="88567" x="3759200" y="2628900"/>
          <p14:tracePt t="88584" x="3784600" y="2609850"/>
          <p14:tracePt t="88600" x="3810000" y="2571750"/>
          <p14:tracePt t="88616" x="3841750" y="2508250"/>
          <p14:tracePt t="88633" x="3860800" y="2476500"/>
          <p14:tracePt t="88650" x="3873500" y="2438400"/>
          <p14:tracePt t="88666" x="3879850" y="2425700"/>
          <p14:tracePt t="88683" x="3886200" y="2406650"/>
          <p14:tracePt t="88699" x="3898900" y="2381250"/>
          <p14:tracePt t="88716" x="3898900" y="2362200"/>
          <p14:tracePt t="88733" x="3905250" y="2324100"/>
          <p14:tracePt t="88750" x="3905250" y="2279650"/>
          <p14:tracePt t="88766" x="3898900" y="2260600"/>
          <p14:tracePt t="88783" x="3892550" y="2241550"/>
          <p14:tracePt t="88799" x="3873500" y="2222500"/>
          <p14:tracePt t="88817" x="3848100" y="2197100"/>
          <p14:tracePt t="88833" x="3822700" y="2178050"/>
          <p14:tracePt t="88850" x="3784600" y="2159000"/>
          <p14:tracePt t="88866" x="3759200" y="2146300"/>
          <p14:tracePt t="88883" x="3727450" y="2146300"/>
          <p14:tracePt t="88899" x="3683000" y="2146300"/>
          <p14:tracePt t="88916" x="3657600" y="2146300"/>
          <p14:tracePt t="88933" x="3632200" y="2152650"/>
          <p14:tracePt t="88950" x="3587750" y="2171700"/>
          <p14:tracePt t="88966" x="3568700" y="2184400"/>
          <p14:tracePt t="88983" x="3549650" y="2203450"/>
          <p14:tracePt t="88999" x="3530600" y="2222500"/>
          <p14:tracePt t="89016" x="3524250" y="2228850"/>
          <p14:tracePt t="89033" x="3517900" y="2247900"/>
          <p14:tracePt t="89049" x="3511550" y="2266950"/>
          <p14:tracePt t="89066" x="3511550" y="2286000"/>
          <p14:tracePt t="89083" x="3511550" y="2305050"/>
          <p14:tracePt t="89100" x="3511550" y="2317750"/>
          <p14:tracePt t="89116" x="3511550" y="2324100"/>
          <p14:tracePt t="89133" x="3511550" y="2336800"/>
          <p14:tracePt t="89150" x="3517900" y="2355850"/>
          <p14:tracePt t="89166" x="3517900" y="2368550"/>
          <p14:tracePt t="89183" x="3524250" y="2374900"/>
          <p14:tracePt t="89199" x="3524250" y="2387600"/>
          <p14:tracePt t="89216" x="3524250" y="2393950"/>
          <p14:tracePt t="89233" x="3524250" y="2400300"/>
          <p14:tracePt t="89249" x="3530600" y="2406650"/>
          <p14:tracePt t="89266" x="3530600" y="2413000"/>
          <p14:tracePt t="89283" x="3530600" y="2419350"/>
          <p14:tracePt t="89299" x="3530600" y="2425700"/>
          <p14:tracePt t="89316" x="3536950" y="2432050"/>
          <p14:tracePt t="89430" x="3536950" y="2438400"/>
          <p14:tracePt t="89446" x="3543300" y="2438400"/>
          <p14:tracePt t="89470" x="3543300" y="2444750"/>
          <p14:tracePt t="89494" x="3543300" y="2451100"/>
          <p14:tracePt t="89542" x="3543300" y="2457450"/>
          <p14:tracePt t="89694" x="3543300" y="2463800"/>
          <p14:tracePt t="89710" x="3543300" y="2476500"/>
          <p14:tracePt t="89726" x="3543300" y="2495550"/>
          <p14:tracePt t="89734" x="3536950" y="2508250"/>
          <p14:tracePt t="89735" x="3530600" y="2533650"/>
          <p14:tracePt t="89751" x="3517900" y="2597150"/>
          <p14:tracePt t="89767" x="3498850" y="2654300"/>
          <p14:tracePt t="89784" x="3486150" y="2717800"/>
          <p14:tracePt t="89801" x="3467100" y="2774950"/>
          <p14:tracePt t="89817" x="3460750" y="2838450"/>
          <p14:tracePt t="89835" x="3429000" y="2927350"/>
          <p14:tracePt t="89850" x="3397250" y="3048000"/>
          <p14:tracePt t="89867" x="3352800" y="3200400"/>
          <p14:tracePt t="89883" x="3314700" y="3378200"/>
          <p14:tracePt t="89900" x="3295650" y="3543300"/>
          <p14:tracePt t="89916" x="3289300" y="3683000"/>
          <p14:tracePt t="89934" x="3289300" y="3841750"/>
          <p14:tracePt t="89951" x="3289300" y="3911600"/>
          <p14:tracePt t="89967" x="3302000" y="3981450"/>
          <p14:tracePt t="89984" x="3321050" y="4019550"/>
          <p14:tracePt t="90001" x="3333750" y="4070350"/>
          <p14:tracePt t="90017" x="3340100" y="4089400"/>
          <p14:tracePt t="90034" x="3346450" y="4108450"/>
          <p14:tracePt t="90050" x="3346450" y="4127500"/>
          <p14:tracePt t="90067" x="3346450" y="4140200"/>
          <p14:tracePt t="90084" x="3346450" y="4152900"/>
          <p14:tracePt t="90101" x="3346450" y="4178300"/>
          <p14:tracePt t="90117" x="3346450" y="4197350"/>
          <p14:tracePt t="90117" x="3346450" y="4210050"/>
          <p14:tracePt t="90135" x="3346450" y="4229100"/>
          <p14:tracePt t="90151" x="3346450" y="4241800"/>
          <p14:tracePt t="90167" x="3340100" y="4248150"/>
          <p14:tracePt t="90366" x="3340100" y="4241800"/>
          <p14:tracePt t="90376" x="3340100" y="4210050"/>
          <p14:tracePt t="90383" x="3340100" y="4171950"/>
          <p14:tracePt t="90400" x="3340100" y="4159250"/>
          <p14:tracePt t="90401" x="3340100" y="4140200"/>
          <p14:tracePt t="90582" x="3340100" y="4159250"/>
          <p14:tracePt t="90589" x="3340100" y="4171950"/>
          <p14:tracePt t="90600" x="3340100" y="4184650"/>
          <p14:tracePt t="90601" x="3340100" y="4210050"/>
          <p14:tracePt t="90617" x="3340100" y="4248150"/>
          <p14:tracePt t="90633" x="3340100" y="4267200"/>
          <p14:tracePt t="90650" x="3340100" y="4298950"/>
          <p14:tracePt t="90667" x="3340100" y="4324350"/>
          <p14:tracePt t="90683" x="3340100" y="4337050"/>
          <p14:tracePt t="90734" x="3340100" y="4343400"/>
          <p14:tracePt t="90902" x="3346450" y="4349750"/>
          <p14:tracePt t="90990" x="3352800" y="4349750"/>
          <p14:tracePt t="91047" x="3352800" y="4356100"/>
          <p14:tracePt t="91079" x="3359150" y="4356100"/>
          <p14:tracePt t="91110" x="3365500" y="4362450"/>
          <p14:tracePt t="91127" x="3378200" y="4368800"/>
          <p14:tracePt t="91142" x="3390900" y="4368800"/>
          <p14:tracePt t="91149" x="3403600" y="4368800"/>
          <p14:tracePt t="91159" x="3409950" y="4375150"/>
          <p14:tracePt t="91238" x="3422650" y="4375150"/>
          <p14:tracePt t="91246" x="3429000" y="4375150"/>
          <p14:tracePt t="91249" x="3435350" y="4375150"/>
          <p14:tracePt t="91267" x="3454400" y="4375150"/>
          <p14:tracePt t="91284" x="3473450" y="4375150"/>
          <p14:tracePt t="91300" x="3498850" y="4375150"/>
          <p14:tracePt t="91317" x="3524250" y="4375150"/>
          <p14:tracePt t="91333" x="3575050" y="4375150"/>
          <p14:tracePt t="91351" x="3619500" y="4381500"/>
          <p14:tracePt t="91367" x="3670300" y="4387850"/>
          <p14:tracePt t="91384" x="3746500" y="4400550"/>
          <p14:tracePt t="91400" x="3841750" y="4400550"/>
          <p14:tracePt t="91417" x="3943350" y="4400550"/>
          <p14:tracePt t="91433" x="4051300" y="4425950"/>
          <p14:tracePt t="91450" x="4146550" y="4432300"/>
          <p14:tracePt t="91467" x="4229100" y="4451350"/>
          <p14:tracePt t="91484" x="4279900" y="4451350"/>
          <p14:tracePt t="91500" x="4311650" y="4457700"/>
          <p14:tracePt t="91517" x="4337050" y="4464050"/>
          <p14:tracePt t="91533" x="4381500" y="4470400"/>
          <p14:tracePt t="91551" x="4406900" y="4470400"/>
          <p14:tracePt t="91567" x="4445000" y="4470400"/>
          <p14:tracePt t="91584" x="4470400" y="4470400"/>
          <p14:tracePt t="91600" x="4514850" y="4470400"/>
          <p14:tracePt t="91617" x="4540250" y="4476750"/>
          <p14:tracePt t="91633" x="4559300" y="4476750"/>
          <p14:tracePt t="91650" x="4578350" y="4476750"/>
          <p14:tracePt t="91667" x="4591050" y="4476750"/>
          <p14:tracePt t="91684" x="4603750" y="4476750"/>
          <p14:tracePt t="91701" x="4616450" y="4476750"/>
          <p14:tracePt t="91717" x="4622800" y="4476750"/>
          <p14:tracePt t="93646" x="4603750" y="4476750"/>
          <p14:tracePt t="93659" x="4565650" y="4476750"/>
          <p14:tracePt t="93660" x="4502150" y="4470400"/>
          <p14:tracePt t="93667" x="4406900" y="4457700"/>
          <p14:tracePt t="93684" x="4305300" y="4445000"/>
          <p14:tracePt t="93701" x="4216400" y="4432300"/>
          <p14:tracePt t="93718" x="4133850" y="4419600"/>
          <p14:tracePt t="93734" x="4108450" y="4413250"/>
          <p14:tracePt t="93751" x="4070350" y="4413250"/>
          <p14:tracePt t="93767" x="4025900" y="4400550"/>
          <p14:tracePt t="93783" x="3962400" y="4394200"/>
          <p14:tracePt t="93800" x="3848100" y="4381500"/>
          <p14:tracePt t="93817" x="3746500" y="4362450"/>
          <p14:tracePt t="93833" x="3651250" y="4349750"/>
          <p14:tracePt t="93850" x="3568700" y="4343400"/>
          <p14:tracePt t="93867" x="3517900" y="4343400"/>
          <p14:tracePt t="93884" x="3479800" y="4337050"/>
          <p14:tracePt t="93900" x="3454400" y="4330700"/>
          <p14:tracePt t="93917" x="3429000" y="4330700"/>
          <p14:tracePt t="93934" x="3409950" y="4324350"/>
          <p14:tracePt t="93950" x="3378200" y="4311650"/>
          <p14:tracePt t="93967" x="3346450" y="4305300"/>
          <p14:tracePt t="93983" x="3314700" y="4292600"/>
          <p14:tracePt t="94000" x="3282950" y="4286250"/>
          <p14:tracePt t="94016" x="3263900" y="4279900"/>
          <p14:tracePt t="94034" x="3251200" y="4273550"/>
          <p14:tracePt t="94050" x="3238500" y="4273550"/>
          <p14:tracePt t="94067" x="3225800" y="4273550"/>
          <p14:tracePt t="94083" x="3219450" y="4267200"/>
          <p14:tracePt t="94100" x="3206750" y="4267200"/>
          <p14:tracePt t="94117" x="3194050" y="4260850"/>
          <p14:tracePt t="94133" x="3187700" y="4254500"/>
          <p14:tracePt t="94150" x="3181350" y="4254500"/>
          <p14:tracePt t="95131" x="3175000" y="4248150"/>
          <p14:tracePt t="95158" x="3200400" y="4248150"/>
          <p14:tracePt t="95166" x="3257550" y="4248150"/>
          <p14:tracePt t="95184" x="3314700" y="4248150"/>
          <p14:tracePt t="95185" x="3429000" y="4248150"/>
          <p14:tracePt t="95201" x="3562350" y="4248150"/>
          <p14:tracePt t="95218" x="3708400" y="4248150"/>
          <p14:tracePt t="95233" x="3848100" y="4248150"/>
          <p14:tracePt t="95250" x="3975100" y="4248150"/>
          <p14:tracePt t="95267" x="4076700" y="4248150"/>
          <p14:tracePt t="95284" x="4171950" y="4248150"/>
          <p14:tracePt t="95300" x="4248150" y="4248150"/>
          <p14:tracePt t="95317" x="4298950" y="4248150"/>
          <p14:tracePt t="95333" x="4375150" y="4248150"/>
          <p14:tracePt t="95351" x="4413250" y="4248150"/>
          <p14:tracePt t="95367" x="4451350" y="4248150"/>
          <p14:tracePt t="95383" x="4508500" y="4235450"/>
          <p14:tracePt t="95400" x="4552950" y="4235450"/>
          <p14:tracePt t="95417" x="4584700" y="4235450"/>
          <p14:tracePt t="95433" x="4597400" y="4229100"/>
          <p14:tracePt t="95450" x="4610100" y="4229100"/>
          <p14:tracePt t="95467" x="4622800" y="4222750"/>
          <p14:tracePt t="95484" x="4635500" y="4222750"/>
          <p14:tracePt t="95500" x="4641850" y="4222750"/>
          <p14:tracePt t="95517" x="4648200" y="4222750"/>
          <p14:tracePt t="95886" x="4616450" y="4216400"/>
          <p14:tracePt t="95894" x="4565650" y="4210050"/>
          <p14:tracePt t="95902" x="4521200" y="4203700"/>
          <p14:tracePt t="95903" x="4451350" y="4197350"/>
          <p14:tracePt t="95917" x="4356100" y="4197350"/>
          <p14:tracePt t="95933" x="4260850" y="4197350"/>
          <p14:tracePt t="95951" x="4184650" y="4197350"/>
          <p14:tracePt t="95967" x="4121150" y="4197350"/>
          <p14:tracePt t="95984" x="4057650" y="4197350"/>
          <p14:tracePt t="96000" x="4013200" y="4197350"/>
          <p14:tracePt t="96016" x="3949700" y="4197350"/>
          <p14:tracePt t="96034" x="3911600" y="4197350"/>
          <p14:tracePt t="96050" x="3886200" y="4197350"/>
          <p14:tracePt t="96067" x="3867150" y="4197350"/>
          <p14:tracePt t="96083" x="3860800" y="4197350"/>
          <p14:tracePt t="96278" x="3860800" y="4191000"/>
          <p14:tracePt t="96294" x="3867150" y="4191000"/>
          <p14:tracePt t="96302" x="3879850" y="4191000"/>
          <p14:tracePt t="96303" x="3892550" y="4191000"/>
          <p14:tracePt t="96317" x="3917950" y="4184650"/>
          <p14:tracePt t="96317" x="3937000" y="4184650"/>
          <p14:tracePt t="96334" x="3975100" y="4178300"/>
          <p14:tracePt t="96351" x="4013200" y="4171950"/>
          <p14:tracePt t="96367" x="4051300" y="4165600"/>
          <p14:tracePt t="96383" x="4108450" y="4165600"/>
          <p14:tracePt t="96400" x="4146550" y="4165600"/>
          <p14:tracePt t="96416" x="4197350" y="4165600"/>
          <p14:tracePt t="96433" x="4235450" y="4165600"/>
          <p14:tracePt t="96450" x="4286250" y="4165600"/>
          <p14:tracePt t="96467" x="4343400" y="4165600"/>
          <p14:tracePt t="96483" x="4387850" y="4165600"/>
          <p14:tracePt t="96500" x="4432300" y="4165600"/>
          <p14:tracePt t="96517" x="4476750" y="4165600"/>
          <p14:tracePt t="96517" x="4495800" y="4165600"/>
          <p14:tracePt t="96535" x="4540250" y="4165600"/>
          <p14:tracePt t="96550" x="4591050" y="4165600"/>
          <p14:tracePt t="96567" x="4648200" y="4165600"/>
          <p14:tracePt t="96583" x="4737100" y="4159250"/>
          <p14:tracePt t="96601" x="4819650" y="4146550"/>
          <p14:tracePt t="96616" x="4889500" y="4140200"/>
          <p14:tracePt t="96633" x="4946650" y="4121150"/>
          <p14:tracePt t="96650" x="4991100" y="4121150"/>
          <p14:tracePt t="96667" x="5022850" y="4114800"/>
          <p14:tracePt t="96683" x="5067300" y="4108450"/>
          <p14:tracePt t="96700" x="5118100" y="4108450"/>
          <p14:tracePt t="96716" x="5143500" y="4108450"/>
          <p14:tracePt t="96716" x="5149850" y="4108450"/>
          <p14:tracePt t="96734" x="5162550" y="4108450"/>
          <p14:tracePt t="96750" x="5168900" y="4108450"/>
          <p14:tracePt t="97078" x="5156200" y="4108450"/>
          <p14:tracePt t="97092" x="5149850" y="4108450"/>
          <p14:tracePt t="97092" x="5137150" y="4108450"/>
          <p14:tracePt t="97100" x="5124450" y="4114800"/>
          <p14:tracePt t="97116" x="5105400" y="4121150"/>
          <p14:tracePt t="97116" x="5092700" y="4127500"/>
          <p14:tracePt t="97134" x="5054600" y="4133850"/>
          <p14:tracePt t="97150" x="5029200" y="4146550"/>
          <p14:tracePt t="97167" x="4991100" y="4146550"/>
          <p14:tracePt t="97183" x="4965700" y="4152900"/>
          <p14:tracePt t="97200" x="4940300" y="4159250"/>
          <p14:tracePt t="97216" x="4914900" y="4165600"/>
          <p14:tracePt t="97233" x="4889500" y="4165600"/>
          <p14:tracePt t="97250" x="4864100" y="4171950"/>
          <p14:tracePt t="97267" x="4838700" y="4171950"/>
          <p14:tracePt t="97283" x="4800600" y="4184650"/>
          <p14:tracePt t="97300" x="4768850" y="4191000"/>
          <p14:tracePt t="97316" x="4737100" y="4203700"/>
          <p14:tracePt t="97316" x="4718050" y="4210050"/>
          <p14:tracePt t="97335" x="4686300" y="4216400"/>
          <p14:tracePt t="97350" x="4654550" y="4229100"/>
          <p14:tracePt t="97366" x="4622800" y="4235450"/>
          <p14:tracePt t="97383" x="4597400" y="4241800"/>
          <p14:tracePt t="97400" x="4572000" y="4241800"/>
          <p14:tracePt t="97416" x="4559300" y="4248150"/>
          <p14:tracePt t="97433" x="4546600" y="4248150"/>
          <p14:tracePt t="97450" x="4533900" y="4248150"/>
          <p14:tracePt t="97467" x="4521200" y="4248150"/>
          <p14:tracePt t="97483" x="4514850" y="4248150"/>
          <p14:tracePt t="97500" x="4502150" y="4254500"/>
          <p14:tracePt t="97516" x="4489450" y="4254500"/>
          <p14:tracePt t="97516" x="4483100" y="4254500"/>
          <p14:tracePt t="97534" x="4470400" y="4260850"/>
          <p14:tracePt t="97551" x="4457700" y="4260850"/>
          <p14:tracePt t="97566" x="4451350" y="4260850"/>
          <p14:tracePt t="97726" x="4445000" y="4260850"/>
          <p14:tracePt t="97774" x="4438650" y="4260850"/>
          <p14:tracePt t="98455" x="4413250" y="4260850"/>
          <p14:tracePt t="98462" x="4387850" y="4159250"/>
          <p14:tracePt t="98468" x="4273550" y="3784600"/>
          <p14:tracePt t="98468" x="4203700" y="3587750"/>
          <p14:tracePt t="98486" x="4165600" y="3409950"/>
          <p14:tracePt t="98501" x="4044950" y="3092450"/>
          <p14:tracePt t="98518" x="4019550" y="3035300"/>
          <p14:tracePt t="98534" x="3981450" y="2946400"/>
          <p14:tracePt t="98550" x="3975100" y="2933700"/>
          <p14:tracePt t="98566" x="3975100" y="2927350"/>
          <p14:tracePt t="98583" x="3968750" y="2921000"/>
          <p14:tracePt t="98646" x="3956050" y="2921000"/>
          <p14:tracePt t="98654" x="3943350" y="2921000"/>
          <p14:tracePt t="98662" x="3937000" y="2921000"/>
          <p14:tracePt t="98670" x="3911600" y="2921000"/>
          <p14:tracePt t="98683" x="3886200" y="2921000"/>
          <p14:tracePt t="98700" x="3854450" y="2921000"/>
          <p14:tracePt t="98716" x="3816350" y="2933700"/>
          <p14:tracePt t="98733" x="3740150" y="2984500"/>
          <p14:tracePt t="98750" x="3689350" y="3022600"/>
          <p14:tracePt t="98767" x="3670300" y="3041650"/>
          <p14:tracePt t="98846" x="3689350" y="3041650"/>
          <p14:tracePt t="98854" x="3740150" y="3022600"/>
          <p14:tracePt t="98862" x="3784600" y="2971800"/>
          <p14:tracePt t="98870" x="3867150" y="2787650"/>
          <p14:tracePt t="98883" x="3905250" y="2520950"/>
          <p14:tracePt t="98900" x="3905250" y="2254250"/>
          <p14:tracePt t="98917" x="3873500" y="2089150"/>
          <p14:tracePt t="98933" x="3835400" y="1993900"/>
          <p14:tracePt t="98950" x="3835400" y="1987550"/>
          <p14:tracePt t="98998" x="3829050" y="1981200"/>
          <p14:tracePt t="99009" x="3822700" y="1981200"/>
          <p14:tracePt t="99010" x="3797300" y="1981200"/>
          <p14:tracePt t="99016" x="3733800" y="1981200"/>
          <p14:tracePt t="99033" x="3613150" y="2044700"/>
          <p14:tracePt t="99050" x="3486150" y="2114550"/>
          <p14:tracePt t="99066" x="3359150" y="2216150"/>
          <p14:tracePt t="99083" x="3251200" y="2330450"/>
          <p14:tracePt t="99100" x="3194050" y="2425700"/>
          <p14:tracePt t="99117" x="3175000" y="2520950"/>
          <p14:tracePt t="99133" x="3181350" y="2616200"/>
          <p14:tracePt t="99150" x="3206750" y="2654300"/>
          <p14:tracePt t="99166" x="3244850" y="2692400"/>
          <p14:tracePt t="99182" x="3295650" y="2705100"/>
          <p14:tracePt t="99200" x="3365500" y="2724150"/>
          <p14:tracePt t="99216" x="3460750" y="2736850"/>
          <p14:tracePt t="99233" x="3536950" y="2736850"/>
          <p14:tracePt t="99250" x="3594100" y="2717800"/>
          <p14:tracePt t="99266" x="3638550" y="2673350"/>
          <p14:tracePt t="99283" x="3670300" y="2597150"/>
          <p14:tracePt t="99300" x="3689350" y="2482850"/>
          <p14:tracePt t="99316" x="3695700" y="2368550"/>
          <p14:tracePt t="99316" x="3702050" y="2330450"/>
          <p14:tracePt t="99334" x="3702050" y="2286000"/>
          <p14:tracePt t="99350" x="3702050" y="2254250"/>
          <p14:tracePt t="99367" x="3702050" y="2247900"/>
          <p14:tracePt t="99383" x="3702050" y="2235200"/>
          <p14:tracePt t="99400" x="3695700" y="2228850"/>
          <p14:tracePt t="99416" x="3683000" y="2209800"/>
          <p14:tracePt t="99433" x="3663950" y="2203450"/>
          <p14:tracePt t="99450" x="3619500" y="2178050"/>
          <p14:tracePt t="99467" x="3549650" y="2159000"/>
          <p14:tracePt t="99483" x="3486150" y="2152650"/>
          <p14:tracePt t="99500" x="3422650" y="2152650"/>
          <p14:tracePt t="99517" x="3359150" y="2152650"/>
          <p14:tracePt t="99533" x="3263900" y="2235200"/>
          <p14:tracePt t="99550" x="3213100" y="2349500"/>
          <p14:tracePt t="99567" x="3194050" y="2463800"/>
          <p14:tracePt t="99583" x="3187700" y="2559050"/>
          <p14:tracePt t="99600" x="3187700" y="2622550"/>
          <p14:tracePt t="99617" x="3219450" y="2686050"/>
          <p14:tracePt t="99633" x="3270250" y="2736850"/>
          <p14:tracePt t="99650" x="3321050" y="2774950"/>
          <p14:tracePt t="99666" x="3403600" y="2787650"/>
          <p14:tracePt t="99683" x="3498850" y="2787650"/>
          <p14:tracePt t="99700" x="3594100" y="2787650"/>
          <p14:tracePt t="99716" x="3676650" y="2781300"/>
          <p14:tracePt t="99716" x="3695700" y="2774950"/>
          <p14:tracePt t="99734" x="3733800" y="2762250"/>
          <p14:tracePt t="99750" x="3759200" y="2743200"/>
          <p14:tracePt t="99766" x="3790950" y="2724150"/>
          <p14:tracePt t="99783" x="3816350" y="2698750"/>
          <p14:tracePt t="99800" x="3835400" y="2647950"/>
          <p14:tracePt t="99817" x="3860800" y="2590800"/>
          <p14:tracePt t="99833" x="3879850" y="2508250"/>
          <p14:tracePt t="99849" x="3892550" y="2400300"/>
          <p14:tracePt t="99867" x="3892550" y="2305050"/>
          <p14:tracePt t="99883" x="3892550" y="2216150"/>
          <p14:tracePt t="99900" x="3879850" y="2165350"/>
          <p14:tracePt t="99916" x="3867150" y="2133600"/>
          <p14:tracePt t="99916" x="3860800" y="2127250"/>
          <p14:tracePt t="99934" x="3841750" y="2101850"/>
          <p14:tracePt t="99950" x="3822700" y="2089150"/>
          <p14:tracePt t="99968" x="3784600" y="2082800"/>
          <p14:tracePt t="99983" x="3727450" y="2082800"/>
          <p14:tracePt t="100000" x="3638550" y="2082800"/>
          <p14:tracePt t="100016" x="3549650" y="2082800"/>
          <p14:tracePt t="100033" x="3486150" y="2101850"/>
          <p14:tracePt t="100050" x="3441700" y="2127250"/>
          <p14:tracePt t="100067" x="3397250" y="2165350"/>
          <p14:tracePt t="100083" x="3371850" y="2209800"/>
          <p14:tracePt t="100100" x="3359150" y="2254250"/>
          <p14:tracePt t="100116" x="3352800" y="2324100"/>
          <p14:tracePt t="100116" x="3352800" y="2368550"/>
          <p14:tracePt t="100134" x="3352800" y="2438400"/>
          <p14:tracePt t="100150" x="3365500" y="2520950"/>
          <p14:tracePt t="100167" x="3390900" y="2578100"/>
          <p14:tracePt t="100183" x="3435350" y="2641600"/>
          <p14:tracePt t="100199" x="3479800" y="2679700"/>
          <p14:tracePt t="100216" x="3524250" y="2698750"/>
          <p14:tracePt t="100233" x="3587750" y="2711450"/>
          <p14:tracePt t="100250" x="3670300" y="2711450"/>
          <p14:tracePt t="100267" x="3746500" y="2711450"/>
          <p14:tracePt t="100283" x="3841750" y="2686050"/>
          <p14:tracePt t="100300" x="3898900" y="2660650"/>
          <p14:tracePt t="100316" x="3949700" y="2628900"/>
          <p14:tracePt t="100333" x="4006850" y="2571750"/>
          <p14:tracePt t="100350" x="4019550" y="2514600"/>
          <p14:tracePt t="100366" x="4032250" y="2432050"/>
          <p14:tracePt t="100383" x="4032250" y="2343150"/>
          <p14:tracePt t="100400" x="4000500" y="2266950"/>
          <p14:tracePt t="100416" x="3975100" y="2216150"/>
          <p14:tracePt t="100433" x="3937000" y="2171700"/>
          <p14:tracePt t="100450" x="3892550" y="2133600"/>
          <p14:tracePt t="100467" x="3829050" y="2108200"/>
          <p14:tracePt t="100483" x="3771900" y="2095500"/>
          <p14:tracePt t="100500" x="3733800" y="2089150"/>
          <p14:tracePt t="100516" x="3702050" y="2082800"/>
          <p14:tracePt t="100533" x="3651250" y="2089150"/>
          <p14:tracePt t="100550" x="3619500" y="2114550"/>
          <p14:tracePt t="100566" x="3581400" y="2139950"/>
          <p14:tracePt t="100583" x="3549650" y="2178050"/>
          <p14:tracePt t="100599" x="3524250" y="2228850"/>
          <p14:tracePt t="100616" x="3492500" y="2292350"/>
          <p14:tracePt t="100633" x="3479800" y="2343150"/>
          <p14:tracePt t="100649" x="3473450" y="2374900"/>
          <p14:tracePt t="100666" x="3473450" y="2413000"/>
          <p14:tracePt t="100683" x="3473450" y="2457450"/>
          <p14:tracePt t="100700" x="3479800" y="2501900"/>
          <p14:tracePt t="100716" x="3492500" y="2533650"/>
          <p14:tracePt t="100716" x="3505200" y="2546350"/>
          <p14:tracePt t="100734" x="3517900" y="2571750"/>
          <p14:tracePt t="100750" x="3530600" y="2584450"/>
          <p14:tracePt t="100766" x="3556000" y="2603500"/>
          <p14:tracePt t="100783" x="3594100" y="2622550"/>
          <p14:tracePt t="100800" x="3638550" y="2641600"/>
          <p14:tracePt t="100816" x="3695700" y="2641600"/>
          <p14:tracePt t="100833" x="3740150" y="2641600"/>
          <p14:tracePt t="100850" x="3797300" y="2641600"/>
          <p14:tracePt t="100866" x="3829050" y="2628900"/>
          <p14:tracePt t="100883" x="3860800" y="2603500"/>
          <p14:tracePt t="100900" x="3886200" y="2546350"/>
          <p14:tracePt t="100916" x="3898900" y="2476500"/>
          <p14:tracePt t="100933" x="3917950" y="2349500"/>
          <p14:tracePt t="100951" x="3924300" y="2292350"/>
          <p14:tracePt t="100966" x="3924300" y="2254250"/>
          <p14:tracePt t="100984" x="3911600" y="2209800"/>
          <p14:tracePt t="100999" x="3879850" y="2165350"/>
          <p14:tracePt t="101017" x="3848100" y="2133600"/>
          <p14:tracePt t="101033" x="3816350" y="2101850"/>
          <p14:tracePt t="101050" x="3765550" y="2076450"/>
          <p14:tracePt t="101066" x="3702050" y="2051050"/>
          <p14:tracePt t="101083" x="3644900" y="2032000"/>
          <p14:tracePt t="101100" x="3594100" y="2032000"/>
          <p14:tracePt t="101116" x="3543300" y="2032000"/>
          <p14:tracePt t="101133" x="3454400" y="2051050"/>
          <p14:tracePt t="101166" x="3403600" y="2089150"/>
          <p14:tracePt t="101167" x="3359150" y="2127250"/>
          <p14:tracePt t="101183" x="3302000" y="2184400"/>
          <p14:tracePt t="101199" x="3270250" y="2247900"/>
          <p14:tracePt t="101216" x="3263900" y="2305050"/>
          <p14:tracePt t="101232" x="3257550" y="2368550"/>
          <p14:tracePt t="101249" x="3257550" y="2444750"/>
          <p14:tracePt t="101266" x="3257550" y="2514600"/>
          <p14:tracePt t="101283" x="3295650" y="2584450"/>
          <p14:tracePt t="101299" x="3340100" y="2647950"/>
          <p14:tracePt t="101316" x="3371850" y="2686050"/>
          <p14:tracePt t="101333" x="3422650" y="2724150"/>
          <p14:tracePt t="101351" x="3486150" y="2755900"/>
          <p14:tracePt t="101367" x="3549650" y="2787650"/>
          <p14:tracePt t="101383" x="3632200" y="2800350"/>
          <p14:tracePt t="101400" x="3714750" y="2806700"/>
          <p14:tracePt t="101416" x="3790950" y="2806700"/>
          <p14:tracePt t="101433" x="3854450" y="2806700"/>
          <p14:tracePt t="101450" x="3905250" y="2800350"/>
          <p14:tracePt t="101466" x="3937000" y="2774950"/>
          <p14:tracePt t="101483" x="3956050" y="2743200"/>
          <p14:tracePt t="101500" x="3975100" y="2698750"/>
          <p14:tracePt t="101516" x="3987800" y="2647950"/>
          <p14:tracePt t="101533" x="3987800" y="2578100"/>
          <p14:tracePt t="101550" x="3987800" y="2533650"/>
          <p14:tracePt t="101566" x="3981450" y="2489200"/>
          <p14:tracePt t="101583" x="3956050" y="2438400"/>
          <p14:tracePt t="101599" x="3943350" y="2400300"/>
          <p14:tracePt t="101617" x="3924300" y="2374900"/>
          <p14:tracePt t="101633" x="3905250" y="2355850"/>
          <p14:tracePt t="101650" x="3886200" y="2336800"/>
          <p14:tracePt t="101666" x="3873500" y="2324100"/>
          <p14:tracePt t="101683" x="3860800" y="2317750"/>
          <p14:tracePt t="101699" x="3835400" y="2317750"/>
          <p14:tracePt t="101716" x="3816350" y="2311400"/>
          <p14:tracePt t="101733" x="3790950" y="2298700"/>
          <p14:tracePt t="101751" x="3771900" y="2298700"/>
          <p14:tracePt t="101766" x="3752850" y="2298700"/>
          <p14:tracePt t="101783" x="3740150" y="2298700"/>
          <p14:tracePt t="101800" x="3721100" y="2298700"/>
          <p14:tracePt t="101816" x="3702050" y="2298700"/>
          <p14:tracePt t="101833" x="3695700" y="2298700"/>
          <p14:tracePt t="101850" x="3683000" y="2305050"/>
          <p14:tracePt t="101866" x="3663950" y="2311400"/>
          <p14:tracePt t="101883" x="3651250" y="2324100"/>
          <p14:tracePt t="101899" x="3638550" y="2330450"/>
          <p14:tracePt t="101916" x="3625850" y="2343150"/>
          <p14:tracePt t="101933" x="3606800" y="2374900"/>
          <p14:tracePt t="101950" x="3594100" y="2400300"/>
          <p14:tracePt t="101966" x="3587750" y="2432050"/>
          <p14:tracePt t="101983" x="3581400" y="2470150"/>
          <p14:tracePt t="102000" x="3581400" y="2508250"/>
          <p14:tracePt t="102017" x="3581400" y="2546350"/>
          <p14:tracePt t="102033" x="3581400" y="2590800"/>
          <p14:tracePt t="102050" x="3581400" y="2622550"/>
          <p14:tracePt t="102066" x="3587750" y="2660650"/>
          <p14:tracePt t="102084" x="3594100" y="2686050"/>
          <p14:tracePt t="102100" x="3613150" y="2717800"/>
          <p14:tracePt t="102117" x="3625850" y="2749550"/>
          <p14:tracePt t="102133" x="3651250" y="2774950"/>
          <p14:tracePt t="102150" x="3683000" y="2781300"/>
          <p14:tracePt t="102166" x="3727450" y="2794000"/>
          <p14:tracePt t="102183" x="3790950" y="2794000"/>
          <p14:tracePt t="102200" x="3835400" y="2794000"/>
          <p14:tracePt t="102216" x="3879850" y="2787650"/>
          <p14:tracePt t="102233" x="3911600" y="2768600"/>
          <p14:tracePt t="102250" x="3937000" y="2743200"/>
          <p14:tracePt t="102266" x="3956050" y="2711450"/>
          <p14:tracePt t="102283" x="3968750" y="2660650"/>
          <p14:tracePt t="102299" x="3981450" y="2597150"/>
          <p14:tracePt t="102317" x="3987800" y="2533650"/>
          <p14:tracePt t="102333" x="3987800" y="2463800"/>
          <p14:tracePt t="102350" x="3987800" y="2425700"/>
          <p14:tracePt t="102366" x="3987800" y="2374900"/>
          <p14:tracePt t="102383" x="3962400" y="2324100"/>
          <p14:tracePt t="102399" x="3943350" y="2279650"/>
          <p14:tracePt t="102416" x="3898900" y="2235200"/>
          <p14:tracePt t="102433" x="3848100" y="2197100"/>
          <p14:tracePt t="102449" x="3797300" y="2165350"/>
          <p14:tracePt t="102466" x="3721100" y="2127250"/>
          <p14:tracePt t="102483" x="3670300" y="2101850"/>
          <p14:tracePt t="102499" x="3625850" y="2095500"/>
          <p14:tracePt t="102516" x="3600450" y="2089150"/>
          <p14:tracePt t="102533" x="3568700" y="2082800"/>
          <p14:tracePt t="102550" x="3549650" y="2082800"/>
          <p14:tracePt t="102566" x="3505200" y="2095500"/>
          <p14:tracePt t="102583" x="3460750" y="2127250"/>
          <p14:tracePt t="102600" x="3422650" y="2159000"/>
          <p14:tracePt t="102616" x="3390900" y="2197100"/>
          <p14:tracePt t="102634" x="3371850" y="2247900"/>
          <p14:tracePt t="102650" x="3346450" y="2305050"/>
          <p14:tracePt t="102667" x="3340100" y="2362200"/>
          <p14:tracePt t="102683" x="3340100" y="2425700"/>
          <p14:tracePt t="102700" x="3340100" y="2495550"/>
          <p14:tracePt t="102716" x="3346450" y="2559050"/>
          <p14:tracePt t="102733" x="3384550" y="2647950"/>
          <p14:tracePt t="102750" x="3409950" y="2698750"/>
          <p14:tracePt t="102767" x="3435350" y="2736850"/>
          <p14:tracePt t="102783" x="3467100" y="2768600"/>
          <p14:tracePt t="102800" x="3486150" y="2781300"/>
          <p14:tracePt t="102816" x="3517900" y="2800350"/>
          <p14:tracePt t="102833" x="3543300" y="2806700"/>
          <p14:tracePt t="102850" x="3594100" y="2813050"/>
          <p14:tracePt t="102866" x="3670300" y="2825750"/>
          <p14:tracePt t="102883" x="3752850" y="2832100"/>
          <p14:tracePt t="102900" x="3841750" y="2838450"/>
          <p14:tracePt t="102916" x="3905250" y="2838450"/>
          <p14:tracePt t="102916" x="3930650" y="2838450"/>
          <p14:tracePt t="102934" x="3981450" y="2813050"/>
          <p14:tracePt t="102950" x="4025900" y="2781300"/>
          <p14:tracePt t="102966" x="4057650" y="2730500"/>
          <p14:tracePt t="102983" x="4076700" y="2667000"/>
          <p14:tracePt t="103000" x="4083050" y="2603500"/>
          <p14:tracePt t="103017" x="4083050" y="2533650"/>
          <p14:tracePt t="103033" x="4083050" y="2470150"/>
          <p14:tracePt t="103049" x="4083050" y="2400300"/>
          <p14:tracePt t="103066" x="4064000" y="2349500"/>
          <p14:tracePt t="103083" x="4051300" y="2305050"/>
          <p14:tracePt t="103100" x="4025900" y="2266950"/>
          <p14:tracePt t="103116" x="3994150" y="2235200"/>
          <p14:tracePt t="103133" x="3937000" y="2171700"/>
          <p14:tracePt t="103150" x="3879850" y="2133600"/>
          <p14:tracePt t="103166" x="3816350" y="2101850"/>
          <p14:tracePt t="103184" x="3752850" y="2082800"/>
          <p14:tracePt t="103200" x="3689350" y="2070100"/>
          <p14:tracePt t="103216" x="3619500" y="2063750"/>
          <p14:tracePt t="103233" x="3556000" y="2070100"/>
          <p14:tracePt t="103250" x="3479800" y="2108200"/>
          <p14:tracePt t="103267" x="3429000" y="2146300"/>
          <p14:tracePt t="103282" x="3397250" y="2184400"/>
          <p14:tracePt t="103300" x="3384550" y="2222500"/>
          <p14:tracePt t="103316" x="3378200" y="2260600"/>
          <p14:tracePt t="103333" x="3378200" y="2324100"/>
          <p14:tracePt t="103350" x="3378200" y="2362200"/>
          <p14:tracePt t="103366" x="3378200" y="2413000"/>
          <p14:tracePt t="103383" x="3397250" y="2470150"/>
          <p14:tracePt t="103400" x="3422650" y="2520950"/>
          <p14:tracePt t="103416" x="3454400" y="2565400"/>
          <p14:tracePt t="103433" x="3479800" y="2609850"/>
          <p14:tracePt t="103449" x="3505200" y="2635250"/>
          <p14:tracePt t="103466" x="3536950" y="2673350"/>
          <p14:tracePt t="103483" x="3562350" y="2698750"/>
          <p14:tracePt t="103500" x="3600450" y="2711450"/>
          <p14:tracePt t="103516" x="3632200" y="2730500"/>
          <p14:tracePt t="103516" x="3651250" y="2730500"/>
          <p14:tracePt t="103534" x="3689350" y="2730500"/>
          <p14:tracePt t="103550" x="3727450" y="2730500"/>
          <p14:tracePt t="103566" x="3778250" y="2692400"/>
          <p14:tracePt t="103583" x="3835400" y="2635250"/>
          <p14:tracePt t="103600" x="3873500" y="2597150"/>
          <p14:tracePt t="103616" x="3898900" y="2552700"/>
          <p14:tracePt t="103633" x="3911600" y="2527300"/>
          <p14:tracePt t="103649" x="3930650" y="2501900"/>
          <p14:tracePt t="103666" x="3937000" y="2470150"/>
          <p14:tracePt t="103683" x="3956050" y="2432050"/>
          <p14:tracePt t="103700" x="3962400" y="2381250"/>
          <p14:tracePt t="103716" x="3975100" y="2324100"/>
          <p14:tracePt t="103716" x="3975100" y="2298700"/>
          <p14:tracePt t="103734" x="3975100" y="2235200"/>
          <p14:tracePt t="103750" x="3975100" y="2203450"/>
          <p14:tracePt t="103766" x="3975100" y="2178050"/>
          <p14:tracePt t="103783" x="3975100" y="2152650"/>
          <p14:tracePt t="103799" x="3956050" y="2133600"/>
          <p14:tracePt t="103816" x="3937000" y="2114550"/>
          <p14:tracePt t="103833" x="3911600" y="2095500"/>
          <p14:tracePt t="103849" x="3854450" y="2076450"/>
          <p14:tracePt t="103866" x="3790950" y="2070100"/>
          <p14:tracePt t="103883" x="3708400" y="2070100"/>
          <p14:tracePt t="103900" x="3632200" y="2070100"/>
          <p14:tracePt t="103916" x="3524250" y="2101850"/>
          <p14:tracePt t="103934" x="3492500" y="2120900"/>
          <p14:tracePt t="103949" x="3454400" y="2139950"/>
          <p14:tracePt t="103966" x="3429000" y="2165350"/>
          <p14:tracePt t="103983" x="3416300" y="2197100"/>
          <p14:tracePt t="104000" x="3403600" y="2235200"/>
          <p14:tracePt t="104016" x="3403600" y="2273300"/>
          <p14:tracePt t="104034" x="3403600" y="2311400"/>
          <p14:tracePt t="104049" x="3403600" y="2349500"/>
          <p14:tracePt t="104066" x="3409950" y="2393950"/>
          <p14:tracePt t="104083" x="3422650" y="2425700"/>
          <p14:tracePt t="104099" x="3441700" y="2463800"/>
          <p14:tracePt t="104116" x="3454400" y="2495550"/>
          <p14:tracePt t="104116" x="3467100" y="2508250"/>
          <p14:tracePt t="104134" x="3492500" y="2546350"/>
          <p14:tracePt t="104150" x="3524250" y="2578100"/>
          <p14:tracePt t="104166" x="3562350" y="2609850"/>
          <p14:tracePt t="104183" x="3600450" y="2622550"/>
          <p14:tracePt t="104199" x="3651250" y="2641600"/>
          <p14:tracePt t="104216" x="3695700" y="2647950"/>
          <p14:tracePt t="104233" x="3752850" y="2647950"/>
          <p14:tracePt t="104249" x="3803650" y="2647950"/>
          <p14:tracePt t="104266" x="3848100" y="2647950"/>
          <p14:tracePt t="104283" x="3873500" y="2635250"/>
          <p14:tracePt t="104299" x="3905250" y="2616200"/>
          <p14:tracePt t="104315" x="3930650" y="2590800"/>
          <p14:tracePt t="104332" x="3956050" y="2546350"/>
          <p14:tracePt t="104351" x="3968750" y="2495550"/>
          <p14:tracePt t="104366" x="3975100" y="2406650"/>
          <p14:tracePt t="104383" x="3975100" y="2317750"/>
          <p14:tracePt t="104399" x="3968750" y="2260600"/>
          <p14:tracePt t="104416" x="3962400" y="2222500"/>
          <p14:tracePt t="104433" x="3949700" y="2197100"/>
          <p14:tracePt t="104450" x="3937000" y="2184400"/>
          <p14:tracePt t="104466" x="3924300" y="2165350"/>
          <p14:tracePt t="104483" x="3898900" y="2152650"/>
          <p14:tracePt t="104499" x="3841750" y="2139950"/>
          <p14:tracePt t="104516" x="3778250" y="2127250"/>
          <p14:tracePt t="104533" x="3670300" y="2120900"/>
          <p14:tracePt t="104550" x="3606800" y="2120900"/>
          <p14:tracePt t="104566" x="3562350" y="2120900"/>
          <p14:tracePt t="104583" x="3536950" y="2127250"/>
          <p14:tracePt t="104599" x="3517900" y="2133600"/>
          <p14:tracePt t="104616" x="3511550" y="2139950"/>
          <p14:tracePt t="104633" x="3505200" y="2146300"/>
          <p14:tracePt t="104649" x="3498850" y="2152650"/>
          <p14:tracePt t="104686" x="3498850" y="2159000"/>
          <p14:tracePt t="104701" x="3498850" y="2165350"/>
          <p14:tracePt t="104717" x="3498850" y="2171700"/>
          <p14:tracePt t="104718" x="3498850" y="2178050"/>
          <p14:tracePt t="104733" x="3498850" y="2184400"/>
          <p14:tracePt t="104749" x="3498850" y="2190750"/>
          <p14:tracePt t="104766" x="3498850" y="2203450"/>
          <p14:tracePt t="104783" x="3498850" y="2216150"/>
          <p14:tracePt t="104799" x="3492500" y="2247900"/>
          <p14:tracePt t="104816" x="3486150" y="2279650"/>
          <p14:tracePt t="104833" x="3486150" y="2324100"/>
          <p14:tracePt t="104850" x="3486150" y="2374900"/>
          <p14:tracePt t="104866" x="3486150" y="2419350"/>
          <p14:tracePt t="104883" x="3486150" y="2457450"/>
          <p14:tracePt t="104899" x="3498850" y="2489200"/>
          <p14:tracePt t="104916" x="3505200" y="2508250"/>
          <p14:tracePt t="104933" x="3530600" y="2540000"/>
          <p14:tracePt t="104950" x="3536950" y="2546350"/>
          <p14:tracePt t="104966" x="3549650" y="2559050"/>
          <p14:tracePt t="104983" x="3568700" y="2571750"/>
          <p14:tracePt t="104999" x="3587750" y="2590800"/>
          <p14:tracePt t="105016" x="3600450" y="2597150"/>
          <p14:tracePt t="105033" x="3606800" y="2603500"/>
          <p14:tracePt t="105050" x="3619500" y="2609850"/>
          <p14:tracePt t="105066" x="3625850" y="2609850"/>
          <p14:tracePt t="105083" x="3638550" y="2616200"/>
          <p14:tracePt t="105099" x="3644900" y="2616200"/>
          <p14:tracePt t="105116" x="3657600" y="2616200"/>
          <p14:tracePt t="105133" x="3695700" y="2616200"/>
          <p14:tracePt t="105150" x="3727450" y="2616200"/>
          <p14:tracePt t="105166" x="3778250" y="2597150"/>
          <p14:tracePt t="105183" x="3835400" y="2565400"/>
          <p14:tracePt t="105199" x="3879850" y="2527300"/>
          <p14:tracePt t="105217" x="3917950" y="2495550"/>
          <p14:tracePt t="105234" x="3943350" y="2457450"/>
          <p14:tracePt t="105251" x="3968750" y="2406650"/>
          <p14:tracePt t="105267" x="3987800" y="2368550"/>
          <p14:tracePt t="105284" x="4013200" y="2311400"/>
          <p14:tracePt t="105300" x="4013200" y="2254250"/>
          <p14:tracePt t="105317" x="4019550" y="2197100"/>
          <p14:tracePt t="105335" x="4019550" y="2159000"/>
          <p14:tracePt t="105351" x="4019550" y="2127250"/>
          <p14:tracePt t="105367" x="3987800" y="2089150"/>
          <p14:tracePt t="105384" x="3962400" y="2057400"/>
          <p14:tracePt t="105400" x="3905250" y="2032000"/>
          <p14:tracePt t="105417" x="3835400" y="2012950"/>
          <p14:tracePt t="105434" x="3765550" y="2006600"/>
          <p14:tracePt t="105451" x="3689350" y="2006600"/>
          <p14:tracePt t="105467" x="3625850" y="2006600"/>
          <p14:tracePt t="105484" x="3556000" y="2019300"/>
          <p14:tracePt t="105500" x="3505200" y="2051050"/>
          <p14:tracePt t="105517" x="3460750" y="2095500"/>
          <p14:tracePt t="105534" x="3409950" y="2171700"/>
          <p14:tracePt t="105552" x="3390900" y="2203450"/>
          <p14:tracePt t="105567" x="3384550" y="2241550"/>
          <p14:tracePt t="105584" x="3384550" y="2298700"/>
          <p14:tracePt t="105600" x="3384550" y="2349500"/>
          <p14:tracePt t="105617" x="3397250" y="2406650"/>
          <p14:tracePt t="105634" x="3416300" y="2463800"/>
          <p14:tracePt t="105651" x="3435350" y="2508250"/>
          <p14:tracePt t="105667" x="3460750" y="2552700"/>
          <p14:tracePt t="105684" x="3479800" y="2584450"/>
          <p14:tracePt t="105700" x="3498850" y="2609850"/>
          <p14:tracePt t="105717" x="3517900" y="2635250"/>
          <p14:tracePt t="105734" x="3549650" y="2667000"/>
          <p14:tracePt t="105751" x="3575050" y="2692400"/>
          <p14:tracePt t="105767" x="3606800" y="2711450"/>
          <p14:tracePt t="105784" x="3644900" y="2730500"/>
          <p14:tracePt t="105800" x="3657600" y="2736850"/>
          <p14:tracePt t="105817" x="3695700" y="2749550"/>
          <p14:tracePt t="105834" x="3733800" y="2749550"/>
          <p14:tracePt t="105850" x="3778250" y="2749550"/>
          <p14:tracePt t="105867" x="3822700" y="2749550"/>
          <p14:tracePt t="105884" x="3879850" y="2736850"/>
          <p14:tracePt t="105900" x="3917950" y="2711450"/>
          <p14:tracePt t="105917" x="3975100" y="2641600"/>
          <p14:tracePt t="105935" x="4000500" y="2578100"/>
          <p14:tracePt t="105951" x="4013200" y="2533650"/>
          <p14:tracePt t="105967" x="4019550" y="2495550"/>
          <p14:tracePt t="105984" x="4019550" y="2476500"/>
          <p14:tracePt t="106001" x="4019550" y="2444750"/>
          <p14:tracePt t="106017" x="4013200" y="2425700"/>
          <p14:tracePt t="106034" x="3994150" y="2393950"/>
          <p14:tracePt t="106051" x="3975100" y="2362200"/>
          <p14:tracePt t="106067" x="3943350" y="2336800"/>
          <p14:tracePt t="106084" x="3905250" y="2305050"/>
          <p14:tracePt t="106101" x="3860800" y="2273300"/>
          <p14:tracePt t="106117" x="3848100" y="2260600"/>
          <p14:tracePt t="106117" x="3829050" y="2254250"/>
          <p14:tracePt t="106135" x="3810000" y="2241550"/>
          <p14:tracePt t="106151" x="3797300" y="2235200"/>
          <p14:tracePt t="106167" x="3778250" y="2235200"/>
          <p14:tracePt t="106184" x="3765550" y="2235200"/>
          <p14:tracePt t="106201" x="3752850" y="2235200"/>
          <p14:tracePt t="106217" x="3740150" y="2235200"/>
          <p14:tracePt t="106234" x="3733800" y="2235200"/>
          <p14:tracePt t="106278" x="3727450" y="2235200"/>
          <p14:tracePt t="106293" x="3721100" y="2235200"/>
          <p14:tracePt t="106327" x="3714750" y="2241550"/>
          <p14:tracePt t="106350" x="3708400" y="2241550"/>
          <p14:tracePt t="106359" x="3702050" y="2247900"/>
          <p14:tracePt t="106374" x="3695700" y="2247900"/>
          <p14:tracePt t="106383" x="3695700" y="2254250"/>
          <p14:tracePt t="106393" x="3683000" y="2260600"/>
          <p14:tracePt t="108174" x="3663950" y="2266950"/>
          <p14:tracePt t="108182" x="3644900" y="2317750"/>
          <p14:tracePt t="108183" x="3613150" y="2432050"/>
          <p14:tracePt t="108201" x="3594100" y="2546350"/>
          <p14:tracePt t="108202" x="3486150" y="2984500"/>
          <p14:tracePt t="108218" x="3359150" y="3460750"/>
          <p14:tracePt t="108235" x="3232150" y="3898900"/>
          <p14:tracePt t="108252" x="3181350" y="4254500"/>
          <p14:tracePt t="108267" x="3181350" y="4464050"/>
          <p14:tracePt t="108284" x="3181350" y="4616450"/>
          <p14:tracePt t="108300" x="3200400" y="4724400"/>
          <p14:tracePt t="108317" x="3213100" y="4781550"/>
          <p14:tracePt t="108333" x="3213100" y="4800600"/>
          <p14:tracePt t="108351" x="3219450" y="4806950"/>
          <p14:tracePt t="108367" x="3219450" y="4819650"/>
          <p14:tracePt t="108384" x="3200400" y="4838700"/>
          <p14:tracePt t="108400" x="3168650" y="4864100"/>
          <p14:tracePt t="108417" x="3105150" y="4914900"/>
          <p14:tracePt t="108433" x="3048000" y="4965700"/>
          <p14:tracePt t="108449" x="2978150" y="5022850"/>
          <p14:tracePt t="108467" x="2921000" y="5073650"/>
          <p14:tracePt t="108485" x="2863850" y="5105400"/>
          <p14:tracePt t="108500" x="2794000" y="5137150"/>
          <p14:tracePt t="108517" x="2692400" y="5175250"/>
          <p14:tracePt t="108533" x="2552700" y="5194300"/>
          <p14:tracePt t="108551" x="2457450" y="5200650"/>
          <p14:tracePt t="108567" x="2330450" y="5200650"/>
          <p14:tracePt t="108583" x="2197100" y="5200650"/>
          <p14:tracePt t="108600" x="2063750" y="5200650"/>
          <p14:tracePt t="108617" x="1943100" y="5194300"/>
          <p14:tracePt t="108634" x="1860550" y="5187950"/>
          <p14:tracePt t="108650" x="1797050" y="5181600"/>
          <p14:tracePt t="108667" x="1733550" y="5168900"/>
          <p14:tracePt t="108684" x="1689100" y="5162550"/>
          <p14:tracePt t="108700" x="1638300" y="5149850"/>
          <p14:tracePt t="108717" x="1587500" y="5137150"/>
          <p14:tracePt t="108733" x="1530350" y="5118100"/>
          <p14:tracePt t="108751" x="1511300" y="5118100"/>
          <p14:tracePt t="108767" x="1498600" y="5111750"/>
          <p14:tracePt t="108783" x="1479550" y="5111750"/>
          <p14:tracePt t="108800" x="1454150" y="5099050"/>
          <p14:tracePt t="108817" x="1435100" y="5099050"/>
          <p14:tracePt t="108834" x="1409700" y="5086350"/>
          <p14:tracePt t="108850" x="1384300" y="5080000"/>
          <p14:tracePt t="108867" x="1371600" y="5080000"/>
          <p14:tracePt t="108883" x="1358900" y="5073650"/>
          <p14:tracePt t="108900" x="1346200" y="5067300"/>
          <p14:tracePt t="108917" x="1339850" y="5067300"/>
          <p14:tracePt t="108933" x="1320800" y="5060950"/>
          <p14:tracePt t="108950" x="1314450" y="5060950"/>
          <p14:tracePt t="109086" x="1320800" y="5054600"/>
          <p14:tracePt t="109096" x="1327150" y="5054600"/>
          <p14:tracePt t="109101" x="1333500" y="5054600"/>
          <p14:tracePt t="109118" x="1346200" y="5048250"/>
          <p14:tracePt t="109119" x="1358900" y="5048250"/>
          <p14:tracePt t="109133" x="1384300" y="5048250"/>
          <p14:tracePt t="109151" x="1397000" y="5048250"/>
          <p14:tracePt t="109167" x="1428750" y="5048250"/>
          <p14:tracePt t="109184" x="1447800" y="5048250"/>
          <p14:tracePt t="109201" x="1473200" y="5048250"/>
          <p14:tracePt t="109217" x="1492250" y="5048250"/>
          <p14:tracePt t="109234" x="1517650" y="5048250"/>
          <p14:tracePt t="109250" x="1549400" y="5048250"/>
          <p14:tracePt t="109267" x="1574800" y="5048250"/>
          <p14:tracePt t="109283" x="1606550" y="5048250"/>
          <p14:tracePt t="109300" x="1631950" y="5048250"/>
          <p14:tracePt t="109317" x="1657350" y="5048250"/>
          <p14:tracePt t="109334" x="1689100" y="5048250"/>
          <p14:tracePt t="109350" x="1714500" y="5048250"/>
          <p14:tracePt t="109367" x="1727200" y="5048250"/>
          <p14:tracePt t="109383" x="1739900" y="5048250"/>
          <p14:tracePt t="109400" x="1758950" y="5048250"/>
          <p14:tracePt t="109417" x="1771650" y="5048250"/>
          <p14:tracePt t="109434" x="1797050" y="5048250"/>
          <p14:tracePt t="109450" x="1816100" y="5048250"/>
          <p14:tracePt t="109466" x="1841500" y="5048250"/>
          <p14:tracePt t="109483" x="1860550" y="5048250"/>
          <p14:tracePt t="109500" x="1892300" y="5048250"/>
          <p14:tracePt t="109517" x="1930400" y="5048250"/>
          <p14:tracePt t="109535" x="1962150" y="5048250"/>
          <p14:tracePt t="109550" x="1987550" y="5048250"/>
          <p14:tracePt t="109567" x="2012950" y="5048250"/>
          <p14:tracePt t="109584" x="2025650" y="5048250"/>
          <p14:tracePt t="109600" x="2044700" y="5048250"/>
          <p14:tracePt t="109617" x="2057400" y="5048250"/>
          <p14:tracePt t="109634" x="2070100" y="5048250"/>
          <p14:tracePt t="109650" x="2076450" y="5048250"/>
          <p14:tracePt t="109667" x="2089150" y="5048250"/>
          <p14:tracePt t="109683" x="2101850" y="5048250"/>
          <p14:tracePt t="109700" x="2108200" y="5048250"/>
          <p14:tracePt t="109717" x="2114550" y="5048250"/>
          <p14:tracePt t="109717" x="2120900" y="5048250"/>
          <p14:tracePt t="109734" x="2133600" y="5054600"/>
          <p14:tracePt t="109750" x="2146300" y="5054600"/>
          <p14:tracePt t="109767" x="2159000" y="5054600"/>
          <p14:tracePt t="109783" x="2165350" y="5054600"/>
          <p14:tracePt t="109800" x="2178050" y="5054600"/>
          <p14:tracePt t="109817" x="2184400" y="5054600"/>
          <p14:tracePt t="109834" x="2197100" y="5054600"/>
          <p14:tracePt t="111462" x="2216150" y="5054600"/>
          <p14:tracePt t="111470" x="2298700" y="5054600"/>
          <p14:tracePt t="111477" x="2393950" y="5054600"/>
          <p14:tracePt t="111484" x="2654300" y="5054600"/>
          <p14:tracePt t="111501" x="2978150" y="5054600"/>
          <p14:tracePt t="111519" x="3124200" y="5060950"/>
          <p14:tracePt t="111534" x="3232150" y="5060950"/>
          <p14:tracePt t="111551" x="3295650" y="5060950"/>
          <p14:tracePt t="111567" x="3327400" y="5060950"/>
          <p14:tracePt t="111584" x="3346450" y="5060950"/>
          <p14:tracePt t="111600" x="3359150" y="5060950"/>
          <p14:tracePt t="111617" x="3371850" y="5060950"/>
          <p14:tracePt t="111633" x="3384550" y="5060950"/>
          <p14:tracePt t="111651" x="3390900" y="5060950"/>
          <p14:tracePt t="111667" x="3409950" y="5060950"/>
          <p14:tracePt t="111684" x="3422650" y="5060950"/>
          <p14:tracePt t="111700" x="3435350" y="5060950"/>
          <p14:tracePt t="111717" x="3448050" y="5060950"/>
          <p14:tracePt t="111733" x="3479800" y="5060950"/>
          <p14:tracePt t="111751" x="3498850" y="5060950"/>
          <p14:tracePt t="111767" x="3524250" y="5060950"/>
          <p14:tracePt t="111784" x="3543300" y="5060950"/>
          <p14:tracePt t="111800" x="3568700" y="5060950"/>
          <p14:tracePt t="111817" x="3575050" y="5060950"/>
          <p14:tracePt t="111934" x="3568700" y="5060950"/>
          <p14:tracePt t="111943" x="3543300" y="5060950"/>
          <p14:tracePt t="111944" x="3505200" y="5060950"/>
          <p14:tracePt t="111951" x="3416300" y="5060950"/>
          <p14:tracePt t="111967" x="3295650" y="5060950"/>
          <p14:tracePt t="111984" x="3175000" y="5060950"/>
          <p14:tracePt t="112000" x="3028950" y="5048250"/>
          <p14:tracePt t="112017" x="2882900" y="5041900"/>
          <p14:tracePt t="112033" x="2743200" y="5041900"/>
          <p14:tracePt t="112050" x="2603500" y="5041900"/>
          <p14:tracePt t="112067" x="2508250" y="5041900"/>
          <p14:tracePt t="112084" x="2406650" y="5041900"/>
          <p14:tracePt t="112100" x="2336800" y="5041900"/>
          <p14:tracePt t="112117" x="2254250" y="5041900"/>
          <p14:tracePt t="112135" x="2209800" y="5035550"/>
          <p14:tracePt t="112150" x="2165350" y="5035550"/>
          <p14:tracePt t="112167" x="2133600" y="5035550"/>
          <p14:tracePt t="112183" x="2101850" y="5029200"/>
          <p14:tracePt t="112200" x="2070100" y="5029200"/>
          <p14:tracePt t="112217" x="2032000" y="5022850"/>
          <p14:tracePt t="112233" x="2006600" y="5022850"/>
          <p14:tracePt t="112250" x="1987550" y="5022850"/>
          <p14:tracePt t="112267" x="1974850" y="5022850"/>
          <p14:tracePt t="112283" x="1968500" y="5022850"/>
          <p14:tracePt t="112670" x="1981200" y="5022850"/>
          <p14:tracePt t="112678" x="1987550" y="5022850"/>
          <p14:tracePt t="112686" x="1993900" y="5022850"/>
          <p14:tracePt t="112694" x="2006600" y="5022850"/>
          <p14:tracePt t="112699" x="2025650" y="5022850"/>
          <p14:tracePt t="112716" x="2076450" y="5022850"/>
          <p14:tracePt t="112734" x="2114550" y="5022850"/>
          <p14:tracePt t="112750" x="2159000" y="5022850"/>
          <p14:tracePt t="112767" x="2203450" y="5022850"/>
          <p14:tracePt t="112783" x="2254250" y="5022850"/>
          <p14:tracePt t="112800" x="2298700" y="5022850"/>
          <p14:tracePt t="112817" x="2330450" y="5022850"/>
          <p14:tracePt t="112834" x="2355850" y="5022850"/>
          <p14:tracePt t="112850" x="2374900" y="5022850"/>
          <p14:tracePt t="112867" x="2387600" y="5022850"/>
          <p14:tracePt t="112883" x="2400300" y="5022850"/>
          <p14:tracePt t="112900" x="2406650" y="5022850"/>
          <p14:tracePt t="112917" x="2419350" y="5022850"/>
          <p14:tracePt t="112933" x="2438400" y="5022850"/>
          <p14:tracePt t="112950" x="2457450" y="5022850"/>
          <p14:tracePt t="112966" x="2482850" y="5022850"/>
          <p14:tracePt t="112983" x="2489200" y="5022850"/>
          <p14:tracePt t="113000" x="2501900" y="5022850"/>
          <p14:tracePt t="113046" x="2508250" y="5022850"/>
          <p14:tracePt t="115278" x="2540000" y="5016500"/>
          <p14:tracePt t="115286" x="2679700" y="5016500"/>
          <p14:tracePt t="115294" x="2825750" y="5016500"/>
          <p14:tracePt t="115301" x="3143250" y="5016500"/>
          <p14:tracePt t="115318" x="3321050" y="5022850"/>
          <p14:tracePt t="115319" x="3644900" y="5073650"/>
          <p14:tracePt t="115334" x="3822700" y="5099050"/>
          <p14:tracePt t="115351" x="3962400" y="5124450"/>
          <p14:tracePt t="115366" x="4044950" y="5130800"/>
          <p14:tracePt t="115383" x="4083050" y="5137150"/>
          <p14:tracePt t="115400" x="4108450" y="5137150"/>
          <p14:tracePt t="115416" x="4127500" y="5143500"/>
          <p14:tracePt t="115433" x="4159250" y="5143500"/>
          <p14:tracePt t="115450" x="4191000" y="5143500"/>
          <p14:tracePt t="115466" x="4222750" y="5143500"/>
          <p14:tracePt t="115483" x="4248150" y="5143500"/>
          <p14:tracePt t="115500" x="4254500" y="5143500"/>
          <p14:tracePt t="115516" x="4267200" y="5143500"/>
          <p14:tracePt t="115902" x="4273550" y="5143500"/>
          <p14:tracePt t="115910" x="4286250" y="5143500"/>
          <p14:tracePt t="115918" x="4292600" y="5143500"/>
          <p14:tracePt t="115934" x="4298950" y="5143500"/>
          <p14:tracePt t="115935" x="4318000" y="5137150"/>
          <p14:tracePt t="115950" x="4330700" y="5130800"/>
          <p14:tracePt t="115967" x="4343400" y="5124450"/>
          <p14:tracePt t="115983" x="4362450" y="5111750"/>
          <p14:tracePt t="116000" x="4400550" y="5099050"/>
          <p14:tracePt t="116016" x="4432300" y="5086350"/>
          <p14:tracePt t="116033" x="4476750" y="5080000"/>
          <p14:tracePt t="116050" x="4521200" y="5067300"/>
          <p14:tracePt t="116067" x="4565650" y="5054600"/>
          <p14:tracePt t="116083" x="4603750" y="5048250"/>
          <p14:tracePt t="116100" x="4641850" y="5048250"/>
          <p14:tracePt t="116116" x="4686300" y="5035550"/>
          <p14:tracePt t="116134" x="4718050" y="5035550"/>
          <p14:tracePt t="116150" x="4756150" y="5029200"/>
          <p14:tracePt t="116167" x="4800600" y="5022850"/>
          <p14:tracePt t="116183" x="4857750" y="5022850"/>
          <p14:tracePt t="116201" x="4914900" y="5022850"/>
          <p14:tracePt t="116217" x="4965700" y="5022850"/>
          <p14:tracePt t="116234" x="5003800" y="5022850"/>
          <p14:tracePt t="116250" x="5029200" y="5022850"/>
          <p14:tracePt t="116267" x="5048250" y="5016500"/>
          <p14:tracePt t="116283" x="5060950" y="5016500"/>
          <p14:tracePt t="116300" x="5067300" y="5016500"/>
          <p14:tracePt t="116316" x="5073650" y="5016500"/>
          <p14:tracePt t="116518" x="5080000" y="5016500"/>
          <p14:tracePt t="116541" x="5092700" y="5016500"/>
          <p14:tracePt t="116559" x="5099050" y="5016500"/>
          <p14:tracePt t="116560" x="5111750" y="5016500"/>
          <p14:tracePt t="116566" x="5124450" y="5016500"/>
          <p14:tracePt t="116583" x="5137150" y="5016500"/>
          <p14:tracePt t="116600" x="5149850" y="5016500"/>
          <p14:tracePt t="116616" x="5168900" y="5016500"/>
          <p14:tracePt t="116654" x="5175250" y="5016500"/>
          <p14:tracePt t="116678" x="5181600" y="5016500"/>
          <p14:tracePt t="116694" x="5187950" y="5016500"/>
          <p14:tracePt t="116910" x="5194300" y="5016500"/>
          <p14:tracePt t="116917" x="5200650" y="5016500"/>
          <p14:tracePt t="116934" x="5207000" y="5016500"/>
          <p14:tracePt t="117758" x="5168900" y="5010150"/>
          <p14:tracePt t="117766" x="5041900" y="5003800"/>
          <p14:tracePt t="117775" x="4946650" y="4997450"/>
          <p14:tracePt t="117783" x="4711700" y="4991100"/>
          <p14:tracePt t="117801" x="4425950" y="4991100"/>
          <p14:tracePt t="117818" x="4159250" y="4991100"/>
          <p14:tracePt t="117833" x="3968750" y="4991100"/>
          <p14:tracePt t="117850" x="3784600" y="4991100"/>
          <p14:tracePt t="117866" x="3606800" y="4991100"/>
          <p14:tracePt t="117883" x="3473450" y="4991100"/>
          <p14:tracePt t="117899" x="3390900" y="4991100"/>
          <p14:tracePt t="117916" x="3352800" y="4991100"/>
          <p14:tracePt t="117933" x="3340100" y="4991100"/>
          <p14:tracePt t="118118" x="3346450" y="4991100"/>
          <p14:tracePt t="118127" x="3365500" y="4991100"/>
          <p14:tracePt t="118134" x="3409950" y="4991100"/>
          <p14:tracePt t="118150" x="3441700" y="4991100"/>
          <p14:tracePt t="118150" x="3536950" y="4991100"/>
          <p14:tracePt t="118166" x="3663950" y="4991100"/>
          <p14:tracePt t="118183" x="3797300" y="4991100"/>
          <p14:tracePt t="118200" x="3943350" y="4991100"/>
          <p14:tracePt t="118217" x="4076700" y="4991100"/>
          <p14:tracePt t="118234" x="4171950" y="4991100"/>
          <p14:tracePt t="118250" x="4222750" y="4991100"/>
          <p14:tracePt t="118266" x="4254500" y="4991100"/>
          <p14:tracePt t="118283" x="4267200" y="4991100"/>
          <p14:tracePt t="118438" x="4260850" y="4991100"/>
          <p14:tracePt t="118446" x="4254500" y="4991100"/>
          <p14:tracePt t="118454" x="4241800" y="4991100"/>
          <p14:tracePt t="118461" x="4222750" y="4991100"/>
          <p14:tracePt t="118470" x="4171950" y="4997450"/>
          <p14:tracePt t="118483" x="4114800" y="5010150"/>
          <p14:tracePt t="118499" x="4070350" y="5010150"/>
          <p14:tracePt t="118517" x="4019550" y="5016500"/>
          <p14:tracePt t="118533" x="3898900" y="5029200"/>
          <p14:tracePt t="118550" x="3816350" y="5041900"/>
          <p14:tracePt t="118566" x="3752850" y="5048250"/>
          <p14:tracePt t="118583" x="3683000" y="5060950"/>
          <p14:tracePt t="118599" x="3625850" y="5073650"/>
          <p14:tracePt t="118616" x="3600450" y="5080000"/>
          <p14:tracePt t="118633" x="3581400" y="5080000"/>
          <p14:tracePt t="118650" x="3575050" y="5080000"/>
          <p14:tracePt t="118666" x="3568700" y="5080000"/>
          <p14:tracePt t="119373" x="3536950" y="5080000"/>
          <p14:tracePt t="119381" x="3486150" y="5080000"/>
          <p14:tracePt t="119381" x="3441700" y="5080000"/>
          <p14:tracePt t="119398" x="3397250" y="5080000"/>
          <p14:tracePt t="119417" x="3346450" y="5080000"/>
          <p14:tracePt t="119418" x="3232150" y="5080000"/>
          <p14:tracePt t="119449" x="3098800" y="5080000"/>
          <p14:tracePt t="119450" x="2978150" y="5080000"/>
          <p14:tracePt t="119467" x="2857500" y="5080000"/>
          <p14:tracePt t="119483" x="2743200" y="5080000"/>
          <p14:tracePt t="119500" x="2622550" y="5080000"/>
          <p14:tracePt t="119517" x="2413000" y="5080000"/>
          <p14:tracePt t="119534" x="2286000" y="5080000"/>
          <p14:tracePt t="119550" x="2152650" y="5080000"/>
          <p14:tracePt t="119566" x="2025650" y="5080000"/>
          <p14:tracePt t="119582" x="1892300" y="5080000"/>
          <p14:tracePt t="119599" x="1758950" y="5080000"/>
          <p14:tracePt t="119615" x="1644650" y="5080000"/>
          <p14:tracePt t="119632" x="1549400" y="5080000"/>
          <p14:tracePt t="119648" x="1466850" y="5080000"/>
          <p14:tracePt t="119665" x="1397000" y="5080000"/>
          <p14:tracePt t="119683" x="1358900" y="5080000"/>
          <p14:tracePt t="119700" x="1301750" y="5080000"/>
          <p14:tracePt t="119718" x="1282700" y="5080000"/>
          <p14:tracePt t="119718" x="1270000" y="5080000"/>
          <p14:tracePt t="119734" x="1238250" y="5080000"/>
          <p14:tracePt t="119751" x="1200150" y="5080000"/>
          <p14:tracePt t="119767" x="1168400" y="5080000"/>
          <p14:tracePt t="119783" x="1130300" y="5080000"/>
          <p14:tracePt t="119800" x="1098550" y="5080000"/>
          <p14:tracePt t="119816" x="1085850" y="5080000"/>
          <p14:tracePt t="119833" x="1066800" y="5080000"/>
          <p14:tracePt t="119850" x="1054100" y="5080000"/>
          <p14:tracePt t="119867" x="1035050" y="5080000"/>
          <p14:tracePt t="119883" x="1016000" y="5080000"/>
          <p14:tracePt t="119899" x="990600" y="5080000"/>
          <p14:tracePt t="119916" x="977900" y="5080000"/>
          <p14:tracePt t="119932" x="958850" y="5080000"/>
          <p14:tracePt t="119950" x="952500" y="5080000"/>
          <p14:tracePt t="120038" x="946150" y="5080000"/>
          <p14:tracePt t="120045" x="946150" y="5073650"/>
          <p14:tracePt t="120054" x="952500" y="5073650"/>
          <p14:tracePt t="120066" x="958850" y="5073650"/>
          <p14:tracePt t="120067" x="996950" y="5048250"/>
          <p14:tracePt t="120083" x="1041400" y="4997450"/>
          <p14:tracePt t="120100" x="1098550" y="4914900"/>
          <p14:tracePt t="120116" x="1168400" y="4768850"/>
          <p14:tracePt t="120116" x="1187450" y="4692650"/>
          <p14:tracePt t="120134" x="1219200" y="4489450"/>
          <p14:tracePt t="120150" x="1219200" y="4318000"/>
          <p14:tracePt t="120166" x="1206500" y="4191000"/>
          <p14:tracePt t="120183" x="1162050" y="4089400"/>
          <p14:tracePt t="120200" x="1123950" y="4013200"/>
          <p14:tracePt t="120216" x="1092200" y="3956050"/>
          <p14:tracePt t="120233" x="1041400" y="3905250"/>
          <p14:tracePt t="120250" x="1009650" y="3867150"/>
          <p14:tracePt t="120266" x="996950" y="3854450"/>
          <p14:tracePt t="120283" x="990600" y="3848100"/>
          <p14:tracePt t="120318" x="984250" y="3841750"/>
          <p14:tracePt t="120341" x="977900" y="3835400"/>
          <p14:tracePt t="120366" x="971550" y="3822700"/>
          <p14:tracePt t="120375" x="965200" y="3822700"/>
          <p14:tracePt t="120382" x="939800" y="3810000"/>
          <p14:tracePt t="120399" x="933450" y="3803650"/>
          <p14:tracePt t="120400" x="908050" y="3790950"/>
          <p14:tracePt t="120416" x="889000" y="3771900"/>
          <p14:tracePt t="120433" x="863600" y="3733800"/>
          <p14:tracePt t="120450" x="838200" y="3689350"/>
          <p14:tracePt t="120466" x="825500" y="3651250"/>
          <p14:tracePt t="120483" x="819150" y="3632200"/>
          <p14:tracePt t="120500" x="819150" y="3613150"/>
          <p14:tracePt t="120516" x="812800" y="3606800"/>
          <p14:tracePt t="120685" x="806450" y="3613150"/>
          <p14:tracePt t="120693" x="787400" y="3638550"/>
          <p14:tracePt t="120701" x="768350" y="3670300"/>
          <p14:tracePt t="120709" x="749300" y="3708400"/>
          <p14:tracePt t="120709" x="749300" y="3733800"/>
          <p14:tracePt t="120718" x="736600" y="3771900"/>
          <p14:tracePt t="120733" x="730250" y="3905250"/>
          <p14:tracePt t="120750" x="730250" y="3994150"/>
          <p14:tracePt t="120767" x="730250" y="4044950"/>
          <p14:tracePt t="120784" x="730250" y="4095750"/>
          <p14:tracePt t="120799" x="736600" y="4114800"/>
          <p14:tracePt t="120815" x="742950" y="4127500"/>
          <p14:tracePt t="120833" x="749300" y="4140200"/>
          <p14:tracePt t="120850" x="755650" y="4140200"/>
          <p14:tracePt t="120866" x="762000" y="4146550"/>
          <p14:tracePt t="120883" x="768350" y="4152900"/>
          <p14:tracePt t="120918" x="774700" y="4152900"/>
          <p14:tracePt t="120958" x="781050" y="4159250"/>
          <p14:tracePt t="121101" x="781050" y="4152900"/>
          <p14:tracePt t="121110" x="781050" y="4133850"/>
          <p14:tracePt t="121118" x="768350" y="4127500"/>
          <p14:tracePt t="121118" x="755650" y="4102100"/>
          <p14:tracePt t="121133" x="730250" y="4051300"/>
          <p14:tracePt t="121150" x="717550" y="3994150"/>
          <p14:tracePt t="121166" x="698500" y="3943350"/>
          <p14:tracePt t="121183" x="692150" y="3886200"/>
          <p14:tracePt t="121199" x="692150" y="3822700"/>
          <p14:tracePt t="121216" x="692150" y="3784600"/>
          <p14:tracePt t="121233" x="698500" y="3759200"/>
          <p14:tracePt t="121250" x="711200" y="3721100"/>
          <p14:tracePt t="121266" x="723900" y="3695700"/>
          <p14:tracePt t="121283" x="736600" y="3683000"/>
          <p14:tracePt t="121299" x="742950" y="3670300"/>
          <p14:tracePt t="121316" x="749300" y="3663950"/>
          <p14:tracePt t="121526" x="749300" y="3670300"/>
          <p14:tracePt t="121534" x="736600" y="3721100"/>
          <p14:tracePt t="121551" x="723900" y="3759200"/>
          <p14:tracePt t="121552" x="717550" y="3816350"/>
          <p14:tracePt t="121566" x="711200" y="3879850"/>
          <p14:tracePt t="121583" x="704850" y="3943350"/>
          <p14:tracePt t="121599" x="704850" y="3981450"/>
          <p14:tracePt t="121616" x="704850" y="4019550"/>
          <p14:tracePt t="121633" x="723900" y="4051300"/>
          <p14:tracePt t="121650" x="742950" y="4076700"/>
          <p14:tracePt t="121666" x="755650" y="4102100"/>
          <p14:tracePt t="121683" x="762000" y="4114800"/>
          <p14:tracePt t="121699" x="768350" y="4127500"/>
          <p14:tracePt t="121717" x="781050" y="4133850"/>
          <p14:tracePt t="121733" x="781050" y="4140200"/>
          <p14:tracePt t="121749" x="787400" y="4140200"/>
          <p14:tracePt t="121766" x="787400" y="4146550"/>
          <p14:tracePt t="122589" x="787400" y="4152900"/>
          <p14:tracePt t="122597" x="781050" y="4159250"/>
          <p14:tracePt t="122598" x="781050" y="4191000"/>
          <p14:tracePt t="122615" x="781050" y="4235450"/>
          <p14:tracePt t="122634" x="781050" y="4260850"/>
          <p14:tracePt t="122650" x="787400" y="4286250"/>
          <p14:tracePt t="122666" x="793750" y="4305300"/>
          <p14:tracePt t="122683" x="800100" y="4330700"/>
          <p14:tracePt t="122701" x="812800" y="4368800"/>
          <p14:tracePt t="122717" x="850900" y="4438650"/>
          <p14:tracePt t="122735" x="869950" y="4489450"/>
          <p14:tracePt t="122750" x="901700" y="4546600"/>
          <p14:tracePt t="122767" x="920750" y="4597400"/>
          <p14:tracePt t="122784" x="939800" y="4635500"/>
          <p14:tracePt t="122802" x="952500" y="4654550"/>
          <p14:tracePt t="122817" x="958850" y="4667250"/>
          <p14:tracePt t="122833" x="965200" y="4679950"/>
          <p14:tracePt t="122850" x="977900" y="4699000"/>
          <p14:tracePt t="122866" x="990600" y="4718050"/>
          <p14:tracePt t="122883" x="1016000" y="4749800"/>
          <p14:tracePt t="122901" x="1041400" y="4800600"/>
          <p14:tracePt t="122917" x="1092200" y="4902200"/>
          <p14:tracePt t="122935" x="1104900" y="4933950"/>
          <p14:tracePt t="122951" x="1117600" y="4959350"/>
          <p14:tracePt t="122967" x="1117600" y="4965700"/>
          <p14:tracePt t="123006" x="1117600" y="4972050"/>
          <p14:tracePt t="123030" x="1117600" y="4978400"/>
          <p14:tracePt t="123046" x="1117600" y="4984750"/>
          <p14:tracePt t="123060" x="1111250" y="4991100"/>
          <p14:tracePt t="123067" x="1111250" y="4997450"/>
          <p14:tracePt t="123068" x="1092200" y="5003800"/>
          <p14:tracePt t="123084" x="1054100" y="5016500"/>
          <p14:tracePt t="123101" x="1009650" y="5029200"/>
          <p14:tracePt t="123117" x="971550" y="5029200"/>
          <p14:tracePt t="123117" x="946150" y="5029200"/>
          <p14:tracePt t="123135" x="901700" y="5035550"/>
          <p14:tracePt t="123150" x="850900" y="5041900"/>
          <p14:tracePt t="123167" x="806450" y="5041900"/>
          <p14:tracePt t="123184" x="781050" y="5041900"/>
          <p14:tracePt t="123201" x="774700" y="5041900"/>
          <p14:tracePt t="123238" x="762000" y="5048250"/>
          <p14:tracePt t="123326" x="768350" y="5048250"/>
          <p14:tracePt t="123334" x="774700" y="5048250"/>
          <p14:tracePt t="123342" x="781050" y="5048250"/>
          <p14:tracePt t="123350" x="806450" y="5048250"/>
          <p14:tracePt t="123359" x="819150" y="5048250"/>
          <p14:tracePt t="123367" x="844550" y="5041900"/>
          <p14:tracePt t="123384" x="876300" y="5035550"/>
          <p14:tracePt t="123401" x="901700" y="5035550"/>
          <p14:tracePt t="123417" x="939800" y="5029200"/>
          <p14:tracePt t="123434" x="984250" y="5029200"/>
          <p14:tracePt t="123450" x="1022350" y="5022850"/>
          <p14:tracePt t="123467" x="1035050" y="5022850"/>
          <p14:tracePt t="123483" x="1041400" y="5022850"/>
          <p14:tracePt t="123630" x="1028700" y="5022850"/>
          <p14:tracePt t="123638" x="1022350" y="5022850"/>
          <p14:tracePt t="123646" x="1016000" y="5022850"/>
          <p14:tracePt t="123654" x="1003300" y="5022850"/>
          <p14:tracePt t="123667" x="996950" y="5022850"/>
          <p14:tracePt t="123814" x="996950" y="5035550"/>
          <p14:tracePt t="123838" x="1003300" y="5041900"/>
          <p14:tracePt t="123966" x="996950" y="5041900"/>
          <p14:tracePt t="123974" x="977900" y="5041900"/>
          <p14:tracePt t="123982" x="933450" y="5041900"/>
          <p14:tracePt t="124000" x="908050" y="5041900"/>
          <p14:tracePt t="124001" x="844550" y="5041900"/>
          <p14:tracePt t="124017" x="793750" y="5041900"/>
          <p14:tracePt t="124034" x="755650" y="5041900"/>
          <p14:tracePt t="124050" x="749300" y="5041900"/>
          <p14:tracePt t="124198" x="755650" y="5041900"/>
          <p14:tracePt t="124214" x="762000" y="5041900"/>
          <p14:tracePt t="124230" x="768350" y="5041900"/>
          <p14:tracePt t="131541" x="774700" y="5092700"/>
          <p14:tracePt t="131549" x="781050" y="5187950"/>
          <p14:tracePt t="131558" x="812800" y="5302250"/>
          <p14:tracePt t="131566" x="895350" y="5537200"/>
          <p14:tracePt t="131584" x="952500" y="5645150"/>
          <p14:tracePt t="131584" x="1092200" y="5867400"/>
          <p14:tracePt t="131601" x="1244600" y="6083300"/>
          <p14:tracePt t="131618" x="1358900" y="6248400"/>
          <p14:tracePt t="131634" x="1454150" y="6369050"/>
          <p14:tracePt t="131651" x="1530350" y="6477000"/>
          <p14:tracePt t="131666" x="1574800" y="6534150"/>
          <p14:tracePt t="131682" x="1600200" y="6591300"/>
          <p14:tracePt t="131699" x="1612900" y="6604000"/>
          <p14:tracePt t="131814" x="1612900" y="6610350"/>
          <p14:tracePt t="131827" x="1593850" y="6610350"/>
          <p14:tracePt t="131830" x="1562100" y="6610350"/>
          <p14:tracePt t="131850" x="1454150" y="6578600"/>
          <p14:tracePt t="131851" x="1346200" y="6553200"/>
          <p14:tracePt t="131866" x="1238250" y="6502400"/>
          <p14:tracePt t="131884" x="1136650" y="6451600"/>
          <p14:tracePt t="131900" x="1054100" y="6388100"/>
          <p14:tracePt t="131900" x="1016000" y="6350000"/>
          <p14:tracePt t="131918" x="952500" y="6280150"/>
          <p14:tracePt t="131934" x="889000" y="6191250"/>
          <p14:tracePt t="131950" x="838200" y="6121400"/>
          <p14:tracePt t="131967" x="793750" y="6051550"/>
          <p14:tracePt t="131983" x="762000" y="5981700"/>
          <p14:tracePt t="132000" x="723900" y="5924550"/>
          <p14:tracePt t="132016" x="685800" y="5867400"/>
          <p14:tracePt t="132032" x="654050" y="5822950"/>
          <p14:tracePt t="132050" x="628650" y="5797550"/>
          <p14:tracePt t="132067" x="615950" y="5784850"/>
          <p14:tracePt t="132083" x="603250" y="5778500"/>
          <p14:tracePt t="132100" x="596900" y="5772150"/>
          <p14:tracePt t="132135" x="590550" y="5765800"/>
          <p14:tracePt t="132136" x="584200" y="5765800"/>
          <p14:tracePt t="132150" x="577850" y="5759450"/>
          <p14:tracePt t="132190" x="571500" y="5753100"/>
          <p14:tracePt t="132200" x="565150" y="5746750"/>
          <p14:tracePt t="132201" x="558800" y="5740400"/>
          <p14:tracePt t="132216" x="558800" y="5734050"/>
          <p14:tracePt t="132233" x="558800" y="5727700"/>
          <p14:tracePt t="132250" x="558800" y="5721350"/>
          <p14:tracePt t="132267" x="558800" y="5715000"/>
          <p14:tracePt t="132283" x="558800" y="5702300"/>
          <p14:tracePt t="132300" x="558800" y="5689600"/>
          <p14:tracePt t="132316" x="596900" y="5664200"/>
          <p14:tracePt t="132334" x="628650" y="5645150"/>
          <p14:tracePt t="132350" x="647700" y="5638800"/>
          <p14:tracePt t="132367" x="679450" y="5613400"/>
          <p14:tracePt t="132383" x="711200" y="5588000"/>
          <p14:tracePt t="132400" x="742950" y="5556250"/>
          <p14:tracePt t="132416" x="781050" y="5473700"/>
          <p14:tracePt t="132434" x="812800" y="5365750"/>
          <p14:tracePt t="132450" x="831850" y="5264150"/>
          <p14:tracePt t="132467" x="838200" y="5226050"/>
          <p14:tracePt t="132483" x="838200" y="5207000"/>
          <p14:tracePt t="132500" x="838200" y="5200650"/>
          <p14:tracePt t="132517" x="838200" y="5194300"/>
          <p14:tracePt t="132534" x="831850" y="5187950"/>
          <p14:tracePt t="132645" x="825500" y="5181600"/>
          <p14:tracePt t="132659" x="819150" y="5181600"/>
          <p14:tracePt t="132661" x="793750" y="5175250"/>
          <p14:tracePt t="132667" x="742950" y="5162550"/>
          <p14:tracePt t="132683" x="673100" y="5137150"/>
          <p14:tracePt t="132700" x="603250" y="5118100"/>
          <p14:tracePt t="132717" x="495300" y="5054600"/>
          <p14:tracePt t="132734" x="431800" y="5003800"/>
          <p14:tracePt t="132750" x="393700" y="4959350"/>
          <p14:tracePt t="132767" x="355600" y="4870450"/>
          <p14:tracePt t="132783" x="317500" y="4724400"/>
          <p14:tracePt t="132800" x="292100" y="4546600"/>
          <p14:tracePt t="132816" x="292100" y="4387850"/>
          <p14:tracePt t="132833" x="292100" y="4216400"/>
          <p14:tracePt t="132850" x="292100" y="4051300"/>
          <p14:tracePt t="132867" x="298450" y="3905250"/>
          <p14:tracePt t="132883" x="330200" y="3752850"/>
          <p14:tracePt t="132900" x="349250" y="3594100"/>
          <p14:tracePt t="132916" x="381000" y="3409950"/>
          <p14:tracePt t="132916" x="381000" y="3333750"/>
          <p14:tracePt t="132935" x="400050" y="3194050"/>
          <p14:tracePt t="132950" x="412750" y="3060700"/>
          <p14:tracePt t="132967" x="412750" y="2946400"/>
          <p14:tracePt t="132983" x="412750" y="2825750"/>
          <p14:tracePt t="133000" x="412750" y="2724150"/>
          <p14:tracePt t="133017" x="412750" y="2609850"/>
          <p14:tracePt t="133033" x="393700" y="2501900"/>
          <p14:tracePt t="133049" x="381000" y="2413000"/>
          <p14:tracePt t="133066" x="374650" y="2324100"/>
          <p14:tracePt t="133082" x="368300" y="2266950"/>
          <p14:tracePt t="133100" x="361950" y="2228850"/>
          <p14:tracePt t="133116" x="361950" y="2216150"/>
          <p14:tracePt t="133254" x="355600" y="2216150"/>
          <p14:tracePt t="133262" x="355600" y="2235200"/>
          <p14:tracePt t="133270" x="355600" y="2266950"/>
          <p14:tracePt t="133283" x="355600" y="2305050"/>
          <p14:tracePt t="133286" x="355600" y="2419350"/>
          <p14:tracePt t="133300" x="355600" y="2533650"/>
          <p14:tracePt t="133317" x="355600" y="2730500"/>
          <p14:tracePt t="133335" x="355600" y="2876550"/>
          <p14:tracePt t="133350" x="355600" y="3060700"/>
          <p14:tracePt t="133367" x="355600" y="3238500"/>
          <p14:tracePt t="133383" x="355600" y="3429000"/>
          <p14:tracePt t="133400" x="355600" y="3619500"/>
          <p14:tracePt t="133417" x="355600" y="3803650"/>
          <p14:tracePt t="133434" x="355600" y="3987800"/>
          <p14:tracePt t="133450" x="355600" y="4152900"/>
          <p14:tracePt t="133467" x="355600" y="4286250"/>
          <p14:tracePt t="133483" x="355600" y="4394200"/>
          <p14:tracePt t="133500" x="355600" y="4464050"/>
          <p14:tracePt t="133516" x="355600" y="4527550"/>
          <p14:tracePt t="133516" x="355600" y="4552950"/>
          <p14:tracePt t="133534" x="355600" y="4591050"/>
          <p14:tracePt t="133550" x="368300" y="4629150"/>
          <p14:tracePt t="133567" x="368300" y="4654550"/>
          <p14:tracePt t="133583" x="368300" y="4679950"/>
          <p14:tracePt t="133600" x="374650" y="4718050"/>
          <p14:tracePt t="133616" x="374650" y="4743450"/>
          <p14:tracePt t="133633" x="374650" y="4768850"/>
          <p14:tracePt t="133650" x="374650" y="4813300"/>
          <p14:tracePt t="133667" x="374650" y="4845050"/>
          <p14:tracePt t="133683" x="374650" y="4876800"/>
          <p14:tracePt t="133700" x="374650" y="4902200"/>
          <p14:tracePt t="133717" x="374650" y="4927600"/>
          <p14:tracePt t="133734" x="374650" y="4940300"/>
          <p14:tracePt t="133750" x="374650" y="4946650"/>
          <p14:tracePt t="133767" x="374650" y="4959350"/>
          <p14:tracePt t="133806" x="374650" y="4965700"/>
          <p14:tracePt t="133861" x="374650" y="4972050"/>
          <p14:tracePt t="133878" x="374650" y="4978400"/>
          <p14:tracePt t="133891" x="374650" y="4984750"/>
          <p14:tracePt t="133910" x="374650" y="4991100"/>
          <p14:tracePt t="134373" x="374650" y="5003800"/>
          <p14:tracePt t="134382" x="374650" y="5041900"/>
          <p14:tracePt t="134383" x="400050" y="5137150"/>
          <p14:tracePt t="134400" x="438150" y="5270500"/>
          <p14:tracePt t="134418" x="501650" y="5410200"/>
          <p14:tracePt t="134433" x="571500" y="5537200"/>
          <p14:tracePt t="134450" x="635000" y="5645150"/>
          <p14:tracePt t="134467" x="698500" y="5721350"/>
          <p14:tracePt t="134483" x="768350" y="5784850"/>
          <p14:tracePt t="134500" x="876300" y="5848350"/>
          <p14:tracePt t="134517" x="984250" y="5892800"/>
          <p14:tracePt t="134533" x="1136650" y="5930900"/>
          <p14:tracePt t="134550" x="1225550" y="5962650"/>
          <p14:tracePt t="134566" x="1301750" y="5988050"/>
          <p14:tracePt t="134584" x="1384300" y="5994400"/>
          <p14:tracePt t="134600" x="1447800" y="6007100"/>
          <p14:tracePt t="134617" x="1511300" y="6007100"/>
          <p14:tracePt t="134632" x="1574800" y="6007100"/>
          <p14:tracePt t="134649" x="1638300" y="6007100"/>
          <p14:tracePt t="134665" x="1701800" y="5994400"/>
          <p14:tracePt t="134683" x="1752600" y="5988050"/>
          <p14:tracePt t="134699" x="1784350" y="5969000"/>
          <p14:tracePt t="134717" x="1822450" y="5956300"/>
          <p14:tracePt t="134733" x="1873250" y="5930900"/>
          <p14:tracePt t="134750" x="1930400" y="5905500"/>
          <p14:tracePt t="134767" x="1968500" y="5892800"/>
          <p14:tracePt t="134783" x="2006600" y="5880100"/>
          <p14:tracePt t="134800" x="2044700" y="5873750"/>
          <p14:tracePt t="134817" x="2070100" y="5867400"/>
          <p14:tracePt t="134833" x="2101850" y="5861050"/>
          <p14:tracePt t="134850" x="2146300" y="5854700"/>
          <p14:tracePt t="134866" x="2209800" y="5848350"/>
          <p14:tracePt t="134883" x="2279650" y="5842000"/>
          <p14:tracePt t="134900" x="2355850" y="5829300"/>
          <p14:tracePt t="134917" x="2451100" y="5816600"/>
          <p14:tracePt t="134934" x="2489200" y="5810250"/>
          <p14:tracePt t="134950" x="2501900" y="5803900"/>
          <p14:tracePt t="134967" x="2508250" y="5803900"/>
          <p14:tracePt t="135078" x="2489200" y="5803900"/>
          <p14:tracePt t="135086" x="2470150" y="5803900"/>
          <p14:tracePt t="135094" x="2444750" y="5803900"/>
          <p14:tracePt t="135101" x="2400300" y="5803900"/>
          <p14:tracePt t="135105" x="2349500" y="5797550"/>
          <p14:tracePt t="135115" x="2139950" y="5759450"/>
          <p14:tracePt t="135134" x="1968500" y="5721350"/>
          <p14:tracePt t="135150" x="1771650" y="5689600"/>
          <p14:tracePt t="135166" x="1606550" y="5670550"/>
          <p14:tracePt t="135183" x="1479550" y="5651500"/>
          <p14:tracePt t="135200" x="1377950" y="5638800"/>
          <p14:tracePt t="135217" x="1320800" y="5632450"/>
          <p14:tracePt t="135233" x="1282700" y="5632450"/>
          <p14:tracePt t="135250" x="1257300" y="5632450"/>
          <p14:tracePt t="135266" x="1231900" y="5632450"/>
          <p14:tracePt t="135284" x="1219200" y="5632450"/>
          <p14:tracePt t="135300" x="1212850" y="5632450"/>
          <p14:tracePt t="135316" x="1206500" y="5632450"/>
          <p14:tracePt t="135333" x="1200150" y="5632450"/>
          <p14:tracePt t="135693" x="1193800" y="5632450"/>
          <p14:tracePt t="135782" x="1187450" y="5632450"/>
          <p14:tracePt t="135869" x="1206500" y="5632450"/>
          <p14:tracePt t="135877" x="1257300" y="5632450"/>
          <p14:tracePt t="135885" x="1301750" y="5632450"/>
          <p14:tracePt t="135894" x="1384300" y="5645150"/>
          <p14:tracePt t="135900" x="1549400" y="5657850"/>
          <p14:tracePt t="135917" x="1854200" y="5657850"/>
          <p14:tracePt t="135934" x="2000250" y="5657850"/>
          <p14:tracePt t="135950" x="2095500" y="5657850"/>
          <p14:tracePt t="135967" x="2159000" y="5657850"/>
          <p14:tracePt t="135984" x="2190750" y="5657850"/>
          <p14:tracePt t="136000" x="2216150" y="5657850"/>
          <p14:tracePt t="136016" x="2235200" y="5657850"/>
          <p14:tracePt t="136033" x="2247900" y="5657850"/>
          <p14:tracePt t="136049" x="2254250" y="5651500"/>
          <p14:tracePt t="136066" x="2273300" y="5651500"/>
          <p14:tracePt t="136083" x="2298700" y="5645150"/>
          <p14:tracePt t="136100" x="2324100" y="5638800"/>
          <p14:tracePt t="136116" x="2355850" y="5626100"/>
          <p14:tracePt t="136132" x="2387600" y="5619750"/>
          <p14:tracePt t="136149" x="2400300" y="5613400"/>
          <p14:tracePt t="136166" x="2419350" y="5613400"/>
          <p14:tracePt t="136183" x="2444750" y="5607050"/>
          <p14:tracePt t="136200" x="2451100" y="5600700"/>
          <p14:tracePt t="136216" x="2482850" y="5600700"/>
          <p14:tracePt t="136233" x="2501900" y="5594350"/>
          <p14:tracePt t="136250" x="2520950" y="5594350"/>
          <p14:tracePt t="136266" x="2533650" y="5588000"/>
          <p14:tracePt t="136283" x="2546350" y="5588000"/>
          <p14:tracePt t="136334" x="2552700" y="5581650"/>
          <p14:tracePt t="136445" x="2565400" y="5581650"/>
          <p14:tracePt t="136454" x="2578100" y="5581650"/>
          <p14:tracePt t="136466" x="2590800" y="5588000"/>
          <p14:tracePt t="136467" x="2635250" y="5600700"/>
          <p14:tracePt t="136483" x="2673350" y="5607050"/>
          <p14:tracePt t="136500" x="2711450" y="5613400"/>
          <p14:tracePt t="136516" x="2762250" y="5626100"/>
          <p14:tracePt t="136516" x="2781300" y="5632450"/>
          <p14:tracePt t="136534" x="2832100" y="5632450"/>
          <p14:tracePt t="136550" x="2870200" y="5638800"/>
          <p14:tracePt t="136566" x="2908300" y="5645150"/>
          <p14:tracePt t="136583" x="2921000" y="5651500"/>
          <p14:tracePt t="136600" x="2933700" y="5651500"/>
          <p14:tracePt t="136616" x="2952750" y="5651500"/>
          <p14:tracePt t="136633" x="2965450" y="5651500"/>
          <p14:tracePt t="136650" x="2984500" y="5657850"/>
          <p14:tracePt t="136667" x="3003550" y="5657850"/>
          <p14:tracePt t="136683" x="3009900" y="5664200"/>
          <p14:tracePt t="136700" x="3022600" y="5664200"/>
          <p14:tracePt t="136733" x="3028950" y="5664200"/>
          <p14:tracePt t="136782" x="3035300" y="5664200"/>
          <p14:tracePt t="136792" x="3041650" y="5664200"/>
          <p14:tracePt t="136966" x="3048000" y="5670550"/>
          <p14:tracePt t="136990" x="3041650" y="5676900"/>
          <p14:tracePt t="136997" x="3035300" y="5676900"/>
          <p14:tracePt t="137013" x="3022600" y="5683250"/>
          <p14:tracePt t="137017" x="3009900" y="5683250"/>
          <p14:tracePt t="137025" x="3003550" y="5683250"/>
          <p14:tracePt t="137033" x="2978150" y="5689600"/>
          <p14:tracePt t="137050" x="2965450" y="5695950"/>
          <p14:tracePt t="137066" x="2952750" y="5702300"/>
          <p14:tracePt t="137083" x="2940050" y="5702300"/>
          <p14:tracePt t="137100" x="2927350" y="5702300"/>
          <p14:tracePt t="137116" x="2914650" y="5702300"/>
          <p14:tracePt t="137134" x="2901950" y="5702300"/>
          <p14:tracePt t="137149" x="2895600" y="5702300"/>
          <p14:tracePt t="137166" x="2889250" y="5702300"/>
          <p14:tracePt t="137182" x="2876550" y="5702300"/>
          <p14:tracePt t="137200" x="2876550" y="5708650"/>
          <p14:tracePt t="137216" x="2870200" y="5708650"/>
          <p14:tracePt t="137413" x="2863850" y="5708650"/>
          <p14:tracePt t="137415" x="2857500" y="5708650"/>
          <p14:tracePt t="137433" x="2844800" y="5708650"/>
          <p14:tracePt t="137434" x="2800350" y="5708650"/>
          <p14:tracePt t="137450" x="2717800" y="5708650"/>
          <p14:tracePt t="137466" x="2609850" y="5708650"/>
          <p14:tracePt t="137483" x="2470150" y="5708650"/>
          <p14:tracePt t="137500" x="2298700" y="5708650"/>
          <p14:tracePt t="137516" x="2095500" y="5708650"/>
          <p14:tracePt t="137534" x="1866900" y="5708650"/>
          <p14:tracePt t="137550" x="1765300" y="5708650"/>
          <p14:tracePt t="137566" x="1676400" y="5708650"/>
          <p14:tracePt t="137583" x="1606550" y="5708650"/>
          <p14:tracePt t="137599" x="1536700" y="5708650"/>
          <p14:tracePt t="137616" x="1473200" y="5708650"/>
          <p14:tracePt t="137633" x="1409700" y="5708650"/>
          <p14:tracePt t="137650" x="1358900" y="5708650"/>
          <p14:tracePt t="137666" x="1301750" y="5708650"/>
          <p14:tracePt t="137683" x="1257300" y="5708650"/>
          <p14:tracePt t="137699" x="1212850" y="5708650"/>
          <p14:tracePt t="137716" x="1174750" y="5708650"/>
          <p14:tracePt t="137733" x="1136650" y="5702300"/>
          <p14:tracePt t="137750" x="1123950" y="5702300"/>
          <p14:tracePt t="137766" x="1111250" y="5702300"/>
          <p14:tracePt t="138549" x="1117600" y="5702300"/>
          <p14:tracePt t="138565" x="1130300" y="5702300"/>
          <p14:tracePt t="138570" x="1136650" y="5702300"/>
          <p14:tracePt t="138584" x="1162050" y="5702300"/>
          <p14:tracePt t="138585" x="1225550" y="5702300"/>
          <p14:tracePt t="138601" x="1314450" y="5702300"/>
          <p14:tracePt t="138616" x="1435100" y="5702300"/>
          <p14:tracePt t="138633" x="1555750" y="5702300"/>
          <p14:tracePt t="138649" x="1670050" y="5702300"/>
          <p14:tracePt t="138666" x="1758950" y="5702300"/>
          <p14:tracePt t="138683" x="1828800" y="5702300"/>
          <p14:tracePt t="138699" x="1898650" y="5702300"/>
          <p14:tracePt t="138716" x="1968500" y="5702300"/>
          <p14:tracePt t="138733" x="2101850" y="5702300"/>
          <p14:tracePt t="138750" x="2197100" y="5702300"/>
          <p14:tracePt t="138766" x="2298700" y="5702300"/>
          <p14:tracePt t="138783" x="2393950" y="5702300"/>
          <p14:tracePt t="138801" x="2489200" y="5702300"/>
          <p14:tracePt t="138816" x="2565400" y="5702300"/>
          <p14:tracePt t="138833" x="2641600" y="5702300"/>
          <p14:tracePt t="138849" x="2730500" y="5702300"/>
          <p14:tracePt t="138866" x="2794000" y="5702300"/>
          <p14:tracePt t="138883" x="2844800" y="5702300"/>
          <p14:tracePt t="138899" x="2876550" y="5702300"/>
          <p14:tracePt t="138916" x="2908300" y="5702300"/>
          <p14:tracePt t="138933" x="2940050" y="5702300"/>
          <p14:tracePt t="138950" x="2965450" y="5702300"/>
          <p14:tracePt t="138967" x="2990850" y="5702300"/>
          <p14:tracePt t="138983" x="3022600" y="5702300"/>
          <p14:tracePt t="139000" x="3041650" y="5702300"/>
          <p14:tracePt t="139017" x="3067050" y="5702300"/>
          <p14:tracePt t="139033" x="3079750" y="5702300"/>
          <p14:tracePt t="139049" x="3086100" y="5702300"/>
          <p14:tracePt t="139066" x="3098800" y="5702300"/>
          <p14:tracePt t="139083" x="3105150" y="5702300"/>
          <p14:tracePt t="139229" x="3092450" y="5702300"/>
          <p14:tracePt t="139237" x="3060700" y="5702300"/>
          <p14:tracePt t="139245" x="3022600" y="5702300"/>
          <p14:tracePt t="139253" x="2914650" y="5702300"/>
          <p14:tracePt t="139265" x="2787650" y="5702300"/>
          <p14:tracePt t="139283" x="2660650" y="5702300"/>
          <p14:tracePt t="139300" x="2533650" y="5702300"/>
          <p14:tracePt t="139316" x="2362200" y="5702300"/>
          <p14:tracePt t="139316" x="2292350" y="5702300"/>
          <p14:tracePt t="139333" x="2159000" y="5702300"/>
          <p14:tracePt t="139350" x="2038350" y="5702300"/>
          <p14:tracePt t="139367" x="1924050" y="5702300"/>
          <p14:tracePt t="139383" x="1797050" y="5702300"/>
          <p14:tracePt t="139400" x="1689100" y="5702300"/>
          <p14:tracePt t="139416" x="1587500" y="5702300"/>
          <p14:tracePt t="139433" x="1498600" y="5702300"/>
          <p14:tracePt t="139449" x="1435100" y="5702300"/>
          <p14:tracePt t="139467" x="1365250" y="5702300"/>
          <p14:tracePt t="139483" x="1320800" y="5702300"/>
          <p14:tracePt t="139500" x="1282700" y="5702300"/>
          <p14:tracePt t="139516" x="1250950" y="5708650"/>
          <p14:tracePt t="139534" x="1238250" y="5708650"/>
          <p14:tracePt t="139550" x="1231900" y="5708650"/>
          <p14:tracePt t="139566" x="1219200" y="5715000"/>
          <p14:tracePt t="139621" x="1212850" y="5715000"/>
          <p14:tracePt t="140918" x="1270000" y="5715000"/>
          <p14:tracePt t="140927" x="1365250" y="5721350"/>
          <p14:tracePt t="140934" x="1631950" y="5740400"/>
          <p14:tracePt t="140943" x="1809750" y="5740400"/>
          <p14:tracePt t="140952" x="2292350" y="5759450"/>
          <p14:tracePt t="140968" x="2755900" y="5829300"/>
          <p14:tracePt t="140985" x="3155950" y="5867400"/>
          <p14:tracePt t="141000" x="3511550" y="5911850"/>
          <p14:tracePt t="141017" x="3790950" y="5911850"/>
          <p14:tracePt t="141034" x="4076700" y="5911850"/>
          <p14:tracePt t="141051" x="4343400" y="5880100"/>
          <p14:tracePt t="141067" x="4597400" y="5848350"/>
          <p14:tracePt t="141084" x="4794250" y="5816600"/>
          <p14:tracePt t="141100" x="5022850" y="5791200"/>
          <p14:tracePt t="141117" x="5257800" y="5759450"/>
          <p14:tracePt t="141135" x="5384800" y="5746750"/>
          <p14:tracePt t="141152" x="5511800" y="5734050"/>
          <p14:tracePt t="141167" x="5626100" y="5727700"/>
          <p14:tracePt t="141184" x="5715000" y="5721350"/>
          <p14:tracePt t="141200" x="5784850" y="5721350"/>
          <p14:tracePt t="141217" x="5854700" y="5721350"/>
          <p14:tracePt t="141234" x="5930900" y="5715000"/>
          <p14:tracePt t="141251" x="6013450" y="5708650"/>
          <p14:tracePt t="141267" x="6089650" y="5695950"/>
          <p14:tracePt t="141283" x="6134100" y="5683250"/>
          <p14:tracePt t="141300" x="6184900" y="5670550"/>
          <p14:tracePt t="141317" x="6210300" y="5664200"/>
          <p14:tracePt t="141334" x="6242050" y="5664200"/>
          <p14:tracePt t="141351" x="6248400" y="5664200"/>
          <p14:tracePt t="141367" x="6261100" y="5664200"/>
          <p14:tracePt t="141406" x="6267450" y="5664200"/>
          <p14:tracePt t="141422" x="6267450" y="5657850"/>
          <p14:tracePt t="143414" x="6273800" y="5651500"/>
          <p14:tracePt t="143422" x="6267450" y="5651500"/>
          <p14:tracePt t="143426" x="6242050" y="5651500"/>
          <p14:tracePt t="143434" x="6172200" y="5670550"/>
          <p14:tracePt t="143451" x="6076950" y="5683250"/>
          <p14:tracePt t="143468" x="5937250" y="5689600"/>
          <p14:tracePt t="143486" x="5822950" y="5689600"/>
          <p14:tracePt t="143502" x="5765800" y="5689600"/>
          <p14:tracePt t="143517" x="5657850" y="5689600"/>
          <p14:tracePt t="143517" x="5588000" y="5689600"/>
          <p14:tracePt t="143534" x="5467350" y="5695950"/>
          <p14:tracePt t="143550" x="5359400" y="5715000"/>
          <p14:tracePt t="143567" x="5264150" y="5727700"/>
          <p14:tracePt t="143584" x="5156200" y="5740400"/>
          <p14:tracePt t="143601" x="5035550" y="5759450"/>
          <p14:tracePt t="143617" x="4902200" y="5772150"/>
          <p14:tracePt t="143634" x="4756150" y="5791200"/>
          <p14:tracePt t="143650" x="4622800" y="5803900"/>
          <p14:tracePt t="143667" x="4470400" y="5803900"/>
          <p14:tracePt t="143683" x="4292600" y="5829300"/>
          <p14:tracePt t="143700" x="4083050" y="5854700"/>
          <p14:tracePt t="143717" x="3886200" y="5880100"/>
          <p14:tracePt t="143717" x="3771900" y="5886450"/>
          <p14:tracePt t="143734" x="3479800" y="5905500"/>
          <p14:tracePt t="143750" x="3308350" y="5905500"/>
          <p14:tracePt t="143767" x="3136900" y="5905500"/>
          <p14:tracePt t="143783" x="2971800" y="5905500"/>
          <p14:tracePt t="143800" x="2819400" y="5905500"/>
          <p14:tracePt t="143818" x="2660650" y="5905500"/>
          <p14:tracePt t="143834" x="2495550" y="5905500"/>
          <p14:tracePt t="143851" x="2362200" y="5905500"/>
          <p14:tracePt t="143867" x="2241550" y="5911850"/>
          <p14:tracePt t="143884" x="2114550" y="5924550"/>
          <p14:tracePt t="143900" x="2019300" y="5943600"/>
          <p14:tracePt t="143917" x="1917700" y="5956300"/>
          <p14:tracePt t="143934" x="1854200" y="5969000"/>
          <p14:tracePt t="143951" x="1797050" y="5975350"/>
          <p14:tracePt t="143967" x="1765300" y="5981700"/>
          <p14:tracePt t="143984" x="1727200" y="5981700"/>
          <p14:tracePt t="144000" x="1701800" y="5988050"/>
          <p14:tracePt t="144017" x="1663700" y="5994400"/>
          <p14:tracePt t="144033" x="1631950" y="6000750"/>
          <p14:tracePt t="144050" x="1612900" y="6000750"/>
          <p14:tracePt t="144067" x="1600200" y="6000750"/>
          <p14:tracePt t="144084" x="1593850" y="6000750"/>
          <p14:tracePt t="144126" x="1587500" y="6000750"/>
          <p14:tracePt t="144158" x="1581150" y="6000750"/>
          <p14:tracePt t="144176" x="1574800" y="6000750"/>
          <p14:tracePt t="144206" x="1568450" y="6000750"/>
          <p14:tracePt t="144758" x="1555750" y="6000750"/>
          <p14:tracePt t="144766" x="1479550" y="6013450"/>
          <p14:tracePt t="144784" x="1447800" y="6013450"/>
          <p14:tracePt t="144785" x="1397000" y="6019800"/>
          <p14:tracePt t="144801" x="1308100" y="6019800"/>
          <p14:tracePt t="144817" x="1219200" y="6019800"/>
          <p14:tracePt t="144834" x="1155700" y="6019800"/>
          <p14:tracePt t="144851" x="1104900" y="6019800"/>
          <p14:tracePt t="144867" x="1073150" y="6019800"/>
          <p14:tracePt t="144884" x="1035050" y="6026150"/>
          <p14:tracePt t="144900" x="996950" y="6032500"/>
          <p14:tracePt t="144917" x="933450" y="6038850"/>
          <p14:tracePt t="144934" x="895350" y="6038850"/>
          <p14:tracePt t="144950" x="882650" y="6038850"/>
          <p14:tracePt t="144967" x="869950" y="6045200"/>
          <p14:tracePt t="144984" x="863600" y="6045200"/>
          <p14:tracePt t="145001" x="857250" y="6045200"/>
          <p14:tracePt t="145094" x="850900" y="6045200"/>
          <p14:tracePt t="145099" x="844550" y="6045200"/>
          <p14:tracePt t="145118" x="838200" y="6045200"/>
          <p14:tracePt t="145118" x="831850" y="6045200"/>
          <p14:tracePt t="145926" x="838200" y="6045200"/>
          <p14:tracePt t="145934" x="869950" y="6045200"/>
          <p14:tracePt t="145934" x="908050" y="6032500"/>
          <p14:tracePt t="145950" x="927100" y="6019800"/>
          <p14:tracePt t="145951" x="977900" y="5994400"/>
          <p14:tracePt t="145967" x="1035050" y="5969000"/>
          <p14:tracePt t="145983" x="1098550" y="5943600"/>
          <p14:tracePt t="146001" x="1162050" y="5911850"/>
          <p14:tracePt t="146017" x="1225550" y="5892800"/>
          <p14:tracePt t="146034" x="1276350" y="5880100"/>
          <p14:tracePt t="146050" x="1327150" y="5861050"/>
          <p14:tracePt t="146067" x="1377950" y="5848350"/>
          <p14:tracePt t="146083" x="1409700" y="5842000"/>
          <p14:tracePt t="146100" x="1435100" y="5829300"/>
          <p14:tracePt t="146100" x="1441450" y="5829300"/>
          <p14:tracePt t="146118" x="1454150" y="5829300"/>
          <p14:tracePt t="146158" x="1460500" y="5822950"/>
          <p14:tracePt t="146302" x="1460500" y="5816600"/>
          <p14:tracePt t="146310" x="1460500" y="5803900"/>
          <p14:tracePt t="146318" x="1460500" y="5778500"/>
          <p14:tracePt t="146325" x="1454150" y="5746750"/>
          <p14:tracePt t="146333" x="1416050" y="5657850"/>
          <p14:tracePt t="146350" x="1390650" y="5607050"/>
          <p14:tracePt t="146367" x="1384300" y="5575300"/>
          <p14:tracePt t="146384" x="1371600" y="5562600"/>
          <p14:tracePt t="146614" x="1377950" y="5568950"/>
          <p14:tracePt t="146622" x="1384300" y="5575300"/>
          <p14:tracePt t="146633" x="1390650" y="5581650"/>
          <p14:tracePt t="146634" x="1416050" y="5600700"/>
          <p14:tracePt t="146650" x="1441450" y="5619750"/>
          <p14:tracePt t="146668" x="1460500" y="5626100"/>
          <p14:tracePt t="146683" x="1473200" y="5632450"/>
          <p14:tracePt t="146700" x="1485900" y="5645150"/>
          <p14:tracePt t="146717" x="1504950" y="5651500"/>
          <p14:tracePt t="146734" x="1511300" y="5657850"/>
          <p14:tracePt t="146750" x="1524000" y="5657850"/>
          <p14:tracePt t="146767" x="1530350" y="5657850"/>
          <p14:tracePt t="146783" x="1530350" y="5664200"/>
          <p14:tracePt t="146950" x="1517650" y="5670550"/>
          <p14:tracePt t="146952" x="1492250" y="5676900"/>
          <p14:tracePt t="146967" x="1454150" y="5689600"/>
          <p14:tracePt t="146968" x="1377950" y="5702300"/>
          <p14:tracePt t="146984" x="1314450" y="5708650"/>
          <p14:tracePt t="147000" x="1244600" y="5721350"/>
          <p14:tracePt t="147017" x="1187450" y="5727700"/>
          <p14:tracePt t="147033" x="1143000" y="5727700"/>
          <p14:tracePt t="147050" x="1130300" y="5727700"/>
          <p14:tracePt t="147067" x="1123950" y="5727700"/>
          <p14:tracePt t="147334" x="1143000" y="5727700"/>
          <p14:tracePt t="147342" x="1155700" y="5727700"/>
          <p14:tracePt t="147344" x="1168400" y="5727700"/>
          <p14:tracePt t="147350" x="1219200" y="5727700"/>
          <p14:tracePt t="147367" x="1301750" y="5727700"/>
          <p14:tracePt t="147383" x="1397000" y="5727700"/>
          <p14:tracePt t="147400" x="1524000" y="5727700"/>
          <p14:tracePt t="147417" x="1663700" y="5727700"/>
          <p14:tracePt t="147433" x="1809750" y="5727700"/>
          <p14:tracePt t="147450" x="1949450" y="5727700"/>
          <p14:tracePt t="147466" x="2076450" y="5740400"/>
          <p14:tracePt t="147483" x="2203450" y="5740400"/>
          <p14:tracePt t="147500" x="2298700" y="5740400"/>
          <p14:tracePt t="147517" x="2413000" y="5740400"/>
          <p14:tracePt t="147534" x="2451100" y="5740400"/>
          <p14:tracePt t="147551" x="2482850" y="5740400"/>
          <p14:tracePt t="147567" x="2508250" y="5734050"/>
          <p14:tracePt t="147584" x="2520950" y="5734050"/>
          <p14:tracePt t="152382" x="2489200" y="5721350"/>
          <p14:tracePt t="152409" x="2476500" y="5721350"/>
          <p14:tracePt t="152410" x="2451100" y="5721350"/>
          <p14:tracePt t="152417" x="2400300" y="5715000"/>
          <p14:tracePt t="152433" x="2330450" y="5702300"/>
          <p14:tracePt t="152450" x="2266950" y="5695950"/>
          <p14:tracePt t="152467" x="2203450" y="5689600"/>
          <p14:tracePt t="152483" x="2139950" y="5676900"/>
          <p14:tracePt t="152500" x="2089150" y="5670550"/>
          <p14:tracePt t="152516" x="2006600" y="5664200"/>
          <p14:tracePt t="152534" x="1962150" y="5664200"/>
          <p14:tracePt t="152550" x="1924050" y="5664200"/>
          <p14:tracePt t="152567" x="1892300" y="5664200"/>
          <p14:tracePt t="152583" x="1866900" y="5664200"/>
          <p14:tracePt t="152600" x="1847850" y="5664200"/>
          <p14:tracePt t="152616" x="1816100" y="5664200"/>
          <p14:tracePt t="152634" x="1784350" y="5664200"/>
          <p14:tracePt t="152650" x="1752600" y="5664200"/>
          <p14:tracePt t="152667" x="1714500" y="5664200"/>
          <p14:tracePt t="152683" x="1663700" y="5664200"/>
          <p14:tracePt t="152700" x="1619250" y="5664200"/>
          <p14:tracePt t="152717" x="1587500" y="5664200"/>
          <p14:tracePt t="152734" x="1574800" y="5664200"/>
          <p14:tracePt t="152797" x="1568450" y="5657850"/>
          <p14:tracePt t="152798" x="1562100" y="5651500"/>
          <p14:tracePt t="152816" x="1549400" y="5632450"/>
          <p14:tracePt t="152833" x="1492250" y="5581650"/>
          <p14:tracePt t="152834" x="1416050" y="5492750"/>
          <p14:tracePt t="152850" x="1308100" y="5365750"/>
          <p14:tracePt t="152867" x="1200150" y="5264150"/>
          <p14:tracePt t="152883" x="1130300" y="5181600"/>
          <p14:tracePt t="152900" x="1085850" y="5143500"/>
          <p14:tracePt t="152917" x="1047750" y="5124450"/>
          <p14:tracePt t="152934" x="1035050" y="5118100"/>
          <p14:tracePt t="152950" x="1028700" y="5111750"/>
          <p14:tracePt t="152967" x="1009650" y="5111750"/>
          <p14:tracePt t="152983" x="990600" y="5111750"/>
          <p14:tracePt t="153000" x="971550" y="5111750"/>
          <p14:tracePt t="153016" x="952500" y="5118100"/>
          <p14:tracePt t="153033" x="939800" y="5130800"/>
          <p14:tracePt t="153050" x="927100" y="5143500"/>
          <p14:tracePt t="153067" x="920750" y="5149850"/>
          <p14:tracePt t="153166" x="920750" y="5156200"/>
          <p14:tracePt t="153174" x="927100" y="5149850"/>
          <p14:tracePt t="153183" x="927100" y="5111750"/>
          <p14:tracePt t="153184" x="927100" y="5016500"/>
          <p14:tracePt t="153200" x="927100" y="4883150"/>
          <p14:tracePt t="153217" x="920750" y="4705350"/>
          <p14:tracePt t="153234" x="889000" y="4546600"/>
          <p14:tracePt t="153250" x="882650" y="4425950"/>
          <p14:tracePt t="153267" x="869950" y="4330700"/>
          <p14:tracePt t="153283" x="863600" y="4273550"/>
          <p14:tracePt t="153300" x="863600" y="4248150"/>
          <p14:tracePt t="153317" x="863600" y="4229100"/>
          <p14:tracePt t="153613" x="863600" y="4235450"/>
          <p14:tracePt t="153626" x="844550" y="4260850"/>
          <p14:tracePt t="153627" x="825500" y="4292600"/>
          <p14:tracePt t="153633" x="781050" y="4356100"/>
          <p14:tracePt t="153649" x="717550" y="4451350"/>
          <p14:tracePt t="153665" x="654050" y="4527550"/>
          <p14:tracePt t="153683" x="590550" y="4597400"/>
          <p14:tracePt t="153700" x="546100" y="4654550"/>
          <p14:tracePt t="153716" x="508000" y="4711700"/>
          <p14:tracePt t="153734" x="488950" y="4743450"/>
          <p14:tracePt t="153750" x="463550" y="4775200"/>
          <p14:tracePt t="153767" x="444500" y="4813300"/>
          <p14:tracePt t="153783" x="431800" y="4845050"/>
          <p14:tracePt t="153799" x="419100" y="4870450"/>
          <p14:tracePt t="153817" x="412750" y="4895850"/>
          <p14:tracePt t="153833" x="406400" y="4908550"/>
          <p14:tracePt t="153850" x="406400" y="4914900"/>
          <p14:tracePt t="153866" x="400050" y="4921250"/>
          <p14:tracePt t="153901" x="400050" y="4927600"/>
          <p14:tracePt t="153902" x="400050" y="4933950"/>
          <p14:tracePt t="153934" x="400050" y="4940300"/>
          <p14:tracePt t="153934" x="400050" y="4946650"/>
          <p14:tracePt t="153950" x="400050" y="4959350"/>
          <p14:tracePt t="153966" x="400050" y="4972050"/>
          <p14:tracePt t="153983" x="400050" y="4984750"/>
          <p14:tracePt t="154000" x="400050" y="4997450"/>
          <p14:tracePt t="154017" x="400050" y="5003800"/>
          <p14:tracePt t="154033" x="400050" y="5010150"/>
          <p14:tracePt t="154141" x="400050" y="5022850"/>
          <p14:tracePt t="154173" x="400050" y="5029200"/>
          <p14:tracePt t="154429" x="400050" y="5067300"/>
          <p14:tracePt t="154437" x="431800" y="5130800"/>
          <p14:tracePt t="154450" x="476250" y="5187950"/>
          <p14:tracePt t="154451" x="558800" y="5308600"/>
          <p14:tracePt t="154467" x="647700" y="5422900"/>
          <p14:tracePt t="154483" x="730250" y="5530850"/>
          <p14:tracePt t="154500" x="806450" y="5632450"/>
          <p14:tracePt t="154500" x="844550" y="5676900"/>
          <p14:tracePt t="154518" x="914400" y="5746750"/>
          <p14:tracePt t="154534" x="971550" y="5791200"/>
          <p14:tracePt t="154550" x="1028700" y="5822950"/>
          <p14:tracePt t="154566" x="1060450" y="5835650"/>
          <p14:tracePt t="154583" x="1092200" y="5848350"/>
          <p14:tracePt t="154600" x="1117600" y="5848350"/>
          <p14:tracePt t="154617" x="1149350" y="5854700"/>
          <p14:tracePt t="154633" x="1168400" y="5854700"/>
          <p14:tracePt t="154650" x="1200150" y="5854700"/>
          <p14:tracePt t="154666" x="1225550" y="5854700"/>
          <p14:tracePt t="154682" x="1244600" y="5854700"/>
          <p14:tracePt t="154700" x="1263650" y="5848350"/>
          <p14:tracePt t="154717" x="1295400" y="5842000"/>
          <p14:tracePt t="154734" x="1314450" y="5835650"/>
          <p14:tracePt t="154751" x="1333500" y="5829300"/>
          <p14:tracePt t="154766" x="1371600" y="5822950"/>
          <p14:tracePt t="154783" x="1403350" y="5822950"/>
          <p14:tracePt t="154800" x="1447800" y="5816600"/>
          <p14:tracePt t="154817" x="1498600" y="5810250"/>
          <p14:tracePt t="154833" x="1543050" y="5797550"/>
          <p14:tracePt t="154850" x="1587500" y="5797550"/>
          <p14:tracePt t="154866" x="1619250" y="5791200"/>
          <p14:tracePt t="154884" x="1638300" y="5791200"/>
          <p14:tracePt t="154900" x="1670050" y="5791200"/>
          <p14:tracePt t="154917" x="1708150" y="5778500"/>
          <p14:tracePt t="154934" x="1746250" y="5772150"/>
          <p14:tracePt t="154950" x="1778000" y="5772150"/>
          <p14:tracePt t="154967" x="1816100" y="5765800"/>
          <p14:tracePt t="154983" x="1860550" y="5759450"/>
          <p14:tracePt t="155000" x="1898650" y="5753100"/>
          <p14:tracePt t="155016" x="1917700" y="5753100"/>
          <p14:tracePt t="155033" x="1930400" y="5753100"/>
          <p14:tracePt t="155050" x="1943100" y="5746750"/>
          <p14:tracePt t="155085" x="1949450" y="5746750"/>
          <p14:tracePt t="155205" x="1943100" y="5746750"/>
          <p14:tracePt t="155213" x="1911350" y="5746750"/>
          <p14:tracePt t="155221" x="1873250" y="5746750"/>
          <p14:tracePt t="155229" x="1841500" y="5746750"/>
          <p14:tracePt t="155235" x="1739900" y="5746750"/>
          <p14:tracePt t="155250" x="1644650" y="5746750"/>
          <p14:tracePt t="155266" x="1568450" y="5746750"/>
          <p14:tracePt t="155283" x="1492250" y="5734050"/>
          <p14:tracePt t="155300" x="1441450" y="5721350"/>
          <p14:tracePt t="155316" x="1377950" y="5715000"/>
          <p14:tracePt t="155334" x="1346200" y="5715000"/>
          <p14:tracePt t="155350" x="1320800" y="5708650"/>
          <p14:tracePt t="155366" x="1301750" y="5708650"/>
          <p14:tracePt t="155383" x="1276350" y="5708650"/>
          <p14:tracePt t="155400" x="1263650" y="5702300"/>
          <p14:tracePt t="155416" x="1250950" y="5702300"/>
          <p14:tracePt t="155433" x="1244600" y="5702300"/>
          <p14:tracePt t="155469" x="1238250" y="5702300"/>
          <p14:tracePt t="155493" x="1231900" y="5702300"/>
          <p14:tracePt t="155499" x="1225550" y="5702300"/>
          <p14:tracePt t="155516" x="1219200" y="5702300"/>
          <p14:tracePt t="155541" x="1212850" y="5702300"/>
          <p14:tracePt t="155677" x="1219200" y="5702300"/>
          <p14:tracePt t="155685" x="1231900" y="5702300"/>
          <p14:tracePt t="155693" x="1244600" y="5702300"/>
          <p14:tracePt t="155699" x="1282700" y="5702300"/>
          <p14:tracePt t="155716" x="1320800" y="5702300"/>
          <p14:tracePt t="155732" x="1384300" y="5702300"/>
          <p14:tracePt t="155750" x="1428750" y="5702300"/>
          <p14:tracePt t="155767" x="1466850" y="5702300"/>
          <p14:tracePt t="155783" x="1504950" y="5702300"/>
          <p14:tracePt t="155800" x="1549400" y="5702300"/>
          <p14:tracePt t="155816" x="1587500" y="5702300"/>
          <p14:tracePt t="155833" x="1612900" y="5702300"/>
          <p14:tracePt t="155850" x="1638300" y="5702300"/>
          <p14:tracePt t="155866" x="1651000" y="5702300"/>
          <p14:tracePt t="155883" x="1670050" y="5702300"/>
          <p14:tracePt t="155900" x="1682750" y="5702300"/>
          <p14:tracePt t="155916" x="1720850" y="5702300"/>
          <p14:tracePt t="155934" x="1746250" y="5702300"/>
          <p14:tracePt t="155950" x="1765300" y="5702300"/>
          <p14:tracePt t="155967" x="1797050" y="5702300"/>
          <p14:tracePt t="155983" x="1847850" y="5702300"/>
          <p14:tracePt t="156000" x="1924050" y="5702300"/>
          <p14:tracePt t="156016" x="2019300" y="5702300"/>
          <p14:tracePt t="156034" x="2165350" y="5702300"/>
          <p14:tracePt t="156049" x="2355850" y="5702300"/>
          <p14:tracePt t="156067" x="2565400" y="5702300"/>
          <p14:tracePt t="156083" x="2901950" y="5702300"/>
          <p14:tracePt t="156100" x="3346450" y="5702300"/>
          <p14:tracePt t="156116" x="4165600" y="5727700"/>
          <p14:tracePt t="156133" x="4743450" y="5727700"/>
          <p14:tracePt t="156150" x="5200650" y="5727700"/>
          <p14:tracePt t="156167" x="5556250" y="5727700"/>
          <p14:tracePt t="156183" x="5753100" y="5727700"/>
          <p14:tracePt t="156200" x="5867400" y="5727700"/>
          <p14:tracePt t="156216" x="5924550" y="5727700"/>
          <p14:tracePt t="156233" x="5962650" y="5727700"/>
          <p14:tracePt t="156250" x="5969000" y="5727700"/>
          <p14:tracePt t="156267" x="5988050" y="5727700"/>
          <p14:tracePt t="156283" x="6000750" y="5727700"/>
          <p14:tracePt t="156300" x="6019800" y="5727700"/>
          <p14:tracePt t="156316" x="6026150" y="5727700"/>
          <p14:tracePt t="156333" x="6032500" y="5727700"/>
          <p14:tracePt t="156493" x="6026150" y="5727700"/>
          <p14:tracePt t="156501" x="6000750" y="5727700"/>
          <p14:tracePt t="156509" x="5975350" y="5727700"/>
          <p14:tracePt t="156517" x="5949950" y="5727700"/>
          <p14:tracePt t="156517" x="5911850" y="5727700"/>
          <p14:tracePt t="156525" x="5867400" y="5727700"/>
          <p14:tracePt t="156533" x="5778500" y="5727700"/>
          <p14:tracePt t="156550" x="5683250" y="5727700"/>
          <p14:tracePt t="156566" x="5600700" y="5740400"/>
          <p14:tracePt t="156583" x="5549900" y="5740400"/>
          <p14:tracePt t="156600" x="5486400" y="5740400"/>
          <p14:tracePt t="156616" x="5441950" y="5740400"/>
          <p14:tracePt t="156633" x="5410200" y="5740400"/>
          <p14:tracePt t="156650" x="5384800" y="5740400"/>
          <p14:tracePt t="156667" x="5372100" y="5740400"/>
          <p14:tracePt t="156789" x="5397500" y="5740400"/>
          <p14:tracePt t="156797" x="5441950" y="5740400"/>
          <p14:tracePt t="156805" x="5492750" y="5734050"/>
          <p14:tracePt t="156813" x="5556250" y="5727700"/>
          <p14:tracePt t="156819" x="5721350" y="5727700"/>
          <p14:tracePt t="156833" x="5892800" y="5727700"/>
          <p14:tracePt t="156850" x="6026150" y="5727700"/>
          <p14:tracePt t="156866" x="6140450" y="5727700"/>
          <p14:tracePt t="156883" x="6235700" y="5727700"/>
          <p14:tracePt t="156900" x="6305550" y="5727700"/>
          <p14:tracePt t="156916" x="6388100" y="5727700"/>
          <p14:tracePt t="156934" x="6432550" y="5727700"/>
          <p14:tracePt t="156950" x="6483350" y="5721350"/>
          <p14:tracePt t="156966" x="6515100" y="5715000"/>
          <p14:tracePt t="156983" x="6553200" y="5708650"/>
          <p14:tracePt t="157000" x="6578600" y="5702300"/>
          <p14:tracePt t="157016" x="6597650" y="5695950"/>
          <p14:tracePt t="157033" x="6616700" y="5695950"/>
          <p14:tracePt t="157049" x="6629400" y="5689600"/>
          <p14:tracePt t="157597" x="6629400" y="5683250"/>
          <p14:tracePt t="157605" x="6629400" y="5676900"/>
          <p14:tracePt t="157616" x="6629400" y="5670550"/>
          <p14:tracePt t="157617" x="6635750" y="5664200"/>
          <p14:tracePt t="157633" x="6635750" y="5657850"/>
          <p14:tracePt t="157650" x="6635750" y="5651500"/>
          <p14:tracePt t="157667" x="6642100" y="5651500"/>
          <p14:tracePt t="157710" x="6629400" y="5651500"/>
          <p14:tracePt t="157870" x="6654800" y="5651500"/>
          <p14:tracePt t="157878" x="6680200" y="5645150"/>
          <p14:tracePt t="157886" x="6718300" y="5638800"/>
          <p14:tracePt t="157887" x="6769100" y="5638800"/>
          <p14:tracePt t="157901" x="6883400" y="5638800"/>
          <p14:tracePt t="157917" x="7080250" y="5638800"/>
          <p14:tracePt t="157935" x="7283450" y="5638800"/>
          <p14:tracePt t="157951" x="7550150" y="5638800"/>
          <p14:tracePt t="157967" x="7797800" y="5638800"/>
          <p14:tracePt t="157984" x="7962900" y="5619750"/>
          <p14:tracePt t="158000" x="8083550" y="5600700"/>
          <p14:tracePt t="158017" x="8115300" y="5581650"/>
          <p14:tracePt t="158034" x="8121650" y="5581650"/>
          <p14:tracePt t="158094" x="8096250" y="5581650"/>
          <p14:tracePt t="158102" x="7956550" y="5581650"/>
          <p14:tracePt t="158118" x="7848600" y="5594350"/>
          <p14:tracePt t="158119" x="7473950" y="5645150"/>
          <p14:tracePt t="158134" x="7029450" y="5670550"/>
          <p14:tracePt t="158151" x="6496050" y="5670550"/>
          <p14:tracePt t="158167" x="5949950" y="5683250"/>
          <p14:tracePt t="158184" x="5378450" y="5715000"/>
          <p14:tracePt t="158200" x="4838700" y="5765800"/>
          <p14:tracePt t="158217" x="4330700" y="5810250"/>
          <p14:tracePt t="158234" x="3892550" y="5854700"/>
          <p14:tracePt t="158251" x="3422650" y="5886450"/>
          <p14:tracePt t="158267" x="3035300" y="5899150"/>
          <p14:tracePt t="158284" x="2743200" y="5905500"/>
          <p14:tracePt t="158301" x="2508250" y="5937250"/>
          <p14:tracePt t="158317" x="2197100" y="5962650"/>
          <p14:tracePt t="158335" x="2032000" y="5962650"/>
          <p14:tracePt t="158350" x="1860550" y="5962650"/>
          <p14:tracePt t="158367" x="1708150" y="5962650"/>
          <p14:tracePt t="158384" x="1574800" y="5962650"/>
          <p14:tracePt t="158400" x="1454150" y="5962650"/>
          <p14:tracePt t="158417" x="1327150" y="5962650"/>
          <p14:tracePt t="158434" x="1193800" y="5962650"/>
          <p14:tracePt t="158450" x="1054100" y="5962650"/>
          <p14:tracePt t="158467" x="920750" y="5962650"/>
          <p14:tracePt t="158484" x="800100" y="5962650"/>
          <p14:tracePt t="158500" x="698500" y="5962650"/>
          <p14:tracePt t="158500" x="673100" y="5962650"/>
          <p14:tracePt t="158518" x="628650" y="5962650"/>
          <p14:tracePt t="158534" x="603250" y="5969000"/>
          <p14:tracePt t="158551" x="590550" y="5975350"/>
          <p14:tracePt t="158567" x="577850" y="5975350"/>
          <p14:tracePt t="158584" x="565150" y="5975350"/>
          <p14:tracePt t="158600" x="546100" y="5975350"/>
          <p14:tracePt t="158617" x="539750" y="5981700"/>
          <p14:tracePt t="158634" x="520700" y="5988050"/>
          <p14:tracePt t="158651" x="501650" y="5994400"/>
          <p14:tracePt t="158667" x="482600" y="6000750"/>
          <p14:tracePt t="158684" x="476250" y="6007100"/>
          <p14:tracePt t="158774" x="469900" y="6013450"/>
          <p14:tracePt t="158830" x="469900" y="6019800"/>
          <p14:tracePt t="158846" x="476250" y="6026150"/>
          <p14:tracePt t="158862" x="482600" y="6032500"/>
          <p14:tracePt t="158866" x="488950" y="6032500"/>
          <p14:tracePt t="158886" x="501650" y="6032500"/>
          <p14:tracePt t="158887" x="514350" y="6038850"/>
          <p14:tracePt t="158901" x="546100" y="6051550"/>
          <p14:tracePt t="158917" x="609600" y="6057900"/>
          <p14:tracePt t="158935" x="647700" y="6064250"/>
          <p14:tracePt t="158950" x="692150" y="6070600"/>
          <p14:tracePt t="158968" x="736600" y="6070600"/>
          <p14:tracePt t="158984" x="768350" y="6070600"/>
          <p14:tracePt t="159001" x="787400" y="6070600"/>
          <p14:tracePt t="159017" x="812800" y="6070600"/>
          <p14:tracePt t="159034" x="825500" y="6070600"/>
          <p14:tracePt t="159050" x="838200" y="6070600"/>
          <p14:tracePt t="159067" x="857250" y="6070600"/>
          <p14:tracePt t="159083" x="869950" y="6070600"/>
          <p14:tracePt t="159100" x="895350" y="6070600"/>
          <p14:tracePt t="159117" x="939800" y="6070600"/>
          <p14:tracePt t="159135" x="984250" y="6070600"/>
          <p14:tracePt t="159151" x="1028700" y="6070600"/>
          <p14:tracePt t="159184" x="1073150" y="6070600"/>
          <p14:tracePt t="159184" x="1117600" y="6070600"/>
          <p14:tracePt t="159201" x="1162050" y="6070600"/>
          <p14:tracePt t="159217" x="1219200" y="6070600"/>
          <p14:tracePt t="159234" x="1289050" y="6070600"/>
          <p14:tracePt t="159251" x="1390650" y="6070600"/>
          <p14:tracePt t="159268" x="1498600" y="6070600"/>
          <p14:tracePt t="159284" x="1625600" y="6070600"/>
          <p14:tracePt t="159301" x="1790700" y="6070600"/>
          <p14:tracePt t="159318" x="1987550" y="6070600"/>
          <p14:tracePt t="159318" x="2095500" y="6070600"/>
          <p14:tracePt t="159335" x="2368550" y="6057900"/>
          <p14:tracePt t="159351" x="2590800" y="6026150"/>
          <p14:tracePt t="159367" x="2794000" y="6013450"/>
          <p14:tracePt t="159384" x="2965450" y="6013450"/>
          <p14:tracePt t="159401" x="3098800" y="6013450"/>
          <p14:tracePt t="159417" x="3200400" y="6013450"/>
          <p14:tracePt t="159434" x="3270250" y="6013450"/>
          <p14:tracePt t="159450" x="3308350" y="6013450"/>
          <p14:tracePt t="159467" x="3333750" y="6013450"/>
          <p14:tracePt t="159484" x="3352800" y="6013450"/>
          <p14:tracePt t="159501" x="3359150" y="6013450"/>
          <p14:tracePt t="159517" x="3365500" y="6013450"/>
          <p14:tracePt t="159861"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en-AU"/>
              <a:t>Programmable Interrupt Priority Levels</a:t>
            </a:r>
            <a:endParaRPr lang="en-GB"/>
          </a:p>
        </p:txBody>
      </p:sp>
      <p:sp>
        <p:nvSpPr>
          <p:cNvPr id="331779" name="Rectangle 3"/>
          <p:cNvSpPr>
            <a:spLocks noGrp="1" noChangeArrowheads="1"/>
          </p:cNvSpPr>
          <p:nvPr>
            <p:ph type="body" idx="1"/>
          </p:nvPr>
        </p:nvSpPr>
        <p:spPr>
          <a:xfrm>
            <a:off x="198438" y="666750"/>
            <a:ext cx="8683625" cy="5664200"/>
          </a:xfrm>
        </p:spPr>
        <p:txBody>
          <a:bodyPr/>
          <a:lstStyle/>
          <a:p>
            <a:r>
              <a:rPr lang="en-NZ"/>
              <a:t>Each interrupt source can be individually programmed to one of </a:t>
            </a:r>
            <a:r>
              <a:rPr lang="en-NZ" b="1"/>
              <a:t>two priority levels</a:t>
            </a:r>
            <a:r>
              <a:rPr lang="en-NZ"/>
              <a:t>, low or high, through an associated interrupt priority bit in the SFRs </a:t>
            </a:r>
            <a:r>
              <a:rPr lang="en-NZ" b="1"/>
              <a:t>IP</a:t>
            </a:r>
            <a:r>
              <a:rPr lang="en-NZ"/>
              <a:t>, </a:t>
            </a:r>
            <a:r>
              <a:rPr lang="en-NZ" b="1"/>
              <a:t>EIP1</a:t>
            </a:r>
            <a:r>
              <a:rPr lang="en-NZ"/>
              <a:t> and </a:t>
            </a:r>
            <a:r>
              <a:rPr lang="en-NZ" b="1"/>
              <a:t>EIP2</a:t>
            </a:r>
            <a:endParaRPr lang="en-NZ"/>
          </a:p>
          <a:p>
            <a:endParaRPr lang="en-NZ"/>
          </a:p>
          <a:p>
            <a:r>
              <a:rPr lang="en-NZ"/>
              <a:t>These three SFRs are cleared after a system reset to place all interrupts at low priority by default</a:t>
            </a:r>
          </a:p>
          <a:p>
            <a:endParaRPr lang="en-NZ"/>
          </a:p>
          <a:p>
            <a:r>
              <a:rPr lang="en-NZ"/>
              <a:t>The two priority </a:t>
            </a:r>
            <a:r>
              <a:rPr lang="en-NZ" i="1"/>
              <a:t>levels</a:t>
            </a:r>
            <a:r>
              <a:rPr lang="en-NZ"/>
              <a:t> allow an ISR to be interrupted by an interrupt of higher priority than the current one being serviced</a:t>
            </a:r>
          </a:p>
          <a:p>
            <a:endParaRPr lang="en-NZ"/>
          </a:p>
          <a:p>
            <a:r>
              <a:rPr lang="en-NZ"/>
              <a:t>A low priority ISR is pre-empted by a high priority interrupt</a:t>
            </a:r>
          </a:p>
          <a:p>
            <a:pPr lvl="1"/>
            <a:r>
              <a:rPr lang="en-NZ"/>
              <a:t>A high priority interrupt cannot be pre-empted.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098"/>
    </mc:Choice>
    <mc:Fallback>
      <p:transition spd="slow" advTm="16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77" x="4622800" y="1104900"/>
          <p14:tracePt t="6458" x="4629150" y="1104900"/>
          <p14:tracePt t="6483" x="4641850" y="1104900"/>
          <p14:tracePt t="6491" x="4654550" y="1104900"/>
          <p14:tracePt t="6498" x="4673600" y="1104900"/>
          <p14:tracePt t="6504" x="4705350" y="1104900"/>
          <p14:tracePt t="6521" x="4775200" y="1104900"/>
          <p14:tracePt t="6538" x="4908550" y="1104900"/>
          <p14:tracePt t="6555" x="5035550" y="1104900"/>
          <p14:tracePt t="6572" x="5194300" y="1104900"/>
          <p14:tracePt t="6587" x="5365750" y="1104900"/>
          <p14:tracePt t="6604" x="5556250" y="1104900"/>
          <p14:tracePt t="6620" x="5721350" y="1104900"/>
          <p14:tracePt t="6637" x="5861050" y="1104900"/>
          <p14:tracePt t="6654" x="5962650" y="1104900"/>
          <p14:tracePt t="6671" x="6051550" y="1104900"/>
          <p14:tracePt t="6687" x="6127750" y="1104900"/>
          <p14:tracePt t="6704" x="6197600" y="1104900"/>
          <p14:tracePt t="6720" x="6280150" y="1104900"/>
          <p14:tracePt t="6737" x="6381750" y="1104900"/>
          <p14:tracePt t="6754" x="6591300" y="1104900"/>
          <p14:tracePt t="6771" x="6731000" y="1104900"/>
          <p14:tracePt t="6787" x="6851650" y="1104900"/>
          <p14:tracePt t="6804" x="6946900" y="1104900"/>
          <p14:tracePt t="6820" x="6997700" y="1104900"/>
          <p14:tracePt t="6837" x="7042150" y="1104900"/>
          <p14:tracePt t="6854" x="7067550" y="1104900"/>
          <p14:tracePt t="6871" x="7112000" y="1104900"/>
          <p14:tracePt t="6887" x="7162800" y="1104900"/>
          <p14:tracePt t="6904" x="7239000" y="1104900"/>
          <p14:tracePt t="6920" x="7289800" y="1104900"/>
          <p14:tracePt t="6937" x="7334250" y="1104900"/>
          <p14:tracePt t="6953" x="7397750" y="1104900"/>
          <p14:tracePt t="6971" x="7404100" y="1104900"/>
          <p14:tracePt t="7434" x="7385050" y="1104900"/>
          <p14:tracePt t="7442" x="7359650" y="1104900"/>
          <p14:tracePt t="7454" x="7334250" y="1104900"/>
          <p14:tracePt t="7458" x="7226300" y="1104900"/>
          <p14:tracePt t="7472" x="7067550" y="1104900"/>
          <p14:tracePt t="7486" x="6870700" y="1104900"/>
          <p14:tracePt t="7503" x="6534150" y="1104900"/>
          <p14:tracePt t="7520" x="6153150" y="1136650"/>
          <p14:tracePt t="7537" x="5759450" y="1136650"/>
          <p14:tracePt t="7554" x="5149850" y="1231900"/>
          <p14:tracePt t="7571" x="4883150" y="1270000"/>
          <p14:tracePt t="7587" x="4705350" y="1289050"/>
          <p14:tracePt t="7604" x="4546600" y="1320800"/>
          <p14:tracePt t="7620" x="4394200" y="1339850"/>
          <p14:tracePt t="7637" x="4267200" y="1346200"/>
          <p14:tracePt t="7654" x="4114800" y="1371600"/>
          <p14:tracePt t="7670" x="3949700" y="1397000"/>
          <p14:tracePt t="7687" x="3746500" y="1428750"/>
          <p14:tracePt t="7704" x="3486150" y="1466850"/>
          <p14:tracePt t="7720" x="3295650" y="1479550"/>
          <p14:tracePt t="7737" x="3130550" y="1479550"/>
          <p14:tracePt t="7754" x="2914650" y="1479550"/>
          <p14:tracePt t="7771" x="2825750" y="1492250"/>
          <p14:tracePt t="7787" x="2749550" y="1504950"/>
          <p14:tracePt t="7804" x="2673350" y="1517650"/>
          <p14:tracePt t="7820" x="2616200" y="1524000"/>
          <p14:tracePt t="7837" x="2533650" y="1536700"/>
          <p14:tracePt t="7853" x="2444750" y="1549400"/>
          <p14:tracePt t="7870" x="2387600" y="1562100"/>
          <p14:tracePt t="7887" x="2330450" y="1574800"/>
          <p14:tracePt t="7904" x="2286000" y="1574800"/>
          <p14:tracePt t="7920" x="2260600" y="1574800"/>
          <p14:tracePt t="7938" x="2228850" y="1574800"/>
          <p14:tracePt t="7954" x="2171700" y="1574800"/>
          <p14:tracePt t="7971" x="2139950" y="1574800"/>
          <p14:tracePt t="7987" x="2101850" y="1568450"/>
          <p14:tracePt t="8004" x="2051050" y="1562100"/>
          <p14:tracePt t="8020" x="2019300" y="1562100"/>
          <p14:tracePt t="8037" x="1987550" y="1562100"/>
          <p14:tracePt t="8053" x="1955800" y="1562100"/>
          <p14:tracePt t="8070" x="1924050" y="1562100"/>
          <p14:tracePt t="8087" x="1892300" y="1562100"/>
          <p14:tracePt t="8103" x="1860550" y="1562100"/>
          <p14:tracePt t="8121" x="1816100" y="1562100"/>
          <p14:tracePt t="8137" x="1778000" y="1555750"/>
          <p14:tracePt t="8155" x="1758950" y="1555750"/>
          <p14:tracePt t="8194" x="1752600" y="1555750"/>
          <p14:tracePt t="8490" x="1765300" y="1555750"/>
          <p14:tracePt t="8498" x="1771650" y="1555750"/>
          <p14:tracePt t="8506" x="1784350" y="1555750"/>
          <p14:tracePt t="8514" x="1803400" y="1549400"/>
          <p14:tracePt t="8520" x="1841500" y="1543050"/>
          <p14:tracePt t="8536" x="1873250" y="1536700"/>
          <p14:tracePt t="8553" x="1917700" y="1536700"/>
          <p14:tracePt t="8570" x="1930400" y="1536700"/>
          <p14:tracePt t="8587" x="1962150" y="1530350"/>
          <p14:tracePt t="8604" x="1993900" y="1524000"/>
          <p14:tracePt t="8621" x="2038350" y="1517650"/>
          <p14:tracePt t="8637" x="2082800" y="1511300"/>
          <p14:tracePt t="8654" x="2120900" y="1511300"/>
          <p14:tracePt t="8670" x="2159000" y="1511300"/>
          <p14:tracePt t="8687" x="2184400" y="1511300"/>
          <p14:tracePt t="8703" x="2216150" y="1511300"/>
          <p14:tracePt t="8721" x="2222500" y="1511300"/>
          <p14:tracePt t="8737" x="2235200" y="1511300"/>
          <p14:tracePt t="8737" x="2241550" y="1511300"/>
          <p14:tracePt t="8755" x="2254250" y="1511300"/>
          <p14:tracePt t="8771" x="2273300" y="1511300"/>
          <p14:tracePt t="8787" x="2286000" y="1511300"/>
          <p14:tracePt t="8804" x="2298700" y="1511300"/>
          <p14:tracePt t="8821" x="2311400" y="1511300"/>
          <p14:tracePt t="8837" x="2324100" y="1511300"/>
          <p14:tracePt t="8854" x="2336800" y="1511300"/>
          <p14:tracePt t="8870" x="2349500" y="1511300"/>
          <p14:tracePt t="8888" x="2362200" y="1511300"/>
          <p14:tracePt t="8903" x="2381250" y="1511300"/>
          <p14:tracePt t="8920" x="2400300" y="1511300"/>
          <p14:tracePt t="8937" x="2425700" y="1511300"/>
          <p14:tracePt t="8937" x="2444750" y="1511300"/>
          <p14:tracePt t="8955" x="2482850" y="1511300"/>
          <p14:tracePt t="8970" x="2527300" y="1511300"/>
          <p14:tracePt t="8987" x="2609850" y="1511300"/>
          <p14:tracePt t="9004" x="2724150" y="1511300"/>
          <p14:tracePt t="9021" x="2876550" y="1511300"/>
          <p14:tracePt t="9037" x="3067050" y="1511300"/>
          <p14:tracePt t="9054" x="3244850" y="1511300"/>
          <p14:tracePt t="9070" x="3460750" y="1511300"/>
          <p14:tracePt t="9087" x="3644900" y="1511300"/>
          <p14:tracePt t="9103" x="3790950" y="1511300"/>
          <p14:tracePt t="9120" x="3911600" y="1511300"/>
          <p14:tracePt t="9137" x="4013200" y="1511300"/>
          <p14:tracePt t="9137" x="4038600" y="1511300"/>
          <p14:tracePt t="9154" x="4102100" y="1511300"/>
          <p14:tracePt t="9170" x="4152900" y="1511300"/>
          <p14:tracePt t="9187" x="4191000" y="1511300"/>
          <p14:tracePt t="9203" x="4222750" y="1511300"/>
          <p14:tracePt t="9220" x="4254500" y="1511300"/>
          <p14:tracePt t="9237" x="4267200" y="1511300"/>
          <p14:tracePt t="9254" x="4279900" y="1511300"/>
          <p14:tracePt t="9905" x="4286250" y="1511300"/>
          <p14:tracePt t="9914" x="4305300" y="1511300"/>
          <p14:tracePt t="9921" x="4324350" y="1511300"/>
          <p14:tracePt t="9929" x="4356100" y="1511300"/>
          <p14:tracePt t="9929" x="4381500" y="1511300"/>
          <p14:tracePt t="9937" x="4445000" y="1498600"/>
          <p14:tracePt t="9953" x="4489450" y="1492250"/>
          <p14:tracePt t="9969" x="4502150" y="1492250"/>
          <p14:tracePt t="10258" x="4508500" y="1492250"/>
          <p14:tracePt t="10267" x="4533900" y="1492250"/>
          <p14:tracePt t="10268" x="4622800" y="1479550"/>
          <p14:tracePt t="10287" x="4711700" y="1473200"/>
          <p14:tracePt t="10303" x="4819650" y="1473200"/>
          <p14:tracePt t="10319" x="4895850" y="1473200"/>
          <p14:tracePt t="10336" x="4984750" y="1473200"/>
          <p14:tracePt t="10353" x="5099050" y="1473200"/>
          <p14:tracePt t="10370" x="5149850" y="1473200"/>
          <p14:tracePt t="10386" x="5187950" y="1473200"/>
          <p14:tracePt t="10404" x="5194300" y="1473200"/>
          <p14:tracePt t="10489" x="5143500" y="1473200"/>
          <p14:tracePt t="10497" x="5080000" y="1479550"/>
          <p14:tracePt t="10505" x="5003800" y="1492250"/>
          <p14:tracePt t="10506" x="4914900" y="1504950"/>
          <p14:tracePt t="10521" x="4749800" y="1530350"/>
          <p14:tracePt t="10536" x="4635500" y="1543050"/>
          <p14:tracePt t="10552" x="4584700" y="1543050"/>
          <p14:tracePt t="10753" x="4603750" y="1543050"/>
          <p14:tracePt t="10762" x="4635500" y="1543050"/>
          <p14:tracePt t="10769" x="4673600" y="1543050"/>
          <p14:tracePt t="10770" x="4756150" y="1536700"/>
          <p14:tracePt t="10786" x="4838700" y="1536700"/>
          <p14:tracePt t="10802" x="4953000" y="1536700"/>
          <p14:tracePt t="10820" x="5073650" y="1536700"/>
          <p14:tracePt t="10836" x="5219700" y="1536700"/>
          <p14:tracePt t="10853" x="5353050" y="1536700"/>
          <p14:tracePt t="10869" x="5467350" y="1536700"/>
          <p14:tracePt t="10886" x="5562600" y="1536700"/>
          <p14:tracePt t="10903" x="5626100" y="1536700"/>
          <p14:tracePt t="10919" x="5676900" y="1536700"/>
          <p14:tracePt t="10936" x="5708650" y="1536700"/>
          <p14:tracePt t="10952" x="5727700" y="1530350"/>
          <p14:tracePt t="10993" x="5734050" y="1530350"/>
          <p14:tracePt t="11513" x="5765800" y="1530350"/>
          <p14:tracePt t="11518" x="5822950" y="1530350"/>
          <p14:tracePt t="11528" x="5994400" y="1530350"/>
          <p14:tracePt t="11537" x="6178550" y="1530350"/>
          <p14:tracePt t="11554" x="6330950" y="1530350"/>
          <p14:tracePt t="11569" x="6438900" y="1530350"/>
          <p14:tracePt t="11586" x="6470650" y="1530350"/>
          <p14:tracePt t="11603" x="6483350" y="1530350"/>
          <p14:tracePt t="11619" x="6489700" y="1530350"/>
          <p14:tracePt t="11636" x="6508750" y="1530350"/>
          <p14:tracePt t="11653" x="6534150" y="1524000"/>
          <p14:tracePt t="11669" x="6572250" y="1524000"/>
          <p14:tracePt t="11686" x="6610350" y="1524000"/>
          <p14:tracePt t="11702" x="6629400" y="1524000"/>
          <p14:tracePt t="11719" x="6661150" y="1524000"/>
          <p14:tracePt t="11736" x="6699250" y="1524000"/>
          <p14:tracePt t="11736" x="6711950" y="1524000"/>
          <p14:tracePt t="11753" x="6743700" y="1524000"/>
          <p14:tracePt t="11769" x="6788150" y="1524000"/>
          <p14:tracePt t="11786" x="6845300" y="1524000"/>
          <p14:tracePt t="11803" x="6921500" y="1524000"/>
          <p14:tracePt t="11819" x="7035800" y="1524000"/>
          <p14:tracePt t="11836" x="7131050" y="1524000"/>
          <p14:tracePt t="11853" x="7194550" y="1524000"/>
          <p14:tracePt t="11869" x="7226300" y="1524000"/>
          <p14:tracePt t="11886" x="7232650" y="1524000"/>
          <p14:tracePt t="11902" x="7239000" y="1524000"/>
          <p14:tracePt t="12025" x="7188200" y="1524000"/>
          <p14:tracePt t="12033" x="7118350" y="1524000"/>
          <p14:tracePt t="12041" x="6870700" y="1524000"/>
          <p14:tracePt t="12053" x="6451600" y="1562100"/>
          <p14:tracePt t="12069" x="5829300" y="1581150"/>
          <p14:tracePt t="12086" x="5194300" y="1581150"/>
          <p14:tracePt t="12102" x="4648200" y="1581150"/>
          <p14:tracePt t="12119" x="4114800" y="1581150"/>
          <p14:tracePt t="12136" x="3670300" y="1593850"/>
          <p14:tracePt t="12152" x="3060700" y="1682750"/>
          <p14:tracePt t="12170" x="2762250" y="1720850"/>
          <p14:tracePt t="12186" x="2609850" y="1746250"/>
          <p14:tracePt t="12202" x="2508250" y="1758950"/>
          <p14:tracePt t="12219" x="2425700" y="1771650"/>
          <p14:tracePt t="12236" x="2381250" y="1778000"/>
          <p14:tracePt t="12253" x="2343150" y="1784350"/>
          <p14:tracePt t="12269" x="2311400" y="1790700"/>
          <p14:tracePt t="12286" x="2273300" y="1790700"/>
          <p14:tracePt t="12302" x="2235200" y="1797050"/>
          <p14:tracePt t="12319" x="2190750" y="1803400"/>
          <p14:tracePt t="12336" x="2139950" y="1816100"/>
          <p14:tracePt t="12336" x="2120900" y="1816100"/>
          <p14:tracePt t="12354" x="2089150" y="1816100"/>
          <p14:tracePt t="12369" x="2063750" y="1816100"/>
          <p14:tracePt t="12386" x="2044700" y="1816100"/>
          <p14:tracePt t="12425" x="2038350" y="1816100"/>
          <p14:tracePt t="12441" x="2032000" y="1816100"/>
          <p14:tracePt t="12452" x="2025650" y="1816100"/>
          <p14:tracePt t="12569" x="2038350" y="1816100"/>
          <p14:tracePt t="12578" x="2070100" y="1816100"/>
          <p14:tracePt t="12578" x="2114550" y="1816100"/>
          <p14:tracePt t="12586" x="2260600" y="1816100"/>
          <p14:tracePt t="12602" x="2463800" y="1816100"/>
          <p14:tracePt t="12619" x="2698750" y="1816100"/>
          <p14:tracePt t="12635" x="2901950" y="1816100"/>
          <p14:tracePt t="12652" x="3048000" y="1816100"/>
          <p14:tracePt t="12669" x="3149600" y="1816100"/>
          <p14:tracePt t="12686" x="3213100" y="1809750"/>
          <p14:tracePt t="12702" x="3244850" y="1797050"/>
          <p14:tracePt t="12720" x="3257550" y="1797050"/>
          <p14:tracePt t="13377" x="3321050" y="1790700"/>
          <p14:tracePt t="13385" x="3511550" y="1790700"/>
          <p14:tracePt t="13403" x="3638550" y="1790700"/>
          <p14:tracePt t="13404" x="3924300" y="1790700"/>
          <p14:tracePt t="13421" x="4146550" y="1790700"/>
          <p14:tracePt t="13437" x="4318000" y="1790700"/>
          <p14:tracePt t="13453" x="4432300" y="1790700"/>
          <p14:tracePt t="13469" x="4476750" y="1790700"/>
          <p14:tracePt t="13486" x="4489450" y="1790700"/>
          <p14:tracePt t="13503" x="4502150" y="1790700"/>
          <p14:tracePt t="13553" x="4508500" y="1790700"/>
          <p14:tracePt t="13561" x="4514850" y="1790700"/>
          <p14:tracePt t="13569" x="4527550" y="1790700"/>
          <p14:tracePt t="13570" x="4552950" y="1790700"/>
          <p14:tracePt t="13586" x="4591050" y="1790700"/>
          <p14:tracePt t="13603" x="4635500" y="1790700"/>
          <p14:tracePt t="13619" x="4673600" y="1790700"/>
          <p14:tracePt t="13636" x="4699000" y="1790700"/>
          <p14:tracePt t="13652" x="4737100" y="1790700"/>
          <p14:tracePt t="13668" x="4749800" y="1790700"/>
          <p14:tracePt t="13686" x="4775200" y="1790700"/>
          <p14:tracePt t="13703" x="4794250" y="1790700"/>
          <p14:tracePt t="13719" x="4826000" y="1790700"/>
          <p14:tracePt t="13736" x="4857750" y="1790700"/>
          <p14:tracePt t="13752" x="4908550" y="1790700"/>
          <p14:tracePt t="13770" x="4946650" y="1790700"/>
          <p14:tracePt t="13786" x="4984750" y="1790700"/>
          <p14:tracePt t="13803" x="5035550" y="1790700"/>
          <p14:tracePt t="13819" x="5086350" y="1790700"/>
          <p14:tracePt t="13836" x="5137150" y="1790700"/>
          <p14:tracePt t="13852" x="5194300" y="1790700"/>
          <p14:tracePt t="13869" x="5226050" y="1790700"/>
          <p14:tracePt t="13886" x="5251450" y="1790700"/>
          <p14:tracePt t="13903" x="5289550" y="1790700"/>
          <p14:tracePt t="13919" x="5308600" y="1790700"/>
          <p14:tracePt t="13936" x="5334000" y="1790700"/>
          <p14:tracePt t="13952" x="5353050" y="1797050"/>
          <p14:tracePt t="13969" x="5365750" y="1797050"/>
          <p14:tracePt t="13986" x="5378450" y="1803400"/>
          <p14:tracePt t="14003" x="5384800" y="1803400"/>
          <p14:tracePt t="14019" x="5397500" y="1803400"/>
          <p14:tracePt t="14036" x="5410200" y="1803400"/>
          <p14:tracePt t="14052" x="5422900" y="1803400"/>
          <p14:tracePt t="14069" x="5441950" y="1809750"/>
          <p14:tracePt t="14086" x="5467350" y="1809750"/>
          <p14:tracePt t="14103" x="5511800" y="1809750"/>
          <p14:tracePt t="14119" x="5562600" y="1809750"/>
          <p14:tracePt t="14136" x="5607050" y="1809750"/>
          <p14:tracePt t="14152" x="5689600" y="1816100"/>
          <p14:tracePt t="14170" x="5746750" y="1822450"/>
          <p14:tracePt t="14186" x="5816600" y="1835150"/>
          <p14:tracePt t="14202" x="5880100" y="1847850"/>
          <p14:tracePt t="14219" x="5937250" y="1847850"/>
          <p14:tracePt t="14236" x="5975350" y="1854200"/>
          <p14:tracePt t="14252" x="6013450" y="1860550"/>
          <p14:tracePt t="14269" x="6026150" y="1866900"/>
          <p14:tracePt t="14286" x="6045200" y="1866900"/>
          <p14:tracePt t="14303" x="6064250" y="1866900"/>
          <p14:tracePt t="14319" x="6096000" y="1866900"/>
          <p14:tracePt t="14336" x="6115050" y="1866900"/>
          <p14:tracePt t="14352" x="6140450" y="1866900"/>
          <p14:tracePt t="14370" x="6153150" y="1866900"/>
          <p14:tracePt t="14386" x="6165850" y="1866900"/>
          <p14:tracePt t="14402" x="6172200" y="1866900"/>
          <p14:tracePt t="14419" x="6191250" y="1866900"/>
          <p14:tracePt t="14436" x="6203950" y="1866900"/>
          <p14:tracePt t="14452" x="6223000" y="1866900"/>
          <p14:tracePt t="14470" x="6242050" y="1866900"/>
          <p14:tracePt t="14486" x="6261100" y="1866900"/>
          <p14:tracePt t="14502" x="6286500" y="1866900"/>
          <p14:tracePt t="14519" x="6305550" y="1866900"/>
          <p14:tracePt t="14536" x="6330950" y="1866900"/>
          <p14:tracePt t="14552" x="6356350" y="1866900"/>
          <p14:tracePt t="14571" x="6362700" y="1866900"/>
          <p14:tracePt t="14587" x="6375400" y="1866900"/>
          <p14:tracePt t="14642" x="6381750" y="1866900"/>
          <p14:tracePt t="14682" x="6388100" y="1866900"/>
          <p14:tracePt t="14687" x="6394450" y="1866900"/>
          <p14:tracePt t="14703" x="6407150" y="1866900"/>
          <p14:tracePt t="14703" x="6432550" y="1866900"/>
          <p14:tracePt t="14719" x="6464300" y="1866900"/>
          <p14:tracePt t="14737" x="6496050" y="1866900"/>
          <p14:tracePt t="14737" x="6515100" y="1866900"/>
          <p14:tracePt t="14754" x="6540500" y="1866900"/>
          <p14:tracePt t="14770" x="6559550" y="1866900"/>
          <p14:tracePt t="14787" x="6572250" y="1866900"/>
          <p14:tracePt t="14803" x="6578600" y="1866900"/>
          <p14:tracePt t="14820" x="6584950" y="1866900"/>
          <p14:tracePt t="15058" x="6610350" y="1866900"/>
          <p14:tracePt t="15066" x="6629400" y="1866900"/>
          <p14:tracePt t="15074" x="6680200" y="1866900"/>
          <p14:tracePt t="15088" x="6731000" y="1866900"/>
          <p14:tracePt t="15103" x="6775450" y="1866900"/>
          <p14:tracePt t="15120" x="6800850" y="1866900"/>
          <p14:tracePt t="15136" x="6807200" y="1866900"/>
          <p14:tracePt t="15410" x="6819900" y="1866900"/>
          <p14:tracePt t="15418" x="6832600" y="1866900"/>
          <p14:tracePt t="15419" x="6845300" y="1866900"/>
          <p14:tracePt t="15436" x="6851650" y="1866900"/>
          <p14:tracePt t="15437" x="6883400" y="1866900"/>
          <p14:tracePt t="15453" x="6902450" y="1860550"/>
          <p14:tracePt t="15471" x="6915150" y="1860550"/>
          <p14:tracePt t="15487" x="6921500" y="1854200"/>
          <p14:tracePt t="15503" x="6927850" y="1854200"/>
          <p14:tracePt t="15762" x="6940550" y="1854200"/>
          <p14:tracePt t="15770" x="6959600" y="1854200"/>
          <p14:tracePt t="15776" x="6978650" y="1854200"/>
          <p14:tracePt t="15786" x="6997700" y="1854200"/>
          <p14:tracePt t="15787" x="7042150" y="1854200"/>
          <p14:tracePt t="15803" x="7073900" y="1854200"/>
          <p14:tracePt t="15820" x="7080250" y="1847850"/>
          <p14:tracePt t="15837" x="7092950" y="1847850"/>
          <p14:tracePt t="15978" x="7099300" y="1847850"/>
          <p14:tracePt t="15994" x="7105650" y="1847850"/>
          <p14:tracePt t="16002" x="7118350" y="1847850"/>
          <p14:tracePt t="16012" x="7124700" y="1841500"/>
          <p14:tracePt t="16012" x="7143750" y="1841500"/>
          <p14:tracePt t="16020" x="7169150" y="1835150"/>
          <p14:tracePt t="16037" x="7200900" y="1835150"/>
          <p14:tracePt t="16053" x="7239000" y="1828800"/>
          <p14:tracePt t="16070" x="7258050" y="1828800"/>
          <p14:tracePt t="16087" x="7277100" y="1822450"/>
          <p14:tracePt t="16103" x="7308850" y="1816100"/>
          <p14:tracePt t="16120" x="7346950" y="1816100"/>
          <p14:tracePt t="16137" x="7378700" y="1816100"/>
          <p14:tracePt t="16137" x="7391400" y="1816100"/>
          <p14:tracePt t="16154" x="7410450" y="1816100"/>
          <p14:tracePt t="16170" x="7423150" y="1809750"/>
          <p14:tracePt t="16187" x="7429500" y="1809750"/>
          <p14:tracePt t="16426" x="7378700" y="1809750"/>
          <p14:tracePt t="16434" x="7289800" y="1816100"/>
          <p14:tracePt t="16437" x="6902450" y="1854200"/>
          <p14:tracePt t="16455" x="6375400" y="1854200"/>
          <p14:tracePt t="16470" x="5759450" y="1847850"/>
          <p14:tracePt t="16487" x="5175250" y="1847850"/>
          <p14:tracePt t="16503" x="4648200" y="1847850"/>
          <p14:tracePt t="16520" x="4222750" y="1847850"/>
          <p14:tracePt t="16537" x="3797300" y="1847850"/>
          <p14:tracePt t="16554" x="3600450" y="1847850"/>
          <p14:tracePt t="16571" x="3422650" y="1847850"/>
          <p14:tracePt t="16586" x="3257550" y="1847850"/>
          <p14:tracePt t="16604" x="3092450" y="1885950"/>
          <p14:tracePt t="16620" x="2921000" y="1930400"/>
          <p14:tracePt t="16637" x="2609850" y="2000250"/>
          <p14:tracePt t="16653" x="2247900" y="2057400"/>
          <p14:tracePt t="16670" x="1892300" y="2108200"/>
          <p14:tracePt t="16686" x="1587500" y="2159000"/>
          <p14:tracePt t="16703" x="1320800" y="2190750"/>
          <p14:tracePt t="16720" x="1168400" y="2216150"/>
          <p14:tracePt t="16737" x="1041400" y="2222500"/>
          <p14:tracePt t="16752" x="958850" y="2222500"/>
          <p14:tracePt t="16769" x="876300" y="2222500"/>
          <p14:tracePt t="16786" x="825500" y="2222500"/>
          <p14:tracePt t="16802" x="762000" y="2222500"/>
          <p14:tracePt t="16820" x="679450" y="2222500"/>
          <p14:tracePt t="16837" x="596900" y="2222500"/>
          <p14:tracePt t="16853" x="520700" y="2222500"/>
          <p14:tracePt t="16870" x="469900" y="2222500"/>
          <p14:tracePt t="16887" x="457200" y="2222500"/>
          <p14:tracePt t="17026" x="463550" y="2222500"/>
          <p14:tracePt t="17034" x="469900" y="2222500"/>
          <p14:tracePt t="17035" x="482600" y="2222500"/>
          <p14:tracePt t="17053" x="495300" y="2222500"/>
          <p14:tracePt t="17054" x="533400" y="2222500"/>
          <p14:tracePt t="17070" x="577850" y="2222500"/>
          <p14:tracePt t="17086" x="622300" y="2222500"/>
          <p14:tracePt t="17104" x="673100" y="2222500"/>
          <p14:tracePt t="17120" x="730250" y="2222500"/>
          <p14:tracePt t="17137" x="762000" y="2222500"/>
          <p14:tracePt t="17153" x="787400" y="2222500"/>
          <p14:tracePt t="17603" x="793750" y="2222500"/>
          <p14:tracePt t="17612" x="857250" y="2228850"/>
          <p14:tracePt t="17618" x="1149350" y="2247900"/>
          <p14:tracePt t="17629" x="1346200" y="2260600"/>
          <p14:tracePt t="17637" x="1714500" y="2260600"/>
          <p14:tracePt t="17653" x="2038350" y="2260600"/>
          <p14:tracePt t="17670" x="2241550" y="2247900"/>
          <p14:tracePt t="17686" x="2298700" y="2235200"/>
          <p14:tracePt t="17703" x="2317750" y="2222500"/>
          <p14:tracePt t="17890" x="2317750" y="2216150"/>
          <p14:tracePt t="17906" x="2311400" y="2216150"/>
          <p14:tracePt t="17914" x="2305050" y="2209800"/>
          <p14:tracePt t="17914" x="2305050" y="2203450"/>
          <p14:tracePt t="17930" x="2298700" y="2203450"/>
          <p14:tracePt t="20442" x="2298700" y="2184400"/>
          <p14:tracePt t="20450" x="2298700" y="2139950"/>
          <p14:tracePt t="20459" x="2298700" y="2076450"/>
          <p14:tracePt t="20472" x="2298700" y="2032000"/>
          <p14:tracePt t="20473" x="2298700" y="1955800"/>
          <p14:tracePt t="20489" x="2298700" y="1930400"/>
          <p14:tracePt t="20489" x="2298700" y="1917700"/>
          <p14:tracePt t="20507" x="2298700" y="1911350"/>
          <p14:tracePt t="20522" x="2298700" y="1905000"/>
          <p14:tracePt t="20619" x="2286000" y="1905000"/>
          <p14:tracePt t="20627" x="2279650" y="1905000"/>
          <p14:tracePt t="20630" x="2260600" y="1905000"/>
          <p14:tracePt t="20637" x="2178050" y="1911350"/>
          <p14:tracePt t="20654" x="2038350" y="1936750"/>
          <p14:tracePt t="20671" x="1847850" y="1936750"/>
          <p14:tracePt t="20687" x="1568450" y="1917700"/>
          <p14:tracePt t="20704" x="1504950" y="1911350"/>
          <p14:tracePt t="20720" x="1416050" y="1949450"/>
          <p14:tracePt t="21059" x="1422400" y="1949450"/>
          <p14:tracePt t="21067" x="1466850" y="1962150"/>
          <p14:tracePt t="21080" x="1511300" y="1962150"/>
          <p14:tracePt t="21083" x="1562100" y="1962150"/>
          <p14:tracePt t="21083" x="1619250" y="1962150"/>
          <p14:tracePt t="21091" x="1689100" y="1955800"/>
          <p14:tracePt t="21104" x="1809750" y="1917700"/>
          <p14:tracePt t="21120" x="1930400" y="1866900"/>
          <p14:tracePt t="21138" x="2025650" y="1809750"/>
          <p14:tracePt t="21155" x="2139950" y="1701800"/>
          <p14:tracePt t="21171" x="2197100" y="1619250"/>
          <p14:tracePt t="21188" x="2235200" y="1549400"/>
          <p14:tracePt t="21204" x="2266950" y="1485900"/>
          <p14:tracePt t="21220" x="2279650" y="1447800"/>
          <p14:tracePt t="21237" x="2292350" y="1422400"/>
          <p14:tracePt t="21254" x="2298700" y="1403350"/>
          <p14:tracePt t="21271" x="2298700" y="1397000"/>
          <p14:tracePt t="21306" x="2298700" y="1390650"/>
          <p14:tracePt t="21307" x="2298700" y="1384300"/>
          <p14:tracePt t="21379" x="2298700" y="1377950"/>
          <p14:tracePt t="21402" x="2292350" y="1371600"/>
          <p14:tracePt t="21410" x="2286000" y="1371600"/>
          <p14:tracePt t="21418" x="2273300" y="1371600"/>
          <p14:tracePt t="21421" x="2241550" y="1371600"/>
          <p14:tracePt t="21437" x="2178050" y="1365250"/>
          <p14:tracePt t="21454" x="2095500" y="1365250"/>
          <p14:tracePt t="21470" x="2006600" y="1365250"/>
          <p14:tracePt t="21488" x="1911350" y="1365250"/>
          <p14:tracePt t="21504" x="1835150" y="1371600"/>
          <p14:tracePt t="21521" x="1784350" y="1377950"/>
          <p14:tracePt t="21537" x="1752600" y="1384300"/>
          <p14:tracePt t="21537" x="1746250" y="1390650"/>
          <p14:tracePt t="21555" x="1727200" y="1390650"/>
          <p14:tracePt t="21570" x="1708150" y="1403350"/>
          <p14:tracePt t="21588" x="1689100" y="1403350"/>
          <p14:tracePt t="21604" x="1676400" y="1416050"/>
          <p14:tracePt t="21621" x="1657350" y="1422400"/>
          <p14:tracePt t="21637" x="1651000" y="1422400"/>
          <p14:tracePt t="21654" x="1638300" y="1428750"/>
          <p14:tracePt t="21670" x="1619250" y="1428750"/>
          <p14:tracePt t="21687" x="1593850" y="1428750"/>
          <p14:tracePt t="21704" x="1574800" y="1435100"/>
          <p14:tracePt t="21721" x="1555750" y="1441450"/>
          <p14:tracePt t="21737" x="1549400" y="1441450"/>
          <p14:tracePt t="21754" x="1543050" y="1441450"/>
          <p14:tracePt t="22035" x="1543050" y="1454150"/>
          <p14:tracePt t="22042" x="1543050" y="1460500"/>
          <p14:tracePt t="22047" x="1549400" y="1466850"/>
          <p14:tracePt t="22056" x="1568450" y="1466850"/>
          <p14:tracePt t="22070" x="1587500" y="1466850"/>
          <p14:tracePt t="22088" x="1606550" y="1479550"/>
          <p14:tracePt t="22104" x="1638300" y="1479550"/>
          <p14:tracePt t="22121" x="1670050" y="1485900"/>
          <p14:tracePt t="22137" x="1727200" y="1492250"/>
          <p14:tracePt t="22137" x="1752600" y="1492250"/>
          <p14:tracePt t="22155" x="1816100" y="1492250"/>
          <p14:tracePt t="22171" x="1885950" y="1492250"/>
          <p14:tracePt t="22187" x="1955800" y="1492250"/>
          <p14:tracePt t="22204" x="2051050" y="1498600"/>
          <p14:tracePt t="22221" x="2152650" y="1504950"/>
          <p14:tracePt t="22237" x="2279650" y="1504950"/>
          <p14:tracePt t="22254" x="2425700" y="1524000"/>
          <p14:tracePt t="22271" x="2622550" y="1536700"/>
          <p14:tracePt t="22288" x="2825750" y="1555750"/>
          <p14:tracePt t="22304" x="2997200" y="1562100"/>
          <p14:tracePt t="22321" x="3143250" y="1562100"/>
          <p14:tracePt t="22337" x="3276600" y="1562100"/>
          <p14:tracePt t="22337" x="3333750" y="1562100"/>
          <p14:tracePt t="22355" x="3441700" y="1562100"/>
          <p14:tracePt t="22371" x="3543300" y="1562100"/>
          <p14:tracePt t="22387" x="3657600" y="1562100"/>
          <p14:tracePt t="22404" x="3759200" y="1562100"/>
          <p14:tracePt t="22421" x="3873500" y="1562100"/>
          <p14:tracePt t="22437" x="3987800" y="1562100"/>
          <p14:tracePt t="22454" x="4102100" y="1562100"/>
          <p14:tracePt t="22471" x="4210050" y="1562100"/>
          <p14:tracePt t="22488" x="4318000" y="1562100"/>
          <p14:tracePt t="22504" x="4419600" y="1562100"/>
          <p14:tracePt t="22521" x="4489450" y="1562100"/>
          <p14:tracePt t="22537" x="4552950" y="1562100"/>
          <p14:tracePt t="22555" x="4565650" y="1562100"/>
          <p14:tracePt t="22572" x="4578350" y="1562100"/>
          <p14:tracePt t="22802" x="4572000" y="1562100"/>
          <p14:tracePt t="22813" x="4527550" y="1562100"/>
          <p14:tracePt t="22814" x="4476750" y="1562100"/>
          <p14:tracePt t="22822" x="4349750" y="1562100"/>
          <p14:tracePt t="22837" x="4210050" y="1562100"/>
          <p14:tracePt t="22854" x="4070350" y="1562100"/>
          <p14:tracePt t="22870" x="3930650" y="1562100"/>
          <p14:tracePt t="22887" x="3797300" y="1562100"/>
          <p14:tracePt t="22904" x="3657600" y="1562100"/>
          <p14:tracePt t="22921" x="3517900" y="1562100"/>
          <p14:tracePt t="22937" x="3270250" y="1562100"/>
          <p14:tracePt t="22955" x="3098800" y="1562100"/>
          <p14:tracePt t="22987" x="2914650" y="1562100"/>
          <p14:tracePt t="22989" x="2730500" y="1562100"/>
          <p14:tracePt t="23004" x="2552700" y="1562100"/>
          <p14:tracePt t="23020" x="2419350" y="1562100"/>
          <p14:tracePt t="23037" x="2298700" y="1562100"/>
          <p14:tracePt t="23054" x="2190750" y="1555750"/>
          <p14:tracePt t="23071" x="2101850" y="1555750"/>
          <p14:tracePt t="23087" x="2032000" y="1555750"/>
          <p14:tracePt t="23104" x="1974850" y="1549400"/>
          <p14:tracePt t="23120" x="1936750" y="1549400"/>
          <p14:tracePt t="23137" x="1892300" y="1549400"/>
          <p14:tracePt t="23154" x="1809750" y="1549400"/>
          <p14:tracePt t="23171" x="1752600" y="1549400"/>
          <p14:tracePt t="23187" x="1695450" y="1549400"/>
          <p14:tracePt t="23204" x="1644650" y="1549400"/>
          <p14:tracePt t="23220" x="1587500" y="1549400"/>
          <p14:tracePt t="23238" x="1543050" y="1549400"/>
          <p14:tracePt t="23254" x="1492250" y="1543050"/>
          <p14:tracePt t="23271" x="1447800" y="1536700"/>
          <p14:tracePt t="23287" x="1422400" y="1536700"/>
          <p14:tracePt t="23304" x="1397000" y="1530350"/>
          <p14:tracePt t="23320" x="1390650" y="1530350"/>
          <p14:tracePt t="23419" x="1384300" y="1524000"/>
          <p14:tracePt t="23442" x="1397000" y="1524000"/>
          <p14:tracePt t="23450" x="1416050" y="1524000"/>
          <p14:tracePt t="23471" x="1492250" y="1524000"/>
          <p14:tracePt t="23472" x="1625600" y="1524000"/>
          <p14:tracePt t="23487" x="1803400" y="1524000"/>
          <p14:tracePt t="23504" x="2006600" y="1524000"/>
          <p14:tracePt t="23520" x="2235200" y="1524000"/>
          <p14:tracePt t="23537" x="2501900" y="1524000"/>
          <p14:tracePt t="23554" x="2781300" y="1524000"/>
          <p14:tracePt t="23571" x="2946400" y="1524000"/>
          <p14:tracePt t="23588" x="3079750" y="1524000"/>
          <p14:tracePt t="23604" x="3200400" y="1524000"/>
          <p14:tracePt t="23620" x="3308350" y="1524000"/>
          <p14:tracePt t="23637" x="3422650" y="1524000"/>
          <p14:tracePt t="23654" x="3511550" y="1524000"/>
          <p14:tracePt t="23671" x="3613150" y="1524000"/>
          <p14:tracePt t="23687" x="3708400" y="1524000"/>
          <p14:tracePt t="23704" x="3797300" y="1524000"/>
          <p14:tracePt t="23720" x="3886200" y="1524000"/>
          <p14:tracePt t="23737" x="3930650" y="1524000"/>
          <p14:tracePt t="23754" x="3987800" y="1524000"/>
          <p14:tracePt t="23771" x="4013200" y="1524000"/>
          <p14:tracePt t="23787" x="4032250" y="1517650"/>
          <p14:tracePt t="23804" x="4044950" y="1517650"/>
          <p14:tracePt t="23821" x="4044950" y="1511300"/>
          <p14:tracePt t="23859" x="4051300" y="1511300"/>
          <p14:tracePt t="23882" x="4057650" y="1511300"/>
          <p14:tracePt t="24314" x="4076700" y="1511300"/>
          <p14:tracePt t="24322" x="4121150" y="1498600"/>
          <p14:tracePt t="24322" x="4159250" y="1485900"/>
          <p14:tracePt t="24338" x="4191000" y="1485900"/>
          <p14:tracePt t="24339" x="4273550" y="1473200"/>
          <p14:tracePt t="24355" x="4349750" y="1460500"/>
          <p14:tracePt t="24371" x="4381500" y="1460500"/>
          <p14:tracePt t="24387" x="4400550" y="1454150"/>
          <p14:tracePt t="24404" x="4413250" y="1454150"/>
          <p14:tracePt t="24421" x="4419600" y="1454150"/>
          <p14:tracePt t="24466" x="4425950" y="1454150"/>
          <p14:tracePt t="24682" x="4457700" y="1454150"/>
          <p14:tracePt t="24686" x="4514850" y="1454150"/>
          <p14:tracePt t="24696" x="4584700" y="1454150"/>
          <p14:tracePt t="24705" x="4730750" y="1454150"/>
          <p14:tracePt t="24721" x="4889500" y="1454150"/>
          <p14:tracePt t="24737" x="5029200" y="1454150"/>
          <p14:tracePt t="24737" x="5111750" y="1466850"/>
          <p14:tracePt t="24755" x="5213350" y="1466850"/>
          <p14:tracePt t="24771" x="5257800" y="1466850"/>
          <p14:tracePt t="24787" x="5276850" y="1466850"/>
          <p14:tracePt t="24804" x="5283200" y="1466850"/>
          <p14:tracePt t="25570" x="5276850" y="1473200"/>
          <p14:tracePt t="25579" x="5270500" y="1473200"/>
          <p14:tracePt t="25587" x="5245100" y="1479550"/>
          <p14:tracePt t="25588" x="5194300" y="1485900"/>
          <p14:tracePt t="25605" x="5124450" y="1498600"/>
          <p14:tracePt t="25621" x="5003800" y="1511300"/>
          <p14:tracePt t="25638" x="4845050" y="1524000"/>
          <p14:tracePt t="25654" x="4699000" y="1530350"/>
          <p14:tracePt t="25670" x="4552950" y="1549400"/>
          <p14:tracePt t="25687" x="4394200" y="1568450"/>
          <p14:tracePt t="25704" x="4222750" y="1593850"/>
          <p14:tracePt t="25721" x="3924300" y="1638300"/>
          <p14:tracePt t="25737" x="3632200" y="1682750"/>
          <p14:tracePt t="25755" x="3498850" y="1720850"/>
          <p14:tracePt t="25770" x="3352800" y="1758950"/>
          <p14:tracePt t="25787" x="3213100" y="1803400"/>
          <p14:tracePt t="25804" x="3086100" y="1841500"/>
          <p14:tracePt t="25820" x="2978150" y="1860550"/>
          <p14:tracePt t="25837" x="2895600" y="1885950"/>
          <p14:tracePt t="25854" x="2838450" y="1905000"/>
          <p14:tracePt t="25870" x="2794000" y="1924050"/>
          <p14:tracePt t="25887" x="2781300" y="1930400"/>
          <p14:tracePt t="25904" x="2768600" y="1936750"/>
          <p14:tracePt t="25921" x="2762250" y="1943100"/>
          <p14:tracePt t="26050" x="2768600" y="1917700"/>
          <p14:tracePt t="26058" x="2768600" y="1879600"/>
          <p14:tracePt t="26066" x="2768600" y="1816100"/>
          <p14:tracePt t="26072" x="2768600" y="1689100"/>
          <p14:tracePt t="26087" x="2768600" y="1536700"/>
          <p14:tracePt t="26103" x="2768600" y="1428750"/>
          <p14:tracePt t="26121" x="2768600" y="1358900"/>
          <p14:tracePt t="26137" x="2768600" y="1327150"/>
          <p14:tracePt t="26154" x="2768600" y="1320800"/>
          <p14:tracePt t="26338" x="2768600" y="1358900"/>
          <p14:tracePt t="26339" x="2755900" y="1397000"/>
          <p14:tracePt t="26355" x="2736850" y="1447800"/>
          <p14:tracePt t="26355" x="2711450" y="1555750"/>
          <p14:tracePt t="26371" x="2686050" y="1682750"/>
          <p14:tracePt t="26387" x="2667000" y="1809750"/>
          <p14:tracePt t="26404" x="2647950" y="1943100"/>
          <p14:tracePt t="26421" x="2628900" y="2076450"/>
          <p14:tracePt t="26437" x="2616200" y="2197100"/>
          <p14:tracePt t="26454" x="2616200" y="2311400"/>
          <p14:tracePt t="26470" x="2616200" y="2425700"/>
          <p14:tracePt t="26487" x="2609850" y="2527300"/>
          <p14:tracePt t="26504" x="2609850" y="2647950"/>
          <p14:tracePt t="26520" x="2609850" y="2755900"/>
          <p14:tracePt t="26537" x="2609850" y="2927350"/>
          <p14:tracePt t="26555" x="2609850" y="3060700"/>
          <p14:tracePt t="26571" x="2609850" y="3181350"/>
          <p14:tracePt t="26587" x="2609850" y="3308350"/>
          <p14:tracePt t="26604" x="2597150" y="3435350"/>
          <p14:tracePt t="26620" x="2597150" y="3543300"/>
          <p14:tracePt t="26637" x="2597150" y="3657600"/>
          <p14:tracePt t="26655" x="2597150" y="3778250"/>
          <p14:tracePt t="26671" x="2590800" y="3917950"/>
          <p14:tracePt t="26687" x="2584450" y="4064000"/>
          <p14:tracePt t="26704" x="2571750" y="4203700"/>
          <p14:tracePt t="26720" x="2571750" y="4324350"/>
          <p14:tracePt t="26737" x="2565400" y="4502150"/>
          <p14:tracePt t="26755" x="2565400" y="4629150"/>
          <p14:tracePt t="26771" x="2565400" y="4768850"/>
          <p14:tracePt t="26787" x="2565400" y="4908550"/>
          <p14:tracePt t="26804" x="2565400" y="5041900"/>
          <p14:tracePt t="26820" x="2565400" y="5187950"/>
          <p14:tracePt t="26837" x="2552700" y="5340350"/>
          <p14:tracePt t="26854" x="2546350" y="5480050"/>
          <p14:tracePt t="26871" x="2533650" y="5607050"/>
          <p14:tracePt t="26887" x="2520950" y="5715000"/>
          <p14:tracePt t="26904" x="2520950" y="5803900"/>
          <p14:tracePt t="26920" x="2520950" y="5873750"/>
          <p14:tracePt t="26937" x="2514600" y="5943600"/>
          <p14:tracePt t="26955" x="2514600" y="5956300"/>
          <p14:tracePt t="26971" x="2514600" y="5962650"/>
          <p14:tracePt t="27066" x="2514600" y="5924550"/>
          <p14:tracePt t="27074" x="2508250" y="5835650"/>
          <p14:tracePt t="27082" x="2482850" y="5727700"/>
          <p14:tracePt t="27090" x="2463800" y="5607050"/>
          <p14:tracePt t="27103" x="2444750" y="5441950"/>
          <p14:tracePt t="27104" x="2413000" y="5238750"/>
          <p14:tracePt t="27120" x="2381250" y="4978400"/>
          <p14:tracePt t="27137" x="2349500" y="4724400"/>
          <p14:tracePt t="27154" x="2273300" y="4267200"/>
          <p14:tracePt t="27170" x="2203450" y="3879850"/>
          <p14:tracePt t="27187" x="2089150" y="3390900"/>
          <p14:tracePt t="27203" x="2012950" y="2990850"/>
          <p14:tracePt t="27220" x="1987550" y="2730500"/>
          <p14:tracePt t="27237" x="1981200" y="2533650"/>
          <p14:tracePt t="27254" x="1981200" y="2362200"/>
          <p14:tracePt t="27271" x="1981200" y="2228850"/>
          <p14:tracePt t="27287" x="1981200" y="2095500"/>
          <p14:tracePt t="27304" x="1981200" y="1993900"/>
          <p14:tracePt t="27320" x="1981200" y="1911350"/>
          <p14:tracePt t="27337" x="1981200" y="1847850"/>
          <p14:tracePt t="27354" x="1993900" y="1752600"/>
          <p14:tracePt t="27370" x="2000250" y="1708150"/>
          <p14:tracePt t="27387" x="2006600" y="1689100"/>
          <p14:tracePt t="27404" x="2006600" y="1676400"/>
          <p14:tracePt t="27420" x="2012950" y="1670050"/>
          <p14:tracePt t="27530" x="2012950" y="1676400"/>
          <p14:tracePt t="27538" x="2025650" y="1816100"/>
          <p14:tracePt t="27554" x="2032000" y="2032000"/>
          <p14:tracePt t="27571" x="2032000" y="2139950"/>
          <p14:tracePt t="27571" x="2032000" y="2425700"/>
          <p14:tracePt t="27587" x="2032000" y="2692400"/>
          <p14:tracePt t="27604" x="2032000" y="2959100"/>
          <p14:tracePt t="27620" x="2032000" y="3225800"/>
          <p14:tracePt t="27637" x="2032000" y="3543300"/>
          <p14:tracePt t="27654" x="2032000" y="3879850"/>
          <p14:tracePt t="27671" x="2032000" y="4254500"/>
          <p14:tracePt t="27687" x="2032000" y="4622800"/>
          <p14:tracePt t="27704" x="2032000" y="4927600"/>
          <p14:tracePt t="27720" x="2032000" y="5213350"/>
          <p14:tracePt t="27737" x="2032000" y="5461000"/>
          <p14:tracePt t="27754" x="2032000" y="5727700"/>
          <p14:tracePt t="27771" x="2032000" y="5880100"/>
          <p14:tracePt t="27787" x="2032000" y="5994400"/>
          <p14:tracePt t="27804" x="2032000" y="6070600"/>
          <p14:tracePt t="27820" x="2032000" y="6121400"/>
          <p14:tracePt t="27837" x="2032000" y="6153150"/>
          <p14:tracePt t="27870" x="2032000" y="6172200"/>
          <p14:tracePt t="27871" x="2038350" y="6184900"/>
          <p14:tracePt t="28018" x="2038350" y="6191250"/>
          <p14:tracePt t="28019" x="2044700" y="6191250"/>
          <p14:tracePt t="28037" x="2051050" y="6108700"/>
          <p14:tracePt t="28038" x="2051050" y="5778500"/>
          <p14:tracePt t="28054" x="2038350" y="5346700"/>
          <p14:tracePt t="28070" x="1981200" y="4870450"/>
          <p14:tracePt t="28086" x="1981200" y="4356100"/>
          <p14:tracePt t="28103" x="1981200" y="3867150"/>
          <p14:tracePt t="28119" x="1981200" y="3460750"/>
          <p14:tracePt t="28136" x="1981200" y="3086100"/>
          <p14:tracePt t="28136" x="1981200" y="2908300"/>
          <p14:tracePt t="28156" x="1949450" y="2660650"/>
          <p14:tracePt t="28170" x="1924050" y="2495550"/>
          <p14:tracePt t="28187" x="1898650" y="2343150"/>
          <p14:tracePt t="28204" x="1866900" y="2228850"/>
          <p14:tracePt t="28221" x="1847850" y="2120900"/>
          <p14:tracePt t="28237" x="1822450" y="2019300"/>
          <p14:tracePt t="28254" x="1809750" y="1943100"/>
          <p14:tracePt t="28270" x="1784350" y="1860550"/>
          <p14:tracePt t="28287" x="1778000" y="1803400"/>
          <p14:tracePt t="28303" x="1771650" y="1758950"/>
          <p14:tracePt t="28320" x="1771650" y="1733550"/>
          <p14:tracePt t="28337" x="1771650" y="1708150"/>
          <p14:tracePt t="28337" x="1771650" y="1689100"/>
          <p14:tracePt t="28354" x="1771650" y="1663700"/>
          <p14:tracePt t="28370" x="1771650" y="1638300"/>
          <p14:tracePt t="28387" x="1771650" y="1606550"/>
          <p14:tracePt t="28403" x="1771650" y="1593850"/>
          <p14:tracePt t="28490" x="1771650" y="1600200"/>
          <p14:tracePt t="28498" x="1771650" y="1651000"/>
          <p14:tracePt t="28506" x="1771650" y="1720850"/>
          <p14:tracePt t="28506" x="1771650" y="1809750"/>
          <p14:tracePt t="28522" x="1778000" y="1885950"/>
          <p14:tracePt t="28523" x="1784350" y="1974850"/>
          <p14:tracePt t="28537" x="1809750" y="2273300"/>
          <p14:tracePt t="28554" x="1809750" y="2489200"/>
          <p14:tracePt t="28570" x="1809750" y="2730500"/>
          <p14:tracePt t="28587" x="1765300" y="3016250"/>
          <p14:tracePt t="28604" x="1765300" y="3333750"/>
          <p14:tracePt t="28623" x="1758950" y="3625850"/>
          <p14:tracePt t="28637" x="1758950" y="3835400"/>
          <p14:tracePt t="28654" x="1758950" y="4006850"/>
          <p14:tracePt t="28671" x="1758950" y="4171950"/>
          <p14:tracePt t="28687" x="1758950" y="4305300"/>
          <p14:tracePt t="28704" x="1758950" y="4451350"/>
          <p14:tracePt t="28721" x="1758950" y="4603750"/>
          <p14:tracePt t="28737" x="1758950" y="4832350"/>
          <p14:tracePt t="28754" x="1758950" y="4978400"/>
          <p14:tracePt t="28770" x="1758950" y="5118100"/>
          <p14:tracePt t="28787" x="1758950" y="5264150"/>
          <p14:tracePt t="28803" x="1758950" y="5378450"/>
          <p14:tracePt t="28821" x="1758950" y="5467350"/>
          <p14:tracePt t="28837" x="1758950" y="5537200"/>
          <p14:tracePt t="28854" x="1758950" y="5588000"/>
          <p14:tracePt t="28870" x="1758950" y="5626100"/>
          <p14:tracePt t="28887" x="1765300" y="5657850"/>
          <p14:tracePt t="28904" x="1765300" y="5676900"/>
          <p14:tracePt t="28921" x="1771650" y="5702300"/>
          <p14:tracePt t="28937" x="1771650" y="5721350"/>
          <p14:tracePt t="28955" x="1771650" y="5734050"/>
          <p14:tracePt t="28970" x="1771650" y="5740400"/>
          <p14:tracePt t="28987" x="1771650" y="5753100"/>
          <p14:tracePt t="29003" x="1771650" y="5765800"/>
          <p14:tracePt t="29020" x="1771650" y="5772150"/>
          <p14:tracePt t="29037" x="1771650" y="5784850"/>
          <p14:tracePt t="29053" x="1771650" y="5791200"/>
          <p14:tracePt t="29070" x="1771650" y="5797550"/>
          <p14:tracePt t="29842" x="1784350" y="5797550"/>
          <p14:tracePt t="29850" x="1797050" y="5734050"/>
          <p14:tracePt t="29858" x="1835150" y="5448300"/>
          <p14:tracePt t="29871" x="1879600" y="4997450"/>
          <p14:tracePt t="29888" x="1924050" y="4559300"/>
          <p14:tracePt t="29905" x="1987550" y="4083050"/>
          <p14:tracePt t="29920" x="2057400" y="3638550"/>
          <p14:tracePt t="29937" x="2101850" y="3149600"/>
          <p14:tracePt t="29953" x="2178050" y="2527300"/>
          <p14:tracePt t="29971" x="2222500" y="2336800"/>
          <p14:tracePt t="29987" x="2235200" y="2241550"/>
          <p14:tracePt t="30004" x="2247900" y="2203450"/>
          <p14:tracePt t="30020" x="2254250" y="2190750"/>
          <p14:tracePt t="30282" x="2254250" y="2184400"/>
          <p14:tracePt t="30296" x="2260600" y="2184400"/>
          <p14:tracePt t="30314" x="2266950" y="2184400"/>
          <p14:tracePt t="31138" x="2254250" y="2171700"/>
          <p14:tracePt t="31146" x="2241550" y="2152650"/>
          <p14:tracePt t="31155" x="2197100" y="2120900"/>
          <p14:tracePt t="31171" x="2178050" y="2114550"/>
          <p14:tracePt t="31172" x="2139950" y="2076450"/>
          <p14:tracePt t="31188" x="2108200" y="2057400"/>
          <p14:tracePt t="31204" x="2089150" y="2044700"/>
          <p14:tracePt t="31219" x="2076450" y="2032000"/>
          <p14:tracePt t="31258" x="2070100" y="2019300"/>
          <p14:tracePt t="31270" x="2063750" y="2012950"/>
          <p14:tracePt t="31274" x="2057400" y="1987550"/>
          <p14:tracePt t="31287" x="2044700" y="1974850"/>
          <p14:tracePt t="31303" x="2038350" y="1962150"/>
          <p14:tracePt t="31320" x="2032000" y="1949450"/>
          <p14:tracePt t="31336" x="2025650" y="1930400"/>
          <p14:tracePt t="31354" x="2019300" y="1924050"/>
          <p14:tracePt t="31370" x="2019300" y="1917700"/>
          <p14:tracePt t="31387" x="2012950" y="1911350"/>
          <p14:tracePt t="31403" x="2012950" y="1905000"/>
          <p14:tracePt t="31450" x="2012950" y="1898650"/>
          <p14:tracePt t="33106" x="2032000" y="1905000"/>
          <p14:tracePt t="33114" x="2063750" y="1911350"/>
          <p14:tracePt t="33122" x="2114550" y="1924050"/>
          <p14:tracePt t="33130" x="2260600" y="1968500"/>
          <p14:tracePt t="33139" x="2457450" y="2000250"/>
          <p14:tracePt t="33155" x="2762250" y="2044700"/>
          <p14:tracePt t="33171" x="3054350" y="2063750"/>
          <p14:tracePt t="33188" x="3308350" y="2070100"/>
          <p14:tracePt t="33203" x="3486150" y="2070100"/>
          <p14:tracePt t="33220" x="3632200" y="2070100"/>
          <p14:tracePt t="33237" x="3771900" y="2051050"/>
          <p14:tracePt t="33254" x="3911600" y="2006600"/>
          <p14:tracePt t="33271" x="4032250" y="1974850"/>
          <p14:tracePt t="33287" x="4140200" y="1943100"/>
          <p14:tracePt t="33304" x="4235450" y="1917700"/>
          <p14:tracePt t="33321" x="4305300" y="1898650"/>
          <p14:tracePt t="33337" x="4387850" y="1873250"/>
          <p14:tracePt t="33353" x="4464050" y="1847850"/>
          <p14:tracePt t="33370" x="4572000" y="1797050"/>
          <p14:tracePt t="33387" x="4648200" y="1752600"/>
          <p14:tracePt t="33403" x="4705350" y="1701800"/>
          <p14:tracePt t="33420" x="4749800" y="1644650"/>
          <p14:tracePt t="33437" x="4787900" y="1593850"/>
          <p14:tracePt t="33453" x="4819650" y="1543050"/>
          <p14:tracePt t="33470" x="4845050" y="1511300"/>
          <p14:tracePt t="33487" x="4870450" y="1473200"/>
          <p14:tracePt t="33503" x="4902200" y="1422400"/>
          <p14:tracePt t="33521" x="4927600" y="1384300"/>
          <p14:tracePt t="33538" x="4959350" y="1314450"/>
          <p14:tracePt t="33555" x="4972050" y="1276350"/>
          <p14:tracePt t="33571" x="4972050" y="1244600"/>
          <p14:tracePt t="33587" x="4972050" y="1212850"/>
          <p14:tracePt t="33604" x="4972050" y="1181100"/>
          <p14:tracePt t="33620" x="4965700" y="1149350"/>
          <p14:tracePt t="33636" x="4933950" y="1111250"/>
          <p14:tracePt t="33653" x="4902200" y="1079500"/>
          <p14:tracePt t="33670" x="4870450" y="1060450"/>
          <p14:tracePt t="33686" x="4851400" y="1041400"/>
          <p14:tracePt t="33703" x="4806950" y="1028700"/>
          <p14:tracePt t="33720" x="4762500" y="1009650"/>
          <p14:tracePt t="33737" x="4724400" y="990600"/>
          <p14:tracePt t="33754" x="4654550" y="971550"/>
          <p14:tracePt t="33771" x="4597400" y="958850"/>
          <p14:tracePt t="33788" x="4546600" y="946150"/>
          <p14:tracePt t="33805" x="4502150" y="939800"/>
          <p14:tracePt t="33821" x="4470400" y="939800"/>
          <p14:tracePt t="33838" x="4432300" y="939800"/>
          <p14:tracePt t="33853" x="4400550" y="939800"/>
          <p14:tracePt t="33870" x="4368800" y="939800"/>
          <p14:tracePt t="33887" x="4343400" y="939800"/>
          <p14:tracePt t="33903" x="4318000" y="946150"/>
          <p14:tracePt t="33920" x="4292600" y="965200"/>
          <p14:tracePt t="33936" x="4267200" y="984250"/>
          <p14:tracePt t="33953" x="4248150" y="1003300"/>
          <p14:tracePt t="33970" x="4235450" y="1028700"/>
          <p14:tracePt t="33987" x="4222750" y="1066800"/>
          <p14:tracePt t="34003" x="4203700" y="1104900"/>
          <p14:tracePt t="34020" x="4191000" y="1143000"/>
          <p14:tracePt t="34038" x="4178300" y="1187450"/>
          <p14:tracePt t="34054" x="4178300" y="1212850"/>
          <p14:tracePt t="34071" x="4178300" y="1250950"/>
          <p14:tracePt t="34087" x="4178300" y="1282700"/>
          <p14:tracePt t="34105" x="4178300" y="1327150"/>
          <p14:tracePt t="34121" x="4184650" y="1352550"/>
          <p14:tracePt t="34138" x="4197350" y="1390650"/>
          <p14:tracePt t="34153" x="4210050" y="1416050"/>
          <p14:tracePt t="34153" x="4216400" y="1422400"/>
          <p14:tracePt t="34170" x="4222750" y="1454150"/>
          <p14:tracePt t="34186" x="4241800" y="1479550"/>
          <p14:tracePt t="34203" x="4254500" y="1492250"/>
          <p14:tracePt t="34220" x="4267200" y="1511300"/>
          <p14:tracePt t="34237" x="4279900" y="1524000"/>
          <p14:tracePt t="34253" x="4298950" y="1536700"/>
          <p14:tracePt t="34270" x="4324350" y="1549400"/>
          <p14:tracePt t="34286" x="4362450" y="1568450"/>
          <p14:tracePt t="34303" x="4394200" y="1574800"/>
          <p14:tracePt t="34320" x="4438650" y="1587500"/>
          <p14:tracePt t="34337" x="4476750" y="1600200"/>
          <p14:tracePt t="34353" x="4540250" y="1600200"/>
          <p14:tracePt t="34372" x="4572000" y="1600200"/>
          <p14:tracePt t="34387" x="4603750" y="1600200"/>
          <p14:tracePt t="34404" x="4635500" y="1600200"/>
          <p14:tracePt t="34421" x="4673600" y="1600200"/>
          <p14:tracePt t="34437" x="4699000" y="1587500"/>
          <p14:tracePt t="34454" x="4724400" y="1581150"/>
          <p14:tracePt t="34471" x="4730750" y="1581150"/>
          <p14:tracePt t="34487" x="4743450" y="1574800"/>
          <p14:tracePt t="34504" x="4749800" y="1568450"/>
          <p14:tracePt t="34986" x="4762500" y="1562100"/>
          <p14:tracePt t="34994" x="4768850" y="1555750"/>
          <p14:tracePt t="35003" x="4787900" y="1536700"/>
          <p14:tracePt t="35010" x="4813300" y="1511300"/>
          <p14:tracePt t="35021" x="4832350" y="1473200"/>
          <p14:tracePt t="35036" x="4851400" y="1428750"/>
          <p14:tracePt t="35053" x="4870450" y="1397000"/>
          <p14:tracePt t="35070" x="4870450" y="1371600"/>
          <p14:tracePt t="35086" x="4876800" y="1333500"/>
          <p14:tracePt t="35103" x="4876800" y="1308100"/>
          <p14:tracePt t="35120" x="4876800" y="1282700"/>
          <p14:tracePt t="35136" x="4876800" y="1250950"/>
          <p14:tracePt t="35153" x="4857750" y="1206500"/>
          <p14:tracePt t="35203" x="4845050" y="1193800"/>
          <p14:tracePt t="35210" x="4838700" y="1181100"/>
          <p14:tracePt t="35214" x="4826000" y="1181100"/>
          <p14:tracePt t="35221" x="4787900" y="1155700"/>
          <p14:tracePt t="35237" x="4756150" y="1136650"/>
          <p14:tracePt t="35254" x="4743450" y="1130300"/>
          <p14:tracePt t="35270" x="4718050" y="1117600"/>
          <p14:tracePt t="35286" x="4692650" y="1104900"/>
          <p14:tracePt t="35303" x="4667250" y="1092200"/>
          <p14:tracePt t="35320" x="4635500" y="1085850"/>
          <p14:tracePt t="35336" x="4610100" y="1079500"/>
          <p14:tracePt t="35353" x="4591050" y="1079500"/>
          <p14:tracePt t="35370" x="4540250" y="1079500"/>
          <p14:tracePt t="35387" x="4514850" y="1079500"/>
          <p14:tracePt t="35403" x="4476750" y="1092200"/>
          <p14:tracePt t="35421" x="4451350" y="1104900"/>
          <p14:tracePt t="35437" x="4419600" y="1123950"/>
          <p14:tracePt t="35454" x="4394200" y="1143000"/>
          <p14:tracePt t="35471" x="4375150" y="1162050"/>
          <p14:tracePt t="35487" x="4349750" y="1187450"/>
          <p14:tracePt t="35503" x="4330700" y="1212850"/>
          <p14:tracePt t="35520" x="4311650" y="1244600"/>
          <p14:tracePt t="35536" x="4286250" y="1282700"/>
          <p14:tracePt t="35553" x="4273550" y="1308100"/>
          <p14:tracePt t="35570" x="4260850" y="1346200"/>
          <p14:tracePt t="35587" x="4254500" y="1371600"/>
          <p14:tracePt t="35603" x="4248150" y="1397000"/>
          <p14:tracePt t="35620" x="4248150" y="1416050"/>
          <p14:tracePt t="35636" x="4248150" y="1435100"/>
          <p14:tracePt t="35653" x="4248150" y="1466850"/>
          <p14:tracePt t="35670" x="4248150" y="1485900"/>
          <p14:tracePt t="35688" x="4254500" y="1517650"/>
          <p14:tracePt t="35704" x="4260850" y="1543050"/>
          <p14:tracePt t="35721" x="4279900" y="1574800"/>
          <p14:tracePt t="35736" x="4298950" y="1600200"/>
          <p14:tracePt t="35753" x="4318000" y="1631950"/>
          <p14:tracePt t="35770" x="4356100" y="1663700"/>
          <p14:tracePt t="35786" x="4381500" y="1682750"/>
          <p14:tracePt t="35803" x="4406900" y="1695450"/>
          <p14:tracePt t="35820" x="4438650" y="1701800"/>
          <p14:tracePt t="35836" x="4470400" y="1708150"/>
          <p14:tracePt t="35853" x="4508500" y="1708150"/>
          <p14:tracePt t="35870" x="4559300" y="1708150"/>
          <p14:tracePt t="35886" x="4610100" y="1701800"/>
          <p14:tracePt t="35903" x="4679950" y="1670050"/>
          <p14:tracePt t="35921" x="4724400" y="1631950"/>
          <p14:tracePt t="35937" x="4787900" y="1587500"/>
          <p14:tracePt t="35955" x="4813300" y="1549400"/>
          <p14:tracePt t="35971" x="4826000" y="1511300"/>
          <p14:tracePt t="35987" x="4832350" y="1473200"/>
          <p14:tracePt t="36004" x="4838700" y="1435100"/>
          <p14:tracePt t="36020" x="4838700" y="1397000"/>
          <p14:tracePt t="36036" x="4838700" y="1365250"/>
          <p14:tracePt t="36053" x="4838700" y="1327150"/>
          <p14:tracePt t="36069" x="4819650" y="1289050"/>
          <p14:tracePt t="36086" x="4800600" y="1238250"/>
          <p14:tracePt t="36103" x="4768850" y="1193800"/>
          <p14:tracePt t="36120" x="4730750" y="1149350"/>
          <p14:tracePt t="36137" x="4692650" y="1104900"/>
          <p14:tracePt t="36153" x="4610100" y="1054100"/>
          <p14:tracePt t="36172" x="4559300" y="1035050"/>
          <p14:tracePt t="36188" x="4514850" y="1028700"/>
          <p14:tracePt t="36204" x="4451350" y="1016000"/>
          <p14:tracePt t="36221" x="4406900" y="1009650"/>
          <p14:tracePt t="36238" x="4356100" y="1003300"/>
          <p14:tracePt t="36253" x="4318000" y="1003300"/>
          <p14:tracePt t="36270" x="4286250" y="1003300"/>
          <p14:tracePt t="36287" x="4254500" y="1009650"/>
          <p14:tracePt t="36303" x="4210050" y="1028700"/>
          <p14:tracePt t="36320" x="4171950" y="1047750"/>
          <p14:tracePt t="36336" x="4127500" y="1079500"/>
          <p14:tracePt t="36353" x="4108450" y="1104900"/>
          <p14:tracePt t="36370" x="4070350" y="1136650"/>
          <p14:tracePt t="36387" x="4057650" y="1174750"/>
          <p14:tracePt t="36403" x="4051300" y="1200150"/>
          <p14:tracePt t="36420" x="4051300" y="1238250"/>
          <p14:tracePt t="36438" x="4051300" y="1270000"/>
          <p14:tracePt t="36454" x="4051300" y="1308100"/>
          <p14:tracePt t="36471" x="4057650" y="1339850"/>
          <p14:tracePt t="36486" x="4064000" y="1384300"/>
          <p14:tracePt t="36503" x="4089400" y="1435100"/>
          <p14:tracePt t="36520" x="4108450" y="1473200"/>
          <p14:tracePt t="36537" x="4133850" y="1511300"/>
          <p14:tracePt t="36553" x="4178300" y="1568450"/>
          <p14:tracePt t="36553" x="4191000" y="1574800"/>
          <p14:tracePt t="36570" x="4216400" y="1600200"/>
          <p14:tracePt t="36586" x="4248150" y="1619250"/>
          <p14:tracePt t="36603" x="4279900" y="1631950"/>
          <p14:tracePt t="36621" x="4324350" y="1651000"/>
          <p14:tracePt t="36637" x="4375150" y="1657350"/>
          <p14:tracePt t="36654" x="4432300" y="1663700"/>
          <p14:tracePt t="36671" x="4483100" y="1663700"/>
          <p14:tracePt t="36687" x="4521200" y="1663700"/>
          <p14:tracePt t="36704" x="4559300" y="1657350"/>
          <p14:tracePt t="36721" x="4591050" y="1651000"/>
          <p14:tracePt t="36737" x="4616450" y="1644650"/>
          <p14:tracePt t="36754" x="4654550" y="1631950"/>
          <p14:tracePt t="36771" x="4686300" y="1612900"/>
          <p14:tracePt t="36788" x="4718050" y="1600200"/>
          <p14:tracePt t="36804" x="4743450" y="1574800"/>
          <p14:tracePt t="36821" x="4768850" y="1543050"/>
          <p14:tracePt t="36838" x="4806950" y="1485900"/>
          <p14:tracePt t="36854" x="4826000" y="1422400"/>
          <p14:tracePt t="36871" x="4845050" y="1346200"/>
          <p14:tracePt t="36887" x="4851400" y="1289050"/>
          <p14:tracePt t="36904" x="4857750" y="1250950"/>
          <p14:tracePt t="36921" x="4857750" y="1206500"/>
          <p14:tracePt t="36938" x="4851400" y="1168400"/>
          <p14:tracePt t="36954" x="4819650" y="1092200"/>
          <p14:tracePt t="36971" x="4806950" y="1060450"/>
          <p14:tracePt t="36987" x="4787900" y="1035050"/>
          <p14:tracePt t="37004" x="4756150" y="1009650"/>
          <p14:tracePt t="37021" x="4718050" y="984250"/>
          <p14:tracePt t="37038" x="4686300" y="977900"/>
          <p14:tracePt t="37054" x="4660900" y="965200"/>
          <p14:tracePt t="37071" x="4635500" y="958850"/>
          <p14:tracePt t="37087" x="4603750" y="958850"/>
          <p14:tracePt t="37104" x="4572000" y="958850"/>
          <p14:tracePt t="37121" x="4533900" y="965200"/>
          <p14:tracePt t="37138" x="4495800" y="977900"/>
          <p14:tracePt t="37155" x="4483100" y="984250"/>
          <p14:tracePt t="37171" x="4476750" y="984250"/>
          <p14:tracePt t="38247" x="4464050" y="996950"/>
          <p14:tracePt t="38258" x="4425950" y="1009650"/>
          <p14:tracePt t="38259" x="4375150" y="1016000"/>
          <p14:tracePt t="38275" x="4260850" y="1035050"/>
          <p14:tracePt t="38289" x="4108450" y="1054100"/>
          <p14:tracePt t="38305" x="3962400" y="1085850"/>
          <p14:tracePt t="38322" x="3810000" y="1111250"/>
          <p14:tracePt t="38337" x="3536950" y="1149350"/>
          <p14:tracePt t="38356" x="3378200" y="1187450"/>
          <p14:tracePt t="38371" x="3238500" y="1219200"/>
          <p14:tracePt t="38388" x="3130550" y="1257300"/>
          <p14:tracePt t="38404" x="3054350" y="1270000"/>
          <p14:tracePt t="38421" x="3009900" y="1289050"/>
          <p14:tracePt t="38437" x="2959100" y="1308100"/>
          <p14:tracePt t="38454" x="2933700" y="1308100"/>
          <p14:tracePt t="38471" x="2901950" y="1327150"/>
          <p14:tracePt t="38488" x="2857500" y="1346200"/>
          <p14:tracePt t="38504" x="2800350" y="1371600"/>
          <p14:tracePt t="38521" x="2724150" y="1403350"/>
          <p14:tracePt t="38537" x="2571750" y="1447800"/>
          <p14:tracePt t="38555" x="2444750" y="1479550"/>
          <p14:tracePt t="38571" x="2330450" y="1504950"/>
          <p14:tracePt t="38588" x="2222500" y="1517650"/>
          <p14:tracePt t="38604" x="2114550" y="1536700"/>
          <p14:tracePt t="38621" x="2019300" y="1549400"/>
          <p14:tracePt t="38637" x="1917700" y="1581150"/>
          <p14:tracePt t="38654" x="1841500" y="1600200"/>
          <p14:tracePt t="38671" x="1778000" y="1619250"/>
          <p14:tracePt t="38688" x="1739900" y="1644650"/>
          <p14:tracePt t="38704" x="1720850" y="1651000"/>
          <p14:tracePt t="38761" x="1714500" y="1651000"/>
          <p14:tracePt t="38810" x="1720850" y="1651000"/>
          <p14:tracePt t="38818" x="1739900" y="1644650"/>
          <p14:tracePt t="38826" x="1778000" y="1619250"/>
          <p14:tracePt t="38834" x="1816100" y="1587500"/>
          <p14:tracePt t="38840" x="1905000" y="1498600"/>
          <p14:tracePt t="38854" x="1987550" y="1416050"/>
          <p14:tracePt t="38871" x="2082800" y="1358900"/>
          <p14:tracePt t="38888" x="2127250" y="1320800"/>
          <p14:tracePt t="38904" x="2152650" y="1308100"/>
          <p14:tracePt t="38921" x="2165350" y="1295400"/>
          <p14:tracePt t="38937" x="2171700" y="1289050"/>
          <p14:tracePt t="39051" x="2178050" y="1289050"/>
          <p14:tracePt t="39059" x="2171700" y="1301750"/>
          <p14:tracePt t="39066" x="2165350" y="1333500"/>
          <p14:tracePt t="39073" x="2159000" y="1390650"/>
          <p14:tracePt t="39088" x="2152650" y="1441450"/>
          <p14:tracePt t="39104" x="2152650" y="1485900"/>
          <p14:tracePt t="39121" x="2152650" y="1524000"/>
          <p14:tracePt t="39137" x="2152650" y="1581150"/>
          <p14:tracePt t="39155" x="2146300" y="1625600"/>
          <p14:tracePt t="39171" x="2127250" y="1701800"/>
          <p14:tracePt t="39187" x="2108200" y="1784350"/>
          <p14:tracePt t="39204" x="2076450" y="1898650"/>
          <p14:tracePt t="39221" x="2032000" y="2038350"/>
          <p14:tracePt t="39237" x="2006600" y="2197100"/>
          <p14:tracePt t="39254" x="1987550" y="2355850"/>
          <p14:tracePt t="39271" x="1968500" y="2540000"/>
          <p14:tracePt t="39287" x="1968500" y="2806700"/>
          <p14:tracePt t="39304" x="1968500" y="3028950"/>
          <p14:tracePt t="39321" x="1955800" y="3270250"/>
          <p14:tracePt t="39321" x="1955800" y="3371850"/>
          <p14:tracePt t="39339" x="1955800" y="3517900"/>
          <p14:tracePt t="39355" x="1955800" y="3683000"/>
          <p14:tracePt t="39371" x="1936750" y="3822700"/>
          <p14:tracePt t="39387" x="1917700" y="3975100"/>
          <p14:tracePt t="39404" x="1892300" y="4095750"/>
          <p14:tracePt t="39421" x="1879600" y="4222750"/>
          <p14:tracePt t="39437" x="1873250" y="4324350"/>
          <p14:tracePt t="39454" x="1866900" y="4419600"/>
          <p14:tracePt t="39470" x="1854200" y="4502150"/>
          <p14:tracePt t="39487" x="1854200" y="4565650"/>
          <p14:tracePt t="39505" x="1854200" y="4629150"/>
          <p14:tracePt t="39520" x="1847850" y="4724400"/>
          <p14:tracePt t="39539" x="1847850" y="4794250"/>
          <p14:tracePt t="39554" x="1847850" y="4857750"/>
          <p14:tracePt t="39571" x="1847850" y="4921250"/>
          <p14:tracePt t="39587" x="1847850" y="4965700"/>
          <p14:tracePt t="39604" x="1847850" y="5003800"/>
          <p14:tracePt t="39621" x="1841500" y="5029200"/>
          <p14:tracePt t="39638" x="1841500" y="5041900"/>
          <p14:tracePt t="39654" x="1841500" y="5054600"/>
          <p14:tracePt t="39671" x="1841500" y="5060950"/>
          <p14:tracePt t="39687" x="1835150" y="5080000"/>
          <p14:tracePt t="39704" x="1835150" y="5092700"/>
          <p14:tracePt t="39721" x="1835150" y="5105400"/>
          <p14:tracePt t="39738" x="1835150" y="5111750"/>
          <p14:tracePt t="39754" x="1835150" y="5118100"/>
          <p14:tracePt t="40314" x="1866900" y="5111750"/>
          <p14:tracePt t="40322" x="2032000" y="4965700"/>
          <p14:tracePt t="40338" x="2197100" y="4819650"/>
          <p14:tracePt t="40339" x="2635250" y="4457700"/>
          <p14:tracePt t="40356" x="3073400" y="4070350"/>
          <p14:tracePt t="40374" x="3581400" y="3638550"/>
          <p14:tracePt t="40387" x="4064000" y="3251200"/>
          <p14:tracePt t="40404" x="4470400" y="2895600"/>
          <p14:tracePt t="40421" x="4737100" y="2584450"/>
          <p14:tracePt t="40438" x="4876800" y="2355850"/>
          <p14:tracePt t="40454" x="4927600" y="2203450"/>
          <p14:tracePt t="40471" x="4940300" y="2108200"/>
          <p14:tracePt t="40487" x="4940300" y="2044700"/>
          <p14:tracePt t="40504" x="4933950" y="2000250"/>
          <p14:tracePt t="40521" x="4908550" y="1962150"/>
          <p14:tracePt t="40537" x="4876800" y="1930400"/>
          <p14:tracePt t="40554" x="4819650" y="1911350"/>
          <p14:tracePt t="40570" x="4711700" y="1898650"/>
          <p14:tracePt t="40587" x="4572000" y="1879600"/>
          <p14:tracePt t="40604" x="4406900" y="1847850"/>
          <p14:tracePt t="40621" x="4229100" y="1828800"/>
          <p14:tracePt t="40637" x="4070350" y="1790700"/>
          <p14:tracePt t="40654" x="3930650" y="1752600"/>
          <p14:tracePt t="40671" x="3816350" y="1720850"/>
          <p14:tracePt t="40687" x="3708400" y="1701800"/>
          <p14:tracePt t="40704" x="3606800" y="1670050"/>
          <p14:tracePt t="40721" x="3530600" y="1651000"/>
          <p14:tracePt t="40737" x="3473450" y="1631950"/>
          <p14:tracePt t="40754" x="3390900" y="1606550"/>
          <p14:tracePt t="40771" x="3340100" y="1593850"/>
          <p14:tracePt t="40787" x="3295650" y="1587500"/>
          <p14:tracePt t="40804" x="3251200" y="1568450"/>
          <p14:tracePt t="40821" x="3219450" y="1562100"/>
          <p14:tracePt t="40837" x="3187700" y="1549400"/>
          <p14:tracePt t="40854" x="3162300" y="1543050"/>
          <p14:tracePt t="40870" x="3143250" y="1536700"/>
          <p14:tracePt t="40887" x="3117850" y="1524000"/>
          <p14:tracePt t="40904" x="3092450" y="1517650"/>
          <p14:tracePt t="40921" x="3079750" y="1517650"/>
          <p14:tracePt t="40937" x="3054350" y="1517650"/>
          <p14:tracePt t="40954" x="3016250" y="1517650"/>
          <p14:tracePt t="40971" x="2984500" y="1517650"/>
          <p14:tracePt t="40987" x="2946400" y="1517650"/>
          <p14:tracePt t="41004" x="2914650" y="1524000"/>
          <p14:tracePt t="41021" x="2895600" y="1530350"/>
          <p14:tracePt t="41037" x="2876550" y="1530350"/>
          <p14:tracePt t="41055" x="2870200" y="1530350"/>
          <p14:tracePt t="41071" x="2870200" y="1536700"/>
          <p14:tracePt t="41114" x="2857500" y="1543050"/>
          <p14:tracePt t="41282" x="2863850" y="1543050"/>
          <p14:tracePt t="41285" x="2889250" y="1543050"/>
          <p14:tracePt t="41296" x="2914650" y="1549400"/>
          <p14:tracePt t="41304" x="2984500" y="1555750"/>
          <p14:tracePt t="41321" x="3073400" y="1562100"/>
          <p14:tracePt t="41338" x="3257550" y="1568450"/>
          <p14:tracePt t="41355" x="3397250" y="1574800"/>
          <p14:tracePt t="41371" x="3536950" y="1574800"/>
          <p14:tracePt t="41388" x="3683000" y="1581150"/>
          <p14:tracePt t="41404" x="3810000" y="1581150"/>
          <p14:tracePt t="41420" x="3917950" y="1581150"/>
          <p14:tracePt t="41437" x="4032250" y="1581150"/>
          <p14:tracePt t="41454" x="4133850" y="1581150"/>
          <p14:tracePt t="41470" x="4229100" y="1574800"/>
          <p14:tracePt t="41487" x="4311650" y="1562100"/>
          <p14:tracePt t="41504" x="4400550" y="1549400"/>
          <p14:tracePt t="41520" x="4489450" y="1549400"/>
          <p14:tracePt t="41537" x="4597400" y="1543050"/>
          <p14:tracePt t="41555" x="4660900" y="1543050"/>
          <p14:tracePt t="41570" x="4711700" y="1543050"/>
          <p14:tracePt t="41587" x="4756150" y="1543050"/>
          <p14:tracePt t="41604" x="4806950" y="1543050"/>
          <p14:tracePt t="41621" x="4857750" y="1543050"/>
          <p14:tracePt t="41637" x="4902200" y="1543050"/>
          <p14:tracePt t="41654" x="4946650" y="1543050"/>
          <p14:tracePt t="41670" x="4984750" y="1543050"/>
          <p14:tracePt t="41688" x="5022850" y="1543050"/>
          <p14:tracePt t="41704" x="5060950" y="1543050"/>
          <p14:tracePt t="41721" x="5099050" y="1543050"/>
          <p14:tracePt t="41737" x="5149850" y="1543050"/>
          <p14:tracePt t="41755" x="5168900" y="1543050"/>
          <p14:tracePt t="41771" x="5187950" y="1543050"/>
          <p14:tracePt t="41787" x="5213350" y="1543050"/>
          <p14:tracePt t="41804" x="5232400" y="1543050"/>
          <p14:tracePt t="41821" x="5251450" y="1543050"/>
          <p14:tracePt t="41837" x="5270500" y="1536700"/>
          <p14:tracePt t="41854" x="5289550" y="1536700"/>
          <p14:tracePt t="41870" x="5314950" y="1536700"/>
          <p14:tracePt t="41888" x="5346700" y="1530350"/>
          <p14:tracePt t="41904" x="5384800" y="1524000"/>
          <p14:tracePt t="41921" x="5410200" y="1524000"/>
          <p14:tracePt t="41937" x="5448300" y="1517650"/>
          <p14:tracePt t="41955" x="5467350" y="1511300"/>
          <p14:tracePt t="41970" x="5492750" y="1511300"/>
          <p14:tracePt t="41987" x="5505450" y="1504950"/>
          <p14:tracePt t="42004" x="5511800" y="1504950"/>
          <p14:tracePt t="42021" x="5518150" y="1498600"/>
          <p14:tracePt t="42037" x="5524500" y="1498600"/>
          <p14:tracePt t="42054" x="5530850" y="1498600"/>
          <p14:tracePt t="42098" x="5537200" y="1492250"/>
          <p14:tracePt t="42155" x="5543550" y="1492250"/>
          <p14:tracePt t="42163" x="5549900" y="1492250"/>
          <p14:tracePt t="42180" x="5556250" y="1492250"/>
          <p14:tracePt t="42187" x="5562600" y="1492250"/>
          <p14:tracePt t="42188" x="5568950" y="1492250"/>
          <p14:tracePt t="42204" x="5581650" y="1492250"/>
          <p14:tracePt t="42221" x="5594350" y="1485900"/>
          <p14:tracePt t="42237" x="5619750" y="1485900"/>
          <p14:tracePt t="42254" x="5638800" y="1479550"/>
          <p14:tracePt t="42270" x="5676900" y="1473200"/>
          <p14:tracePt t="42287" x="5727700" y="1447800"/>
          <p14:tracePt t="42304" x="5765800" y="1428750"/>
          <p14:tracePt t="42321" x="5822950" y="1397000"/>
          <p14:tracePt t="42337" x="5880100" y="1339850"/>
          <p14:tracePt t="42355" x="5905500" y="1314450"/>
          <p14:tracePt t="42370" x="5918200" y="1289050"/>
          <p14:tracePt t="42387" x="5937250" y="1263650"/>
          <p14:tracePt t="42404" x="5943600" y="1238250"/>
          <p14:tracePt t="42421" x="5943600" y="1219200"/>
          <p14:tracePt t="42437" x="5943600" y="1200150"/>
          <p14:tracePt t="42454" x="5943600" y="1181100"/>
          <p14:tracePt t="42470" x="5930900" y="1168400"/>
          <p14:tracePt t="42487" x="5911850" y="1149350"/>
          <p14:tracePt t="42504" x="5892800" y="1130300"/>
          <p14:tracePt t="42520" x="5880100" y="1111250"/>
          <p14:tracePt t="42537" x="5854700" y="1073150"/>
          <p14:tracePt t="42555" x="5829300" y="1054100"/>
          <p14:tracePt t="42571" x="5797550" y="1028700"/>
          <p14:tracePt t="42587" x="5765800" y="1016000"/>
          <p14:tracePt t="42604" x="5734050" y="1003300"/>
          <p14:tracePt t="42621" x="5695950" y="990600"/>
          <p14:tracePt t="42637" x="5657850" y="984250"/>
          <p14:tracePt t="42654" x="5626100" y="977900"/>
          <p14:tracePt t="42671" x="5594350" y="977900"/>
          <p14:tracePt t="42687" x="5549900" y="971550"/>
          <p14:tracePt t="42704" x="5537200" y="971550"/>
          <p14:tracePt t="42720" x="5511800" y="971550"/>
          <p14:tracePt t="42738" x="5492750" y="977900"/>
          <p14:tracePt t="42738" x="5473700" y="984250"/>
          <p14:tracePt t="42754" x="5448300" y="996950"/>
          <p14:tracePt t="42771" x="5422900" y="1009650"/>
          <p14:tracePt t="42787" x="5397500" y="1022350"/>
          <p14:tracePt t="42804" x="5372100" y="1028700"/>
          <p14:tracePt t="42820" x="5353050" y="1047750"/>
          <p14:tracePt t="42837" x="5327650" y="1060450"/>
          <p14:tracePt t="42854" x="5302250" y="1079500"/>
          <p14:tracePt t="42871" x="5283200" y="1098550"/>
          <p14:tracePt t="42887" x="5257800" y="1117600"/>
          <p14:tracePt t="42904" x="5238750" y="1149350"/>
          <p14:tracePt t="42920" x="5232400" y="1162050"/>
          <p14:tracePt t="42937" x="5213350" y="1200150"/>
          <p14:tracePt t="42955" x="5213350" y="1231900"/>
          <p14:tracePt t="42971" x="5207000" y="1257300"/>
          <p14:tracePt t="42987" x="5207000" y="1276350"/>
          <p14:tracePt t="43004" x="5207000" y="1295400"/>
          <p14:tracePt t="43020" x="5207000" y="1308100"/>
          <p14:tracePt t="43037" x="5207000" y="1327150"/>
          <p14:tracePt t="43054" x="5207000" y="1339850"/>
          <p14:tracePt t="43071" x="5207000" y="1346200"/>
          <p14:tracePt t="43087" x="5213350" y="1358900"/>
          <p14:tracePt t="43123" x="5219700" y="1365250"/>
          <p14:tracePt t="43138" x="5226050" y="1371600"/>
          <p14:tracePt t="43139" x="5226050" y="1377950"/>
          <p14:tracePt t="43154" x="5238750" y="1384300"/>
          <p14:tracePt t="43194" x="5238750" y="1390650"/>
          <p14:tracePt t="43210" x="5245100" y="1390650"/>
          <p14:tracePt t="43234" x="5245100" y="1397000"/>
          <p14:tracePt t="44482" x="5245100" y="1403350"/>
          <p14:tracePt t="44495" x="5238750" y="1409700"/>
          <p14:tracePt t="44496" x="5232400" y="1416050"/>
          <p14:tracePt t="44503" x="5213350" y="1416050"/>
          <p14:tracePt t="44521" x="5187950" y="1428750"/>
          <p14:tracePt t="44538" x="5143500" y="1447800"/>
          <p14:tracePt t="44554" x="5092700" y="1479550"/>
          <p14:tracePt t="44571" x="5016500" y="1511300"/>
          <p14:tracePt t="44587" x="4953000" y="1543050"/>
          <p14:tracePt t="44604" x="4889500" y="1587500"/>
          <p14:tracePt t="44621" x="4813300" y="1644650"/>
          <p14:tracePt t="44637" x="4724400" y="1708150"/>
          <p14:tracePt t="44654" x="4667250" y="1752600"/>
          <p14:tracePt t="44670" x="4591050" y="1790700"/>
          <p14:tracePt t="44687" x="4527550" y="1828800"/>
          <p14:tracePt t="44704" x="4476750" y="1847850"/>
          <p14:tracePt t="44720" x="4451350" y="1854200"/>
          <p14:tracePt t="44737" x="4425950" y="1860550"/>
          <p14:tracePt t="44755" x="4419600" y="1866900"/>
          <p14:tracePt t="44771" x="4406900" y="1866900"/>
          <p14:tracePt t="44787" x="4400550" y="1873250"/>
          <p14:tracePt t="44804" x="4394200" y="1879600"/>
          <p14:tracePt t="44821" x="4387850" y="1879600"/>
          <p14:tracePt t="44837" x="4381500" y="1885950"/>
          <p14:tracePt t="44854" x="4375150" y="1892300"/>
          <p14:tracePt t="44870" x="4362450" y="1905000"/>
          <p14:tracePt t="44887" x="4349750" y="1911350"/>
          <p14:tracePt t="44904" x="4324350" y="1924050"/>
          <p14:tracePt t="44920" x="4311650" y="1930400"/>
          <p14:tracePt t="44937" x="4292600" y="1936750"/>
          <p14:tracePt t="44937" x="4286250" y="1936750"/>
          <p14:tracePt t="44954" x="4267200" y="1943100"/>
          <p14:tracePt t="44970" x="4254500" y="1943100"/>
          <p14:tracePt t="44988" x="4248150" y="1943100"/>
          <p14:tracePt t="45004" x="4235450" y="1943100"/>
          <p14:tracePt t="45021" x="4222750" y="1943100"/>
          <p14:tracePt t="45037" x="4210050" y="1924050"/>
          <p14:tracePt t="45054" x="4197350" y="1898650"/>
          <p14:tracePt t="45070" x="4197350" y="1873250"/>
          <p14:tracePt t="45087" x="4197350" y="1835150"/>
          <p14:tracePt t="45104" x="4197350" y="1803400"/>
          <p14:tracePt t="45121" x="4210050" y="1784350"/>
          <p14:tracePt t="45137" x="4254500" y="1758950"/>
          <p14:tracePt t="45170" x="4279900" y="1752600"/>
          <p14:tracePt t="45171" x="4298950" y="1746250"/>
          <p14:tracePt t="45250" x="4305300" y="1746250"/>
          <p14:tracePt t="45258" x="4298950" y="1752600"/>
          <p14:tracePt t="45270" x="4273550" y="1784350"/>
          <p14:tracePt t="45274" x="4222750" y="1841500"/>
          <p14:tracePt t="45287" x="4095750" y="1924050"/>
          <p14:tracePt t="45304" x="3949700" y="2012950"/>
          <p14:tracePt t="45320" x="3797300" y="2101850"/>
          <p14:tracePt t="45337" x="3486150" y="2241550"/>
          <p14:tracePt t="45355" x="3321050" y="2292350"/>
          <p14:tracePt t="45370" x="3187700" y="2324100"/>
          <p14:tracePt t="45387" x="3060700" y="2336800"/>
          <p14:tracePt t="45404" x="2990850" y="2336800"/>
          <p14:tracePt t="45421" x="2940050" y="2336800"/>
          <p14:tracePt t="45437" x="2908300" y="2324100"/>
          <p14:tracePt t="45454" x="2882900" y="2305050"/>
          <p14:tracePt t="45470" x="2863850" y="2279650"/>
          <p14:tracePt t="45487" x="2844800" y="2247900"/>
          <p14:tracePt t="45504" x="2813050" y="2184400"/>
          <p14:tracePt t="45521" x="2787650" y="2127250"/>
          <p14:tracePt t="45537" x="2743200" y="2012950"/>
          <p14:tracePt t="45554" x="2717800" y="1949450"/>
          <p14:tracePt t="45570" x="2698750" y="1885950"/>
          <p14:tracePt t="45587" x="2679700" y="1828800"/>
          <p14:tracePt t="45604" x="2660650" y="1797050"/>
          <p14:tracePt t="45620" x="2654300" y="1784350"/>
          <p14:tracePt t="45637" x="2647950" y="1778000"/>
          <p14:tracePt t="45746" x="2641600" y="1778000"/>
          <p14:tracePt t="45757" x="2635250" y="1778000"/>
          <p14:tracePt t="45770" x="2622550" y="1784350"/>
          <p14:tracePt t="45787" x="2616200" y="1809750"/>
          <p14:tracePt t="45788" x="2603500" y="1892300"/>
          <p14:tracePt t="45804" x="2603500" y="1981200"/>
          <p14:tracePt t="45820" x="2603500" y="2082800"/>
          <p14:tracePt t="45837" x="2603500" y="2171700"/>
          <p14:tracePt t="45854" x="2603500" y="2279650"/>
          <p14:tracePt t="45870" x="2603500" y="2381250"/>
          <p14:tracePt t="45887" x="2603500" y="2495550"/>
          <p14:tracePt t="45904" x="2603500" y="2622550"/>
          <p14:tracePt t="45920" x="2603500" y="2755900"/>
          <p14:tracePt t="45937" x="2590800" y="2921000"/>
          <p14:tracePt t="45954" x="2590800" y="3022600"/>
          <p14:tracePt t="45970" x="2584450" y="3130550"/>
          <p14:tracePt t="45987" x="2584450" y="3149600"/>
          <p14:tracePt t="46004" x="2578100" y="3206750"/>
          <p14:tracePt t="46020" x="2565400" y="3282950"/>
          <p14:tracePt t="46038" x="2559050" y="3346450"/>
          <p14:tracePt t="46054" x="2552700" y="3416300"/>
          <p14:tracePt t="46071" x="2540000" y="3479800"/>
          <p14:tracePt t="46087" x="2527300" y="3562350"/>
          <p14:tracePt t="46104" x="2514600" y="3651250"/>
          <p14:tracePt t="46120" x="2501900" y="3733800"/>
          <p14:tracePt t="46137" x="2495550" y="3829050"/>
          <p14:tracePt t="46155" x="2489200" y="3905250"/>
          <p14:tracePt t="46171" x="2482850" y="3968750"/>
          <p14:tracePt t="46187" x="2482850" y="4019550"/>
          <p14:tracePt t="46204" x="2476500" y="4083050"/>
          <p14:tracePt t="46220" x="2470150" y="4140200"/>
          <p14:tracePt t="46237" x="2470150" y="4203700"/>
          <p14:tracePt t="46254" x="2470150" y="4273550"/>
          <p14:tracePt t="46270" x="2470150" y="4349750"/>
          <p14:tracePt t="46287" x="2470150" y="4438650"/>
          <p14:tracePt t="46304" x="2470150" y="4514850"/>
          <p14:tracePt t="46320" x="2470150" y="4584700"/>
          <p14:tracePt t="46337" x="2470150" y="4673600"/>
          <p14:tracePt t="46354" x="2470150" y="4800600"/>
          <p14:tracePt t="46371" x="2470150" y="4857750"/>
          <p14:tracePt t="46387" x="2463800" y="4914900"/>
          <p14:tracePt t="46405" x="2457450" y="4959350"/>
          <p14:tracePt t="46420" x="2451100" y="5003800"/>
          <p14:tracePt t="46437" x="2444750" y="5035550"/>
          <p14:tracePt t="46454" x="2438400" y="5060950"/>
          <p14:tracePt t="46470" x="2438400" y="5080000"/>
          <p14:tracePt t="46487" x="2438400" y="5099050"/>
          <p14:tracePt t="46504" x="2432050" y="5111750"/>
          <p14:tracePt t="46520" x="2432050" y="5118100"/>
          <p14:tracePt t="48736" x="2419350" y="5092700"/>
          <p14:tracePt t="48745" x="2387600" y="4940300"/>
          <p14:tracePt t="48753" x="2381250" y="4876800"/>
          <p14:tracePt t="48754" x="2374900" y="4756150"/>
          <p14:tracePt t="48770" x="2374900" y="4654550"/>
          <p14:tracePt t="48787" x="2374900" y="4591050"/>
          <p14:tracePt t="48803" x="2381250" y="4540250"/>
          <p14:tracePt t="48820" x="2400300" y="4483100"/>
          <p14:tracePt t="48836" x="2425700" y="4432300"/>
          <p14:tracePt t="48853" x="2451100" y="4356100"/>
          <p14:tracePt t="48869" x="2476500" y="4260850"/>
          <p14:tracePt t="48886" x="2482850" y="4178300"/>
          <p14:tracePt t="48902" x="2495550" y="4121150"/>
          <p14:tracePt t="48919" x="2501900" y="4095750"/>
          <p14:tracePt t="48936" x="2501900" y="4076700"/>
          <p14:tracePt t="49618" x="2501900" y="4064000"/>
          <p14:tracePt t="49626" x="2501900" y="4006850"/>
          <p14:tracePt t="49634" x="2501900" y="3962400"/>
          <p14:tracePt t="49637" x="2508250" y="3873500"/>
          <p14:tracePt t="49655" x="2514600" y="3771900"/>
          <p14:tracePt t="49671" x="2514600" y="3683000"/>
          <p14:tracePt t="49687" x="2514600" y="3587750"/>
          <p14:tracePt t="49703" x="2501900" y="3505200"/>
          <p14:tracePt t="49720" x="2489200" y="3422650"/>
          <p14:tracePt t="49737" x="2457450" y="3352800"/>
          <p14:tracePt t="49753" x="2406650" y="3257550"/>
          <p14:tracePt t="49771" x="2387600" y="3225800"/>
          <p14:tracePt t="49787" x="2368550" y="3200400"/>
          <p14:tracePt t="49804" x="2362200" y="3187700"/>
          <p14:tracePt t="49820" x="2355850" y="3181350"/>
          <p14:tracePt t="50073" x="2355850" y="3213100"/>
          <p14:tracePt t="50081" x="2355850" y="3257550"/>
          <p14:tracePt t="50084" x="2355850" y="3352800"/>
          <p14:tracePt t="50084" x="2355850" y="3409950"/>
          <p14:tracePt t="50106" x="2355850" y="3454400"/>
          <p14:tracePt t="50121" x="2355850" y="3549650"/>
          <p14:tracePt t="50137" x="2355850" y="3670300"/>
          <p14:tracePt t="50154" x="2355850" y="3721100"/>
          <p14:tracePt t="50170" x="2355850" y="3759200"/>
          <p14:tracePt t="50187" x="2355850" y="3778250"/>
          <p14:tracePt t="50204" x="2355850" y="3797300"/>
          <p14:tracePt t="50220" x="2355850" y="3803650"/>
          <p14:tracePt t="50237" x="2355850" y="3810000"/>
          <p14:tracePt t="52538" x="2355850" y="3816350"/>
          <p14:tracePt t="52546" x="2349500" y="3835400"/>
          <p14:tracePt t="52570" x="2349500" y="3841750"/>
          <p14:tracePt t="52580" x="2349500" y="3848100"/>
          <p14:tracePt t="52625" x="2362200" y="3848100"/>
          <p14:tracePt t="52634" x="2362200" y="3835400"/>
          <p14:tracePt t="52658" x="2374900" y="3835400"/>
          <p14:tracePt t="52665" x="2355850" y="3816350"/>
          <p14:tracePt t="52670" x="2355850" y="3797300"/>
          <p14:tracePt t="52914" x="2355850" y="3784600"/>
          <p14:tracePt t="52921" x="2355850" y="3714750"/>
          <p14:tracePt t="53113" x="2355850" y="3708400"/>
          <p14:tracePt t="53121" x="2362200" y="3708400"/>
          <p14:tracePt t="53145" x="2368550" y="3702050"/>
          <p14:tracePt t="53233" x="2374900" y="3702050"/>
          <p14:tracePt t="53257" x="2381250" y="3702050"/>
          <p14:tracePt t="59945" x="2400300" y="3695700"/>
          <p14:tracePt t="59953" x="2495550" y="3663950"/>
          <p14:tracePt t="59969" x="2540000" y="3651250"/>
          <p14:tracePt t="59970" x="2635250" y="3632200"/>
          <p14:tracePt t="59987" x="2730500" y="3619500"/>
          <p14:tracePt t="60004" x="2794000" y="3600450"/>
          <p14:tracePt t="60021" x="2832100" y="3594100"/>
          <p14:tracePt t="60037" x="2876550" y="3575050"/>
          <p14:tracePt t="60054" x="2914650" y="3568700"/>
          <p14:tracePt t="60071" x="2946400" y="3556000"/>
          <p14:tracePt t="60086" x="2990850" y="3536950"/>
          <p14:tracePt t="60104" x="3028950" y="3517900"/>
          <p14:tracePt t="60119" x="3060700" y="3492500"/>
          <p14:tracePt t="60119" x="3092450" y="3467100"/>
          <p14:tracePt t="60137" x="3111500" y="3441700"/>
          <p14:tracePt t="60153" x="3124200" y="3416300"/>
          <p14:tracePt t="60169" x="3136900" y="3390900"/>
          <p14:tracePt t="60186" x="3136900" y="3371850"/>
          <p14:tracePt t="60203" x="3136900" y="3352800"/>
          <p14:tracePt t="60219" x="3136900" y="3333750"/>
          <p14:tracePt t="60237" x="3130550" y="3321050"/>
          <p14:tracePt t="60253" x="3124200" y="3314700"/>
          <p14:tracePt t="60269" x="3111500" y="3302000"/>
          <p14:tracePt t="60286" x="3098800" y="3289300"/>
          <p14:tracePt t="60303" x="3092450" y="3289300"/>
          <p14:tracePt t="60319" x="3054350" y="3270250"/>
          <p14:tracePt t="60319" x="3035300" y="3263900"/>
          <p14:tracePt t="60338" x="2959100" y="3238500"/>
          <p14:tracePt t="60354" x="2876550" y="3219450"/>
          <p14:tracePt t="60370" x="2768600" y="3206750"/>
          <p14:tracePt t="60386" x="2641600" y="3187700"/>
          <p14:tracePt t="60403" x="2533650" y="3181350"/>
          <p14:tracePt t="60419" x="2419350" y="3162300"/>
          <p14:tracePt t="60436" x="2317750" y="3162300"/>
          <p14:tracePt t="60453" x="2209800" y="3162300"/>
          <p14:tracePt t="60470" x="2114550" y="3162300"/>
          <p14:tracePt t="60486" x="2044700" y="3162300"/>
          <p14:tracePt t="60503" x="1987550" y="3162300"/>
          <p14:tracePt t="60519" x="1943100" y="3162300"/>
          <p14:tracePt t="60536" x="1892300" y="3162300"/>
          <p14:tracePt t="60554" x="1860550" y="3162300"/>
          <p14:tracePt t="60569" x="1816100" y="3155950"/>
          <p14:tracePt t="60586" x="1803400" y="3155950"/>
          <p14:tracePt t="60603" x="1778000" y="3149600"/>
          <p14:tracePt t="60620" x="1752600" y="3149600"/>
          <p14:tracePt t="60636" x="1720850" y="3149600"/>
          <p14:tracePt t="60653" x="1695450" y="3149600"/>
          <p14:tracePt t="60670" x="1663700" y="3149600"/>
          <p14:tracePt t="60686" x="1631950" y="3149600"/>
          <p14:tracePt t="60703" x="1606550" y="3149600"/>
          <p14:tracePt t="60720" x="1581150" y="3149600"/>
          <p14:tracePt t="60736" x="1568450" y="3149600"/>
          <p14:tracePt t="60753" x="1549400" y="3149600"/>
          <p14:tracePt t="60770" x="1543050" y="3149600"/>
          <p14:tracePt t="60809" x="1536700" y="3149600"/>
          <p14:tracePt t="60817" x="1530350" y="3149600"/>
          <p14:tracePt t="61049" x="1574800" y="3117850"/>
          <p14:tracePt t="61062" x="1644650" y="3079750"/>
          <p14:tracePt t="61063" x="1739900" y="3022600"/>
          <p14:tracePt t="61071" x="2139950" y="2857500"/>
          <p14:tracePt t="61086" x="2705100" y="2673350"/>
          <p14:tracePt t="61103" x="3429000" y="2463800"/>
          <p14:tracePt t="61120" x="4057650" y="2222500"/>
          <p14:tracePt t="61136" x="4660900" y="1892300"/>
          <p14:tracePt t="61154" x="4832350" y="1752600"/>
          <p14:tracePt t="61169" x="4914900" y="1644650"/>
          <p14:tracePt t="61186" x="4978400" y="1555750"/>
          <p14:tracePt t="61203" x="5035550" y="1479550"/>
          <p14:tracePt t="61220" x="5105400" y="1390650"/>
          <p14:tracePt t="61236" x="5200650" y="1301750"/>
          <p14:tracePt t="61253" x="5314950" y="1231900"/>
          <p14:tracePt t="61269" x="5391150" y="1193800"/>
          <p14:tracePt t="61286" x="5435600" y="1162050"/>
          <p14:tracePt t="61303" x="5454650" y="1155700"/>
          <p14:tracePt t="61319" x="5454650" y="1149350"/>
          <p14:tracePt t="61561" x="5441950" y="1162050"/>
          <p14:tracePt t="61569" x="5410200" y="1187450"/>
          <p14:tracePt t="61577" x="5314950" y="1244600"/>
          <p14:tracePt t="61587" x="5175250" y="1308100"/>
          <p14:tracePt t="61603" x="4991100" y="1358900"/>
          <p14:tracePt t="61620" x="4768850" y="1409700"/>
          <p14:tracePt t="61637" x="4533900" y="1441450"/>
          <p14:tracePt t="61653" x="4292600" y="1466850"/>
          <p14:tracePt t="61669" x="4114800" y="1498600"/>
          <p14:tracePt t="61686" x="3949700" y="1524000"/>
          <p14:tracePt t="61703" x="3841750" y="1536700"/>
          <p14:tracePt t="61720" x="3784600" y="1555750"/>
          <p14:tracePt t="61736" x="3759200" y="1568450"/>
          <p14:tracePt t="61754" x="3752850" y="1574800"/>
          <p14:tracePt t="61769" x="3752850" y="1593850"/>
          <p14:tracePt t="61786" x="3752850" y="1619250"/>
          <p14:tracePt t="61803" x="3784600" y="1676400"/>
          <p14:tracePt t="61820" x="3841750" y="1727200"/>
          <p14:tracePt t="61836" x="3956050" y="1816100"/>
          <p14:tracePt t="61853" x="4127500" y="1879600"/>
          <p14:tracePt t="61870" x="4457700" y="1949450"/>
          <p14:tracePt t="61886" x="4864100" y="2000250"/>
          <p14:tracePt t="61903" x="5327650" y="2038350"/>
          <p14:tracePt t="61920" x="5803900" y="2038350"/>
          <p14:tracePt t="61936" x="6400800" y="1943100"/>
          <p14:tracePt t="61953" x="6578600" y="1924050"/>
          <p14:tracePt t="61969" x="6686550" y="1905000"/>
          <p14:tracePt t="61986" x="6711950" y="1898650"/>
          <p14:tracePt t="62057" x="6711950" y="1892300"/>
          <p14:tracePt t="62065" x="6699250" y="1879600"/>
          <p14:tracePt t="62073" x="6661150" y="1873250"/>
          <p14:tracePt t="62079" x="6616700" y="1860550"/>
          <p14:tracePt t="62086" x="6457950" y="1841500"/>
          <p14:tracePt t="62103" x="6178550" y="1803400"/>
          <p14:tracePt t="62120" x="5791200" y="1758950"/>
          <p14:tracePt t="62120" x="5562600" y="1758950"/>
          <p14:tracePt t="62137" x="5029200" y="1752600"/>
          <p14:tracePt t="62153" x="4432300" y="1739900"/>
          <p14:tracePt t="62169" x="3886200" y="1739900"/>
          <p14:tracePt t="62186" x="3422650" y="1739900"/>
          <p14:tracePt t="62203" x="3124200" y="1739900"/>
          <p14:tracePt t="62219" x="2927350" y="1739900"/>
          <p14:tracePt t="62236" x="2794000" y="1739900"/>
          <p14:tracePt t="62253" x="2705100" y="1739900"/>
          <p14:tracePt t="62270" x="2654300" y="1739900"/>
          <p14:tracePt t="62286" x="2635250" y="1739900"/>
          <p14:tracePt t="62361" x="2641600" y="1739900"/>
          <p14:tracePt t="62369" x="2673350" y="1739900"/>
          <p14:tracePt t="62386" x="2698750" y="1733550"/>
          <p14:tracePt t="62387" x="2787650" y="1720850"/>
          <p14:tracePt t="62403" x="2952750" y="1701800"/>
          <p14:tracePt t="62420" x="3289300" y="1651000"/>
          <p14:tracePt t="62436" x="3733800" y="1574800"/>
          <p14:tracePt t="62453" x="4229100" y="1492250"/>
          <p14:tracePt t="62469" x="4946650" y="1320800"/>
          <p14:tracePt t="62486" x="5664200" y="1111250"/>
          <p14:tracePt t="62503" x="6267450" y="939800"/>
          <p14:tracePt t="62519" x="6724650" y="768350"/>
          <p14:tracePt t="62538" x="6832600" y="723900"/>
          <p14:tracePt t="62553" x="6845300" y="717550"/>
          <p14:tracePt t="62570" x="6851650" y="711200"/>
          <p14:tracePt t="62657" x="6851650" y="704850"/>
          <p14:tracePt t="62668" x="6800850" y="698500"/>
          <p14:tracePt t="62686" x="6743700" y="698500"/>
          <p14:tracePt t="62687" x="6559550" y="698500"/>
          <p14:tracePt t="62703" x="6242050" y="698500"/>
          <p14:tracePt t="62719" x="5867400" y="698500"/>
          <p14:tracePt t="62736" x="5441950" y="698500"/>
          <p14:tracePt t="62753" x="5295900" y="698500"/>
          <p14:tracePt t="62770" x="5200650" y="698500"/>
          <p14:tracePt t="62786" x="5168900" y="698500"/>
          <p14:tracePt t="62803" x="5162550" y="698500"/>
          <p14:tracePt t="62905" x="5156200" y="698500"/>
          <p14:tracePt t="62921" x="5175250" y="704850"/>
          <p14:tracePt t="62930" x="5213350" y="704850"/>
          <p14:tracePt t="62937" x="5257800" y="704850"/>
          <p14:tracePt t="62938" x="5340350" y="704850"/>
          <p14:tracePt t="62953" x="5461000" y="704850"/>
          <p14:tracePt t="62970" x="5588000" y="711200"/>
          <p14:tracePt t="62986" x="5721350" y="711200"/>
          <p14:tracePt t="63003" x="5848350" y="717550"/>
          <p14:tracePt t="63019" x="5981700" y="723900"/>
          <p14:tracePt t="63036" x="6096000" y="723900"/>
          <p14:tracePt t="63053" x="6203950" y="723900"/>
          <p14:tracePt t="63070" x="6286500" y="723900"/>
          <p14:tracePt t="63086" x="6369050" y="723900"/>
          <p14:tracePt t="63102" x="6426200" y="723900"/>
          <p14:tracePt t="63119" x="6470650" y="723900"/>
          <p14:tracePt t="63136" x="6483350" y="717550"/>
          <p14:tracePt t="63136" x="6489700" y="717550"/>
          <p14:tracePt t="63153" x="6496050" y="717550"/>
          <p14:tracePt t="63169" x="6502400" y="717550"/>
          <p14:tracePt t="63433" x="6477000" y="717550"/>
          <p14:tracePt t="63441" x="6451600" y="717550"/>
          <p14:tracePt t="63449" x="6426200" y="717550"/>
          <p14:tracePt t="63457" x="6362700" y="717550"/>
          <p14:tracePt t="63469" x="6318250" y="717550"/>
          <p14:tracePt t="63486" x="6292850" y="717550"/>
          <p14:tracePt t="63503" x="6267450" y="717550"/>
          <p14:tracePt t="63520" x="6254750" y="717550"/>
          <p14:tracePt t="63520" x="6242050" y="717550"/>
          <p14:tracePt t="63537" x="6216650" y="717550"/>
          <p14:tracePt t="63553" x="6165850" y="717550"/>
          <p14:tracePt t="63569" x="6096000" y="717550"/>
          <p14:tracePt t="63586" x="5988050" y="717550"/>
          <p14:tracePt t="63602" x="5867400" y="717550"/>
          <p14:tracePt t="63619" x="5721350" y="717550"/>
          <p14:tracePt t="63636" x="5581650" y="717550"/>
          <p14:tracePt t="63653" x="5441950" y="717550"/>
          <p14:tracePt t="63671" x="5334000" y="717550"/>
          <p14:tracePt t="63686" x="5238750" y="717550"/>
          <p14:tracePt t="63703" x="5175250" y="717550"/>
          <p14:tracePt t="63719" x="5124450" y="717550"/>
          <p14:tracePt t="63736" x="5080000" y="717550"/>
          <p14:tracePt t="63753" x="5067300" y="717550"/>
          <p14:tracePt t="63793" x="5060950" y="717550"/>
          <p14:tracePt t="64017" x="5054600" y="717550"/>
          <p14:tracePt t="64041" x="5048250" y="717550"/>
          <p14:tracePt t="64053" x="5041900" y="717550"/>
          <p14:tracePt t="64069" x="5035550" y="717550"/>
          <p14:tracePt t="64070" x="5016500" y="723900"/>
          <p14:tracePt t="64086" x="4991100" y="755650"/>
          <p14:tracePt t="64103" x="4959350" y="812800"/>
          <p14:tracePt t="64119" x="4914900" y="908050"/>
          <p14:tracePt t="64136" x="4845050" y="1104900"/>
          <p14:tracePt t="64154" x="4819650" y="1231900"/>
          <p14:tracePt t="64169" x="4800600" y="1365250"/>
          <p14:tracePt t="64187" x="4787900" y="1485900"/>
          <p14:tracePt t="64202" x="4787900" y="1606550"/>
          <p14:tracePt t="64220" x="4787900" y="1727200"/>
          <p14:tracePt t="64236" x="4787900" y="1841500"/>
          <p14:tracePt t="64253" x="4787900" y="1955800"/>
          <p14:tracePt t="64269" x="4787900" y="2063750"/>
          <p14:tracePt t="64286" x="4787900" y="2178050"/>
          <p14:tracePt t="64302" x="4787900" y="2292350"/>
          <p14:tracePt t="64319" x="4787900" y="2406650"/>
          <p14:tracePt t="64336" x="4794250" y="2546350"/>
          <p14:tracePt t="64353" x="4806950" y="2616200"/>
          <p14:tracePt t="64369" x="4826000" y="2692400"/>
          <p14:tracePt t="64386" x="4845050" y="2749550"/>
          <p14:tracePt t="64402" x="4857750" y="2800350"/>
          <p14:tracePt t="64419" x="4857750" y="2825750"/>
          <p14:tracePt t="64436" x="4857750" y="2857500"/>
          <p14:tracePt t="64453" x="4857750" y="2870200"/>
          <p14:tracePt t="64469" x="4851400" y="2882900"/>
          <p14:tracePt t="64486" x="4838700" y="2889250"/>
          <p14:tracePt t="64502" x="4800600" y="2901950"/>
          <p14:tracePt t="64519" x="4749800" y="2921000"/>
          <p14:tracePt t="64536" x="4629150" y="2965450"/>
          <p14:tracePt t="64553" x="4521200" y="2997200"/>
          <p14:tracePt t="64569" x="4425950" y="3028950"/>
          <p14:tracePt t="64586" x="4273550" y="3041650"/>
          <p14:tracePt t="64603" x="4133850" y="3054350"/>
          <p14:tracePt t="64620" x="4013200" y="3067050"/>
          <p14:tracePt t="64636" x="3898900" y="3079750"/>
          <p14:tracePt t="64653" x="3829050" y="3079750"/>
          <p14:tracePt t="64669" x="3740150" y="3079750"/>
          <p14:tracePt t="64687" x="3670300" y="3079750"/>
          <p14:tracePt t="64702" x="3606800" y="3079750"/>
          <p14:tracePt t="64719" x="3549650" y="3086100"/>
          <p14:tracePt t="64736" x="3505200" y="3098800"/>
          <p14:tracePt t="64753" x="3498850" y="3098800"/>
          <p14:tracePt t="64769" x="3492500" y="3098800"/>
          <p14:tracePt t="64817" x="3486150" y="3098800"/>
          <p14:tracePt t="65761" x="3492500" y="3098800"/>
          <p14:tracePt t="65776" x="3498850" y="3098800"/>
          <p14:tracePt t="65787" x="3505200" y="3098800"/>
          <p14:tracePt t="65803" x="3511550" y="3098800"/>
          <p14:tracePt t="65805" x="3524250" y="3098800"/>
          <p14:tracePt t="65821" x="3536950" y="3098800"/>
          <p14:tracePt t="65837" x="3549650" y="3098800"/>
          <p14:tracePt t="65853" x="3562350" y="3098800"/>
          <p14:tracePt t="65869" x="3568700" y="3098800"/>
          <p14:tracePt t="65886" x="3575050" y="3098800"/>
          <p14:tracePt t="65903" x="3581400" y="3098800"/>
          <p14:tracePt t="65919" x="3587750" y="3098800"/>
          <p14:tracePt t="65919" x="3594100" y="3098800"/>
          <p14:tracePt t="65957" x="3600450" y="3098800"/>
          <p14:tracePt t="65978" x="3606800" y="3098800"/>
          <p14:tracePt t="65993" x="3613150" y="3098800"/>
          <p14:tracePt t="66009" x="3625850" y="3098800"/>
          <p14:tracePt t="66019" x="3638550" y="3098800"/>
          <p14:tracePt t="66033" x="3651250" y="3098800"/>
          <p14:tracePt t="66036" x="3689350" y="3098800"/>
          <p14:tracePt t="66052" x="3721100" y="3098800"/>
          <p14:tracePt t="66069" x="3746500" y="3092450"/>
          <p14:tracePt t="66086" x="3778250" y="3079750"/>
          <p14:tracePt t="66103" x="3810000" y="3073400"/>
          <p14:tracePt t="66119" x="3848100" y="3067050"/>
          <p14:tracePt t="66119" x="3860800" y="3067050"/>
          <p14:tracePt t="66137" x="3898900" y="3067050"/>
          <p14:tracePt t="66153" x="3937000" y="3054350"/>
          <p14:tracePt t="66169" x="3975100" y="3054350"/>
          <p14:tracePt t="66186" x="4019550" y="3054350"/>
          <p14:tracePt t="66203" x="4057650" y="3054350"/>
          <p14:tracePt t="66219" x="4083050" y="3054350"/>
          <p14:tracePt t="66236" x="4102100" y="3054350"/>
          <p14:tracePt t="66253" x="4108450" y="3054350"/>
          <p14:tracePt t="66270" x="4114800" y="3054350"/>
          <p14:tracePt t="66286" x="4121150" y="3054350"/>
          <p14:tracePt t="66303" x="4146550" y="3054350"/>
          <p14:tracePt t="66319" x="4171950" y="3048000"/>
          <p14:tracePt t="66336" x="4254500" y="3048000"/>
          <p14:tracePt t="66353" x="4324350" y="3048000"/>
          <p14:tracePt t="66370" x="4387850" y="3041650"/>
          <p14:tracePt t="66386" x="4451350" y="3028950"/>
          <p14:tracePt t="66403" x="4502150" y="3028950"/>
          <p14:tracePt t="66419" x="4578350" y="3028950"/>
          <p14:tracePt t="66436" x="4654550" y="3028950"/>
          <p14:tracePt t="66452" x="4749800" y="3028950"/>
          <p14:tracePt t="66469" x="4857750" y="3028950"/>
          <p14:tracePt t="66486" x="4978400" y="3028950"/>
          <p14:tracePt t="66503" x="5105400" y="3028950"/>
          <p14:tracePt t="66519" x="5245100" y="3028950"/>
          <p14:tracePt t="66536" x="5454650" y="3028950"/>
          <p14:tracePt t="66553" x="5562600" y="3028950"/>
          <p14:tracePt t="66570" x="5632450" y="3028950"/>
          <p14:tracePt t="66586" x="5664200" y="3028950"/>
          <p14:tracePt t="66603" x="5676900" y="3028950"/>
          <p14:tracePt t="66619" x="5683250" y="3028950"/>
          <p14:tracePt t="66672" x="5689600" y="3028950"/>
          <p14:tracePt t="67097" x="5683250" y="3028950"/>
          <p14:tracePt t="67122" x="5676900" y="3028950"/>
          <p14:tracePt t="67137" x="5670550" y="3028950"/>
          <p14:tracePt t="67154" x="5664200" y="3028950"/>
          <p14:tracePt t="67164" x="5657850" y="3028950"/>
          <p14:tracePt t="67170" x="5645150" y="3028950"/>
          <p14:tracePt t="67186" x="5626100" y="3028950"/>
          <p14:tracePt t="67203" x="5588000" y="3028950"/>
          <p14:tracePt t="67220" x="5518150" y="3048000"/>
          <p14:tracePt t="67237" x="5435600" y="3073400"/>
          <p14:tracePt t="67253" x="5327650" y="3105150"/>
          <p14:tracePt t="67270" x="5219700" y="3155950"/>
          <p14:tracePt t="67287" x="5099050" y="3194050"/>
          <p14:tracePt t="67303" x="4978400" y="3238500"/>
          <p14:tracePt t="67320" x="4819650" y="3282950"/>
          <p14:tracePt t="67320" x="4737100" y="3302000"/>
          <p14:tracePt t="67338" x="4597400" y="3346450"/>
          <p14:tracePt t="67354" x="4464050" y="3390900"/>
          <p14:tracePt t="67370" x="4362450" y="3422650"/>
          <p14:tracePt t="67387" x="4260850" y="3448050"/>
          <p14:tracePt t="67403" x="4191000" y="3467100"/>
          <p14:tracePt t="67420" x="4121150" y="3486150"/>
          <p14:tracePt t="67437" x="4051300" y="3498850"/>
          <p14:tracePt t="67453" x="3981450" y="3524250"/>
          <p14:tracePt t="67470" x="3924300" y="3536950"/>
          <p14:tracePt t="67487" x="3873500" y="3549650"/>
          <p14:tracePt t="67503" x="3835400" y="3562350"/>
          <p14:tracePt t="67520" x="3765550" y="3575050"/>
          <p14:tracePt t="67537" x="3651250" y="3581400"/>
          <p14:tracePt t="67554" x="3543300" y="3581400"/>
          <p14:tracePt t="67570" x="3441700" y="3581400"/>
          <p14:tracePt t="67587" x="3327400" y="3581400"/>
          <p14:tracePt t="67603" x="3213100" y="3581400"/>
          <p14:tracePt t="67620" x="3117850" y="3581400"/>
          <p14:tracePt t="67637" x="3003550" y="3581400"/>
          <p14:tracePt t="67654" x="2901950" y="3581400"/>
          <p14:tracePt t="67670" x="2794000" y="3581400"/>
          <p14:tracePt t="67687" x="2711450" y="3581400"/>
          <p14:tracePt t="67703" x="2628900" y="3581400"/>
          <p14:tracePt t="67721" x="2552700" y="3581400"/>
          <p14:tracePt t="67737" x="2425700" y="3581400"/>
          <p14:tracePt t="67754" x="2355850" y="3581400"/>
          <p14:tracePt t="67770" x="2286000" y="3581400"/>
          <p14:tracePt t="67787" x="2222500" y="3581400"/>
          <p14:tracePt t="67803" x="2139950" y="3581400"/>
          <p14:tracePt t="67820" x="2070100" y="3581400"/>
          <p14:tracePt t="67837" x="2006600" y="3581400"/>
          <p14:tracePt t="67854" x="1955800" y="3581400"/>
          <p14:tracePt t="67870" x="1924050" y="3581400"/>
          <p14:tracePt t="67887" x="1905000" y="3581400"/>
          <p14:tracePt t="67903" x="1879600" y="3581400"/>
          <p14:tracePt t="67920" x="1866900" y="3581400"/>
          <p14:tracePt t="67937" x="1828800" y="3581400"/>
          <p14:tracePt t="67954" x="1803400" y="3581400"/>
          <p14:tracePt t="67970" x="1784350" y="3581400"/>
          <p14:tracePt t="67988" x="1758950" y="3581400"/>
          <p14:tracePt t="68004" x="1708150" y="3581400"/>
          <p14:tracePt t="68020" x="1663700" y="3581400"/>
          <p14:tracePt t="68037" x="1593850" y="3581400"/>
          <p14:tracePt t="68054" x="1524000" y="3581400"/>
          <p14:tracePt t="68070" x="1447800" y="3581400"/>
          <p14:tracePt t="68087" x="1346200" y="3581400"/>
          <p14:tracePt t="68103" x="1276350" y="3581400"/>
          <p14:tracePt t="68120" x="1225550" y="3581400"/>
          <p14:tracePt t="68137" x="1187450" y="3581400"/>
          <p14:tracePt t="68330" x="1193800" y="3581400"/>
          <p14:tracePt t="68346" x="1219200" y="3581400"/>
          <p14:tracePt t="68347" x="1238250" y="3581400"/>
          <p14:tracePt t="68354" x="1295400" y="3581400"/>
          <p14:tracePt t="68370" x="1384300" y="3581400"/>
          <p14:tracePt t="68387" x="1536700" y="3581400"/>
          <p14:tracePt t="68403" x="1733550" y="3619500"/>
          <p14:tracePt t="68421" x="1968500" y="3651250"/>
          <p14:tracePt t="68437" x="2159000" y="3670300"/>
          <p14:tracePt t="68454" x="2317750" y="3683000"/>
          <p14:tracePt t="68470" x="2451100" y="3689350"/>
          <p14:tracePt t="68487" x="2559050" y="3689350"/>
          <p14:tracePt t="68503" x="2641600" y="3689350"/>
          <p14:tracePt t="68520" x="2705100" y="3689350"/>
          <p14:tracePt t="68537" x="2774950" y="3689350"/>
          <p14:tracePt t="68554" x="2825750" y="3689350"/>
          <p14:tracePt t="68570" x="2895600" y="3689350"/>
          <p14:tracePt t="68587" x="2978150" y="3689350"/>
          <p14:tracePt t="68603" x="3054350" y="3689350"/>
          <p14:tracePt t="68620" x="3124200" y="3689350"/>
          <p14:tracePt t="68637" x="3194050" y="3689350"/>
          <p14:tracePt t="68654" x="3257550" y="3689350"/>
          <p14:tracePt t="68670" x="3321050" y="3689350"/>
          <p14:tracePt t="68687" x="3390900" y="3689350"/>
          <p14:tracePt t="68704" x="3441700" y="3689350"/>
          <p14:tracePt t="68720" x="3492500" y="3676650"/>
          <p14:tracePt t="68720" x="3524250" y="3670300"/>
          <p14:tracePt t="68738" x="3556000" y="3663950"/>
          <p14:tracePt t="68753" x="3587750" y="3663950"/>
          <p14:tracePt t="68770" x="3619500" y="3663950"/>
          <p14:tracePt t="68787" x="3644900" y="3657600"/>
          <p14:tracePt t="68804" x="3676650" y="3651250"/>
          <p14:tracePt t="68820" x="3702050" y="3644900"/>
          <p14:tracePt t="68837" x="3721100" y="3644900"/>
          <p14:tracePt t="68853" x="3727450" y="3644900"/>
          <p14:tracePt t="68870" x="3740150" y="3638550"/>
          <p14:tracePt t="68887" x="3752850" y="3632200"/>
          <p14:tracePt t="68903" x="3759200" y="3632200"/>
          <p14:tracePt t="68920" x="3765550" y="3632200"/>
          <p14:tracePt t="69066" x="3759200" y="3632200"/>
          <p14:tracePt t="69078" x="3746500" y="3632200"/>
          <p14:tracePt t="69079" x="3733800" y="3625850"/>
          <p14:tracePt t="69087" x="3695700" y="3625850"/>
          <p14:tracePt t="69103" x="3657600" y="3619500"/>
          <p14:tracePt t="69120" x="3587750" y="3613150"/>
          <p14:tracePt t="69136" x="3479800" y="3606800"/>
          <p14:tracePt t="69154" x="3454400" y="3606800"/>
          <p14:tracePt t="69170" x="3384550" y="3600450"/>
          <p14:tracePt t="69187" x="3302000" y="3587750"/>
          <p14:tracePt t="69204" x="3244850" y="3575050"/>
          <p14:tracePt t="69220" x="3213100" y="3568700"/>
          <p14:tracePt t="69237" x="3194050" y="3568700"/>
          <p14:tracePt t="69253" x="3181350" y="3568700"/>
          <p14:tracePt t="69270" x="3175000" y="3568700"/>
          <p14:tracePt t="69287" x="3155950" y="3562350"/>
          <p14:tracePt t="69304" x="3143250" y="3562350"/>
          <p14:tracePt t="69320" x="3136900" y="3562350"/>
          <p14:tracePt t="69337" x="3124200" y="3562350"/>
          <p14:tracePt t="69506" x="3130550" y="3562350"/>
          <p14:tracePt t="69514" x="3143250" y="3562350"/>
          <p14:tracePt t="69521" x="3149600" y="3562350"/>
          <p14:tracePt t="69529" x="3162300" y="3562350"/>
          <p14:tracePt t="69537" x="3213100" y="3562350"/>
          <p14:tracePt t="69553" x="3244850" y="3562350"/>
          <p14:tracePt t="69570" x="3282950" y="3562350"/>
          <p14:tracePt t="69587" x="3321050" y="3562350"/>
          <p14:tracePt t="69604" x="3352800" y="3562350"/>
          <p14:tracePt t="69620" x="3378200" y="3562350"/>
          <p14:tracePt t="69637" x="3390900" y="3562350"/>
          <p14:tracePt t="69994" x="3384550" y="3562350"/>
          <p14:tracePt t="70001" x="3378200" y="3562350"/>
          <p14:tracePt t="70002" x="3371850" y="3562350"/>
          <p14:tracePt t="70178" x="3365500" y="3562350"/>
          <p14:tracePt t="70185" x="3346450" y="3562350"/>
          <p14:tracePt t="70208" x="3340100" y="3562350"/>
          <p14:tracePt t="70220" x="3333750" y="3562350"/>
          <p14:tracePt t="70236" x="3308350" y="3575050"/>
          <p14:tracePt t="70237" x="3289300" y="3606800"/>
          <p14:tracePt t="70253" x="3270250" y="3651250"/>
          <p14:tracePt t="70269" x="3244850" y="3714750"/>
          <p14:tracePt t="70286" x="3225800" y="3790950"/>
          <p14:tracePt t="70304" x="3219450" y="3854450"/>
          <p14:tracePt t="70320" x="3206750" y="3911600"/>
          <p14:tracePt t="70337" x="3206750" y="3962400"/>
          <p14:tracePt t="70354" x="3206750" y="3994150"/>
          <p14:tracePt t="70370" x="3206750" y="4032250"/>
          <p14:tracePt t="70386" x="3206750" y="4051300"/>
          <p14:tracePt t="70403" x="3206750" y="4064000"/>
          <p14:tracePt t="70420" x="3206750" y="4076700"/>
          <p14:tracePt t="70436" x="3206750" y="4083050"/>
          <p14:tracePt t="70453" x="3206750" y="4095750"/>
          <p14:tracePt t="70469" x="3206750" y="4108450"/>
          <p14:tracePt t="70486" x="3206750" y="4133850"/>
          <p14:tracePt t="70503" x="3206750" y="4152900"/>
          <p14:tracePt t="70520" x="3206750" y="4184650"/>
          <p14:tracePt t="70538" x="3213100" y="4197350"/>
          <p14:tracePt t="70554" x="3213100" y="4210050"/>
          <p14:tracePt t="70570" x="3219450" y="4222750"/>
          <p14:tracePt t="70586" x="3225800" y="4229100"/>
          <p14:tracePt t="70603" x="3225800" y="4235450"/>
          <p14:tracePt t="70620" x="3225800" y="4241800"/>
          <p14:tracePt t="70657" x="3225800" y="4248150"/>
          <p14:tracePt t="70658" x="3225800" y="4254500"/>
          <p14:tracePt t="70670" x="3225800" y="4260850"/>
          <p14:tracePt t="70687" x="3225800" y="4273550"/>
          <p14:tracePt t="70704" x="3213100" y="4286250"/>
          <p14:tracePt t="70720" x="3200400" y="4292600"/>
          <p14:tracePt t="70737" x="3175000" y="4318000"/>
          <p14:tracePt t="70754" x="3168650" y="4324350"/>
          <p14:tracePt t="70771" x="3168650" y="4330700"/>
          <p14:tracePt t="70970" x="3155950" y="4330700"/>
          <p14:tracePt t="70977" x="3143250" y="4298950"/>
          <p14:tracePt t="70977" x="3124200" y="4267200"/>
          <p14:tracePt t="70986" x="3079750" y="4222750"/>
          <p14:tracePt t="71003" x="3028950" y="4152900"/>
          <p14:tracePt t="71004" x="3016250" y="4133850"/>
          <p14:tracePt t="71113" x="3016250" y="4127500"/>
          <p14:tracePt t="71121" x="3016250" y="4121150"/>
          <p14:tracePt t="71122" x="3016250" y="4114800"/>
          <p14:tracePt t="71137" x="3048000" y="4095750"/>
          <p14:tracePt t="71154" x="3067050" y="4083050"/>
          <p14:tracePt t="71170" x="3073400" y="4070350"/>
          <p14:tracePt t="71187" x="3073400" y="4064000"/>
          <p14:tracePt t="71203" x="3073400" y="4057650"/>
          <p14:tracePt t="71220" x="3073400" y="4051300"/>
          <p14:tracePt t="71321" x="3067050" y="4051300"/>
          <p14:tracePt t="71345" x="3054350" y="4057650"/>
          <p14:tracePt t="71361" x="3041650" y="4064000"/>
          <p14:tracePt t="71369" x="3028950" y="4070350"/>
          <p14:tracePt t="71379" x="3016250" y="4083050"/>
          <p14:tracePt t="71387" x="2971800" y="4114800"/>
          <p14:tracePt t="71403" x="2933700" y="4146550"/>
          <p14:tracePt t="71421" x="2870200" y="4191000"/>
          <p14:tracePt t="71436" x="2813050" y="4229100"/>
          <p14:tracePt t="71454" x="2781300" y="4248150"/>
          <p14:tracePt t="71470" x="2755900" y="4273550"/>
          <p14:tracePt t="71487" x="2730500" y="4286250"/>
          <p14:tracePt t="71503" x="2724150" y="4286250"/>
          <p14:tracePt t="71520" x="2717800" y="4298950"/>
          <p14:tracePt t="71537" x="2717800" y="4305300"/>
          <p14:tracePt t="71577" x="2711450" y="4311650"/>
          <p14:tracePt t="71601" x="2705100" y="4318000"/>
          <p14:tracePt t="71617" x="2705100" y="4324350"/>
          <p14:tracePt t="71618" x="2692400" y="4330700"/>
          <p14:tracePt t="71636" x="2686050" y="4330700"/>
          <p14:tracePt t="71637" x="2667000" y="4337050"/>
          <p14:tracePt t="71653" x="2654300" y="4343400"/>
          <p14:tracePt t="71670" x="2628900" y="4356100"/>
          <p14:tracePt t="71687" x="2609850" y="4362450"/>
          <p14:tracePt t="71703" x="2584450" y="4368800"/>
          <p14:tracePt t="71720" x="2559050" y="4375150"/>
          <p14:tracePt t="71736" x="2533650" y="4381500"/>
          <p14:tracePt t="71754" x="2508250" y="4387850"/>
          <p14:tracePt t="71770" x="2476500" y="4387850"/>
          <p14:tracePt t="71787" x="2425700" y="4387850"/>
          <p14:tracePt t="71803" x="2355850" y="4387850"/>
          <p14:tracePt t="71820" x="2273300" y="4387850"/>
          <p14:tracePt t="71836" x="2190750" y="4381500"/>
          <p14:tracePt t="71853" x="2101850" y="4368800"/>
          <p14:tracePt t="71870" x="2025650" y="4368800"/>
          <p14:tracePt t="71887" x="1962150" y="4368800"/>
          <p14:tracePt t="71904" x="1911350" y="4368800"/>
          <p14:tracePt t="71920" x="1879600" y="4368800"/>
          <p14:tracePt t="71936" x="1847850" y="4368800"/>
          <p14:tracePt t="71954" x="1835150" y="4368800"/>
          <p14:tracePt t="71970" x="1822450" y="4362450"/>
          <p14:tracePt t="71986" x="1816100" y="4362450"/>
          <p14:tracePt t="72193" x="1835150" y="4362450"/>
          <p14:tracePt t="72202" x="1898650" y="4362450"/>
          <p14:tracePt t="72213" x="1936750" y="4362450"/>
          <p14:tracePt t="72237" x="2070100" y="4362450"/>
          <p14:tracePt t="72237" x="2260600" y="4362450"/>
          <p14:tracePt t="72253" x="2565400" y="4362450"/>
          <p14:tracePt t="72270" x="2844800" y="4362450"/>
          <p14:tracePt t="72287" x="3117850" y="4362450"/>
          <p14:tracePt t="72303" x="3340100" y="4368800"/>
          <p14:tracePt t="72320" x="3498850" y="4368800"/>
          <p14:tracePt t="72336" x="3702050" y="4368800"/>
          <p14:tracePt t="72354" x="3778250" y="4368800"/>
          <p14:tracePt t="72370" x="3835400" y="4368800"/>
          <p14:tracePt t="72387" x="3873500" y="4368800"/>
          <p14:tracePt t="72403" x="3892550" y="4368800"/>
          <p14:tracePt t="72420" x="3905250" y="4368800"/>
          <p14:tracePt t="72436" x="3911600" y="4368800"/>
          <p14:tracePt t="72577" x="3892550" y="4368800"/>
          <p14:tracePt t="72585" x="3822700" y="4368800"/>
          <p14:tracePt t="72601" x="3759200" y="4368800"/>
          <p14:tracePt t="72603" x="3619500" y="4368800"/>
          <p14:tracePt t="72620" x="3467100" y="4368800"/>
          <p14:tracePt t="72637" x="3295650" y="4368800"/>
          <p14:tracePt t="72653" x="3155950" y="4349750"/>
          <p14:tracePt t="72670" x="3016250" y="4330700"/>
          <p14:tracePt t="72687" x="2927350" y="4318000"/>
          <p14:tracePt t="72703" x="2857500" y="4305300"/>
          <p14:tracePt t="72720" x="2838450" y="4298950"/>
          <p14:tracePt t="72737" x="2806700" y="4298950"/>
          <p14:tracePt t="72929" x="2819400" y="4298950"/>
          <p14:tracePt t="72937" x="2838450" y="4298950"/>
          <p14:tracePt t="72938" x="2889250" y="4298950"/>
          <p14:tracePt t="72953" x="2940050" y="4305300"/>
          <p14:tracePt t="72970" x="2984500" y="4311650"/>
          <p14:tracePt t="72986" x="3022600" y="4311650"/>
          <p14:tracePt t="73004" x="3060700" y="4311650"/>
          <p14:tracePt t="73020" x="3086100" y="4311650"/>
          <p14:tracePt t="73037" x="3111500" y="4318000"/>
          <p14:tracePt t="73053" x="3130550" y="4318000"/>
          <p14:tracePt t="73070" x="3143250" y="4318000"/>
          <p14:tracePt t="73087" x="3155950" y="4318000"/>
          <p14:tracePt t="73121" x="3162300" y="4318000"/>
          <p14:tracePt t="73145" x="3168650" y="4318000"/>
          <p14:tracePt t="73178" x="3175000" y="4324350"/>
          <p14:tracePt t="73689" x="3187700" y="4324350"/>
          <p14:tracePt t="73697" x="3206750" y="4324350"/>
          <p14:tracePt t="73705" x="3219450" y="4324350"/>
          <p14:tracePt t="73706" x="3251200" y="4324350"/>
          <p14:tracePt t="73724" x="3263900" y="4324350"/>
          <p14:tracePt t="73736" x="3321050" y="4324350"/>
          <p14:tracePt t="73754" x="3378200" y="4324350"/>
          <p14:tracePt t="73770" x="3416300" y="4324350"/>
          <p14:tracePt t="73786" x="3460750" y="4324350"/>
          <p14:tracePt t="73804" x="3517900" y="4330700"/>
          <p14:tracePt t="73820" x="3581400" y="4337050"/>
          <p14:tracePt t="73836" x="3644900" y="4349750"/>
          <p14:tracePt t="73853" x="3708400" y="4362450"/>
          <p14:tracePt t="73870" x="3771900" y="4368800"/>
          <p14:tracePt t="73886" x="3835400" y="4375150"/>
          <p14:tracePt t="73903" x="3879850" y="4381500"/>
          <p14:tracePt t="73920" x="3911600" y="4381500"/>
          <p14:tracePt t="73920" x="3924300" y="4381500"/>
          <p14:tracePt t="73937" x="3949700" y="4381500"/>
          <p14:tracePt t="73954" x="3962400" y="4381500"/>
          <p14:tracePt t="73970" x="3987800" y="4381500"/>
          <p14:tracePt t="73986" x="4013200" y="4381500"/>
          <p14:tracePt t="74003" x="4051300" y="4387850"/>
          <p14:tracePt t="74020" x="4095750" y="4387850"/>
          <p14:tracePt t="74036" x="4146550" y="4387850"/>
          <p14:tracePt t="74053" x="4171950" y="4387850"/>
          <p14:tracePt t="74106" x="4184650" y="4387850"/>
          <p14:tracePt t="74113" x="4197350" y="4387850"/>
          <p14:tracePt t="74120" x="4203700" y="4387850"/>
          <p14:tracePt t="74120" x="4210050" y="4387850"/>
          <p14:tracePt t="74137" x="4222750" y="4387850"/>
          <p14:tracePt t="74138" x="4235450" y="4387850"/>
          <p14:tracePt t="74154" x="4260850" y="4387850"/>
          <p14:tracePt t="74170" x="4279900" y="4387850"/>
          <p14:tracePt t="74187" x="4305300" y="4387850"/>
          <p14:tracePt t="74203" x="4324350" y="4387850"/>
          <p14:tracePt t="74220" x="4349750" y="4387850"/>
          <p14:tracePt t="74236" x="4375150" y="4387850"/>
          <p14:tracePt t="74253" x="4400550" y="4387850"/>
          <p14:tracePt t="74270" x="4425950" y="4387850"/>
          <p14:tracePt t="74287" x="4451350" y="4387850"/>
          <p14:tracePt t="74303" x="4476750" y="4387850"/>
          <p14:tracePt t="74320" x="4502150" y="4387850"/>
          <p14:tracePt t="74336" x="4540250" y="4387850"/>
          <p14:tracePt t="74353" x="4559300" y="4387850"/>
          <p14:tracePt t="74370" x="4591050" y="4387850"/>
          <p14:tracePt t="74386" x="4603750" y="4387850"/>
          <p14:tracePt t="74402" x="4622800" y="4387850"/>
          <p14:tracePt t="74419" x="4629150" y="4387850"/>
          <p14:tracePt t="74436" x="4635500" y="4387850"/>
          <p14:tracePt t="74453" x="4641850" y="4387850"/>
          <p14:tracePt t="74469" x="4648200" y="4387850"/>
          <p14:tracePt t="74529" x="4660900" y="4387850"/>
          <p14:tracePt t="74545" x="4667250" y="4387850"/>
          <p14:tracePt t="74569" x="4673600" y="4387850"/>
          <p14:tracePt t="74585" x="4679950" y="4387850"/>
          <p14:tracePt t="74586" x="4686300" y="4387850"/>
          <p14:tracePt t="74617" x="4692650" y="4387850"/>
          <p14:tracePt t="74633" x="4705350" y="4387850"/>
          <p14:tracePt t="74641" x="4705350" y="4381500"/>
          <p14:tracePt t="74653" x="4711700" y="4381500"/>
          <p14:tracePt t="74654" x="4724400" y="4381500"/>
          <p14:tracePt t="74669" x="4730750" y="4381500"/>
          <p14:tracePt t="74686" x="4743450" y="4381500"/>
          <p14:tracePt t="74703" x="4756150" y="4381500"/>
          <p14:tracePt t="74720" x="4768850" y="4381500"/>
          <p14:tracePt t="74738" x="4781550" y="4375150"/>
          <p14:tracePt t="74754" x="4800600" y="4375150"/>
          <p14:tracePt t="74769" x="4819650" y="4368800"/>
          <p14:tracePt t="74787" x="4826000" y="4368800"/>
          <p14:tracePt t="74803" x="4845050" y="4368800"/>
          <p14:tracePt t="74821" x="4851400" y="4368800"/>
          <p14:tracePt t="74836" x="4857750" y="4368800"/>
          <p14:tracePt t="74853" x="4870450" y="4362450"/>
          <p14:tracePt t="74897" x="4876800" y="4362450"/>
          <p14:tracePt t="74905" x="4883150" y="4362450"/>
          <p14:tracePt t="74912" x="4889500" y="4362450"/>
          <p14:tracePt t="74920" x="4895850" y="4362450"/>
          <p14:tracePt t="74936" x="4914900" y="4356100"/>
          <p14:tracePt t="74954" x="4927600" y="4356100"/>
          <p14:tracePt t="74969" x="4933950" y="4356100"/>
          <p14:tracePt t="74986" x="4940300" y="4356100"/>
          <p14:tracePt t="75003" x="4946650" y="4349750"/>
          <p14:tracePt t="75020" x="4953000" y="4349750"/>
          <p14:tracePt t="75036" x="4959350" y="4349750"/>
          <p14:tracePt t="75053" x="4972050" y="4349750"/>
          <p14:tracePt t="75070" x="4984750" y="4349750"/>
          <p14:tracePt t="75087" x="5003800" y="4343400"/>
          <p14:tracePt t="75103" x="5016500" y="4343400"/>
          <p14:tracePt t="75120" x="5054600" y="4337050"/>
          <p14:tracePt t="75136" x="5099050" y="4337050"/>
          <p14:tracePt t="75154" x="5130800" y="4337050"/>
          <p14:tracePt t="75170" x="5156200" y="4337050"/>
          <p14:tracePt t="75186" x="5175250" y="4337050"/>
          <p14:tracePt t="75203" x="5194300" y="4337050"/>
          <p14:tracePt t="75220" x="5213350" y="4337050"/>
          <p14:tracePt t="75236" x="5232400" y="4337050"/>
          <p14:tracePt t="75253" x="5264150" y="4337050"/>
          <p14:tracePt t="75270" x="5314950" y="4337050"/>
          <p14:tracePt t="75287" x="5384800" y="4337050"/>
          <p14:tracePt t="75303" x="5467350" y="4337050"/>
          <p14:tracePt t="75303" x="5505450" y="4337050"/>
          <p14:tracePt t="75322" x="5537200" y="4337050"/>
          <p14:tracePt t="75336" x="5664200" y="4337050"/>
          <p14:tracePt t="75354" x="5734050" y="4337050"/>
          <p14:tracePt t="75370" x="5803900" y="4337050"/>
          <p14:tracePt t="75386" x="5873750" y="4337050"/>
          <p14:tracePt t="75403" x="5956300" y="4337050"/>
          <p14:tracePt t="75420" x="6026150" y="4337050"/>
          <p14:tracePt t="75436" x="6108700" y="4337050"/>
          <p14:tracePt t="75453" x="6191250" y="4337050"/>
          <p14:tracePt t="75469" x="6261100" y="4337050"/>
          <p14:tracePt t="75486" x="6324600" y="4337050"/>
          <p14:tracePt t="75503" x="6369050" y="4337050"/>
          <p14:tracePt t="75520" x="6400800" y="4337050"/>
          <p14:tracePt t="75536" x="6451600" y="4337050"/>
          <p14:tracePt t="75554" x="6489700" y="4337050"/>
          <p14:tracePt t="75569" x="6527800" y="4337050"/>
          <p14:tracePt t="75586" x="6565900" y="4337050"/>
          <p14:tracePt t="75603" x="6597650" y="4337050"/>
          <p14:tracePt t="75620" x="6635750" y="4337050"/>
          <p14:tracePt t="75636" x="6648450" y="4337050"/>
          <p14:tracePt t="75653" x="6680200" y="4337050"/>
          <p14:tracePt t="75670" x="6705600" y="4337050"/>
          <p14:tracePt t="75686" x="6743700" y="4337050"/>
          <p14:tracePt t="75704" x="6781800" y="4337050"/>
          <p14:tracePt t="75720" x="6858000" y="4337050"/>
          <p14:tracePt t="75738" x="6921500" y="4337050"/>
          <p14:tracePt t="75754" x="6978650" y="4337050"/>
          <p14:tracePt t="75770" x="7035800" y="4337050"/>
          <p14:tracePt t="75786" x="7086600" y="4337050"/>
          <p14:tracePt t="75803" x="7150100" y="4337050"/>
          <p14:tracePt t="75820" x="7213600" y="4337050"/>
          <p14:tracePt t="75837" x="7283450" y="4337050"/>
          <p14:tracePt t="75853" x="7378700" y="4337050"/>
          <p14:tracePt t="75870" x="7473950" y="4337050"/>
          <p14:tracePt t="75886" x="7588250" y="4337050"/>
          <p14:tracePt t="75903" x="7683500" y="4337050"/>
          <p14:tracePt t="75919" x="7778750" y="4337050"/>
          <p14:tracePt t="75936" x="7899400" y="4337050"/>
          <p14:tracePt t="75953" x="7981950" y="4337050"/>
          <p14:tracePt t="75970" x="8077200" y="4337050"/>
          <p14:tracePt t="75986" x="8172450" y="4337050"/>
          <p14:tracePt t="76003" x="8299450" y="4318000"/>
          <p14:tracePt t="76020" x="8426450" y="4298950"/>
          <p14:tracePt t="76036" x="8540750" y="4286250"/>
          <p14:tracePt t="76053" x="8642350" y="4273550"/>
          <p14:tracePt t="76070" x="8712200" y="4254500"/>
          <p14:tracePt t="76086" x="8756650" y="4235450"/>
          <p14:tracePt t="76103" x="8782050" y="4229100"/>
          <p14:tracePt t="76120" x="8801100" y="4222750"/>
          <p14:tracePt t="76249" x="8801100" y="4216400"/>
          <p14:tracePt t="76257" x="8775700" y="4216400"/>
          <p14:tracePt t="76270" x="8724900" y="4216400"/>
          <p14:tracePt t="76270" x="8559800" y="4216400"/>
          <p14:tracePt t="76286" x="8267700" y="4216400"/>
          <p14:tracePt t="76303" x="7893050" y="4216400"/>
          <p14:tracePt t="76320" x="7169150" y="4216400"/>
          <p14:tracePt t="76338" x="6731000" y="4216400"/>
          <p14:tracePt t="76353" x="6318250" y="4222750"/>
          <p14:tracePt t="76370" x="5962650" y="4273550"/>
          <p14:tracePt t="76387" x="5708650" y="4318000"/>
          <p14:tracePt t="76403" x="5511800" y="4343400"/>
          <p14:tracePt t="76420" x="5346700" y="4368800"/>
          <p14:tracePt t="76437" x="5187950" y="4394200"/>
          <p14:tracePt t="76452" x="5041900" y="4413250"/>
          <p14:tracePt t="76469" x="4895850" y="4432300"/>
          <p14:tracePt t="76486" x="4711700" y="4457700"/>
          <p14:tracePt t="76503" x="4533900" y="4457700"/>
          <p14:tracePt t="76519" x="4375150" y="4457700"/>
          <p14:tracePt t="76519" x="4292600" y="4457700"/>
          <p14:tracePt t="76537" x="4146550" y="4457700"/>
          <p14:tracePt t="76553" x="4025900" y="4470400"/>
          <p14:tracePt t="76570" x="3911600" y="4489450"/>
          <p14:tracePt t="76586" x="3803650" y="4502150"/>
          <p14:tracePt t="76603" x="3721100" y="4514850"/>
          <p14:tracePt t="76619" x="3651250" y="4527550"/>
          <p14:tracePt t="76636" x="3581400" y="4533900"/>
          <p14:tracePt t="76653" x="3486150" y="4546600"/>
          <p14:tracePt t="76670" x="3409950" y="4559300"/>
          <p14:tracePt t="76686" x="3327400" y="4572000"/>
          <p14:tracePt t="76703" x="3244850" y="4584700"/>
          <p14:tracePt t="76720" x="3136900" y="4597400"/>
          <p14:tracePt t="76738" x="3054350" y="4610100"/>
          <p14:tracePt t="76753" x="2990850" y="4622800"/>
          <p14:tracePt t="76770" x="2921000" y="4635500"/>
          <p14:tracePt t="76786" x="2882900" y="4635500"/>
          <p14:tracePt t="76803" x="2768600" y="4660900"/>
          <p14:tracePt t="76819" x="2673350" y="4673600"/>
          <p14:tracePt t="76836" x="2559050" y="4692650"/>
          <p14:tracePt t="76853" x="2476500" y="4705350"/>
          <p14:tracePt t="76870" x="2400300" y="4718050"/>
          <p14:tracePt t="76886" x="2349500" y="4724400"/>
          <p14:tracePt t="76904" x="2311400" y="4724400"/>
          <p14:tracePt t="76920" x="2279650" y="4730750"/>
          <p14:tracePt t="76920" x="2266950" y="4737100"/>
          <p14:tracePt t="76937" x="2228850" y="4743450"/>
          <p14:tracePt t="76953" x="2209800" y="4743450"/>
          <p14:tracePt t="76970" x="2197100" y="4743450"/>
          <p14:tracePt t="76986" x="2171700" y="4743450"/>
          <p14:tracePt t="77003" x="2165350" y="4743450"/>
          <p14:tracePt t="77020" x="2152650" y="4743450"/>
          <p14:tracePt t="77056" x="2146300" y="4743450"/>
          <p14:tracePt t="77073" x="2139950" y="4743450"/>
          <p14:tracePt t="77097" x="2133600" y="4743450"/>
          <p14:tracePt t="77113" x="2127250" y="4743450"/>
          <p14:tracePt t="77153" x="2120900" y="4743450"/>
          <p14:tracePt t="77233" x="2127250" y="4743450"/>
          <p14:tracePt t="77241" x="2133600" y="4743450"/>
          <p14:tracePt t="77249" x="2139950" y="4743450"/>
          <p14:tracePt t="77254" x="2152650" y="4743450"/>
          <p14:tracePt t="77270" x="2178050" y="4743450"/>
          <p14:tracePt t="77286" x="2228850" y="4743450"/>
          <p14:tracePt t="77303" x="2286000" y="4743450"/>
          <p14:tracePt t="77320" x="2368550" y="4743450"/>
          <p14:tracePt t="77336" x="2482850" y="4743450"/>
          <p14:tracePt t="77355" x="2552700" y="4743450"/>
          <p14:tracePt t="77370" x="2603500" y="4743450"/>
          <p14:tracePt t="77387" x="2654300" y="4743450"/>
          <p14:tracePt t="77403" x="2686050" y="4743450"/>
          <p14:tracePt t="77420" x="2724150" y="4743450"/>
          <p14:tracePt t="77436" x="2762250" y="4743450"/>
          <p14:tracePt t="77453" x="2800350" y="4743450"/>
          <p14:tracePt t="77470" x="2844800" y="4743450"/>
          <p14:tracePt t="77487" x="2895600" y="4743450"/>
          <p14:tracePt t="77503" x="2933700" y="4743450"/>
          <p14:tracePt t="77520" x="2965450" y="4743450"/>
          <p14:tracePt t="77536" x="3003550" y="4743450"/>
          <p14:tracePt t="77554" x="3022600" y="4743450"/>
          <p14:tracePt t="77570" x="3048000" y="4743450"/>
          <p14:tracePt t="77586" x="3073400" y="4743450"/>
          <p14:tracePt t="77604" x="3111500" y="4743450"/>
          <p14:tracePt t="77620" x="3162300" y="4743450"/>
          <p14:tracePt t="77636" x="3225800" y="4743450"/>
          <p14:tracePt t="77653" x="3289300" y="4743450"/>
          <p14:tracePt t="77669" x="3365500" y="4743450"/>
          <p14:tracePt t="77686" x="3429000" y="4743450"/>
          <p14:tracePt t="77703" x="3486150" y="4743450"/>
          <p14:tracePt t="77720" x="3530600" y="4743450"/>
          <p14:tracePt t="77736" x="3587750" y="4743450"/>
          <p14:tracePt t="77754" x="3613150" y="4743450"/>
          <p14:tracePt t="77770" x="3657600" y="4743450"/>
          <p14:tracePt t="77787" x="3727450" y="4743450"/>
          <p14:tracePt t="77803" x="3803650" y="4743450"/>
          <p14:tracePt t="77820" x="3911600" y="4743450"/>
          <p14:tracePt t="77836" x="4032250" y="4743450"/>
          <p14:tracePt t="77854" x="4152900" y="4743450"/>
          <p14:tracePt t="77869" x="4267200" y="4762500"/>
          <p14:tracePt t="77886" x="4356100" y="4775200"/>
          <p14:tracePt t="77903" x="4445000" y="4781550"/>
          <p14:tracePt t="77920" x="4521200" y="4787900"/>
          <p14:tracePt t="77936" x="4629150" y="4806950"/>
          <p14:tracePt t="77954" x="4692650" y="4806950"/>
          <p14:tracePt t="77969" x="4743450" y="4806950"/>
          <p14:tracePt t="77986" x="4781550" y="4806950"/>
          <p14:tracePt t="78003" x="4819650" y="4806950"/>
          <p14:tracePt t="78020" x="4845050" y="4806950"/>
          <p14:tracePt t="78036" x="4864100" y="4806950"/>
          <p14:tracePt t="78053" x="4883150" y="4806950"/>
          <p14:tracePt t="78069" x="4895850" y="4806950"/>
          <p14:tracePt t="78086" x="4908550" y="4806950"/>
          <p14:tracePt t="78103" x="4914900" y="4806950"/>
          <p14:tracePt t="78119" x="4927600" y="4806950"/>
          <p14:tracePt t="78136" x="4940300" y="4806950"/>
          <p14:tracePt t="78177" x="4946650" y="4806950"/>
          <p14:tracePt t="78217" x="4953000" y="4806950"/>
          <p14:tracePt t="78361" x="4965700" y="4806950"/>
          <p14:tracePt t="78369" x="5010150" y="4806950"/>
          <p14:tracePt t="78379" x="5035550" y="4800600"/>
          <p14:tracePt t="78386" x="5111750" y="4794250"/>
          <p14:tracePt t="78403" x="5187950" y="4794250"/>
          <p14:tracePt t="78420" x="5276850" y="4794250"/>
          <p14:tracePt t="78436" x="5372100" y="4794250"/>
          <p14:tracePt t="78453" x="5480050" y="4787900"/>
          <p14:tracePt t="78469" x="5581650" y="4787900"/>
          <p14:tracePt t="78487" x="5676900" y="4787900"/>
          <p14:tracePt t="78503" x="5772150" y="4787900"/>
          <p14:tracePt t="78520" x="5867400" y="4787900"/>
          <p14:tracePt t="78536" x="5994400" y="4787900"/>
          <p14:tracePt t="78569" x="6064250" y="4787900"/>
          <p14:tracePt t="78570" x="6127750" y="4787900"/>
          <p14:tracePt t="78586" x="6197600" y="4787900"/>
          <p14:tracePt t="78603" x="6273800" y="4787900"/>
          <p14:tracePt t="78619" x="6369050" y="4787900"/>
          <p14:tracePt t="78636" x="6477000" y="4787900"/>
          <p14:tracePt t="78653" x="6572250" y="4787900"/>
          <p14:tracePt t="78669" x="6673850" y="4787900"/>
          <p14:tracePt t="78686" x="6788150" y="4787900"/>
          <p14:tracePt t="78703" x="6883400" y="4787900"/>
          <p14:tracePt t="78720" x="6972300" y="4787900"/>
          <p14:tracePt t="78736" x="7048500" y="4787900"/>
          <p14:tracePt t="78754" x="7092950" y="4781550"/>
          <p14:tracePt t="78769" x="7137400" y="4775200"/>
          <p14:tracePt t="78786" x="7175500" y="4775200"/>
          <p14:tracePt t="78803" x="7226300" y="4768850"/>
          <p14:tracePt t="78820" x="7264400" y="4756150"/>
          <p14:tracePt t="78836" x="7308850" y="4749800"/>
          <p14:tracePt t="78853" x="7340600" y="4749800"/>
          <p14:tracePt t="78870" x="7366000" y="4737100"/>
          <p14:tracePt t="78886" x="7385050" y="4737100"/>
          <p14:tracePt t="78903" x="7404100" y="4730750"/>
          <p14:tracePt t="78919" x="7416800" y="4730750"/>
          <p14:tracePt t="78936" x="7435850" y="4730750"/>
          <p14:tracePt t="78954" x="7448550" y="4730750"/>
          <p14:tracePt t="78969" x="7454900" y="4724400"/>
          <p14:tracePt t="79097" x="7448550" y="4724400"/>
          <p14:tracePt t="79105" x="7404100" y="4724400"/>
          <p14:tracePt t="79106" x="7346950" y="4724400"/>
          <p14:tracePt t="79120" x="7162800" y="4724400"/>
          <p14:tracePt t="79120" x="7035800" y="4724400"/>
          <p14:tracePt t="79137" x="6648450" y="4724400"/>
          <p14:tracePt t="79153" x="6242050" y="4724400"/>
          <p14:tracePt t="79170" x="5715000" y="4724400"/>
          <p14:tracePt t="79186" x="5168900" y="4724400"/>
          <p14:tracePt t="79203" x="4724400" y="4724400"/>
          <p14:tracePt t="79219" x="4305300" y="4749800"/>
          <p14:tracePt t="79236" x="3898900" y="4806950"/>
          <p14:tracePt t="79253" x="3530600" y="4857750"/>
          <p14:tracePt t="79270" x="3206750" y="4908550"/>
          <p14:tracePt t="79286" x="2959100" y="4940300"/>
          <p14:tracePt t="79303" x="2768600" y="4972050"/>
          <p14:tracePt t="79319" x="2489200" y="5010150"/>
          <p14:tracePt t="79337" x="2330450" y="5029200"/>
          <p14:tracePt t="79353" x="2197100" y="5048250"/>
          <p14:tracePt t="79371" x="2076450" y="5067300"/>
          <p14:tracePt t="79386" x="1962150" y="5073650"/>
          <p14:tracePt t="79404" x="1860550" y="5073650"/>
          <p14:tracePt t="79419" x="1752600" y="5073650"/>
          <p14:tracePt t="79436" x="1638300" y="5073650"/>
          <p14:tracePt t="79453" x="1530350" y="5073650"/>
          <p14:tracePt t="79470" x="1435100" y="5073650"/>
          <p14:tracePt t="79486" x="1333500" y="5080000"/>
          <p14:tracePt t="79503" x="1244600" y="5099050"/>
          <p14:tracePt t="79520" x="1162050" y="5111750"/>
          <p14:tracePt t="79537" x="1143000" y="5111750"/>
          <p14:tracePt t="79553" x="1130300" y="5118100"/>
          <p14:tracePt t="79801" x="1123950" y="5118100"/>
          <p14:tracePt t="81250" x="1117600" y="5118100"/>
          <p14:tracePt t="81257" x="1073150" y="5099050"/>
          <p14:tracePt t="81265" x="1028700" y="5060950"/>
          <p14:tracePt t="81274" x="914400" y="5003800"/>
          <p14:tracePt t="81288" x="882650" y="4991100"/>
          <p14:tracePt t="81362" x="869950" y="4991100"/>
          <p14:tracePt t="81370" x="819150" y="4978400"/>
          <p14:tracePt t="81434" x="812800" y="4991100"/>
          <p14:tracePt t="81490" x="812800" y="4997450"/>
          <p14:tracePt t="81538" x="812800" y="5003800"/>
          <p14:tracePt t="81570" x="800100" y="5010150"/>
          <p14:tracePt t="81601" x="793750" y="5016500"/>
          <p14:tracePt t="81618" x="787400" y="5016500"/>
          <p14:tracePt t="81642" x="787400" y="5022850"/>
          <p14:tracePt t="81714" x="787400" y="5035550"/>
          <p14:tracePt t="81721" x="793750" y="5035550"/>
          <p14:tracePt t="81729" x="800100" y="5035550"/>
          <p14:tracePt t="81738" x="812800" y="5035550"/>
          <p14:tracePt t="81762" x="819150" y="5041900"/>
          <p14:tracePt t="81769" x="838200" y="5048250"/>
          <p14:tracePt t="81794" x="844550" y="5048250"/>
          <p14:tracePt t="81803" x="850900" y="5048250"/>
          <p14:tracePt t="81803" x="857250" y="5048250"/>
          <p14:tracePt t="81810" x="863600" y="5048250"/>
          <p14:tracePt t="81820" x="869950" y="5048250"/>
          <p14:tracePt t="81837" x="876300" y="5048250"/>
          <p14:tracePt t="81854" x="882650" y="5048250"/>
          <p14:tracePt t="88978" x="889000" y="5048250"/>
          <p14:tracePt t="88986" x="895350" y="5016500"/>
          <p14:tracePt t="89002" x="908050" y="4991100"/>
          <p14:tracePt t="89004" x="914400" y="4902200"/>
          <p14:tracePt t="89022" x="901700" y="4851400"/>
          <p14:tracePt t="89218" x="889000" y="4857750"/>
          <p14:tracePt t="89226" x="882650" y="4876800"/>
          <p14:tracePt t="89234" x="882650" y="4895850"/>
          <p14:tracePt t="89239" x="869950" y="4914900"/>
          <p14:tracePt t="89274" x="857250" y="4921250"/>
          <p14:tracePt t="89498" x="863600" y="4921250"/>
          <p14:tracePt t="89506" x="869950" y="4921250"/>
          <p14:tracePt t="89522" x="895350" y="4921250"/>
          <p14:tracePt t="89530" x="914400" y="4908550"/>
          <p14:tracePt t="89538" x="958850" y="4845050"/>
          <p14:tracePt t="89554" x="1022350" y="4730750"/>
          <p14:tracePt t="89572" x="1104900" y="4597400"/>
          <p14:tracePt t="89587" x="1225550" y="4464050"/>
          <p14:tracePt t="89604" x="1403350" y="4318000"/>
          <p14:tracePt t="89621" x="1784350" y="4095750"/>
          <p14:tracePt t="89638" x="2362200" y="3854450"/>
          <p14:tracePt t="89654" x="3124200" y="3613150"/>
          <p14:tracePt t="89671" x="3975100" y="3429000"/>
          <p14:tracePt t="89687" x="4800600" y="3308350"/>
          <p14:tracePt t="89705" x="5537200" y="3225800"/>
          <p14:tracePt t="89721" x="6140450" y="3213100"/>
          <p14:tracePt t="89721" x="6350000" y="3213100"/>
          <p14:tracePt t="89738" x="6654800" y="3213100"/>
          <p14:tracePt t="89754" x="6800850" y="3213100"/>
          <p14:tracePt t="89771" x="6921500" y="3213100"/>
          <p14:tracePt t="89787" x="7010400" y="3232150"/>
          <p14:tracePt t="89805" x="7086600" y="3244850"/>
          <p14:tracePt t="89821" x="7156450" y="3263900"/>
          <p14:tracePt t="89838" x="7232650" y="3289300"/>
          <p14:tracePt t="89854" x="7302500" y="3308350"/>
          <p14:tracePt t="89870" x="7366000" y="3340100"/>
          <p14:tracePt t="89887" x="7416800" y="3365500"/>
          <p14:tracePt t="89905" x="7454900" y="3378200"/>
          <p14:tracePt t="89947" x="7467600" y="3384550"/>
          <p14:tracePt t="91106" x="7461250" y="3384550"/>
          <p14:tracePt t="91114" x="7448550" y="3384550"/>
          <p14:tracePt t="91122" x="7435850" y="3384550"/>
          <p14:tracePt t="91123" x="7416800" y="3390900"/>
          <p14:tracePt t="91138" x="7410450" y="3390900"/>
          <p14:tracePt t="91155" x="7404100" y="3390900"/>
          <p14:tracePt t="91172" x="7385050" y="3403600"/>
          <p14:tracePt t="91188" x="7378700" y="3409950"/>
          <p14:tracePt t="91204" x="7359650" y="3429000"/>
          <p14:tracePt t="91221" x="7340600" y="3454400"/>
          <p14:tracePt t="91237" x="7308850" y="3524250"/>
          <p14:tracePt t="91254" x="7264400" y="3625850"/>
          <p14:tracePt t="91271" x="7200900" y="3759200"/>
          <p14:tracePt t="91288" x="7143750" y="3892550"/>
          <p14:tracePt t="91304" x="7080250" y="4044950"/>
          <p14:tracePt t="91321" x="6991350" y="4254500"/>
          <p14:tracePt t="91337" x="6902450" y="4508500"/>
          <p14:tracePt t="91355" x="6864350" y="4648200"/>
          <p14:tracePt t="91371" x="6858000" y="4756150"/>
          <p14:tracePt t="91387" x="6858000" y="4832350"/>
          <p14:tracePt t="91404" x="6877050" y="4902200"/>
          <p14:tracePt t="91422" x="6915150" y="4953000"/>
          <p14:tracePt t="91437" x="6965950" y="5010150"/>
          <p14:tracePt t="91455" x="7010400" y="5041900"/>
          <p14:tracePt t="91471" x="7061200" y="5067300"/>
          <p14:tracePt t="91488" x="7118350" y="5086350"/>
          <p14:tracePt t="91504" x="7181850" y="5086350"/>
          <p14:tracePt t="91521" x="7245350" y="5086350"/>
          <p14:tracePt t="91538" x="7346950" y="5054600"/>
          <p14:tracePt t="91555" x="7404100" y="5010150"/>
          <p14:tracePt t="91571" x="7448550" y="4953000"/>
          <p14:tracePt t="91588" x="7480300" y="4883150"/>
          <p14:tracePt t="91604" x="7499350" y="4838700"/>
          <p14:tracePt t="91621" x="7499350" y="4800600"/>
          <p14:tracePt t="91637" x="7499350" y="4762500"/>
          <p14:tracePt t="91654" x="7486650" y="4724400"/>
          <p14:tracePt t="91671" x="7435850" y="4641850"/>
          <p14:tracePt t="91688" x="7366000" y="4572000"/>
          <p14:tracePt t="91704" x="7296150" y="4521200"/>
          <p14:tracePt t="91721" x="7188200" y="4451350"/>
          <p14:tracePt t="91737" x="7042150" y="4381500"/>
          <p14:tracePt t="91755" x="6940550" y="4349750"/>
          <p14:tracePt t="91771" x="6858000" y="4330700"/>
          <p14:tracePt t="91787" x="6762750" y="4318000"/>
          <p14:tracePt t="91804" x="6673850" y="4318000"/>
          <p14:tracePt t="91821" x="6559550" y="4318000"/>
          <p14:tracePt t="91837" x="6438900" y="4318000"/>
          <p14:tracePt t="91854" x="6324600" y="4356100"/>
          <p14:tracePt t="91871" x="6229350" y="4394200"/>
          <p14:tracePt t="91888" x="6121400" y="4457700"/>
          <p14:tracePt t="91904" x="6032500" y="4540250"/>
          <p14:tracePt t="91921" x="5949950" y="4616450"/>
          <p14:tracePt t="91937" x="5880100" y="4743450"/>
          <p14:tracePt t="91955" x="5848350" y="4832350"/>
          <p14:tracePt t="91971" x="5848350" y="4902200"/>
          <p14:tracePt t="91987" x="5848350" y="4965700"/>
          <p14:tracePt t="92004" x="5861050" y="5010150"/>
          <p14:tracePt t="92021" x="5892800" y="5054600"/>
          <p14:tracePt t="92037" x="5918200" y="5073650"/>
          <p14:tracePt t="92054" x="5988050" y="5105400"/>
          <p14:tracePt t="92071" x="6083300" y="5137150"/>
          <p14:tracePt t="92088" x="6197600" y="5143500"/>
          <p14:tracePt t="92104" x="6318250" y="5143500"/>
          <p14:tracePt t="92121" x="6438900" y="5118100"/>
          <p14:tracePt t="92137" x="6597650" y="5060950"/>
          <p14:tracePt t="92154" x="6680200" y="5016500"/>
          <p14:tracePt t="92171" x="6724650" y="4965700"/>
          <p14:tracePt t="92187" x="6750050" y="4927600"/>
          <p14:tracePt t="92204" x="6762750" y="4883150"/>
          <p14:tracePt t="92221" x="6769100" y="4832350"/>
          <p14:tracePt t="92237" x="6769100" y="4794250"/>
          <p14:tracePt t="92254" x="6769100" y="4756150"/>
          <p14:tracePt t="92271" x="6750050" y="4724400"/>
          <p14:tracePt t="92288" x="6743700" y="4705350"/>
          <p14:tracePt t="92305" x="6724650" y="4686300"/>
          <p14:tracePt t="92321" x="6705600" y="4660900"/>
          <p14:tracePt t="92339" x="6686550" y="4648200"/>
          <p14:tracePt t="92354" x="6673850" y="4648200"/>
          <p14:tracePt t="92371" x="6667500" y="4641850"/>
          <p14:tracePt t="92387" x="6661150" y="4641850"/>
          <p14:tracePt t="93010" x="6648450" y="4641850"/>
          <p14:tracePt t="93030" x="6642100" y="4641850"/>
          <p14:tracePt t="93031" x="6635750" y="4641850"/>
          <p14:tracePt t="93038" x="6629400" y="4641850"/>
          <p14:tracePt t="93055" x="6616700" y="4641850"/>
          <p14:tracePt t="93055" x="6610350" y="4641850"/>
          <p14:tracePt t="93074" x="6597650" y="4641850"/>
          <p14:tracePt t="93087" x="6578600" y="4641850"/>
          <p14:tracePt t="93104" x="6540500" y="4641850"/>
          <p14:tracePt t="93121" x="6464300" y="4641850"/>
          <p14:tracePt t="93121" x="6413500" y="4641850"/>
          <p14:tracePt t="93139" x="6248400" y="4641850"/>
          <p14:tracePt t="93154" x="6083300" y="4641850"/>
          <p14:tracePt t="93171" x="5892800" y="4679950"/>
          <p14:tracePt t="93187" x="5670550" y="4724400"/>
          <p14:tracePt t="93204" x="5473700" y="4781550"/>
          <p14:tracePt t="93221" x="5308600" y="4832350"/>
          <p14:tracePt t="93238" x="5156200" y="4876800"/>
          <p14:tracePt t="93254" x="5054600" y="4902200"/>
          <p14:tracePt t="93271" x="4889500" y="4940300"/>
          <p14:tracePt t="93287" x="4775200" y="4972050"/>
          <p14:tracePt t="93304" x="4635500" y="4997450"/>
          <p14:tracePt t="93321" x="4432300" y="5041900"/>
          <p14:tracePt t="93338" x="4349750" y="5054600"/>
          <p14:tracePt t="93354" x="4305300" y="5067300"/>
          <p14:tracePt t="93371" x="4279900" y="5073650"/>
          <p14:tracePt t="93387" x="4273550" y="5080000"/>
          <p14:tracePt t="93404" x="4267200" y="5080000"/>
          <p14:tracePt t="93857" x="0" y="0"/>
        </p14:tracePtLst>
        <p14:tracePtLst>
          <p14:tracePt t="118742" x="3981450" y="5842000"/>
          <p14:tracePt t="119049" x="3975100" y="5848350"/>
          <p14:tracePt t="119063" x="3962400" y="5848350"/>
          <p14:tracePt t="119063" x="3956050" y="5848350"/>
          <p14:tracePt t="119073" x="3924300" y="5854700"/>
          <p14:tracePt t="119089" x="3860800" y="5861050"/>
          <p14:tracePt t="119089" x="3816350" y="5861050"/>
          <p14:tracePt t="119106" x="3733800" y="5873750"/>
          <p14:tracePt t="119125" x="3657600" y="5880100"/>
          <p14:tracePt t="119138" x="3568700" y="5880100"/>
          <p14:tracePt t="119155" x="3511550" y="5880100"/>
          <p14:tracePt t="119172" x="3467100" y="5880100"/>
          <p14:tracePt t="119187" x="3435350" y="5880100"/>
          <p14:tracePt t="119204" x="3409950" y="5880100"/>
          <p14:tracePt t="119220" x="3397250" y="5880100"/>
          <p14:tracePt t="119237" x="3384550" y="5880100"/>
          <p14:tracePt t="119254" x="3359150" y="5880100"/>
          <p14:tracePt t="119270" x="3346450" y="5880100"/>
          <p14:tracePt t="119305" x="3340100" y="5880100"/>
          <p14:tracePt t="119353" x="3333750" y="5880100"/>
          <p14:tracePt t="119369" x="3327400" y="5880100"/>
          <p14:tracePt t="119377" x="3314700" y="5880100"/>
          <p14:tracePt t="119385" x="3295650" y="5880100"/>
          <p14:tracePt t="119403" x="3276600" y="5880100"/>
          <p14:tracePt t="119404" x="3244850" y="5880100"/>
          <p14:tracePt t="119420" x="3206750" y="5886450"/>
          <p14:tracePt t="119437" x="3168650" y="5886450"/>
          <p14:tracePt t="119454" x="3130550" y="5886450"/>
          <p14:tracePt t="119470" x="3079750" y="5886450"/>
          <p14:tracePt t="119488" x="3009900" y="5899150"/>
          <p14:tracePt t="119504" x="2921000" y="5911850"/>
          <p14:tracePt t="119521" x="2781300" y="5924550"/>
          <p14:tracePt t="119539" x="2667000" y="5930900"/>
          <p14:tracePt t="119555" x="2559050" y="5930900"/>
          <p14:tracePt t="119571" x="2463800" y="5930900"/>
          <p14:tracePt t="119589" x="2374900" y="5930900"/>
          <p14:tracePt t="119605" x="2305050" y="5930900"/>
          <p14:tracePt t="119622" x="2254250" y="5930900"/>
          <p14:tracePt t="119638" x="2197100" y="5930900"/>
          <p14:tracePt t="119655" x="2159000" y="5930900"/>
          <p14:tracePt t="119671" x="2114550" y="5930900"/>
          <p14:tracePt t="119687" x="2070100" y="5937250"/>
          <p14:tracePt t="119704" x="2006600" y="5943600"/>
          <p14:tracePt t="119721" x="1930400" y="5956300"/>
          <p14:tracePt t="119738" x="1835150" y="5956300"/>
          <p14:tracePt t="119755" x="1765300" y="5956300"/>
          <p14:tracePt t="119771" x="1720850" y="5956300"/>
          <p14:tracePt t="119788" x="1676400" y="5956300"/>
          <p14:tracePt t="119804" x="1651000" y="5962650"/>
          <p14:tracePt t="119821" x="1619250" y="5962650"/>
          <p14:tracePt t="119838" x="1587500" y="5962650"/>
          <p14:tracePt t="119855" x="1562100" y="5962650"/>
          <p14:tracePt t="119871" x="1530350" y="5962650"/>
          <p14:tracePt t="119888" x="1498600" y="5962650"/>
          <p14:tracePt t="119904" x="1473200" y="5962650"/>
          <p14:tracePt t="119921" x="1435100" y="5962650"/>
          <p14:tracePt t="119938" x="1390650" y="5962650"/>
          <p14:tracePt t="119955" x="1352550" y="5956300"/>
          <p14:tracePt t="119971" x="1314450" y="5956300"/>
          <p14:tracePt t="119988" x="1276350" y="5949950"/>
          <p14:tracePt t="120004" x="1244600" y="5943600"/>
          <p14:tracePt t="120022" x="1212850" y="5937250"/>
          <p14:tracePt t="120038" x="1187450" y="5937250"/>
          <p14:tracePt t="120055" x="1168400" y="5930900"/>
          <p14:tracePt t="120071" x="1162050" y="5930900"/>
          <p14:tracePt t="120106" x="1155700" y="5930900"/>
          <p14:tracePt t="120122" x="1149350" y="5930900"/>
          <p14:tracePt t="120482" x="1155700" y="5930900"/>
          <p14:tracePt t="120490" x="1168400" y="5930900"/>
          <p14:tracePt t="120498" x="1174750" y="5930900"/>
          <p14:tracePt t="120511" x="1187450" y="5930900"/>
          <p14:tracePt t="120522" x="1193800" y="5930900"/>
          <p14:tracePt t="120523" x="1200150" y="5930900"/>
          <p14:tracePt t="120538" x="1238250" y="5930900"/>
          <p14:tracePt t="120555" x="1276350" y="5930900"/>
          <p14:tracePt t="120571" x="1339850" y="5930900"/>
          <p14:tracePt t="120588" x="1416050" y="5930900"/>
          <p14:tracePt t="120605" x="1485900" y="5930900"/>
          <p14:tracePt t="120622" x="1543050" y="5930900"/>
          <p14:tracePt t="120638" x="1568450" y="5930900"/>
          <p14:tracePt t="120655" x="1574800" y="5930900"/>
          <p14:tracePt t="120826" x="1581150" y="5930900"/>
          <p14:tracePt t="120834" x="1587500" y="5930900"/>
          <p14:tracePt t="120843" x="1619250" y="5930900"/>
          <p14:tracePt t="120855" x="1663700" y="5930900"/>
          <p14:tracePt t="120871" x="1733550" y="5930900"/>
          <p14:tracePt t="120888" x="1822450" y="5930900"/>
          <p14:tracePt t="120904" x="1892300" y="5930900"/>
          <p14:tracePt t="120904" x="1930400" y="5930900"/>
          <p14:tracePt t="120923" x="1981200" y="5930900"/>
          <p14:tracePt t="120939" x="2019300" y="5930900"/>
          <p14:tracePt t="120956" x="2038350" y="5930900"/>
          <p14:tracePt t="120972" x="2063750" y="5930900"/>
          <p14:tracePt t="120988" x="2082800" y="5930900"/>
          <p14:tracePt t="121004" x="2120900" y="5924550"/>
          <p14:tracePt t="121021" x="2146300" y="5924550"/>
          <p14:tracePt t="121038" x="2190750" y="5924550"/>
          <p14:tracePt t="121055" x="2228850" y="5924550"/>
          <p14:tracePt t="121071" x="2266950" y="5924550"/>
          <p14:tracePt t="121088" x="2311400" y="5924550"/>
          <p14:tracePt t="121104" x="2355850" y="5924550"/>
          <p14:tracePt t="121121" x="2400300" y="5924550"/>
          <p14:tracePt t="121138" x="2489200" y="5924550"/>
          <p14:tracePt t="121155" x="2540000" y="5924550"/>
          <p14:tracePt t="121171" x="2584450" y="5924550"/>
          <p14:tracePt t="121188" x="2628900" y="5924550"/>
          <p14:tracePt t="121204" x="2667000" y="5924550"/>
          <p14:tracePt t="121221" x="2698750" y="5924550"/>
          <p14:tracePt t="121238" x="2730500" y="5924550"/>
          <p14:tracePt t="121254" x="2755900" y="5924550"/>
          <p14:tracePt t="121272" x="2768600" y="5924550"/>
          <p14:tracePt t="121288" x="2787650" y="5924550"/>
          <p14:tracePt t="121305" x="2794000" y="5924550"/>
          <p14:tracePt t="121321" x="2800350" y="5924550"/>
          <p14:tracePt t="121338" x="2806700" y="5924550"/>
          <p14:tracePt t="121354" x="2813050" y="5924550"/>
          <p14:tracePt t="121371" x="2819400" y="5924550"/>
          <p14:tracePt t="121388" x="2825750" y="5924550"/>
          <p14:tracePt t="121405" x="2851150" y="5924550"/>
          <p14:tracePt t="121421" x="2870200" y="5924550"/>
          <p14:tracePt t="121438" x="2889250" y="5924550"/>
          <p14:tracePt t="121454" x="2901950" y="5924550"/>
          <p14:tracePt t="121471" x="2921000" y="5924550"/>
          <p14:tracePt t="121489" x="2933700" y="5924550"/>
          <p14:tracePt t="121505" x="2946400" y="5924550"/>
          <p14:tracePt t="121521" x="2952750" y="5924550"/>
          <p14:tracePt t="121538" x="2959100" y="5924550"/>
          <p14:tracePt t="121555" x="2965450" y="5924550"/>
          <p14:tracePt t="121571" x="2978150" y="5924550"/>
          <p14:tracePt t="121588" x="2990850" y="5924550"/>
          <p14:tracePt t="121605" x="3003550" y="5924550"/>
          <p14:tracePt t="121621" x="3016250" y="5924550"/>
          <p14:tracePt t="121638" x="3028950" y="5924550"/>
          <p14:tracePt t="121654" x="3048000" y="5924550"/>
          <p14:tracePt t="121671" x="3060700" y="5924550"/>
          <p14:tracePt t="121688" x="3079750" y="5924550"/>
          <p14:tracePt t="121705" x="3098800" y="5924550"/>
          <p14:tracePt t="121721" x="3130550" y="5924550"/>
          <p14:tracePt t="121739" x="3136900" y="5924550"/>
          <p14:tracePt t="121755" x="3149600" y="5924550"/>
          <p14:tracePt t="121772" x="3155950" y="5924550"/>
          <p14:tracePt t="121788" x="3162300" y="5924550"/>
          <p14:tracePt t="121804" x="3175000" y="5924550"/>
          <p14:tracePt t="121821" x="3187700" y="5924550"/>
          <p14:tracePt t="121838" x="3206750" y="5924550"/>
          <p14:tracePt t="121854" x="3219450" y="5924550"/>
          <p14:tracePt t="121871" x="3225800" y="5924550"/>
          <p14:tracePt t="121888" x="3232150" y="5924550"/>
          <p14:tracePt t="121904" x="3238500" y="5924550"/>
          <p14:tracePt t="121954" x="3244850" y="5924550"/>
          <p14:tracePt t="122026" x="3251200" y="5924550"/>
          <p14:tracePt t="122034" x="3257550" y="5924550"/>
          <p14:tracePt t="122042" x="3263900" y="5924550"/>
          <p14:tracePt t="122058" x="3270250" y="5924550"/>
          <p14:tracePt t="122063" x="3276600" y="5924550"/>
          <p14:tracePt t="122071" x="3289300" y="5924550"/>
          <p14:tracePt t="122088" x="3308350" y="5924550"/>
          <p14:tracePt t="122105" x="3314700" y="5924550"/>
          <p14:tracePt t="122121" x="3333750" y="5924550"/>
          <p14:tracePt t="122139" x="3346450" y="5924550"/>
          <p14:tracePt t="122154" x="3352800" y="5924550"/>
          <p14:tracePt t="122171" x="3371850" y="5924550"/>
          <p14:tracePt t="122188" x="3384550" y="5924550"/>
          <p14:tracePt t="122205" x="3397250" y="5924550"/>
          <p14:tracePt t="122221" x="3409950" y="5924550"/>
          <p14:tracePt t="122238" x="3441700" y="5924550"/>
          <p14:tracePt t="122254" x="3473450" y="5924550"/>
          <p14:tracePt t="122271" x="3511550" y="5924550"/>
          <p14:tracePt t="122288" x="3549650" y="5924550"/>
          <p14:tracePt t="122305" x="3594100" y="5924550"/>
          <p14:tracePt t="122321" x="3683000" y="5924550"/>
          <p14:tracePt t="122339" x="3746500" y="5924550"/>
          <p14:tracePt t="122354" x="3835400" y="5924550"/>
          <p14:tracePt t="122371" x="3917950" y="5924550"/>
          <p14:tracePt t="122388" x="4000500" y="5924550"/>
          <p14:tracePt t="122405" x="4076700" y="5924550"/>
          <p14:tracePt t="122421" x="4127500" y="5924550"/>
          <p14:tracePt t="122466" x="4140200" y="5924550"/>
          <p14:tracePt t="122480" x="4165600" y="5924550"/>
          <p14:tracePt t="122482" x="4184650" y="5924550"/>
          <p14:tracePt t="122490" x="4260850" y="5924550"/>
          <p14:tracePt t="122504" x="4337050" y="5924550"/>
          <p14:tracePt t="122521" x="4438650" y="5924550"/>
          <p14:tracePt t="122538" x="4483100" y="5924550"/>
          <p14:tracePt t="122554" x="4514850" y="5924550"/>
          <p14:tracePt t="122571" x="4546600" y="5924550"/>
          <p14:tracePt t="122588" x="4584700" y="5924550"/>
          <p14:tracePt t="122605" x="4603750" y="5924550"/>
          <p14:tracePt t="122621" x="4629150" y="5924550"/>
          <p14:tracePt t="122638" x="4667250" y="5924550"/>
          <p14:tracePt t="122654" x="4699000" y="5924550"/>
          <p14:tracePt t="122671" x="4730750" y="5924550"/>
          <p14:tracePt t="122688" x="4762500" y="5924550"/>
          <p14:tracePt t="122704" x="4787900" y="5924550"/>
          <p14:tracePt t="122721" x="4819650" y="5924550"/>
          <p14:tracePt t="122739" x="4838700" y="5924550"/>
          <p14:tracePt t="122754" x="4857750" y="5924550"/>
          <p14:tracePt t="122771" x="4876800" y="5924550"/>
          <p14:tracePt t="122788" x="4902200" y="5924550"/>
          <p14:tracePt t="122804" x="4921250" y="5924550"/>
          <p14:tracePt t="122821" x="4953000" y="5924550"/>
          <p14:tracePt t="122838" x="4965700" y="5924550"/>
          <p14:tracePt t="122854" x="4991100" y="5924550"/>
          <p14:tracePt t="122871" x="5010150" y="5924550"/>
          <p14:tracePt t="122888" x="5041900" y="5924550"/>
          <p14:tracePt t="122904" x="5086350" y="5924550"/>
          <p14:tracePt t="122922" x="5111750" y="5924550"/>
          <p14:tracePt t="122938" x="5137150" y="5924550"/>
          <p14:tracePt t="122955" x="5149850" y="5924550"/>
          <p14:tracePt t="122972" x="5156200" y="5924550"/>
          <p14:tracePt t="122988" x="5162550" y="5924550"/>
          <p14:tracePt t="123026" x="5168900" y="5924550"/>
          <p14:tracePt t="123042" x="5181600" y="5924550"/>
          <p14:tracePt t="123058" x="5187950" y="5924550"/>
          <p14:tracePt t="123066" x="5207000" y="5924550"/>
          <p14:tracePt t="123074" x="5232400" y="5924550"/>
          <p14:tracePt t="123087" x="5257800" y="5924550"/>
          <p14:tracePt t="123104" x="5314950" y="5924550"/>
          <p14:tracePt t="123120" x="5365750" y="5924550"/>
          <p14:tracePt t="123137" x="5486400" y="5924550"/>
          <p14:tracePt t="123154" x="5581650" y="5924550"/>
          <p14:tracePt t="123170" x="5702300" y="5924550"/>
          <p14:tracePt t="123187" x="5842000" y="5924550"/>
          <p14:tracePt t="123204" x="5981700" y="5924550"/>
          <p14:tracePt t="123221" x="6121400" y="5924550"/>
          <p14:tracePt t="123237" x="6242050" y="5924550"/>
          <p14:tracePt t="123254" x="6343650" y="5924550"/>
          <p14:tracePt t="123271" x="6407150" y="5924550"/>
          <p14:tracePt t="123288" x="6470650" y="5924550"/>
          <p14:tracePt t="123304" x="6515100" y="5924550"/>
          <p14:tracePt t="123320" x="6559550" y="5924550"/>
          <p14:tracePt t="123338" x="6578600" y="5924550"/>
          <p14:tracePt t="123354" x="6604000" y="5924550"/>
          <p14:tracePt t="123370" x="6642100" y="5924550"/>
          <p14:tracePt t="123388" x="6686550" y="5924550"/>
          <p14:tracePt t="123404" x="6724650" y="5924550"/>
          <p14:tracePt t="123421" x="6756400" y="5924550"/>
          <p14:tracePt t="123437" x="6807200" y="5924550"/>
          <p14:tracePt t="123454" x="6864350" y="5924550"/>
          <p14:tracePt t="123470" x="6927850" y="5924550"/>
          <p14:tracePt t="123487" x="6997700" y="5918200"/>
          <p14:tracePt t="123504" x="7080250" y="5911850"/>
          <p14:tracePt t="123520" x="7162800" y="5899150"/>
          <p14:tracePt t="123537" x="7258050" y="5899150"/>
          <p14:tracePt t="123554" x="7327900" y="5899150"/>
          <p14:tracePt t="123570" x="7410450" y="5899150"/>
          <p14:tracePt t="123587" x="7486650" y="5892800"/>
          <p14:tracePt t="123603" x="7581900" y="5892800"/>
          <p14:tracePt t="123620" x="7664450" y="5886450"/>
          <p14:tracePt t="123637" x="7759700" y="5867400"/>
          <p14:tracePt t="123654" x="7854950" y="5867400"/>
          <p14:tracePt t="123670" x="7956550" y="5861050"/>
          <p14:tracePt t="123687" x="8051800" y="5861050"/>
          <p14:tracePt t="123703" x="8128000" y="5861050"/>
          <p14:tracePt t="123720" x="8210550" y="5861050"/>
          <p14:tracePt t="123737" x="8331200" y="5861050"/>
          <p14:tracePt t="123754" x="8394700" y="5848350"/>
          <p14:tracePt t="123770" x="8470900" y="5835650"/>
          <p14:tracePt t="123787" x="8540750" y="5829300"/>
          <p14:tracePt t="123803" x="8604250" y="5822950"/>
          <p14:tracePt t="123820" x="8642350" y="5816600"/>
          <p14:tracePt t="123837" x="8667750" y="5810250"/>
          <p14:tracePt t="123854" x="8680450" y="5803900"/>
          <p14:tracePt t="123870" x="8686800" y="5803900"/>
          <p14:tracePt t="123887" x="8693150" y="5803900"/>
          <p14:tracePt t="124266" x="8686800" y="5803900"/>
          <p14:tracePt t="124274" x="8642350" y="5803900"/>
          <p14:tracePt t="124279" x="8597900" y="5803900"/>
          <p14:tracePt t="124287" x="8445500" y="5803900"/>
          <p14:tracePt t="124305" x="8210550" y="5803900"/>
          <p14:tracePt t="124320" x="7905750" y="5803900"/>
          <p14:tracePt t="124337" x="7181850" y="5803900"/>
          <p14:tracePt t="124354" x="6661150" y="5848350"/>
          <p14:tracePt t="124370" x="6089650" y="5930900"/>
          <p14:tracePt t="124387" x="5524500" y="6038850"/>
          <p14:tracePt t="124403" x="5010150" y="6178550"/>
          <p14:tracePt t="124420" x="4629150" y="6280150"/>
          <p14:tracePt t="124437" x="4318000" y="6350000"/>
          <p14:tracePt t="124454" x="4133850" y="6375400"/>
          <p14:tracePt t="124470" x="3981450" y="6413500"/>
          <p14:tracePt t="124487" x="3835400" y="6432550"/>
          <p14:tracePt t="124504" x="3702050" y="6457950"/>
          <p14:tracePt t="124521" x="3575050" y="6477000"/>
          <p14:tracePt t="124537" x="3378200" y="6496050"/>
          <p14:tracePt t="124554" x="3263900" y="6515100"/>
          <p14:tracePt t="124570" x="3175000" y="6521450"/>
          <p14:tracePt t="124587" x="3098800" y="6521450"/>
          <p14:tracePt t="124603" x="3054350" y="6521450"/>
          <p14:tracePt t="124620" x="3016250" y="6521450"/>
          <p14:tracePt t="124637" x="2990850" y="6521450"/>
          <p14:tracePt t="124653" x="2971800" y="6521450"/>
          <p14:tracePt t="124670" x="2959100" y="6521450"/>
          <p14:tracePt t="124687" x="2952750" y="6521450"/>
          <p14:tracePt t="124703" x="2940050" y="6521450"/>
          <p14:tracePt t="124720" x="2927350" y="6521450"/>
          <p14:tracePt t="124737" x="2914650" y="6521450"/>
          <p14:tracePt t="124753" x="2895600" y="6521450"/>
          <p14:tracePt t="124770" x="2889250" y="6521450"/>
          <p14:tracePt t="124787" x="2876550" y="6521450"/>
          <p14:tracePt t="124803" x="2863850" y="6521450"/>
          <p14:tracePt t="124842" x="2857500" y="6521450"/>
          <p14:tracePt t="124962" x="2863850" y="6521450"/>
          <p14:tracePt t="124969" x="2870200" y="6521450"/>
          <p14:tracePt t="124977" x="2895600" y="6521450"/>
          <p14:tracePt t="124986" x="2921000" y="6521450"/>
          <p14:tracePt t="124994" x="2965450" y="6521450"/>
          <p14:tracePt t="125003" x="3016250" y="6508750"/>
          <p14:tracePt t="125020" x="3098800" y="6496050"/>
          <p14:tracePt t="125037" x="3175000" y="6483350"/>
          <p14:tracePt t="125053" x="3244850" y="6483350"/>
          <p14:tracePt t="125070" x="3308350" y="6470650"/>
          <p14:tracePt t="125087" x="3365500" y="6464300"/>
          <p14:tracePt t="125103" x="3416300" y="6457950"/>
          <p14:tracePt t="125120" x="3460750" y="6451600"/>
          <p14:tracePt t="125137" x="3517900" y="6445250"/>
          <p14:tracePt t="125154" x="3587750" y="6445250"/>
          <p14:tracePt t="125170" x="3651250" y="6445250"/>
          <p14:tracePt t="125186" x="3727450" y="6445250"/>
          <p14:tracePt t="125204" x="3797300" y="6445250"/>
          <p14:tracePt t="125221" x="3879850" y="6445250"/>
          <p14:tracePt t="125238" x="3930650" y="6445250"/>
          <p14:tracePt t="125254" x="3994150" y="6445250"/>
          <p14:tracePt t="125271" x="4051300" y="6445250"/>
          <p14:tracePt t="125287" x="4102100" y="6445250"/>
          <p14:tracePt t="125304" x="4152900" y="6445250"/>
          <p14:tracePt t="125321" x="4229100" y="6445250"/>
          <p14:tracePt t="125321" x="4254500" y="6445250"/>
          <p14:tracePt t="125338" x="4305300" y="6445250"/>
          <p14:tracePt t="125354" x="4368800" y="6445250"/>
          <p14:tracePt t="125371" x="4432300" y="6445250"/>
          <p14:tracePt t="125387" x="4495800" y="6445250"/>
          <p14:tracePt t="125404" x="4540250" y="6438900"/>
          <p14:tracePt t="125421" x="4572000" y="6432550"/>
          <p14:tracePt t="125438" x="4616450" y="6426200"/>
          <p14:tracePt t="125454" x="4641850" y="6426200"/>
          <p14:tracePt t="125471" x="4660900" y="6419850"/>
          <p14:tracePt t="125488" x="4679950" y="6419850"/>
          <p14:tracePt t="125504" x="4692650" y="6419850"/>
          <p14:tracePt t="125521" x="4705350" y="6413500"/>
          <p14:tracePt t="125540" x="4711700" y="6413500"/>
          <p14:tracePt t="125578" x="4718050" y="6413500"/>
          <p14:tracePt t="125593" x="4724400" y="6407150"/>
          <p14:tracePt t="125618" x="4730750" y="6407150"/>
          <p14:tracePt t="125634" x="4737100" y="6407150"/>
          <p14:tracePt t="125650" x="4743450" y="6407150"/>
          <p14:tracePt t="125658" x="4749800" y="6407150"/>
          <p14:tracePt t="125660" x="4756150" y="6407150"/>
          <p14:tracePt t="125671" x="4762500" y="6407150"/>
          <p14:tracePt t="125687" x="4781550" y="6400800"/>
          <p14:tracePt t="125705" x="4794250" y="6400800"/>
          <p14:tracePt t="125721" x="4819650" y="6394450"/>
          <p14:tracePt t="125738" x="4826000" y="6394450"/>
          <p14:tracePt t="125754" x="4838700" y="6394450"/>
          <p14:tracePt t="125882" x="4832350" y="6394450"/>
          <p14:tracePt t="125897" x="4768850" y="6394450"/>
          <p14:tracePt t="125906" x="4724400" y="6394450"/>
          <p14:tracePt t="125907" x="4673600" y="6394450"/>
          <p14:tracePt t="125921" x="4425950" y="6394450"/>
          <p14:tracePt t="125939" x="4140200" y="6394450"/>
          <p14:tracePt t="125954" x="3835400" y="6375400"/>
          <p14:tracePt t="125971" x="3467100" y="6343650"/>
          <p14:tracePt t="125987" x="3194050" y="6324600"/>
          <p14:tracePt t="126004" x="3003550" y="6318250"/>
          <p14:tracePt t="126021" x="2863850" y="6318250"/>
          <p14:tracePt t="126038" x="2749550" y="6318250"/>
          <p14:tracePt t="126054" x="2679700" y="6318250"/>
          <p14:tracePt t="126071" x="2641600" y="6318250"/>
          <p14:tracePt t="126087" x="2609850" y="6318250"/>
          <p14:tracePt t="126104" x="2578100" y="6318250"/>
          <p14:tracePt t="126121" x="2540000" y="6318250"/>
          <p14:tracePt t="126139" x="2520950" y="6318250"/>
          <p14:tracePt t="126154" x="2508250" y="6318250"/>
          <p14:tracePt t="126171" x="2495550" y="6318250"/>
          <p14:tracePt t="126188" x="2489200" y="6318250"/>
          <p14:tracePt t="126298" x="2495550" y="6318250"/>
          <p14:tracePt t="126306" x="2546350" y="6299200"/>
          <p14:tracePt t="126320" x="2622550" y="6273800"/>
          <p14:tracePt t="126338" x="2667000" y="6261100"/>
          <p14:tracePt t="126339" x="2787650" y="6229350"/>
          <p14:tracePt t="126354" x="2933700" y="6191250"/>
          <p14:tracePt t="126371" x="3067050" y="6172200"/>
          <p14:tracePt t="126388" x="3168650" y="6159500"/>
          <p14:tracePt t="126404" x="3251200" y="6146800"/>
          <p14:tracePt t="126421" x="3302000" y="6140450"/>
          <p14:tracePt t="126438" x="3327400" y="6127750"/>
          <p14:tracePt t="126454" x="3333750" y="6127750"/>
          <p14:tracePt t="126471" x="3340100" y="6127750"/>
          <p14:tracePt t="126530" x="3327400" y="6121400"/>
          <p14:tracePt t="126538" x="3244850" y="6108700"/>
          <p14:tracePt t="126547" x="3194050" y="6096000"/>
          <p14:tracePt t="126555" x="3054350" y="6089650"/>
          <p14:tracePt t="126571" x="2971800" y="6076950"/>
          <p14:tracePt t="126588" x="2832100" y="6064250"/>
          <p14:tracePt t="126604" x="2667000" y="6045200"/>
          <p14:tracePt t="126621" x="2533650" y="6038850"/>
          <p14:tracePt t="126638" x="2476500" y="6038850"/>
          <p14:tracePt t="126654" x="2432050" y="6038850"/>
          <p14:tracePt t="126671" x="2419350" y="6038850"/>
          <p14:tracePt t="126688" x="2406650" y="6038850"/>
          <p14:tracePt t="127329" x="2419350" y="6038850"/>
          <p14:tracePt t="127341" x="2425700" y="6038850"/>
          <p14:tracePt t="127347" x="2438400" y="6038850"/>
          <p14:tracePt t="127354" x="2470150" y="6032500"/>
          <p14:tracePt t="127372" x="2495550" y="6026150"/>
          <p14:tracePt t="127389" x="2501900" y="6026150"/>
          <p14:tracePt t="128258" x="2508250" y="6026150"/>
          <p14:tracePt t="128282" x="2514600" y="6026150"/>
          <p14:tracePt t="128296" x="2520950" y="6019800"/>
          <p14:tracePt t="128314" x="2527300" y="6019800"/>
          <p14:tracePt t="128330" x="2533650" y="6019800"/>
          <p14:tracePt t="128333" x="2540000" y="6019800"/>
          <p14:tracePt t="128362" x="2546350" y="6019800"/>
          <p14:tracePt t="128378" x="2552700" y="6019800"/>
          <p14:tracePt t="128387" x="2559050" y="6019800"/>
          <p14:tracePt t="128410" x="2565400" y="6019800"/>
          <p14:tracePt t="128418" x="2571750" y="6013450"/>
          <p14:tracePt t="128421" x="2578100" y="6013450"/>
          <p14:tracePt t="128437" x="2590800" y="6013450"/>
          <p14:tracePt t="128454" x="2597150" y="6013450"/>
          <p14:tracePt t="128471" x="2603500" y="6013450"/>
          <p14:tracePt t="128487" x="2622550" y="6007100"/>
          <p14:tracePt t="128504" x="2647950" y="6000750"/>
          <p14:tracePt t="128521" x="2686050" y="5994400"/>
          <p14:tracePt t="128538" x="2717800" y="5994400"/>
          <p14:tracePt t="128554" x="2755900" y="5981700"/>
          <p14:tracePt t="128572" x="2819400" y="5975350"/>
          <p14:tracePt t="128587" x="2882900" y="5969000"/>
          <p14:tracePt t="128604" x="2990850" y="5962650"/>
          <p14:tracePt t="128620" x="3073400" y="5956300"/>
          <p14:tracePt t="128638" x="3181350" y="5943600"/>
          <p14:tracePt t="128654" x="3270250" y="5943600"/>
          <p14:tracePt t="128671" x="3352800" y="5924550"/>
          <p14:tracePt t="128687" x="3409950" y="5918200"/>
          <p14:tracePt t="128704" x="3460750" y="5918200"/>
          <p14:tracePt t="128721" x="3543300" y="5918200"/>
          <p14:tracePt t="128738" x="3600450" y="5918200"/>
          <p14:tracePt t="128754" x="3657600" y="5918200"/>
          <p14:tracePt t="128771" x="3708400" y="5918200"/>
          <p14:tracePt t="128787" x="3765550" y="5918200"/>
          <p14:tracePt t="128805" x="3803650" y="5918200"/>
          <p14:tracePt t="128821" x="3829050" y="5918200"/>
          <p14:tracePt t="128838" x="3854450" y="5918200"/>
          <p14:tracePt t="128854" x="3873500" y="5918200"/>
          <p14:tracePt t="128871" x="3879850" y="5918200"/>
          <p14:tracePt t="128887" x="3892550" y="5918200"/>
          <p14:tracePt t="128904" x="3898900" y="5918200"/>
          <p14:tracePt t="128938" x="3905250" y="5918200"/>
          <p14:tracePt t="129321" x="3898900" y="5918200"/>
          <p14:tracePt t="129330" x="3892550" y="5918200"/>
          <p14:tracePt t="129331" x="3886200" y="5918200"/>
          <p14:tracePt t="129338" x="3867150" y="5918200"/>
          <p14:tracePt t="129355" x="3848100" y="5918200"/>
          <p14:tracePt t="129371" x="3829050" y="5918200"/>
          <p14:tracePt t="129387" x="3810000" y="5918200"/>
          <p14:tracePt t="129404" x="3784600" y="5918200"/>
          <p14:tracePt t="129421" x="3746500" y="5918200"/>
          <p14:tracePt t="129437" x="3714750" y="5918200"/>
          <p14:tracePt t="129454" x="3683000" y="5918200"/>
          <p14:tracePt t="129470" x="3651250" y="5918200"/>
          <p14:tracePt t="129487" x="3613150" y="5918200"/>
          <p14:tracePt t="129504" x="3549650" y="5918200"/>
          <p14:tracePt t="129522" x="3511550" y="5918200"/>
          <p14:tracePt t="129538" x="3448050" y="5918200"/>
          <p14:tracePt t="129555" x="3397250" y="5918200"/>
          <p14:tracePt t="129571" x="3346450" y="5918200"/>
          <p14:tracePt t="129588" x="3295650" y="5918200"/>
          <p14:tracePt t="129604" x="3238500" y="5918200"/>
          <p14:tracePt t="129621" x="3175000" y="5918200"/>
          <p14:tracePt t="129637" x="3105150" y="5918200"/>
          <p14:tracePt t="129654" x="3035300" y="5918200"/>
          <p14:tracePt t="129671" x="2952750" y="5918200"/>
          <p14:tracePt t="129688" x="2882900" y="5918200"/>
          <p14:tracePt t="129704" x="2825750" y="5918200"/>
          <p14:tracePt t="129721" x="2724150" y="5918200"/>
          <p14:tracePt t="129738" x="2660650" y="5918200"/>
          <p14:tracePt t="129754" x="2609850" y="5918200"/>
          <p14:tracePt t="129771" x="2578100" y="5918200"/>
          <p14:tracePt t="129788" x="2546350" y="5918200"/>
          <p14:tracePt t="129804" x="2540000" y="5918200"/>
          <p14:tracePt t="130138" x="2559050" y="5918200"/>
          <p14:tracePt t="130147" x="2584450" y="5911850"/>
          <p14:tracePt t="130155" x="2609850" y="5911850"/>
          <p14:tracePt t="130156" x="2692400" y="5905500"/>
          <p14:tracePt t="130171" x="2819400" y="5886450"/>
          <p14:tracePt t="130188" x="3022600" y="5854700"/>
          <p14:tracePt t="130204" x="3378200" y="5848350"/>
          <p14:tracePt t="130221" x="3663950" y="5848350"/>
          <p14:tracePt t="130237" x="3816350" y="5848350"/>
          <p14:tracePt t="130254" x="3892550" y="5848350"/>
          <p14:tracePt t="130271" x="3898900" y="5848350"/>
          <p14:tracePt t="130385" x="3892550" y="5848350"/>
          <p14:tracePt t="130393" x="3873500" y="5848350"/>
          <p14:tracePt t="130402" x="3835400" y="5861050"/>
          <p14:tracePt t="130409" x="3759200" y="5873750"/>
          <p14:tracePt t="130421" x="3670300" y="5886450"/>
          <p14:tracePt t="130437" x="3581400" y="5899150"/>
          <p14:tracePt t="130454" x="3498850" y="5911850"/>
          <p14:tracePt t="130471" x="3448050" y="5918200"/>
          <p14:tracePt t="130488" x="3409950" y="5918200"/>
          <p14:tracePt t="130504" x="3390900" y="5924550"/>
          <p14:tracePt t="130504" x="3384550" y="5924550"/>
          <p14:tracePt t="130522" x="3378200" y="5924550"/>
          <p14:tracePt t="130561" x="3371850" y="5930900"/>
          <p14:tracePt t="130673" x="3384550" y="5930900"/>
          <p14:tracePt t="130681" x="3397250" y="5930900"/>
          <p14:tracePt t="130689" x="3416300" y="5918200"/>
          <p14:tracePt t="130690" x="3454400" y="5899150"/>
          <p14:tracePt t="130705" x="3524250" y="5848350"/>
          <p14:tracePt t="130721" x="3657600" y="5746750"/>
          <p14:tracePt t="130738" x="3752850" y="5664200"/>
          <p14:tracePt t="130754" x="3886200" y="5562600"/>
          <p14:tracePt t="130770" x="4102100" y="5410200"/>
          <p14:tracePt t="130787" x="4451350" y="5175250"/>
          <p14:tracePt t="130804" x="4876800" y="4959350"/>
          <p14:tracePt t="130821" x="5384800" y="4826000"/>
          <p14:tracePt t="130837" x="5918200" y="4743450"/>
          <p14:tracePt t="130854" x="6477000" y="4699000"/>
          <p14:tracePt t="130871" x="6902450" y="4699000"/>
          <p14:tracePt t="130888" x="7239000" y="4686300"/>
          <p14:tracePt t="130904" x="7480300" y="4679950"/>
          <p14:tracePt t="130904" x="7556500" y="4673600"/>
          <p14:tracePt t="130922" x="7677150" y="4673600"/>
          <p14:tracePt t="130938" x="7772400" y="4667250"/>
          <p14:tracePt t="130954" x="7835900" y="4660900"/>
          <p14:tracePt t="130970" x="7867650" y="4660900"/>
          <p14:tracePt t="130987" x="7880350" y="4660900"/>
          <p14:tracePt t="131003" x="7893050" y="4660900"/>
          <p14:tracePt t="131021" x="7905750" y="4660900"/>
          <p14:tracePt t="131037" x="7912100" y="4660900"/>
          <p14:tracePt t="131054" x="7918450" y="4660900"/>
          <p14:tracePt t="131070" x="7924800" y="4660900"/>
          <p14:tracePt t="131087" x="7931150" y="4660900"/>
          <p14:tracePt t="131130" x="7937500" y="4660900"/>
          <p14:tracePt t="131138" x="7943850" y="4660900"/>
          <p14:tracePt t="131170" x="7950200" y="4660900"/>
          <p14:tracePt t="131171" x="7956550" y="4660900"/>
          <p14:tracePt t="131217" x="7962900" y="4660900"/>
          <p14:tracePt t="131570" x="7905750" y="4667250"/>
          <p14:tracePt t="131571" x="7835900" y="4692650"/>
          <p14:tracePt t="131588" x="7721600" y="4705350"/>
          <p14:tracePt t="131589" x="7315200" y="4768850"/>
          <p14:tracePt t="131604" x="6851650" y="4838700"/>
          <p14:tracePt t="131622" x="6394450" y="4902200"/>
          <p14:tracePt t="131638" x="5949950" y="5029200"/>
          <p14:tracePt t="131654" x="5543550" y="5149850"/>
          <p14:tracePt t="131671" x="5207000" y="5238750"/>
          <p14:tracePt t="131687" x="4921250" y="5340350"/>
          <p14:tracePt t="131704" x="4641850" y="5441950"/>
          <p14:tracePt t="131720" x="4235450" y="5562600"/>
          <p14:tracePt t="131738" x="4019550" y="5632450"/>
          <p14:tracePt t="131754" x="3848100" y="5670550"/>
          <p14:tracePt t="131771" x="3733800" y="5702300"/>
          <p14:tracePt t="131787" x="3663950" y="5715000"/>
          <p14:tracePt t="131804" x="3644900" y="5715000"/>
          <p14:tracePt t="132073" x="3638550" y="5715000"/>
          <p14:tracePt t="132084" x="3625850" y="5708650"/>
          <p14:tracePt t="132089" x="3619500" y="5702300"/>
          <p14:tracePt t="132089" x="3613150" y="5695950"/>
          <p14:tracePt t="132106" x="3594100" y="5683250"/>
          <p14:tracePt t="132107" x="3594100" y="5676900"/>
          <p14:tracePt t="132120" x="3556000" y="5657850"/>
          <p14:tracePt t="132138" x="3549650" y="5651500"/>
          <p14:tracePt t="132154" x="3536950" y="5645150"/>
          <p14:tracePt t="132409" x="3530600" y="5645150"/>
          <p14:tracePt t="132409" x="3524250" y="5657850"/>
          <p14:tracePt t="132449" x="3524250" y="5664200"/>
          <p14:tracePt t="132481" x="3517900" y="5670550"/>
          <p14:tracePt t="132777" x="3517900" y="5676900"/>
          <p14:tracePt t="132889" x="3524250" y="5676900"/>
          <p14:tracePt t="132898" x="3536950" y="5651500"/>
          <p14:tracePt t="132905" x="3562350" y="5613400"/>
          <p14:tracePt t="132921" x="3632200" y="5537200"/>
          <p14:tracePt t="132922" x="3752850" y="5448300"/>
          <p14:tracePt t="132937" x="3892550" y="5384800"/>
          <p14:tracePt t="132954" x="4064000" y="5308600"/>
          <p14:tracePt t="132971" x="4254500" y="5257800"/>
          <p14:tracePt t="132988" x="4483100" y="5187950"/>
          <p14:tracePt t="133004" x="4667250" y="5156200"/>
          <p14:tracePt t="133021" x="4864100" y="5118100"/>
          <p14:tracePt t="133037" x="5029200" y="5099050"/>
          <p14:tracePt t="133053" x="5168900" y="5073650"/>
          <p14:tracePt t="133070" x="5321300" y="5041900"/>
          <p14:tracePt t="133087" x="5454650" y="5003800"/>
          <p14:tracePt t="133104" x="5581650" y="4991100"/>
          <p14:tracePt t="133104" x="5638800" y="4984750"/>
          <p14:tracePt t="133122" x="5753100" y="4972050"/>
          <p14:tracePt t="133138" x="5867400" y="4965700"/>
          <p14:tracePt t="133154" x="5962650" y="4965700"/>
          <p14:tracePt t="133170" x="6051550" y="4965700"/>
          <p14:tracePt t="133187" x="6134100" y="4965700"/>
          <p14:tracePt t="133204" x="6216650" y="4965700"/>
          <p14:tracePt t="133221" x="6280150" y="4965700"/>
          <p14:tracePt t="133237" x="6330950" y="4959350"/>
          <p14:tracePt t="133254" x="6362700" y="4959350"/>
          <p14:tracePt t="133270" x="6381750" y="4953000"/>
          <p14:tracePt t="133287" x="6394450" y="4953000"/>
          <p14:tracePt t="133304" x="6400800" y="4953000"/>
          <p14:tracePt t="134263" x="6394450" y="4953000"/>
          <p14:tracePt t="134282" x="6381750" y="4953000"/>
          <p14:tracePt t="134289" x="6356350" y="4959350"/>
          <p14:tracePt t="134290" x="6286500" y="4972050"/>
          <p14:tracePt t="134306" x="6197600" y="4997450"/>
          <p14:tracePt t="134321" x="6083300" y="5035550"/>
          <p14:tracePt t="134338" x="5988050" y="5060950"/>
          <p14:tracePt t="134354" x="5930900" y="5080000"/>
          <p14:tracePt t="134370" x="5892800" y="5092700"/>
          <p14:tracePt t="134387" x="5880100" y="5092700"/>
          <p14:tracePt t="134433" x="5873750" y="5099050"/>
          <p14:tracePt t="134514" x="5892800" y="5099050"/>
          <p14:tracePt t="134521" x="5975350" y="5099050"/>
          <p14:tracePt t="134521" x="6038850" y="5099050"/>
          <p14:tracePt t="134537" x="6108700" y="5099050"/>
          <p14:tracePt t="134554" x="6178550" y="5099050"/>
          <p14:tracePt t="134555" x="6311900" y="5099050"/>
          <p14:tracePt t="134571" x="6451600" y="5099050"/>
          <p14:tracePt t="134587" x="6521450" y="5099050"/>
          <p14:tracePt t="134604" x="6546850" y="5099050"/>
          <p14:tracePt t="134705" x="6527800" y="5111750"/>
          <p14:tracePt t="134713" x="6489700" y="5124450"/>
          <p14:tracePt t="134721" x="6438900" y="5130800"/>
          <p14:tracePt t="134729" x="6311900" y="5162550"/>
          <p14:tracePt t="134738" x="6197600" y="5175250"/>
          <p14:tracePt t="134754" x="6115050" y="5187950"/>
          <p14:tracePt t="134771" x="6076950" y="5194300"/>
          <p14:tracePt t="134787" x="6064250" y="5200650"/>
          <p14:tracePt t="134881" x="6083300" y="5200650"/>
          <p14:tracePt t="134896" x="6121400" y="5207000"/>
          <p14:tracePt t="134897" x="6172200" y="5207000"/>
          <p14:tracePt t="134904" x="6292850" y="5207000"/>
          <p14:tracePt t="134920" x="6483350" y="5207000"/>
          <p14:tracePt t="134938" x="6553200" y="5207000"/>
          <p14:tracePt t="134954" x="6572250" y="5207000"/>
          <p14:tracePt t="134971" x="6578600" y="5207000"/>
          <p14:tracePt t="135057" x="6565900" y="5219700"/>
          <p14:tracePt t="135060" x="6534150" y="5226050"/>
          <p14:tracePt t="135073" x="6489700" y="5251450"/>
          <p14:tracePt t="135087" x="6432550" y="5270500"/>
          <p14:tracePt t="135088" x="6324600" y="5314950"/>
          <p14:tracePt t="135104" x="6216650" y="5353050"/>
          <p14:tracePt t="135120" x="6121400" y="5378450"/>
          <p14:tracePt t="135138" x="6102350" y="5384800"/>
          <p14:tracePt t="135154" x="6096000" y="5384800"/>
          <p14:tracePt t="135242" x="6096000" y="5391150"/>
          <p14:tracePt t="135257" x="6102350" y="5391150"/>
          <p14:tracePt t="135265" x="6127750" y="5391150"/>
          <p14:tracePt t="135273" x="6178550" y="5397500"/>
          <p14:tracePt t="135274" x="6242050" y="5397500"/>
          <p14:tracePt t="135287" x="6375400" y="5416550"/>
          <p14:tracePt t="135304" x="6502400" y="5429250"/>
          <p14:tracePt t="135320" x="6642100" y="5435600"/>
          <p14:tracePt t="135338" x="6673850" y="5435600"/>
          <p14:tracePt t="135432" x="6667500" y="5435600"/>
          <p14:tracePt t="135441" x="6654800" y="5435600"/>
          <p14:tracePt t="135454" x="6629400" y="5441950"/>
          <p14:tracePt t="135457" x="6553200" y="5461000"/>
          <p14:tracePt t="135470" x="6432550" y="5473700"/>
          <p14:tracePt t="135487" x="6311900" y="5492750"/>
          <p14:tracePt t="135504" x="6203950" y="5511800"/>
          <p14:tracePt t="135520" x="6121400" y="5518150"/>
          <p14:tracePt t="135537" x="6108700" y="5524500"/>
          <p14:tracePt t="135689" x="6121400" y="5524500"/>
          <p14:tracePt t="135697" x="6146800" y="5524500"/>
          <p14:tracePt t="135705" x="6184900" y="5524500"/>
          <p14:tracePt t="135706" x="6210300" y="5524500"/>
          <p14:tracePt t="135720" x="6299200" y="5524500"/>
          <p14:tracePt t="135738" x="6343650" y="5524500"/>
          <p14:tracePt t="135754" x="6381750" y="5524500"/>
          <p14:tracePt t="135770" x="6407150" y="5524500"/>
          <p14:tracePt t="135787" x="6419850" y="5524500"/>
          <p14:tracePt t="135804" x="6432550" y="5524500"/>
          <p14:tracePt t="135841" x="6438900" y="5524500"/>
          <p14:tracePt t="136337" x="6413500" y="5524500"/>
          <p14:tracePt t="136345" x="6375400" y="5530850"/>
          <p14:tracePt t="136351" x="6330950" y="5537200"/>
          <p14:tracePt t="136354" x="6203950" y="5556250"/>
          <p14:tracePt t="136372" x="6045200" y="5594350"/>
          <p14:tracePt t="136388" x="5848350" y="5619750"/>
          <p14:tracePt t="136404" x="5454650" y="5683250"/>
          <p14:tracePt t="136421" x="5080000" y="5734050"/>
          <p14:tracePt t="136437" x="4724400" y="5784850"/>
          <p14:tracePt t="136454" x="4356100" y="5835650"/>
          <p14:tracePt t="136470" x="4019550" y="5924550"/>
          <p14:tracePt t="136487" x="3683000" y="6019800"/>
          <p14:tracePt t="136503" x="3467100" y="6076950"/>
          <p14:tracePt t="136521" x="3232150" y="6146800"/>
          <p14:tracePt t="136538" x="3124200" y="6191250"/>
          <p14:tracePt t="136554" x="3048000" y="6216650"/>
          <p14:tracePt t="136570" x="2997200" y="6229350"/>
          <p14:tracePt t="136587" x="2959100" y="6248400"/>
          <p14:tracePt t="136604" x="2914650" y="6267450"/>
          <p14:tracePt t="136621" x="2857500" y="6292850"/>
          <p14:tracePt t="136637" x="2794000" y="6311900"/>
          <p14:tracePt t="136654" x="2736850" y="6324600"/>
          <p14:tracePt t="136670" x="2698750" y="6337300"/>
          <p14:tracePt t="136688" x="2622550" y="6356350"/>
          <p14:tracePt t="136704" x="2527300" y="6369050"/>
          <p14:tracePt t="136721" x="2438400" y="6381750"/>
          <p14:tracePt t="136737" x="2336800" y="6394450"/>
          <p14:tracePt t="136754" x="2247900" y="6407150"/>
          <p14:tracePt t="136770" x="2146300" y="6407150"/>
          <p14:tracePt t="136787" x="2032000" y="6407150"/>
          <p14:tracePt t="136804" x="1898650" y="6407150"/>
          <p14:tracePt t="136821" x="1790700" y="6407150"/>
          <p14:tracePt t="136837" x="1676400" y="6407150"/>
          <p14:tracePt t="136854" x="1587500" y="6407150"/>
          <p14:tracePt t="136870" x="1517650" y="6407150"/>
          <p14:tracePt t="136887" x="1460500" y="6407150"/>
          <p14:tracePt t="136904" x="1397000" y="6413500"/>
          <p14:tracePt t="136904" x="1365250" y="6419850"/>
          <p14:tracePt t="136921" x="1320800" y="6426200"/>
          <p14:tracePt t="136937" x="1276350" y="6426200"/>
          <p14:tracePt t="136954" x="1250950" y="6432550"/>
          <p14:tracePt t="136971" x="1244600" y="6432550"/>
          <p14:tracePt t="137138" x="1250950" y="6432550"/>
          <p14:tracePt t="137147" x="1263650" y="6432550"/>
          <p14:tracePt t="137148" x="1282700" y="6432550"/>
          <p14:tracePt t="137155" x="1320800" y="6432550"/>
          <p14:tracePt t="137171" x="1358900" y="6432550"/>
          <p14:tracePt t="137187" x="1428750" y="6432550"/>
          <p14:tracePt t="137205" x="1492250" y="6432550"/>
          <p14:tracePt t="137221" x="1568450" y="6426200"/>
          <p14:tracePt t="137238" x="1670050" y="6413500"/>
          <p14:tracePt t="137255" x="1778000" y="6394450"/>
          <p14:tracePt t="137271" x="1873250" y="6388100"/>
          <p14:tracePt t="137288" x="1968500" y="6388100"/>
          <p14:tracePt t="137304" x="2044700" y="6388100"/>
          <p14:tracePt t="137304" x="2076450" y="6388100"/>
          <p14:tracePt t="137323" x="2114550" y="6388100"/>
          <p14:tracePt t="137338" x="2139950" y="6388100"/>
          <p14:tracePt t="137355" x="2165350" y="6388100"/>
          <p14:tracePt t="137371" x="2184400" y="6388100"/>
          <p14:tracePt t="137388" x="2216150" y="6388100"/>
          <p14:tracePt t="137405" x="2247900" y="6388100"/>
          <p14:tracePt t="137421" x="2279650" y="6388100"/>
          <p14:tracePt t="137438" x="2317750" y="6388100"/>
          <p14:tracePt t="137454" x="2343150" y="6388100"/>
          <p14:tracePt t="137471" x="2362200" y="6388100"/>
          <p14:tracePt t="137488" x="2387600" y="6388100"/>
          <p14:tracePt t="137505" x="2419350" y="6388100"/>
          <p14:tracePt t="137505" x="2432050" y="6388100"/>
          <p14:tracePt t="137523" x="2470150" y="6388100"/>
          <p14:tracePt t="137538" x="2514600" y="6388100"/>
          <p14:tracePt t="137555" x="2533650" y="6388100"/>
          <p14:tracePt t="137571" x="2571750" y="6388100"/>
          <p14:tracePt t="137588" x="2622550" y="6388100"/>
          <p14:tracePt t="137605" x="2692400" y="6388100"/>
          <p14:tracePt t="137621" x="2749550" y="6381750"/>
          <p14:tracePt t="137638" x="2794000" y="6369050"/>
          <p14:tracePt t="137655" x="2819400" y="6369050"/>
          <p14:tracePt t="137671" x="2832100" y="6369050"/>
          <p14:tracePt t="137688" x="2838450" y="6369050"/>
          <p14:tracePt t="137706" x="2844800" y="6362700"/>
          <p14:tracePt t="137866" x="2838450" y="6362700"/>
          <p14:tracePt t="137880" x="2819400" y="6362700"/>
          <p14:tracePt t="137881" x="2800350" y="6362700"/>
          <p14:tracePt t="137888" x="2743200" y="6362700"/>
          <p14:tracePt t="137905" x="2654300" y="6362700"/>
          <p14:tracePt t="137921" x="2489200" y="6362700"/>
          <p14:tracePt t="137939" x="2324100" y="6362700"/>
          <p14:tracePt t="137954" x="2152650" y="6362700"/>
          <p14:tracePt t="137971" x="1955800" y="6362700"/>
          <p14:tracePt t="137988" x="1771650" y="6362700"/>
          <p14:tracePt t="138005" x="1625600" y="6375400"/>
          <p14:tracePt t="138021" x="1530350" y="6375400"/>
          <p14:tracePt t="138038" x="1473200" y="6375400"/>
          <p14:tracePt t="138054" x="1441450" y="6375400"/>
          <p14:tracePt t="138072" x="1409700" y="6375400"/>
          <p14:tracePt t="138088" x="1384300" y="6375400"/>
          <p14:tracePt t="138105" x="1365250" y="6375400"/>
          <p14:tracePt t="138121" x="1327150" y="6375400"/>
          <p14:tracePt t="138139" x="1301750" y="6375400"/>
          <p14:tracePt t="138155" x="1263650" y="6375400"/>
          <p14:tracePt t="138172" x="1231900" y="6369050"/>
          <p14:tracePt t="138188" x="1212850" y="6369050"/>
          <p14:tracePt t="138205" x="1206500" y="6369050"/>
          <p14:tracePt t="138298" x="1219200" y="6362700"/>
          <p14:tracePt t="138306" x="1238250" y="6362700"/>
          <p14:tracePt t="138314" x="1257300" y="6356350"/>
          <p14:tracePt t="138330" x="1301750" y="6350000"/>
          <p14:tracePt t="138331" x="1327150" y="6350000"/>
          <p14:tracePt t="138338" x="1371600" y="6343650"/>
          <p14:tracePt t="138354" x="1454150" y="6337300"/>
          <p14:tracePt t="138372" x="1549400" y="6337300"/>
          <p14:tracePt t="138388" x="1676400" y="6337300"/>
          <p14:tracePt t="138405" x="1797050" y="6337300"/>
          <p14:tracePt t="138421" x="1917700" y="6337300"/>
          <p14:tracePt t="138438" x="2012950" y="6337300"/>
          <p14:tracePt t="138454" x="2101850" y="6337300"/>
          <p14:tracePt t="138471" x="2184400" y="6337300"/>
          <p14:tracePt t="138488" x="2241550" y="6337300"/>
          <p14:tracePt t="138505" x="2292350" y="6337300"/>
          <p14:tracePt t="138546" x="2298700" y="6337300"/>
          <p14:tracePt t="138554" x="2317750" y="6337300"/>
          <p14:tracePt t="138564" x="2324100" y="6337300"/>
          <p14:tracePt t="138571" x="2343150" y="6337300"/>
          <p14:tracePt t="138588" x="2374900" y="6337300"/>
          <p14:tracePt t="138605" x="2406650" y="6337300"/>
          <p14:tracePt t="138621" x="2444750" y="6337300"/>
          <p14:tracePt t="138638" x="2489200" y="6337300"/>
          <p14:tracePt t="138655" x="2533650" y="6337300"/>
          <p14:tracePt t="138672" x="2578100" y="6337300"/>
          <p14:tracePt t="138688" x="2635250" y="6337300"/>
          <p14:tracePt t="138705" x="2679700" y="6337300"/>
          <p14:tracePt t="138705" x="2705100" y="6337300"/>
          <p14:tracePt t="138722" x="2743200" y="6337300"/>
          <p14:tracePt t="138738" x="2781300" y="6337300"/>
          <p14:tracePt t="138755" x="2813050" y="6337300"/>
          <p14:tracePt t="138771" x="2838450" y="6337300"/>
          <p14:tracePt t="138788" x="2863850" y="6337300"/>
          <p14:tracePt t="138805" x="2876550" y="6337300"/>
          <p14:tracePt t="138821" x="2889250" y="6337300"/>
          <p14:tracePt t="138838" x="2908300" y="6337300"/>
          <p14:tracePt t="138854" x="2914650" y="6337300"/>
          <p14:tracePt t="138871" x="2927350" y="6337300"/>
          <p14:tracePt t="138888" x="2933700" y="6337300"/>
          <p14:tracePt t="138904" x="2946400" y="6337300"/>
          <p14:tracePt t="138921" x="2965450" y="6337300"/>
          <p14:tracePt t="138939" x="2971800" y="6337300"/>
          <p14:tracePt t="138954" x="2978150" y="6337300"/>
          <p14:tracePt t="138971" x="2984500" y="6337300"/>
          <p14:tracePt t="139018" x="2990850" y="6337300"/>
          <p14:tracePt t="139850" x="2990850" y="6330950"/>
          <p14:tracePt t="139858" x="3035300" y="6330950"/>
          <p14:tracePt t="139858" x="3086100" y="6330950"/>
          <p14:tracePt t="139871" x="3251200" y="6330950"/>
          <p14:tracePt t="139889" x="3505200" y="6330950"/>
          <p14:tracePt t="139906" x="3587750" y="6330950"/>
          <p14:tracePt t="139906" x="3663950" y="6330950"/>
          <p14:tracePt t="139922" x="3816350" y="6330950"/>
          <p14:tracePt t="139938" x="3949700" y="6330950"/>
          <p14:tracePt t="139955" x="4070350" y="6330950"/>
          <p14:tracePt t="139971" x="4171950" y="6330950"/>
          <p14:tracePt t="139988" x="4254500" y="6330950"/>
          <p14:tracePt t="140004" x="4311650" y="6330950"/>
          <p14:tracePt t="140021" x="4368800" y="6330950"/>
          <p14:tracePt t="140038" x="4425950" y="6330950"/>
          <p14:tracePt t="140055" x="4502150" y="6343650"/>
          <p14:tracePt t="140071" x="4565650" y="6350000"/>
          <p14:tracePt t="140088" x="4648200" y="6350000"/>
          <p14:tracePt t="140104" x="4724400" y="6350000"/>
          <p14:tracePt t="140121" x="4851400" y="6350000"/>
          <p14:tracePt t="140138" x="4921250" y="6350000"/>
          <p14:tracePt t="140155" x="4997450" y="6350000"/>
          <p14:tracePt t="140171" x="5086350" y="6350000"/>
          <p14:tracePt t="140188" x="5175250" y="6350000"/>
          <p14:tracePt t="140204" x="5270500" y="6350000"/>
          <p14:tracePt t="140221" x="5372100" y="6350000"/>
          <p14:tracePt t="140238" x="5480050" y="6350000"/>
          <p14:tracePt t="140255" x="5581650" y="6350000"/>
          <p14:tracePt t="140272" x="5676900" y="6350000"/>
          <p14:tracePt t="140288" x="5740400" y="6350000"/>
          <p14:tracePt t="140304" x="5797550" y="6350000"/>
          <p14:tracePt t="140321" x="5835650" y="6350000"/>
          <p14:tracePt t="140337" x="5873750" y="6350000"/>
          <p14:tracePt t="140354" x="5892800" y="6350000"/>
          <p14:tracePt t="140371" x="5911850" y="6350000"/>
          <p14:tracePt t="140388" x="5930900" y="6350000"/>
          <p14:tracePt t="140404" x="5943600" y="6350000"/>
          <p14:tracePt t="140421" x="5956300" y="6350000"/>
          <p14:tracePt t="140458" x="5969000" y="6350000"/>
          <p14:tracePt t="140586" x="5943600" y="6350000"/>
          <p14:tracePt t="140594" x="5899150" y="6350000"/>
          <p14:tracePt t="140602" x="5848350" y="6350000"/>
          <p14:tracePt t="140609" x="5727700" y="6350000"/>
          <p14:tracePt t="140621" x="5594350" y="6350000"/>
          <p14:tracePt t="140638" x="5448300" y="6350000"/>
          <p14:tracePt t="140655" x="5321300" y="6350000"/>
          <p14:tracePt t="140671" x="5213350" y="6350000"/>
          <p14:tracePt t="140688" x="5124450" y="6350000"/>
          <p14:tracePt t="140704" x="5022850" y="6350000"/>
          <p14:tracePt t="140722" x="4984750" y="6350000"/>
          <p14:tracePt t="140739" x="4965700" y="6350000"/>
          <p14:tracePt t="140754" x="4959350" y="6350000"/>
          <p14:tracePt t="140993" x="4965700" y="6350000"/>
          <p14:tracePt t="141034" x="4972050" y="6350000"/>
          <p14:tracePt t="141098" x="4978400" y="6350000"/>
          <p14:tracePt t="141266" x="4984750" y="6350000"/>
          <p14:tracePt t="141298" x="4991100" y="6350000"/>
          <p14:tracePt t="141426" x="5003800" y="6350000"/>
          <p14:tracePt t="141434" x="5022850" y="6350000"/>
          <p14:tracePt t="141437" x="5073650" y="6350000"/>
          <p14:tracePt t="141457" x="5143500" y="6350000"/>
          <p14:tracePt t="141471" x="5226050" y="6350000"/>
          <p14:tracePt t="141488" x="5340350" y="6350000"/>
          <p14:tracePt t="141505" x="5473700" y="6350000"/>
          <p14:tracePt t="141521" x="5619750" y="6350000"/>
          <p14:tracePt t="141539" x="5708650" y="6350000"/>
          <p14:tracePt t="141554" x="5772150" y="6337300"/>
          <p14:tracePt t="141572" x="5822950" y="6318250"/>
          <p14:tracePt t="141588" x="5848350" y="6318250"/>
          <p14:tracePt t="141604" x="5873750" y="6305550"/>
          <p14:tracePt t="141621" x="5892800" y="6299200"/>
          <p14:tracePt t="141638" x="5899150" y="6299200"/>
          <p14:tracePt t="141654" x="5918200" y="6299200"/>
          <p14:tracePt t="141672" x="5930900" y="6299200"/>
          <p14:tracePt t="141688" x="5937250" y="6299200"/>
          <p14:tracePt t="141762" x="5943600" y="6292850"/>
          <p14:tracePt t="14373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AU"/>
              <a:t>Programmable Interrupt Priority Levels</a:t>
            </a:r>
            <a:endParaRPr lang="en-GB"/>
          </a:p>
        </p:txBody>
      </p:sp>
      <p:sp>
        <p:nvSpPr>
          <p:cNvPr id="360451" name="Rectangle 3"/>
          <p:cNvSpPr>
            <a:spLocks noGrp="1" noChangeArrowheads="1"/>
          </p:cNvSpPr>
          <p:nvPr>
            <p:ph type="body" idx="1"/>
          </p:nvPr>
        </p:nvSpPr>
        <p:spPr/>
        <p:txBody>
          <a:bodyPr/>
          <a:lstStyle/>
          <a:p>
            <a:r>
              <a:rPr lang="en-NZ"/>
              <a:t>Having two priority levels is useful because some events require immediate action, while some other events can tolerate some delay in the response time</a:t>
            </a:r>
          </a:p>
          <a:p>
            <a:endParaRPr lang="en-NZ"/>
          </a:p>
          <a:p>
            <a:r>
              <a:rPr lang="en-NZ"/>
              <a:t>Example: Radio Controlled (RC) Car</a:t>
            </a:r>
          </a:p>
          <a:p>
            <a:pPr lvl="1"/>
            <a:r>
              <a:rPr lang="en-NZ"/>
              <a:t>The current to the motor driving the wheels has to be adjusted periodically</a:t>
            </a:r>
          </a:p>
          <a:p>
            <a:pPr lvl="2"/>
            <a:r>
              <a:rPr lang="en-NZ"/>
              <a:t>This is done on a Timer overflow interrupt that is set to </a:t>
            </a:r>
            <a:r>
              <a:rPr lang="en-NZ" b="1"/>
              <a:t>high priority </a:t>
            </a:r>
            <a:r>
              <a:rPr lang="en-NZ"/>
              <a:t>because a delay in response can cause the motor to be damaged due to high current</a:t>
            </a:r>
          </a:p>
          <a:p>
            <a:pPr lvl="1"/>
            <a:r>
              <a:rPr lang="en-NZ"/>
              <a:t>Whenever user commands such as forward/reverse are received, the MCU has to take action</a:t>
            </a:r>
          </a:p>
          <a:p>
            <a:pPr lvl="2"/>
            <a:r>
              <a:rPr lang="en-NZ"/>
              <a:t>This can wait for a few extra milliseconds because that delay is small enough to be unnoticed by a user</a:t>
            </a:r>
          </a:p>
          <a:p>
            <a:pPr lvl="2"/>
            <a:r>
              <a:rPr lang="en-NZ"/>
              <a:t>This keypad interrupt is set to </a:t>
            </a:r>
            <a:r>
              <a:rPr lang="en-NZ" b="1"/>
              <a:t>low priority</a:t>
            </a:r>
            <a:endParaRPr lang="en-NZ"/>
          </a:p>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378"/>
    </mc:Choice>
    <mc:Fallback>
      <p:transition spd="slow" advTm="11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19" x="3873500" y="2406650"/>
          <p14:tracePt t="3644" x="3867150" y="2393950"/>
          <p14:tracePt t="3675" x="3860800" y="2387600"/>
          <p14:tracePt t="3691" x="3860800" y="2381250"/>
          <p14:tracePt t="3699" x="3860800" y="2368550"/>
          <p14:tracePt t="3708" x="3860800" y="2362200"/>
          <p14:tracePt t="3723" x="3854450" y="2336800"/>
          <p14:tracePt t="3739" x="3841750" y="2305050"/>
          <p14:tracePt t="3755" x="3810000" y="2260600"/>
          <p14:tracePt t="3771" x="3752850" y="2222500"/>
          <p14:tracePt t="3787" x="3625850" y="2171700"/>
          <p14:tracePt t="3803" x="3448050" y="2127250"/>
          <p14:tracePt t="3814" x="3244850" y="2063750"/>
          <p14:tracePt t="3835" x="3048000" y="2006600"/>
          <p14:tracePt t="3851" x="2889250" y="1943100"/>
          <p14:tracePt t="3868" x="2749550" y="1879600"/>
          <p14:tracePt t="3883" x="2628900" y="1816100"/>
          <p14:tracePt t="3898" x="2520950" y="1739900"/>
          <p14:tracePt t="3914" x="2419350" y="1657350"/>
          <p14:tracePt t="3932" x="2387600" y="1612900"/>
          <p14:tracePt t="3948" x="2368550" y="1587500"/>
          <p14:tracePt t="3965" x="2355850" y="1574800"/>
          <p14:tracePt t="4003" x="2355850" y="1568450"/>
          <p14:tracePt t="4035" x="2362200" y="1562100"/>
          <p14:tracePt t="4045" x="2381250" y="1562100"/>
          <p14:tracePt t="4051" x="2432050" y="1549400"/>
          <p14:tracePt t="4059" x="2495550" y="1536700"/>
          <p14:tracePt t="4064" x="2622550" y="1524000"/>
          <p14:tracePt t="4081" x="2889250" y="1485900"/>
          <p14:tracePt t="4098" x="3175000" y="1441450"/>
          <p14:tracePt t="4114" x="3543300" y="1397000"/>
          <p14:tracePt t="4114" x="3746500" y="1390650"/>
          <p14:tracePt t="4132" x="4044950" y="1390650"/>
          <p14:tracePt t="4149" x="4330700" y="1390650"/>
          <p14:tracePt t="4166" x="4578350" y="1371600"/>
          <p14:tracePt t="4182" x="4737100" y="1371600"/>
          <p14:tracePt t="4199" x="4902200" y="1371600"/>
          <p14:tracePt t="4215" x="5029200" y="1371600"/>
          <p14:tracePt t="4232" x="5137150" y="1371600"/>
          <p14:tracePt t="4249" x="5200650" y="1371600"/>
          <p14:tracePt t="4265" x="5238750" y="1371600"/>
          <p14:tracePt t="4282" x="5251450" y="1371600"/>
          <p14:tracePt t="4299" x="5264150" y="1371600"/>
          <p14:tracePt t="4315" x="5276850" y="1371600"/>
          <p14:tracePt t="4476" x="5264150" y="1365250"/>
          <p14:tracePt t="4484" x="5257800" y="1365250"/>
          <p14:tracePt t="4491" x="5232400" y="1358900"/>
          <p14:tracePt t="4499" x="5181600" y="1352550"/>
          <p14:tracePt t="4515" x="4965700" y="1320800"/>
          <p14:tracePt t="4533" x="4775200" y="1289050"/>
          <p14:tracePt t="4549" x="4578350" y="1257300"/>
          <p14:tracePt t="4565" x="4406900" y="1238250"/>
          <p14:tracePt t="4582" x="4222750" y="1206500"/>
          <p14:tracePt t="4599" x="4083050" y="1200150"/>
          <p14:tracePt t="4615" x="3924300" y="1193800"/>
          <p14:tracePt t="4632" x="3784600" y="1187450"/>
          <p14:tracePt t="4649" x="3632200" y="1187450"/>
          <p14:tracePt t="4665" x="3492500" y="1187450"/>
          <p14:tracePt t="4682" x="3365500" y="1187450"/>
          <p14:tracePt t="4699" x="3251200" y="1187450"/>
          <p14:tracePt t="4715" x="3130550" y="1187450"/>
          <p14:tracePt t="4733" x="3060700" y="1187450"/>
          <p14:tracePt t="4749" x="2997200" y="1187450"/>
          <p14:tracePt t="4765" x="2959100" y="1187450"/>
          <p14:tracePt t="4782" x="2940050" y="1187450"/>
          <p14:tracePt t="4799" x="2921000" y="1187450"/>
          <p14:tracePt t="4815" x="2914650" y="1187450"/>
          <p14:tracePt t="4832" x="2901950" y="1187450"/>
          <p14:tracePt t="4849" x="2895600" y="1187450"/>
          <p14:tracePt t="4865" x="2882900" y="1187450"/>
          <p14:tracePt t="4882" x="2876550" y="1187450"/>
          <p14:tracePt t="4916" x="2870200" y="1187450"/>
          <p14:tracePt t="4948" x="2863850" y="1187450"/>
          <p14:tracePt t="4980" x="2857500" y="1187450"/>
          <p14:tracePt t="5004" x="2851150" y="1187450"/>
          <p14:tracePt t="5016" x="2844800" y="1187450"/>
          <p14:tracePt t="5024" x="2838450" y="1187450"/>
          <p14:tracePt t="5032" x="2838450" y="1193800"/>
          <p14:tracePt t="5049" x="2832100" y="1193800"/>
          <p14:tracePt t="5065" x="2819400" y="1193800"/>
          <p14:tracePt t="5082" x="2806700" y="1206500"/>
          <p14:tracePt t="5098" x="2800350" y="1212850"/>
          <p14:tracePt t="5115" x="2774950" y="1225550"/>
          <p14:tracePt t="5133" x="2768600" y="1238250"/>
          <p14:tracePt t="5148" x="2755900" y="1244600"/>
          <p14:tracePt t="6132" x="2768600" y="1244600"/>
          <p14:tracePt t="6138" x="2806700" y="1244600"/>
          <p14:tracePt t="6142" x="2857500" y="1238250"/>
          <p14:tracePt t="6149" x="3003550" y="1231900"/>
          <p14:tracePt t="6166" x="3187700" y="1231900"/>
          <p14:tracePt t="6183" x="3384550" y="1231900"/>
          <p14:tracePt t="6200" x="3568700" y="1231900"/>
          <p14:tracePt t="6215" x="3721100" y="1231900"/>
          <p14:tracePt t="6232" x="3867150" y="1231900"/>
          <p14:tracePt t="6249" x="3981450" y="1231900"/>
          <p14:tracePt t="6265" x="4070350" y="1231900"/>
          <p14:tracePt t="6282" x="4165600" y="1231900"/>
          <p14:tracePt t="6298" x="4241800" y="1231900"/>
          <p14:tracePt t="6315" x="4330700" y="1231900"/>
          <p14:tracePt t="6332" x="4451350" y="1231900"/>
          <p14:tracePt t="6349" x="4514850" y="1231900"/>
          <p14:tracePt t="6366" x="4578350" y="1231900"/>
          <p14:tracePt t="6382" x="4641850" y="1231900"/>
          <p14:tracePt t="6399" x="4705350" y="1231900"/>
          <p14:tracePt t="6415" x="4781550" y="1238250"/>
          <p14:tracePt t="6431" x="4889500" y="1238250"/>
          <p14:tracePt t="6448" x="4978400" y="1238250"/>
          <p14:tracePt t="6464" x="5054600" y="1238250"/>
          <p14:tracePt t="6482" x="5105400" y="1238250"/>
          <p14:tracePt t="6498" x="5143500" y="1238250"/>
          <p14:tracePt t="6515" x="5168900" y="1238250"/>
          <p14:tracePt t="6533" x="5187950" y="1238250"/>
          <p14:tracePt t="6549" x="5207000" y="1238250"/>
          <p14:tracePt t="6565" x="5226050" y="1238250"/>
          <p14:tracePt t="6582" x="5251450" y="1244600"/>
          <p14:tracePt t="6598" x="5276850" y="1250950"/>
          <p14:tracePt t="6615" x="5302250" y="1250950"/>
          <p14:tracePt t="6632" x="5327650" y="1250950"/>
          <p14:tracePt t="6649" x="5353050" y="1250950"/>
          <p14:tracePt t="6666" x="5365750" y="1250950"/>
          <p14:tracePt t="7164" x="5384800" y="1250950"/>
          <p14:tracePt t="7174" x="5435600" y="1250950"/>
          <p14:tracePt t="7175" x="5499100" y="1257300"/>
          <p14:tracePt t="7182" x="5613400" y="1257300"/>
          <p14:tracePt t="7200" x="5753100" y="1263650"/>
          <p14:tracePt t="7215" x="5899150" y="1270000"/>
          <p14:tracePt t="7232" x="6064250" y="1276350"/>
          <p14:tracePt t="7248" x="6242050" y="1282700"/>
          <p14:tracePt t="7265" x="6445250" y="1282700"/>
          <p14:tracePt t="7282" x="6642100" y="1282700"/>
          <p14:tracePt t="7298" x="6832600" y="1282700"/>
          <p14:tracePt t="7315" x="7048500" y="1282700"/>
          <p14:tracePt t="7333" x="7169150" y="1282700"/>
          <p14:tracePt t="7348" x="7302500" y="1263650"/>
          <p14:tracePt t="7365" x="7435850" y="1244600"/>
          <p14:tracePt t="7382" x="7543800" y="1206500"/>
          <p14:tracePt t="7399" x="7626350" y="1174750"/>
          <p14:tracePt t="7415" x="7670800" y="1155700"/>
          <p14:tracePt t="7432" x="7683500" y="1149350"/>
          <p14:tracePt t="7516" x="7670800" y="1149350"/>
          <p14:tracePt t="7524" x="7626350" y="1149350"/>
          <p14:tracePt t="7532" x="7556500" y="1162050"/>
          <p14:tracePt t="7533" x="7346950" y="1187450"/>
          <p14:tracePt t="7549" x="6965950" y="1244600"/>
          <p14:tracePt t="7566" x="6477000" y="1295400"/>
          <p14:tracePt t="7582" x="5886450" y="1339850"/>
          <p14:tracePt t="7599" x="5181600" y="1352550"/>
          <p14:tracePt t="7615" x="4527550" y="1365250"/>
          <p14:tracePt t="7632" x="3822700" y="1365250"/>
          <p14:tracePt t="7649" x="3206750" y="1365250"/>
          <p14:tracePt t="7666" x="2679700" y="1365250"/>
          <p14:tracePt t="7682" x="2286000" y="1365250"/>
          <p14:tracePt t="7699" x="2051050" y="1371600"/>
          <p14:tracePt t="7715" x="1879600" y="1377950"/>
          <p14:tracePt t="7732" x="1809750" y="1377950"/>
          <p14:tracePt t="7748" x="1758950" y="1390650"/>
          <p14:tracePt t="7766" x="1727200" y="1397000"/>
          <p14:tracePt t="7782" x="1695450" y="1409700"/>
          <p14:tracePt t="7799" x="1670050" y="1416050"/>
          <p14:tracePt t="7815" x="1657350" y="1422400"/>
          <p14:tracePt t="7832" x="1631950" y="1422400"/>
          <p14:tracePt t="7849" x="1619250" y="1435100"/>
          <p14:tracePt t="7866" x="1600200" y="1441450"/>
          <p14:tracePt t="7882" x="1568450" y="1454150"/>
          <p14:tracePt t="7899" x="1536700" y="1473200"/>
          <p14:tracePt t="7915" x="1498600" y="1498600"/>
          <p14:tracePt t="7933" x="1473200" y="1517650"/>
          <p14:tracePt t="7948" x="1466850" y="1530350"/>
          <p14:tracePt t="7965" x="1460500" y="1543050"/>
          <p14:tracePt t="7982" x="1460500" y="1555750"/>
          <p14:tracePt t="7998" x="1460500" y="1562100"/>
          <p14:tracePt t="8015" x="1454150" y="1574800"/>
          <p14:tracePt t="8032" x="1454150" y="1581150"/>
          <p14:tracePt t="8048" x="1454150" y="1593850"/>
          <p14:tracePt t="8065" x="1460500" y="1593850"/>
          <p14:tracePt t="8082" x="1460500" y="1600200"/>
          <p14:tracePt t="8098" x="1466850" y="1606550"/>
          <p14:tracePt t="8140" x="1473200" y="1612900"/>
          <p14:tracePt t="8148" x="1479550" y="1619250"/>
          <p14:tracePt t="8172" x="1485900" y="1619250"/>
          <p14:tracePt t="8180" x="1498600" y="1631950"/>
          <p14:tracePt t="8191" x="1511300" y="1631950"/>
          <p14:tracePt t="8198" x="1536700" y="1644650"/>
          <p14:tracePt t="8215" x="1568450" y="1651000"/>
          <p14:tracePt t="8232" x="1600200" y="1651000"/>
          <p14:tracePt t="8248" x="1631950" y="1657350"/>
          <p14:tracePt t="8265" x="1670050" y="1663700"/>
          <p14:tracePt t="8282" x="1701800" y="1670050"/>
          <p14:tracePt t="8299" x="1739900" y="1670050"/>
          <p14:tracePt t="8315" x="1816100" y="1676400"/>
          <p14:tracePt t="8348" x="1892300" y="1676400"/>
          <p14:tracePt t="8349" x="1987550" y="1676400"/>
          <p14:tracePt t="8365" x="2089150" y="1689100"/>
          <p14:tracePt t="8382" x="2209800" y="1695450"/>
          <p14:tracePt t="8398" x="2336800" y="1695450"/>
          <p14:tracePt t="8415" x="2457450" y="1695450"/>
          <p14:tracePt t="8432" x="2578100" y="1695450"/>
          <p14:tracePt t="8448" x="2686050" y="1695450"/>
          <p14:tracePt t="8465" x="2781300" y="1695450"/>
          <p14:tracePt t="8481" x="2870200" y="1695450"/>
          <p14:tracePt t="8498" x="2965450" y="1695450"/>
          <p14:tracePt t="8515" x="3105150" y="1695450"/>
          <p14:tracePt t="8532" x="3181350" y="1695450"/>
          <p14:tracePt t="8549" x="3244850" y="1695450"/>
          <p14:tracePt t="8565" x="3295650" y="1695450"/>
          <p14:tracePt t="8598" x="3340100" y="1695450"/>
          <p14:tracePt t="8599" x="3378200" y="1695450"/>
          <p14:tracePt t="8616" x="3416300" y="1695450"/>
          <p14:tracePt t="8632" x="3448050" y="1695450"/>
          <p14:tracePt t="8649" x="3479800" y="1695450"/>
          <p14:tracePt t="8665" x="3492500" y="1695450"/>
          <p14:tracePt t="8682" x="3505200" y="1695450"/>
          <p14:tracePt t="8772" x="3511550" y="1695450"/>
          <p14:tracePt t="8916" x="3530600" y="1695450"/>
          <p14:tracePt t="8924" x="3556000" y="1695450"/>
          <p14:tracePt t="8932" x="3581400" y="1689100"/>
          <p14:tracePt t="8940" x="3670300" y="1676400"/>
          <p14:tracePt t="8948" x="3778250" y="1670050"/>
          <p14:tracePt t="8965" x="3924300" y="1657350"/>
          <p14:tracePt t="8982" x="4083050" y="1631950"/>
          <p14:tracePt t="8998" x="4260850" y="1606550"/>
          <p14:tracePt t="9015" x="4425950" y="1600200"/>
          <p14:tracePt t="9032" x="4552950" y="1600200"/>
          <p14:tracePt t="9048" x="4654550" y="1600200"/>
          <p14:tracePt t="9065" x="4730750" y="1600200"/>
          <p14:tracePt t="9082" x="4768850" y="1600200"/>
          <p14:tracePt t="9098" x="4800600" y="1600200"/>
          <p14:tracePt t="9115" x="4819650" y="1600200"/>
          <p14:tracePt t="9131" x="4857750" y="1600200"/>
          <p14:tracePt t="9149" x="4883150" y="1600200"/>
          <p14:tracePt t="9165" x="4921250" y="1600200"/>
          <p14:tracePt t="9182" x="4953000" y="1600200"/>
          <p14:tracePt t="9198" x="4984750" y="1600200"/>
          <p14:tracePt t="9215" x="5022850" y="1600200"/>
          <p14:tracePt t="9232" x="5060950" y="1600200"/>
          <p14:tracePt t="9249" x="5105400" y="1600200"/>
          <p14:tracePt t="9265" x="5156200" y="1600200"/>
          <p14:tracePt t="9282" x="5200650" y="1600200"/>
          <p14:tracePt t="9298" x="5264150" y="1600200"/>
          <p14:tracePt t="9315" x="5378450" y="1600200"/>
          <p14:tracePt t="9332" x="5480050" y="1600200"/>
          <p14:tracePt t="9349" x="5594350" y="1600200"/>
          <p14:tracePt t="9365" x="5715000" y="1600200"/>
          <p14:tracePt t="9382" x="5835650" y="1600200"/>
          <p14:tracePt t="9399" x="5943600" y="1600200"/>
          <p14:tracePt t="9415" x="6045200" y="1600200"/>
          <p14:tracePt t="9432" x="6140450" y="1600200"/>
          <p14:tracePt t="9448" x="6235700" y="1600200"/>
          <p14:tracePt t="9465" x="6369050" y="1600200"/>
          <p14:tracePt t="9482" x="6489700" y="1600200"/>
          <p14:tracePt t="9498" x="6616700" y="1600200"/>
          <p14:tracePt t="9498" x="6667500" y="1600200"/>
          <p14:tracePt t="9516" x="6781800" y="1600200"/>
          <p14:tracePt t="9532" x="6870700" y="1600200"/>
          <p14:tracePt t="9549" x="6959600" y="1600200"/>
          <p14:tracePt t="9565" x="7042150" y="1600200"/>
          <p14:tracePt t="9582" x="7131050" y="1600200"/>
          <p14:tracePt t="9598" x="7213600" y="1600200"/>
          <p14:tracePt t="9615" x="7283450" y="1600200"/>
          <p14:tracePt t="9632" x="7378700" y="1600200"/>
          <p14:tracePt t="9648" x="7467600" y="1600200"/>
          <p14:tracePt t="9665" x="7562850" y="1600200"/>
          <p14:tracePt t="9682" x="7651750" y="1600200"/>
          <p14:tracePt t="9698" x="7734300" y="1600200"/>
          <p14:tracePt t="9715" x="7835900" y="1600200"/>
          <p14:tracePt t="9732" x="7893050" y="1600200"/>
          <p14:tracePt t="9749" x="7950200" y="1600200"/>
          <p14:tracePt t="9765" x="8001000" y="1600200"/>
          <p14:tracePt t="9782" x="8051800" y="1600200"/>
          <p14:tracePt t="9798" x="8102600" y="1600200"/>
          <p14:tracePt t="9815" x="8140700" y="1600200"/>
          <p14:tracePt t="9832" x="8172450" y="1600200"/>
          <p14:tracePt t="9849" x="8204200" y="1600200"/>
          <p14:tracePt t="9865" x="8229600" y="1600200"/>
          <p14:tracePt t="9882" x="8248650" y="1600200"/>
          <p14:tracePt t="9899" x="8261350" y="1593850"/>
          <p14:tracePt t="10292" x="8255000" y="1593850"/>
          <p14:tracePt t="10298" x="8248650" y="1593850"/>
          <p14:tracePt t="10316" x="8242300" y="1593850"/>
          <p14:tracePt t="10317" x="8223250" y="1593850"/>
          <p14:tracePt t="10333" x="8159750" y="1600200"/>
          <p14:tracePt t="10348" x="8026400" y="1625600"/>
          <p14:tracePt t="10365" x="7804150" y="1670050"/>
          <p14:tracePt t="10381" x="7499350" y="1720850"/>
          <p14:tracePt t="10399" x="7092950" y="1771650"/>
          <p14:tracePt t="10415" x="6616700" y="1841500"/>
          <p14:tracePt t="10432" x="6108700" y="1911350"/>
          <p14:tracePt t="10449" x="5518150" y="1943100"/>
          <p14:tracePt t="10465" x="4959350" y="1993900"/>
          <p14:tracePt t="10481" x="4305300" y="2006600"/>
          <p14:tracePt t="10498" x="3625850" y="2044700"/>
          <p14:tracePt t="10515" x="2686050" y="2082800"/>
          <p14:tracePt t="10532" x="2101850" y="2101850"/>
          <p14:tracePt t="10548" x="1695450" y="2101850"/>
          <p14:tracePt t="10565" x="1428750" y="2101850"/>
          <p14:tracePt t="10581" x="1282700" y="2101850"/>
          <p14:tracePt t="10598" x="1174750" y="2101850"/>
          <p14:tracePt t="10615" x="1079500" y="2101850"/>
          <p14:tracePt t="10633" x="996950" y="2108200"/>
          <p14:tracePt t="10648" x="933450" y="2120900"/>
          <p14:tracePt t="10665" x="889000" y="2120900"/>
          <p14:tracePt t="10681" x="850900" y="2127250"/>
          <p14:tracePt t="10698" x="812800" y="2127250"/>
          <p14:tracePt t="10715" x="755650" y="2127250"/>
          <p14:tracePt t="10732" x="736600" y="2127250"/>
          <p14:tracePt t="10748" x="711200" y="2127250"/>
          <p14:tracePt t="10765" x="704850" y="2127250"/>
          <p14:tracePt t="10782" x="698500" y="2127250"/>
          <p14:tracePt t="10798" x="692150" y="2127250"/>
          <p14:tracePt t="11003" x="698500" y="2127250"/>
          <p14:tracePt t="11011" x="723900" y="2127250"/>
          <p14:tracePt t="11031" x="800100" y="2127250"/>
          <p14:tracePt t="11032" x="901700" y="2127250"/>
          <p14:tracePt t="11047" x="1022350" y="2127250"/>
          <p14:tracePt t="11064" x="1155700" y="2127250"/>
          <p14:tracePt t="11081" x="1301750" y="2127250"/>
          <p14:tracePt t="11098" x="1454150" y="2127250"/>
          <p14:tracePt t="11114" x="1644650" y="2127250"/>
          <p14:tracePt t="11132" x="1752600" y="2127250"/>
          <p14:tracePt t="11147" x="1847850" y="2127250"/>
          <p14:tracePt t="11164" x="1936750" y="2127250"/>
          <p14:tracePt t="11181" x="2019300" y="2127250"/>
          <p14:tracePt t="11198" x="2089150" y="2127250"/>
          <p14:tracePt t="11214" x="2159000" y="2127250"/>
          <p14:tracePt t="11231" x="2209800" y="2127250"/>
          <p14:tracePt t="11247" x="2279650" y="2127250"/>
          <p14:tracePt t="11264" x="2343150" y="2127250"/>
          <p14:tracePt t="11281" x="2406650" y="2127250"/>
          <p14:tracePt t="11298" x="2476500" y="2127250"/>
          <p14:tracePt t="11314" x="2571750" y="2127250"/>
          <p14:tracePt t="11331" x="2635250" y="2127250"/>
          <p14:tracePt t="11347" x="2705100" y="2127250"/>
          <p14:tracePt t="11364" x="2794000" y="2127250"/>
          <p14:tracePt t="11381" x="2876550" y="2127250"/>
          <p14:tracePt t="11397" x="2952750" y="2127250"/>
          <p14:tracePt t="11414" x="3022600" y="2127250"/>
          <p14:tracePt t="11432" x="3086100" y="2127250"/>
          <p14:tracePt t="11447" x="3130550" y="2127250"/>
          <p14:tracePt t="11465" x="3162300" y="2127250"/>
          <p14:tracePt t="11480" x="3194050" y="2127250"/>
          <p14:tracePt t="11497" x="3213100" y="2127250"/>
          <p14:tracePt t="11514" x="3251200" y="2127250"/>
          <p14:tracePt t="11532" x="3270250" y="2127250"/>
          <p14:tracePt t="11547" x="3295650" y="2127250"/>
          <p14:tracePt t="11564" x="3321050" y="2127250"/>
          <p14:tracePt t="11580" x="3352800" y="2127250"/>
          <p14:tracePt t="11597" x="3378200" y="2127250"/>
          <p14:tracePt t="11614" x="3416300" y="2127250"/>
          <p14:tracePt t="11630" x="3460750" y="2127250"/>
          <p14:tracePt t="11647" x="3517900" y="2120900"/>
          <p14:tracePt t="11664" x="3587750" y="2120900"/>
          <p14:tracePt t="11681" x="3644900" y="2108200"/>
          <p14:tracePt t="11697" x="3727450" y="2101850"/>
          <p14:tracePt t="11714" x="3841750" y="2101850"/>
          <p14:tracePt t="11731" x="3917950" y="2101850"/>
          <p14:tracePt t="11747" x="4000500" y="2101850"/>
          <p14:tracePt t="11764" x="4083050" y="2101850"/>
          <p14:tracePt t="11781" x="4178300" y="2101850"/>
          <p14:tracePt t="11797" x="4279900" y="2101850"/>
          <p14:tracePt t="11814" x="4406900" y="2101850"/>
          <p14:tracePt t="11830" x="4546600" y="2101850"/>
          <p14:tracePt t="11847" x="4724400" y="2101850"/>
          <p14:tracePt t="11864" x="4914900" y="2101850"/>
          <p14:tracePt t="11880" x="5111750" y="2101850"/>
          <p14:tracePt t="11897" x="5295900" y="2101850"/>
          <p14:tracePt t="11914" x="5568950" y="2101850"/>
          <p14:tracePt t="11931" x="5734050" y="2101850"/>
          <p14:tracePt t="11947" x="5848350" y="2101850"/>
          <p14:tracePt t="11964" x="5962650" y="2101850"/>
          <p14:tracePt t="11981" x="6064250" y="2101850"/>
          <p14:tracePt t="11997" x="6159500" y="2101850"/>
          <p14:tracePt t="12014" x="6242050" y="2101850"/>
          <p14:tracePt t="12030" x="6299200" y="2101850"/>
          <p14:tracePt t="12047" x="6350000" y="2101850"/>
          <p14:tracePt t="12064" x="6381750" y="2101850"/>
          <p14:tracePt t="12081" x="6400800" y="2101850"/>
          <p14:tracePt t="12097" x="6413500" y="2101850"/>
          <p14:tracePt t="12114" x="6419850" y="2095500"/>
          <p14:tracePt t="12130" x="6426200" y="2095500"/>
          <p14:tracePt t="12612" x="6419850" y="2095500"/>
          <p14:tracePt t="12620" x="6394450" y="2101850"/>
          <p14:tracePt t="12632" x="6350000" y="2114550"/>
          <p14:tracePt t="12636" x="6203950" y="2152650"/>
          <p14:tracePt t="12649" x="6032500" y="2171700"/>
          <p14:tracePt t="12665" x="5842000" y="2197100"/>
          <p14:tracePt t="12682" x="5664200" y="2209800"/>
          <p14:tracePt t="12698" x="5588000" y="2222500"/>
          <p14:tracePt t="12715" x="5518150" y="2235200"/>
          <p14:tracePt t="12732" x="5480050" y="2241550"/>
          <p14:tracePt t="12748" x="5467350" y="2241550"/>
          <p14:tracePt t="12765" x="5454650" y="2241550"/>
          <p14:tracePt t="12782" x="5441950" y="2247900"/>
          <p14:tracePt t="12798" x="5422900" y="2247900"/>
          <p14:tracePt t="12815" x="5416550" y="2247900"/>
          <p14:tracePt t="12831" x="5410200" y="2254250"/>
          <p14:tracePt t="12848" x="5403850" y="2254250"/>
          <p14:tracePt t="13332" x="5422900" y="2254250"/>
          <p14:tracePt t="13334" x="5441950" y="2254250"/>
          <p14:tracePt t="13348" x="5467350" y="2254250"/>
          <p14:tracePt t="13349" x="5492750" y="2254250"/>
          <p14:tracePt t="13368" x="5511800" y="2241550"/>
          <p14:tracePt t="13381" x="5511800" y="2235200"/>
          <p14:tracePt t="14372" x="5505450" y="2235200"/>
          <p14:tracePt t="14379" x="5486400" y="2235200"/>
          <p14:tracePt t="14398" x="5473700" y="2235200"/>
          <p14:tracePt t="14399" x="5454650" y="2235200"/>
          <p14:tracePt t="14416" x="5429250" y="2235200"/>
          <p14:tracePt t="14433" x="5403850" y="2235200"/>
          <p14:tracePt t="14449" x="5397500" y="2235200"/>
          <p14:tracePt t="16435" x="5391150" y="2235200"/>
          <p14:tracePt t="16443" x="5384800" y="2235200"/>
          <p14:tracePt t="19564" x="5378450" y="2235200"/>
          <p14:tracePt t="19571" x="5372100" y="2235200"/>
          <p14:tracePt t="19575" x="5365750" y="2235200"/>
          <p14:tracePt t="19583" x="5340350" y="2228850"/>
          <p14:tracePt t="19600" x="5334000" y="2228850"/>
          <p14:tracePt t="19617" x="5321300" y="2228850"/>
          <p14:tracePt t="19633" x="5314950" y="2222500"/>
          <p14:tracePt t="19650" x="5308600" y="2222500"/>
          <p14:tracePt t="19666" x="5295900" y="2222500"/>
          <p14:tracePt t="19682" x="5264150" y="2216150"/>
          <p14:tracePt t="19699" x="5194300" y="2209800"/>
          <p14:tracePt t="19716" x="5092700" y="2190750"/>
          <p14:tracePt t="19732" x="4806950" y="2190750"/>
          <p14:tracePt t="19749" x="4502150" y="2152650"/>
          <p14:tracePt t="19765" x="4171950" y="2114550"/>
          <p14:tracePt t="19782" x="3759200" y="2051050"/>
          <p14:tracePt t="19799" x="3314700" y="1987550"/>
          <p14:tracePt t="19816" x="2800350" y="1949450"/>
          <p14:tracePt t="19831" x="2235200" y="1949450"/>
          <p14:tracePt t="19849" x="1562100" y="1949450"/>
          <p14:tracePt t="19865" x="895350" y="1955800"/>
          <p14:tracePt t="19882" x="209550" y="1955800"/>
          <p14:tracePt t="19899" x="0" y="1987550"/>
          <p14:tracePt t="19916" x="0" y="2057400"/>
          <p14:tracePt t="19932" x="0" y="2082800"/>
          <p14:tracePt t="19949" x="0" y="2114550"/>
          <p14:tracePt t="19965" x="0" y="2171700"/>
          <p14:tracePt t="19982" x="0" y="2216150"/>
          <p14:tracePt t="19999" x="0" y="2254250"/>
          <p14:tracePt t="20016" x="0" y="2286000"/>
          <p14:tracePt t="20032" x="0" y="2305050"/>
          <p14:tracePt t="20049" x="0" y="2324100"/>
          <p14:tracePt t="20065" x="0" y="2343150"/>
          <p14:tracePt t="20082" x="0" y="2362200"/>
          <p14:tracePt t="20099" x="0" y="2406650"/>
          <p14:tracePt t="20115" x="31750" y="2482850"/>
          <p14:tracePt t="20132" x="69850" y="2546350"/>
          <p14:tracePt t="20149" x="127000" y="2609850"/>
          <p14:tracePt t="20165" x="184150" y="2679700"/>
          <p14:tracePt t="20182" x="285750" y="2736850"/>
          <p14:tracePt t="20199" x="412750" y="2781300"/>
          <p14:tracePt t="20215" x="565150" y="2825750"/>
          <p14:tracePt t="20233" x="755650" y="2863850"/>
          <p14:tracePt t="20249" x="1054100" y="2901950"/>
          <p14:tracePt t="20266" x="1377950" y="2946400"/>
          <p14:tracePt t="20282" x="1739900" y="2978150"/>
          <p14:tracePt t="20299" x="2063750" y="2978150"/>
          <p14:tracePt t="20315" x="2489200" y="2978150"/>
          <p14:tracePt t="20333" x="2806700" y="2978150"/>
          <p14:tracePt t="20349" x="3111500" y="2978150"/>
          <p14:tracePt t="20366" x="3378200" y="2978150"/>
          <p14:tracePt t="20382" x="3549650" y="2978150"/>
          <p14:tracePt t="20399" x="3721100" y="2971800"/>
          <p14:tracePt t="20415" x="3873500" y="2946400"/>
          <p14:tracePt t="20432" x="4019550" y="2908300"/>
          <p14:tracePt t="20448" x="4191000" y="2857500"/>
          <p14:tracePt t="20466" x="4356100" y="2819400"/>
          <p14:tracePt t="20482" x="4533900" y="2774950"/>
          <p14:tracePt t="20499" x="4705350" y="2749550"/>
          <p14:tracePt t="20515" x="4940300" y="2717800"/>
          <p14:tracePt t="20533" x="5092700" y="2698750"/>
          <p14:tracePt t="20549" x="5207000" y="2686050"/>
          <p14:tracePt t="20566" x="5308600" y="2673350"/>
          <p14:tracePt t="20582" x="5410200" y="2647950"/>
          <p14:tracePt t="20599" x="5492750" y="2622550"/>
          <p14:tracePt t="20615" x="5568950" y="2603500"/>
          <p14:tracePt t="20632" x="5632450" y="2584450"/>
          <p14:tracePt t="20649" x="5676900" y="2552700"/>
          <p14:tracePt t="20665" x="5715000" y="2533650"/>
          <p14:tracePt t="20682" x="5734050" y="2514600"/>
          <p14:tracePt t="20699" x="5746750" y="2501900"/>
          <p14:tracePt t="20715" x="5746750" y="2489200"/>
          <p14:tracePt t="20733" x="5746750" y="2482850"/>
          <p14:tracePt t="20749" x="5727700" y="2451100"/>
          <p14:tracePt t="20766" x="5664200" y="2425700"/>
          <p14:tracePt t="20782" x="5467350" y="2368550"/>
          <p14:tracePt t="20800" x="5130800" y="2324100"/>
          <p14:tracePt t="20815" x="4584700" y="2247900"/>
          <p14:tracePt t="20833" x="3898900" y="2146300"/>
          <p14:tracePt t="20849" x="3194050" y="2044700"/>
          <p14:tracePt t="20866" x="2559050" y="1955800"/>
          <p14:tracePt t="20882" x="2012950" y="1885950"/>
          <p14:tracePt t="20899" x="1568450" y="1885950"/>
          <p14:tracePt t="20915" x="1016000" y="1892300"/>
          <p14:tracePt t="20933" x="723900" y="1955800"/>
          <p14:tracePt t="20948" x="527050" y="2012950"/>
          <p14:tracePt t="20965" x="361950" y="2082800"/>
          <p14:tracePt t="20982" x="234950" y="2159000"/>
          <p14:tracePt t="20999" x="177800" y="2203450"/>
          <p14:tracePt t="21015" x="133350" y="2241550"/>
          <p14:tracePt t="21033" x="88900" y="2311400"/>
          <p14:tracePt t="21049" x="57150" y="2381250"/>
          <p14:tracePt t="21066" x="38100" y="2463800"/>
          <p14:tracePt t="21082" x="19050" y="2552700"/>
          <p14:tracePt t="21099" x="6350" y="2660650"/>
          <p14:tracePt t="21115" x="6350" y="2825750"/>
          <p14:tracePt t="21133" x="69850" y="2927350"/>
          <p14:tracePt t="21148" x="146050" y="3016250"/>
          <p14:tracePt t="21165" x="247650" y="3086100"/>
          <p14:tracePt t="21182" x="393700" y="3143250"/>
          <p14:tracePt t="21199" x="666750" y="3219450"/>
          <p14:tracePt t="21216" x="1060450" y="3282950"/>
          <p14:tracePt t="21232" x="1517650" y="3352800"/>
          <p14:tracePt t="21249" x="2044700" y="3422650"/>
          <p14:tracePt t="21266" x="2609850" y="3505200"/>
          <p14:tracePt t="21282" x="3124200" y="3562350"/>
          <p14:tracePt t="21299" x="3625850" y="3613150"/>
          <p14:tracePt t="21315" x="4229100" y="3613150"/>
          <p14:tracePt t="21332" x="4572000" y="3606800"/>
          <p14:tracePt t="21349" x="4908550" y="3549650"/>
          <p14:tracePt t="21365" x="5156200" y="3486150"/>
          <p14:tracePt t="21382" x="5314950" y="3435350"/>
          <p14:tracePt t="21399" x="5441950" y="3390900"/>
          <p14:tracePt t="21415" x="5543550" y="3352800"/>
          <p14:tracePt t="21432" x="5619750" y="3321050"/>
          <p14:tracePt t="21449" x="5676900" y="3289300"/>
          <p14:tracePt t="21465" x="5721350" y="3270250"/>
          <p14:tracePt t="21482" x="5772150" y="3238500"/>
          <p14:tracePt t="21499" x="5816600" y="3206750"/>
          <p14:tracePt t="21515" x="5892800" y="3149600"/>
          <p14:tracePt t="21533" x="5949950" y="3092450"/>
          <p14:tracePt t="21549" x="6000750" y="3041650"/>
          <p14:tracePt t="21566" x="6032500" y="2965450"/>
          <p14:tracePt t="21582" x="6038850" y="2908300"/>
          <p14:tracePt t="21599" x="6038850" y="2832100"/>
          <p14:tracePt t="21615" x="6007100" y="2762250"/>
          <p14:tracePt t="21632" x="5924550" y="2667000"/>
          <p14:tracePt t="21649" x="5810250" y="2584450"/>
          <p14:tracePt t="21665" x="5619750" y="2501900"/>
          <p14:tracePt t="21682" x="5314950" y="2400300"/>
          <p14:tracePt t="21699" x="5041900" y="2317750"/>
          <p14:tracePt t="21715" x="4540250" y="2254250"/>
          <p14:tracePt t="21732" x="4210050" y="2222500"/>
          <p14:tracePt t="21749" x="3898900" y="2216150"/>
          <p14:tracePt t="21765" x="3600450" y="2216150"/>
          <p14:tracePt t="21783" x="3365500" y="2216150"/>
          <p14:tracePt t="21799" x="3155950" y="2216150"/>
          <p14:tracePt t="21816" x="2965450" y="2216150"/>
          <p14:tracePt t="21832" x="2768600" y="2216150"/>
          <p14:tracePt t="21849" x="2565400" y="2235200"/>
          <p14:tracePt t="21865" x="2374900" y="2266950"/>
          <p14:tracePt t="21882" x="2190750" y="2298700"/>
          <p14:tracePt t="21898" x="2025650" y="2343150"/>
          <p14:tracePt t="21915" x="1816100" y="2393950"/>
          <p14:tracePt t="21932" x="1695450" y="2444750"/>
          <p14:tracePt t="21949" x="1581150" y="2495550"/>
          <p14:tracePt t="21965" x="1479550" y="2540000"/>
          <p14:tracePt t="21982" x="1416050" y="2590800"/>
          <p14:tracePt t="21999" x="1371600" y="2622550"/>
          <p14:tracePt t="22015" x="1352550" y="2667000"/>
          <p14:tracePt t="22032" x="1346200" y="2711450"/>
          <p14:tracePt t="22049" x="1346200" y="2749550"/>
          <p14:tracePt t="22066" x="1346200" y="2794000"/>
          <p14:tracePt t="22082" x="1352550" y="2844800"/>
          <p14:tracePt t="22099" x="1390650" y="2914650"/>
          <p14:tracePt t="22099" x="1416050" y="2946400"/>
          <p14:tracePt t="22116" x="1479550" y="3009900"/>
          <p14:tracePt t="22133" x="1574800" y="3079750"/>
          <p14:tracePt t="22149" x="1708150" y="3136900"/>
          <p14:tracePt t="22165" x="1879600" y="3181350"/>
          <p14:tracePt t="22182" x="2165350" y="3225800"/>
          <p14:tracePt t="22199" x="2546350" y="3257550"/>
          <p14:tracePt t="22215" x="2959100" y="3270250"/>
          <p14:tracePt t="22232" x="3441700" y="3276600"/>
          <p14:tracePt t="22249" x="3898900" y="3276600"/>
          <p14:tracePt t="22265" x="4324350" y="3276600"/>
          <p14:tracePt t="22282" x="4692650" y="3276600"/>
          <p14:tracePt t="22298" x="5035550" y="3232150"/>
          <p14:tracePt t="22315" x="5441950" y="3162300"/>
          <p14:tracePt t="22333" x="5638800" y="3098800"/>
          <p14:tracePt t="22349" x="5791200" y="3041650"/>
          <p14:tracePt t="22365" x="5937250" y="2978150"/>
          <p14:tracePt t="22382" x="6057900" y="2889250"/>
          <p14:tracePt t="22398" x="6146800" y="2825750"/>
          <p14:tracePt t="22415" x="6216650" y="2762250"/>
          <p14:tracePt t="22432" x="6261100" y="2717800"/>
          <p14:tracePt t="22449" x="6286500" y="2679700"/>
          <p14:tracePt t="22465" x="6305550" y="2647950"/>
          <p14:tracePt t="22482" x="6311900" y="2609850"/>
          <p14:tracePt t="22498" x="6311900" y="2571750"/>
          <p14:tracePt t="22498" x="6305550" y="2546350"/>
          <p14:tracePt t="22516" x="6280150" y="2514600"/>
          <p14:tracePt t="22532" x="6223000" y="2451100"/>
          <p14:tracePt t="22549" x="6140450" y="2393950"/>
          <p14:tracePt t="22565" x="5956300" y="2324100"/>
          <p14:tracePt t="22583" x="5746750" y="2247900"/>
          <p14:tracePt t="22598" x="5308600" y="2139950"/>
          <p14:tracePt t="22616" x="4832350" y="2057400"/>
          <p14:tracePt t="22632" x="4368800" y="1987550"/>
          <p14:tracePt t="22649" x="3917950" y="1943100"/>
          <p14:tracePt t="22665" x="3486150" y="1936750"/>
          <p14:tracePt t="22682" x="3136900" y="1936750"/>
          <p14:tracePt t="22698" x="2882900" y="1924050"/>
          <p14:tracePt t="22698" x="2749550" y="1936750"/>
          <p14:tracePt t="22716" x="2559050" y="1968500"/>
          <p14:tracePt t="22733" x="2336800" y="2006600"/>
          <p14:tracePt t="22749" x="2120900" y="2076450"/>
          <p14:tracePt t="22765" x="1835150" y="2159000"/>
          <p14:tracePt t="22782" x="1587500" y="2228850"/>
          <p14:tracePt t="22799" x="1422400" y="2273300"/>
          <p14:tracePt t="22816" x="1257300" y="2330450"/>
          <p14:tracePt t="22832" x="1130300" y="2387600"/>
          <p14:tracePt t="22849" x="1035050" y="2444750"/>
          <p14:tracePt t="22865" x="990600" y="2489200"/>
          <p14:tracePt t="22882" x="977900" y="2533650"/>
          <p14:tracePt t="22899" x="977900" y="2584450"/>
          <p14:tracePt t="22915" x="977900" y="2647950"/>
          <p14:tracePt t="22931" x="1003300" y="2762250"/>
          <p14:tracePt t="22949" x="1047750" y="2844800"/>
          <p14:tracePt t="22965" x="1098550" y="2940050"/>
          <p14:tracePt t="22982" x="1181100" y="3028950"/>
          <p14:tracePt t="22999" x="1295400" y="3105150"/>
          <p14:tracePt t="23015" x="1422400" y="3181350"/>
          <p14:tracePt t="23032" x="1695450" y="3257550"/>
          <p14:tracePt t="23049" x="2044700" y="3340100"/>
          <p14:tracePt t="23065" x="2489200" y="3403600"/>
          <p14:tracePt t="23083" x="2997200" y="3460750"/>
          <p14:tracePt t="23099" x="3549650" y="3473450"/>
          <p14:tracePt t="23099" x="3829050" y="3473450"/>
          <p14:tracePt t="23117" x="4375150" y="3473450"/>
          <p14:tracePt t="23132" x="4978400" y="3473450"/>
          <p14:tracePt t="23149" x="5568950" y="3416300"/>
          <p14:tracePt t="23165" x="6134100" y="3333750"/>
          <p14:tracePt t="23182" x="6673850" y="3225800"/>
          <p14:tracePt t="23198" x="7156450" y="3048000"/>
          <p14:tracePt t="23215" x="7581900" y="2857500"/>
          <p14:tracePt t="23232" x="7905750" y="2667000"/>
          <p14:tracePt t="23248" x="8096250" y="2508250"/>
          <p14:tracePt t="23265" x="8197850" y="2425700"/>
          <p14:tracePt t="23282" x="8235950" y="2368550"/>
          <p14:tracePt t="23298" x="8248650" y="2324100"/>
          <p14:tracePt t="23298" x="8248650" y="2305050"/>
          <p14:tracePt t="23316" x="8235950" y="2266950"/>
          <p14:tracePt t="23332" x="8147050" y="2203450"/>
          <p14:tracePt t="23349" x="7962900" y="2127250"/>
          <p14:tracePt t="23365" x="7575550" y="2019300"/>
          <p14:tracePt t="23382" x="7048500" y="1873250"/>
          <p14:tracePt t="23398" x="6330950" y="1708150"/>
          <p14:tracePt t="23415" x="5467350" y="1555750"/>
          <p14:tracePt t="23432" x="4546600" y="1409700"/>
          <p14:tracePt t="23448" x="3670300" y="1397000"/>
          <p14:tracePt t="23466" x="2940050" y="1397000"/>
          <p14:tracePt t="23482" x="2298700" y="1511300"/>
          <p14:tracePt t="23499" x="1771650" y="1670050"/>
          <p14:tracePt t="23515" x="1181100" y="1936750"/>
          <p14:tracePt t="23533" x="927100" y="2076450"/>
          <p14:tracePt t="23548" x="755650" y="2165350"/>
          <p14:tracePt t="23566" x="641350" y="2247900"/>
          <p14:tracePt t="23582" x="552450" y="2324100"/>
          <p14:tracePt t="23599" x="476250" y="2406650"/>
          <p14:tracePt t="23615" x="431800" y="2470150"/>
          <p14:tracePt t="23632" x="361950" y="2546350"/>
          <p14:tracePt t="23648" x="304800" y="2609850"/>
          <p14:tracePt t="23665" x="266700" y="2673350"/>
          <p14:tracePt t="23682" x="241300" y="2730500"/>
          <p14:tracePt t="23699" x="241300" y="2794000"/>
          <p14:tracePt t="23715" x="260350" y="2889250"/>
          <p14:tracePt t="23733" x="330200" y="2971800"/>
          <p14:tracePt t="23748" x="469900" y="3073400"/>
          <p14:tracePt t="23766" x="800100" y="3206750"/>
          <p14:tracePt t="23782" x="1276350" y="3333750"/>
          <p14:tracePt t="23799" x="1943100" y="3517900"/>
          <p14:tracePt t="23815" x="2711450" y="3702050"/>
          <p14:tracePt t="23832" x="3587750" y="3822700"/>
          <p14:tracePt t="23848" x="4413250" y="3930650"/>
          <p14:tracePt t="23865" x="5143500" y="3968750"/>
          <p14:tracePt t="23882" x="5816600" y="3962400"/>
          <p14:tracePt t="23899" x="6369050" y="3841750"/>
          <p14:tracePt t="23915" x="7099300" y="3594100"/>
          <p14:tracePt t="23933" x="7435850" y="3448050"/>
          <p14:tracePt t="23949" x="7581900" y="3378200"/>
          <p14:tracePt t="23966" x="7677150" y="3308350"/>
          <p14:tracePt t="23982" x="7734300" y="3244850"/>
          <p14:tracePt t="23999" x="7747000" y="3194050"/>
          <p14:tracePt t="24015" x="7747000" y="3130550"/>
          <p14:tracePt t="24032" x="7740650" y="3041650"/>
          <p14:tracePt t="24048" x="7645400" y="2927350"/>
          <p14:tracePt t="24066" x="7493000" y="2800350"/>
          <p14:tracePt t="24082" x="7169150" y="2635250"/>
          <p14:tracePt t="24099" x="6711950" y="2425700"/>
          <p14:tracePt t="24115" x="5645150" y="2044700"/>
          <p14:tracePt t="24133" x="4718050" y="1809750"/>
          <p14:tracePt t="24149" x="3784600" y="1657350"/>
          <p14:tracePt t="24165" x="2882900" y="1644650"/>
          <p14:tracePt t="24182" x="2114550" y="1701800"/>
          <p14:tracePt t="24199" x="1574800" y="1847850"/>
          <p14:tracePt t="24215" x="1200150" y="2038350"/>
          <p14:tracePt t="24232" x="1016000" y="2159000"/>
          <p14:tracePt t="24248" x="882650" y="2273300"/>
          <p14:tracePt t="24266" x="793750" y="2413000"/>
          <p14:tracePt t="24282" x="742950" y="2527300"/>
          <p14:tracePt t="24299" x="711200" y="2635250"/>
          <p14:tracePt t="24316" x="685800" y="2755900"/>
          <p14:tracePt t="24333" x="673100" y="2832100"/>
          <p14:tracePt t="24348" x="673100" y="2882900"/>
          <p14:tracePt t="24366" x="679450" y="2940050"/>
          <p14:tracePt t="24382" x="704850" y="2990850"/>
          <p14:tracePt t="24399" x="755650" y="3054350"/>
          <p14:tracePt t="24415" x="863600" y="3136900"/>
          <p14:tracePt t="24432" x="1143000" y="3251200"/>
          <p14:tracePt t="24449" x="1701800" y="3397250"/>
          <p14:tracePt t="24466" x="2451100" y="3549650"/>
          <p14:tracePt t="24482" x="3314700" y="3670300"/>
          <p14:tracePt t="24499" x="4133850" y="3752850"/>
          <p14:tracePt t="24515" x="5226050" y="3752850"/>
          <p14:tracePt t="24532" x="5842000" y="3670300"/>
          <p14:tracePt t="24548" x="6305550" y="3524250"/>
          <p14:tracePt t="24565" x="6597650" y="3365500"/>
          <p14:tracePt t="24582" x="6718300" y="3257550"/>
          <p14:tracePt t="24599" x="6800850" y="3175000"/>
          <p14:tracePt t="24616" x="6858000" y="3124200"/>
          <p14:tracePt t="24632" x="6870700" y="3117850"/>
          <p14:tracePt t="24649" x="6877050" y="3105150"/>
          <p14:tracePt t="26141" x="6877050" y="3098800"/>
          <p14:tracePt t="26148" x="6870700" y="3098800"/>
          <p14:tracePt t="26156" x="6864350" y="3098800"/>
          <p14:tracePt t="26169" x="6851650" y="3098800"/>
          <p14:tracePt t="26175" x="6845300" y="3098800"/>
          <p14:tracePt t="26183" x="6819900" y="3098800"/>
          <p14:tracePt t="26199" x="6794500" y="3105150"/>
          <p14:tracePt t="26216" x="6756400" y="3111500"/>
          <p14:tracePt t="26232" x="6724650" y="3117850"/>
          <p14:tracePt t="26249" x="6692900" y="3117850"/>
          <p14:tracePt t="26265" x="6635750" y="3130550"/>
          <p14:tracePt t="26282" x="6559550" y="3149600"/>
          <p14:tracePt t="26298" x="6470650" y="3168650"/>
          <p14:tracePt t="26298" x="6394450" y="3181350"/>
          <p14:tracePt t="26316" x="6235700" y="3206750"/>
          <p14:tracePt t="26332" x="6051550" y="3232150"/>
          <p14:tracePt t="26348" x="5797550" y="3270250"/>
          <p14:tracePt t="26365" x="5486400" y="3295650"/>
          <p14:tracePt t="26382" x="5200650" y="3346450"/>
          <p14:tracePt t="26398" x="4933950" y="3378200"/>
          <p14:tracePt t="26415" x="4749800" y="3409950"/>
          <p14:tracePt t="26433" x="4572000" y="3429000"/>
          <p14:tracePt t="26448" x="4483100" y="3441700"/>
          <p14:tracePt t="26465" x="4387850" y="3460750"/>
          <p14:tracePt t="26482" x="4311650" y="3473450"/>
          <p14:tracePt t="26498" x="4222750" y="3479800"/>
          <p14:tracePt t="26498" x="4171950" y="3492500"/>
          <p14:tracePt t="26516" x="4051300" y="3511550"/>
          <p14:tracePt t="26532" x="3930650" y="3530600"/>
          <p14:tracePt t="26548" x="3803650" y="3543300"/>
          <p14:tracePt t="26565" x="3708400" y="3556000"/>
          <p14:tracePt t="26582" x="3613150" y="3562350"/>
          <p14:tracePt t="26598" x="3530600" y="3562350"/>
          <p14:tracePt t="26615" x="3460750" y="3562350"/>
          <p14:tracePt t="26633" x="3409950" y="3562350"/>
          <p14:tracePt t="26649" x="3371850" y="3562350"/>
          <p14:tracePt t="26665" x="3321050" y="3575050"/>
          <p14:tracePt t="26682" x="3270250" y="3575050"/>
          <p14:tracePt t="26698" x="3213100" y="3575050"/>
          <p14:tracePt t="26715" x="3124200" y="3587750"/>
          <p14:tracePt t="26732" x="3022600" y="3594100"/>
          <p14:tracePt t="26748" x="2921000" y="3606800"/>
          <p14:tracePt t="26766" x="2800350" y="3606800"/>
          <p14:tracePt t="26782" x="2686050" y="3613150"/>
          <p14:tracePt t="26799" x="2552700" y="3625850"/>
          <p14:tracePt t="26815" x="2438400" y="3638550"/>
          <p14:tracePt t="26832" x="2343150" y="3644900"/>
          <p14:tracePt t="26848" x="2241550" y="3657600"/>
          <p14:tracePt t="26865" x="2127250" y="3670300"/>
          <p14:tracePt t="26882" x="1962150" y="3702050"/>
          <p14:tracePt t="26898" x="1771650" y="3752850"/>
          <p14:tracePt t="26915" x="1568450" y="3810000"/>
          <p14:tracePt t="26932" x="1466850" y="3835400"/>
          <p14:tracePt t="26948" x="1397000" y="3867150"/>
          <p14:tracePt t="26965" x="1365250" y="3886200"/>
          <p14:tracePt t="26982" x="1333500" y="3898900"/>
          <p14:tracePt t="26999" x="1320800" y="3905250"/>
          <p14:tracePt t="27015" x="1314450" y="3911600"/>
          <p14:tracePt t="27032" x="1295400" y="3911600"/>
          <p14:tracePt t="27048" x="1276350" y="3917950"/>
          <p14:tracePt t="27065" x="1263650" y="3924300"/>
          <p14:tracePt t="27082" x="1250950" y="3924300"/>
          <p14:tracePt t="27098" x="1244600" y="3924300"/>
          <p14:tracePt t="27115" x="1238250" y="3924300"/>
          <p14:tracePt t="27132" x="1231900" y="3924300"/>
          <p14:tracePt t="27196" x="1225550" y="3924300"/>
          <p14:tracePt t="29509" x="1231900" y="3924300"/>
          <p14:tracePt t="29524" x="1238250" y="3924300"/>
          <p14:tracePt t="29556" x="1244600" y="3924300"/>
          <p14:tracePt t="29563" x="1250950" y="3924300"/>
          <p14:tracePt t="29575" x="1250950" y="3917950"/>
          <p14:tracePt t="29583" x="1250950" y="3905250"/>
          <p14:tracePt t="29599" x="1250950" y="3886200"/>
          <p14:tracePt t="29616" x="1250950" y="3860800"/>
          <p14:tracePt t="29631" x="1244600" y="3829050"/>
          <p14:tracePt t="29648" x="1225550" y="3790950"/>
          <p14:tracePt t="29665" x="1206500" y="3752850"/>
          <p14:tracePt t="29683" x="1193800" y="3714750"/>
          <p14:tracePt t="29698" x="1174750" y="3670300"/>
          <p14:tracePt t="29716" x="1162050" y="3638550"/>
          <p14:tracePt t="29732" x="1149350" y="3594100"/>
          <p14:tracePt t="29748" x="1136650" y="3556000"/>
          <p14:tracePt t="29765" x="1123950" y="3505200"/>
          <p14:tracePt t="29781" x="1111250" y="3473450"/>
          <p14:tracePt t="29798" x="1098550" y="3429000"/>
          <p14:tracePt t="29815" x="1092200" y="3403600"/>
          <p14:tracePt t="29831" x="1079500" y="3365500"/>
          <p14:tracePt t="29848" x="1079500" y="3352800"/>
          <p14:tracePt t="29865" x="1079500" y="3346450"/>
          <p14:tracePt t="29882" x="1073150" y="3333750"/>
          <p14:tracePt t="29898" x="1066800" y="3321050"/>
          <p14:tracePt t="29898" x="1066800" y="3314700"/>
          <p14:tracePt t="29917" x="1066800" y="3302000"/>
          <p14:tracePt t="29933" x="1066800" y="3276600"/>
          <p14:tracePt t="29949" x="1066800" y="3257550"/>
          <p14:tracePt t="29966" x="1066800" y="3238500"/>
          <p14:tracePt t="29982" x="1066800" y="3219450"/>
          <p14:tracePt t="29999" x="1066800" y="3206750"/>
          <p14:tracePt t="30016" x="1066800" y="3181350"/>
          <p14:tracePt t="30034" x="1066800" y="3168650"/>
          <p14:tracePt t="30049" x="1060450" y="3143250"/>
          <p14:tracePt t="30066" x="1060450" y="3124200"/>
          <p14:tracePt t="30082" x="1060450" y="3105150"/>
          <p14:tracePt t="30100" x="1054100" y="3092450"/>
          <p14:tracePt t="30116" x="1054100" y="3079750"/>
          <p14:tracePt t="30133" x="1054100" y="3073400"/>
          <p14:tracePt t="30149" x="1054100" y="3067050"/>
          <p14:tracePt t="30189" x="1054100" y="3060700"/>
          <p14:tracePt t="30236" x="1054100" y="3054350"/>
          <p14:tracePt t="30261" x="1054100" y="3048000"/>
          <p14:tracePt t="30308" x="1060450" y="3041650"/>
          <p14:tracePt t="30349" x="1060450" y="3035300"/>
          <p14:tracePt t="30365" x="1060450" y="3028950"/>
          <p14:tracePt t="30421" x="1060450" y="3022600"/>
          <p14:tracePt t="30549" x="1060450" y="3035300"/>
          <p14:tracePt t="30556" x="1054100" y="3054350"/>
          <p14:tracePt t="30561" x="1041400" y="3073400"/>
          <p14:tracePt t="30566" x="1022350" y="3124200"/>
          <p14:tracePt t="30582" x="1003300" y="3175000"/>
          <p14:tracePt t="30600" x="996950" y="3219450"/>
          <p14:tracePt t="30616" x="990600" y="3244850"/>
          <p14:tracePt t="30633" x="977900" y="3270250"/>
          <p14:tracePt t="30649" x="977900" y="3282950"/>
          <p14:tracePt t="30666" x="977900" y="3308350"/>
          <p14:tracePt t="30682" x="977900" y="3346450"/>
          <p14:tracePt t="30682" x="977900" y="3365500"/>
          <p14:tracePt t="30701" x="977900" y="3384550"/>
          <p14:tracePt t="30716" x="971550" y="3473450"/>
          <p14:tracePt t="30733" x="971550" y="3530600"/>
          <p14:tracePt t="30749" x="971550" y="3581400"/>
          <p14:tracePt t="30766" x="971550" y="3638550"/>
          <p14:tracePt t="30783" x="971550" y="3683000"/>
          <p14:tracePt t="30800" x="971550" y="3740150"/>
          <p14:tracePt t="30816" x="971550" y="3797300"/>
          <p14:tracePt t="30833" x="971550" y="3835400"/>
          <p14:tracePt t="30849" x="971550" y="3879850"/>
          <p14:tracePt t="30866" x="977900" y="3924300"/>
          <p14:tracePt t="30882" x="984250" y="3968750"/>
          <p14:tracePt t="30899" x="996950" y="3994150"/>
          <p14:tracePt t="30916" x="1003300" y="4051300"/>
          <p14:tracePt t="30933" x="1016000" y="4076700"/>
          <p14:tracePt t="30949" x="1022350" y="4102100"/>
          <p14:tracePt t="30966" x="1035050" y="4133850"/>
          <p14:tracePt t="30982" x="1047750" y="4159250"/>
          <p14:tracePt t="31000" x="1060450" y="4184650"/>
          <p14:tracePt t="31016" x="1073150" y="4222750"/>
          <p14:tracePt t="31033" x="1079500" y="4248150"/>
          <p14:tracePt t="31049" x="1092200" y="4267200"/>
          <p14:tracePt t="31066" x="1092200" y="4273550"/>
          <p14:tracePt t="31082" x="1098550" y="4279900"/>
          <p14:tracePt t="31749" x="1098550" y="4286250"/>
          <p14:tracePt t="31758" x="1098550" y="4292600"/>
          <p14:tracePt t="31759" x="1092200" y="4292600"/>
          <p14:tracePt t="31766" x="1085850" y="4305300"/>
          <p14:tracePt t="31784" x="1085850" y="4324350"/>
          <p14:tracePt t="31800" x="1085850" y="4343400"/>
          <p14:tracePt t="31816" x="1085850" y="4368800"/>
          <p14:tracePt t="31832" x="1085850" y="4400550"/>
          <p14:tracePt t="31849" x="1085850" y="4438650"/>
          <p14:tracePt t="31866" x="1085850" y="4502150"/>
          <p14:tracePt t="31883" x="1085850" y="4578350"/>
          <p14:tracePt t="31899" x="1085850" y="4648200"/>
          <p14:tracePt t="31899" x="1085850" y="4686300"/>
          <p14:tracePt t="31917" x="1085850" y="4737100"/>
          <p14:tracePt t="31933" x="1085850" y="4775200"/>
          <p14:tracePt t="31949" x="1085850" y="4794250"/>
          <p14:tracePt t="31966" x="1085850" y="4806950"/>
          <p14:tracePt t="31983" x="1085850" y="4813300"/>
          <p14:tracePt t="31999" x="1079500" y="4813300"/>
          <p14:tracePt t="32092" x="1073150" y="4819650"/>
          <p14:tracePt t="32132" x="1066800" y="4813300"/>
          <p14:tracePt t="32140" x="1054100" y="4806950"/>
          <p14:tracePt t="32149" x="1047750" y="4800600"/>
          <p14:tracePt t="32150" x="1035050" y="4787900"/>
          <p14:tracePt t="32166" x="1022350" y="4775200"/>
          <p14:tracePt t="32182" x="1009650" y="4762500"/>
          <p14:tracePt t="32198" x="996950" y="4743450"/>
          <p14:tracePt t="32216" x="984250" y="4724400"/>
          <p14:tracePt t="32232" x="977900" y="4711700"/>
          <p14:tracePt t="32268" x="971550" y="4699000"/>
          <p14:tracePt t="32596" x="984250" y="4679950"/>
          <p14:tracePt t="32604" x="996950" y="4660900"/>
          <p14:tracePt t="32617" x="1009650" y="4654550"/>
          <p14:tracePt t="32617" x="1028700" y="4635500"/>
          <p14:tracePt t="32632" x="1041400" y="4622800"/>
          <p14:tracePt t="32649" x="1047750" y="4616450"/>
          <p14:tracePt t="32665" x="1047750" y="4610100"/>
          <p14:tracePt t="33070" x="1054100" y="4610100"/>
          <p14:tracePt t="33076" x="1066800" y="4597400"/>
          <p14:tracePt t="33100" x="1073150" y="4591050"/>
          <p14:tracePt t="33102" x="1079500" y="4591050"/>
          <p14:tracePt t="33116" x="1079500" y="4584700"/>
          <p14:tracePt t="33117" x="1085850" y="4578350"/>
          <p14:tracePt t="33133" x="1098550" y="4572000"/>
          <p14:tracePt t="33149" x="1098550" y="4565650"/>
          <p14:tracePt t="33940" x="1098550" y="4572000"/>
          <p14:tracePt t="33948" x="1085850" y="4591050"/>
          <p14:tracePt t="33960" x="1066800" y="4610100"/>
          <p14:tracePt t="33966" x="1054100" y="4641850"/>
          <p14:tracePt t="33983" x="1035050" y="4667250"/>
          <p14:tracePt t="34000" x="1028700" y="4686300"/>
          <p14:tracePt t="34016" x="1022350" y="4699000"/>
          <p14:tracePt t="34033" x="1016000" y="4718050"/>
          <p14:tracePt t="34049" x="1009650" y="4730750"/>
          <p14:tracePt t="34066" x="1009650" y="4749800"/>
          <p14:tracePt t="34082" x="996950" y="4775200"/>
          <p14:tracePt t="34099" x="990600" y="4806950"/>
          <p14:tracePt t="34115" x="977900" y="4864100"/>
          <p14:tracePt t="34133" x="971550" y="4895850"/>
          <p14:tracePt t="34149" x="971550" y="4927600"/>
          <p14:tracePt t="34166" x="965200" y="4959350"/>
          <p14:tracePt t="34182" x="958850" y="4984750"/>
          <p14:tracePt t="34199" x="958850" y="5010150"/>
          <p14:tracePt t="34215" x="952500" y="5035550"/>
          <p14:tracePt t="34233" x="952500" y="5073650"/>
          <p14:tracePt t="34249" x="952500" y="5105400"/>
          <p14:tracePt t="34266" x="952500" y="5143500"/>
          <p14:tracePt t="34282" x="952500" y="5181600"/>
          <p14:tracePt t="34299" x="952500" y="5226050"/>
          <p14:tracePt t="34316" x="952500" y="5270500"/>
          <p14:tracePt t="34333" x="952500" y="5295900"/>
          <p14:tracePt t="34349" x="958850" y="5327650"/>
          <p14:tracePt t="34366" x="958850" y="5365750"/>
          <p14:tracePt t="34382" x="965200" y="5397500"/>
          <p14:tracePt t="34399" x="971550" y="5429250"/>
          <p14:tracePt t="34416" x="971550" y="5473700"/>
          <p14:tracePt t="34433" x="971550" y="5524500"/>
          <p14:tracePt t="34449" x="971550" y="5588000"/>
          <p14:tracePt t="34466" x="971550" y="5645150"/>
          <p14:tracePt t="34482" x="971550" y="5702300"/>
          <p14:tracePt t="34499" x="971550" y="5753100"/>
          <p14:tracePt t="34516" x="977900" y="5816600"/>
          <p14:tracePt t="34533" x="977900" y="5861050"/>
          <p14:tracePt t="34549" x="984250" y="5918200"/>
          <p14:tracePt t="34566" x="984250" y="5956300"/>
          <p14:tracePt t="34582" x="984250" y="5994400"/>
          <p14:tracePt t="34599" x="984250" y="6026150"/>
          <p14:tracePt t="34616" x="990600" y="6064250"/>
          <p14:tracePt t="34632" x="990600" y="6083300"/>
          <p14:tracePt t="34649" x="996950" y="6102350"/>
          <p14:tracePt t="34666" x="1003300" y="6127750"/>
          <p14:tracePt t="34682" x="1003300" y="6140450"/>
          <p14:tracePt t="34701" x="1003300" y="6146800"/>
          <p14:tracePt t="34716" x="1009650" y="6153150"/>
          <p14:tracePt t="34733" x="1009650" y="6159500"/>
          <p14:tracePt t="34749" x="1016000" y="6165850"/>
          <p14:tracePt t="34765" x="1016000" y="6172200"/>
          <p14:tracePt t="34940" x="1022350" y="6172200"/>
          <p14:tracePt t="35340" x="1016000" y="6159500"/>
          <p14:tracePt t="35349" x="996950" y="6115050"/>
          <p14:tracePt t="35349" x="971550" y="6026150"/>
          <p14:tracePt t="35366" x="920750" y="5873750"/>
          <p14:tracePt t="35399" x="850900" y="5689600"/>
          <p14:tracePt t="35415" x="774700" y="5524500"/>
          <p14:tracePt t="35417" x="723900" y="5378450"/>
          <p14:tracePt t="35433" x="692150" y="5264150"/>
          <p14:tracePt t="35449" x="673100" y="5181600"/>
          <p14:tracePt t="35466" x="666750" y="5099050"/>
          <p14:tracePt t="35483" x="660400" y="5035550"/>
          <p14:tracePt t="35499" x="660400" y="4991100"/>
          <p14:tracePt t="35499" x="660400" y="4972050"/>
          <p14:tracePt t="35517" x="660400" y="4933950"/>
          <p14:tracePt t="35532" x="660400" y="4895850"/>
          <p14:tracePt t="35549" x="666750" y="4883150"/>
          <p14:tracePt t="35565" x="673100" y="4864100"/>
          <p14:tracePt t="35582" x="679450" y="4851400"/>
          <p14:tracePt t="35599" x="685800" y="4838700"/>
          <p14:tracePt t="35616" x="698500" y="4813300"/>
          <p14:tracePt t="35632" x="723900" y="4768850"/>
          <p14:tracePt t="35649" x="755650" y="4724400"/>
          <p14:tracePt t="35665" x="774700" y="4699000"/>
          <p14:tracePt t="35683" x="787400" y="4692650"/>
          <p14:tracePt t="35699" x="793750" y="4692650"/>
          <p14:tracePt t="35781" x="800100" y="4686300"/>
          <p14:tracePt t="35781" x="819150" y="4673600"/>
          <p14:tracePt t="35796" x="831850" y="4667250"/>
          <p14:tracePt t="35804" x="863600" y="4654550"/>
          <p14:tracePt t="35816" x="901700" y="4641850"/>
          <p14:tracePt t="35832" x="946150" y="4622800"/>
          <p14:tracePt t="35849" x="971550" y="4610100"/>
          <p14:tracePt t="35865" x="996950" y="4603750"/>
          <p14:tracePt t="35882" x="1003300" y="4603750"/>
          <p14:tracePt t="36156" x="1003300" y="4629150"/>
          <p14:tracePt t="36164" x="958850" y="4718050"/>
          <p14:tracePt t="36175" x="933450" y="4756150"/>
          <p14:tracePt t="36183" x="869950" y="4883150"/>
          <p14:tracePt t="36199" x="825500" y="5003800"/>
          <p14:tracePt t="36216" x="781050" y="5124450"/>
          <p14:tracePt t="36232" x="742950" y="5257800"/>
          <p14:tracePt t="36249" x="723900" y="5384800"/>
          <p14:tracePt t="36265" x="717550" y="5486400"/>
          <p14:tracePt t="36283" x="717550" y="5568950"/>
          <p14:tracePt t="36299" x="736600" y="5683250"/>
          <p14:tracePt t="36316" x="768350" y="5759450"/>
          <p14:tracePt t="36332" x="806450" y="5848350"/>
          <p14:tracePt t="36349" x="850900" y="5924550"/>
          <p14:tracePt t="36365" x="882650" y="5981700"/>
          <p14:tracePt t="36382" x="927100" y="6051550"/>
          <p14:tracePt t="36399" x="965200" y="6108700"/>
          <p14:tracePt t="36415" x="996950" y="6153150"/>
          <p14:tracePt t="36432" x="1035050" y="6197600"/>
          <p14:tracePt t="36449" x="1060450" y="6223000"/>
          <p14:tracePt t="36466" x="1079500" y="6242050"/>
          <p14:tracePt t="36482" x="1092200" y="6248400"/>
          <p14:tracePt t="36499" x="1104900" y="6254750"/>
          <p14:tracePt t="36516" x="1111250" y="6261100"/>
          <p14:tracePt t="36740" x="1117600" y="6254750"/>
          <p14:tracePt t="36748" x="1085850" y="6115050"/>
          <p14:tracePt t="36764" x="1028700" y="5930900"/>
          <p14:tracePt t="36782" x="1016000" y="5848350"/>
          <p14:tracePt t="36783" x="990600" y="5708650"/>
          <p14:tracePt t="36800" x="990600" y="5607050"/>
          <p14:tracePt t="36815" x="990600" y="5518150"/>
          <p14:tracePt t="36832" x="990600" y="5429250"/>
          <p14:tracePt t="36849" x="996950" y="5340350"/>
          <p14:tracePt t="36866" x="1016000" y="5232400"/>
          <p14:tracePt t="36882" x="1028700" y="5143500"/>
          <p14:tracePt t="36899" x="1054100" y="5060950"/>
          <p14:tracePt t="36915" x="1079500" y="4959350"/>
          <p14:tracePt t="36932" x="1098550" y="4921250"/>
          <p14:tracePt t="36949" x="1104900" y="4889500"/>
          <p14:tracePt t="36966" x="1117600" y="4864100"/>
          <p14:tracePt t="36982" x="1117600" y="4857750"/>
          <p14:tracePt t="36999" x="1117600" y="4851400"/>
          <p14:tracePt t="37015" x="1123950" y="4845050"/>
          <p14:tracePt t="37300" x="1123950" y="4838700"/>
          <p14:tracePt t="37308" x="1117600" y="4806950"/>
          <p14:tracePt t="37316" x="1098550" y="4775200"/>
          <p14:tracePt t="37332" x="1092200" y="4749800"/>
          <p14:tracePt t="37333" x="1085850" y="4724400"/>
          <p14:tracePt t="37348" x="1079500" y="4699000"/>
          <p14:tracePt t="37365" x="1079500" y="4692650"/>
          <p14:tracePt t="37382" x="1079500" y="4679950"/>
          <p14:tracePt t="37539" x="1073150" y="4686300"/>
          <p14:tracePt t="37547" x="1047750" y="4762500"/>
          <p14:tracePt t="37564" x="1028700" y="4806950"/>
          <p14:tracePt t="37565" x="1009650" y="4876800"/>
          <p14:tracePt t="37581" x="990600" y="4933950"/>
          <p14:tracePt t="37598" x="977900" y="4991100"/>
          <p14:tracePt t="37614" x="977900" y="5035550"/>
          <p14:tracePt t="37631" x="971550" y="5073650"/>
          <p14:tracePt t="37648" x="971550" y="5149850"/>
          <p14:tracePt t="37665" x="971550" y="5238750"/>
          <p14:tracePt t="37681" x="971550" y="5334000"/>
          <p14:tracePt t="37698" x="971550" y="5435600"/>
          <p14:tracePt t="37714" x="977900" y="5588000"/>
          <p14:tracePt t="37731" x="1003300" y="5695950"/>
          <p14:tracePt t="37748" x="1028700" y="5784850"/>
          <p14:tracePt t="37764" x="1054100" y="5842000"/>
          <p14:tracePt t="37781" x="1085850" y="5899150"/>
          <p14:tracePt t="37798" x="1104900" y="5930900"/>
          <p14:tracePt t="37814" x="1123950" y="5956300"/>
          <p14:tracePt t="37831" x="1143000" y="5988050"/>
          <p14:tracePt t="37848" x="1168400" y="6007100"/>
          <p14:tracePt t="37865" x="1181100" y="6032500"/>
          <p14:tracePt t="37881" x="1193800" y="6051550"/>
          <p14:tracePt t="37898" x="1200150" y="6057900"/>
          <p14:tracePt t="37914" x="1206500" y="6070600"/>
          <p14:tracePt t="37932" x="1212850" y="6076950"/>
          <p14:tracePt t="39299" x="1181100" y="6032500"/>
          <p14:tracePt t="39308" x="1136650" y="5969000"/>
          <p14:tracePt t="39316" x="1111250" y="5886450"/>
          <p14:tracePt t="39317" x="1035050" y="5715000"/>
          <p14:tracePt t="39333" x="977900" y="5499100"/>
          <p14:tracePt t="39349" x="946150" y="5302250"/>
          <p14:tracePt t="39368" x="939800" y="5143500"/>
          <p14:tracePt t="39381" x="971550" y="5016500"/>
          <p14:tracePt t="39398" x="1047750" y="4914900"/>
          <p14:tracePt t="39415" x="1149350" y="4813300"/>
          <p14:tracePt t="39431" x="1250950" y="4724400"/>
          <p14:tracePt t="39448" x="1346200" y="4648200"/>
          <p14:tracePt t="39464" x="1435100" y="4584700"/>
          <p14:tracePt t="39481" x="1498600" y="4508500"/>
          <p14:tracePt t="39498" x="1562100" y="4425950"/>
          <p14:tracePt t="39498" x="1587500" y="4394200"/>
          <p14:tracePt t="39516" x="1631950" y="4330700"/>
          <p14:tracePt t="39532" x="1663700" y="4286250"/>
          <p14:tracePt t="39548" x="1689100" y="4241800"/>
          <p14:tracePt t="39565" x="1720850" y="4210050"/>
          <p14:tracePt t="39581" x="1752600" y="4184650"/>
          <p14:tracePt t="39598" x="1803400" y="4127500"/>
          <p14:tracePt t="39614" x="1885950" y="4070350"/>
          <p14:tracePt t="39631" x="1949450" y="4013200"/>
          <p14:tracePt t="39648" x="2019300" y="3943350"/>
          <p14:tracePt t="39664" x="2057400" y="3898900"/>
          <p14:tracePt t="39681" x="2089150" y="3867150"/>
          <p14:tracePt t="39698" x="2101850" y="3841750"/>
          <p14:tracePt t="39698" x="2108200" y="3829050"/>
          <p14:tracePt t="39715" x="2127250" y="3803650"/>
          <p14:tracePt t="39731" x="2146300" y="3752850"/>
          <p14:tracePt t="39748" x="2190750" y="3683000"/>
          <p14:tracePt t="39764" x="2228850" y="3613150"/>
          <p14:tracePt t="39781" x="2254250" y="3562350"/>
          <p14:tracePt t="39798" x="2292350" y="3511550"/>
          <p14:tracePt t="39815" x="2324100" y="3460750"/>
          <p14:tracePt t="39831" x="2349500" y="3435350"/>
          <p14:tracePt t="39848" x="2349500" y="3416300"/>
          <p14:tracePt t="39864" x="2355850" y="3409950"/>
          <p14:tracePt t="39881" x="2355850" y="3397250"/>
          <p14:tracePt t="39898" x="2355850" y="3390900"/>
          <p14:tracePt t="40283" x="2374900" y="3384550"/>
          <p14:tracePt t="40291" x="2400300" y="3384550"/>
          <p14:tracePt t="40299" x="2438400" y="3384550"/>
          <p14:tracePt t="40300" x="2470150" y="3384550"/>
          <p14:tracePt t="40314" x="2660650" y="3384550"/>
          <p14:tracePt t="40332" x="2813050" y="3384550"/>
          <p14:tracePt t="40348" x="2971800" y="3384550"/>
          <p14:tracePt t="40365" x="3098800" y="3378200"/>
          <p14:tracePt t="40381" x="3219450" y="3359150"/>
          <p14:tracePt t="40398" x="3308350" y="3346450"/>
          <p14:tracePt t="40414" x="3371850" y="3340100"/>
          <p14:tracePt t="40431" x="3397250" y="3333750"/>
          <p14:tracePt t="40447" x="3403600" y="3327400"/>
          <p14:tracePt t="40464" x="3409950" y="3327400"/>
          <p14:tracePt t="40603" x="3371850" y="3327400"/>
          <p14:tracePt t="40611" x="3340100" y="3321050"/>
          <p14:tracePt t="40619" x="3232150" y="3308350"/>
          <p14:tracePt t="40631" x="3098800" y="3289300"/>
          <p14:tracePt t="40648" x="2940050" y="3263900"/>
          <p14:tracePt t="40665" x="2794000" y="3251200"/>
          <p14:tracePt t="40681" x="2654300" y="3225800"/>
          <p14:tracePt t="40698" x="2540000" y="3213100"/>
          <p14:tracePt t="40714" x="2400300" y="3213100"/>
          <p14:tracePt t="40732" x="2324100" y="3213100"/>
          <p14:tracePt t="40748" x="2260600" y="3213100"/>
          <p14:tracePt t="40764" x="2197100" y="3213100"/>
          <p14:tracePt t="40781" x="2133600" y="3213100"/>
          <p14:tracePt t="40798" x="2082800" y="3213100"/>
          <p14:tracePt t="40814" x="2038350" y="3213100"/>
          <p14:tracePt t="40832" x="2012950" y="3213100"/>
          <p14:tracePt t="40848" x="1987550" y="3213100"/>
          <p14:tracePt t="40865" x="1968500" y="3213100"/>
          <p14:tracePt t="40881" x="1955800" y="3213100"/>
          <p14:tracePt t="40898" x="1943100" y="3213100"/>
          <p14:tracePt t="40914" x="1930400" y="3213100"/>
          <p14:tracePt t="40931" x="1924050" y="3213100"/>
          <p14:tracePt t="40947" x="1917700" y="3213100"/>
          <p14:tracePt t="41227" x="1911350" y="3213100"/>
          <p14:tracePt t="41243" x="1924050" y="3219450"/>
          <p14:tracePt t="41258" x="1955800" y="3219450"/>
          <p14:tracePt t="41267" x="1981200" y="3219450"/>
          <p14:tracePt t="41268" x="2019300" y="3219450"/>
          <p14:tracePt t="41281" x="2082800" y="3225800"/>
          <p14:tracePt t="41298" x="2152650" y="3232150"/>
          <p14:tracePt t="41314" x="2254250" y="3244850"/>
          <p14:tracePt t="41331" x="2292350" y="3244850"/>
          <p14:tracePt t="41348" x="2349500" y="3251200"/>
          <p14:tracePt t="41364" x="2393950" y="3251200"/>
          <p14:tracePt t="41381" x="2432050" y="3251200"/>
          <p14:tracePt t="41398" x="2463800" y="3257550"/>
          <p14:tracePt t="41414" x="2489200" y="3263900"/>
          <p14:tracePt t="41431" x="2508250" y="3263900"/>
          <p14:tracePt t="41448" x="2527300" y="3270250"/>
          <p14:tracePt t="41465" x="2533650" y="3270250"/>
          <p14:tracePt t="41481" x="2546350" y="3270250"/>
          <p14:tracePt t="41515" x="2552700" y="3270250"/>
          <p14:tracePt t="41835" x="2578100" y="3270250"/>
          <p14:tracePt t="41843" x="2609850" y="3276600"/>
          <p14:tracePt t="41846" x="2679700" y="3276600"/>
          <p14:tracePt t="41866" x="2774950" y="3282950"/>
          <p14:tracePt t="41881" x="2889250" y="3308350"/>
          <p14:tracePt t="41897" x="2990850" y="3321050"/>
          <p14:tracePt t="41897" x="3041650" y="3327400"/>
          <p14:tracePt t="41915" x="3130550" y="3340100"/>
          <p14:tracePt t="41931" x="3213100" y="3352800"/>
          <p14:tracePt t="41948" x="3276600" y="3359150"/>
          <p14:tracePt t="41964" x="3340100" y="3371850"/>
          <p14:tracePt t="41981" x="3397250" y="3371850"/>
          <p14:tracePt t="41998" x="3441700" y="3371850"/>
          <p14:tracePt t="42014" x="3486150" y="3371850"/>
          <p14:tracePt t="42031" x="3536950" y="3371850"/>
          <p14:tracePt t="42048" x="3600450" y="3371850"/>
          <p14:tracePt t="42064" x="3670300" y="3371850"/>
          <p14:tracePt t="42081" x="3752850" y="3371850"/>
          <p14:tracePt t="42098" x="3905250" y="3371850"/>
          <p14:tracePt t="42115" x="4025900" y="3371850"/>
          <p14:tracePt t="42131" x="4159250" y="3371850"/>
          <p14:tracePt t="42148" x="4279900" y="3371850"/>
          <p14:tracePt t="42164" x="4368800" y="3371850"/>
          <p14:tracePt t="42181" x="4483100" y="3352800"/>
          <p14:tracePt t="42198" x="4565650" y="3340100"/>
          <p14:tracePt t="42215" x="4635500" y="3333750"/>
          <p14:tracePt t="42231" x="4692650" y="3321050"/>
          <p14:tracePt t="42248" x="4743450" y="3321050"/>
          <p14:tracePt t="42264" x="4787900" y="3308350"/>
          <p14:tracePt t="42281" x="4832350" y="3302000"/>
          <p14:tracePt t="42298" x="4895850" y="3302000"/>
          <p14:tracePt t="42315" x="4959350" y="3302000"/>
          <p14:tracePt t="42331" x="5010150" y="3302000"/>
          <p14:tracePt t="42348" x="5060950" y="3302000"/>
          <p14:tracePt t="42365" x="5118100" y="3302000"/>
          <p14:tracePt t="42381" x="5187950" y="3295650"/>
          <p14:tracePt t="42398" x="5270500" y="3276600"/>
          <p14:tracePt t="42414" x="5340350" y="3276600"/>
          <p14:tracePt t="42431" x="5403850" y="3276600"/>
          <p14:tracePt t="42448" x="5461000" y="3270250"/>
          <p14:tracePt t="42464" x="5505450" y="3263900"/>
          <p14:tracePt t="42481" x="5537200" y="3263900"/>
          <p14:tracePt t="42497" x="5575300" y="3263900"/>
          <p14:tracePt t="42514" x="5613400" y="3263900"/>
          <p14:tracePt t="42531" x="5645150" y="3263900"/>
          <p14:tracePt t="42548" x="5670550" y="3263900"/>
          <p14:tracePt t="42564" x="5702300" y="3263900"/>
          <p14:tracePt t="42581" x="5721350" y="3263900"/>
          <p14:tracePt t="42598" x="5746750" y="3257550"/>
          <p14:tracePt t="42615" x="5765800" y="3257550"/>
          <p14:tracePt t="42631" x="5797550" y="3251200"/>
          <p14:tracePt t="42648" x="5816600" y="3251200"/>
          <p14:tracePt t="42664" x="5842000" y="3251200"/>
          <p14:tracePt t="42681" x="5873750" y="3244850"/>
          <p14:tracePt t="42697" x="5892800" y="3244850"/>
          <p14:tracePt t="42697" x="5905500" y="3244850"/>
          <p14:tracePt t="42715" x="5930900" y="3244850"/>
          <p14:tracePt t="42731" x="5956300" y="3238500"/>
          <p14:tracePt t="42747" x="5981700" y="3238500"/>
          <p14:tracePt t="42764" x="6013450" y="3238500"/>
          <p14:tracePt t="42781" x="6045200" y="3238500"/>
          <p14:tracePt t="42797" x="6064250" y="3238500"/>
          <p14:tracePt t="42814" x="6089650" y="3232150"/>
          <p14:tracePt t="42831" x="6102350" y="3232150"/>
          <p14:tracePt t="42848" x="6121400" y="3232150"/>
          <p14:tracePt t="42864" x="6140450" y="3232150"/>
          <p14:tracePt t="42881" x="6165850" y="3232150"/>
          <p14:tracePt t="42897" x="6210300" y="3232150"/>
          <p14:tracePt t="42915" x="6254750" y="3232150"/>
          <p14:tracePt t="42931" x="6292850" y="3232150"/>
          <p14:tracePt t="42947" x="6330950" y="3232150"/>
          <p14:tracePt t="42964" x="6362700" y="3232150"/>
          <p14:tracePt t="42981" x="6400800" y="3232150"/>
          <p14:tracePt t="42997" x="6438900" y="3232150"/>
          <p14:tracePt t="43014" x="6483350" y="3232150"/>
          <p14:tracePt t="43031" x="6559550" y="3232150"/>
          <p14:tracePt t="43047" x="6661150" y="3232150"/>
          <p14:tracePt t="43064" x="6769100" y="3232150"/>
          <p14:tracePt t="43081" x="6864350" y="3232150"/>
          <p14:tracePt t="43097" x="6997700" y="3232150"/>
          <p14:tracePt t="43115" x="7061200" y="3232150"/>
          <p14:tracePt t="43131" x="7124700" y="3232150"/>
          <p14:tracePt t="43148" x="7175500" y="3232150"/>
          <p14:tracePt t="43164" x="7239000" y="3232150"/>
          <p14:tracePt t="43181" x="7308850" y="3232150"/>
          <p14:tracePt t="43197" x="7397750" y="3232150"/>
          <p14:tracePt t="43214" x="7467600" y="3232150"/>
          <p14:tracePt t="43232" x="7537450" y="3232150"/>
          <p14:tracePt t="43248" x="7581900" y="3232150"/>
          <p14:tracePt t="43265" x="7620000" y="3225800"/>
          <p14:tracePt t="43281" x="7651750" y="3225800"/>
          <p14:tracePt t="43298" x="7670800" y="3219450"/>
          <p14:tracePt t="43314" x="7677150" y="3213100"/>
          <p14:tracePt t="43332" x="7689850" y="3213100"/>
          <p14:tracePt t="43395" x="7696200" y="3206750"/>
          <p14:tracePt t="43838" x="7683500" y="3206750"/>
          <p14:tracePt t="43867" x="7651750" y="3206750"/>
          <p14:tracePt t="43881" x="7537450" y="3206750"/>
          <p14:tracePt t="43883" x="7334250" y="3206750"/>
          <p14:tracePt t="43900" x="7016750" y="3206750"/>
          <p14:tracePt t="43915" x="6680200" y="3206750"/>
          <p14:tracePt t="43931" x="6286500" y="3206750"/>
          <p14:tracePt t="43948" x="6000750" y="3206750"/>
          <p14:tracePt t="43964" x="5632450" y="3206750"/>
          <p14:tracePt t="43981" x="5302250" y="3219450"/>
          <p14:tracePt t="43998" x="5022850" y="3219450"/>
          <p14:tracePt t="44014" x="4635500" y="3257550"/>
          <p14:tracePt t="44031" x="4305300" y="3289300"/>
          <p14:tracePt t="44047" x="4006850" y="3314700"/>
          <p14:tracePt t="44064" x="3810000" y="3327400"/>
          <p14:tracePt t="44081" x="3619500" y="3327400"/>
          <p14:tracePt t="44098" x="3403600" y="3327400"/>
          <p14:tracePt t="44098" x="3321050" y="3327400"/>
          <p14:tracePt t="44115" x="3149600" y="3327400"/>
          <p14:tracePt t="44131" x="2990850" y="3327400"/>
          <p14:tracePt t="44147" x="2863850" y="3327400"/>
          <p14:tracePt t="44165" x="2755900" y="3327400"/>
          <p14:tracePt t="44181" x="2673350" y="3327400"/>
          <p14:tracePt t="44198" x="2590800" y="3340100"/>
          <p14:tracePt t="44214" x="2514600" y="3352800"/>
          <p14:tracePt t="44231" x="2444750" y="3371850"/>
          <p14:tracePt t="44247" x="2368550" y="3384550"/>
          <p14:tracePt t="44264" x="2317750" y="3403600"/>
          <p14:tracePt t="44281" x="2260600" y="3422650"/>
          <p14:tracePt t="44298" x="2178050" y="3441700"/>
          <p14:tracePt t="44315" x="2101850" y="3467100"/>
          <p14:tracePt t="44331" x="2032000" y="3486150"/>
          <p14:tracePt t="44347" x="1962150" y="3505200"/>
          <p14:tracePt t="44364" x="1892300" y="3524250"/>
          <p14:tracePt t="44381" x="1822450" y="3543300"/>
          <p14:tracePt t="44398" x="1758950" y="3556000"/>
          <p14:tracePt t="44414" x="1708150" y="3568700"/>
          <p14:tracePt t="44431" x="1670050" y="3575050"/>
          <p14:tracePt t="44447" x="1657350" y="3581400"/>
          <p14:tracePt t="44465" x="1651000" y="3581400"/>
          <p14:tracePt t="44481" x="1644650" y="3581400"/>
          <p14:tracePt t="44963" x="1631950" y="3581400"/>
          <p14:tracePt t="44971" x="1600200" y="3594100"/>
          <p14:tracePt t="44978" x="1568450" y="3606800"/>
          <p14:tracePt t="44981" x="1504950" y="3625850"/>
          <p14:tracePt t="44998" x="1454150" y="3644900"/>
          <p14:tracePt t="45014" x="1416050" y="3663950"/>
          <p14:tracePt t="45050" x="1409700" y="3670300"/>
          <p14:tracePt t="45083" x="1409700" y="3676650"/>
          <p14:tracePt t="45099" x="1409700" y="3683000"/>
          <p14:tracePt t="45115" x="1409700" y="3689350"/>
          <p14:tracePt t="45115" x="1409700" y="3695700"/>
          <p14:tracePt t="45131" x="1409700" y="3708400"/>
          <p14:tracePt t="45131" x="1409700" y="3721100"/>
          <p14:tracePt t="45147" x="1435100" y="3752850"/>
          <p14:tracePt t="45164" x="1454150" y="3771900"/>
          <p14:tracePt t="45181" x="1466850" y="3790950"/>
          <p14:tracePt t="45197" x="1479550" y="3803650"/>
          <p14:tracePt t="45214" x="1492250" y="3816350"/>
          <p14:tracePt t="45250" x="1498600" y="3816350"/>
          <p14:tracePt t="45267" x="1504950" y="3822700"/>
          <p14:tracePt t="45281" x="1511300" y="3822700"/>
          <p14:tracePt t="45299" x="1517650" y="3829050"/>
          <p14:tracePt t="45315" x="1524000" y="3829050"/>
          <p14:tracePt t="45316" x="1530350" y="3835400"/>
          <p14:tracePt t="45371" x="1536700" y="3835400"/>
          <p14:tracePt t="45411" x="1549400" y="3841750"/>
          <p14:tracePt t="45426" x="1555750" y="3841750"/>
          <p14:tracePt t="45435" x="1562100" y="3848100"/>
          <p14:tracePt t="45435" x="1574800" y="3848100"/>
          <p14:tracePt t="45451" x="1600200" y="3848100"/>
          <p14:tracePt t="45451" x="1625600" y="3848100"/>
          <p14:tracePt t="45464" x="1733550" y="3848100"/>
          <p14:tracePt t="45481" x="1911350" y="3848100"/>
          <p14:tracePt t="45497" x="2190750" y="3810000"/>
          <p14:tracePt t="45515" x="2292350" y="3778250"/>
          <p14:tracePt t="45531" x="2343150" y="3752850"/>
          <p14:tracePt t="45548" x="2368550" y="3746500"/>
          <p14:tracePt t="45564" x="2381250" y="3740150"/>
          <p14:tracePt t="45618" x="2387600" y="3733800"/>
          <p14:tracePt t="45667" x="2393950" y="3733800"/>
          <p14:tracePt t="45675" x="2432050" y="3765550"/>
          <p14:tracePt t="45683" x="2476500" y="3797300"/>
          <p14:tracePt t="45683" x="2527300" y="3829050"/>
          <p14:tracePt t="45697" x="2540000" y="3829050"/>
          <p14:tracePt t="45954" x="2540000" y="3841750"/>
          <p14:tracePt t="45978" x="2527300" y="3841750"/>
          <p14:tracePt t="45986" x="2514600" y="3829050"/>
          <p14:tracePt t="46018" x="2514600" y="3822700"/>
          <p14:tracePt t="46083" x="2527300" y="3822700"/>
          <p14:tracePt t="46090" x="2546350" y="3822700"/>
          <p14:tracePt t="46099" x="2571750" y="3822700"/>
          <p14:tracePt t="46114" x="2667000" y="3822700"/>
          <p14:tracePt t="46114" x="2825750" y="3822700"/>
          <p14:tracePt t="46131" x="3054350" y="3848100"/>
          <p14:tracePt t="46148" x="3238500" y="3867150"/>
          <p14:tracePt t="46164" x="3409950" y="3892550"/>
          <p14:tracePt t="46181" x="3549650" y="3911600"/>
          <p14:tracePt t="46197" x="3657600" y="3924300"/>
          <p14:tracePt t="46214" x="3721100" y="3930650"/>
          <p14:tracePt t="46230" x="3771900" y="3930650"/>
          <p14:tracePt t="46247" x="3822700" y="3930650"/>
          <p14:tracePt t="46264" x="3854450" y="3937000"/>
          <p14:tracePt t="46281" x="3886200" y="3937000"/>
          <p14:tracePt t="46297" x="3937000" y="3937000"/>
          <p14:tracePt t="46297" x="3956050" y="3937000"/>
          <p14:tracePt t="46315" x="3987800" y="3937000"/>
          <p14:tracePt t="46331" x="4006850" y="3937000"/>
          <p14:tracePt t="46348" x="4019550" y="3937000"/>
          <p14:tracePt t="46490" x="4013200" y="3943350"/>
          <p14:tracePt t="46507" x="3975100" y="3949700"/>
          <p14:tracePt t="46515" x="3924300" y="3956050"/>
          <p14:tracePt t="46516" x="3816350" y="3962400"/>
          <p14:tracePt t="46531" x="3689350" y="3962400"/>
          <p14:tracePt t="46547" x="3568700" y="3962400"/>
          <p14:tracePt t="46565" x="3460750" y="3962400"/>
          <p14:tracePt t="46581" x="3409950" y="3962400"/>
          <p14:tracePt t="46598" x="3384550" y="3962400"/>
          <p14:tracePt t="46613" x="3378200" y="3962400"/>
          <p14:tracePt t="46746" x="3390900" y="3962400"/>
          <p14:tracePt t="46754" x="3409950" y="3962400"/>
          <p14:tracePt t="46754" x="3429000" y="3962400"/>
          <p14:tracePt t="46763" x="3467100" y="3962400"/>
          <p14:tracePt t="46780" x="3511550" y="3962400"/>
          <p14:tracePt t="46781" x="3613150" y="3962400"/>
          <p14:tracePt t="46798" x="3752850" y="3962400"/>
          <p14:tracePt t="46814" x="3905250" y="3962400"/>
          <p14:tracePt t="46831" x="4051300" y="3962400"/>
          <p14:tracePt t="46847" x="4165600" y="3962400"/>
          <p14:tracePt t="46864" x="4254500" y="3962400"/>
          <p14:tracePt t="46881" x="4279900" y="3962400"/>
          <p14:tracePt t="46898" x="4298950" y="3962400"/>
          <p14:tracePt t="46915" x="4305300" y="3962400"/>
          <p14:tracePt t="47539" x="4286250" y="3962400"/>
          <p14:tracePt t="47564" x="4273550" y="3962400"/>
          <p14:tracePt t="47565" x="4267200" y="3962400"/>
          <p14:tracePt t="47579" x="4260850" y="3962400"/>
          <p14:tracePt t="47583" x="4254500" y="3962400"/>
          <p14:tracePt t="48540" x="4260850" y="3956050"/>
          <p14:tracePt t="48548" x="4292600" y="3956050"/>
          <p14:tracePt t="48549" x="4337050" y="3943350"/>
          <p14:tracePt t="48565" x="4387850" y="3930650"/>
          <p14:tracePt t="48583" x="4425950" y="3924300"/>
          <p14:tracePt t="48599" x="4457700" y="3924300"/>
          <p14:tracePt t="48616" x="4489450" y="3917950"/>
          <p14:tracePt t="48632" x="4527550" y="3911600"/>
          <p14:tracePt t="48649" x="4578350" y="3905250"/>
          <p14:tracePt t="48665" x="4622800" y="3898900"/>
          <p14:tracePt t="48681" x="4692650" y="3898900"/>
          <p14:tracePt t="48697" x="4813300" y="3898900"/>
          <p14:tracePt t="48716" x="4902200" y="3898900"/>
          <p14:tracePt t="48732" x="4972050" y="3898900"/>
          <p14:tracePt t="48748" x="5035550" y="3898900"/>
          <p14:tracePt t="48765" x="5099050" y="3898900"/>
          <p14:tracePt t="48782" x="5149850" y="3898900"/>
          <p14:tracePt t="48798" x="5187950" y="3898900"/>
          <p14:tracePt t="48816" x="5238750" y="3898900"/>
          <p14:tracePt t="48831" x="5264150" y="3898900"/>
          <p14:tracePt t="48848" x="5295900" y="3898900"/>
          <p14:tracePt t="48865" x="5321300" y="3898900"/>
          <p14:tracePt t="48882" x="5340350" y="3892550"/>
          <p14:tracePt t="48898" x="5372100" y="3886200"/>
          <p14:tracePt t="48916" x="5378450" y="3886200"/>
          <p14:tracePt t="48932" x="5391150" y="3886200"/>
          <p14:tracePt t="48949" x="5397500" y="3886200"/>
          <p14:tracePt t="49011" x="5403850" y="3879850"/>
          <p14:tracePt t="50091" x="5416550" y="3879850"/>
          <p14:tracePt t="50099" x="5461000" y="3879850"/>
          <p14:tracePt t="50100" x="5524500" y="3879850"/>
          <p14:tracePt t="50115" x="5689600" y="3879850"/>
          <p14:tracePt t="50132" x="5810250" y="3879850"/>
          <p14:tracePt t="50149" x="5924550" y="3879850"/>
          <p14:tracePt t="50166" x="6019800" y="3879850"/>
          <p14:tracePt t="50181" x="6096000" y="3879850"/>
          <p14:tracePt t="50198" x="6153150" y="3879850"/>
          <p14:tracePt t="50215" x="6184900" y="3879850"/>
          <p14:tracePt t="50232" x="6216650" y="3879850"/>
          <p14:tracePt t="50248" x="6248400" y="3879850"/>
          <p14:tracePt t="50265" x="6267450" y="3879850"/>
          <p14:tracePt t="50281" x="6286500" y="3879850"/>
          <p14:tracePt t="50298" x="6318250" y="3879850"/>
          <p14:tracePt t="50316" x="6330950" y="3879850"/>
          <p14:tracePt t="50332" x="6350000" y="3879850"/>
          <p14:tracePt t="50348" x="6362700" y="3879850"/>
          <p14:tracePt t="50365" x="6369050" y="3879850"/>
          <p14:tracePt t="50381" x="6381750" y="3879850"/>
          <p14:tracePt t="50419" x="6388100" y="3879850"/>
          <p14:tracePt t="50443" x="6394450" y="3879850"/>
          <p14:tracePt t="50812" x="6388100" y="3879850"/>
          <p14:tracePt t="51019" x="6407150" y="3879850"/>
          <p14:tracePt t="51027" x="6413500" y="3879850"/>
          <p14:tracePt t="51035" x="6419850" y="3879850"/>
          <p14:tracePt t="51043" x="6426200" y="3879850"/>
          <p14:tracePt t="51051" x="6445250" y="3879850"/>
          <p14:tracePt t="51065" x="6477000" y="3879850"/>
          <p14:tracePt t="51081" x="6502400" y="3879850"/>
          <p14:tracePt t="51098" x="6540500" y="3879850"/>
          <p14:tracePt t="51114" x="6578600" y="3879850"/>
          <p14:tracePt t="51114" x="6597650" y="3879850"/>
          <p14:tracePt t="51131" x="6654800" y="3879850"/>
          <p14:tracePt t="51147" x="6737350" y="3879850"/>
          <p14:tracePt t="51163" x="6819900" y="3879850"/>
          <p14:tracePt t="51180" x="6921500" y="3879850"/>
          <p14:tracePt t="51197" x="7035800" y="3879850"/>
          <p14:tracePt t="51213" x="7207250" y="3879850"/>
          <p14:tracePt t="51230" x="7366000" y="3879850"/>
          <p14:tracePt t="51247" x="7512050" y="3886200"/>
          <p14:tracePt t="51264" x="7658100" y="3911600"/>
          <p14:tracePt t="51280" x="7766050" y="3911600"/>
          <p14:tracePt t="51298" x="7829550" y="3911600"/>
          <p14:tracePt t="51315" x="7867650" y="3911600"/>
          <p14:tracePt t="51332" x="7886700" y="3911600"/>
          <p14:tracePt t="51347" x="7899400" y="3905250"/>
          <p14:tracePt t="51364" x="7905750" y="3898900"/>
          <p14:tracePt t="51380" x="7912100" y="3898900"/>
          <p14:tracePt t="51397" x="7918450" y="3898900"/>
          <p14:tracePt t="51435" x="7924800" y="3898900"/>
          <p14:tracePt t="51447" x="7931150" y="3892550"/>
          <p14:tracePt t="51449" x="7937500" y="3892550"/>
          <p14:tracePt t="51463" x="7950200" y="3892550"/>
          <p14:tracePt t="51480" x="7969250" y="3892550"/>
          <p14:tracePt t="51497" x="7994650" y="3892550"/>
          <p14:tracePt t="51514" x="8051800" y="3892550"/>
          <p14:tracePt t="51531" x="8096250" y="3892550"/>
          <p14:tracePt t="51548" x="8166100" y="3892550"/>
          <p14:tracePt t="51565" x="8229600" y="3892550"/>
          <p14:tracePt t="51582" x="8299450" y="3892550"/>
          <p14:tracePt t="51597" x="8350250" y="3892550"/>
          <p14:tracePt t="51614" x="8401050" y="3892550"/>
          <p14:tracePt t="51630" x="8432800" y="3892550"/>
          <p14:tracePt t="51647" x="8458200" y="3892550"/>
          <p14:tracePt t="51663" x="8483600" y="3892550"/>
          <p14:tracePt t="51680" x="8496300" y="3892550"/>
          <p14:tracePt t="51697" x="8515350" y="3886200"/>
          <p14:tracePt t="51714" x="8521700" y="3886200"/>
          <p14:tracePt t="51940" x="8515350" y="3886200"/>
          <p14:tracePt t="51948" x="8509000" y="3886200"/>
          <p14:tracePt t="51949" x="8489950" y="3886200"/>
          <p14:tracePt t="51982" x="8464550" y="3886200"/>
          <p14:tracePt t="51983" x="8439150" y="3886200"/>
          <p14:tracePt t="51998" x="8401050" y="3886200"/>
          <p14:tracePt t="52014" x="8362950" y="3886200"/>
          <p14:tracePt t="52031" x="8318500" y="3886200"/>
          <p14:tracePt t="52047" x="8280400" y="3886200"/>
          <p14:tracePt t="52063" x="8261350" y="3886200"/>
          <p14:tracePt t="52080" x="8229600" y="3879850"/>
          <p14:tracePt t="52097" x="8216900" y="3879850"/>
          <p14:tracePt t="52113" x="8191500" y="3873500"/>
          <p14:tracePt t="52130" x="8166100" y="3873500"/>
          <p14:tracePt t="52147" x="8159750" y="3873500"/>
          <p14:tracePt t="52164" x="8147050" y="3873500"/>
          <p14:tracePt t="52181" x="8134350" y="3873500"/>
          <p14:tracePt t="52198" x="8128000" y="3873500"/>
          <p14:tracePt t="52215" x="8115300" y="3873500"/>
          <p14:tracePt t="52467" x="8108950" y="3873500"/>
          <p14:tracePt t="52475" x="8089900" y="3873500"/>
          <p14:tracePt t="52476" x="8077200" y="3873500"/>
          <p14:tracePt t="52483" x="8064500" y="3873500"/>
          <p14:tracePt t="52497" x="8020050" y="3873500"/>
          <p14:tracePt t="52497" x="8001000" y="3873500"/>
          <p14:tracePt t="52515" x="7975600" y="3873500"/>
          <p14:tracePt t="52530" x="7861300" y="3892550"/>
          <p14:tracePt t="52547" x="7785100" y="3905250"/>
          <p14:tracePt t="52563" x="7683500" y="3917950"/>
          <p14:tracePt t="52580" x="7581900" y="3924300"/>
          <p14:tracePt t="52597" x="7486650" y="3924300"/>
          <p14:tracePt t="52614" x="7378700" y="3924300"/>
          <p14:tracePt t="52630" x="7283450" y="3924300"/>
          <p14:tracePt t="52647" x="7181850" y="3924300"/>
          <p14:tracePt t="52664" x="7073900" y="3924300"/>
          <p14:tracePt t="52682" x="6953250" y="3930650"/>
          <p14:tracePt t="52698" x="6762750" y="3943350"/>
          <p14:tracePt t="52716" x="6642100" y="3943350"/>
          <p14:tracePt t="52731" x="6527800" y="3943350"/>
          <p14:tracePt t="52748" x="6388100" y="3962400"/>
          <p14:tracePt t="52764" x="6254750" y="3981450"/>
          <p14:tracePt t="52780" x="6121400" y="4000500"/>
          <p14:tracePt t="52797" x="6032500" y="4013200"/>
          <p14:tracePt t="52813" x="5937250" y="4032250"/>
          <p14:tracePt t="52830" x="5829300" y="4051300"/>
          <p14:tracePt t="52847" x="5727700" y="4076700"/>
          <p14:tracePt t="52863" x="5600700" y="4089400"/>
          <p14:tracePt t="52880" x="5448300" y="4108450"/>
          <p14:tracePt t="52897" x="5302250" y="4140200"/>
          <p14:tracePt t="52914" x="5111750" y="4165600"/>
          <p14:tracePt t="52930" x="4832350" y="4203700"/>
          <p14:tracePt t="52948" x="4629150" y="4235450"/>
          <p14:tracePt t="52965" x="4425950" y="4267200"/>
          <p14:tracePt t="52981" x="4241800" y="4273550"/>
          <p14:tracePt t="52997" x="4076700" y="4279900"/>
          <p14:tracePt t="53014" x="3911600" y="4279900"/>
          <p14:tracePt t="53030" x="3759200" y="4279900"/>
          <p14:tracePt t="53047" x="3632200" y="4279900"/>
          <p14:tracePt t="53063" x="3524250" y="4279900"/>
          <p14:tracePt t="53080" x="3416300" y="4279900"/>
          <p14:tracePt t="53097" x="3321050" y="4279900"/>
          <p14:tracePt t="53113" x="3206750" y="4279900"/>
          <p14:tracePt t="53130" x="3079750" y="4260850"/>
          <p14:tracePt t="53147" x="2940050" y="4241800"/>
          <p14:tracePt t="53163" x="2825750" y="4210050"/>
          <p14:tracePt t="53181" x="2743200" y="4178300"/>
          <p14:tracePt t="53199" x="2673350" y="4165600"/>
          <p14:tracePt t="53215" x="2641600" y="4146550"/>
          <p14:tracePt t="53232" x="2616200" y="4146550"/>
          <p14:tracePt t="53247" x="2609850" y="4140200"/>
          <p14:tracePt t="53264" x="2597150" y="4140200"/>
          <p14:tracePt t="53299" x="2590800" y="4140200"/>
          <p14:tracePt t="53315" x="2584450" y="4140200"/>
          <p14:tracePt t="53355" x="2578100" y="4133850"/>
          <p14:tracePt t="53475" x="2590800" y="4133850"/>
          <p14:tracePt t="53483" x="2622550" y="4140200"/>
          <p14:tracePt t="53499" x="2647950" y="4140200"/>
          <p14:tracePt t="53500" x="2673350" y="4146550"/>
          <p14:tracePt t="53514" x="2774950" y="4159250"/>
          <p14:tracePt t="53531" x="2844800" y="4165600"/>
          <p14:tracePt t="53547" x="2895600" y="4165600"/>
          <p14:tracePt t="53564" x="2927350" y="4165600"/>
          <p14:tracePt t="53580" x="2946400" y="4165600"/>
          <p14:tracePt t="53597" x="2952750" y="4165600"/>
          <p14:tracePt t="53613" x="2959100" y="4165600"/>
          <p14:tracePt t="53630" x="2965450" y="4165600"/>
          <p14:tracePt t="54251" x="2997200" y="4165600"/>
          <p14:tracePt t="54258" x="3048000" y="4165600"/>
          <p14:tracePt t="54267" x="3105150" y="4165600"/>
          <p14:tracePt t="54268" x="3168650" y="4165600"/>
          <p14:tracePt t="54283" x="3448050" y="4171950"/>
          <p14:tracePt t="54299" x="3562350" y="4184650"/>
          <p14:tracePt t="54315" x="3860800" y="4222750"/>
          <p14:tracePt t="54331" x="4013200" y="4222750"/>
          <p14:tracePt t="54347" x="4140200" y="4222750"/>
          <p14:tracePt t="54364" x="4254500" y="4222750"/>
          <p14:tracePt t="54380" x="4349750" y="4222750"/>
          <p14:tracePt t="54397" x="4451350" y="4210050"/>
          <p14:tracePt t="54413" x="4540250" y="4197350"/>
          <p14:tracePt t="54430" x="4616450" y="4197350"/>
          <p14:tracePt t="54447" x="4673600" y="4197350"/>
          <p14:tracePt t="54464" x="4724400" y="4197350"/>
          <p14:tracePt t="54480" x="4768850" y="4197350"/>
          <p14:tracePt t="54498" x="4832350" y="4197350"/>
          <p14:tracePt t="54515" x="4876800" y="4197350"/>
          <p14:tracePt t="54532" x="4914900" y="4197350"/>
          <p14:tracePt t="54548" x="4953000" y="4197350"/>
          <p14:tracePt t="54564" x="4984750" y="4197350"/>
          <p14:tracePt t="54581" x="5010150" y="4197350"/>
          <p14:tracePt t="54597" x="5029200" y="4197350"/>
          <p14:tracePt t="54613" x="5041900" y="4197350"/>
          <p14:tracePt t="54630" x="5054600" y="4197350"/>
          <p14:tracePt t="54647" x="5060950" y="4197350"/>
          <p14:tracePt t="54663" x="5073650" y="4197350"/>
          <p14:tracePt t="54680" x="5080000" y="4191000"/>
          <p14:tracePt t="54697" x="5086350" y="4191000"/>
          <p14:tracePt t="54713" x="5092700" y="4191000"/>
          <p14:tracePt t="54730" x="5105400" y="4184650"/>
          <p14:tracePt t="54747" x="5111750" y="4184650"/>
          <p14:tracePt t="54763" x="5118100" y="4184650"/>
          <p14:tracePt t="54781" x="5130800" y="4184650"/>
          <p14:tracePt t="54797" x="5137150" y="4184650"/>
          <p14:tracePt t="54814" x="5149850" y="4184650"/>
          <p14:tracePt t="54830" x="5156200" y="4184650"/>
          <p14:tracePt t="54847" x="5168900" y="4184650"/>
          <p14:tracePt t="54863" x="5181600" y="4184650"/>
          <p14:tracePt t="54880" x="5187950" y="4184650"/>
          <p14:tracePt t="54897" x="5200650" y="4184650"/>
          <p14:tracePt t="54913" x="5207000" y="4184650"/>
          <p14:tracePt t="54930" x="5213350" y="4184650"/>
          <p14:tracePt t="54947" x="5219700" y="4184650"/>
          <p14:tracePt t="54963" x="5226050" y="4184650"/>
          <p14:tracePt t="55019" x="5232400" y="4184650"/>
          <p14:tracePt t="55267" x="5238750" y="4184650"/>
          <p14:tracePt t="55275" x="5245100" y="4184650"/>
          <p14:tracePt t="55283" x="5251450" y="4184650"/>
          <p14:tracePt t="55284" x="5257800" y="4184650"/>
          <p14:tracePt t="55298" x="5283200" y="4184650"/>
          <p14:tracePt t="55314" x="5302250" y="4184650"/>
          <p14:tracePt t="55330" x="5321300" y="4184650"/>
          <p14:tracePt t="55347" x="5334000" y="4184650"/>
          <p14:tracePt t="55363" x="5346700" y="4184650"/>
          <p14:tracePt t="55380" x="5365750" y="4184650"/>
          <p14:tracePt t="55397" x="5397500" y="4184650"/>
          <p14:tracePt t="55413" x="5441950" y="4184650"/>
          <p14:tracePt t="55430" x="5486400" y="4184650"/>
          <p14:tracePt t="55447" x="5530850" y="4184650"/>
          <p14:tracePt t="55463" x="5626100" y="4184650"/>
          <p14:tracePt t="55480" x="5727700" y="4184650"/>
          <p14:tracePt t="55497" x="5835650" y="4184650"/>
          <p14:tracePt t="55514" x="5949950" y="4178300"/>
          <p14:tracePt t="55531" x="6000750" y="4171950"/>
          <p14:tracePt t="55548" x="6045200" y="4165600"/>
          <p14:tracePt t="55564" x="6076950" y="4159250"/>
          <p14:tracePt t="55580" x="6096000" y="4152900"/>
          <p14:tracePt t="55597" x="6121400" y="4152900"/>
          <p14:tracePt t="55613" x="6140450" y="4152900"/>
          <p14:tracePt t="55630" x="6153150" y="4146550"/>
          <p14:tracePt t="55647" x="6178550" y="4146550"/>
          <p14:tracePt t="55663" x="6191250" y="4146550"/>
          <p14:tracePt t="55680" x="6203950" y="4146550"/>
          <p14:tracePt t="55697" x="6216650" y="4140200"/>
          <p14:tracePt t="55714" x="6223000" y="4140200"/>
          <p14:tracePt t="55731" x="6242050" y="4140200"/>
          <p14:tracePt t="55747" x="6254750" y="4140200"/>
          <p14:tracePt t="55764" x="6261100" y="4140200"/>
          <p14:tracePt t="55781" x="6273800" y="4140200"/>
          <p14:tracePt t="55798" x="6280150" y="4140200"/>
          <p14:tracePt t="55815" x="6286500" y="4140200"/>
          <p14:tracePt t="55830" x="6292850" y="4140200"/>
          <p14:tracePt t="55874" x="6299200" y="4140200"/>
          <p14:tracePt t="56029" x="6305550" y="4140200"/>
          <p14:tracePt t="56043" x="6311900" y="4140200"/>
          <p14:tracePt t="56058" x="6318250" y="4140200"/>
          <p14:tracePt t="56075" x="6324600" y="4140200"/>
          <p14:tracePt t="56083" x="6330950" y="4140200"/>
          <p14:tracePt t="56084" x="6343650" y="4140200"/>
          <p14:tracePt t="56099" x="6362700" y="4140200"/>
          <p14:tracePt t="56099" x="6375400" y="4140200"/>
          <p14:tracePt t="56115" x="6400800" y="4140200"/>
          <p14:tracePt t="56131" x="6426200" y="4140200"/>
          <p14:tracePt t="56148" x="6451600" y="4140200"/>
          <p14:tracePt t="56164" x="6477000" y="4140200"/>
          <p14:tracePt t="56181" x="6508750" y="4140200"/>
          <p14:tracePt t="56198" x="6527800" y="4140200"/>
          <p14:tracePt t="56214" x="6546850" y="4140200"/>
          <p14:tracePt t="56231" x="6553200" y="4140200"/>
          <p14:tracePt t="56265" x="6559550" y="4140200"/>
          <p14:tracePt t="56283" x="6565900" y="4140200"/>
          <p14:tracePt t="56300" x="6572250" y="4140200"/>
          <p14:tracePt t="56363" x="6578600" y="4140200"/>
          <p14:tracePt t="56539" x="6565900" y="4140200"/>
          <p14:tracePt t="56547" x="6508750" y="4140200"/>
          <p14:tracePt t="56566" x="6477000" y="4140200"/>
          <p14:tracePt t="56567" x="6407150" y="4140200"/>
          <p14:tracePt t="56581" x="6318250" y="4140200"/>
          <p14:tracePt t="56598" x="6235700" y="4140200"/>
          <p14:tracePt t="56614" x="6134100" y="4140200"/>
          <p14:tracePt t="56631" x="6038850" y="4140200"/>
          <p14:tracePt t="56648" x="5905500" y="4140200"/>
          <p14:tracePt t="56669" x="5854700" y="4140200"/>
          <p14:tracePt t="56681" x="5784850" y="4140200"/>
          <p14:tracePt t="56698" x="5708650" y="4140200"/>
          <p14:tracePt t="56715" x="5676900" y="4140200"/>
          <p14:tracePt t="56732" x="5657850" y="4140200"/>
          <p14:tracePt t="56748" x="5638800" y="4140200"/>
          <p14:tracePt t="56765" x="5626100" y="4140200"/>
          <p14:tracePt t="56781" x="5613400" y="4140200"/>
          <p14:tracePt t="56798" x="5607050" y="4140200"/>
          <p14:tracePt t="56814" x="5588000" y="4140200"/>
          <p14:tracePt t="56832" x="5568950" y="4140200"/>
          <p14:tracePt t="56848" x="5556250" y="4140200"/>
          <p14:tracePt t="56865" x="5543550" y="4140200"/>
          <p14:tracePt t="56880" x="5530850" y="4140200"/>
          <p14:tracePt t="56898" x="5524500" y="4140200"/>
          <p14:tracePt t="56915" x="5518150" y="4140200"/>
          <p14:tracePt t="56931" x="5511800" y="4140200"/>
          <p14:tracePt t="56948" x="5505450" y="4140200"/>
          <p14:tracePt t="56987" x="5499100" y="4140200"/>
          <p14:tracePt t="57003" x="5492750" y="4140200"/>
          <p14:tracePt t="57014" x="5480050" y="4140200"/>
          <p14:tracePt t="57035" x="5473700" y="4140200"/>
          <p14:tracePt t="57051" x="5467350" y="4140200"/>
          <p14:tracePt t="57051" x="5461000" y="4140200"/>
          <p14:tracePt t="57066" x="5454650" y="4140200"/>
          <p14:tracePt t="57081" x="5448300" y="4140200"/>
          <p14:tracePt t="57082" x="5429250" y="4140200"/>
          <p14:tracePt t="57098" x="5416550" y="4140200"/>
          <p14:tracePt t="57114" x="5378450" y="4140200"/>
          <p14:tracePt t="57132" x="5353050" y="4140200"/>
          <p14:tracePt t="57148" x="5321300" y="4146550"/>
          <p14:tracePt t="57165" x="5302250" y="4146550"/>
          <p14:tracePt t="57181" x="5289550" y="4146550"/>
          <p14:tracePt t="57198" x="5276850" y="4146550"/>
          <p14:tracePt t="57214" x="5270500" y="4146550"/>
          <p14:tracePt t="57231" x="5264150" y="4146550"/>
          <p14:tracePt t="57275" x="5257800" y="4146550"/>
          <p14:tracePt t="57723" x="5251450" y="4146550"/>
          <p14:tracePt t="57731" x="5245100" y="4146550"/>
          <p14:tracePt t="57739" x="5238750" y="4146550"/>
          <p14:tracePt t="57751" x="5232400" y="4146550"/>
          <p14:tracePt t="57764" x="5226050" y="4146550"/>
          <p14:tracePt t="57875" x="5219700" y="4146550"/>
          <p14:tracePt t="57883" x="5213350" y="4146550"/>
          <p14:tracePt t="57898" x="5200650" y="4152900"/>
          <p14:tracePt t="57923" x="5194300" y="4152900"/>
          <p14:tracePt t="58035" x="5187950" y="4152900"/>
          <p14:tracePt t="58211" x="5194300" y="4152900"/>
          <p14:tracePt t="58227" x="5200650" y="4152900"/>
          <p14:tracePt t="58259" x="5207000" y="4152900"/>
          <p14:tracePt t="58275" x="5213350" y="4152900"/>
          <p14:tracePt t="58307" x="5219700" y="4152900"/>
          <p14:tracePt t="58348" x="5226050" y="4152900"/>
          <p14:tracePt t="58356" x="5232400" y="4152900"/>
          <p14:tracePt t="58387" x="5238750" y="4152900"/>
          <p14:tracePt t="58435" x="5245100" y="4152900"/>
          <p14:tracePt t="58467" x="5251450" y="4152900"/>
          <p14:tracePt t="58754" x="5264150" y="4152900"/>
          <p14:tracePt t="58763" x="5302250" y="4152900"/>
          <p14:tracePt t="58782" x="5321300" y="4152900"/>
          <p14:tracePt t="58782" x="5365750" y="4152900"/>
          <p14:tracePt t="58797" x="5397500" y="4152900"/>
          <p14:tracePt t="58815" x="5435600" y="4152900"/>
          <p14:tracePt t="58831" x="5486400" y="4152900"/>
          <p14:tracePt t="58848" x="5543550" y="4152900"/>
          <p14:tracePt t="58864" x="5613400" y="4152900"/>
          <p14:tracePt t="58881" x="5664200" y="4152900"/>
          <p14:tracePt t="58898" x="5778500" y="4152900"/>
          <p14:tracePt t="58915" x="5861050" y="4152900"/>
          <p14:tracePt t="58931" x="5937250" y="4152900"/>
          <p14:tracePt t="58948" x="6045200" y="4152900"/>
          <p14:tracePt t="58964" x="6140450" y="4165600"/>
          <p14:tracePt t="58981" x="6223000" y="4171950"/>
          <p14:tracePt t="58998" x="6273800" y="4171950"/>
          <p14:tracePt t="59015" x="6318250" y="4171950"/>
          <p14:tracePt t="59031" x="6369050" y="4171950"/>
          <p14:tracePt t="59048" x="6388100" y="4171950"/>
          <p14:tracePt t="59064" x="6413500" y="4171950"/>
          <p14:tracePt t="59082" x="6426200" y="4165600"/>
          <p14:tracePt t="59097" x="6451600" y="4165600"/>
          <p14:tracePt t="59159" x="6457950" y="4165600"/>
          <p14:tracePt t="59218" x="6470650" y="4159250"/>
          <p14:tracePt t="59267" x="6477000" y="4152900"/>
          <p14:tracePt t="60723" x="6470650" y="4152900"/>
          <p14:tracePt t="60738" x="6464300" y="4152900"/>
          <p14:tracePt t="60747" x="6457950" y="4152900"/>
          <p14:tracePt t="60756" x="6451600" y="4152900"/>
          <p14:tracePt t="60765" x="6438900" y="4152900"/>
          <p14:tracePt t="60782" x="6426200" y="4152900"/>
          <p14:tracePt t="60799" x="6394450" y="4152900"/>
          <p14:tracePt t="60814" x="6356350" y="4152900"/>
          <p14:tracePt t="60831" x="6318250" y="4152900"/>
          <p14:tracePt t="60847" x="6273800" y="4152900"/>
          <p14:tracePt t="60864" x="6223000" y="4152900"/>
          <p14:tracePt t="60881" x="6165850" y="4152900"/>
          <p14:tracePt t="60898" x="6121400" y="4152900"/>
          <p14:tracePt t="60914" x="6083300" y="4152900"/>
          <p14:tracePt t="60932" x="6051550" y="4152900"/>
          <p14:tracePt t="60947" x="6032500" y="4152900"/>
          <p14:tracePt t="60964" x="5994400" y="4152900"/>
          <p14:tracePt t="60980" x="5949950" y="4152900"/>
          <p14:tracePt t="60997" x="5899150" y="4152900"/>
          <p14:tracePt t="61014" x="5842000" y="4152900"/>
          <p14:tracePt t="61031" x="5784850" y="4152900"/>
          <p14:tracePt t="61047" x="5721350" y="4152900"/>
          <p14:tracePt t="61065" x="5664200" y="4152900"/>
          <p14:tracePt t="61081" x="5626100" y="4152900"/>
          <p14:tracePt t="61098" x="5594350" y="4152900"/>
          <p14:tracePt t="61138" x="5588000" y="4152900"/>
          <p14:tracePt t="61227" x="5600700" y="4152900"/>
          <p14:tracePt t="61240" x="5645150" y="4152900"/>
          <p14:tracePt t="61243" x="5708650" y="4152900"/>
          <p14:tracePt t="61249" x="5854700" y="4152900"/>
          <p14:tracePt t="61264" x="6115050" y="4152900"/>
          <p14:tracePt t="61281" x="6369050" y="4152900"/>
          <p14:tracePt t="61297" x="6623050" y="4152900"/>
          <p14:tracePt t="61315" x="6711950" y="4152900"/>
          <p14:tracePt t="61331" x="6750050" y="4146550"/>
          <p14:tracePt t="61347" x="6769100" y="4146550"/>
          <p14:tracePt t="61426" x="6775450" y="4146550"/>
          <p14:tracePt t="61627" x="6769100" y="4146550"/>
          <p14:tracePt t="61651" x="6762750" y="4146550"/>
          <p14:tracePt t="61659" x="6756400" y="4146550"/>
          <p14:tracePt t="61667" x="6750050" y="4146550"/>
          <p14:tracePt t="61683" x="6737350" y="4152900"/>
          <p14:tracePt t="61699" x="6724650" y="4152900"/>
          <p14:tracePt t="61700" x="6705600" y="4159250"/>
          <p14:tracePt t="61715" x="6680200" y="4165600"/>
          <p14:tracePt t="61731" x="6661150" y="4165600"/>
          <p14:tracePt t="61748" x="6642100" y="4165600"/>
          <p14:tracePt t="61764" x="6616700" y="4171950"/>
          <p14:tracePt t="61781" x="6597650" y="4178300"/>
          <p14:tracePt t="61797" x="6565900" y="4184650"/>
          <p14:tracePt t="61814" x="6534150" y="4184650"/>
          <p14:tracePt t="61831" x="6502400" y="4184650"/>
          <p14:tracePt t="61848" x="6451600" y="4184650"/>
          <p14:tracePt t="61864" x="6394450" y="4184650"/>
          <p14:tracePt t="61881" x="6343650" y="4184650"/>
          <p14:tracePt t="61897" x="6254750" y="4184650"/>
          <p14:tracePt t="61916" x="6203950" y="4184650"/>
          <p14:tracePt t="61931" x="6153150" y="4184650"/>
          <p14:tracePt t="61948" x="6121400" y="4184650"/>
          <p14:tracePt t="61964" x="6089650" y="4184650"/>
          <p14:tracePt t="61981" x="6051550" y="4184650"/>
          <p14:tracePt t="61998" x="6038850" y="4184650"/>
          <p14:tracePt t="62015" x="6007100" y="4184650"/>
          <p14:tracePt t="62031" x="6000750" y="4184650"/>
          <p14:tracePt t="62048" x="5988050" y="4184650"/>
          <p14:tracePt t="62064" x="5981700" y="4184650"/>
          <p14:tracePt t="62081" x="5975350" y="4184650"/>
          <p14:tracePt t="62097" x="5969000" y="4184650"/>
          <p14:tracePt t="62114" x="5962650" y="4184650"/>
          <p14:tracePt t="62131" x="5956300" y="4184650"/>
          <p14:tracePt t="62148" x="5949950" y="4184650"/>
          <p14:tracePt t="62164" x="5943600" y="4184650"/>
          <p14:tracePt t="62181" x="5937250" y="4184650"/>
          <p14:tracePt t="62291" x="5930900" y="4184650"/>
          <p14:tracePt t="62307" x="5911850" y="4184650"/>
          <p14:tracePt t="62315" x="5899150" y="4184650"/>
          <p14:tracePt t="62315" x="5873750" y="4184650"/>
          <p14:tracePt t="62331" x="5854700" y="4184650"/>
          <p14:tracePt t="62348" x="5835650" y="4184650"/>
          <p14:tracePt t="62364" x="5816600" y="4184650"/>
          <p14:tracePt t="62381" x="5797550" y="4184650"/>
          <p14:tracePt t="62397" x="5772150" y="4184650"/>
          <p14:tracePt t="62414" x="5753100" y="4178300"/>
          <p14:tracePt t="62431" x="5727700" y="4178300"/>
          <p14:tracePt t="62448" x="5702300" y="4178300"/>
          <p14:tracePt t="62464" x="5670550" y="4178300"/>
          <p14:tracePt t="62481" x="5638800" y="4171950"/>
          <p14:tracePt t="62497" x="5600700" y="4171950"/>
          <p14:tracePt t="62515" x="5588000" y="4171950"/>
          <p14:tracePt t="62531" x="5581650" y="4171950"/>
          <p14:tracePt t="62547" x="5568950" y="4171950"/>
          <p14:tracePt t="65492" x="5562600" y="4171950"/>
          <p14:tracePt t="65499" x="5505450" y="4171950"/>
          <p14:tracePt t="65515" x="5461000" y="4171950"/>
          <p14:tracePt t="65516" x="5384800" y="4178300"/>
          <p14:tracePt t="65534" x="5283200" y="4191000"/>
          <p14:tracePt t="65550" x="5200650" y="4191000"/>
          <p14:tracePt t="65566" x="5124450" y="4210050"/>
          <p14:tracePt t="65583" x="5029200" y="4241800"/>
          <p14:tracePt t="65599" x="4953000" y="4241800"/>
          <p14:tracePt t="65615" x="4845050" y="4267200"/>
          <p14:tracePt t="65632" x="4749800" y="4279900"/>
          <p14:tracePt t="65649" x="4648200" y="4292600"/>
          <p14:tracePt t="65665" x="4565650" y="4305300"/>
          <p14:tracePt t="65665" x="4533900" y="4311650"/>
          <p14:tracePt t="65684" x="4495800" y="4324350"/>
          <p14:tracePt t="65698" x="4425950" y="4337050"/>
          <p14:tracePt t="65716" x="4356100" y="4362450"/>
          <p14:tracePt t="65732" x="4298950" y="4387850"/>
          <p14:tracePt t="65748" x="4229100" y="4419600"/>
          <p14:tracePt t="65765" x="4152900" y="4451350"/>
          <p14:tracePt t="65781" x="4070350" y="4483100"/>
          <p14:tracePt t="65798" x="4013200" y="4514850"/>
          <p14:tracePt t="65815" x="3943350" y="4540250"/>
          <p14:tracePt t="65831" x="3886200" y="4578350"/>
          <p14:tracePt t="65849" x="3810000" y="4610100"/>
          <p14:tracePt t="65865" x="3740150" y="4641850"/>
          <p14:tracePt t="65882" x="3676650" y="4679950"/>
          <p14:tracePt t="65898" x="3587750" y="4737100"/>
          <p14:tracePt t="65916" x="3530600" y="4781550"/>
          <p14:tracePt t="65932" x="3460750" y="4832350"/>
          <p14:tracePt t="65948" x="3409950" y="4876800"/>
          <p14:tracePt t="65965" x="3365500" y="4921250"/>
          <p14:tracePt t="65982" x="3327400" y="4965700"/>
          <p14:tracePt t="65998" x="3295650" y="5010150"/>
          <p14:tracePt t="66015" x="3263900" y="5054600"/>
          <p14:tracePt t="66032" x="3244850" y="5099050"/>
          <p14:tracePt t="66048" x="3225800" y="5118100"/>
          <p14:tracePt t="66065" x="3206750" y="5149850"/>
          <p14:tracePt t="66082" x="3194050" y="5181600"/>
          <p14:tracePt t="66098" x="3175000" y="5213350"/>
          <p14:tracePt t="66116" x="3162300" y="5226050"/>
          <p14:tracePt t="66132" x="3155950" y="5232400"/>
          <p14:tracePt t="66147" x="3149600" y="5238750"/>
          <p14:tracePt t="66164" x="3149600" y="5245100"/>
          <p14:tracePt t="66211" x="3143250" y="5245100"/>
          <p14:tracePt t="66219" x="3136900" y="5245100"/>
          <p14:tracePt t="66227" x="3136900" y="5251450"/>
          <p14:tracePt t="66233" x="3130550" y="5251450"/>
          <p14:tracePt t="66248" x="3124200" y="5251450"/>
          <p14:tracePt t="66265" x="3098800" y="5251450"/>
          <p14:tracePt t="66281" x="3079750" y="5251450"/>
          <p14:tracePt t="66298" x="3041650" y="5251450"/>
          <p14:tracePt t="66315" x="2990850" y="5251450"/>
          <p14:tracePt t="66332" x="2959100" y="5251450"/>
          <p14:tracePt t="66348" x="2921000" y="5251450"/>
          <p14:tracePt t="66365" x="2876550" y="5251450"/>
          <p14:tracePt t="66381" x="2844800" y="5251450"/>
          <p14:tracePt t="66399" x="2819400" y="5251450"/>
          <p14:tracePt t="66415" x="2781300" y="5245100"/>
          <p14:tracePt t="66432" x="2717800" y="5232400"/>
          <p14:tracePt t="66448" x="2641600" y="5232400"/>
          <p14:tracePt t="66465" x="2565400" y="5226050"/>
          <p14:tracePt t="66481" x="2508250" y="5219700"/>
          <p14:tracePt t="66498" x="2438400" y="5213350"/>
          <p14:tracePt t="66515" x="2260600" y="5207000"/>
          <p14:tracePt t="66532" x="2095500" y="5207000"/>
          <p14:tracePt t="66548" x="1949450" y="5207000"/>
          <p14:tracePt t="66565" x="1816100" y="5207000"/>
          <p14:tracePt t="66582" x="1682750" y="5207000"/>
          <p14:tracePt t="66598" x="1555750" y="5207000"/>
          <p14:tracePt t="66615" x="1435100" y="5207000"/>
          <p14:tracePt t="66632" x="1346200" y="5207000"/>
          <p14:tracePt t="66648" x="1276350" y="5207000"/>
          <p14:tracePt t="66665" x="1219200" y="5207000"/>
          <p14:tracePt t="66681" x="1187450" y="5207000"/>
          <p14:tracePt t="66681" x="1181100" y="5207000"/>
          <p14:tracePt t="66700" x="1162050" y="5207000"/>
          <p14:tracePt t="66716" x="1143000" y="5207000"/>
          <p14:tracePt t="66732" x="1136650" y="5207000"/>
          <p14:tracePt t="66748" x="1117600" y="5213350"/>
          <p14:tracePt t="66765" x="1104900" y="5213350"/>
          <p14:tracePt t="66781" x="1085850" y="5226050"/>
          <p14:tracePt t="66799" x="1066800" y="5232400"/>
          <p14:tracePt t="66815" x="1054100" y="5232400"/>
          <p14:tracePt t="66832" x="1047750" y="5245100"/>
          <p14:tracePt t="66848" x="1035050" y="5245100"/>
          <p14:tracePt t="66865" x="1028700" y="5245100"/>
          <p14:tracePt t="66881" x="1028700" y="5251450"/>
          <p14:tracePt t="67283" x="1022350" y="5226050"/>
          <p14:tracePt t="67292" x="1016000" y="5175250"/>
          <p14:tracePt t="67299" x="1009650" y="5111750"/>
          <p14:tracePt t="67300" x="990600" y="5003800"/>
          <p14:tracePt t="67316" x="984250" y="4933950"/>
          <p14:tracePt t="67331" x="984250" y="4895850"/>
          <p14:tracePt t="67348" x="984250" y="4870450"/>
          <p14:tracePt t="67365" x="984250" y="4838700"/>
          <p14:tracePt t="67382" x="984250" y="4832350"/>
          <p14:tracePt t="67398" x="990600" y="4813300"/>
          <p14:tracePt t="67415" x="996950" y="4800600"/>
          <p14:tracePt t="67432" x="1003300" y="4787900"/>
          <p14:tracePt t="67448" x="1009650" y="4775200"/>
          <p14:tracePt t="67465" x="1022350" y="4749800"/>
          <p14:tracePt t="67481" x="1035050" y="4743450"/>
          <p14:tracePt t="67498" x="1047750" y="4724400"/>
          <p14:tracePt t="67516" x="1054100" y="4718050"/>
          <p14:tracePt t="67532" x="1060450" y="4711700"/>
          <p14:tracePt t="67548" x="1060450" y="4705350"/>
          <p14:tracePt t="67565" x="1066800" y="4699000"/>
          <p14:tracePt t="67715" x="1054100" y="4705350"/>
          <p14:tracePt t="67718" x="1041400" y="4743450"/>
          <p14:tracePt t="67732" x="1028700" y="4781550"/>
          <p14:tracePt t="67733" x="1003300" y="4870450"/>
          <p14:tracePt t="67748" x="977900" y="4972050"/>
          <p14:tracePt t="67765" x="958850" y="5060950"/>
          <p14:tracePt t="67781" x="952500" y="5149850"/>
          <p14:tracePt t="67798" x="952500" y="5226050"/>
          <p14:tracePt t="67815" x="952500" y="5308600"/>
          <p14:tracePt t="67831" x="952500" y="5397500"/>
          <p14:tracePt t="67848" x="952500" y="5473700"/>
          <p14:tracePt t="67865" x="977900" y="5556250"/>
          <p14:tracePt t="67881" x="990600" y="5619750"/>
          <p14:tracePt t="67898" x="1016000" y="5664200"/>
          <p14:tracePt t="67916" x="1041400" y="5715000"/>
          <p14:tracePt t="67932" x="1054100" y="5759450"/>
          <p14:tracePt t="67948" x="1073150" y="5784850"/>
          <p14:tracePt t="67965" x="1092200" y="5822950"/>
          <p14:tracePt t="67981" x="1104900" y="5848350"/>
          <p14:tracePt t="67998" x="1117600" y="5867400"/>
          <p14:tracePt t="68016" x="1130300" y="5886450"/>
          <p14:tracePt t="68032" x="1130300" y="5892800"/>
          <p14:tracePt t="68155" x="1123950" y="5886450"/>
          <p14:tracePt t="68163" x="1073150" y="5835650"/>
          <p14:tracePt t="68171" x="1041400" y="5791200"/>
          <p14:tracePt t="68181" x="1016000" y="5727700"/>
          <p14:tracePt t="68182" x="965200" y="5607050"/>
          <p14:tracePt t="68198" x="933450" y="5511800"/>
          <p14:tracePt t="68214" x="927100" y="5410200"/>
          <p14:tracePt t="68231" x="927100" y="5327650"/>
          <p14:tracePt t="68248" x="927100" y="5238750"/>
          <p14:tracePt t="68265" x="933450" y="5162550"/>
          <p14:tracePt t="68281" x="958850" y="5086350"/>
          <p14:tracePt t="68298" x="1016000" y="4978400"/>
          <p14:tracePt t="68316" x="1035050" y="4953000"/>
          <p14:tracePt t="68331" x="1060450" y="4914900"/>
          <p14:tracePt t="68349" x="1079500" y="4889500"/>
          <p14:tracePt t="68365" x="1085850" y="4876800"/>
          <p14:tracePt t="68382" x="1092200" y="4857750"/>
          <p14:tracePt t="68398" x="1098550" y="4845050"/>
          <p14:tracePt t="68435" x="1104900" y="4832350"/>
          <p14:tracePt t="68451" x="1104900" y="4826000"/>
          <p14:tracePt t="68452" x="1104900" y="4819650"/>
          <p14:tracePt t="68465" x="1104900" y="4813300"/>
          <p14:tracePt t="68482" x="1104900" y="4806950"/>
          <p14:tracePt t="68603" x="1092200" y="4826000"/>
          <p14:tracePt t="68609" x="1085850" y="4857750"/>
          <p14:tracePt t="68619" x="1079500" y="4883150"/>
          <p14:tracePt t="68620" x="1073150" y="4914900"/>
          <p14:tracePt t="68635" x="1054100" y="4984750"/>
          <p14:tracePt t="68648" x="1035050" y="5060950"/>
          <p14:tracePt t="68665" x="1028700" y="5130800"/>
          <p14:tracePt t="68682" x="1016000" y="5207000"/>
          <p14:tracePt t="68698" x="1009650" y="5276850"/>
          <p14:tracePt t="68698" x="1003300" y="5302250"/>
          <p14:tracePt t="68716" x="996950" y="5378450"/>
          <p14:tracePt t="68732" x="996950" y="5441950"/>
          <p14:tracePt t="68748" x="996950" y="5518150"/>
          <p14:tracePt t="68764" x="1009650" y="5607050"/>
          <p14:tracePt t="68782" x="1047750" y="5708650"/>
          <p14:tracePt t="68798" x="1073150" y="5810250"/>
          <p14:tracePt t="68815" x="1098550" y="5905500"/>
          <p14:tracePt t="68831" x="1130300" y="5969000"/>
          <p14:tracePt t="68849" x="1143000" y="6000750"/>
          <p14:tracePt t="68865" x="1155700" y="6032500"/>
          <p14:tracePt t="68882" x="1168400" y="6057900"/>
          <p14:tracePt t="68898" x="1174750" y="6076950"/>
          <p14:tracePt t="68916" x="1181100" y="6076950"/>
          <p14:tracePt t="69083" x="1168400" y="6032500"/>
          <p14:tracePt t="69091" x="1143000" y="5969000"/>
          <p14:tracePt t="69099" x="1104900" y="5886450"/>
          <p14:tracePt t="69104" x="1073150" y="5784850"/>
          <p14:tracePt t="69115" x="984250" y="5480050"/>
          <p14:tracePt t="69131" x="971550" y="5314950"/>
          <p14:tracePt t="69148" x="971550" y="5200650"/>
          <p14:tracePt t="69165" x="990600" y="5105400"/>
          <p14:tracePt t="69182" x="1009650" y="5035550"/>
          <p14:tracePt t="69198" x="1041400" y="4959350"/>
          <p14:tracePt t="69215" x="1060450" y="4908550"/>
          <p14:tracePt t="69231" x="1079500" y="4864100"/>
          <p14:tracePt t="69248" x="1079500" y="4851400"/>
          <p14:tracePt t="69265" x="1092200" y="4838700"/>
          <p14:tracePt t="69299" x="1092200" y="4832350"/>
          <p14:tracePt t="70155" x="1092200" y="4857750"/>
          <p14:tracePt t="70164" x="1079500" y="4927600"/>
          <p14:tracePt t="70165" x="1041400" y="5060950"/>
          <p14:tracePt t="70182" x="1028700" y="5168900"/>
          <p14:tracePt t="70199" x="1016000" y="5257800"/>
          <p14:tracePt t="70216" x="1016000" y="5327650"/>
          <p14:tracePt t="70232" x="1016000" y="5391150"/>
          <p14:tracePt t="70248" x="1035050" y="5473700"/>
          <p14:tracePt t="70266" x="1054100" y="5543550"/>
          <p14:tracePt t="70281" x="1079500" y="5638800"/>
          <p14:tracePt t="70298" x="1111250" y="5746750"/>
          <p14:tracePt t="70316" x="1117600" y="5810250"/>
          <p14:tracePt t="70332" x="1136650" y="5867400"/>
          <p14:tracePt t="70348" x="1155700" y="5918200"/>
          <p14:tracePt t="70365" x="1162050" y="5949950"/>
          <p14:tracePt t="70381" x="1174750" y="5994400"/>
          <p14:tracePt t="70398" x="1181100" y="6013450"/>
          <p14:tracePt t="70415" x="1187450" y="6032500"/>
          <p14:tracePt t="70432" x="1187450" y="6038850"/>
          <p14:tracePt t="70448" x="1193800" y="6051550"/>
          <p14:tracePt t="70603" x="1193800" y="6038850"/>
          <p14:tracePt t="70611" x="1187450" y="5981700"/>
          <p14:tracePt t="70619" x="1130300" y="5829300"/>
          <p14:tracePt t="70632" x="1092200" y="5676900"/>
          <p14:tracePt t="70648" x="1073150" y="5588000"/>
          <p14:tracePt t="70665" x="1073150" y="5492750"/>
          <p14:tracePt t="70681" x="1073150" y="5397500"/>
          <p14:tracePt t="70698" x="1085850" y="5270500"/>
          <p14:tracePt t="70715" x="1104900" y="5187950"/>
          <p14:tracePt t="70732" x="1130300" y="5118100"/>
          <p14:tracePt t="70748" x="1149350" y="5041900"/>
          <p14:tracePt t="70765" x="1168400" y="4972050"/>
          <p14:tracePt t="70781" x="1187450" y="4921250"/>
          <p14:tracePt t="70798" x="1193800" y="4883150"/>
          <p14:tracePt t="70815" x="1206500" y="4857750"/>
          <p14:tracePt t="70832" x="1212850" y="4838700"/>
          <p14:tracePt t="70848" x="1219200" y="4826000"/>
          <p14:tracePt t="70865" x="1219200" y="4819650"/>
          <p14:tracePt t="71083" x="1219200" y="4845050"/>
          <p14:tracePt t="71091" x="1193800" y="4902200"/>
          <p14:tracePt t="71099" x="1181100" y="4953000"/>
          <p14:tracePt t="71100" x="1143000" y="5080000"/>
          <p14:tracePt t="71115" x="1123950" y="5200650"/>
          <p14:tracePt t="71131" x="1111250" y="5314950"/>
          <p14:tracePt t="71148" x="1098550" y="5416550"/>
          <p14:tracePt t="71165" x="1098550" y="5511800"/>
          <p14:tracePt t="71181" x="1098550" y="5613400"/>
          <p14:tracePt t="71198" x="1098550" y="5721350"/>
          <p14:tracePt t="71215" x="1098550" y="5803900"/>
          <p14:tracePt t="71231" x="1098550" y="5880100"/>
          <p14:tracePt t="71248" x="1098550" y="5918200"/>
          <p14:tracePt t="71266" x="1098550" y="5930900"/>
          <p14:tracePt t="71281" x="1098550" y="5937250"/>
          <p14:tracePt t="71483" x="1092200" y="5905500"/>
          <p14:tracePt t="71491" x="1085850" y="5854700"/>
          <p14:tracePt t="71500" x="1079500" y="5803900"/>
          <p14:tracePt t="71507" x="1060450" y="5689600"/>
          <p14:tracePt t="71515" x="1054100" y="5575300"/>
          <p14:tracePt t="71531" x="1054100" y="5461000"/>
          <p14:tracePt t="71548" x="1054100" y="5365750"/>
          <p14:tracePt t="71565" x="1054100" y="5276850"/>
          <p14:tracePt t="71581" x="1054100" y="5207000"/>
          <p14:tracePt t="71598" x="1054100" y="5156200"/>
          <p14:tracePt t="71615" x="1054100" y="5118100"/>
          <p14:tracePt t="71631" x="1054100" y="5086350"/>
          <p14:tracePt t="71648" x="1054100" y="5067300"/>
          <p14:tracePt t="71664" x="1060450" y="5054600"/>
          <p14:tracePt t="71682" x="1060450" y="5041900"/>
          <p14:tracePt t="71698" x="1060450" y="5035550"/>
          <p14:tracePt t="72035" x="1066800" y="5048250"/>
          <p14:tracePt t="72043" x="1073150" y="5073650"/>
          <p14:tracePt t="72051" x="1073150" y="5105400"/>
          <p14:tracePt t="72052" x="1073150" y="5124450"/>
          <p14:tracePt t="72065" x="1085850" y="5181600"/>
          <p14:tracePt t="72082" x="1085850" y="5238750"/>
          <p14:tracePt t="72098" x="1092200" y="5308600"/>
          <p14:tracePt t="72116" x="1098550" y="5327650"/>
          <p14:tracePt t="72131" x="1104900" y="5334000"/>
          <p14:tracePt t="72267" x="1092200" y="5334000"/>
          <p14:tracePt t="72276" x="1047750" y="5327650"/>
          <p14:tracePt t="72283" x="996950" y="5308600"/>
          <p14:tracePt t="72284" x="952500" y="5289550"/>
          <p14:tracePt t="72298" x="749300" y="5219700"/>
          <p14:tracePt t="72315" x="628650" y="5181600"/>
          <p14:tracePt t="72331" x="577850" y="5175250"/>
          <p14:tracePt t="72348" x="552450" y="5175250"/>
          <p14:tracePt t="72595" x="565150" y="5175250"/>
          <p14:tracePt t="72595" x="584200" y="5181600"/>
          <p14:tracePt t="72611" x="603250" y="5187950"/>
          <p14:tracePt t="72619" x="622300" y="5194300"/>
          <p14:tracePt t="72631" x="641350" y="5194300"/>
          <p14:tracePt t="72635" x="685800" y="5213350"/>
          <p14:tracePt t="72648" x="723900" y="5219700"/>
          <p14:tracePt t="72664" x="755650" y="5232400"/>
          <p14:tracePt t="72682" x="774700" y="5238750"/>
          <p14:tracePt t="72698" x="787400" y="5238750"/>
          <p14:tracePt t="72715" x="793750" y="5238750"/>
          <p14:tracePt t="74099" x="800100" y="5245100"/>
          <p14:tracePt t="74108" x="800100" y="5232400"/>
          <p14:tracePt t="74116" x="793750" y="5143500"/>
          <p14:tracePt t="74133" x="793750" y="5092700"/>
          <p14:tracePt t="74134" x="781050" y="5010150"/>
          <p14:tracePt t="74150" x="781050" y="4972050"/>
          <p14:tracePt t="74167" x="781050" y="4953000"/>
          <p14:tracePt t="74182" x="781050" y="4946650"/>
          <p14:tracePt t="74244" x="781050" y="4940300"/>
          <p14:tracePt t="74475" x="781050" y="4933950"/>
          <p14:tracePt t="74491" x="793750" y="4933950"/>
          <p14:tracePt t="74499" x="800100" y="4927600"/>
          <p14:tracePt t="74532" x="806450" y="4921250"/>
          <p14:tracePt t="74580" x="812800" y="4921250"/>
          <p14:tracePt t="74604" x="819150" y="4921250"/>
          <p14:tracePt t="74615" x="825500" y="4914900"/>
          <p14:tracePt t="74684" x="831850" y="4914900"/>
          <p14:tracePt t="74708" x="844550" y="4908550"/>
          <p14:tracePt t="74724" x="850900" y="4902200"/>
          <p14:tracePt t="74741" x="857250" y="4902200"/>
          <p14:tracePt t="74741" x="863600" y="4902200"/>
          <p14:tracePt t="74757" x="863600" y="4895850"/>
          <p14:tracePt t="74772" x="869950" y="4895850"/>
          <p14:tracePt t="74781" x="876300" y="4895850"/>
          <p14:tracePt t="74798" x="882650" y="4889500"/>
          <p14:tracePt t="74820" x="889000" y="4883150"/>
          <p14:tracePt t="74844" x="901700" y="4876800"/>
          <p14:tracePt t="74875" x="908050" y="4876800"/>
          <p14:tracePt t="74883" x="908050" y="4870450"/>
          <p14:tracePt t="74907" x="914400" y="4870450"/>
          <p14:tracePt t="74916" x="920750" y="4864100"/>
          <p14:tracePt t="74917" x="927100" y="4864100"/>
          <p14:tracePt t="74932" x="933450" y="4864100"/>
          <p14:tracePt t="74949" x="933450" y="4857750"/>
          <p14:tracePt t="74966" x="939800" y="4857750"/>
          <p14:tracePt t="74982" x="946150" y="4851400"/>
          <p14:tracePt t="74999" x="952500" y="4845050"/>
          <p14:tracePt t="75015" x="958850" y="4845050"/>
          <p14:tracePt t="75032" x="958850" y="4838700"/>
          <p14:tracePt t="75049" x="965200" y="4838700"/>
          <p14:tracePt t="75411" x="971550" y="4832350"/>
          <p14:tracePt t="75425" x="977900" y="4832350"/>
          <p14:tracePt t="75443" x="977900" y="4826000"/>
          <p14:tracePt t="75755" x="971550" y="4826000"/>
          <p14:tracePt t="75764" x="958850" y="4826000"/>
          <p14:tracePt t="75780" x="952500" y="4832350"/>
          <p14:tracePt t="75780" x="939800" y="4838700"/>
          <p14:tracePt t="75780" x="933450" y="4838700"/>
          <p14:tracePt t="75811" x="933450" y="4845050"/>
          <p14:tracePt t="75820" x="927100" y="4845050"/>
          <p14:tracePt t="75832" x="920750" y="4851400"/>
          <p14:tracePt t="75849" x="914400" y="4857750"/>
          <p14:tracePt t="82011" x="914400" y="4718050"/>
          <p14:tracePt t="82019" x="933450" y="4648200"/>
          <p14:tracePt t="82027" x="965200" y="4578350"/>
          <p14:tracePt t="82035" x="1009650" y="4445000"/>
          <p14:tracePt t="82049" x="1054100" y="4337050"/>
          <p14:tracePt t="82066" x="1136650" y="4229100"/>
          <p14:tracePt t="82084" x="1200150" y="4171950"/>
          <p14:tracePt t="82099" x="1231900" y="4152900"/>
          <p14:tracePt t="82116" x="1257300" y="4133850"/>
          <p14:tracePt t="82133" x="1263650" y="4127500"/>
          <p14:tracePt t="82148" x="1276350" y="4121150"/>
          <p14:tracePt t="82165" x="1295400" y="4108450"/>
          <p14:tracePt t="82182" x="1308100" y="4102100"/>
          <p14:tracePt t="82198" x="1320800" y="4089400"/>
          <p14:tracePt t="82275" x="1327150" y="4089400"/>
          <p14:tracePt t="82315" x="1333500" y="4089400"/>
          <p14:tracePt t="82331" x="1339850" y="4089400"/>
          <p14:tracePt t="82355" x="1346200" y="4089400"/>
          <p14:tracePt t="82364" x="1358900" y="4089400"/>
          <p14:tracePt t="82383" x="1358900" y="4095750"/>
          <p14:tracePt t="82384" x="1371600" y="4127500"/>
          <p14:tracePt t="82399" x="1384300" y="4171950"/>
          <p14:tracePt t="82416" x="1384300" y="4216400"/>
          <p14:tracePt t="82434" x="1384300" y="4248150"/>
          <p14:tracePt t="82450" x="1384300" y="4267200"/>
          <p14:tracePt t="82466" x="1384300" y="4286250"/>
          <p14:tracePt t="82483" x="1377950" y="4292600"/>
          <p14:tracePt t="82499" x="1358900" y="4311650"/>
          <p14:tracePt t="82517" x="1346200" y="4318000"/>
          <p14:tracePt t="82533" x="1333500" y="4318000"/>
          <p14:tracePt t="82549" x="1314450" y="4318000"/>
          <p14:tracePt t="82567" x="1295400" y="4318000"/>
          <p14:tracePt t="82583" x="1270000" y="4324350"/>
          <p14:tracePt t="82599" x="1263650" y="4324350"/>
          <p14:tracePt t="82616" x="1250950" y="4324350"/>
          <p14:tracePt t="82633" x="1244600" y="4324350"/>
          <p14:tracePt t="82650" x="1225550" y="4324350"/>
          <p14:tracePt t="82666" x="1187450" y="4311650"/>
          <p14:tracePt t="82683" x="1162050" y="4286250"/>
          <p14:tracePt t="82699" x="1085850" y="4197350"/>
          <p14:tracePt t="82717" x="1035050" y="4133850"/>
          <p14:tracePt t="82733" x="996950" y="4076700"/>
          <p14:tracePt t="82749" x="965200" y="4019550"/>
          <p14:tracePt t="82766" x="939800" y="3956050"/>
          <p14:tracePt t="82783" x="927100" y="3898900"/>
          <p14:tracePt t="82799" x="927100" y="3835400"/>
          <p14:tracePt t="82816" x="927100" y="3746500"/>
          <p14:tracePt t="82833" x="977900" y="3670300"/>
          <p14:tracePt t="82849" x="1003300" y="3600450"/>
          <p14:tracePt t="82867" x="1047750" y="3530600"/>
          <p14:tracePt t="82882" x="1092200" y="3479800"/>
          <p14:tracePt t="82882" x="1111250" y="3454400"/>
          <p14:tracePt t="82900" x="1123950" y="3435350"/>
          <p14:tracePt t="82916" x="1162050" y="3378200"/>
          <p14:tracePt t="82933" x="1181100" y="3340100"/>
          <p14:tracePt t="82949" x="1200150" y="3302000"/>
          <p14:tracePt t="82966" x="1206500" y="3276600"/>
          <p14:tracePt t="82983" x="1212850" y="3251200"/>
          <p14:tracePt t="82999" x="1219200" y="3238500"/>
          <p14:tracePt t="83016" x="1219200" y="3232150"/>
          <p14:tracePt t="83276" x="1212850" y="3232150"/>
          <p14:tracePt t="83284" x="1168400" y="3282950"/>
          <p14:tracePt t="83300" x="1143000" y="3314700"/>
          <p14:tracePt t="83301" x="1104900" y="3397250"/>
          <p14:tracePt t="83316" x="1060450" y="3492500"/>
          <p14:tracePt t="83333" x="1035050" y="3581400"/>
          <p14:tracePt t="83349" x="1028700" y="3657600"/>
          <p14:tracePt t="83366" x="1028700" y="3727450"/>
          <p14:tracePt t="83382" x="1028700" y="3803650"/>
          <p14:tracePt t="83400" x="1066800" y="3905250"/>
          <p14:tracePt t="83416" x="1104900" y="3981450"/>
          <p14:tracePt t="83434" x="1155700" y="4076700"/>
          <p14:tracePt t="83449" x="1206500" y="4165600"/>
          <p14:tracePt t="83466" x="1257300" y="4216400"/>
          <p14:tracePt t="83483" x="1295400" y="4267200"/>
          <p14:tracePt t="83499" x="1327150" y="4311650"/>
          <p14:tracePt t="83517" x="1333500" y="4324350"/>
          <p14:tracePt t="83533" x="1339850" y="4330700"/>
          <p14:tracePt t="83549" x="1346200" y="4337050"/>
          <p14:tracePt t="83566" x="1352550" y="4343400"/>
          <p14:tracePt t="83583" x="1352550" y="4349750"/>
          <p14:tracePt t="83599" x="1352550" y="4356100"/>
          <p14:tracePt t="83749" x="1346200" y="4356100"/>
          <p14:tracePt t="83756" x="1333500" y="4343400"/>
          <p14:tracePt t="83759" x="1308100" y="4324350"/>
          <p14:tracePt t="83766" x="1244600" y="4260850"/>
          <p14:tracePt t="83782" x="1174750" y="4191000"/>
          <p14:tracePt t="83800" x="1104900" y="4102100"/>
          <p14:tracePt t="83816" x="1054100" y="4006850"/>
          <p14:tracePt t="83833" x="1003300" y="3911600"/>
          <p14:tracePt t="83849" x="971550" y="3822700"/>
          <p14:tracePt t="83866" x="946150" y="3746500"/>
          <p14:tracePt t="83882" x="933450" y="3663950"/>
          <p14:tracePt t="83899" x="927100" y="3549650"/>
          <p14:tracePt t="83917" x="927100" y="3479800"/>
          <p14:tracePt t="83933" x="927100" y="3409950"/>
          <p14:tracePt t="83949" x="946150" y="3352800"/>
          <p14:tracePt t="83966" x="971550" y="3302000"/>
          <p14:tracePt t="83983" x="990600" y="3257550"/>
          <p14:tracePt t="83999" x="1003300" y="3225800"/>
          <p14:tracePt t="84016" x="1016000" y="3187700"/>
          <p14:tracePt t="84033" x="1028700" y="3155950"/>
          <p14:tracePt t="84049" x="1041400" y="3130550"/>
          <p14:tracePt t="84066" x="1047750" y="3111500"/>
          <p14:tracePt t="84082" x="1054100" y="3092450"/>
          <p14:tracePt t="84082" x="1060450" y="3079750"/>
          <p14:tracePt t="84100" x="1060450" y="3073400"/>
          <p14:tracePt t="84116" x="1073150" y="3054350"/>
          <p14:tracePt t="84133" x="1079500" y="3041650"/>
          <p14:tracePt t="84149" x="1085850" y="3041650"/>
          <p14:tracePt t="84348" x="1085850" y="3067050"/>
          <p14:tracePt t="84351" x="1066800" y="3105150"/>
          <p14:tracePt t="84366" x="1047750" y="3155950"/>
          <p14:tracePt t="84367" x="1022350" y="3238500"/>
          <p14:tracePt t="84383" x="990600" y="3346450"/>
          <p14:tracePt t="84399" x="971550" y="3435350"/>
          <p14:tracePt t="84416" x="971550" y="3511550"/>
          <p14:tracePt t="84433" x="971550" y="3600450"/>
          <p14:tracePt t="84451" x="971550" y="3676650"/>
          <p14:tracePt t="84466" x="971550" y="3752850"/>
          <p14:tracePt t="84483" x="996950" y="3829050"/>
          <p14:tracePt t="84499" x="1028700" y="3911600"/>
          <p14:tracePt t="84517" x="1060450" y="3975100"/>
          <p14:tracePt t="84532" x="1079500" y="4032250"/>
          <p14:tracePt t="84550" x="1098550" y="4064000"/>
          <p14:tracePt t="84566" x="1117600" y="4108450"/>
          <p14:tracePt t="84583" x="1136650" y="4152900"/>
          <p14:tracePt t="84599" x="1155700" y="4184650"/>
          <p14:tracePt t="84616" x="1181100" y="4203700"/>
          <p14:tracePt t="84633" x="1187450" y="4216400"/>
          <p14:tracePt t="84649" x="1200150" y="4229100"/>
          <p14:tracePt t="84666" x="1206500" y="4235450"/>
          <p14:tracePt t="84683" x="1212850" y="4241800"/>
          <p14:tracePt t="84699" x="1225550" y="4248150"/>
          <p14:tracePt t="84717" x="1231900" y="4248150"/>
          <p14:tracePt t="84883" x="1231900" y="4229100"/>
          <p14:tracePt t="84892" x="1219200" y="4197350"/>
          <p14:tracePt t="84900" x="1168400" y="4102100"/>
          <p14:tracePt t="84908" x="1143000" y="4057650"/>
          <p14:tracePt t="84916" x="1104900" y="3956050"/>
          <p14:tracePt t="84933" x="1073150" y="3879850"/>
          <p14:tracePt t="84950" x="1054100" y="3803650"/>
          <p14:tracePt t="84966" x="1047750" y="3733800"/>
          <p14:tracePt t="84983" x="1041400" y="3670300"/>
          <p14:tracePt t="84999" x="1041400" y="3594100"/>
          <p14:tracePt t="85017" x="1041400" y="3505200"/>
          <p14:tracePt t="85033" x="1041400" y="3422650"/>
          <p14:tracePt t="85049" x="1047750" y="3352800"/>
          <p14:tracePt t="85065" x="1060450" y="3308350"/>
          <p14:tracePt t="85083" x="1079500" y="3276600"/>
          <p14:tracePt t="85099" x="1092200" y="3244850"/>
          <p14:tracePt t="85117" x="1104900" y="3219450"/>
          <p14:tracePt t="85133" x="1104900" y="3206750"/>
          <p14:tracePt t="85150" x="1111250" y="3200400"/>
          <p14:tracePt t="85166" x="1111250" y="3187700"/>
          <p14:tracePt t="85183" x="1117600" y="3181350"/>
          <p14:tracePt t="85199" x="1123950" y="3168650"/>
          <p14:tracePt t="85216" x="1123950" y="3162300"/>
          <p14:tracePt t="85232" x="1123950" y="3149600"/>
          <p14:tracePt t="85249" x="1123950" y="3124200"/>
          <p14:tracePt t="85266" x="1123950" y="3092450"/>
          <p14:tracePt t="85283" x="1123950" y="3067050"/>
          <p14:tracePt t="85299" x="1117600" y="3035300"/>
          <p14:tracePt t="85317" x="1117600" y="3028950"/>
          <p14:tracePt t="85468" x="1111250" y="3028950"/>
          <p14:tracePt t="85477" x="1104900" y="3028950"/>
          <p14:tracePt t="85484" x="1098550" y="3041650"/>
          <p14:tracePt t="85485" x="1092200" y="3086100"/>
          <p14:tracePt t="85499" x="1073150" y="3263900"/>
          <p14:tracePt t="85516" x="1060450" y="3403600"/>
          <p14:tracePt t="85533" x="1060450" y="3543300"/>
          <p14:tracePt t="85549" x="1047750" y="3663950"/>
          <p14:tracePt t="85566" x="1047750" y="3778250"/>
          <p14:tracePt t="85583" x="1047750" y="3892550"/>
          <p14:tracePt t="85599" x="1047750" y="3987800"/>
          <p14:tracePt t="85616" x="1060450" y="4070350"/>
          <p14:tracePt t="85632" x="1079500" y="4152900"/>
          <p14:tracePt t="85650" x="1117600" y="4229100"/>
          <p14:tracePt t="85666" x="1174750" y="4298950"/>
          <p14:tracePt t="85683" x="1219200" y="4349750"/>
          <p14:tracePt t="85699" x="1276350" y="4406900"/>
          <p14:tracePt t="85716" x="1308100" y="4432300"/>
          <p14:tracePt t="85732" x="1333500" y="4445000"/>
          <p14:tracePt t="85748" x="1352550" y="4457700"/>
          <p14:tracePt t="85766" x="1358900" y="4457700"/>
          <p14:tracePt t="86332" x="1346200" y="4470400"/>
          <p14:tracePt t="86333" x="1333500" y="4483100"/>
          <p14:tracePt t="86349" x="1308100" y="4508500"/>
          <p14:tracePt t="86350" x="1231900" y="4597400"/>
          <p14:tracePt t="86367" x="1155700" y="4686300"/>
          <p14:tracePt t="86383" x="1092200" y="4756150"/>
          <p14:tracePt t="86399" x="1054100" y="4800600"/>
          <p14:tracePt t="86416" x="1028700" y="4826000"/>
          <p14:tracePt t="86433" x="1016000" y="4845050"/>
          <p14:tracePt t="86732" x="1003300" y="4889500"/>
          <p14:tracePt t="86733" x="977900" y="4984750"/>
          <p14:tracePt t="86750" x="939800" y="5092700"/>
          <p14:tracePt t="86756" x="889000" y="5334000"/>
          <p14:tracePt t="86765" x="876300" y="5537200"/>
          <p14:tracePt t="86782" x="876300" y="5695950"/>
          <p14:tracePt t="86800" x="901700" y="5829300"/>
          <p14:tracePt t="86816" x="958850" y="5937250"/>
          <p14:tracePt t="86833" x="1016000" y="6032500"/>
          <p14:tracePt t="86849" x="1054100" y="6115050"/>
          <p14:tracePt t="86866" x="1092200" y="6191250"/>
          <p14:tracePt t="86882" x="1123950" y="6267450"/>
          <p14:tracePt t="86882" x="1136650" y="6299200"/>
          <p14:tracePt t="86900" x="1174750" y="6362700"/>
          <p14:tracePt t="86916" x="1219200" y="6413500"/>
          <p14:tracePt t="86933" x="1250950" y="6451600"/>
          <p14:tracePt t="86949" x="1276350" y="6470650"/>
          <p14:tracePt t="86967" x="1295400" y="6477000"/>
          <p14:tracePt t="86983" x="1301750" y="6483350"/>
          <p14:tracePt t="87092" x="1308100" y="6451600"/>
          <p14:tracePt t="87100" x="1301750" y="6381750"/>
          <p14:tracePt t="87108" x="1276350" y="6273800"/>
          <p14:tracePt t="87125" x="1155700" y="5899150"/>
          <p14:tracePt t="87126" x="1098550" y="5734050"/>
          <p14:tracePt t="87132" x="1054100" y="5556250"/>
          <p14:tracePt t="87149" x="1028700" y="5403850"/>
          <p14:tracePt t="87171" x="1009650" y="5270500"/>
          <p14:tracePt t="87182" x="996950" y="5143500"/>
          <p14:tracePt t="87199" x="990600" y="5041900"/>
          <p14:tracePt t="87216" x="990600" y="4946650"/>
          <p14:tracePt t="87233" x="990600" y="4857750"/>
          <p14:tracePt t="87249" x="990600" y="4775200"/>
          <p14:tracePt t="87266" x="1016000" y="4692650"/>
          <p14:tracePt t="87282" x="1047750" y="4616450"/>
          <p14:tracePt t="87299" x="1079500" y="4565650"/>
          <p14:tracePt t="87316" x="1123950" y="4508500"/>
          <p14:tracePt t="87333" x="1130300" y="4495800"/>
          <p14:tracePt t="87349" x="1136650" y="4483100"/>
          <p14:tracePt t="87588" x="1136650" y="4495800"/>
          <p14:tracePt t="87596" x="1117600" y="4533900"/>
          <p14:tracePt t="87604" x="1079500" y="4572000"/>
          <p14:tracePt t="87612" x="1041400" y="4629150"/>
          <p14:tracePt t="87618" x="977900" y="4724400"/>
          <p14:tracePt t="87632" x="920750" y="4826000"/>
          <p14:tracePt t="87649" x="882650" y="4921250"/>
          <p14:tracePt t="87666" x="857250" y="5029200"/>
          <p14:tracePt t="87683" x="850900" y="5130800"/>
          <p14:tracePt t="87683" x="850900" y="5194300"/>
          <p14:tracePt t="87700" x="850900" y="5302250"/>
          <p14:tracePt t="87716" x="850900" y="5429250"/>
          <p14:tracePt t="87733" x="850900" y="5549900"/>
          <p14:tracePt t="87749" x="869950" y="5664200"/>
          <p14:tracePt t="87766" x="895350" y="5778500"/>
          <p14:tracePt t="87782" x="920750" y="5848350"/>
          <p14:tracePt t="87798" x="946150" y="5905500"/>
          <p14:tracePt t="87815" x="965200" y="5949950"/>
          <p14:tracePt t="87833" x="977900" y="5981700"/>
          <p14:tracePt t="87849" x="990600" y="6019800"/>
          <p14:tracePt t="87866" x="1009650" y="6051550"/>
          <p14:tracePt t="87883" x="1016000" y="6089650"/>
          <p14:tracePt t="87899" x="1028700" y="6127750"/>
          <p14:tracePt t="87916" x="1035050" y="6140450"/>
          <p14:tracePt t="87932" x="1041400" y="6153150"/>
          <p14:tracePt t="88132" x="1041400" y="6159500"/>
          <p14:tracePt t="88140" x="1041400" y="6134100"/>
          <p14:tracePt t="88145" x="1035050" y="6096000"/>
          <p14:tracePt t="88149" x="1009650" y="6000750"/>
          <p14:tracePt t="88166" x="990600" y="5905500"/>
          <p14:tracePt t="88183" x="977900" y="5810250"/>
          <p14:tracePt t="88199" x="952500" y="5702300"/>
          <p14:tracePt t="88216" x="952500" y="5600700"/>
          <p14:tracePt t="88232" x="939800" y="5473700"/>
          <p14:tracePt t="88249" x="927100" y="5346700"/>
          <p14:tracePt t="88266" x="927100" y="5232400"/>
          <p14:tracePt t="88283" x="927100" y="5156200"/>
          <p14:tracePt t="88299" x="927100" y="5067300"/>
          <p14:tracePt t="88316" x="927100" y="5022850"/>
          <p14:tracePt t="88332" x="933450" y="4991100"/>
          <p14:tracePt t="88349" x="939800" y="4959350"/>
          <p14:tracePt t="88366" x="946150" y="4940300"/>
          <p14:tracePt t="88383" x="952500" y="4921250"/>
          <p14:tracePt t="88399" x="958850" y="4902200"/>
          <p14:tracePt t="88416" x="965200" y="4889500"/>
          <p14:tracePt t="88432" x="965200" y="4883150"/>
          <p14:tracePt t="88449" x="971550" y="4864100"/>
          <p14:tracePt t="88466" x="977900" y="4851400"/>
          <p14:tracePt t="88482" x="984250" y="4832350"/>
          <p14:tracePt t="88499" x="990600" y="4819650"/>
          <p14:tracePt t="88499" x="996950" y="4813300"/>
          <p14:tracePt t="88517" x="1009650" y="4787900"/>
          <p14:tracePt t="88532" x="1016000" y="4775200"/>
          <p14:tracePt t="88550" x="1028700" y="4756150"/>
          <p14:tracePt t="88566" x="1041400" y="4737100"/>
          <p14:tracePt t="88582" x="1047750" y="4711700"/>
          <p14:tracePt t="88599" x="1060450" y="4692650"/>
          <p14:tracePt t="88616" x="1060450" y="4673600"/>
          <p14:tracePt t="88633" x="1066800" y="4667250"/>
          <p14:tracePt t="88649" x="1073150" y="4660900"/>
          <p14:tracePt t="91003" x="1066800" y="4692650"/>
          <p14:tracePt t="91011" x="1041400" y="4749800"/>
          <p14:tracePt t="91016" x="1003300" y="4883150"/>
          <p14:tracePt t="91032" x="977900" y="4991100"/>
          <p14:tracePt t="91051" x="965200" y="5086350"/>
          <p14:tracePt t="91067" x="952500" y="5194300"/>
          <p14:tracePt t="91084" x="952500" y="5264150"/>
          <p14:tracePt t="91100" x="952500" y="5321300"/>
          <p14:tracePt t="91116" x="971550" y="5384800"/>
          <p14:tracePt t="91132" x="984250" y="5441950"/>
          <p14:tracePt t="91149" x="1003300" y="5511800"/>
          <p14:tracePt t="91165" x="1022350" y="5581650"/>
          <p14:tracePt t="91182" x="1047750" y="5657850"/>
          <p14:tracePt t="91199" x="1066800" y="5715000"/>
          <p14:tracePt t="91216" x="1079500" y="5765800"/>
          <p14:tracePt t="91232" x="1098550" y="5803900"/>
          <p14:tracePt t="91249" x="1111250" y="5822950"/>
          <p14:tracePt t="91265" x="1123950" y="5854700"/>
          <p14:tracePt t="91282" x="1136650" y="5880100"/>
          <p14:tracePt t="91299" x="1149350" y="5899150"/>
          <p14:tracePt t="91317" x="1155700" y="5911850"/>
          <p14:tracePt t="91332" x="1162050" y="5924550"/>
          <p14:tracePt t="91349" x="1174750" y="5937250"/>
          <p14:tracePt t="91365" x="1174750" y="5943600"/>
          <p14:tracePt t="91635" x="1168400" y="5943600"/>
          <p14:tracePt t="91639" x="1123950" y="5911850"/>
          <p14:tracePt t="91652" x="1104900" y="5873750"/>
          <p14:tracePt t="91652" x="1079500" y="5829300"/>
          <p14:tracePt t="91665" x="1016000" y="5708650"/>
          <p14:tracePt t="91682" x="939800" y="5549900"/>
          <p14:tracePt t="91699" x="831850" y="5270500"/>
          <p14:tracePt t="91717" x="806450" y="5130800"/>
          <p14:tracePt t="91732" x="800100" y="5035550"/>
          <p14:tracePt t="91749" x="800100" y="4946650"/>
          <p14:tracePt t="91765" x="800100" y="4883150"/>
          <p14:tracePt t="91782" x="800100" y="4832350"/>
          <p14:tracePt t="91799" x="800100" y="4781550"/>
          <p14:tracePt t="91816" x="812800" y="4756150"/>
          <p14:tracePt t="91832" x="825500" y="4718050"/>
          <p14:tracePt t="91849" x="825500" y="4699000"/>
          <p14:tracePt t="91865" x="838200" y="4679950"/>
          <p14:tracePt t="91883" x="850900" y="4667250"/>
          <p14:tracePt t="91915" x="863600" y="4654550"/>
          <p14:tracePt t="91916" x="869950" y="4648200"/>
          <p14:tracePt t="91931" x="889000" y="4641850"/>
          <p14:tracePt t="91949" x="908050" y="4629150"/>
          <p14:tracePt t="91965" x="939800" y="4616450"/>
          <p14:tracePt t="91983" x="952500" y="4610100"/>
          <p14:tracePt t="91999" x="965200" y="4610100"/>
          <p14:tracePt t="92016" x="971550" y="4610100"/>
          <p14:tracePt t="92032" x="977900" y="4603750"/>
          <p14:tracePt t="92083" x="984250" y="4603750"/>
          <p14:tracePt t="92179" x="990600" y="4603750"/>
          <p14:tracePt t="92634" x="996950" y="4616450"/>
          <p14:tracePt t="92651" x="996950" y="4629150"/>
          <p14:tracePt t="92660" x="1003300" y="4641850"/>
          <p14:tracePt t="92666" x="1003300" y="4648200"/>
          <p14:tracePt t="92684" x="1003300" y="4654550"/>
          <p14:tracePt t="92684" x="1009650" y="4660900"/>
          <p14:tracePt t="93155" x="1022350" y="4667250"/>
          <p14:tracePt t="93164" x="1028700" y="4667250"/>
          <p14:tracePt t="93164" x="1041400" y="4667250"/>
          <p14:tracePt t="93175" x="1047750" y="4667250"/>
          <p14:tracePt t="93183" x="1060450" y="4667250"/>
          <p14:tracePt t="93200" x="1066800" y="4667250"/>
          <p14:tracePt t="93215" x="1073150" y="4667250"/>
          <p14:tracePt t="93252" x="1079500" y="4660900"/>
          <p14:tracePt t="94099" x="1079500" y="4667250"/>
          <p14:tracePt t="94107" x="1073150" y="4673600"/>
          <p14:tracePt t="94116" x="1060450" y="4686300"/>
          <p14:tracePt t="94133" x="1041400" y="4711700"/>
          <p14:tracePt t="94134" x="1022350" y="4737100"/>
          <p14:tracePt t="94150" x="1003300" y="4781550"/>
          <p14:tracePt t="94165" x="990600" y="4813300"/>
          <p14:tracePt t="94182" x="971550" y="4870450"/>
          <p14:tracePt t="94199" x="958850" y="4921250"/>
          <p14:tracePt t="94215" x="958850" y="4972050"/>
          <p14:tracePt t="94232" x="958850" y="5029200"/>
          <p14:tracePt t="94249" x="958850" y="5080000"/>
          <p14:tracePt t="94265" x="958850" y="5149850"/>
          <p14:tracePt t="94282" x="958850" y="5264150"/>
          <p14:tracePt t="94300" x="958850" y="5359400"/>
          <p14:tracePt t="94316" x="958850" y="5454650"/>
          <p14:tracePt t="94332" x="958850" y="5530850"/>
          <p14:tracePt t="94349" x="977900" y="5588000"/>
          <p14:tracePt t="94365" x="990600" y="5626100"/>
          <p14:tracePt t="94383" x="996950" y="5657850"/>
          <p14:tracePt t="94399" x="1009650" y="5676900"/>
          <p14:tracePt t="94416" x="1009650" y="5695950"/>
          <p14:tracePt t="94432" x="1016000" y="5708650"/>
          <p14:tracePt t="94449" x="1022350" y="5734050"/>
          <p14:tracePt t="94465" x="1035050" y="5753100"/>
          <p14:tracePt t="94482" x="1041400" y="5784850"/>
          <p14:tracePt t="94498" x="1060450" y="5816600"/>
          <p14:tracePt t="94516" x="1066800" y="5835650"/>
          <p14:tracePt t="94532" x="1073150" y="5848350"/>
          <p14:tracePt t="94549" x="1079500" y="5854700"/>
          <p14:tracePt t="94566" x="1085850" y="5861050"/>
          <p14:tracePt t="94582" x="1085850" y="5867400"/>
          <p14:tracePt t="94600" x="1085850" y="5873750"/>
          <p14:tracePt t="94635" x="1085850" y="5880100"/>
          <p14:tracePt t="94636" x="1092200" y="5880100"/>
          <p14:tracePt t="94649" x="1092200" y="5886450"/>
          <p14:tracePt t="94665" x="1098550" y="5892800"/>
          <p14:tracePt t="94682" x="1098550" y="5899150"/>
          <p14:tracePt t="94699" x="1104900" y="5905500"/>
          <p14:tracePt t="94716" x="1111250" y="5911850"/>
          <p14:tracePt t="94732" x="1111250" y="5918200"/>
          <p14:tracePt t="94749" x="1117600" y="5924550"/>
          <p14:tracePt t="94765" x="1123950" y="5930900"/>
          <p14:tracePt t="94980" x="1123950" y="5880100"/>
          <p14:tracePt t="94980" x="1123950" y="5791200"/>
          <p14:tracePt t="95000" x="1123950" y="5683250"/>
          <p14:tracePt t="95001" x="1085850" y="5416550"/>
          <p14:tracePt t="95016" x="1054100" y="5200650"/>
          <p14:tracePt t="95032" x="1041400" y="5060950"/>
          <p14:tracePt t="95049" x="1035050" y="4927600"/>
          <p14:tracePt t="95065" x="1035050" y="4838700"/>
          <p14:tracePt t="95082" x="1041400" y="4775200"/>
          <p14:tracePt t="95099" x="1060450" y="4711700"/>
          <p14:tracePt t="95116" x="1085850" y="4667250"/>
          <p14:tracePt t="95132" x="1117600" y="4635500"/>
          <p14:tracePt t="95149" x="1136650" y="4610100"/>
          <p14:tracePt t="95165" x="1149350" y="4603750"/>
          <p14:tracePt t="95182" x="1155700" y="4591050"/>
          <p14:tracePt t="95199" x="1168400" y="4584700"/>
          <p14:tracePt t="95216" x="1181100" y="4578350"/>
          <p14:tracePt t="95232" x="1219200" y="4559300"/>
          <p14:tracePt t="95249" x="1276350" y="4527550"/>
          <p14:tracePt t="95265" x="1339850" y="4476750"/>
          <p14:tracePt t="95282" x="1397000" y="4419600"/>
          <p14:tracePt t="95299" x="1447800" y="4349750"/>
          <p14:tracePt t="95316" x="1466850" y="4318000"/>
          <p14:tracePt t="95332" x="1479550" y="4292600"/>
          <p14:tracePt t="95349" x="1485900" y="4279900"/>
          <p14:tracePt t="95619" x="1479550" y="4279900"/>
          <p14:tracePt t="95627" x="1466850" y="4273550"/>
          <p14:tracePt t="95642" x="1447800" y="4267200"/>
          <p14:tracePt t="95642" x="1428750" y="4267200"/>
          <p14:tracePt t="95651" x="1409700" y="4254500"/>
          <p14:tracePt t="95652" x="1384300" y="4248150"/>
          <p14:tracePt t="95665" x="1339850" y="4210050"/>
          <p14:tracePt t="95682" x="1295400" y="4165600"/>
          <p14:tracePt t="95698" x="1238250" y="4089400"/>
          <p14:tracePt t="95716" x="1181100" y="4000500"/>
          <p14:tracePt t="95732" x="1117600" y="3892550"/>
          <p14:tracePt t="95749" x="1066800" y="3771900"/>
          <p14:tracePt t="95765" x="1009650" y="3644900"/>
          <p14:tracePt t="95782" x="958850" y="3524250"/>
          <p14:tracePt t="95799" x="939800" y="3448050"/>
          <p14:tracePt t="95815" x="927100" y="3378200"/>
          <p14:tracePt t="95832" x="927100" y="3327400"/>
          <p14:tracePt t="95849" x="927100" y="3257550"/>
          <p14:tracePt t="95865" x="927100" y="3187700"/>
          <p14:tracePt t="95882" x="939800" y="3092450"/>
          <p14:tracePt t="95899" x="977900" y="2965450"/>
          <p14:tracePt t="95916" x="996950" y="2901950"/>
          <p14:tracePt t="95932" x="1016000" y="2851150"/>
          <p14:tracePt t="95949" x="1016000" y="2838450"/>
          <p14:tracePt t="95965" x="1022350" y="2832100"/>
          <p14:tracePt t="96203" x="1022350" y="2825750"/>
          <p14:tracePt t="96219" x="1022350" y="2863850"/>
          <p14:tracePt t="96227" x="1009650" y="2927350"/>
          <p14:tracePt t="96234" x="977900" y="3079750"/>
          <p14:tracePt t="96249" x="958850" y="3225800"/>
          <p14:tracePt t="96265" x="946150" y="3371850"/>
          <p14:tracePt t="96282" x="946150" y="3498850"/>
          <p14:tracePt t="96299" x="952500" y="3619500"/>
          <p14:tracePt t="96316" x="965200" y="3695700"/>
          <p14:tracePt t="96333" x="984250" y="3759200"/>
          <p14:tracePt t="96349" x="1003300" y="3810000"/>
          <p14:tracePt t="96366" x="1016000" y="3860800"/>
          <p14:tracePt t="96382" x="1028700" y="3917950"/>
          <p14:tracePt t="96399" x="1047750" y="3968750"/>
          <p14:tracePt t="96415" x="1066800" y="4013200"/>
          <p14:tracePt t="96432" x="1085850" y="4044950"/>
          <p14:tracePt t="96448" x="1092200" y="4070350"/>
          <p14:tracePt t="96465" x="1104900" y="4089400"/>
          <p14:tracePt t="96482" x="1117600" y="4108450"/>
          <p14:tracePt t="96482" x="1123950" y="4121150"/>
          <p14:tracePt t="96500" x="1130300" y="4127500"/>
          <p14:tracePt t="96516" x="1130300" y="4133850"/>
          <p14:tracePt t="96532" x="1130300" y="4140200"/>
          <p14:tracePt t="96548" x="1136650" y="4146550"/>
          <p14:tracePt t="96587" x="1143000" y="4159250"/>
          <p14:tracePt t="96598" x="1149350" y="4159250"/>
          <p14:tracePt t="96599" x="1149350" y="4171950"/>
          <p14:tracePt t="96635" x="1155700" y="4178300"/>
          <p14:tracePt t="96652" x="1162050" y="4184650"/>
          <p14:tracePt t="96699" x="1162050" y="4191000"/>
          <p14:tracePt t="97147" x="1162050" y="4197350"/>
          <p14:tracePt t="97163" x="1162050" y="4203700"/>
          <p14:tracePt t="97171" x="1162050" y="4210050"/>
          <p14:tracePt t="97182" x="1155700" y="4229100"/>
          <p14:tracePt t="97182" x="1143000" y="4241800"/>
          <p14:tracePt t="97188" x="1143000" y="4260850"/>
          <p14:tracePt t="97199" x="1130300" y="4330700"/>
          <p14:tracePt t="97215" x="1117600" y="4413250"/>
          <p14:tracePt t="97232" x="1098550" y="4521200"/>
          <p14:tracePt t="97248" x="1073150" y="4622800"/>
          <p14:tracePt t="97265" x="1054100" y="4705350"/>
          <p14:tracePt t="97282" x="1041400" y="4768850"/>
          <p14:tracePt t="97282" x="1041400" y="4787900"/>
          <p14:tracePt t="97300" x="1035050" y="4819650"/>
          <p14:tracePt t="97316" x="1022350" y="4838700"/>
          <p14:tracePt t="97333" x="1022350" y="4857750"/>
          <p14:tracePt t="97348" x="1022350" y="4895850"/>
          <p14:tracePt t="97365" x="1022350" y="4927600"/>
          <p14:tracePt t="97382" x="1022350" y="4965700"/>
          <p14:tracePt t="97399" x="1022350" y="4991100"/>
          <p14:tracePt t="97415" x="1022350" y="5035550"/>
          <p14:tracePt t="97432" x="1022350" y="5054600"/>
          <p14:tracePt t="97448" x="1022350" y="5073650"/>
          <p14:tracePt t="97465" x="1022350" y="5086350"/>
          <p14:tracePt t="97482" x="1022350" y="5105400"/>
          <p14:tracePt t="97499" x="1022350" y="5124450"/>
          <p14:tracePt t="97516" x="1028700" y="5137150"/>
          <p14:tracePt t="97532" x="1028700" y="5143500"/>
          <p14:tracePt t="97548" x="1028700" y="5156200"/>
          <p14:tracePt t="97692" x="1022350" y="5124450"/>
          <p14:tracePt t="97699" x="996950" y="5035550"/>
          <p14:tracePt t="97699" x="965200" y="4972050"/>
          <p14:tracePt t="97716" x="958850" y="4927600"/>
          <p14:tracePt t="97732" x="952500" y="4889500"/>
          <p14:tracePt t="97733" x="952500" y="4832350"/>
          <p14:tracePt t="97749" x="952500" y="4794250"/>
          <p14:tracePt t="97765" x="952500" y="4775200"/>
          <p14:tracePt t="97782" x="952500" y="4756150"/>
          <p14:tracePt t="97799" x="952500" y="4743450"/>
          <p14:tracePt t="97907" x="952500" y="4737100"/>
          <p14:tracePt t="97932" x="958850" y="4737100"/>
          <p14:tracePt t="97939" x="965200" y="4730750"/>
          <p14:tracePt t="97948" x="977900" y="4730750"/>
          <p14:tracePt t="97949" x="990600" y="4718050"/>
          <p14:tracePt t="97965" x="1016000" y="4699000"/>
          <p14:tracePt t="97982" x="1028700" y="4679950"/>
          <p14:tracePt t="97999" x="1041400" y="4648200"/>
          <p14:tracePt t="98015" x="1041400" y="4622800"/>
          <p14:tracePt t="98032" x="1041400" y="4603750"/>
          <p14:tracePt t="98049" x="1041400" y="4591050"/>
          <p14:tracePt t="98065" x="1041400" y="4584700"/>
          <p14:tracePt t="98082" x="1041400" y="4578350"/>
          <p14:tracePt t="98155" x="1016000" y="4578350"/>
          <p14:tracePt t="98163" x="996950" y="4578350"/>
          <p14:tracePt t="98171" x="977900" y="4578350"/>
          <p14:tracePt t="98182" x="946150" y="4610100"/>
          <p14:tracePt t="98182" x="863600" y="4692650"/>
          <p14:tracePt t="98199" x="800100" y="4787900"/>
          <p14:tracePt t="98215" x="762000" y="4870450"/>
          <p14:tracePt t="98232" x="736600" y="4953000"/>
          <p14:tracePt t="98249" x="717550" y="5029200"/>
          <p14:tracePt t="98265" x="704850" y="5105400"/>
          <p14:tracePt t="98282" x="698500" y="5181600"/>
          <p14:tracePt t="98299" x="698500" y="5257800"/>
          <p14:tracePt t="98316" x="698500" y="5308600"/>
          <p14:tracePt t="98332" x="698500" y="5340350"/>
          <p14:tracePt t="98349" x="698500" y="5365750"/>
          <p14:tracePt t="98365" x="711200" y="5397500"/>
          <p14:tracePt t="98382" x="717550" y="5429250"/>
          <p14:tracePt t="98398" x="736600" y="5454650"/>
          <p14:tracePt t="98416" x="749300" y="5486400"/>
          <p14:tracePt t="98432" x="762000" y="5511800"/>
          <p14:tracePt t="98449" x="781050" y="5537200"/>
          <p14:tracePt t="98465" x="800100" y="5568950"/>
          <p14:tracePt t="98482" x="831850" y="5613400"/>
          <p14:tracePt t="98498" x="882650" y="5683250"/>
          <p14:tracePt t="98516" x="920750" y="5721350"/>
          <p14:tracePt t="98532" x="958850" y="5765800"/>
          <p14:tracePt t="98549" x="990600" y="5797550"/>
          <p14:tracePt t="98565" x="1009650" y="5810250"/>
          <p14:tracePt t="98582" x="1028700" y="5829300"/>
          <p14:tracePt t="98598" x="1041400" y="5835650"/>
          <p14:tracePt t="98615" x="1054100" y="5842000"/>
          <p14:tracePt t="98632" x="1060450" y="5848350"/>
          <p14:tracePt t="98649" x="1060450" y="5854700"/>
          <p14:tracePt t="98665" x="1066800" y="5861050"/>
          <p14:tracePt t="99691" x="1066800" y="5848350"/>
          <p14:tracePt t="99699" x="1066800" y="5829300"/>
          <p14:tracePt t="99700" x="1066800" y="5803900"/>
          <p14:tracePt t="99715" x="1066800" y="5772150"/>
          <p14:tracePt t="99733" x="1066800" y="5746750"/>
          <p14:tracePt t="99750" x="1066800" y="5715000"/>
          <p14:tracePt t="99766" x="1066800" y="5676900"/>
          <p14:tracePt t="99782" x="1066800" y="5632450"/>
          <p14:tracePt t="99799" x="1060450" y="5575300"/>
          <p14:tracePt t="99815" x="1047750" y="5492750"/>
          <p14:tracePt t="99832" x="1028700" y="5397500"/>
          <p14:tracePt t="99849" x="1016000" y="5302250"/>
          <p14:tracePt t="99866" x="1009650" y="5232400"/>
          <p14:tracePt t="99883" x="1009650" y="5168900"/>
          <p14:tracePt t="99883" x="1009650" y="5156200"/>
          <p14:tracePt t="99900" x="1016000" y="5118100"/>
          <p14:tracePt t="99916" x="1028700" y="5092700"/>
          <p14:tracePt t="99933" x="1035050" y="5073650"/>
          <p14:tracePt t="99949" x="1047750" y="5048250"/>
          <p14:tracePt t="99966" x="1054100" y="5016500"/>
          <p14:tracePt t="99983" x="1066800" y="4991100"/>
          <p14:tracePt t="100000" x="1073150" y="4959350"/>
          <p14:tracePt t="100016" x="1085850" y="4921250"/>
          <p14:tracePt t="100034" x="1092200" y="4889500"/>
          <p14:tracePt t="100049" x="1098550" y="4870450"/>
          <p14:tracePt t="100066" x="1104900" y="4864100"/>
          <p14:tracePt t="100083" x="1104900" y="4857750"/>
          <p14:tracePt t="100508" x="1104900" y="4864100"/>
          <p14:tracePt t="100516" x="1130300" y="4991100"/>
          <p14:tracePt t="100525" x="1136650" y="5067300"/>
          <p14:tracePt t="100533" x="1168400" y="5213350"/>
          <p14:tracePt t="100550" x="1225550" y="5353050"/>
          <p14:tracePt t="100566" x="1308100" y="5505450"/>
          <p14:tracePt t="100583" x="1409700" y="5638800"/>
          <p14:tracePt t="100600" x="1530350" y="5753100"/>
          <p14:tracePt t="100616" x="1701800" y="5854700"/>
          <p14:tracePt t="100633" x="1879600" y="5930900"/>
          <p14:tracePt t="100649" x="2063750" y="6000750"/>
          <p14:tracePt t="100666" x="2197100" y="6038850"/>
          <p14:tracePt t="100683" x="2273300" y="6045200"/>
          <p14:tracePt t="100683" x="2305050" y="6051550"/>
          <p14:tracePt t="100700" x="2330450" y="6051550"/>
          <p14:tracePt t="100716" x="2349500" y="6051550"/>
          <p14:tracePt t="100733" x="2362200" y="6051550"/>
          <p14:tracePt t="100749" x="2368550" y="6045200"/>
          <p14:tracePt t="100766" x="2374900" y="6038850"/>
          <p14:tracePt t="100876" x="2368550" y="6038850"/>
          <p14:tracePt t="100884" x="2305050" y="6038850"/>
          <p14:tracePt t="100900" x="2260600" y="6051550"/>
          <p14:tracePt t="100901" x="2159000" y="6076950"/>
          <p14:tracePt t="100917" x="2038350" y="6108700"/>
          <p14:tracePt t="100933" x="1898650" y="6127750"/>
          <p14:tracePt t="100949" x="1784350" y="6127750"/>
          <p14:tracePt t="100966" x="1714500" y="6127750"/>
          <p14:tracePt t="100983" x="1676400" y="6127750"/>
          <p14:tracePt t="100999" x="1657350" y="6127750"/>
          <p14:tracePt t="101017" x="1651000" y="6127750"/>
          <p14:tracePt t="101124" x="1676400" y="6127750"/>
          <p14:tracePt t="101132" x="1765300" y="6127750"/>
          <p14:tracePt t="101148" x="1905000" y="6127750"/>
          <p14:tracePt t="101166" x="1987550" y="6127750"/>
          <p14:tracePt t="101167" x="2159000" y="6127750"/>
          <p14:tracePt t="101182" x="2343150" y="6140450"/>
          <p14:tracePt t="101199" x="2533650" y="6153150"/>
          <p14:tracePt t="101216" x="2667000" y="6172200"/>
          <p14:tracePt t="101233" x="2736850" y="6178550"/>
          <p14:tracePt t="101250" x="2774950" y="6184900"/>
          <p14:tracePt t="101266" x="2781300" y="6184900"/>
          <p14:tracePt t="101468" x="2774950" y="6184900"/>
          <p14:tracePt t="101476" x="2743200" y="6184900"/>
          <p14:tracePt t="101484" x="2698750" y="6184900"/>
          <p14:tracePt t="101485" x="2584450" y="6184900"/>
          <p14:tracePt t="101500" x="2470150" y="6172200"/>
          <p14:tracePt t="101517" x="2362200" y="6153150"/>
          <p14:tracePt t="101533" x="2273300" y="6140450"/>
          <p14:tracePt t="101550" x="2222500" y="6134100"/>
          <p14:tracePt t="101566" x="2197100" y="6127750"/>
          <p14:tracePt t="101583" x="2184400" y="6127750"/>
          <p14:tracePt t="101636" x="2178050" y="6127750"/>
          <p14:tracePt t="101652" x="2171700" y="6127750"/>
          <p14:tracePt t="101661" x="2165350" y="6127750"/>
          <p14:tracePt t="101668" x="2159000" y="6127750"/>
          <p14:tracePt t="101684" x="2146300" y="6121400"/>
          <p14:tracePt t="101836" x="2152650" y="6121400"/>
          <p14:tracePt t="101845" x="2165350" y="6121400"/>
          <p14:tracePt t="101852" x="2178050" y="6121400"/>
          <p14:tracePt t="101853" x="2184400" y="6115050"/>
          <p14:tracePt t="101866" x="2203450" y="6115050"/>
          <p14:tracePt t="101883" x="2209800" y="6115050"/>
          <p14:tracePt t="102029" x="2171700" y="6115050"/>
          <p14:tracePt t="102036" x="2127250" y="6108700"/>
          <p14:tracePt t="102043" x="2070100" y="6108700"/>
          <p14:tracePt t="102049" x="1962150" y="6108700"/>
          <p14:tracePt t="102066" x="1885950" y="6102350"/>
          <p14:tracePt t="102083" x="1879600" y="6102350"/>
          <p14:tracePt t="102124" x="1873250" y="6096000"/>
          <p14:tracePt t="102228" x="1892300" y="6096000"/>
          <p14:tracePt t="102241" x="1936750" y="6102350"/>
          <p14:tracePt t="102242" x="1987550" y="6108700"/>
          <p14:tracePt t="102249" x="2127250" y="6121400"/>
          <p14:tracePt t="102266" x="2279650" y="6121400"/>
          <p14:tracePt t="102283" x="2413000" y="6121400"/>
          <p14:tracePt t="102300" x="2527300" y="6134100"/>
          <p14:tracePt t="102316" x="2571750" y="6140450"/>
          <p14:tracePt t="102333" x="2590800" y="6146800"/>
          <p14:tracePt t="102349" x="2603500" y="6146800"/>
          <p14:tracePt t="102366" x="2622550" y="6146800"/>
          <p14:tracePt t="102383" x="2654300" y="6146800"/>
          <p14:tracePt t="102399" x="2705100" y="6146800"/>
          <p14:tracePt t="102416" x="2762250" y="6146800"/>
          <p14:tracePt t="102433" x="2813050" y="6146800"/>
          <p14:tracePt t="102449" x="2870200" y="6146800"/>
          <p14:tracePt t="102466" x="2908300" y="6146800"/>
          <p14:tracePt t="102483" x="2952750" y="6146800"/>
          <p14:tracePt t="102499" x="3016250" y="6146800"/>
          <p14:tracePt t="102517" x="3073400" y="6146800"/>
          <p14:tracePt t="102533" x="3111500" y="6146800"/>
          <p14:tracePt t="102549" x="3143250" y="6146800"/>
          <p14:tracePt t="102566" x="3168650" y="6146800"/>
          <p14:tracePt t="102583" x="3187700" y="6146800"/>
          <p14:tracePt t="102599" x="3194050" y="6146800"/>
          <p14:tracePt t="102616" x="3200400" y="6146800"/>
          <p14:tracePt t="104068" x="3213100" y="6146800"/>
          <p14:tracePt t="104075" x="3251200" y="6134100"/>
          <p14:tracePt t="104083" x="3295650" y="6127750"/>
          <p14:tracePt t="104100" x="3314700" y="6127750"/>
          <p14:tracePt t="104101" x="3346450" y="6121400"/>
          <p14:tracePt t="104117" x="3365500" y="6115050"/>
          <p14:tracePt t="104133" x="3397250" y="6108700"/>
          <p14:tracePt t="104149" x="3403600" y="6108700"/>
          <p14:tracePt t="104166" x="3422650" y="6108700"/>
          <p14:tracePt t="104182" x="3448050" y="6102350"/>
          <p14:tracePt t="104199" x="3467100" y="6102350"/>
          <p14:tracePt t="104216" x="3486150" y="6096000"/>
          <p14:tracePt t="104234" x="3511550" y="6096000"/>
          <p14:tracePt t="104249" x="3530600" y="6096000"/>
          <p14:tracePt t="104266" x="3556000" y="6089650"/>
          <p14:tracePt t="104282" x="3568700" y="6089650"/>
          <p14:tracePt t="104299" x="3581400" y="6089650"/>
          <p14:tracePt t="104340" x="3587750" y="6089650"/>
          <p14:tracePt t="104348" x="3600450" y="6089650"/>
          <p14:tracePt t="104366" x="3613150" y="6083300"/>
          <p14:tracePt t="104724" x="3606800" y="6083300"/>
          <p14:tracePt t="104731" x="3575050" y="6083300"/>
          <p14:tracePt t="104742" x="3549650" y="6083300"/>
          <p14:tracePt t="104750" x="3511550" y="6083300"/>
          <p14:tracePt t="104766" x="3460750" y="6083300"/>
          <p14:tracePt t="104783" x="3397250" y="6083300"/>
          <p14:tracePt t="104799" x="3333750" y="6083300"/>
          <p14:tracePt t="104816" x="3263900" y="6083300"/>
          <p14:tracePt t="104832" x="3162300" y="6083300"/>
          <p14:tracePt t="104849" x="3048000" y="6083300"/>
          <p14:tracePt t="104866" x="2908300" y="6083300"/>
          <p14:tracePt t="104883" x="2800350" y="6083300"/>
          <p14:tracePt t="104899" x="2660650" y="6083300"/>
          <p14:tracePt t="104916" x="2578100" y="6083300"/>
          <p14:tracePt t="104932" x="2508250" y="6083300"/>
          <p14:tracePt t="104949" x="2438400" y="6083300"/>
          <p14:tracePt t="104966" x="2374900" y="6083300"/>
          <p14:tracePt t="104983" x="2311400" y="6083300"/>
          <p14:tracePt t="104999" x="2260600" y="6083300"/>
          <p14:tracePt t="105016" x="2228850" y="6083300"/>
          <p14:tracePt t="105033" x="2197100" y="6083300"/>
          <p14:tracePt t="105049" x="2178050" y="6083300"/>
          <p14:tracePt t="105066" x="2159000" y="6083300"/>
          <p14:tracePt t="105083" x="2146300" y="6083300"/>
          <p14:tracePt t="105100" x="2114550" y="6083300"/>
          <p14:tracePt t="105117" x="2089150" y="6083300"/>
          <p14:tracePt t="105132" x="2076450" y="6083300"/>
          <p14:tracePt t="105149" x="2063750" y="6083300"/>
          <p14:tracePt t="105166" x="2057400" y="6083300"/>
          <p14:tracePt t="105183" x="2051050" y="6083300"/>
          <p14:tracePt t="105199" x="2044700" y="6083300"/>
          <p14:tracePt t="106412" x="2051050" y="6083300"/>
          <p14:tracePt t="106419" x="2089150" y="6083300"/>
          <p14:tracePt t="106427" x="2133600" y="6083300"/>
          <p14:tracePt t="106433" x="2260600" y="6083300"/>
          <p14:tracePt t="106450" x="2533650" y="6083300"/>
          <p14:tracePt t="106468" x="2774950" y="6083300"/>
          <p14:tracePt t="106484" x="2857500" y="6083300"/>
          <p14:tracePt t="106499" x="3098800" y="6083300"/>
          <p14:tracePt t="106516" x="3219450" y="6076950"/>
          <p14:tracePt t="106533" x="3333750" y="6064250"/>
          <p14:tracePt t="106549" x="3435350" y="6064250"/>
          <p14:tracePt t="106566" x="3543300" y="6064250"/>
          <p14:tracePt t="106582" x="3632200" y="6064250"/>
          <p14:tracePt t="106599" x="3714750" y="6064250"/>
          <p14:tracePt t="106616" x="3797300" y="6064250"/>
          <p14:tracePt t="106633" x="3873500" y="6064250"/>
          <p14:tracePt t="106649" x="4038600" y="6064250"/>
          <p14:tracePt t="106666" x="4203700" y="6064250"/>
          <p14:tracePt t="106682" x="4394200" y="6064250"/>
          <p14:tracePt t="106699" x="4660900" y="6064250"/>
          <p14:tracePt t="106716" x="4794250" y="6064250"/>
          <p14:tracePt t="106733" x="4908550" y="6064250"/>
          <p14:tracePt t="106749" x="4978400" y="6064250"/>
          <p14:tracePt t="106766" x="5016500" y="6064250"/>
          <p14:tracePt t="106783" x="5048250" y="6064250"/>
          <p14:tracePt t="106799" x="5054600" y="6064250"/>
          <p14:tracePt t="106816" x="5067300" y="6064250"/>
          <p14:tracePt t="106833" x="5073650" y="6064250"/>
          <p14:tracePt t="106849" x="5080000" y="6064250"/>
          <p14:tracePt t="106866" x="5092700" y="6064250"/>
          <p14:tracePt t="106882" x="5105400" y="6064250"/>
          <p14:tracePt t="106900" x="5118100" y="6057900"/>
          <p14:tracePt t="106916" x="5130800" y="6057900"/>
          <p14:tracePt t="106933" x="5137150" y="6057900"/>
          <p14:tracePt t="106949" x="5143500" y="6057900"/>
          <p14:tracePt t="106988" x="5149850" y="6057900"/>
          <p14:tracePt t="106999" x="5156200" y="6051550"/>
          <p14:tracePt t="107052" x="5162550" y="6045200"/>
          <p14:tracePt t="107059" x="5168900" y="6045200"/>
          <p14:tracePt t="107068" x="5175250" y="6045200"/>
          <p14:tracePt t="107068" x="5181600" y="6045200"/>
          <p14:tracePt t="107088" x="5187950" y="6038850"/>
          <p14:tracePt t="107099" x="5194300" y="6038850"/>
          <p14:tracePt t="107116" x="5200650" y="6038850"/>
          <p14:tracePt t="109964" x="5187950" y="6038850"/>
          <p14:tracePt t="109975" x="5175250" y="6038850"/>
          <p14:tracePt t="109979" x="5156200" y="6038850"/>
          <p14:tracePt t="109987" x="5111750" y="6038850"/>
          <p14:tracePt t="110000" x="5048250" y="6038850"/>
          <p14:tracePt t="110016" x="4953000" y="6038850"/>
          <p14:tracePt t="110034" x="4857750" y="6038850"/>
          <p14:tracePt t="110050" x="4762500" y="6038850"/>
          <p14:tracePt t="110066" x="4673600" y="6038850"/>
          <p14:tracePt t="110082" x="4603750" y="6038850"/>
          <p14:tracePt t="110082" x="4578350" y="6038850"/>
          <p14:tracePt t="110100" x="4533900" y="6038850"/>
          <p14:tracePt t="110116" x="4502150" y="6038850"/>
          <p14:tracePt t="110132" x="4483100" y="6038850"/>
          <p14:tracePt t="110149" x="4457700" y="6038850"/>
          <p14:tracePt t="110166" x="4438650" y="6038850"/>
          <p14:tracePt t="110182" x="4425950" y="6038850"/>
          <p14:tracePt t="110199" x="4419600" y="6038850"/>
          <p14:tracePt t="110215" x="4413250" y="6038850"/>
          <p14:tracePt t="110232" x="4406900" y="6038850"/>
          <p14:tracePt t="110249" x="4400550" y="6038850"/>
          <p14:tracePt t="110265" x="4394200" y="6038850"/>
          <p14:tracePt t="110282" x="4387850" y="6038850"/>
          <p14:tracePt t="110299" x="4375150" y="6038850"/>
          <p14:tracePt t="110316" x="4362450" y="6038850"/>
          <p14:tracePt t="110333" x="4349750" y="6038850"/>
          <p14:tracePt t="110349" x="4337050" y="6038850"/>
          <p14:tracePt t="110366" x="4330700" y="6038850"/>
          <p14:tracePt t="110403" x="4324350" y="6038850"/>
          <p14:tracePt t="110435" x="4318000" y="6038850"/>
          <p14:tracePt t="110451" x="4311650" y="6038850"/>
          <p14:tracePt t="110466" x="4305300" y="6038850"/>
          <p14:tracePt t="110466" x="4298950" y="6038850"/>
          <p14:tracePt t="110481" x="4286250" y="6038850"/>
          <p14:tracePt t="110498" x="4254500" y="6026150"/>
          <p14:tracePt t="110516" x="4235450" y="6019800"/>
          <p14:tracePt t="110532" x="4203700" y="6007100"/>
          <p14:tracePt t="110549" x="4178300" y="6000750"/>
          <p14:tracePt t="110565" x="4114800" y="5981700"/>
          <p14:tracePt t="110582" x="4044950" y="5962650"/>
          <p14:tracePt t="110599" x="3981450" y="5943600"/>
          <p14:tracePt t="110615" x="3930650" y="5924550"/>
          <p14:tracePt t="110632" x="3873500" y="5905500"/>
          <p14:tracePt t="110649" x="3803650" y="5854700"/>
          <p14:tracePt t="110665" x="3695700" y="5759450"/>
          <p14:tracePt t="110682" x="3378200" y="5441950"/>
          <p14:tracePt t="110700" x="3022600" y="5035550"/>
          <p14:tracePt t="110716" x="2698750" y="4654550"/>
          <p14:tracePt t="110732" x="2501900" y="4438650"/>
          <p14:tracePt t="110749" x="2368550" y="4254500"/>
          <p14:tracePt t="110766" x="2298700" y="4146550"/>
          <p14:tracePt t="110782" x="2266950" y="4076700"/>
          <p14:tracePt t="110799" x="2241550" y="4013200"/>
          <p14:tracePt t="110817" x="2209800" y="3943350"/>
          <p14:tracePt t="110832" x="2184400" y="3867150"/>
          <p14:tracePt t="110850" x="2159000" y="3790950"/>
          <p14:tracePt t="110865" x="2127250" y="3714750"/>
          <p14:tracePt t="110865" x="2108200" y="3676650"/>
          <p14:tracePt t="110883" x="2089150" y="3619500"/>
          <p14:tracePt t="110900" x="2070100" y="3556000"/>
          <p14:tracePt t="110916" x="2051050" y="3479800"/>
          <p14:tracePt t="110932" x="2032000" y="3416300"/>
          <p14:tracePt t="110949" x="2025650" y="3371850"/>
          <p14:tracePt t="110965" x="2000250" y="3333750"/>
          <p14:tracePt t="110983" x="1968500" y="3289300"/>
          <p14:tracePt t="110999" x="1924050" y="3238500"/>
          <p14:tracePt t="111016" x="1866900" y="3200400"/>
          <p14:tracePt t="111032" x="1816100" y="3155950"/>
          <p14:tracePt t="111049" x="1752600" y="3111500"/>
          <p14:tracePt t="111065" x="1676400" y="3067050"/>
          <p14:tracePt t="111082" x="1631950" y="3048000"/>
          <p14:tracePt t="111099" x="1530350" y="3022600"/>
          <p14:tracePt t="111116" x="1441450" y="3016250"/>
          <p14:tracePt t="111132" x="1358900" y="3016250"/>
          <p14:tracePt t="111149" x="1282700" y="3016250"/>
          <p14:tracePt t="111165" x="1206500" y="3041650"/>
          <p14:tracePt t="111182" x="1130300" y="3092450"/>
          <p14:tracePt t="111199" x="1073150" y="3162300"/>
          <p14:tracePt t="111216" x="1028700" y="3251200"/>
          <p14:tracePt t="111232" x="996950" y="3333750"/>
          <p14:tracePt t="111249" x="977900" y="3409950"/>
          <p14:tracePt t="111265" x="958850" y="3479800"/>
          <p14:tracePt t="111282" x="952500" y="3600450"/>
          <p14:tracePt t="111300" x="946150" y="3663950"/>
          <p14:tracePt t="111316" x="939800" y="3733800"/>
          <p14:tracePt t="111332" x="939800" y="3803650"/>
          <p14:tracePt t="111349" x="939800" y="3886200"/>
          <p14:tracePt t="111366" x="958850" y="3956050"/>
          <p14:tracePt t="111382" x="977900" y="4025900"/>
          <p14:tracePt t="111399" x="1003300" y="4076700"/>
          <p14:tracePt t="111415" x="1035050" y="4121150"/>
          <p14:tracePt t="111432" x="1066800" y="4159250"/>
          <p14:tracePt t="111449" x="1092200" y="4184650"/>
          <p14:tracePt t="111465" x="1130300" y="4203700"/>
          <p14:tracePt t="111482" x="1225550" y="4235450"/>
          <p14:tracePt t="111500" x="1314450" y="4241800"/>
          <p14:tracePt t="111517" x="1409700" y="4241800"/>
          <p14:tracePt t="111532" x="1498600" y="4241800"/>
          <p14:tracePt t="111549" x="1568450" y="4241800"/>
          <p14:tracePt t="111565" x="1600200" y="4241800"/>
          <p14:tracePt t="111582" x="1625600" y="4235450"/>
          <p14:tracePt t="111619" x="1631950" y="4235450"/>
          <p14:tracePt t="111987" x="1638300" y="4229100"/>
          <p14:tracePt t="111995" x="1638300" y="4197350"/>
          <p14:tracePt t="112003" x="1663700" y="4070350"/>
          <p14:tracePt t="112016" x="1682750" y="3873500"/>
          <p14:tracePt t="112033" x="1727200" y="3587750"/>
          <p14:tracePt t="112049" x="1758950" y="3384550"/>
          <p14:tracePt t="112065" x="1771650" y="3244850"/>
          <p14:tracePt t="112082" x="1790700" y="3168650"/>
          <p14:tracePt t="112100" x="1790700" y="3105150"/>
          <p14:tracePt t="112116" x="1790700" y="3079750"/>
          <p14:tracePt t="112132" x="1778000" y="3048000"/>
          <p14:tracePt t="112149" x="1758950" y="3022600"/>
          <p14:tracePt t="112165" x="1733550" y="2997200"/>
          <p14:tracePt t="112182" x="1695450" y="2959100"/>
          <p14:tracePt t="112199" x="1657350" y="2940050"/>
          <p14:tracePt t="112215" x="1593850" y="2914650"/>
          <p14:tracePt t="112232" x="1536700" y="2901950"/>
          <p14:tracePt t="112249" x="1504950" y="2876550"/>
          <p14:tracePt t="112265" x="1466850" y="2863850"/>
          <p14:tracePt t="112282" x="1441450" y="2857500"/>
          <p14:tracePt t="112299" x="1390650" y="2857500"/>
          <p14:tracePt t="112316" x="1346200" y="2857500"/>
          <p14:tracePt t="112332" x="1250950" y="2921000"/>
          <p14:tracePt t="112349" x="1143000" y="3009900"/>
          <p14:tracePt t="112365" x="1066800" y="3130550"/>
          <p14:tracePt t="112383" x="1016000" y="3257550"/>
          <p14:tracePt t="112399" x="984250" y="3371850"/>
          <p14:tracePt t="112416" x="977900" y="3486150"/>
          <p14:tracePt t="112432" x="977900" y="3606800"/>
          <p14:tracePt t="112449" x="990600" y="3733800"/>
          <p14:tracePt t="112465" x="1016000" y="3841750"/>
          <p14:tracePt t="112482" x="1060450" y="3930650"/>
          <p14:tracePt t="112499" x="1098550" y="4019550"/>
          <p14:tracePt t="112516" x="1117600" y="4057650"/>
          <p14:tracePt t="112533" x="1130300" y="4076700"/>
          <p14:tracePt t="112549" x="1136650" y="4083050"/>
          <p14:tracePt t="112566" x="1155700" y="4102100"/>
          <p14:tracePt t="112582" x="1174750" y="4121150"/>
          <p14:tracePt t="112599" x="1212850" y="4140200"/>
          <p14:tracePt t="112615" x="1257300" y="4171950"/>
          <p14:tracePt t="112632" x="1289050" y="4191000"/>
          <p14:tracePt t="112649" x="1327150" y="4203700"/>
          <p14:tracePt t="112666" x="1358900" y="4222750"/>
          <p14:tracePt t="112682" x="1384300" y="4229100"/>
          <p14:tracePt t="112699" x="1397000" y="4235450"/>
          <p14:tracePt t="112803" x="1397000" y="4241800"/>
          <p14:tracePt t="112811" x="1384300" y="4241800"/>
          <p14:tracePt t="112827" x="1377950" y="4248150"/>
          <p14:tracePt t="112835" x="1365250" y="4248150"/>
          <p14:tracePt t="112851" x="1365250" y="4260850"/>
          <p14:tracePt t="112865" x="1365250" y="4273550"/>
          <p14:tracePt t="112867" x="1365250" y="4298950"/>
          <p14:tracePt t="112882" x="1365250" y="4324350"/>
          <p14:tracePt t="112882" x="1371600" y="4337050"/>
          <p14:tracePt t="112900" x="1390650" y="4368800"/>
          <p14:tracePt t="112915" x="1409700" y="4394200"/>
          <p14:tracePt t="112933" x="1428750" y="4419600"/>
          <p14:tracePt t="112948" x="1441450" y="4445000"/>
          <p14:tracePt t="112966" x="1454150" y="4464050"/>
          <p14:tracePt t="112982" x="1460500" y="4476750"/>
          <p14:tracePt t="113115" x="1454150" y="4476750"/>
          <p14:tracePt t="113124" x="1441450" y="4470400"/>
          <p14:tracePt t="113132" x="1435100" y="4457700"/>
          <p14:tracePt t="113133" x="1416050" y="4445000"/>
          <p14:tracePt t="113149" x="1403350" y="4432300"/>
          <p14:tracePt t="113166" x="1384300" y="4419600"/>
          <p14:tracePt t="113182" x="1358900" y="4413250"/>
          <p14:tracePt t="113199" x="1314450" y="4413250"/>
          <p14:tracePt t="113215" x="1238250" y="4413250"/>
          <p14:tracePt t="113232" x="1104900" y="4425950"/>
          <p14:tracePt t="113249" x="984250" y="4483100"/>
          <p14:tracePt t="113266" x="882650" y="4546600"/>
          <p14:tracePt t="113282" x="812800" y="4610100"/>
          <p14:tracePt t="113300" x="806450" y="4654550"/>
          <p14:tracePt t="113315" x="800100" y="4737100"/>
          <p14:tracePt t="113332" x="800100" y="4813300"/>
          <p14:tracePt t="113349" x="800100" y="4908550"/>
          <p14:tracePt t="113366" x="800100" y="5010150"/>
          <p14:tracePt t="113382" x="800100" y="5086350"/>
          <p14:tracePt t="113415" x="825500" y="5168900"/>
          <p14:tracePt t="113416" x="844550" y="5245100"/>
          <p14:tracePt t="113433" x="863600" y="5308600"/>
          <p14:tracePt t="113449" x="889000" y="5384800"/>
          <p14:tracePt t="113466" x="908050" y="5461000"/>
          <p14:tracePt t="113482" x="933450" y="5543550"/>
          <p14:tracePt t="113482" x="952500" y="5588000"/>
          <p14:tracePt t="113499" x="984250" y="5683250"/>
          <p14:tracePt t="113516" x="1028700" y="5765800"/>
          <p14:tracePt t="113532" x="1054100" y="5835650"/>
          <p14:tracePt t="113549" x="1085850" y="5905500"/>
          <p14:tracePt t="113566" x="1117600" y="5962650"/>
          <p14:tracePt t="113581" x="1149350" y="6013450"/>
          <p14:tracePt t="113599" x="1187450" y="6070600"/>
          <p14:tracePt t="113615" x="1212850" y="6102350"/>
          <p14:tracePt t="113632" x="1244600" y="6134100"/>
          <p14:tracePt t="113649" x="1276350" y="6165850"/>
          <p14:tracePt t="113666" x="1314450" y="6184900"/>
          <p14:tracePt t="113682" x="1371600" y="6223000"/>
          <p14:tracePt t="113682" x="1390650" y="6235700"/>
          <p14:tracePt t="113700" x="1460500" y="6254750"/>
          <p14:tracePt t="113715" x="1524000" y="6280150"/>
          <p14:tracePt t="113732" x="1562100" y="6292850"/>
          <p14:tracePt t="113749" x="1593850" y="6299200"/>
          <p14:tracePt t="113765" x="1612900" y="6305550"/>
          <p14:tracePt t="113782" x="1612900" y="6311900"/>
          <p14:tracePt t="113923" x="1593850" y="6311900"/>
          <p14:tracePt t="113932" x="1574800" y="6311900"/>
          <p14:tracePt t="113939" x="1555750" y="6311900"/>
          <p14:tracePt t="113948" x="1536700" y="6311900"/>
          <p14:tracePt t="113951" x="1454150" y="6299200"/>
          <p14:tracePt t="113965" x="1308100" y="6254750"/>
          <p14:tracePt t="113982" x="1174750" y="6184900"/>
          <p14:tracePt t="113999" x="1035050" y="6102350"/>
          <p14:tracePt t="114015" x="908050" y="6013450"/>
          <p14:tracePt t="114032" x="787400" y="5892800"/>
          <p14:tracePt t="114048" x="711200" y="5791200"/>
          <p14:tracePt t="114065" x="647700" y="5695950"/>
          <p14:tracePt t="114082" x="615950" y="5594350"/>
          <p14:tracePt t="114099" x="609600" y="5492750"/>
          <p14:tracePt t="114115" x="609600" y="5372100"/>
          <p14:tracePt t="114132" x="609600" y="5226050"/>
          <p14:tracePt t="114149" x="635000" y="5080000"/>
          <p14:tracePt t="114165" x="692150" y="4933950"/>
          <p14:tracePt t="114182" x="762000" y="4806950"/>
          <p14:tracePt t="114199" x="819150" y="4711700"/>
          <p14:tracePt t="114216" x="889000" y="4635500"/>
          <p14:tracePt t="114232" x="933450" y="4584700"/>
          <p14:tracePt t="114249" x="971550" y="4546600"/>
          <p14:tracePt t="114265" x="1022350" y="4508500"/>
          <p14:tracePt t="114282" x="1041400" y="4489450"/>
          <p14:tracePt t="114298" x="1092200" y="4464050"/>
          <p14:tracePt t="114316" x="1111250" y="4451350"/>
          <p14:tracePt t="114332" x="1130300" y="4438650"/>
          <p14:tracePt t="114349" x="1149350" y="4425950"/>
          <p14:tracePt t="114365" x="1155700" y="4419600"/>
          <p14:tracePt t="114382" x="1168400" y="4419600"/>
          <p14:tracePt t="114539" x="1162050" y="4419600"/>
          <p14:tracePt t="114547" x="1130300" y="4419600"/>
          <p14:tracePt t="114548" x="1085850" y="4438650"/>
          <p14:tracePt t="114565" x="1022350" y="4470400"/>
          <p14:tracePt t="114566" x="908050" y="4546600"/>
          <p14:tracePt t="114582" x="825500" y="4622800"/>
          <p14:tracePt t="114598" x="736600" y="4711700"/>
          <p14:tracePt t="114615" x="685800" y="4781550"/>
          <p14:tracePt t="114631" x="641350" y="4845050"/>
          <p14:tracePt t="114649" x="622300" y="4914900"/>
          <p14:tracePt t="114665" x="603250" y="4997450"/>
          <p14:tracePt t="114683" x="603250" y="5067300"/>
          <p14:tracePt t="114699" x="603250" y="5181600"/>
          <p14:tracePt t="114716" x="609600" y="5264150"/>
          <p14:tracePt t="114732" x="641350" y="5365750"/>
          <p14:tracePt t="114749" x="673100" y="5467350"/>
          <p14:tracePt t="114765" x="704850" y="5581650"/>
          <p14:tracePt t="114782" x="755650" y="5689600"/>
          <p14:tracePt t="114799" x="793750" y="5784850"/>
          <p14:tracePt t="114816" x="844550" y="5873750"/>
          <p14:tracePt t="114832" x="914400" y="5969000"/>
          <p14:tracePt t="114849" x="996950" y="6038850"/>
          <p14:tracePt t="114865" x="1066800" y="6108700"/>
          <p14:tracePt t="114882" x="1155700" y="6153150"/>
          <p14:tracePt t="114900" x="1206500" y="6178550"/>
          <p14:tracePt t="114916" x="1238250" y="6184900"/>
          <p14:tracePt t="114932" x="1263650" y="6191250"/>
          <p14:tracePt t="114949" x="1276350" y="6197600"/>
          <p14:tracePt t="115107" x="1257300" y="6197600"/>
          <p14:tracePt t="115115" x="1238250" y="6197600"/>
          <p14:tracePt t="115123" x="1219200" y="6191250"/>
          <p14:tracePt t="115131" x="1162050" y="6146800"/>
          <p14:tracePt t="115141" x="1143000" y="6127750"/>
          <p14:tracePt t="115148" x="1060450" y="6038850"/>
          <p14:tracePt t="115165" x="984250" y="5924550"/>
          <p14:tracePt t="115182" x="895350" y="5797550"/>
          <p14:tracePt t="115199" x="825500" y="5683250"/>
          <p14:tracePt t="115216" x="793750" y="5575300"/>
          <p14:tracePt t="115232" x="787400" y="5473700"/>
          <p14:tracePt t="115249" x="787400" y="5340350"/>
          <p14:tracePt t="115265" x="800100" y="5175250"/>
          <p14:tracePt t="115282" x="850900" y="5016500"/>
          <p14:tracePt t="115298" x="971550" y="4768850"/>
          <p14:tracePt t="115315" x="1066800" y="4629150"/>
          <p14:tracePt t="115332" x="1155700" y="4527550"/>
          <p14:tracePt t="115349" x="1231900" y="4451350"/>
          <p14:tracePt t="115365" x="1276350" y="4419600"/>
          <p14:tracePt t="115382" x="1308100" y="4400550"/>
          <p14:tracePt t="115398" x="1308100" y="4394200"/>
          <p14:tracePt t="115416" x="1314450" y="4394200"/>
          <p14:tracePt t="115627" x="1301750" y="4400550"/>
          <p14:tracePt t="115631" x="1270000" y="4425950"/>
          <p14:tracePt t="115641" x="1219200" y="4470400"/>
          <p14:tracePt t="115650" x="1130300" y="4552950"/>
          <p14:tracePt t="115665" x="1060450" y="4629150"/>
          <p14:tracePt t="115682" x="996950" y="4724400"/>
          <p14:tracePt t="115699" x="939800" y="4857750"/>
          <p14:tracePt t="115716" x="914400" y="4940300"/>
          <p14:tracePt t="115732" x="908050" y="5029200"/>
          <p14:tracePt t="115748" x="901700" y="5143500"/>
          <p14:tracePt t="115765" x="901700" y="5257800"/>
          <p14:tracePt t="115782" x="901700" y="5378450"/>
          <p14:tracePt t="115798" x="901700" y="5486400"/>
          <p14:tracePt t="115815" x="908050" y="5581650"/>
          <p14:tracePt t="115848" x="946150" y="5689600"/>
          <p14:tracePt t="115850" x="1003300" y="5784850"/>
          <p14:tracePt t="115866" x="1041400" y="5835650"/>
          <p14:tracePt t="115882" x="1104900" y="5918200"/>
          <p14:tracePt t="115899" x="1130300" y="5943600"/>
          <p14:tracePt t="115915" x="1149350" y="5969000"/>
          <p14:tracePt t="115932" x="1168400" y="5988050"/>
          <p14:tracePt t="115948" x="1181100" y="5994400"/>
          <p14:tracePt t="115965" x="1200150" y="6013450"/>
          <p14:tracePt t="115982" x="1212850" y="6026150"/>
          <p14:tracePt t="115999" x="1238250" y="6045200"/>
          <p14:tracePt t="116015" x="1250950" y="6064250"/>
          <p14:tracePt t="116032" x="1257300" y="6070600"/>
          <p14:tracePt t="116048" x="1276350" y="6076950"/>
          <p14:tracePt t="116082" x="1282700" y="6083300"/>
          <p14:tracePt t="117403" x="1276350" y="6083300"/>
          <p14:tracePt t="117419" x="1270000" y="6083300"/>
          <p14:tracePt t="117443" x="1263650" y="6083300"/>
          <p14:tracePt t="117483" x="1257300" y="6083300"/>
          <p14:tracePt t="117492" x="1250950" y="6083300"/>
          <p14:tracePt t="117516" x="1244600" y="6083300"/>
          <p14:tracePt t="117532" x="1238250" y="6083300"/>
          <p14:tracePt t="117541" x="1231900" y="6083300"/>
          <p14:tracePt t="117619" x="1225550" y="6083300"/>
          <p14:tracePt t="117619"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r>
              <a:rPr lang="en-AU"/>
              <a:t>Fixed Priority Order</a:t>
            </a:r>
            <a:endParaRPr lang="en-GB"/>
          </a:p>
        </p:txBody>
      </p:sp>
      <p:sp>
        <p:nvSpPr>
          <p:cNvPr id="333827" name="Rectangle 3"/>
          <p:cNvSpPr>
            <a:spLocks noGrp="1" noChangeArrowheads="1"/>
          </p:cNvSpPr>
          <p:nvPr>
            <p:ph type="body" idx="1"/>
          </p:nvPr>
        </p:nvSpPr>
        <p:spPr>
          <a:xfrm>
            <a:off x="4629150" y="838200"/>
            <a:ext cx="4281488" cy="5664200"/>
          </a:xfrm>
        </p:spPr>
        <p:txBody>
          <a:bodyPr/>
          <a:lstStyle/>
          <a:p>
            <a:r>
              <a:rPr lang="en-NZ" dirty="0"/>
              <a:t>If two interrupts are recognized simultaneously, the interrupt with the higher priority </a:t>
            </a:r>
            <a:r>
              <a:rPr lang="en-NZ" b="1" dirty="0"/>
              <a:t>level</a:t>
            </a:r>
            <a:r>
              <a:rPr lang="en-NZ" dirty="0"/>
              <a:t> is serviced first</a:t>
            </a:r>
          </a:p>
          <a:p>
            <a:r>
              <a:rPr lang="en-NZ" dirty="0" smtClean="0"/>
              <a:t>If </a:t>
            </a:r>
            <a:r>
              <a:rPr lang="en-NZ" dirty="0"/>
              <a:t>both interrupts have the same priority </a:t>
            </a:r>
            <a:r>
              <a:rPr lang="en-NZ" b="1" dirty="0"/>
              <a:t>level</a:t>
            </a:r>
            <a:r>
              <a:rPr lang="en-NZ" dirty="0"/>
              <a:t>, the fixed priority </a:t>
            </a:r>
            <a:r>
              <a:rPr lang="en-NZ" b="1" dirty="0"/>
              <a:t>order </a:t>
            </a:r>
            <a:r>
              <a:rPr lang="en-NZ" dirty="0"/>
              <a:t>determines which is serviced first</a:t>
            </a:r>
          </a:p>
          <a:p>
            <a:r>
              <a:rPr lang="en-NZ" dirty="0" smtClean="0"/>
              <a:t>Refer </a:t>
            </a:r>
            <a:r>
              <a:rPr lang="en-NZ" dirty="0"/>
              <a:t>to </a:t>
            </a:r>
            <a:r>
              <a:rPr lang="en-NZ" i="1" dirty="0"/>
              <a:t>priority order column</a:t>
            </a:r>
            <a:r>
              <a:rPr lang="en-NZ" dirty="0"/>
              <a:t> in the Interrupt Summary table</a:t>
            </a:r>
            <a:endParaRPr lang="en-GB" dirty="0"/>
          </a:p>
        </p:txBody>
      </p:sp>
      <p:pic>
        <p:nvPicPr>
          <p:cNvPr id="3338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943" y="725309"/>
            <a:ext cx="3323542" cy="589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483"/>
    </mc:Choice>
    <mc:Fallback>
      <p:transition spd="slow" advTm="106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024" x="3790950" y="1828800"/>
          <p14:tracePt t="10154" x="3784600" y="1828800"/>
          <p14:tracePt t="10162" x="3778250" y="1828800"/>
          <p14:tracePt t="10170" x="3759200" y="1828800"/>
          <p14:tracePt t="10186" x="3746500" y="1828800"/>
          <p14:tracePt t="10202" x="3689350" y="1828800"/>
          <p14:tracePt t="10210" x="3657600" y="1828800"/>
          <p14:tracePt t="10219" x="3543300" y="1803400"/>
          <p14:tracePt t="10253" x="3403600" y="1765300"/>
          <p14:tracePt t="10259" x="3346450" y="1752600"/>
          <p14:tracePt t="10278" x="3327400" y="1752600"/>
          <p14:tracePt t="10290" x="3225800" y="1714500"/>
          <p14:tracePt t="10306" x="3124200" y="1670050"/>
          <p14:tracePt t="10322" x="3048000" y="1638300"/>
          <p14:tracePt t="10338" x="2984500" y="1612900"/>
          <p14:tracePt t="10354" x="2914650" y="1581150"/>
          <p14:tracePt t="10370" x="2870200" y="1562100"/>
          <p14:tracePt t="10386" x="2844800" y="1543050"/>
          <p14:tracePt t="10386" x="2825750" y="1524000"/>
          <p14:tracePt t="10402" x="2806700" y="1511300"/>
          <p14:tracePt t="10402" x="2781300" y="1485900"/>
          <p14:tracePt t="10418" x="2762250" y="1460500"/>
          <p14:tracePt t="10435" x="2749550" y="1441450"/>
          <p14:tracePt t="10451" x="2736850" y="1409700"/>
          <p14:tracePt t="10468" x="2736850" y="1384300"/>
          <p14:tracePt t="10485" x="2730500" y="1339850"/>
          <p14:tracePt t="10501" x="2724150" y="1289050"/>
          <p14:tracePt t="10518" x="2711450" y="1238250"/>
          <p14:tracePt t="10535" x="2705100" y="1200150"/>
          <p14:tracePt t="10551" x="2679700" y="1155700"/>
          <p14:tracePt t="10568" x="2667000" y="1111250"/>
          <p14:tracePt t="10585" x="2641600" y="1066800"/>
          <p14:tracePt t="10585" x="2635250" y="1047750"/>
          <p14:tracePt t="10602" x="2616200" y="1009650"/>
          <p14:tracePt t="10619" x="2603500" y="977900"/>
          <p14:tracePt t="10634" x="2590800" y="952500"/>
          <p14:tracePt t="10651" x="2590800" y="933450"/>
          <p14:tracePt t="10668" x="2584450" y="920750"/>
          <p14:tracePt t="10685" x="2584450" y="908050"/>
          <p14:tracePt t="10701" x="2578100" y="895350"/>
          <p14:tracePt t="10962" x="2578100" y="914400"/>
          <p14:tracePt t="10970" x="2578100" y="958850"/>
          <p14:tracePt t="10978" x="2578100" y="1035050"/>
          <p14:tracePt t="10986" x="2584450" y="1073150"/>
          <p14:tracePt t="11001" x="2603500" y="1168400"/>
          <p14:tracePt t="11019" x="2616200" y="1212850"/>
          <p14:tracePt t="11035" x="2635250" y="1263650"/>
          <p14:tracePt t="11052" x="2641600" y="1308100"/>
          <p14:tracePt t="11068" x="2660650" y="1352550"/>
          <p14:tracePt t="11085" x="2667000" y="1409700"/>
          <p14:tracePt t="11101" x="2673350" y="1454150"/>
          <p14:tracePt t="11118" x="2679700" y="1504950"/>
          <p14:tracePt t="11135" x="2686050" y="1549400"/>
          <p14:tracePt t="11152" x="2698750" y="1619250"/>
          <p14:tracePt t="11168" x="2717800" y="1682750"/>
          <p14:tracePt t="11185" x="2730500" y="1771650"/>
          <p14:tracePt t="11201" x="2743200" y="1860550"/>
          <p14:tracePt t="11201" x="2749550" y="1905000"/>
          <p14:tracePt t="11219" x="2755900" y="1962150"/>
          <p14:tracePt t="11234" x="2762250" y="2019300"/>
          <p14:tracePt t="11251" x="2762250" y="2070100"/>
          <p14:tracePt t="11268" x="2768600" y="2114550"/>
          <p14:tracePt t="11285" x="2781300" y="2159000"/>
          <p14:tracePt t="11301" x="2781300" y="2190750"/>
          <p14:tracePt t="11318" x="2787650" y="2241550"/>
          <p14:tracePt t="11334" x="2794000" y="2286000"/>
          <p14:tracePt t="11351" x="2800350" y="2317750"/>
          <p14:tracePt t="11368" x="2800350" y="2374900"/>
          <p14:tracePt t="11384" x="2800350" y="2432050"/>
          <p14:tracePt t="11401" x="2800350" y="2520950"/>
          <p14:tracePt t="11419" x="2800350" y="2603500"/>
          <p14:tracePt t="11434" x="2800350" y="2686050"/>
          <p14:tracePt t="11452" x="2800350" y="2787650"/>
          <p14:tracePt t="11467" x="2800350" y="2882900"/>
          <p14:tracePt t="11484" x="2800350" y="2984500"/>
          <p14:tracePt t="11501" x="2800350" y="3105150"/>
          <p14:tracePt t="11518" x="2800350" y="3244850"/>
          <p14:tracePt t="11535" x="2768600" y="3409950"/>
          <p14:tracePt t="11552" x="2755900" y="3600450"/>
          <p14:tracePt t="11568" x="2755900" y="3778250"/>
          <p14:tracePt t="11585" x="2749550" y="3937000"/>
          <p14:tracePt t="11601" x="2749550" y="4089400"/>
          <p14:tracePt t="11601" x="2749550" y="4152900"/>
          <p14:tracePt t="11619" x="2749550" y="4286250"/>
          <p14:tracePt t="11635" x="2749550" y="4413250"/>
          <p14:tracePt t="11652" x="2768600" y="4565650"/>
          <p14:tracePt t="11668" x="2794000" y="4699000"/>
          <p14:tracePt t="11685" x="2813050" y="4819650"/>
          <p14:tracePt t="11701" x="2825750" y="4940300"/>
          <p14:tracePt t="11719" x="2838450" y="5067300"/>
          <p14:tracePt t="11735" x="2857500" y="5175250"/>
          <p14:tracePt t="11752" x="2870200" y="5276850"/>
          <p14:tracePt t="11768" x="2895600" y="5391150"/>
          <p14:tracePt t="11785" x="2908300" y="5499100"/>
          <p14:tracePt t="11801" x="2921000" y="5600700"/>
          <p14:tracePt t="11801" x="2927350" y="5645150"/>
          <p14:tracePt t="11818" x="2940050" y="5721350"/>
          <p14:tracePt t="11834" x="2952750" y="5803900"/>
          <p14:tracePt t="11851" x="2965450" y="5892800"/>
          <p14:tracePt t="11868" x="2978150" y="5981700"/>
          <p14:tracePt t="11884" x="2990850" y="6076950"/>
          <p14:tracePt t="11901" x="3003550" y="6165850"/>
          <p14:tracePt t="11918" x="3016250" y="6254750"/>
          <p14:tracePt t="11934" x="3022600" y="6330950"/>
          <p14:tracePt t="11951" x="3035300" y="6394450"/>
          <p14:tracePt t="11968" x="3041650" y="6445250"/>
          <p14:tracePt t="11985" x="3048000" y="6477000"/>
          <p14:tracePt t="12001" x="3048000" y="6508750"/>
          <p14:tracePt t="12019" x="3054350" y="6515100"/>
          <p14:tracePt t="12035" x="3054350" y="6521450"/>
          <p14:tracePt t="12051" x="3054350" y="6527800"/>
          <p14:tracePt t="12154" x="3054350" y="6534150"/>
          <p14:tracePt t="12162" x="3067050" y="6534150"/>
          <p14:tracePt t="12170" x="3073400" y="6534150"/>
          <p14:tracePt t="12184" x="3086100" y="6527800"/>
          <p14:tracePt t="12185" x="3111500" y="6445250"/>
          <p14:tracePt t="12201" x="3155950" y="6203950"/>
          <p14:tracePt t="12219" x="3225800" y="5873750"/>
          <p14:tracePt t="12235" x="3289300" y="5499100"/>
          <p14:tracePt t="12251" x="3333750" y="5080000"/>
          <p14:tracePt t="12268" x="3340100" y="4686300"/>
          <p14:tracePt t="12284" x="3340100" y="4279900"/>
          <p14:tracePt t="12301" x="3327400" y="3867150"/>
          <p14:tracePt t="12318" x="3270250" y="3543300"/>
          <p14:tracePt t="12335" x="3232150" y="3225800"/>
          <p14:tracePt t="12351" x="3187700" y="2971800"/>
          <p14:tracePt t="12368" x="3130550" y="2698750"/>
          <p14:tracePt t="12385" x="3098800" y="2476500"/>
          <p14:tracePt t="12401" x="3041650" y="2171700"/>
          <p14:tracePt t="12419" x="3016250" y="1987550"/>
          <p14:tracePt t="12434" x="2990850" y="1809750"/>
          <p14:tracePt t="12451" x="2971800" y="1644650"/>
          <p14:tracePt t="12468" x="2946400" y="1498600"/>
          <p14:tracePt t="12484" x="2927350" y="1371600"/>
          <p14:tracePt t="12501" x="2914650" y="1276350"/>
          <p14:tracePt t="12517" x="2901950" y="1200150"/>
          <p14:tracePt t="12534" x="2895600" y="1149350"/>
          <p14:tracePt t="12551" x="2876550" y="1111250"/>
          <p14:tracePt t="12568" x="2863850" y="1073150"/>
          <p14:tracePt t="12584" x="2851150" y="1028700"/>
          <p14:tracePt t="12601" x="2838450" y="977900"/>
          <p14:tracePt t="12619" x="2832100" y="939800"/>
          <p14:tracePt t="12635" x="2819400" y="901700"/>
          <p14:tracePt t="12651" x="2819400" y="876300"/>
          <p14:tracePt t="12669" x="2813050" y="869950"/>
          <p14:tracePt t="12684" x="2813050" y="863600"/>
          <p14:tracePt t="12810" x="2806700" y="863600"/>
          <p14:tracePt t="12818" x="2806700" y="876300"/>
          <p14:tracePt t="12826" x="2794000" y="920750"/>
          <p14:tracePt t="12834" x="2787650" y="977900"/>
          <p14:tracePt t="12851" x="2774950" y="1041400"/>
          <p14:tracePt t="12868" x="2768600" y="1117600"/>
          <p14:tracePt t="12884" x="2749550" y="1219200"/>
          <p14:tracePt t="12902" x="2743200" y="1327150"/>
          <p14:tracePt t="12918" x="2736850" y="1447800"/>
          <p14:tracePt t="12935" x="2736850" y="1587500"/>
          <p14:tracePt t="12951" x="2736850" y="1714500"/>
          <p14:tracePt t="12968" x="2736850" y="1885950"/>
          <p14:tracePt t="12984" x="2736850" y="2057400"/>
          <p14:tracePt t="13001" x="2736850" y="2305050"/>
          <p14:tracePt t="13019" x="2736850" y="2470150"/>
          <p14:tracePt t="13035" x="2736850" y="2654300"/>
          <p14:tracePt t="13051" x="2736850" y="2813050"/>
          <p14:tracePt t="13068" x="2736850" y="2984500"/>
          <p14:tracePt t="13084" x="2736850" y="3149600"/>
          <p14:tracePt t="13101" x="2736850" y="3314700"/>
          <p14:tracePt t="13118" x="2736850" y="3486150"/>
          <p14:tracePt t="13135" x="2736850" y="3683000"/>
          <p14:tracePt t="13151" x="2736850" y="3879850"/>
          <p14:tracePt t="13168" x="2736850" y="4076700"/>
          <p14:tracePt t="13185" x="2736850" y="4254500"/>
          <p14:tracePt t="13201" x="2736850" y="4413250"/>
          <p14:tracePt t="13218" x="2743200" y="4610100"/>
          <p14:tracePt t="13235" x="2755900" y="4711700"/>
          <p14:tracePt t="13251" x="2768600" y="4794250"/>
          <p14:tracePt t="13268" x="2774950" y="4838700"/>
          <p14:tracePt t="13284" x="2781300" y="4870450"/>
          <p14:tracePt t="13301" x="2787650" y="4895850"/>
          <p14:tracePt t="13317" x="2787650" y="4902200"/>
          <p14:tracePt t="13402" x="2787650" y="4908550"/>
          <p14:tracePt t="13418" x="2794000" y="4908550"/>
          <p14:tracePt t="13422" x="2806700" y="4908550"/>
          <p14:tracePt t="13434" x="2813050" y="4908550"/>
          <p14:tracePt t="13435" x="2844800" y="4902200"/>
          <p14:tracePt t="13451" x="2927350" y="4838700"/>
          <p14:tracePt t="13468" x="2984500" y="4705350"/>
          <p14:tracePt t="13484" x="3041650" y="4445000"/>
          <p14:tracePt t="13501" x="3098800" y="4076700"/>
          <p14:tracePt t="13518" x="3098800" y="3721100"/>
          <p14:tracePt t="13536" x="3105150" y="3416300"/>
          <p14:tracePt t="13551" x="3117850" y="3111500"/>
          <p14:tracePt t="13568" x="3092450" y="2774950"/>
          <p14:tracePt t="13584" x="3035300" y="2336800"/>
          <p14:tracePt t="13584" x="3035300" y="2108200"/>
          <p14:tracePt t="13602" x="3028950" y="1911350"/>
          <p14:tracePt t="13602" x="3009900" y="1727200"/>
          <p14:tracePt t="13618" x="2990850" y="1447800"/>
          <p14:tracePt t="13635" x="2990850" y="1301750"/>
          <p14:tracePt t="13651" x="2990850" y="1200150"/>
          <p14:tracePt t="13667" x="2990850" y="1130300"/>
          <p14:tracePt t="13684" x="2990850" y="1085850"/>
          <p14:tracePt t="13701" x="2990850" y="1066800"/>
          <p14:tracePt t="13717" x="2990850" y="1054100"/>
          <p14:tracePt t="13818" x="2990850" y="1047750"/>
          <p14:tracePt t="13821" x="3009900" y="1041400"/>
          <p14:tracePt t="13834" x="3035300" y="1041400"/>
          <p14:tracePt t="13835" x="3117850" y="1041400"/>
          <p14:tracePt t="13851" x="3213100" y="1041400"/>
          <p14:tracePt t="13868" x="3289300" y="1041400"/>
          <p14:tracePt t="13884" x="3359150" y="1047750"/>
          <p14:tracePt t="13901" x="3429000" y="1060450"/>
          <p14:tracePt t="13917" x="3486150" y="1066800"/>
          <p14:tracePt t="13934" x="3517900" y="1066800"/>
          <p14:tracePt t="13951" x="3543300" y="1066800"/>
          <p14:tracePt t="13968" x="3556000" y="1066800"/>
          <p14:tracePt t="13984" x="3581400" y="1066800"/>
          <p14:tracePt t="14001" x="3606800" y="1041400"/>
          <p14:tracePt t="14018" x="3613150" y="1028700"/>
          <p14:tracePt t="14035" x="3619500" y="1022350"/>
          <p14:tracePt t="14162" x="3613150" y="1035050"/>
          <p14:tracePt t="14170" x="3587750" y="1104900"/>
          <p14:tracePt t="14184" x="3587750" y="1149350"/>
          <p14:tracePt t="14186" x="3575050" y="1187450"/>
          <p14:tracePt t="14201" x="3568700" y="1282700"/>
          <p14:tracePt t="14218" x="3562350" y="1339850"/>
          <p14:tracePt t="14234" x="3562350" y="1403350"/>
          <p14:tracePt t="14251" x="3562350" y="1479550"/>
          <p14:tracePt t="14267" x="3549650" y="1587500"/>
          <p14:tracePt t="14284" x="3543300" y="1714500"/>
          <p14:tracePt t="14301" x="3530600" y="1879600"/>
          <p14:tracePt t="14318" x="3505200" y="2057400"/>
          <p14:tracePt t="14334" x="3498850" y="2235200"/>
          <p14:tracePt t="14351" x="3498850" y="2419350"/>
          <p14:tracePt t="14368" x="3498850" y="2590800"/>
          <p14:tracePt t="14384" x="3498850" y="2762250"/>
          <p14:tracePt t="14401" x="3498850" y="2933700"/>
          <p14:tracePt t="14401" x="3498850" y="3028950"/>
          <p14:tracePt t="14418" x="3498850" y="3181350"/>
          <p14:tracePt t="14435" x="3498850" y="3346450"/>
          <p14:tracePt t="14451" x="3498850" y="3498850"/>
          <p14:tracePt t="14468" x="3498850" y="3683000"/>
          <p14:tracePt t="14484" x="3498850" y="3854450"/>
          <p14:tracePt t="14501" x="3498850" y="4025900"/>
          <p14:tracePt t="14518" x="3498850" y="4191000"/>
          <p14:tracePt t="14534" x="3498850" y="4343400"/>
          <p14:tracePt t="14551" x="3498850" y="4489450"/>
          <p14:tracePt t="14568" x="3498850" y="4622800"/>
          <p14:tracePt t="14584" x="3486150" y="4743450"/>
          <p14:tracePt t="14601" x="3460750" y="4864100"/>
          <p14:tracePt t="14601" x="3454400" y="4921250"/>
          <p14:tracePt t="14618" x="3441700" y="5016500"/>
          <p14:tracePt t="14635" x="3429000" y="5124450"/>
          <p14:tracePt t="14651" x="3403600" y="5238750"/>
          <p14:tracePt t="14667" x="3390900" y="5327650"/>
          <p14:tracePt t="14685" x="3378200" y="5416550"/>
          <p14:tracePt t="14701" x="3359150" y="5486400"/>
          <p14:tracePt t="14718" x="3346450" y="5556250"/>
          <p14:tracePt t="14734" x="3333750" y="5632450"/>
          <p14:tracePt t="14751" x="3327400" y="5702300"/>
          <p14:tracePt t="14768" x="3327400" y="5746750"/>
          <p14:tracePt t="14785" x="3327400" y="5778500"/>
          <p14:tracePt t="14802" x="3327400" y="5816600"/>
          <p14:tracePt t="14819" x="3327400" y="5829300"/>
          <p14:tracePt t="14834" x="3327400" y="5835650"/>
          <p14:tracePt t="14850" x="3327400" y="5842000"/>
          <p14:tracePt t="14890" x="3327400" y="5848350"/>
          <p14:tracePt t="14898" x="3327400" y="5854700"/>
          <p14:tracePt t="14918" x="3327400" y="5873750"/>
          <p14:tracePt t="14919" x="3327400" y="5892800"/>
          <p14:tracePt t="14934" x="3327400" y="5905500"/>
          <p14:tracePt t="14951" x="3327400" y="5911850"/>
          <p14:tracePt t="15042" x="3340100" y="5911850"/>
          <p14:tracePt t="15050" x="3359150" y="5911850"/>
          <p14:tracePt t="15051" x="3378200" y="5886450"/>
          <p14:tracePt t="15066" x="3429000" y="5740400"/>
          <p14:tracePt t="15084" x="3479800" y="5638800"/>
          <p14:tracePt t="15085" x="3613150" y="5302250"/>
          <p14:tracePt t="15101" x="3733800" y="4927600"/>
          <p14:tracePt t="15118" x="3892550" y="4495800"/>
          <p14:tracePt t="15134" x="4025900" y="4070350"/>
          <p14:tracePt t="15151" x="4121150" y="3651250"/>
          <p14:tracePt t="15167" x="4178300" y="3282950"/>
          <p14:tracePt t="15185" x="4210050" y="2914650"/>
          <p14:tracePt t="15185" x="4210050" y="2736850"/>
          <p14:tracePt t="15202" x="4171950" y="2355850"/>
          <p14:tracePt t="15218" x="4121150" y="2032000"/>
          <p14:tracePt t="15234" x="4076700" y="1746250"/>
          <p14:tracePt t="15251" x="4064000" y="1581150"/>
          <p14:tracePt t="15267" x="4057650" y="1447800"/>
          <p14:tracePt t="15284" x="4044950" y="1333500"/>
          <p14:tracePt t="15301" x="4032250" y="1238250"/>
          <p14:tracePt t="15318" x="4025900" y="1143000"/>
          <p14:tracePt t="15334" x="4025900" y="1054100"/>
          <p14:tracePt t="15351" x="4025900" y="1003300"/>
          <p14:tracePt t="15368" x="4025900" y="990600"/>
          <p14:tracePt t="15384" x="4025900" y="984250"/>
          <p14:tracePt t="15858" x="4019550" y="996950"/>
          <p14:tracePt t="15866" x="4006850" y="1022350"/>
          <p14:tracePt t="15868" x="3981450" y="1066800"/>
          <p14:tracePt t="15884" x="3943350" y="1111250"/>
          <p14:tracePt t="15902" x="3917950" y="1155700"/>
          <p14:tracePt t="15917" x="3892550" y="1212850"/>
          <p14:tracePt t="15934" x="3867150" y="1301750"/>
          <p14:tracePt t="15952" x="3860800" y="1403350"/>
          <p14:tracePt t="15968" x="3860800" y="1479550"/>
          <p14:tracePt t="15984" x="3860800" y="1549400"/>
          <p14:tracePt t="16001" x="3860800" y="1581150"/>
          <p14:tracePt t="16018" x="3860800" y="1612900"/>
          <p14:tracePt t="16035" x="3860800" y="1625600"/>
          <p14:tracePt t="16051" x="3860800" y="1631950"/>
          <p14:tracePt t="16068" x="3860800" y="1638300"/>
          <p14:tracePt t="16178" x="3860800" y="1644650"/>
          <p14:tracePt t="16186" x="3860800" y="1651000"/>
          <p14:tracePt t="16194" x="3860800" y="1663700"/>
          <p14:tracePt t="16201" x="3860800" y="1695450"/>
          <p14:tracePt t="16219" x="3860800" y="1739900"/>
          <p14:tracePt t="16235" x="3841750" y="1835150"/>
          <p14:tracePt t="16251" x="3829050" y="1962150"/>
          <p14:tracePt t="16268" x="3822700" y="2120900"/>
          <p14:tracePt t="16284" x="3816350" y="2241550"/>
          <p14:tracePt t="16301" x="3816350" y="2336800"/>
          <p14:tracePt t="16317" x="3816350" y="2381250"/>
          <p14:tracePt t="16335" x="3816350" y="2393950"/>
          <p14:tracePt t="16352" x="3816350" y="2400300"/>
          <p14:tracePt t="16387" x="3816350" y="2406650"/>
          <p14:tracePt t="16388" x="3816350" y="2413000"/>
          <p14:tracePt t="16402" x="3816350" y="2438400"/>
          <p14:tracePt t="16419" x="3816350" y="2476500"/>
          <p14:tracePt t="16436" x="3816350" y="2527300"/>
          <p14:tracePt t="16452" x="3816350" y="2565400"/>
          <p14:tracePt t="16469" x="3816350" y="2578100"/>
          <p14:tracePt t="16485" x="3810000" y="2584450"/>
          <p14:tracePt t="16579" x="3810000" y="2590800"/>
          <p14:tracePt t="16587" x="3810000" y="2654300"/>
          <p14:tracePt t="16603" x="3810000" y="2698750"/>
          <p14:tracePt t="16618" x="3810000" y="2781300"/>
          <p14:tracePt t="16619" x="3810000" y="2889250"/>
          <p14:tracePt t="16635" x="3810000" y="2965450"/>
          <p14:tracePt t="16651" x="3810000" y="3022600"/>
          <p14:tracePt t="16669" x="3810000" y="3067050"/>
          <p14:tracePt t="16685" x="3810000" y="3105150"/>
          <p14:tracePt t="16702" x="3810000" y="3149600"/>
          <p14:tracePt t="16719" x="3810000" y="3194050"/>
          <p14:tracePt t="16735" x="3810000" y="3244850"/>
          <p14:tracePt t="16752" x="3810000" y="3302000"/>
          <p14:tracePt t="16769" x="3810000" y="3365500"/>
          <p14:tracePt t="16785" x="3803650" y="3454400"/>
          <p14:tracePt t="16802" x="3797300" y="3568700"/>
          <p14:tracePt t="16819" x="3790950" y="3644900"/>
          <p14:tracePt t="16835" x="3778250" y="3721100"/>
          <p14:tracePt t="16852" x="3765550" y="3810000"/>
          <p14:tracePt t="16868" x="3746500" y="3917950"/>
          <p14:tracePt t="16885" x="3727450" y="4032250"/>
          <p14:tracePt t="16902" x="3708400" y="4159250"/>
          <p14:tracePt t="16918" x="3695700" y="4279900"/>
          <p14:tracePt t="16935" x="3683000" y="4413250"/>
          <p14:tracePt t="16952" x="3670300" y="4533900"/>
          <p14:tracePt t="16969" x="3644900" y="4667250"/>
          <p14:tracePt t="16985" x="3638550" y="4806950"/>
          <p14:tracePt t="17002" x="3600450" y="5035550"/>
          <p14:tracePt t="17019" x="3587750" y="5181600"/>
          <p14:tracePt t="17035" x="3568700" y="5340350"/>
          <p14:tracePt t="17052" x="3568700" y="5511800"/>
          <p14:tracePt t="17069" x="3568700" y="5695950"/>
          <p14:tracePt t="17085" x="3568700" y="5873750"/>
          <p14:tracePt t="17102" x="3568700" y="6026150"/>
          <p14:tracePt t="17118" x="3581400" y="6134100"/>
          <p14:tracePt t="17135" x="3594100" y="6229350"/>
          <p14:tracePt t="17152" x="3613150" y="6286500"/>
          <p14:tracePt t="17169" x="3619500" y="6337300"/>
          <p14:tracePt t="17185" x="3619500" y="6362700"/>
          <p14:tracePt t="17185" x="3619500" y="6375400"/>
          <p14:tracePt t="17203" x="3619500" y="6394450"/>
          <p14:tracePt t="17219" x="3619500" y="6413500"/>
          <p14:tracePt t="17236" x="3619500" y="6419850"/>
          <p14:tracePt t="17252" x="3619500" y="6432550"/>
          <p14:tracePt t="17269" x="3619500" y="6438900"/>
          <p14:tracePt t="17285" x="3619500" y="6451600"/>
          <p14:tracePt t="17302" x="3619500" y="6457950"/>
          <p14:tracePt t="17339" x="3619500" y="6464300"/>
          <p14:tracePt t="18083" x="3625850" y="6464300"/>
          <p14:tracePt t="18083" x="3632200" y="6451600"/>
          <p14:tracePt t="18094" x="3638550" y="6432550"/>
          <p14:tracePt t="18102" x="3670300" y="6356350"/>
          <p14:tracePt t="18120" x="3695700" y="6286500"/>
          <p14:tracePt t="18136" x="3714750" y="6229350"/>
          <p14:tracePt t="18152" x="3721100" y="6165850"/>
          <p14:tracePt t="18168" x="3733800" y="6108700"/>
          <p14:tracePt t="18185" x="3740150" y="6045200"/>
          <p14:tracePt t="18202" x="3740150" y="5994400"/>
          <p14:tracePt t="18202" x="3740150" y="5969000"/>
          <p14:tracePt t="18219" x="3740150" y="5892800"/>
          <p14:tracePt t="18235" x="3740150" y="5810250"/>
          <p14:tracePt t="18253" x="3733800" y="5657850"/>
          <p14:tracePt t="18268" x="3708400" y="5454650"/>
          <p14:tracePt t="18286" x="3663950" y="5149850"/>
          <p14:tracePt t="18301" x="3632200" y="4940300"/>
          <p14:tracePt t="18319" x="3632200" y="4724400"/>
          <p14:tracePt t="18335" x="3632200" y="4540250"/>
          <p14:tracePt t="18352" x="3625850" y="4324350"/>
          <p14:tracePt t="18368" x="3625850" y="4057650"/>
          <p14:tracePt t="18385" x="3625850" y="3771900"/>
          <p14:tracePt t="18402" x="3638550" y="3460750"/>
          <p14:tracePt t="18419" x="3670300" y="3282950"/>
          <p14:tracePt t="18435" x="3689350" y="3117850"/>
          <p14:tracePt t="18452" x="3702050" y="2952750"/>
          <p14:tracePt t="18468" x="3714750" y="2806700"/>
          <p14:tracePt t="18485" x="3714750" y="2660650"/>
          <p14:tracePt t="18502" x="3714750" y="2540000"/>
          <p14:tracePt t="18519" x="3714750" y="2444750"/>
          <p14:tracePt t="18535" x="3714750" y="2362200"/>
          <p14:tracePt t="18552" x="3714750" y="2298700"/>
          <p14:tracePt t="18568" x="3714750" y="2241550"/>
          <p14:tracePt t="18585" x="3714750" y="2184400"/>
          <p14:tracePt t="18602" x="3714750" y="2114550"/>
          <p14:tracePt t="18619" x="3714750" y="2057400"/>
          <p14:tracePt t="18635" x="3714750" y="2012950"/>
          <p14:tracePt t="18652" x="3714750" y="1981200"/>
          <p14:tracePt t="18668" x="3714750" y="1949450"/>
          <p14:tracePt t="18685" x="3714750" y="1936750"/>
          <p14:tracePt t="18701" x="3714750" y="1917700"/>
          <p14:tracePt t="18718" x="3714750" y="1905000"/>
          <p14:tracePt t="18735" x="3714750" y="1892300"/>
          <p14:tracePt t="18752" x="3721100" y="1873250"/>
          <p14:tracePt t="18768" x="3721100" y="1847850"/>
          <p14:tracePt t="18785" x="3721100" y="1822450"/>
          <p14:tracePt t="18802" x="3721100" y="1784350"/>
          <p14:tracePt t="18819" x="3721100" y="1771650"/>
          <p14:tracePt t="18835" x="3721100" y="1765300"/>
          <p14:tracePt t="19027" x="3721100" y="1784350"/>
          <p14:tracePt t="19035" x="3714750" y="1854200"/>
          <p14:tracePt t="19052" x="3708400" y="1898650"/>
          <p14:tracePt t="19068" x="3695700" y="1974850"/>
          <p14:tracePt t="19069" x="3695700" y="2076450"/>
          <p14:tracePt t="19085" x="3683000" y="2159000"/>
          <p14:tracePt t="19101" x="3670300" y="2247900"/>
          <p14:tracePt t="19118" x="3670300" y="2311400"/>
          <p14:tracePt t="19135" x="3663950" y="2387600"/>
          <p14:tracePt t="19152" x="3663950" y="2451100"/>
          <p14:tracePt t="19169" x="3663950" y="2514600"/>
          <p14:tracePt t="19185" x="3663950" y="2578100"/>
          <p14:tracePt t="19202" x="3663950" y="2641600"/>
          <p14:tracePt t="19218" x="3663950" y="2743200"/>
          <p14:tracePt t="19236" x="3657600" y="2806700"/>
          <p14:tracePt t="19252" x="3657600" y="2889250"/>
          <p14:tracePt t="19269" x="3657600" y="2946400"/>
          <p14:tracePt t="19285" x="3657600" y="2997200"/>
          <p14:tracePt t="19302" x="3657600" y="3041650"/>
          <p14:tracePt t="19318" x="3657600" y="3079750"/>
          <p14:tracePt t="19335" x="3657600" y="3117850"/>
          <p14:tracePt t="19352" x="3657600" y="3155950"/>
          <p14:tracePt t="19369" x="3657600" y="3200400"/>
          <p14:tracePt t="19385" x="3657600" y="3251200"/>
          <p14:tracePt t="19402" x="3657600" y="3359150"/>
          <p14:tracePt t="19419" x="3657600" y="3454400"/>
          <p14:tracePt t="19435" x="3657600" y="3549650"/>
          <p14:tracePt t="19452" x="3657600" y="3644900"/>
          <p14:tracePt t="19469" x="3657600" y="3746500"/>
          <p14:tracePt t="19485" x="3657600" y="3822700"/>
          <p14:tracePt t="19502" x="3657600" y="3911600"/>
          <p14:tracePt t="19518" x="3657600" y="4006850"/>
          <p14:tracePt t="19535" x="3657600" y="4102100"/>
          <p14:tracePt t="19552" x="3657600" y="4203700"/>
          <p14:tracePt t="19569" x="3657600" y="4311650"/>
          <p14:tracePt t="19585" x="3657600" y="4413250"/>
          <p14:tracePt t="19602" x="3657600" y="4546600"/>
          <p14:tracePt t="19619" x="3670300" y="4629150"/>
          <p14:tracePt t="19636" x="3683000" y="4692650"/>
          <p14:tracePt t="19652" x="3689350" y="4756150"/>
          <p14:tracePt t="19669" x="3702050" y="4819650"/>
          <p14:tracePt t="19685" x="3708400" y="4870450"/>
          <p14:tracePt t="19702" x="3721100" y="4933950"/>
          <p14:tracePt t="19718" x="3727450" y="4997450"/>
          <p14:tracePt t="19734" x="3733800" y="5054600"/>
          <p14:tracePt t="19752" x="3740150" y="5105400"/>
          <p14:tracePt t="19769" x="3752850" y="5181600"/>
          <p14:tracePt t="19785" x="3765550" y="5264150"/>
          <p14:tracePt t="19785" x="3765550" y="5295900"/>
          <p14:tracePt t="19803" x="3778250" y="5378450"/>
          <p14:tracePt t="19819" x="3790950" y="5467350"/>
          <p14:tracePt t="19836" x="3797300" y="5556250"/>
          <p14:tracePt t="19852" x="3803650" y="5638800"/>
          <p14:tracePt t="19869" x="3816350" y="5715000"/>
          <p14:tracePt t="19885" x="3822700" y="5803900"/>
          <p14:tracePt t="19902" x="3835400" y="5911850"/>
          <p14:tracePt t="19918" x="3854450" y="6019800"/>
          <p14:tracePt t="19935" x="3867150" y="6127750"/>
          <p14:tracePt t="19952" x="3879850" y="6203950"/>
          <p14:tracePt t="19969" x="3892550" y="6280150"/>
          <p14:tracePt t="19985" x="3898900" y="6324600"/>
          <p14:tracePt t="20002" x="3898900" y="6375400"/>
          <p14:tracePt t="20019" x="3905250" y="6413500"/>
          <p14:tracePt t="20035" x="3905250" y="6432550"/>
          <p14:tracePt t="20051" x="3905250" y="6445250"/>
          <p14:tracePt t="20068" x="3905250" y="6451600"/>
          <p14:tracePt t="20085" x="3905250" y="6464300"/>
          <p14:tracePt t="20102" x="3905250" y="6470650"/>
          <p14:tracePt t="20499" x="3905250" y="6451600"/>
          <p14:tracePt t="20506" x="3886200" y="6362700"/>
          <p14:tracePt t="20515" x="3879850" y="6254750"/>
          <p14:tracePt t="20521" x="3860800" y="6083300"/>
          <p14:tracePt t="20536" x="3848100" y="5962650"/>
          <p14:tracePt t="20552" x="3848100" y="5873750"/>
          <p14:tracePt t="20568" x="3848100" y="5803900"/>
          <p14:tracePt t="20585" x="3848100" y="5734050"/>
          <p14:tracePt t="20602" x="3848100" y="5645150"/>
          <p14:tracePt t="20619" x="3867150" y="5435600"/>
          <p14:tracePt t="20635" x="3879850" y="5238750"/>
          <p14:tracePt t="20652" x="3879850" y="5092700"/>
          <p14:tracePt t="20668" x="3879850" y="4991100"/>
          <p14:tracePt t="20685" x="3879850" y="4883150"/>
          <p14:tracePt t="20701" x="3879850" y="4781550"/>
          <p14:tracePt t="20718" x="3879850" y="4667250"/>
          <p14:tracePt t="20735" x="3879850" y="4521200"/>
          <p14:tracePt t="20752" x="3879850" y="4356100"/>
          <p14:tracePt t="20768" x="3879850" y="4178300"/>
          <p14:tracePt t="20786" x="3879850" y="3975100"/>
          <p14:tracePt t="20802" x="3873500" y="3676650"/>
          <p14:tracePt t="20819" x="3841750" y="3460750"/>
          <p14:tracePt t="20835" x="3803650" y="3194050"/>
          <p14:tracePt t="20852" x="3771900" y="2946400"/>
          <p14:tracePt t="20868" x="3740150" y="2692400"/>
          <p14:tracePt t="20885" x="3683000" y="2400300"/>
          <p14:tracePt t="20901" x="3651250" y="2184400"/>
          <p14:tracePt t="20918" x="3625850" y="2025650"/>
          <p14:tracePt t="20935" x="3606800" y="1885950"/>
          <p14:tracePt t="20952" x="3606800" y="1778000"/>
          <p14:tracePt t="20968" x="3606800" y="1701800"/>
          <p14:tracePt t="20985" x="3606800" y="1631950"/>
          <p14:tracePt t="21002" x="3606800" y="1562100"/>
          <p14:tracePt t="21019" x="3606800" y="1543050"/>
          <p14:tracePt t="21035" x="3606800" y="1536700"/>
          <p14:tracePt t="21052" x="3606800" y="1530350"/>
          <p14:tracePt t="21068" x="3606800" y="1524000"/>
          <p14:tracePt t="21115" x="3606800" y="1517650"/>
          <p14:tracePt t="21139" x="3606800" y="1511300"/>
          <p14:tracePt t="21171" x="3606800" y="1504950"/>
          <p14:tracePt t="21604" x="3606800" y="1511300"/>
          <p14:tracePt t="21620" x="3606800" y="1530350"/>
          <p14:tracePt t="21627" x="3606800" y="1543050"/>
          <p14:tracePt t="21636" x="3613150" y="1587500"/>
          <p14:tracePt t="21652" x="3613150" y="1606550"/>
          <p14:tracePt t="21653" x="3613150" y="1644650"/>
          <p14:tracePt t="21669" x="3619500" y="1676400"/>
          <p14:tracePt t="21686" x="3619500" y="1714500"/>
          <p14:tracePt t="21702" x="3619500" y="1727200"/>
          <p14:tracePt t="21719" x="3619500" y="1746250"/>
          <p14:tracePt t="21736" x="3625850" y="1758950"/>
          <p14:tracePt t="21753" x="3625850" y="1778000"/>
          <p14:tracePt t="21769" x="3625850" y="1803400"/>
          <p14:tracePt t="21787" x="3625850" y="1835150"/>
          <p14:tracePt t="21802" x="3625850" y="1885950"/>
          <p14:tracePt t="21820" x="3625850" y="1930400"/>
          <p14:tracePt t="21836" x="3625850" y="1968500"/>
          <p14:tracePt t="21853" x="3625850" y="2032000"/>
          <p14:tracePt t="21869" x="3625850" y="2082800"/>
          <p14:tracePt t="21886" x="3625850" y="2139950"/>
          <p14:tracePt t="21902" x="3625850" y="2190750"/>
          <p14:tracePt t="21919" x="3625850" y="2247900"/>
          <p14:tracePt t="21936" x="3625850" y="2317750"/>
          <p14:tracePt t="21953" x="3625850" y="2387600"/>
          <p14:tracePt t="21969" x="3625850" y="2482850"/>
          <p14:tracePt t="21986" x="3625850" y="2603500"/>
          <p14:tracePt t="22002" x="3625850" y="2819400"/>
          <p14:tracePt t="22021" x="3625850" y="2965450"/>
          <p14:tracePt t="22036" x="3625850" y="3111500"/>
          <p14:tracePt t="22052" x="3625850" y="3257550"/>
          <p14:tracePt t="22069" x="3632200" y="3397250"/>
          <p14:tracePt t="22086" x="3644900" y="3530600"/>
          <p14:tracePt t="22102" x="3657600" y="3670300"/>
          <p14:tracePt t="22119" x="3683000" y="3810000"/>
          <p14:tracePt t="22136" x="3702050" y="3956050"/>
          <p14:tracePt t="22152" x="3714750" y="4089400"/>
          <p14:tracePt t="22169" x="3740150" y="4235450"/>
          <p14:tracePt t="22186" x="3759200" y="4362450"/>
          <p14:tracePt t="22202" x="3778250" y="4521200"/>
          <p14:tracePt t="22220" x="3797300" y="4635500"/>
          <p14:tracePt t="22236" x="3810000" y="4737100"/>
          <p14:tracePt t="22252" x="3822700" y="4838700"/>
          <p14:tracePt t="22269" x="3835400" y="4940300"/>
          <p14:tracePt t="22286" x="3860800" y="5048250"/>
          <p14:tracePt t="22303" x="3860800" y="5124450"/>
          <p14:tracePt t="22320" x="3867150" y="5194300"/>
          <p14:tracePt t="22336" x="3873500" y="5270500"/>
          <p14:tracePt t="22352" x="3873500" y="5321300"/>
          <p14:tracePt t="22368" x="3873500" y="5365750"/>
          <p14:tracePt t="22385" x="3873500" y="5403850"/>
          <p14:tracePt t="22401" x="3873500" y="5454650"/>
          <p14:tracePt t="22418" x="3873500" y="5518150"/>
          <p14:tracePt t="22437" x="3873500" y="5562600"/>
          <p14:tracePt t="22452" x="3873500" y="5600700"/>
          <p14:tracePt t="22469" x="3873500" y="5638800"/>
          <p14:tracePt t="22485" x="3873500" y="5670550"/>
          <p14:tracePt t="22502" x="3873500" y="5708650"/>
          <p14:tracePt t="22518" x="3867150" y="5734050"/>
          <p14:tracePt t="22536" x="3860800" y="5772150"/>
          <p14:tracePt t="22551" x="3854450" y="5810250"/>
          <p14:tracePt t="22568" x="3854450" y="5835650"/>
          <p14:tracePt t="22585" x="3848100" y="5867400"/>
          <p14:tracePt t="22602" x="3841750" y="5892800"/>
          <p14:tracePt t="22618" x="3835400" y="5937250"/>
          <p14:tracePt t="22635" x="3835400" y="5962650"/>
          <p14:tracePt t="22651" x="3835400" y="5988050"/>
          <p14:tracePt t="22668" x="3829050" y="6013450"/>
          <p14:tracePt t="22685" x="3822700" y="6038850"/>
          <p14:tracePt t="22702" x="3822700" y="6070600"/>
          <p14:tracePt t="22718" x="3816350" y="6089650"/>
          <p14:tracePt t="22735" x="3816350" y="6102350"/>
          <p14:tracePt t="22751" x="3816350" y="6127750"/>
          <p14:tracePt t="22768" x="3810000" y="6140450"/>
          <p14:tracePt t="22785" x="3810000" y="6153150"/>
          <p14:tracePt t="22785" x="3810000" y="6159500"/>
          <p14:tracePt t="22803" x="3810000" y="6165850"/>
          <p14:tracePt t="22818" x="3810000" y="6178550"/>
          <p14:tracePt t="22835" x="3810000" y="6191250"/>
          <p14:tracePt t="22851" x="3810000" y="6197600"/>
          <p14:tracePt t="22868" x="3810000" y="6203950"/>
          <p14:tracePt t="22885" x="3810000" y="6223000"/>
          <p14:tracePt t="22902" x="3803650" y="6242050"/>
          <p14:tracePt t="22918" x="3803650" y="6267450"/>
          <p14:tracePt t="22935" x="3803650" y="6280150"/>
          <p14:tracePt t="22951" x="3797300" y="6299200"/>
          <p14:tracePt t="22969" x="3790950" y="6305550"/>
          <p14:tracePt t="22985" x="3790950" y="6318250"/>
          <p14:tracePt t="23002" x="3790950" y="6324600"/>
          <p14:tracePt t="23074" x="3784600" y="6330950"/>
          <p14:tracePt t="23090" x="3784600" y="6337300"/>
          <p14:tracePt t="23106" x="3778250" y="6343650"/>
          <p14:tracePt t="23620" x="3708400" y="6184900"/>
          <p14:tracePt t="23624" x="3638550" y="5975350"/>
          <p14:tracePt t="23636" x="3587750" y="5797550"/>
          <p14:tracePt t="23636" x="3467100" y="5353050"/>
          <p14:tracePt t="23654" x="3371850" y="4819650"/>
          <p14:tracePt t="23669" x="3333750" y="4298950"/>
          <p14:tracePt t="23686" x="3333750" y="3930650"/>
          <p14:tracePt t="23702" x="3346450" y="3600450"/>
          <p14:tracePt t="23719" x="3365500" y="3308350"/>
          <p14:tracePt t="23736" x="3365500" y="2990850"/>
          <p14:tracePt t="23752" x="3314700" y="2698750"/>
          <p14:tracePt t="23769" x="3244850" y="2514600"/>
          <p14:tracePt t="23786" x="3149600" y="2330450"/>
          <p14:tracePt t="23802" x="3022600" y="2133600"/>
          <p14:tracePt t="23820" x="2946400" y="2044700"/>
          <p14:tracePt t="23836" x="2882900" y="1974850"/>
          <p14:tracePt t="23852" x="2825750" y="1905000"/>
          <p14:tracePt t="23869" x="2768600" y="1847850"/>
          <p14:tracePt t="23886" x="2686050" y="1765300"/>
          <p14:tracePt t="23902" x="2603500" y="1701800"/>
          <p14:tracePt t="23919" x="2495550" y="1644650"/>
          <p14:tracePt t="23936" x="2413000" y="1612900"/>
          <p14:tracePt t="23952" x="2343150" y="1600200"/>
          <p14:tracePt t="23969" x="2254250" y="1593850"/>
          <p14:tracePt t="23986" x="2165350" y="1593850"/>
          <p14:tracePt t="24003" x="2082800" y="1600200"/>
          <p14:tracePt t="24019" x="1917700" y="1682750"/>
          <p14:tracePt t="24036" x="1758950" y="1797050"/>
          <p14:tracePt t="24052" x="1587500" y="1949450"/>
          <p14:tracePt t="24069" x="1390650" y="2127250"/>
          <p14:tracePt t="24086" x="1231900" y="2292350"/>
          <p14:tracePt t="24102" x="1143000" y="2451100"/>
          <p14:tracePt t="24120" x="1073150" y="2622550"/>
          <p14:tracePt t="24136" x="1041400" y="2787650"/>
          <p14:tracePt t="24153" x="1035050" y="2946400"/>
          <p14:tracePt t="24169" x="1035050" y="3105150"/>
          <p14:tracePt t="24186" x="1054100" y="3270250"/>
          <p14:tracePt t="24202" x="1079500" y="3492500"/>
          <p14:tracePt t="24219" x="1098550" y="3632200"/>
          <p14:tracePt t="24236" x="1123950" y="3771900"/>
          <p14:tracePt t="24253" x="1149350" y="3898900"/>
          <p14:tracePt t="24270" x="1200150" y="4032250"/>
          <p14:tracePt t="24286" x="1244600" y="4171950"/>
          <p14:tracePt t="24302" x="1301750" y="4324350"/>
          <p14:tracePt t="24319" x="1365250" y="4457700"/>
          <p14:tracePt t="24336" x="1454150" y="4616450"/>
          <p14:tracePt t="24353" x="1530350" y="4737100"/>
          <p14:tracePt t="24369" x="1619250" y="4838700"/>
          <p14:tracePt t="24386" x="1708150" y="4940300"/>
          <p14:tracePt t="24402" x="1854200" y="5080000"/>
          <p14:tracePt t="24420" x="1949450" y="5143500"/>
          <p14:tracePt t="24436" x="2044700" y="5213350"/>
          <p14:tracePt t="24453" x="2139950" y="5270500"/>
          <p14:tracePt t="24469" x="2254250" y="5308600"/>
          <p14:tracePt t="24487" x="2387600" y="5346700"/>
          <p14:tracePt t="24502" x="2527300" y="5372100"/>
          <p14:tracePt t="24519" x="2711450" y="5372100"/>
          <p14:tracePt t="24536" x="2908300" y="5372100"/>
          <p14:tracePt t="24553" x="3098800" y="5372100"/>
          <p14:tracePt t="24569" x="3282950" y="5302250"/>
          <p14:tracePt t="24586" x="3511550" y="5168900"/>
          <p14:tracePt t="24602" x="3765550" y="4921250"/>
          <p14:tracePt t="24620" x="3886200" y="4667250"/>
          <p14:tracePt t="24636" x="3962400" y="4368800"/>
          <p14:tracePt t="24653" x="3968750" y="4152900"/>
          <p14:tracePt t="24669" x="3968750" y="3937000"/>
          <p14:tracePt t="24686" x="3943350" y="3771900"/>
          <p14:tracePt t="24702" x="3911600" y="3606800"/>
          <p14:tracePt t="24719" x="3860800" y="3435350"/>
          <p14:tracePt t="24736" x="3790950" y="3263900"/>
          <p14:tracePt t="24753" x="3708400" y="3086100"/>
          <p14:tracePt t="24769" x="3600450" y="2895600"/>
          <p14:tracePt t="24786" x="3479800" y="2717800"/>
          <p14:tracePt t="24802" x="3321050" y="2527300"/>
          <p14:tracePt t="24820" x="3219450" y="2432050"/>
          <p14:tracePt t="24836" x="3124200" y="2355850"/>
          <p14:tracePt t="24853" x="3022600" y="2286000"/>
          <p14:tracePt t="24869" x="2895600" y="2228850"/>
          <p14:tracePt t="24885" x="2787650" y="2203450"/>
          <p14:tracePt t="24901" x="2686050" y="2171700"/>
          <p14:tracePt t="24919" x="2616200" y="2165350"/>
          <p14:tracePt t="24936" x="2565400" y="2159000"/>
          <p14:tracePt t="24953" x="2540000" y="2159000"/>
          <p14:tracePt t="24969" x="2533650" y="2159000"/>
          <p14:tracePt t="24986" x="2527300" y="2159000"/>
          <p14:tracePt t="25027" x="2520950" y="2159000"/>
          <p14:tracePt t="25651" x="2514600" y="2159000"/>
          <p14:tracePt t="25659" x="2508250" y="2178050"/>
          <p14:tracePt t="25668" x="2501900" y="2228850"/>
          <p14:tracePt t="25678" x="2501900" y="2266950"/>
          <p14:tracePt t="25688" x="2501900" y="2330450"/>
          <p14:tracePt t="25704" x="2501900" y="2400300"/>
          <p14:tracePt t="25719" x="2514600" y="2489200"/>
          <p14:tracePt t="25735" x="2559050" y="2578100"/>
          <p14:tracePt t="25752" x="2635250" y="2679700"/>
          <p14:tracePt t="25770" x="2717800" y="2768600"/>
          <p14:tracePt t="25786" x="2813050" y="2857500"/>
          <p14:tracePt t="25786" x="2870200" y="2908300"/>
          <p14:tracePt t="25803" x="2971800" y="2984500"/>
          <p14:tracePt t="25819" x="3098800" y="3079750"/>
          <p14:tracePt t="25836" x="3244850" y="3181350"/>
          <p14:tracePt t="25853" x="3397250" y="3270250"/>
          <p14:tracePt t="25869" x="3568700" y="3346450"/>
          <p14:tracePt t="25886" x="3714750" y="3397250"/>
          <p14:tracePt t="25902" x="3841750" y="3429000"/>
          <p14:tracePt t="25919" x="3956050" y="3448050"/>
          <p14:tracePt t="25936" x="4057650" y="3454400"/>
          <p14:tracePt t="25952" x="4146550" y="3454400"/>
          <p14:tracePt t="25969" x="4191000" y="3454400"/>
          <p14:tracePt t="25986" x="4235450" y="3454400"/>
          <p14:tracePt t="26002" x="4279900" y="3454400"/>
          <p14:tracePt t="26020" x="4305300" y="3441700"/>
          <p14:tracePt t="26036" x="4330700" y="3429000"/>
          <p14:tracePt t="26052" x="4349750" y="3409950"/>
          <p14:tracePt t="26069" x="4375150" y="3365500"/>
          <p14:tracePt t="26086" x="4394200" y="3308350"/>
          <p14:tracePt t="26103" x="4413250" y="3238500"/>
          <p14:tracePt t="26119" x="4419600" y="3149600"/>
          <p14:tracePt t="26136" x="4419600" y="3060700"/>
          <p14:tracePt t="26152" x="4419600" y="2952750"/>
          <p14:tracePt t="26169" x="4400550" y="2844800"/>
          <p14:tracePt t="26186" x="4381500" y="2762250"/>
          <p14:tracePt t="26202" x="4343400" y="2667000"/>
          <p14:tracePt t="26220" x="4324350" y="2628900"/>
          <p14:tracePt t="26236" x="4305300" y="2590800"/>
          <p14:tracePt t="26252" x="4273550" y="2546350"/>
          <p14:tracePt t="26269" x="4241800" y="2489200"/>
          <p14:tracePt t="26285" x="4191000" y="2400300"/>
          <p14:tracePt t="26302" x="4133850" y="2305050"/>
          <p14:tracePt t="26319" x="4064000" y="2209800"/>
          <p14:tracePt t="26336" x="3994150" y="2120900"/>
          <p14:tracePt t="26352" x="3943350" y="2070100"/>
          <p14:tracePt t="26385" x="3886200" y="2019300"/>
          <p14:tracePt t="26386" x="3835400" y="1981200"/>
          <p14:tracePt t="26402" x="3765550" y="1943100"/>
          <p14:tracePt t="26419" x="3746500" y="1936750"/>
          <p14:tracePt t="26436" x="3714750" y="1930400"/>
          <p14:tracePt t="26452" x="3695700" y="1924050"/>
          <p14:tracePt t="26469" x="3670300" y="1924050"/>
          <p14:tracePt t="26486" x="3657600" y="1924050"/>
          <p14:tracePt t="26503" x="3651250" y="1924050"/>
          <p14:tracePt t="27251" x="3651250" y="1911350"/>
          <p14:tracePt t="27254" x="3651250" y="1898650"/>
          <p14:tracePt t="27269" x="3651250" y="1892300"/>
          <p14:tracePt t="27270" x="3657600" y="1873250"/>
          <p14:tracePt t="27287" x="3657600" y="1860550"/>
          <p14:tracePt t="27303" x="3663950" y="1847850"/>
          <p14:tracePt t="27319" x="3670300" y="1835150"/>
          <p14:tracePt t="27387" x="3670300" y="1828800"/>
          <p14:tracePt t="31947" x="3663950" y="1828800"/>
          <p14:tracePt t="31955" x="3644900" y="1841500"/>
          <p14:tracePt t="31963" x="3619500" y="1860550"/>
          <p14:tracePt t="31970" x="3397250" y="1930400"/>
          <p14:tracePt t="31987" x="3181350" y="2000250"/>
          <p14:tracePt t="32003" x="2952750" y="2044700"/>
          <p14:tracePt t="32020" x="2667000" y="2095500"/>
          <p14:tracePt t="32036" x="2419350" y="2127250"/>
          <p14:tracePt t="32053" x="2266950" y="2139950"/>
          <p14:tracePt t="32068" x="2139950" y="2139950"/>
          <p14:tracePt t="32085" x="2032000" y="2139950"/>
          <p14:tracePt t="32102" x="1968500" y="2139950"/>
          <p14:tracePt t="32119" x="1930400" y="2133600"/>
          <p14:tracePt t="32135" x="1898650" y="2114550"/>
          <p14:tracePt t="32152" x="1879600" y="2108200"/>
          <p14:tracePt t="32169" x="1860550" y="2101850"/>
          <p14:tracePt t="32185" x="1841500" y="2095500"/>
          <p14:tracePt t="32202" x="1822450" y="2082800"/>
          <p14:tracePt t="32202" x="1809750" y="2082800"/>
          <p14:tracePt t="32219" x="1778000" y="2070100"/>
          <p14:tracePt t="32235" x="1727200" y="2051050"/>
          <p14:tracePt t="32252" x="1695450" y="2038350"/>
          <p14:tracePt t="32269" x="1676400" y="2025650"/>
          <p14:tracePt t="32285" x="1670050" y="2019300"/>
          <p14:tracePt t="32347" x="1670050" y="2012950"/>
          <p14:tracePt t="32363" x="1670050" y="2000250"/>
          <p14:tracePt t="32368" x="1670050" y="1987550"/>
          <p14:tracePt t="32385" x="1670050" y="1981200"/>
          <p14:tracePt t="32386" x="1670050" y="1955800"/>
          <p14:tracePt t="32402" x="1670050" y="1930400"/>
          <p14:tracePt t="32419" x="1676400" y="1917700"/>
          <p14:tracePt t="32436" x="1676400" y="1905000"/>
          <p14:tracePt t="32452" x="1682750" y="1898650"/>
          <p14:tracePt t="32547" x="1682750" y="1892300"/>
          <p14:tracePt t="32667" x="1689100" y="1885950"/>
          <p14:tracePt t="32923" x="1695450" y="1879600"/>
          <p14:tracePt t="32932" x="1701800" y="1879600"/>
          <p14:tracePt t="32940" x="1701800" y="1873250"/>
          <p14:tracePt t="32952" x="1714500" y="1866900"/>
          <p14:tracePt t="32953" x="1720850" y="1860550"/>
          <p14:tracePt t="32969" x="1720850" y="1854200"/>
          <p14:tracePt t="33707" x="1727200" y="1854200"/>
          <p14:tracePt t="33715" x="1746250" y="1854200"/>
          <p14:tracePt t="33721" x="1816100" y="1905000"/>
          <p14:tracePt t="33736" x="1873250" y="1962150"/>
          <p14:tracePt t="33755" x="1885950" y="1974850"/>
          <p14:tracePt t="33770" x="1898650" y="1987550"/>
          <p14:tracePt t="33785" x="1905000" y="2000250"/>
          <p14:tracePt t="33802" x="1905000" y="2012950"/>
          <p14:tracePt t="33819" x="1905000" y="2025650"/>
          <p14:tracePt t="33836" x="1911350" y="2032000"/>
          <p14:tracePt t="33853" x="1911350" y="2044700"/>
          <p14:tracePt t="33869" x="1911350" y="2057400"/>
          <p14:tracePt t="33886" x="1911350" y="2082800"/>
          <p14:tracePt t="33903" x="1911350" y="2095500"/>
          <p14:tracePt t="33920" x="1911350" y="2120900"/>
          <p14:tracePt t="33936" x="1911350" y="2146300"/>
          <p14:tracePt t="33954" x="1911350" y="2171700"/>
          <p14:tracePt t="33970" x="1911350" y="2209800"/>
          <p14:tracePt t="33988" x="1911350" y="2222500"/>
          <p14:tracePt t="34003" x="1911350" y="2254250"/>
          <p14:tracePt t="34021" x="1911350" y="2266950"/>
          <p14:tracePt t="34036" x="1911350" y="2273300"/>
          <p14:tracePt t="34076" x="1911350" y="2279650"/>
          <p14:tracePt t="34540" x="1924050" y="2292350"/>
          <p14:tracePt t="34556" x="1930400" y="2298700"/>
          <p14:tracePt t="34564" x="1936750" y="2305050"/>
          <p14:tracePt t="34572" x="1962150" y="2336800"/>
          <p14:tracePt t="34588" x="1981200" y="2368550"/>
          <p14:tracePt t="34588" x="1987550" y="2374900"/>
          <p14:tracePt t="34603" x="2012950" y="2438400"/>
          <p14:tracePt t="34620" x="2019300" y="2463800"/>
          <p14:tracePt t="34636" x="2025650" y="2482850"/>
          <p14:tracePt t="34653" x="2032000" y="2495550"/>
          <p14:tracePt t="34669" x="2032000" y="2508250"/>
          <p14:tracePt t="34687" x="2032000" y="2520950"/>
          <p14:tracePt t="34703" x="2032000" y="2533650"/>
          <p14:tracePt t="34720" x="2032000" y="2540000"/>
          <p14:tracePt t="34736" x="2032000" y="2559050"/>
          <p14:tracePt t="34753" x="2032000" y="2578100"/>
          <p14:tracePt t="34769" x="2032000" y="2597150"/>
          <p14:tracePt t="34786" x="2032000" y="2622550"/>
          <p14:tracePt t="34803" x="2032000" y="2654300"/>
          <p14:tracePt t="34820" x="2025650" y="2673350"/>
          <p14:tracePt t="34836" x="2025650" y="2679700"/>
          <p14:tracePt t="34853" x="2025650" y="2686050"/>
          <p14:tracePt t="35052" x="2019300" y="2686050"/>
          <p14:tracePt t="35069" x="2012950" y="2692400"/>
          <p14:tracePt t="35092" x="2006600" y="2692400"/>
          <p14:tracePt t="35124" x="2000250" y="2692400"/>
          <p14:tracePt t="35132" x="1993900" y="2698750"/>
          <p14:tracePt t="35148" x="1987550" y="2705100"/>
          <p14:tracePt t="35164" x="1987550" y="2711450"/>
          <p14:tracePt t="35172" x="1987550" y="2717800"/>
          <p14:tracePt t="35179" x="1987550" y="2724150"/>
          <p14:tracePt t="35186" x="1981200" y="2743200"/>
          <p14:tracePt t="35203" x="1981200" y="2794000"/>
          <p14:tracePt t="35220" x="1981200" y="2844800"/>
          <p14:tracePt t="35236" x="1981200" y="2927350"/>
          <p14:tracePt t="35253" x="1981200" y="2997200"/>
          <p14:tracePt t="35270" x="1981200" y="3054350"/>
          <p14:tracePt t="35286" x="1981200" y="3092450"/>
          <p14:tracePt t="35303" x="1981200" y="3111500"/>
          <p14:tracePt t="35319" x="1981200" y="3124200"/>
          <p14:tracePt t="35336" x="1981200" y="3130550"/>
          <p14:tracePt t="35353" x="1981200" y="3136900"/>
          <p14:tracePt t="35369" x="1987550" y="3136900"/>
          <p14:tracePt t="35700" x="1987550" y="3162300"/>
          <p14:tracePt t="35712" x="1987550" y="3219450"/>
          <p14:tracePt t="35713" x="1981200" y="3276600"/>
          <p14:tracePt t="35721" x="1968500" y="3378200"/>
          <p14:tracePt t="35736" x="1962150" y="3441700"/>
          <p14:tracePt t="35753" x="1962150" y="3454400"/>
          <p14:tracePt t="35828" x="1981200" y="3429000"/>
          <p14:tracePt t="35834" x="2032000" y="3257550"/>
          <p14:tracePt t="35853" x="2057400" y="3035300"/>
          <p14:tracePt t="35854" x="2057400" y="2597150"/>
          <p14:tracePt t="35870" x="2057400" y="2203450"/>
          <p14:tracePt t="35886" x="2057400" y="2038350"/>
          <p14:tracePt t="35903" x="2057400" y="1968500"/>
          <p14:tracePt t="35919" x="2057400" y="1962150"/>
          <p14:tracePt t="36004" x="2057400" y="2012950"/>
          <p14:tracePt t="36004" x="2057400" y="2133600"/>
          <p14:tracePt t="36019" x="2057400" y="2311400"/>
          <p14:tracePt t="36036" x="2057400" y="2698750"/>
          <p14:tracePt t="36038" x="2057400" y="3086100"/>
          <p14:tracePt t="36053" x="2057400" y="3409950"/>
          <p14:tracePt t="36070" x="2057400" y="3708400"/>
          <p14:tracePt t="36086" x="2063750" y="3981450"/>
          <p14:tracePt t="36103" x="2076450" y="4254500"/>
          <p14:tracePt t="36119" x="2082800" y="4489450"/>
          <p14:tracePt t="36136" x="2082800" y="4660900"/>
          <p14:tracePt t="36153" x="2082800" y="4813300"/>
          <p14:tracePt t="36170" x="2089150" y="4940300"/>
          <p14:tracePt t="36186" x="2089150" y="5022850"/>
          <p14:tracePt t="36203" x="2089150" y="5086350"/>
          <p14:tracePt t="36219" x="2089150" y="5149850"/>
          <p14:tracePt t="36236" x="2089150" y="5187950"/>
          <p14:tracePt t="36253" x="2089150" y="5207000"/>
          <p14:tracePt t="36270" x="2089150" y="5226050"/>
          <p14:tracePt t="36286" x="2089150" y="5238750"/>
          <p14:tracePt t="36303" x="2089150" y="5251450"/>
          <p14:tracePt t="36319" x="2089150" y="5257800"/>
          <p14:tracePt t="36336" x="2089150" y="5264150"/>
          <p14:tracePt t="36835" x="2089150" y="5270500"/>
          <p14:tracePt t="36845" x="2082800" y="5207000"/>
          <p14:tracePt t="36852" x="2051050" y="4953000"/>
          <p14:tracePt t="36862" x="2025650" y="4794250"/>
          <p14:tracePt t="36870" x="2000250" y="4616450"/>
          <p14:tracePt t="36886" x="1993900" y="4502150"/>
          <p14:tracePt t="36902" x="1993900" y="4394200"/>
          <p14:tracePt t="36919" x="1993900" y="4298950"/>
          <p14:tracePt t="36936" x="1993900" y="4210050"/>
          <p14:tracePt t="36952" x="1993900" y="4127500"/>
          <p14:tracePt t="36969" x="1987550" y="4051300"/>
          <p14:tracePt t="36986" x="1974850" y="4006850"/>
          <p14:tracePt t="36986" x="1974850" y="3987800"/>
          <p14:tracePt t="37005" x="1974850" y="3975100"/>
          <p14:tracePt t="37348" x="1974850" y="3968750"/>
          <p14:tracePt t="37352" x="1974850" y="3962400"/>
          <p14:tracePt t="37362" x="1974850" y="3956050"/>
          <p14:tracePt t="37371" x="1974850" y="3943350"/>
          <p14:tracePt t="37371" x="1974850" y="3930650"/>
          <p14:tracePt t="37388" x="1974850" y="3917950"/>
          <p14:tracePt t="37403" x="1981200" y="3867150"/>
          <p14:tracePt t="37420" x="1981200" y="3803650"/>
          <p14:tracePt t="37436" x="1981200" y="3708400"/>
          <p14:tracePt t="37453" x="2000250" y="3562350"/>
          <p14:tracePt t="37469" x="2032000" y="3352800"/>
          <p14:tracePt t="37486" x="2063750" y="3168650"/>
          <p14:tracePt t="37502" x="2120900" y="3003550"/>
          <p14:tracePt t="37520" x="2184400" y="2857500"/>
          <p14:tracePt t="37536" x="2254250" y="2736850"/>
          <p14:tracePt t="37553" x="2336800" y="2622550"/>
          <p14:tracePt t="37570" x="2381250" y="2546350"/>
          <p14:tracePt t="37586" x="2406650" y="2482850"/>
          <p14:tracePt t="37603" x="2406650" y="2400300"/>
          <p14:tracePt t="37620" x="2400300" y="2349500"/>
          <p14:tracePt t="37636" x="2349500" y="2279650"/>
          <p14:tracePt t="37653" x="2305050" y="2222500"/>
          <p14:tracePt t="37669" x="2254250" y="2178050"/>
          <p14:tracePt t="37687" x="2190750" y="2127250"/>
          <p14:tracePt t="37703" x="2139950" y="2076450"/>
          <p14:tracePt t="37720" x="2114550" y="2051050"/>
          <p14:tracePt t="37736" x="2089150" y="2025650"/>
          <p14:tracePt t="37753" x="2070100" y="2006600"/>
          <p14:tracePt t="37769" x="2063750" y="2000250"/>
          <p14:tracePt t="37786" x="2051050" y="1987550"/>
          <p14:tracePt t="37843" x="2051050" y="1981200"/>
          <p14:tracePt t="37907" x="2044700" y="1981200"/>
          <p14:tracePt t="37915" x="2038350" y="1981200"/>
          <p14:tracePt t="37924" x="2012950" y="1981200"/>
          <p14:tracePt t="37931" x="1987550" y="1993900"/>
          <p14:tracePt t="37939" x="1917700" y="2038350"/>
          <p14:tracePt t="37953" x="1860550" y="2076450"/>
          <p14:tracePt t="37969" x="1816100" y="2101850"/>
          <p14:tracePt t="37986" x="1790700" y="2127250"/>
          <p14:tracePt t="38002" x="1771650" y="2146300"/>
          <p14:tracePt t="38021" x="1765300" y="2171700"/>
          <p14:tracePt t="38036" x="1752600" y="2190750"/>
          <p14:tracePt t="38053" x="1752600" y="2209800"/>
          <p14:tracePt t="38069" x="1746250" y="2216150"/>
          <p14:tracePt t="38087" x="1746250" y="2235200"/>
          <p14:tracePt t="38103" x="1746250" y="2260600"/>
          <p14:tracePt t="38120" x="1746250" y="2279650"/>
          <p14:tracePt t="38136" x="1746250" y="2311400"/>
          <p14:tracePt t="38153" x="1746250" y="2368550"/>
          <p14:tracePt t="38169" x="1733550" y="2432050"/>
          <p14:tracePt t="38169" x="1727200" y="2476500"/>
          <p14:tracePt t="38188" x="1714500" y="2520950"/>
          <p14:tracePt t="38203" x="1670050" y="2667000"/>
          <p14:tracePt t="38220" x="1644650" y="2755900"/>
          <p14:tracePt t="38236" x="1631950" y="2870200"/>
          <p14:tracePt t="38253" x="1612900" y="3009900"/>
          <p14:tracePt t="38270" x="1612900" y="3181350"/>
          <p14:tracePt t="38286" x="1612900" y="3384550"/>
          <p14:tracePt t="38303" x="1612900" y="3536950"/>
          <p14:tracePt t="38320" x="1612900" y="3619500"/>
          <p14:tracePt t="38336" x="1612900" y="3632200"/>
          <p14:tracePt t="38395" x="1619250" y="3632200"/>
          <p14:tracePt t="38412" x="1663700" y="3625850"/>
          <p14:tracePt t="38413" x="1695450" y="3613150"/>
          <p14:tracePt t="38420" x="1758950" y="3568700"/>
          <p14:tracePt t="38436" x="1828800" y="3517900"/>
          <p14:tracePt t="38453" x="1879600" y="3473450"/>
          <p14:tracePt t="38469" x="1924050" y="3435350"/>
          <p14:tracePt t="38486" x="1936750" y="3416300"/>
          <p14:tracePt t="38563" x="1930400" y="3416300"/>
          <p14:tracePt t="38571" x="1911350" y="3416300"/>
          <p14:tracePt t="38578" x="1885950" y="3435350"/>
          <p14:tracePt t="38586" x="1778000" y="3619500"/>
          <p14:tracePt t="38604" x="1714500" y="3816350"/>
          <p14:tracePt t="38620" x="1651000" y="4057650"/>
          <p14:tracePt t="38636" x="1625600" y="4260850"/>
          <p14:tracePt t="38653" x="1619250" y="4432300"/>
          <p14:tracePt t="38669" x="1619250" y="4610100"/>
          <p14:tracePt t="38686" x="1644650" y="4756150"/>
          <p14:tracePt t="38702" x="1708150" y="4889500"/>
          <p14:tracePt t="38719" x="1771650" y="4991100"/>
          <p14:tracePt t="38736" x="1809750" y="5048250"/>
          <p14:tracePt t="38753" x="1816100" y="5060950"/>
          <p14:tracePt t="39124" x="1816100" y="5086350"/>
          <p14:tracePt t="39131" x="1803400" y="5124450"/>
          <p14:tracePt t="39135" x="1784350" y="5219700"/>
          <p14:tracePt t="39153" x="1720850" y="5429250"/>
          <p14:tracePt t="39170" x="1663700" y="5575300"/>
          <p14:tracePt t="39186" x="1644650" y="5626100"/>
          <p14:tracePt t="39203" x="1644650" y="5664200"/>
          <p14:tracePt t="39219" x="1638300" y="5727700"/>
          <p14:tracePt t="39236" x="1612900" y="5861050"/>
          <p14:tracePt t="39252" x="1600200" y="6026150"/>
          <p14:tracePt t="39269" x="1568450" y="6223000"/>
          <p14:tracePt t="39286" x="1549400" y="6400800"/>
          <p14:tracePt t="39303" x="1524000" y="6553200"/>
          <p14:tracePt t="39318" x="1511300" y="6654800"/>
          <p14:tracePt t="39335" x="1511300" y="6692900"/>
          <p14:tracePt t="39353" x="1511300" y="6705600"/>
          <p14:tracePt t="39369" x="1504950" y="6711950"/>
          <p14:tracePt t="39466" x="1504950" y="6724650"/>
          <p14:tracePt t="39467" x="1511300" y="6731000"/>
          <p14:tracePt t="39485" x="1524000" y="6743700"/>
          <p14:tracePt t="39486" x="1536700" y="6762750"/>
          <p14:tracePt t="39502" x="1543050" y="6769100"/>
          <p14:tracePt t="39518" x="1549400" y="6775450"/>
          <p14:tracePt t="39557" x="1555750" y="6775450"/>
          <p14:tracePt t="39570" x="1574800" y="6775450"/>
          <p14:tracePt t="39571" x="1600200" y="6775450"/>
          <p14:tracePt t="39585" x="1682750" y="6705600"/>
          <p14:tracePt t="39603" x="1739900" y="6642100"/>
          <p14:tracePt t="39619" x="1790700" y="6572250"/>
          <p14:tracePt t="39635" x="1822450" y="6521450"/>
          <p14:tracePt t="39651" x="1847850" y="6464300"/>
          <p14:tracePt t="39668" x="1866900" y="6419850"/>
          <p14:tracePt t="39685" x="1873250" y="6375400"/>
          <p14:tracePt t="39702" x="1879600" y="6324600"/>
          <p14:tracePt t="39718" x="1879600" y="6286500"/>
          <p14:tracePt t="39735" x="1879600" y="6248400"/>
          <p14:tracePt t="39751" x="1879600" y="6216650"/>
          <p14:tracePt t="39769" x="1860550" y="6172200"/>
          <p14:tracePt t="39785" x="1847850" y="6140450"/>
          <p14:tracePt t="39802" x="1822450" y="6102350"/>
          <p14:tracePt t="39819" x="1803400" y="6083300"/>
          <p14:tracePt t="39835" x="1784350" y="6070600"/>
          <p14:tracePt t="39852" x="1746250" y="6051550"/>
          <p14:tracePt t="39869" x="1695450" y="6045200"/>
          <p14:tracePt t="39884" x="1612900" y="6032500"/>
          <p14:tracePt t="39901" x="1524000" y="6019800"/>
          <p14:tracePt t="39918" x="1422400" y="6007100"/>
          <p14:tracePt t="39935" x="1333500" y="5994400"/>
          <p14:tracePt t="39952" x="1263650" y="5981700"/>
          <p14:tracePt t="39968" x="1181100" y="5975350"/>
          <p14:tracePt t="39986" x="1085850" y="5975350"/>
          <p14:tracePt t="40004" x="1016000" y="5975350"/>
          <p14:tracePt t="40019" x="946150" y="5975350"/>
          <p14:tracePt t="40036" x="889000" y="5988050"/>
          <p14:tracePt t="40053" x="812800" y="6007100"/>
          <p14:tracePt t="40069" x="736600" y="6045200"/>
          <p14:tracePt t="40086" x="692150" y="6076950"/>
          <p14:tracePt t="40102" x="654050" y="6108700"/>
          <p14:tracePt t="40119" x="615950" y="6146800"/>
          <p14:tracePt t="40136" x="596900" y="6178550"/>
          <p14:tracePt t="40152" x="571500" y="6229350"/>
          <p14:tracePt t="40170" x="565150" y="6273800"/>
          <p14:tracePt t="40186" x="565150" y="6305550"/>
          <p14:tracePt t="40202" x="565150" y="6343650"/>
          <p14:tracePt t="40220" x="565150" y="6362700"/>
          <p14:tracePt t="40236" x="577850" y="6394450"/>
          <p14:tracePt t="40252" x="590550" y="6426200"/>
          <p14:tracePt t="40269" x="622300" y="6470650"/>
          <p14:tracePt t="40286" x="673100" y="6527800"/>
          <p14:tracePt t="40302" x="711200" y="6572250"/>
          <p14:tracePt t="40319" x="762000" y="6610350"/>
          <p14:tracePt t="40335" x="825500" y="6642100"/>
          <p14:tracePt t="40352" x="895350" y="6680200"/>
          <p14:tracePt t="40368" x="977900" y="6718300"/>
          <p14:tracePt t="40385" x="1073150" y="6756400"/>
          <p14:tracePt t="40403" x="1225550" y="6800850"/>
          <p14:tracePt t="40420" x="1339850" y="6819900"/>
          <p14:tracePt t="40436" x="1460500" y="6826250"/>
          <p14:tracePt t="40452" x="1600200" y="6826250"/>
          <p14:tracePt t="40469" x="1727200" y="6800850"/>
          <p14:tracePt t="40486" x="1816100" y="6756400"/>
          <p14:tracePt t="40502" x="1898650" y="6705600"/>
          <p14:tracePt t="40519" x="1949450" y="6667500"/>
          <p14:tracePt t="40536" x="1974850" y="6635750"/>
          <p14:tracePt t="40553" x="1993900" y="6610350"/>
          <p14:tracePt t="40570" x="2012950" y="6578600"/>
          <p14:tracePt t="40586" x="2025650" y="6553200"/>
          <p14:tracePt t="40586" x="2025650" y="6546850"/>
          <p14:tracePt t="40603" x="2038350" y="6534150"/>
          <p14:tracePt t="40620" x="2038350" y="6527800"/>
          <p14:tracePt t="40636" x="2038350" y="6515100"/>
          <p14:tracePt t="40653" x="2038350" y="6502400"/>
          <p14:tracePt t="40669" x="2038350" y="6489700"/>
          <p14:tracePt t="40686" x="2038350" y="6470650"/>
          <p14:tracePt t="40703" x="2038350" y="6451600"/>
          <p14:tracePt t="40719" x="2019300" y="6413500"/>
          <p14:tracePt t="40736" x="1993900" y="6388100"/>
          <p14:tracePt t="40753" x="1962150" y="6356350"/>
          <p14:tracePt t="40769" x="1905000" y="6318250"/>
          <p14:tracePt t="40786" x="1841500" y="6280150"/>
          <p14:tracePt t="40802" x="1701800" y="6229350"/>
          <p14:tracePt t="40819" x="1593850" y="6203950"/>
          <p14:tracePt t="40836" x="1492250" y="6165850"/>
          <p14:tracePt t="40853" x="1390650" y="6140450"/>
          <p14:tracePt t="40869" x="1301750" y="6115050"/>
          <p14:tracePt t="40886" x="1212850" y="6108700"/>
          <p14:tracePt t="40902" x="1149350" y="6096000"/>
          <p14:tracePt t="40919" x="1092200" y="6089650"/>
          <p14:tracePt t="40936" x="1054100" y="6089650"/>
          <p14:tracePt t="40953" x="1016000" y="6089650"/>
          <p14:tracePt t="40969" x="984250" y="6089650"/>
          <p14:tracePt t="40986" x="939800" y="6108700"/>
          <p14:tracePt t="41003" x="889000" y="6134100"/>
          <p14:tracePt t="41020" x="844550" y="6159500"/>
          <p14:tracePt t="41036" x="812800" y="6184900"/>
          <p14:tracePt t="41054" x="768350" y="6216650"/>
          <p14:tracePt t="41069" x="736600" y="6242050"/>
          <p14:tracePt t="41086" x="704850" y="6273800"/>
          <p14:tracePt t="41102" x="685800" y="6292850"/>
          <p14:tracePt t="41119" x="673100" y="6318250"/>
          <p14:tracePt t="41136" x="673100" y="6330950"/>
          <p14:tracePt t="41153" x="673100" y="6350000"/>
          <p14:tracePt t="41169" x="673100" y="6362700"/>
          <p14:tracePt t="41186" x="673100" y="6388100"/>
          <p14:tracePt t="41202" x="673100" y="6419850"/>
          <p14:tracePt t="41220" x="673100" y="6451600"/>
          <p14:tracePt t="41236" x="679450" y="6470650"/>
          <p14:tracePt t="41253" x="698500" y="6502400"/>
          <p14:tracePt t="41269" x="717550" y="6534150"/>
          <p14:tracePt t="41286" x="730250" y="6546850"/>
          <p14:tracePt t="41302" x="749300" y="6565900"/>
          <p14:tracePt t="41319" x="768350" y="6584950"/>
          <p14:tracePt t="41336" x="787400" y="6597650"/>
          <p14:tracePt t="41353" x="831850" y="6616700"/>
          <p14:tracePt t="41369" x="869950" y="6635750"/>
          <p14:tracePt t="41386" x="958850" y="6661150"/>
          <p14:tracePt t="41402" x="1060450" y="6699250"/>
          <p14:tracePt t="41420" x="1111250" y="6711950"/>
          <p14:tracePt t="41436" x="1155700" y="6724650"/>
          <p14:tracePt t="41453" x="1200150" y="6724650"/>
          <p14:tracePt t="41469" x="1238250" y="6724650"/>
          <p14:tracePt t="41486" x="1282700" y="6724650"/>
          <p14:tracePt t="41503" x="1346200" y="6711950"/>
          <p14:tracePt t="41520" x="1409700" y="6699250"/>
          <p14:tracePt t="41537" x="1460500" y="6680200"/>
          <p14:tracePt t="41553" x="1511300" y="6661150"/>
          <p14:tracePt t="41569" x="1549400" y="6654800"/>
          <p14:tracePt t="41586" x="1581150" y="6642100"/>
          <p14:tracePt t="41602" x="1625600" y="6616700"/>
          <p14:tracePt t="41620" x="1657350" y="6597650"/>
          <p14:tracePt t="41636" x="1689100" y="6572250"/>
          <p14:tracePt t="41653" x="1714500" y="6546850"/>
          <p14:tracePt t="41669" x="1739900" y="6521450"/>
          <p14:tracePt t="41686" x="1752600" y="6502400"/>
          <p14:tracePt t="41703" x="1765300" y="6477000"/>
          <p14:tracePt t="41719" x="1778000" y="6464300"/>
          <p14:tracePt t="41736" x="1784350" y="6438900"/>
          <p14:tracePt t="41753" x="1790700" y="6419850"/>
          <p14:tracePt t="41769" x="1797050" y="6400800"/>
          <p14:tracePt t="41786" x="1797050" y="6388100"/>
          <p14:tracePt t="41802" x="1797050" y="6362700"/>
          <p14:tracePt t="41820" x="1797050" y="6337300"/>
          <p14:tracePt t="41836" x="1797050" y="6324600"/>
          <p14:tracePt t="41852" x="1797050" y="6292850"/>
          <p14:tracePt t="41869" x="1784350" y="6273800"/>
          <p14:tracePt t="41886" x="1752600" y="6235700"/>
          <p14:tracePt t="41902" x="1714500" y="6203950"/>
          <p14:tracePt t="41919" x="1651000" y="6165850"/>
          <p14:tracePt t="41936" x="1568450" y="6134100"/>
          <p14:tracePt t="41953" x="1492250" y="6102350"/>
          <p14:tracePt t="41969" x="1409700" y="6089650"/>
          <p14:tracePt t="41986" x="1346200" y="6076950"/>
          <p14:tracePt t="42002" x="1276350" y="6070600"/>
          <p14:tracePt t="42020" x="1244600" y="6070600"/>
          <p14:tracePt t="42036" x="1212850" y="6070600"/>
          <p14:tracePt t="42052" x="1181100" y="6070600"/>
          <p14:tracePt t="42069" x="1155700" y="6070600"/>
          <p14:tracePt t="42087" x="1136650" y="6076950"/>
          <p14:tracePt t="42102" x="1130300" y="6076950"/>
          <p14:tracePt t="42139" x="1123950" y="6076950"/>
          <p14:tracePt t="42187" x="1117600" y="6083300"/>
          <p14:tracePt t="43034" x="1111250" y="6083300"/>
          <p14:tracePt t="43042" x="1092200" y="6096000"/>
          <p14:tracePt t="43052" x="1073150" y="6102350"/>
          <p14:tracePt t="43053" x="1035050" y="6121400"/>
          <p14:tracePt t="43069" x="1009650" y="6127750"/>
          <p14:tracePt t="43086" x="984250" y="6140450"/>
          <p14:tracePt t="43102" x="977900" y="6140450"/>
          <p14:tracePt t="43118" x="971550" y="6140450"/>
          <p14:tracePt t="43135" x="952500" y="6146800"/>
          <p14:tracePt t="43151" x="939800" y="6159500"/>
          <p14:tracePt t="43168" x="927100" y="6172200"/>
          <p14:tracePt t="43185" x="908050" y="6191250"/>
          <p14:tracePt t="43185" x="895350" y="6197600"/>
          <p14:tracePt t="43202" x="869950" y="6223000"/>
          <p14:tracePt t="43219" x="857250" y="6248400"/>
          <p14:tracePt t="43274" x="857250" y="6254750"/>
          <p14:tracePt t="43994" x="857250" y="6261100"/>
          <p14:tracePt t="44002" x="876300" y="6311900"/>
          <p14:tracePt t="44010" x="908050" y="6343650"/>
          <p14:tracePt t="44017" x="984250" y="6407150"/>
          <p14:tracePt t="44035" x="1041400" y="6445250"/>
          <p14:tracePt t="44036" x="1168400" y="6502400"/>
          <p14:tracePt t="44051" x="1308100" y="6534150"/>
          <p14:tracePt t="44068" x="1447800" y="6565900"/>
          <p14:tracePt t="44085" x="1574800" y="6572250"/>
          <p14:tracePt t="44101" x="1657350" y="6572250"/>
          <p14:tracePt t="44119" x="1701800" y="6565900"/>
          <p14:tracePt t="44134" x="1733550" y="6546850"/>
          <p14:tracePt t="44151" x="1758950" y="6515100"/>
          <p14:tracePt t="44168" x="1778000" y="6483350"/>
          <p14:tracePt t="44184" x="1797050" y="6464300"/>
          <p14:tracePt t="44201" x="1835150" y="6419850"/>
          <p14:tracePt t="44219" x="1892300" y="6362700"/>
          <p14:tracePt t="44234" x="1981200" y="6280150"/>
          <p14:tracePt t="44251" x="2101850" y="6172200"/>
          <p14:tracePt t="44268" x="2235200" y="6038850"/>
          <p14:tracePt t="44285" x="2451100" y="5829300"/>
          <p14:tracePt t="44301" x="2774950" y="5416550"/>
          <p14:tracePt t="44318" x="3130550" y="4914900"/>
          <p14:tracePt t="44335" x="3448050" y="4349750"/>
          <p14:tracePt t="44352" x="3676650" y="3867150"/>
          <p14:tracePt t="44368" x="3816350" y="3409950"/>
          <p14:tracePt t="44385" x="3848100" y="2990850"/>
          <p14:tracePt t="44401" x="3848100" y="2514600"/>
          <p14:tracePt t="44419" x="3822700" y="2311400"/>
          <p14:tracePt t="44435" x="3790950" y="2171700"/>
          <p14:tracePt t="44453" x="3778250" y="2089150"/>
          <p14:tracePt t="44468" x="3765550" y="2044700"/>
          <p14:tracePt t="44485" x="3759200" y="2032000"/>
          <p14:tracePt t="44501" x="3759200" y="2025650"/>
          <p14:tracePt t="45410" x="3752850" y="2012950"/>
          <p14:tracePt t="45418" x="3746500" y="2012950"/>
          <p14:tracePt t="45530" x="3746500" y="2006600"/>
          <p14:tracePt t="45534" x="3746500" y="1987550"/>
          <p14:tracePt t="45552" x="3740150" y="1968500"/>
          <p14:tracePt t="45553" x="3721100" y="1930400"/>
          <p14:tracePt t="45569" x="3695700" y="1879600"/>
          <p14:tracePt t="45584" x="3651250" y="1797050"/>
          <p14:tracePt t="45602" x="3613150" y="1739900"/>
          <p14:tracePt t="45618" x="3562350" y="1689100"/>
          <p14:tracePt t="45635" x="3517900" y="1644650"/>
          <p14:tracePt t="45651" x="3435350" y="1593850"/>
          <p14:tracePt t="45668" x="3346450" y="1562100"/>
          <p14:tracePt t="45684" x="3232150" y="1530350"/>
          <p14:tracePt t="45701" x="3092450" y="1498600"/>
          <p14:tracePt t="45718" x="2927350" y="1479550"/>
          <p14:tracePt t="45735" x="2730500" y="1447800"/>
          <p14:tracePt t="45751" x="2413000" y="1409700"/>
          <p14:tracePt t="45768" x="2108200" y="1371600"/>
          <p14:tracePt t="45784" x="1790700" y="1333500"/>
          <p14:tracePt t="45801" x="1479550" y="1320800"/>
          <p14:tracePt t="45818" x="1314450" y="1320800"/>
          <p14:tracePt t="45835" x="1200150" y="1320800"/>
          <p14:tracePt t="45851" x="1130300" y="1339850"/>
          <p14:tracePt t="45868" x="1047750" y="1403350"/>
          <p14:tracePt t="45884" x="939800" y="1555750"/>
          <p14:tracePt t="45901" x="800100" y="1936750"/>
          <p14:tracePt t="45918" x="628650" y="2387600"/>
          <p14:tracePt t="45935" x="463550" y="2882900"/>
          <p14:tracePt t="45951" x="336550" y="3327400"/>
          <p14:tracePt t="45968" x="279400" y="3581400"/>
          <p14:tracePt t="45985" x="273050" y="3708400"/>
          <p14:tracePt t="45985" x="273050" y="3765550"/>
          <p14:tracePt t="46002" x="304800" y="3841750"/>
          <p14:tracePt t="46018" x="387350" y="3905250"/>
          <p14:tracePt t="46035" x="501650" y="3962400"/>
          <p14:tracePt t="46051" x="641350" y="4013200"/>
          <p14:tracePt t="46068" x="812800" y="4038600"/>
          <p14:tracePt t="46084" x="1028700" y="4038600"/>
          <p14:tracePt t="46101" x="1371600" y="4025900"/>
          <p14:tracePt t="46118" x="1739900" y="3930650"/>
          <p14:tracePt t="46135" x="2101850" y="3790950"/>
          <p14:tracePt t="46151" x="2355850" y="3606800"/>
          <p14:tracePt t="46169" x="2546350" y="3365500"/>
          <p14:tracePt t="46185" x="2616200" y="3136900"/>
          <p14:tracePt t="46185" x="2628900" y="3048000"/>
          <p14:tracePt t="46202" x="2635250" y="2927350"/>
          <p14:tracePt t="46218" x="2635250" y="2863850"/>
          <p14:tracePt t="46235" x="2609850" y="2813050"/>
          <p14:tracePt t="46251" x="2597150" y="2787650"/>
          <p14:tracePt t="46268" x="2590800" y="2781300"/>
          <p14:tracePt t="46284" x="2584450" y="2774950"/>
          <p14:tracePt t="47274" x="2635250" y="2768600"/>
          <p14:tracePt t="47282" x="2876550" y="2825750"/>
          <p14:tracePt t="47284" x="3371850" y="2965450"/>
          <p14:tracePt t="47301" x="4025900" y="3067050"/>
          <p14:tracePt t="47319" x="4673600" y="3155950"/>
          <p14:tracePt t="47336" x="5124450" y="3175000"/>
          <p14:tracePt t="47353" x="5467350" y="3162300"/>
          <p14:tracePt t="47368" x="5645150" y="3117850"/>
          <p14:tracePt t="47385" x="5759450" y="3086100"/>
          <p14:tracePt t="47401" x="5842000" y="3060700"/>
          <p14:tracePt t="47418" x="5867400" y="3048000"/>
          <p14:tracePt t="47434" x="5880100" y="3048000"/>
          <p14:tracePt t="47451" x="5899150" y="3048000"/>
          <p14:tracePt t="47468" x="5930900" y="3041650"/>
          <p14:tracePt t="47485" x="5962650" y="3028950"/>
          <p14:tracePt t="47501" x="5981700" y="3022600"/>
          <p14:tracePt t="47518" x="5988050" y="3022600"/>
          <p14:tracePt t="47874" x="5994400" y="2965450"/>
          <p14:tracePt t="47882" x="5988050" y="2908300"/>
          <p14:tracePt t="47895" x="5981700" y="2863850"/>
          <p14:tracePt t="47895" x="5975350" y="2819400"/>
          <p14:tracePt t="47901" x="5962650" y="2730500"/>
          <p14:tracePt t="47918" x="5949950" y="2641600"/>
          <p14:tracePt t="47934" x="5937250" y="2546350"/>
          <p14:tracePt t="47951" x="5924550" y="2457450"/>
          <p14:tracePt t="47968" x="5905500" y="2355850"/>
          <p14:tracePt t="47985" x="5892800" y="2235200"/>
          <p14:tracePt t="48001" x="5873750" y="2025650"/>
          <p14:tracePt t="48018" x="5873750" y="1835150"/>
          <p14:tracePt t="48034" x="5905500" y="1536700"/>
          <p14:tracePt t="48052" x="5975350" y="1206500"/>
          <p14:tracePt t="48067" x="6013450" y="908050"/>
          <p14:tracePt t="48084" x="6057900" y="698500"/>
          <p14:tracePt t="48101" x="6115050" y="571500"/>
          <p14:tracePt t="48118" x="6146800" y="508000"/>
          <p14:tracePt t="48154" x="6146800" y="501650"/>
          <p14:tracePt t="48282" x="6140450" y="501650"/>
          <p14:tracePt t="48294" x="6127750" y="501650"/>
          <p14:tracePt t="48301" x="6115050" y="501650"/>
          <p14:tracePt t="48306" x="6070600" y="539750"/>
          <p14:tracePt t="48318" x="6032500" y="609600"/>
          <p14:tracePt t="48334" x="6000750" y="685800"/>
          <p14:tracePt t="48351" x="5956300" y="787400"/>
          <p14:tracePt t="48368" x="5918200" y="895350"/>
          <p14:tracePt t="48385" x="5880100" y="1035050"/>
          <p14:tracePt t="48402" x="5861050" y="1104900"/>
          <p14:tracePt t="48418" x="5842000" y="1174750"/>
          <p14:tracePt t="48434" x="5816600" y="1238250"/>
          <p14:tracePt t="48451" x="5797550" y="1282700"/>
          <p14:tracePt t="48468" x="5765800" y="1320800"/>
          <p14:tracePt t="48484" x="5734050" y="1352550"/>
          <p14:tracePt t="48501" x="5683250" y="1371600"/>
          <p14:tracePt t="48518" x="5600700" y="1397000"/>
          <p14:tracePt t="48534" x="5486400" y="1422400"/>
          <p14:tracePt t="48551" x="5334000" y="1441450"/>
          <p14:tracePt t="48568" x="5149850" y="1485900"/>
          <p14:tracePt t="48585" x="4953000" y="1543050"/>
          <p14:tracePt t="48601" x="4686300" y="1644650"/>
          <p14:tracePt t="48619" x="4514850" y="1727200"/>
          <p14:tracePt t="48634" x="4362450" y="1816100"/>
          <p14:tracePt t="48651" x="4216400" y="1885950"/>
          <p14:tracePt t="48668" x="4038600" y="1981200"/>
          <p14:tracePt t="48684" x="3810000" y="2089150"/>
          <p14:tracePt t="48701" x="3632200" y="2159000"/>
          <p14:tracePt t="48718" x="3454400" y="2222500"/>
          <p14:tracePt t="48734" x="3308350" y="2266950"/>
          <p14:tracePt t="48751" x="3175000" y="2305050"/>
          <p14:tracePt t="48768" x="3035300" y="2362200"/>
          <p14:tracePt t="48784" x="2952750" y="2381250"/>
          <p14:tracePt t="48784" x="2914650" y="2393950"/>
          <p14:tracePt t="48802" x="2876550" y="2406650"/>
          <p14:tracePt t="48818" x="2870200" y="2406650"/>
          <p14:tracePt t="48889" x="2851150" y="2400300"/>
          <p14:tracePt t="48898" x="2844800" y="2355850"/>
          <p14:tracePt t="48909" x="2832100" y="2292350"/>
          <p14:tracePt t="48910" x="2825750" y="2228850"/>
          <p14:tracePt t="48918" x="2787650" y="2051050"/>
          <p14:tracePt t="48935" x="2768600" y="1866900"/>
          <p14:tracePt t="48951" x="2755900" y="1720850"/>
          <p14:tracePt t="48968" x="2755900" y="1625600"/>
          <p14:tracePt t="48984" x="2768600" y="1562100"/>
          <p14:tracePt t="48984" x="2787650" y="1536700"/>
          <p14:tracePt t="49002" x="2806700" y="1511300"/>
          <p14:tracePt t="49018" x="2825750" y="1492250"/>
          <p14:tracePt t="49035" x="2832100" y="1485900"/>
          <p14:tracePt t="49138" x="2838450" y="1492250"/>
          <p14:tracePt t="49146" x="2851150" y="1536700"/>
          <p14:tracePt t="49154" x="2870200" y="1593850"/>
          <p14:tracePt t="49162" x="2908300" y="1657350"/>
          <p14:tracePt t="49168" x="2978150" y="1746250"/>
          <p14:tracePt t="49168" x="3035300" y="1784350"/>
          <p14:tracePt t="49186" x="3117850" y="1816100"/>
          <p14:tracePt t="49201" x="3473450" y="1854200"/>
          <p14:tracePt t="49218" x="3651250" y="1854200"/>
          <p14:tracePt t="49234" x="3797300" y="1854200"/>
          <p14:tracePt t="49251" x="3898900" y="1822450"/>
          <p14:tracePt t="49268" x="3924300" y="1803400"/>
          <p14:tracePt t="49284" x="3949700" y="1790700"/>
          <p14:tracePt t="49301" x="3962400" y="1784350"/>
          <p14:tracePt t="49317" x="3968750" y="1771650"/>
          <p14:tracePt t="49335" x="3968750" y="1752600"/>
          <p14:tracePt t="49351" x="3968750" y="1720850"/>
          <p14:tracePt t="49368" x="3968750" y="1689100"/>
          <p14:tracePt t="49384" x="3962400" y="1651000"/>
          <p14:tracePt t="49425" x="3962400" y="1644650"/>
          <p14:tracePt t="49481" x="3943350" y="1651000"/>
          <p14:tracePt t="49489" x="3924300" y="1720850"/>
          <p14:tracePt t="49501" x="3898900" y="1835150"/>
          <p14:tracePt t="49502" x="3848100" y="2152650"/>
          <p14:tracePt t="49518" x="3784600" y="2546350"/>
          <p14:tracePt t="49535" x="3765550" y="2946400"/>
          <p14:tracePt t="49551" x="3765550" y="3295650"/>
          <p14:tracePt t="49568" x="3765550" y="3581400"/>
          <p14:tracePt t="49584" x="3765550" y="3816350"/>
          <p14:tracePt t="49584" x="3765550" y="3911600"/>
          <p14:tracePt t="49602" x="3765550" y="4108450"/>
          <p14:tracePt t="49618" x="3759200" y="4311650"/>
          <p14:tracePt t="49634" x="3759200" y="4508500"/>
          <p14:tracePt t="49650" x="3746500" y="4749800"/>
          <p14:tracePt t="49668" x="3752850" y="4953000"/>
          <p14:tracePt t="49685" x="3778250" y="5130800"/>
          <p14:tracePt t="49701" x="3803650" y="5283200"/>
          <p14:tracePt t="49717" x="3810000" y="5416550"/>
          <p14:tracePt t="49735" x="3816350" y="5530850"/>
          <p14:tracePt t="49751" x="3816350" y="5594350"/>
          <p14:tracePt t="49768" x="3822700" y="5626100"/>
          <p14:tracePt t="49784" x="3822700" y="5645150"/>
          <p14:tracePt t="49784" x="3822700" y="5664200"/>
          <p14:tracePt t="49802" x="3822700" y="5676900"/>
          <p14:tracePt t="49817" x="3822700" y="5695950"/>
          <p14:tracePt t="49835" x="3822700" y="5708650"/>
          <p14:tracePt t="49851" x="3822700" y="5721350"/>
          <p14:tracePt t="49868" x="3829050" y="5734050"/>
          <p14:tracePt t="49884" x="3835400" y="5740400"/>
          <p14:tracePt t="49901" x="3835400" y="5753100"/>
          <p14:tracePt t="49918" x="3835400" y="5759450"/>
          <p14:tracePt t="49934" x="3835400" y="5772150"/>
          <p14:tracePt t="49951" x="3835400" y="5778500"/>
          <p14:tracePt t="50647" x="3873500" y="5721350"/>
          <p14:tracePt t="50650" x="3937000" y="5632450"/>
          <p14:tracePt t="50667" x="3987800" y="5537200"/>
          <p14:tracePt t="50667" x="4083050" y="5353050"/>
          <p14:tracePt t="50685" x="4159250" y="5213350"/>
          <p14:tracePt t="50702" x="4248150" y="5060950"/>
          <p14:tracePt t="50718" x="4343400" y="4908550"/>
          <p14:tracePt t="50734" x="4413250" y="4679950"/>
          <p14:tracePt t="50751" x="4495800" y="4330700"/>
          <p14:tracePt t="50768" x="4540250" y="4000500"/>
          <p14:tracePt t="50785" x="4584700" y="3708400"/>
          <p14:tracePt t="50801" x="4616450" y="3473450"/>
          <p14:tracePt t="50818" x="4641850" y="3333750"/>
          <p14:tracePt t="50834" x="4654550" y="3213100"/>
          <p14:tracePt t="50851" x="4660900" y="3098800"/>
          <p14:tracePt t="50868" x="4660900" y="2984500"/>
          <p14:tracePt t="50885" x="4660900" y="2889250"/>
          <p14:tracePt t="50901" x="4660900" y="2813050"/>
          <p14:tracePt t="50918" x="4654550" y="2736850"/>
          <p14:tracePt t="50934" x="4648200" y="2673350"/>
          <p14:tracePt t="50951" x="4641850" y="2616200"/>
          <p14:tracePt t="50968" x="4635500" y="2546350"/>
          <p14:tracePt t="50985" x="4635500" y="2451100"/>
          <p14:tracePt t="51002" x="4635500" y="2387600"/>
          <p14:tracePt t="51018" x="4635500" y="2330450"/>
          <p14:tracePt t="51034" x="4635500" y="2292350"/>
          <p14:tracePt t="51051" x="4629150" y="2266950"/>
          <p14:tracePt t="51067" x="4622800" y="2228850"/>
          <p14:tracePt t="51085" x="4610100" y="2197100"/>
          <p14:tracePt t="51101" x="4603750" y="2165350"/>
          <p14:tracePt t="51118" x="4591050" y="2146300"/>
          <p14:tracePt t="51134" x="4591050" y="2120900"/>
          <p14:tracePt t="51151" x="4578350" y="2101850"/>
          <p14:tracePt t="51167" x="4572000" y="2089150"/>
          <p14:tracePt t="51184" x="4559300" y="2076450"/>
          <p14:tracePt t="51201" x="4540250" y="2063750"/>
          <p14:tracePt t="51219" x="4508500" y="2057400"/>
          <p14:tracePt t="51234" x="4476750" y="2051050"/>
          <p14:tracePt t="51251" x="4432300" y="2044700"/>
          <p14:tracePt t="51267" x="4400550" y="2044700"/>
          <p14:tracePt t="51284" x="4368800" y="2044700"/>
          <p14:tracePt t="51302" x="4349750" y="2044700"/>
          <p14:tracePt t="51319" x="4330700" y="2044700"/>
          <p14:tracePt t="51335" x="4305300" y="2044700"/>
          <p14:tracePt t="51352" x="4286250" y="2044700"/>
          <p14:tracePt t="51369" x="4260850" y="2044700"/>
          <p14:tracePt t="51386" x="4241800" y="2044700"/>
          <p14:tracePt t="51402" x="4222750" y="2038350"/>
          <p14:tracePt t="51419" x="4216400" y="2038350"/>
          <p14:tracePt t="51435" x="4210050" y="2032000"/>
          <p14:tracePt t="51452" x="4203700" y="2032000"/>
          <p14:tracePt t="51468" x="4197350" y="2025650"/>
          <p14:tracePt t="51485" x="4184650" y="2019300"/>
          <p14:tracePt t="51502" x="4178300" y="2012950"/>
          <p14:tracePt t="51539" x="4171950" y="2012950"/>
          <p14:tracePt t="51540" x="4165600" y="2012950"/>
          <p14:tracePt t="51552" x="4165600" y="2006600"/>
          <p14:tracePt t="53810" x="4171950" y="2006600"/>
          <p14:tracePt t="53810" x="4178300" y="2006600"/>
          <p14:tracePt t="53842" x="4184650" y="2006600"/>
          <p14:tracePt t="53851" x="4197350" y="2006600"/>
          <p14:tracePt t="53870" x="4203700" y="2006600"/>
          <p14:tracePt t="53870" x="4229100" y="2006600"/>
          <p14:tracePt t="53886" x="4254500" y="2006600"/>
          <p14:tracePt t="53903" x="4279900" y="2006600"/>
          <p14:tracePt t="53920" x="4305300" y="2006600"/>
          <p14:tracePt t="53935" x="4324350" y="2006600"/>
          <p14:tracePt t="53952" x="4330700" y="2006600"/>
          <p14:tracePt t="54202" x="4318000" y="2006600"/>
          <p14:tracePt t="54212" x="4292600" y="2006600"/>
          <p14:tracePt t="54214" x="4254500" y="2006600"/>
          <p14:tracePt t="54220" x="4184650" y="1993900"/>
          <p14:tracePt t="54235" x="4108450" y="1981200"/>
          <p14:tracePt t="54253" x="4044950" y="1974850"/>
          <p14:tracePt t="54268" x="3994150" y="1962150"/>
          <p14:tracePt t="54286" x="3917950" y="1949450"/>
          <p14:tracePt t="54302" x="3867150" y="1943100"/>
          <p14:tracePt t="54319" x="3790950" y="1930400"/>
          <p14:tracePt t="54335" x="3708400" y="1917700"/>
          <p14:tracePt t="54352" x="3632200" y="1905000"/>
          <p14:tracePt t="54368" x="3556000" y="1898650"/>
          <p14:tracePt t="54385" x="3492500" y="1885950"/>
          <p14:tracePt t="54402" x="3416300" y="1866900"/>
          <p14:tracePt t="54420" x="3384550" y="1860550"/>
          <p14:tracePt t="54435" x="3346450" y="1860550"/>
          <p14:tracePt t="54452" x="3321050" y="1854200"/>
          <p14:tracePt t="54468" x="3295650" y="1854200"/>
          <p14:tracePt t="54485" x="3270250" y="1854200"/>
          <p14:tracePt t="54502" x="3251200" y="1854200"/>
          <p14:tracePt t="54519" x="3238500" y="1860550"/>
          <p14:tracePt t="54535" x="3219450" y="1866900"/>
          <p14:tracePt t="54552" x="3194050" y="1879600"/>
          <p14:tracePt t="54568" x="3162300" y="1885950"/>
          <p14:tracePt t="54586" x="3111500" y="1898650"/>
          <p14:tracePt t="54602" x="2990850" y="1917700"/>
          <p14:tracePt t="54619" x="2876550" y="1930400"/>
          <p14:tracePt t="54635" x="2724150" y="1955800"/>
          <p14:tracePt t="54652" x="2584450" y="1981200"/>
          <p14:tracePt t="54668" x="2451100" y="1993900"/>
          <p14:tracePt t="54685" x="2381250" y="2006600"/>
          <p14:tracePt t="54702" x="2362200" y="2012950"/>
          <p14:tracePt t="54786" x="2368550" y="2012950"/>
          <p14:tracePt t="54795" x="2406650" y="2012950"/>
          <p14:tracePt t="54802" x="2565400" y="2012950"/>
          <p14:tracePt t="54818" x="2654300" y="2012950"/>
          <p14:tracePt t="54819" x="2851150" y="2012950"/>
          <p14:tracePt t="54835" x="3048000" y="2012950"/>
          <p14:tracePt t="54852" x="3238500" y="2012950"/>
          <p14:tracePt t="54869" x="3371850" y="2012950"/>
          <p14:tracePt t="54885" x="3467100" y="2012950"/>
          <p14:tracePt t="54902" x="3536950" y="2012950"/>
          <p14:tracePt t="54919" x="3581400" y="2012950"/>
          <p14:tracePt t="54935" x="3644900" y="2012950"/>
          <p14:tracePt t="54952" x="3683000" y="2012950"/>
          <p14:tracePt t="54968" x="3727450" y="2012950"/>
          <p14:tracePt t="54985" x="3771900" y="2012950"/>
          <p14:tracePt t="55002" x="3810000" y="2012950"/>
          <p14:tracePt t="55019" x="3829050" y="2012950"/>
          <p14:tracePt t="55035" x="3841750" y="2012950"/>
          <p14:tracePt t="55052" x="3848100" y="2012950"/>
          <p14:tracePt t="55068" x="3854450" y="2012950"/>
          <p14:tracePt t="55085" x="3873500" y="2012950"/>
          <p14:tracePt t="55102" x="3905250" y="2012950"/>
          <p14:tracePt t="55118" x="3943350" y="1993900"/>
          <p14:tracePt t="55135" x="4000500" y="1981200"/>
          <p14:tracePt t="55152" x="4032250" y="1955800"/>
          <p14:tracePt t="55168" x="4057650" y="1943100"/>
          <p14:tracePt t="55185" x="4064000" y="1892300"/>
          <p14:tracePt t="55203" x="4064000" y="1847850"/>
          <p14:tracePt t="55219" x="4064000" y="1816100"/>
          <p14:tracePt t="55235" x="4051300" y="1784350"/>
          <p14:tracePt t="55252" x="4032250" y="1752600"/>
          <p14:tracePt t="55269" x="4006850" y="1727200"/>
          <p14:tracePt t="55285" x="3981450" y="1708150"/>
          <p14:tracePt t="55302" x="3937000" y="1682750"/>
          <p14:tracePt t="55318" x="3879850" y="1670050"/>
          <p14:tracePt t="55335" x="3816350" y="1651000"/>
          <p14:tracePt t="55352" x="3740150" y="1638300"/>
          <p14:tracePt t="55368" x="3676650" y="1625600"/>
          <p14:tracePt t="55385" x="3594100" y="1619250"/>
          <p14:tracePt t="55404" x="3562350" y="1619250"/>
          <p14:tracePt t="55419" x="3543300" y="1619250"/>
          <p14:tracePt t="55436" x="3511550" y="1631950"/>
          <p14:tracePt t="55452" x="3486150" y="1657350"/>
          <p14:tracePt t="55469" x="3460750" y="1689100"/>
          <p14:tracePt t="55485" x="3441700" y="1720850"/>
          <p14:tracePt t="55502" x="3422650" y="1765300"/>
          <p14:tracePt t="55518" x="3403600" y="1809750"/>
          <p14:tracePt t="55535" x="3390900" y="1841500"/>
          <p14:tracePt t="55552" x="3390900" y="1866900"/>
          <p14:tracePt t="55569" x="3390900" y="1898650"/>
          <p14:tracePt t="55585" x="3390900" y="1936750"/>
          <p14:tracePt t="55603" x="3390900" y="1949450"/>
          <p14:tracePt t="55619" x="3390900" y="1962150"/>
          <p14:tracePt t="55636" x="3397250" y="1968500"/>
          <p14:tracePt t="55652" x="3403600" y="1974850"/>
          <p14:tracePt t="55699" x="3409950" y="1981200"/>
          <p14:tracePt t="55738" x="3416300" y="1981200"/>
          <p14:tracePt t="55778" x="3429000" y="1987550"/>
          <p14:tracePt t="55842" x="3435350" y="1987550"/>
          <p14:tracePt t="55866" x="3441700" y="1987550"/>
          <p14:tracePt t="55882" x="3448050" y="1987550"/>
          <p14:tracePt t="55898" x="3454400" y="1987550"/>
          <p14:tracePt t="55914" x="3460750" y="1987550"/>
          <p14:tracePt t="55922" x="3467100" y="1987550"/>
          <p14:tracePt t="55922" x="3473450" y="1987550"/>
          <p14:tracePt t="55938" x="3479800" y="1987550"/>
          <p14:tracePt t="55939" x="3486150" y="1987550"/>
          <p14:tracePt t="55951" x="3498850" y="1987550"/>
          <p14:tracePt t="55968" x="3505200" y="1987550"/>
          <p14:tracePt t="55985" x="3511550" y="1987550"/>
          <p14:tracePt t="59154" x="3517900" y="1987550"/>
          <p14:tracePt t="59162" x="3524250" y="2032000"/>
          <p14:tracePt t="59170" x="3524250" y="2057400"/>
          <p14:tracePt t="59171" x="3543300" y="2114550"/>
          <p14:tracePt t="59186" x="3562350" y="2165350"/>
          <p14:tracePt t="59203" x="3575050" y="2228850"/>
          <p14:tracePt t="59220" x="3600450" y="2311400"/>
          <p14:tracePt t="59236" x="3625850" y="2393950"/>
          <p14:tracePt t="59253" x="3670300" y="2495550"/>
          <p14:tracePt t="59268" x="3708400" y="2609850"/>
          <p14:tracePt t="59285" x="3752850" y="2705100"/>
          <p14:tracePt t="59302" x="3797300" y="2819400"/>
          <p14:tracePt t="59319" x="3829050" y="2895600"/>
          <p14:tracePt t="59335" x="3860800" y="2959100"/>
          <p14:tracePt t="59352" x="3879850" y="3003550"/>
          <p14:tracePt t="59368" x="3892550" y="3035300"/>
          <p14:tracePt t="59385" x="3905250" y="3073400"/>
          <p14:tracePt t="59385" x="3911600" y="3086100"/>
          <p14:tracePt t="59403" x="3924300" y="3124200"/>
          <p14:tracePt t="59419" x="3930650" y="3149600"/>
          <p14:tracePt t="59435" x="3943350" y="3181350"/>
          <p14:tracePt t="59451" x="3956050" y="3200400"/>
          <p14:tracePt t="59468" x="3962400" y="3219450"/>
          <p14:tracePt t="59485" x="3968750" y="3238500"/>
          <p14:tracePt t="59502" x="3975100" y="3257550"/>
          <p14:tracePt t="59518" x="3987800" y="3276600"/>
          <p14:tracePt t="59535" x="3994150" y="3302000"/>
          <p14:tracePt t="59551" x="4013200" y="3327400"/>
          <p14:tracePt t="59568" x="4019550" y="3352800"/>
          <p14:tracePt t="59585" x="4032250" y="3384550"/>
          <p14:tracePt t="59603" x="4038600" y="3397250"/>
          <p14:tracePt t="59618" x="4044950" y="3416300"/>
          <p14:tracePt t="59635" x="4051300" y="3429000"/>
          <p14:tracePt t="59651" x="4051300" y="3435350"/>
          <p14:tracePt t="59668" x="4051300" y="3448050"/>
          <p14:tracePt t="59685" x="4051300" y="3460750"/>
          <p14:tracePt t="59702" x="4051300" y="3467100"/>
          <p14:tracePt t="59718" x="4051300" y="3473450"/>
          <p14:tracePt t="59735" x="4051300" y="3479800"/>
          <p14:tracePt t="59752" x="4051300" y="3486150"/>
          <p14:tracePt t="59768" x="4051300" y="3492500"/>
          <p14:tracePt t="60082" x="4051300" y="3498850"/>
          <p14:tracePt t="60094" x="4051300" y="3505200"/>
          <p14:tracePt t="60106" x="4044950" y="3505200"/>
          <p14:tracePt t="60114" x="4038600" y="3505200"/>
          <p14:tracePt t="60121" x="4013200" y="3517900"/>
          <p14:tracePt t="60135" x="4000500" y="3517900"/>
          <p14:tracePt t="60152" x="3987800" y="3517900"/>
          <p14:tracePt t="60168" x="3981450" y="3524250"/>
          <p14:tracePt t="60218" x="3975100" y="3530600"/>
          <p14:tracePt t="60220" x="3975100" y="3536950"/>
          <p14:tracePt t="60235" x="3968750" y="3536950"/>
          <p14:tracePt t="60236" x="3962400" y="3543300"/>
          <p14:tracePt t="60251" x="3962400" y="3549650"/>
          <p14:tracePt t="60290" x="3962400" y="3556000"/>
          <p14:tracePt t="60291" x="3962400" y="3562350"/>
          <p14:tracePt t="60338" x="3956050" y="3568700"/>
          <p14:tracePt t="60650" x="3956050" y="3575050"/>
          <p14:tracePt t="60651" x="3956050" y="3581400"/>
          <p14:tracePt t="60669" x="3962400" y="3581400"/>
          <p14:tracePt t="60670" x="3968750" y="3587750"/>
          <p14:tracePt t="61058" x="3975100" y="3594100"/>
          <p14:tracePt t="61082" x="3968750" y="3575050"/>
          <p14:tracePt t="61093" x="3968750" y="3556000"/>
          <p14:tracePt t="61094" x="3962400" y="3543300"/>
          <p14:tracePt t="61101" x="3949700" y="3511550"/>
          <p14:tracePt t="61118" x="3943350" y="3467100"/>
          <p14:tracePt t="61135" x="3937000" y="3441700"/>
          <p14:tracePt t="61153" x="3930650" y="3397250"/>
          <p14:tracePt t="61168" x="3917950" y="3340100"/>
          <p14:tracePt t="61185" x="3898900" y="3257550"/>
          <p14:tracePt t="61202" x="3854450" y="3098800"/>
          <p14:tracePt t="61219" x="3803650" y="2984500"/>
          <p14:tracePt t="61235" x="3765550" y="2889250"/>
          <p14:tracePt t="61252" x="3702050" y="2787650"/>
          <p14:tracePt t="61268" x="3638550" y="2692400"/>
          <p14:tracePt t="61285" x="3556000" y="2603500"/>
          <p14:tracePt t="61301" x="3467100" y="2514600"/>
          <p14:tracePt t="61318" x="3365500" y="2432050"/>
          <p14:tracePt t="61335" x="3257550" y="2355850"/>
          <p14:tracePt t="61352" x="3143250" y="2298700"/>
          <p14:tracePt t="61368" x="3060700" y="2266950"/>
          <p14:tracePt t="61385" x="2984500" y="2235200"/>
          <p14:tracePt t="61402" x="2901950" y="2216150"/>
          <p14:tracePt t="61418" x="2844800" y="2216150"/>
          <p14:tracePt t="61435" x="2813050" y="2216150"/>
          <p14:tracePt t="61451" x="2781300" y="2216150"/>
          <p14:tracePt t="61468" x="2768600" y="2228850"/>
          <p14:tracePt t="61485" x="2762250" y="2241550"/>
          <p14:tracePt t="61501" x="2749550" y="2260600"/>
          <p14:tracePt t="61518" x="2749550" y="2286000"/>
          <p14:tracePt t="61535" x="2749550" y="2298700"/>
          <p14:tracePt t="61552" x="2749550" y="2330450"/>
          <p14:tracePt t="61568" x="2794000" y="2368550"/>
          <p14:tracePt t="61585" x="2876550" y="2400300"/>
          <p14:tracePt t="61602" x="2978150" y="2419350"/>
          <p14:tracePt t="61619" x="3105150" y="2432050"/>
          <p14:tracePt t="61635" x="3225800" y="2432050"/>
          <p14:tracePt t="61652" x="3340100" y="2432050"/>
          <p14:tracePt t="61668" x="3403600" y="2432050"/>
          <p14:tracePt t="61685" x="3441700" y="2425700"/>
          <p14:tracePt t="61702" x="3467100" y="2406650"/>
          <p14:tracePt t="61718" x="3486150" y="2381250"/>
          <p14:tracePt t="61735" x="3517900" y="2343150"/>
          <p14:tracePt t="61752" x="3530600" y="2298700"/>
          <p14:tracePt t="61768" x="3556000" y="2247900"/>
          <p14:tracePt t="61785" x="3562350" y="2209800"/>
          <p14:tracePt t="61802" x="3587750" y="2146300"/>
          <p14:tracePt t="61819" x="3594100" y="2120900"/>
          <p14:tracePt t="61835" x="3600450" y="2089150"/>
          <p14:tracePt t="61852" x="3606800" y="2070100"/>
          <p14:tracePt t="61868" x="3606800" y="2038350"/>
          <p14:tracePt t="61885" x="3613150" y="2019300"/>
          <p14:tracePt t="61901" x="3619500" y="1993900"/>
          <p14:tracePt t="61918" x="3619500" y="1968500"/>
          <p14:tracePt t="61934" x="3619500" y="1943100"/>
          <p14:tracePt t="61951" x="3625850" y="1917700"/>
          <p14:tracePt t="61968" x="3625850" y="1905000"/>
          <p14:tracePt t="61985" x="3625850" y="1885950"/>
          <p14:tracePt t="62002" x="3625850" y="1854200"/>
          <p14:tracePt t="62018" x="3625850" y="1835150"/>
          <p14:tracePt t="62036" x="3625850" y="1816100"/>
          <p14:tracePt t="62051" x="3625850" y="1809750"/>
          <p14:tracePt t="62138" x="3625850" y="1803400"/>
          <p14:tracePt t="62146" x="3619500" y="1803400"/>
          <p14:tracePt t="62162" x="3613150" y="1803400"/>
          <p14:tracePt t="62186" x="3606800" y="1803400"/>
          <p14:tracePt t="62546" x="3600450" y="1803400"/>
          <p14:tracePt t="62554" x="3587750" y="1803400"/>
          <p14:tracePt t="62570" x="3568700" y="1885950"/>
          <p14:tracePt t="62571" x="3543300" y="1949450"/>
          <p14:tracePt t="62585" x="3517900" y="2152650"/>
          <p14:tracePt t="62602" x="3505200" y="2273300"/>
          <p14:tracePt t="62618" x="3498850" y="2381250"/>
          <p14:tracePt t="62635" x="3498850" y="2463800"/>
          <p14:tracePt t="62651" x="3498850" y="2546350"/>
          <p14:tracePt t="62668" x="3498850" y="2590800"/>
          <p14:tracePt t="62685" x="3498850" y="2603500"/>
          <p14:tracePt t="62702" x="3498850" y="2609850"/>
          <p14:tracePt t="62810" x="3505200" y="2616200"/>
          <p14:tracePt t="62818" x="3517900" y="2616200"/>
          <p14:tracePt t="62835" x="3524250" y="2616200"/>
          <p14:tracePt t="62835" x="3530600" y="2616200"/>
          <p14:tracePt t="62851" x="3543300" y="2616200"/>
          <p14:tracePt t="62869" x="3549650" y="2616200"/>
          <p14:tracePt t="62885" x="3556000" y="2616200"/>
          <p14:tracePt t="62902" x="3562350" y="2616200"/>
          <p14:tracePt t="62918" x="3568700" y="2616200"/>
          <p14:tracePt t="62962" x="3575050" y="2622550"/>
          <p14:tracePt t="62978" x="3581400" y="2628900"/>
          <p14:tracePt t="62994" x="3587750" y="2660650"/>
          <p14:tracePt t="63002" x="3587750" y="2679700"/>
          <p14:tracePt t="63003" x="3587750" y="2749550"/>
          <p14:tracePt t="63018" x="3587750" y="2806700"/>
          <p14:tracePt t="63034" x="3587750" y="2838450"/>
          <p14:tracePt t="63051" x="3587750" y="2857500"/>
          <p14:tracePt t="63162" x="3594100" y="2863850"/>
          <p14:tracePt t="63170" x="3619500" y="2863850"/>
          <p14:tracePt t="63186" x="3638550" y="2851150"/>
          <p14:tracePt t="63189" x="3657600" y="2838450"/>
          <p14:tracePt t="63201" x="3695700" y="2794000"/>
          <p14:tracePt t="63218" x="3702050" y="2787650"/>
          <p14:tracePt t="63235" x="3708400" y="2781300"/>
          <p14:tracePt t="63274" x="3708400" y="2774950"/>
          <p14:tracePt t="63354" x="3708400" y="2768600"/>
          <p14:tracePt t="63362" x="3695700" y="2768600"/>
          <p14:tracePt t="63370" x="3676650" y="2774950"/>
          <p14:tracePt t="63371" x="3657600" y="2813050"/>
          <p14:tracePt t="63385" x="3600450" y="3016250"/>
          <p14:tracePt t="63403" x="3575050" y="3181350"/>
          <p14:tracePt t="63418" x="3562350" y="3321050"/>
          <p14:tracePt t="63435" x="3556000" y="3429000"/>
          <p14:tracePt t="63452" x="3556000" y="3524250"/>
          <p14:tracePt t="63468" x="3556000" y="3594100"/>
          <p14:tracePt t="63485" x="3556000" y="3651250"/>
          <p14:tracePt t="63501" x="3556000" y="3702050"/>
          <p14:tracePt t="63518" x="3556000" y="3752850"/>
          <p14:tracePt t="63535" x="3562350" y="3816350"/>
          <p14:tracePt t="63551" x="3587750" y="3886200"/>
          <p14:tracePt t="63568" x="3619500" y="3968750"/>
          <p14:tracePt t="63584" x="3663950" y="4070350"/>
          <p14:tracePt t="63602" x="3676650" y="4095750"/>
          <p14:tracePt t="63617" x="3708400" y="4165600"/>
          <p14:tracePt t="63634" x="3714750" y="4197350"/>
          <p14:tracePt t="63650" x="3727450" y="4216400"/>
          <p14:tracePt t="63667" x="3733800" y="4235450"/>
          <p14:tracePt t="63683" x="3740150" y="4241800"/>
          <p14:tracePt t="63700" x="3752850" y="4254500"/>
          <p14:tracePt t="63717" x="3759200" y="4260850"/>
          <p14:tracePt t="63734" x="3759200" y="4267200"/>
          <p14:tracePt t="63750" x="3765550" y="4273550"/>
          <p14:tracePt t="63794" x="3771900" y="4273550"/>
          <p14:tracePt t="63818" x="3778250" y="4273550"/>
          <p14:tracePt t="63819" x="3790950" y="4273550"/>
          <p14:tracePt t="63834" x="3803650" y="4273550"/>
          <p14:tracePt t="63836" x="3829050" y="4254500"/>
          <p14:tracePt t="63852" x="3835400" y="4216400"/>
          <p14:tracePt t="63868" x="3841750" y="4178300"/>
          <p14:tracePt t="63885" x="3848100" y="4133850"/>
          <p14:tracePt t="63901" x="3848100" y="4089400"/>
          <p14:tracePt t="63918" x="3848100" y="4057650"/>
          <p14:tracePt t="63934" x="3848100" y="4025900"/>
          <p14:tracePt t="63950" x="3841750" y="3994150"/>
          <p14:tracePt t="63967" x="3835400" y="3975100"/>
          <p14:tracePt t="63983" x="3822700" y="3956050"/>
          <p14:tracePt t="64000" x="3822700" y="3943350"/>
          <p14:tracePt t="64017" x="3810000" y="3917950"/>
          <p14:tracePt t="64033" x="3803650" y="3911600"/>
          <p14:tracePt t="64050" x="3797300" y="3898900"/>
          <p14:tracePt t="64067" x="3797300" y="3892550"/>
          <p14:tracePt t="64083" x="3797300" y="3886200"/>
          <p14:tracePt t="64101" x="3790950" y="3879850"/>
          <p14:tracePt t="64233" x="3765550" y="3879850"/>
          <p14:tracePt t="64241" x="3746500" y="3879850"/>
          <p14:tracePt t="64245" x="3721100" y="3879850"/>
          <p14:tracePt t="64250" x="3644900" y="3968750"/>
          <p14:tracePt t="64267" x="3581400" y="4076700"/>
          <p14:tracePt t="64283" x="3556000" y="4159250"/>
          <p14:tracePt t="64300" x="3549650" y="4191000"/>
          <p14:tracePt t="64317" x="3549650" y="4203700"/>
          <p14:tracePt t="64334" x="3549650" y="4210050"/>
          <p14:tracePt t="64393" x="3562350" y="4210050"/>
          <p14:tracePt t="64401" x="3632200" y="4210050"/>
          <p14:tracePt t="64417" x="3663950" y="4210050"/>
          <p14:tracePt t="64418" x="3727450" y="4203700"/>
          <p14:tracePt t="64434" x="3797300" y="4178300"/>
          <p14:tracePt t="64450" x="3854450" y="4152900"/>
          <p14:tracePt t="64467" x="3886200" y="4127500"/>
          <p14:tracePt t="64483" x="3911600" y="4102100"/>
          <p14:tracePt t="64500" x="3917950" y="4070350"/>
          <p14:tracePt t="64517" x="3930650" y="4032250"/>
          <p14:tracePt t="64533" x="3930650" y="4000500"/>
          <p14:tracePt t="64550" x="3930650" y="3956050"/>
          <p14:tracePt t="64567" x="3924300" y="3911600"/>
          <p14:tracePt t="64584" x="3892550" y="3848100"/>
          <p14:tracePt t="64602" x="3873500" y="3822700"/>
          <p14:tracePt t="64618" x="3835400" y="3778250"/>
          <p14:tracePt t="64635" x="3810000" y="3759200"/>
          <p14:tracePt t="64651" x="3784600" y="3752850"/>
          <p14:tracePt t="64667" x="3759200" y="3746500"/>
          <p14:tracePt t="64684" x="3733800" y="3746500"/>
          <p14:tracePt t="64700" x="3708400" y="3746500"/>
          <p14:tracePt t="64717" x="3670300" y="3746500"/>
          <p14:tracePt t="64733" x="3613150" y="3784600"/>
          <p14:tracePt t="64750" x="3562350" y="3822700"/>
          <p14:tracePt t="64767" x="3505200" y="3879850"/>
          <p14:tracePt t="64783" x="3473450" y="3924300"/>
          <p14:tracePt t="64800" x="3448050" y="3968750"/>
          <p14:tracePt t="64817" x="3429000" y="4038600"/>
          <p14:tracePt t="64833" x="3422650" y="4076700"/>
          <p14:tracePt t="64851" x="3422650" y="4121150"/>
          <p14:tracePt t="64868" x="3422650" y="4171950"/>
          <p14:tracePt t="64885" x="3422650" y="4222750"/>
          <p14:tracePt t="64901" x="3422650" y="4279900"/>
          <p14:tracePt t="64917" x="3422650" y="4330700"/>
          <p14:tracePt t="64933" x="3435350" y="4394200"/>
          <p14:tracePt t="64950" x="3448050" y="4438650"/>
          <p14:tracePt t="64967" x="3473450" y="4483100"/>
          <p14:tracePt t="64983" x="3492500" y="4508500"/>
          <p14:tracePt t="65000" x="3517900" y="4540250"/>
          <p14:tracePt t="65017" x="3594100" y="4578350"/>
          <p14:tracePt t="65034" x="3670300" y="4591050"/>
          <p14:tracePt t="65050" x="3759200" y="4591050"/>
          <p14:tracePt t="65067" x="3841750" y="4591050"/>
          <p14:tracePt t="65085" x="3930650" y="4552950"/>
          <p14:tracePt t="65101" x="3994150" y="4502150"/>
          <p14:tracePt t="65118" x="4038600" y="4432300"/>
          <p14:tracePt t="65134" x="4064000" y="4343400"/>
          <p14:tracePt t="65151" x="4064000" y="4229100"/>
          <p14:tracePt t="65167" x="4057650" y="4133850"/>
          <p14:tracePt t="65183" x="4038600" y="4076700"/>
          <p14:tracePt t="65200" x="4000500" y="4013200"/>
          <p14:tracePt t="65217" x="3956050" y="3943350"/>
          <p14:tracePt t="65233" x="3930650" y="3917950"/>
          <p14:tracePt t="65250" x="3898900" y="3905250"/>
          <p14:tracePt t="65267" x="3854450" y="3898900"/>
          <p14:tracePt t="65283" x="3797300" y="3879850"/>
          <p14:tracePt t="65300" x="3740150" y="3873500"/>
          <p14:tracePt t="65318" x="3695700" y="3867150"/>
          <p14:tracePt t="65335" x="3651250" y="3860800"/>
          <p14:tracePt t="65351" x="3625850" y="3860800"/>
          <p14:tracePt t="65368" x="3600450" y="3867150"/>
          <p14:tracePt t="65384" x="3556000" y="3892550"/>
          <p14:tracePt t="65402" x="3543300" y="3892550"/>
          <p14:tracePt t="65417" x="3530600" y="3911600"/>
          <p14:tracePt t="65434" x="3517900" y="3917950"/>
          <p14:tracePt t="65450" x="3517900" y="3924300"/>
          <p14:tracePt t="66298" x="3511550" y="3924300"/>
          <p14:tracePt t="66310" x="3511550" y="3892550"/>
          <p14:tracePt t="66313" x="3511550" y="3816350"/>
          <p14:tracePt t="66321" x="3530600" y="3619500"/>
          <p14:tracePt t="66335" x="3562350" y="3422650"/>
          <p14:tracePt t="66351" x="3600450" y="3257550"/>
          <p14:tracePt t="66367" x="3638550" y="3136900"/>
          <p14:tracePt t="66383" x="3663950" y="3041650"/>
          <p14:tracePt t="66400" x="3695700" y="2940050"/>
          <p14:tracePt t="66417" x="3721100" y="2813050"/>
          <p14:tracePt t="66433" x="3733800" y="2749550"/>
          <p14:tracePt t="66450" x="3733800" y="2698750"/>
          <p14:tracePt t="66467" x="3733800" y="2660650"/>
          <p14:tracePt t="66483" x="3733800" y="2641600"/>
          <p14:tracePt t="66501" x="3733800" y="2609850"/>
          <p14:tracePt t="66518" x="3733800" y="2584450"/>
          <p14:tracePt t="66535" x="3721100" y="2552700"/>
          <p14:tracePt t="66550" x="3714750" y="2533650"/>
          <p14:tracePt t="66567" x="3702050" y="2508250"/>
          <p14:tracePt t="66583" x="3689350" y="2482850"/>
          <p14:tracePt t="66600" x="3676650" y="2457450"/>
          <p14:tracePt t="66617" x="3657600" y="2419350"/>
          <p14:tracePt t="66633" x="3638550" y="2393950"/>
          <p14:tracePt t="66650" x="3613150" y="2362200"/>
          <p14:tracePt t="66667" x="3594100" y="2330450"/>
          <p14:tracePt t="66683" x="3581400" y="2305050"/>
          <p14:tracePt t="66700" x="3568700" y="2286000"/>
          <p14:tracePt t="66717" x="3568700" y="2266950"/>
          <p14:tracePt t="66734" x="3556000" y="2247900"/>
          <p14:tracePt t="66751" x="3549650" y="2241550"/>
          <p14:tracePt t="66768" x="3543300" y="2228850"/>
          <p14:tracePt t="66784" x="3536950" y="2222500"/>
          <p14:tracePt t="66784" x="3536950" y="2216150"/>
          <p14:tracePt t="66801" x="3524250" y="2203450"/>
          <p14:tracePt t="66817" x="3524250" y="2197100"/>
          <p14:tracePt t="66834" x="3517900" y="2190750"/>
          <p14:tracePt t="66873" x="3511550" y="2184400"/>
          <p14:tracePt t="66881" x="3505200" y="2184400"/>
          <p14:tracePt t="66885" x="3505200" y="2178050"/>
          <p14:tracePt t="66900" x="3498850" y="2171700"/>
          <p14:tracePt t="67057" x="3505200" y="2178050"/>
          <p14:tracePt t="67065" x="3517900" y="2197100"/>
          <p14:tracePt t="67084" x="3543300" y="2228850"/>
          <p14:tracePt t="67084" x="3581400" y="2286000"/>
          <p14:tracePt t="67100" x="3632200" y="2330450"/>
          <p14:tracePt t="67117" x="3670300" y="2362200"/>
          <p14:tracePt t="67133" x="3708400" y="2387600"/>
          <p14:tracePt t="67150" x="3740150" y="2393950"/>
          <p14:tracePt t="67166" x="3752850" y="2393950"/>
          <p14:tracePt t="67183" x="3765550" y="2393950"/>
          <p14:tracePt t="67200" x="3771900" y="2393950"/>
          <p14:tracePt t="67217" x="3797300" y="2355850"/>
          <p14:tracePt t="67233" x="3797300" y="2311400"/>
          <p14:tracePt t="67251" x="3797300" y="2273300"/>
          <p14:tracePt t="67268" x="3797300" y="2241550"/>
          <p14:tracePt t="67285" x="3797300" y="2203450"/>
          <p14:tracePt t="67300" x="3784600" y="2171700"/>
          <p14:tracePt t="67317" x="3771900" y="2152650"/>
          <p14:tracePt t="67333" x="3752850" y="2127250"/>
          <p14:tracePt t="67350" x="3746500" y="2120900"/>
          <p14:tracePt t="67366" x="3721100" y="2101850"/>
          <p14:tracePt t="67383" x="3689350" y="2089150"/>
          <p14:tracePt t="67400" x="3657600" y="2076450"/>
          <p14:tracePt t="67417" x="3613150" y="2057400"/>
          <p14:tracePt t="67433" x="3581400" y="2057400"/>
          <p14:tracePt t="67450" x="3556000" y="2044700"/>
          <p14:tracePt t="67467" x="3536950" y="2044700"/>
          <p14:tracePt t="67485" x="3517900" y="2044700"/>
          <p14:tracePt t="67501" x="3505200" y="2044700"/>
          <p14:tracePt t="67518" x="3486150" y="2051050"/>
          <p14:tracePt t="67534" x="3467100" y="2057400"/>
          <p14:tracePt t="67552" x="3460750" y="2063750"/>
          <p14:tracePt t="67568" x="3448050" y="2070100"/>
          <p14:tracePt t="67977" x="3435350" y="2114550"/>
          <p14:tracePt t="67985" x="3397250" y="2286000"/>
          <p14:tracePt t="68001" x="3384550" y="2368550"/>
          <p14:tracePt t="68018" x="3352800" y="2552700"/>
          <p14:tracePt t="68018" x="3333750" y="2736850"/>
          <p14:tracePt t="68033" x="3308350" y="2901950"/>
          <p14:tracePt t="68050" x="3308350" y="3035300"/>
          <p14:tracePt t="68067" x="3308350" y="3162300"/>
          <p14:tracePt t="68084" x="3308350" y="3302000"/>
          <p14:tracePt t="68101" x="3308350" y="3441700"/>
          <p14:tracePt t="68117" x="3308350" y="3587750"/>
          <p14:tracePt t="68133" x="3308350" y="3733800"/>
          <p14:tracePt t="68150" x="3308350" y="3860800"/>
          <p14:tracePt t="68166" x="3308350" y="3968750"/>
          <p14:tracePt t="68183" x="3308350" y="4064000"/>
          <p14:tracePt t="68200" x="3308350" y="4140200"/>
          <p14:tracePt t="68217" x="3308350" y="4235450"/>
          <p14:tracePt t="68233" x="3327400" y="4260850"/>
          <p14:tracePt t="68250" x="3346450" y="4286250"/>
          <p14:tracePt t="68267" x="3371850" y="4305300"/>
          <p14:tracePt t="68283" x="3416300" y="4318000"/>
          <p14:tracePt t="68300" x="3460750" y="4318000"/>
          <p14:tracePt t="68318" x="3511550" y="4318000"/>
          <p14:tracePt t="68334" x="3562350" y="4324350"/>
          <p14:tracePt t="68351" x="3594100" y="4324350"/>
          <p14:tracePt t="68368" x="3625850" y="4324350"/>
          <p14:tracePt t="68383" x="3651250" y="4324350"/>
          <p14:tracePt t="68400" x="3676650" y="4324350"/>
          <p14:tracePt t="68417" x="3714750" y="4305300"/>
          <p14:tracePt t="68433" x="3746500" y="4267200"/>
          <p14:tracePt t="68450" x="3771900" y="4197350"/>
          <p14:tracePt t="68466" x="3778250" y="4121150"/>
          <p14:tracePt t="68483" x="3784600" y="4038600"/>
          <p14:tracePt t="68500" x="3784600" y="3968750"/>
          <p14:tracePt t="68516" x="3784600" y="3898900"/>
          <p14:tracePt t="68533" x="3784600" y="3860800"/>
          <p14:tracePt t="68550" x="3778250" y="3816350"/>
          <p14:tracePt t="68568" x="3765550" y="3790950"/>
          <p14:tracePt t="68584" x="3733800" y="3746500"/>
          <p14:tracePt t="68602" x="3714750" y="3721100"/>
          <p14:tracePt t="68618" x="3683000" y="3695700"/>
          <p14:tracePt t="68635" x="3651250" y="3683000"/>
          <p14:tracePt t="68651" x="3613150" y="3663950"/>
          <p14:tracePt t="68668" x="3587750" y="3663950"/>
          <p14:tracePt t="68684" x="3562350" y="3663950"/>
          <p14:tracePt t="68701" x="3536950" y="3663950"/>
          <p14:tracePt t="68718" x="3524250" y="3670300"/>
          <p14:tracePt t="68734" x="3498850" y="3689350"/>
          <p14:tracePt t="68751" x="3460750" y="3727450"/>
          <p14:tracePt t="68768" x="3422650" y="3784600"/>
          <p14:tracePt t="68785" x="3378200" y="3886200"/>
          <p14:tracePt t="68803" x="3352800" y="3937000"/>
          <p14:tracePt t="68819" x="3346450" y="3968750"/>
          <p14:tracePt t="68836" x="3340100" y="4000500"/>
          <p14:tracePt t="68852" x="3340100" y="4032250"/>
          <p14:tracePt t="68869" x="3340100" y="4064000"/>
          <p14:tracePt t="68885" x="3352800" y="4089400"/>
          <p14:tracePt t="68902" x="3371850" y="4127500"/>
          <p14:tracePt t="68919" x="3390900" y="4159250"/>
          <p14:tracePt t="68936" x="3409950" y="4178300"/>
          <p14:tracePt t="68953" x="3429000" y="4191000"/>
          <p14:tracePt t="68969" x="3441700" y="4203700"/>
          <p14:tracePt t="68985" x="3460750" y="4222750"/>
          <p14:tracePt t="68985" x="3473450" y="4222750"/>
          <p14:tracePt t="69026" x="3479800" y="4229100"/>
          <p14:tracePt t="69035" x="3486150" y="4229100"/>
          <p14:tracePt t="69066" x="3492500" y="4229100"/>
          <p14:tracePt t="69106" x="3498850" y="4229100"/>
          <p14:tracePt t="69307" x="3505200" y="4229100"/>
          <p14:tracePt t="69314" x="3543300" y="4241800"/>
          <p14:tracePt t="69321" x="3632200" y="4260850"/>
          <p14:tracePt t="69337" x="3727450" y="4273550"/>
          <p14:tracePt t="69352" x="3810000" y="4273550"/>
          <p14:tracePt t="69369" x="3848100" y="4273550"/>
          <p14:tracePt t="69385" x="3879850" y="4241800"/>
          <p14:tracePt t="69403" x="3892550" y="4222750"/>
          <p14:tracePt t="69419" x="3892550" y="4178300"/>
          <p14:tracePt t="69436" x="3892550" y="4133850"/>
          <p14:tracePt t="69452" x="3886200" y="4070350"/>
          <p14:tracePt t="69469" x="3854450" y="4006850"/>
          <p14:tracePt t="69485" x="3803650" y="3943350"/>
          <p14:tracePt t="69502" x="3765550" y="3886200"/>
          <p14:tracePt t="69519" x="3727450" y="3854450"/>
          <p14:tracePt t="69536" x="3695700" y="3841750"/>
          <p14:tracePt t="69552" x="3663950" y="3829050"/>
          <p14:tracePt t="69569" x="3625850" y="3822700"/>
          <p14:tracePt t="69585" x="3581400" y="3822700"/>
          <p14:tracePt t="69603" x="3549650" y="3822700"/>
          <p14:tracePt t="69619" x="3517900" y="3841750"/>
          <p14:tracePt t="69635" x="3486150" y="3873500"/>
          <p14:tracePt t="69652" x="3473450" y="3917950"/>
          <p14:tracePt t="69669" x="3460750" y="3968750"/>
          <p14:tracePt t="69685" x="3460750" y="4013200"/>
          <p14:tracePt t="69702" x="3460750" y="4057650"/>
          <p14:tracePt t="69719" x="3460750" y="4089400"/>
          <p14:tracePt t="69736" x="3486150" y="4140200"/>
          <p14:tracePt t="69752" x="3505200" y="4178300"/>
          <p14:tracePt t="69769" x="3530600" y="4203700"/>
          <p14:tracePt t="69785" x="3549650" y="4222750"/>
          <p14:tracePt t="69803" x="3556000" y="4222750"/>
          <p14:tracePt t="69819" x="3562350" y="4229100"/>
          <p14:tracePt t="69866" x="3568700" y="4229100"/>
          <p14:tracePt t="69914" x="3575050" y="4229100"/>
          <p14:tracePt t="69931" x="3581400" y="4222750"/>
          <p14:tracePt t="69938" x="3587750" y="4222750"/>
          <p14:tracePt t="69952" x="3600450" y="4216400"/>
          <p14:tracePt t="69954" x="3619500" y="4216400"/>
          <p14:tracePt t="69970" x="3657600" y="4216400"/>
          <p14:tracePt t="69985" x="3740150" y="4216400"/>
          <p14:tracePt t="69985" x="3784600" y="4216400"/>
          <p14:tracePt t="70019" x="3873500" y="4222750"/>
          <p14:tracePt t="70019" x="3937000" y="4222750"/>
          <p14:tracePt t="70035" x="3987800" y="4216400"/>
          <p14:tracePt t="70052" x="4013200" y="4197350"/>
          <p14:tracePt t="70069" x="4044950" y="4140200"/>
          <p14:tracePt t="70085" x="4051300" y="4019550"/>
          <p14:tracePt t="70102" x="4038600" y="3765550"/>
          <p14:tracePt t="70119" x="4000500" y="3448050"/>
          <p14:tracePt t="70135" x="3962400" y="3181350"/>
          <p14:tracePt t="70152" x="3956050" y="3022600"/>
          <p14:tracePt t="70169" x="3943350" y="2857500"/>
          <p14:tracePt t="70185" x="3911600" y="2628900"/>
          <p14:tracePt t="70203" x="3886200" y="2514600"/>
          <p14:tracePt t="70219" x="3860800" y="2432050"/>
          <p14:tracePt t="70235" x="3816350" y="2362200"/>
          <p14:tracePt t="70253" x="3784600" y="2317750"/>
          <p14:tracePt t="70269" x="3746500" y="2286000"/>
          <p14:tracePt t="70286" x="3695700" y="2254250"/>
          <p14:tracePt t="70302" x="3651250" y="2241550"/>
          <p14:tracePt t="70320" x="3600450" y="2216150"/>
          <p14:tracePt t="70335" x="3575050" y="2209800"/>
          <p14:tracePt t="70352" x="3536950" y="2190750"/>
          <p14:tracePt t="70369" x="3505200" y="2178050"/>
          <p14:tracePt t="70386" x="3498850" y="2171700"/>
          <p14:tracePt t="71466" x="3498850" y="2190750"/>
          <p14:tracePt t="71478" x="3543300" y="2266950"/>
          <p14:tracePt t="71479" x="3587750" y="2317750"/>
          <p14:tracePt t="71485" x="3670300" y="2432050"/>
          <p14:tracePt t="71503" x="3784600" y="2559050"/>
          <p14:tracePt t="71520" x="3854450" y="2647950"/>
          <p14:tracePt t="71537" x="3898900" y="2698750"/>
          <p14:tracePt t="71553" x="3917950" y="2717800"/>
          <p14:tracePt t="71568" x="3930650" y="2730500"/>
          <p14:tracePt t="71603" x="3930650" y="2736850"/>
          <p14:tracePt t="71730" x="3943350" y="2736850"/>
          <p14:tracePt t="71735" x="3962400" y="2736850"/>
          <p14:tracePt t="71744" x="3968750" y="2743200"/>
          <p14:tracePt t="71752" x="3994150" y="2762250"/>
          <p14:tracePt t="71769" x="4013200" y="2774950"/>
          <p14:tracePt t="71785" x="4044950" y="2794000"/>
          <p14:tracePt t="71803" x="4064000" y="2806700"/>
          <p14:tracePt t="71819" x="4070350" y="2806700"/>
          <p14:tracePt t="71835" x="4083050" y="2813050"/>
          <p14:tracePt t="73706" x="4051300" y="2774950"/>
          <p14:tracePt t="73714" x="3994150" y="2724150"/>
          <p14:tracePt t="73728" x="3937000" y="2673350"/>
          <p14:tracePt t="73728" x="3867150" y="2622550"/>
          <p14:tracePt t="73736" x="3771900" y="2533650"/>
          <p14:tracePt t="73753" x="3733800" y="2501900"/>
          <p14:tracePt t="73769" x="3714750" y="2482850"/>
          <p14:tracePt t="73787" x="3708400" y="2476500"/>
          <p14:tracePt t="73802" x="3708400" y="2470150"/>
          <p14:tracePt t="73819" x="3702050" y="2463800"/>
          <p14:tracePt t="73835" x="3702050" y="2457450"/>
          <p14:tracePt t="73852" x="3702050" y="2451100"/>
          <p14:tracePt t="73914" x="3702050" y="2444750"/>
          <p14:tracePt t="73954" x="3702050" y="2438400"/>
          <p14:tracePt t="73978" x="3702050" y="2432050"/>
          <p14:tracePt t="73986" x="3702050" y="2425700"/>
          <p14:tracePt t="73987" x="3702050" y="2419350"/>
          <p14:tracePt t="74002" x="3702050" y="2400300"/>
          <p14:tracePt t="74019" x="3702050" y="2374900"/>
          <p14:tracePt t="74036" x="3702050" y="2349500"/>
          <p14:tracePt t="74052" x="3702050" y="2311400"/>
          <p14:tracePt t="74068" x="3702050" y="2279650"/>
          <p14:tracePt t="74085" x="3702050" y="2247900"/>
          <p14:tracePt t="74101" x="3702050" y="2228850"/>
          <p14:tracePt t="74119" x="3702050" y="2222500"/>
          <p14:tracePt t="74135" x="3702050" y="2216150"/>
          <p14:tracePt t="74152" x="3702050" y="2209800"/>
          <p14:tracePt t="74266" x="3702050" y="2197100"/>
          <p14:tracePt t="74274" x="3702050" y="2178050"/>
          <p14:tracePt t="74284" x="3702050" y="2171700"/>
          <p14:tracePt t="74284" x="3702050" y="2159000"/>
          <p14:tracePt t="74530" x="3702050" y="2171700"/>
          <p14:tracePt t="74538" x="3702050" y="2355850"/>
          <p14:tracePt t="74553" x="3702050" y="2800350"/>
          <p14:tracePt t="74554" x="3702050" y="3009900"/>
          <p14:tracePt t="74568" x="3702050" y="3397250"/>
          <p14:tracePt t="74585" x="3702050" y="3670300"/>
          <p14:tracePt t="74601" x="3702050" y="3892550"/>
          <p14:tracePt t="74619" x="3702050" y="4006850"/>
          <p14:tracePt t="74635" x="3702050" y="4102100"/>
          <p14:tracePt t="74652" x="3702050" y="4203700"/>
          <p14:tracePt t="74668" x="3702050" y="4292600"/>
          <p14:tracePt t="74685" x="3708400" y="4362450"/>
          <p14:tracePt t="74702" x="3721100" y="4419600"/>
          <p14:tracePt t="74719" x="3727450" y="4438650"/>
          <p14:tracePt t="74735" x="3727450" y="4445000"/>
          <p14:tracePt t="74842" x="3733800" y="4438650"/>
          <p14:tracePt t="74850" x="3740150" y="4356100"/>
          <p14:tracePt t="74860" x="3752850" y="4248150"/>
          <p14:tracePt t="74866" x="3765550" y="4064000"/>
          <p14:tracePt t="74870" x="3810000" y="3683000"/>
          <p14:tracePt t="74884" x="3854450" y="3257550"/>
          <p14:tracePt t="74902" x="3879850" y="2965450"/>
          <p14:tracePt t="74918" x="3911600" y="2774950"/>
          <p14:tracePt t="74935" x="3917950" y="2628900"/>
          <p14:tracePt t="74952" x="3917950" y="2501900"/>
          <p14:tracePt t="74968" x="3917950" y="2406650"/>
          <p14:tracePt t="74985" x="3917950" y="2330450"/>
          <p14:tracePt t="75002" x="3917950" y="2266950"/>
          <p14:tracePt t="75019" x="3917950" y="2254250"/>
          <p14:tracePt t="75035" x="3917950" y="2247900"/>
          <p14:tracePt t="75231" x="3924300" y="2298700"/>
          <p14:tracePt t="75236" x="3937000" y="2419350"/>
          <p14:tracePt t="75252" x="3949700" y="2597150"/>
          <p14:tracePt t="75253" x="3968750" y="2908300"/>
          <p14:tracePt t="75269" x="3968750" y="3232150"/>
          <p14:tracePt t="75284" x="3968750" y="3549650"/>
          <p14:tracePt t="75301" x="3968750" y="3784600"/>
          <p14:tracePt t="75318" x="3968750" y="3943350"/>
          <p14:tracePt t="75334" x="3981450" y="4038600"/>
          <p14:tracePt t="75352" x="3987800" y="4089400"/>
          <p14:tracePt t="75369" x="3987800" y="4102100"/>
          <p14:tracePt t="75385" x="3987800" y="4108450"/>
          <p14:tracePt t="75634" x="3994150" y="4108450"/>
          <p14:tracePt t="76595" x="3994150" y="4051300"/>
          <p14:tracePt t="76603" x="3994150" y="3930650"/>
          <p14:tracePt t="76613" x="3994150" y="3841750"/>
          <p14:tracePt t="76622" x="3994150" y="3733800"/>
          <p14:tracePt t="76637" x="3994150" y="3663950"/>
          <p14:tracePt t="76654" x="3994150" y="3625850"/>
          <p14:tracePt t="76671" x="3994150" y="3619500"/>
          <p14:tracePt t="76739" x="3987800" y="3619500"/>
          <p14:tracePt t="76747" x="3968750" y="3619500"/>
          <p14:tracePt t="76754" x="3943350" y="3619500"/>
          <p14:tracePt t="76769" x="3905250" y="3632200"/>
          <p14:tracePt t="76770" x="3835400" y="3714750"/>
          <p14:tracePt t="76786" x="3721100" y="3848100"/>
          <p14:tracePt t="76804" x="3663950" y="3911600"/>
          <p14:tracePt t="76819" x="3644900" y="3930650"/>
          <p14:tracePt t="76836" x="3632200" y="3949700"/>
          <p14:tracePt t="76852" x="3619500" y="3956050"/>
          <p14:tracePt t="76899" x="3613150" y="3956050"/>
          <p14:tracePt t="78203" x="3619500" y="3949700"/>
          <p14:tracePt t="78206" x="3632200" y="3898900"/>
          <p14:tracePt t="78219" x="3657600" y="3829050"/>
          <p14:tracePt t="78220" x="3689350" y="3702050"/>
          <p14:tracePt t="78237" x="3708400" y="3600450"/>
          <p14:tracePt t="78254" x="3721100" y="3511550"/>
          <p14:tracePt t="78270" x="3733800" y="3422650"/>
          <p14:tracePt t="78286" x="3765550" y="3308350"/>
          <p14:tracePt t="78302" x="3803650" y="3175000"/>
          <p14:tracePt t="78320" x="3848100" y="3022600"/>
          <p14:tracePt t="78336" x="3898900" y="2889250"/>
          <p14:tracePt t="78353" x="3949700" y="2755900"/>
          <p14:tracePt t="78368" x="3981450" y="2660650"/>
          <p14:tracePt t="78385" x="3994150" y="2590800"/>
          <p14:tracePt t="78402" x="4000500" y="2508250"/>
          <p14:tracePt t="78419" x="3994150" y="2463800"/>
          <p14:tracePt t="78436" x="3975100" y="2419350"/>
          <p14:tracePt t="78452" x="3949700" y="2374900"/>
          <p14:tracePt t="78469" x="3930650" y="2330450"/>
          <p14:tracePt t="78486" x="3898900" y="2279650"/>
          <p14:tracePt t="78502" x="3867150" y="2222500"/>
          <p14:tracePt t="78519" x="3835400" y="2152650"/>
          <p14:tracePt t="78536" x="3803650" y="2076450"/>
          <p14:tracePt t="78553" x="3778250" y="2019300"/>
          <p14:tracePt t="78569" x="3759200" y="1968500"/>
          <p14:tracePt t="78586" x="3733800" y="1924050"/>
          <p14:tracePt t="78604" x="3721100" y="1905000"/>
          <p14:tracePt t="78619" x="3721100" y="1892300"/>
          <p14:tracePt t="78636" x="3714750" y="1885950"/>
          <p14:tracePt t="78652" x="3695700" y="1879600"/>
          <p14:tracePt t="78669" x="3683000" y="1866900"/>
          <p14:tracePt t="78686" x="3663950" y="1866900"/>
          <p14:tracePt t="78703" x="3638550" y="1854200"/>
          <p14:tracePt t="78719" x="3606800" y="1847850"/>
          <p14:tracePt t="78736" x="3581400" y="1847850"/>
          <p14:tracePt t="78752" x="3556000" y="1847850"/>
          <p14:tracePt t="78770" x="3524250" y="1847850"/>
          <p14:tracePt t="78786" x="3486150" y="1866900"/>
          <p14:tracePt t="78804" x="3460750" y="1885950"/>
          <p14:tracePt t="78819" x="3429000" y="1917700"/>
          <p14:tracePt t="78836" x="3409950" y="1949450"/>
          <p14:tracePt t="78852" x="3390900" y="1987550"/>
          <p14:tracePt t="78869" x="3378200" y="2032000"/>
          <p14:tracePt t="78886" x="3365500" y="2063750"/>
          <p14:tracePt t="78903" x="3365500" y="2095500"/>
          <p14:tracePt t="78919" x="3365500" y="2139950"/>
          <p14:tracePt t="78936" x="3365500" y="2171700"/>
          <p14:tracePt t="78952" x="3365500" y="2197100"/>
          <p14:tracePt t="78969" x="3371850" y="2228850"/>
          <p14:tracePt t="78986" x="3390900" y="2260600"/>
          <p14:tracePt t="79003" x="3397250" y="2273300"/>
          <p14:tracePt t="79019" x="3409950" y="2286000"/>
          <p14:tracePt t="79036" x="3422650" y="2298700"/>
          <p14:tracePt t="79052" x="3441700" y="2317750"/>
          <p14:tracePt t="79070" x="3479800" y="2343150"/>
          <p14:tracePt t="79086" x="3498850" y="2362200"/>
          <p14:tracePt t="79103" x="3556000" y="2387600"/>
          <p14:tracePt t="79120" x="3594100" y="2406650"/>
          <p14:tracePt t="79137" x="3638550" y="2419350"/>
          <p14:tracePt t="79153" x="3676650" y="2432050"/>
          <p14:tracePt t="79169" x="3702050" y="2438400"/>
          <p14:tracePt t="79186" x="3771900" y="2438400"/>
          <p14:tracePt t="79203" x="3810000" y="2438400"/>
          <p14:tracePt t="79219" x="3848100" y="2413000"/>
          <p14:tracePt t="79236" x="3873500" y="2393950"/>
          <p14:tracePt t="79252" x="3892550" y="2362200"/>
          <p14:tracePt t="79269" x="3898900" y="2336800"/>
          <p14:tracePt t="79286" x="3898900" y="2305050"/>
          <p14:tracePt t="79303" x="3898900" y="2279650"/>
          <p14:tracePt t="79319" x="3898900" y="2247900"/>
          <p14:tracePt t="79336" x="3879850" y="2209800"/>
          <p14:tracePt t="79352" x="3867150" y="2171700"/>
          <p14:tracePt t="79369" x="3848100" y="2152650"/>
          <p14:tracePt t="79386" x="3816350" y="2114550"/>
          <p14:tracePt t="79404" x="3803650" y="2095500"/>
          <p14:tracePt t="79419" x="3790950" y="2076450"/>
          <p14:tracePt t="79435" x="3778250" y="2070100"/>
          <p14:tracePt t="79452" x="3752850" y="2057400"/>
          <p14:tracePt t="79469" x="3740150" y="2051050"/>
          <p14:tracePt t="79486" x="3721100" y="2051050"/>
          <p14:tracePt t="79503" x="3702050" y="2044700"/>
          <p14:tracePt t="79519" x="3683000" y="2044700"/>
          <p14:tracePt t="79536" x="3651250" y="2044700"/>
          <p14:tracePt t="79553" x="3625850" y="2044700"/>
          <p14:tracePt t="79570" x="3594100" y="2044700"/>
          <p14:tracePt t="79586" x="3549650" y="2063750"/>
          <p14:tracePt t="79603" x="3536950" y="2076450"/>
          <p14:tracePt t="79619" x="3511550" y="2095500"/>
          <p14:tracePt t="79636" x="3492500" y="2108200"/>
          <p14:tracePt t="79652" x="3479800" y="2133600"/>
          <p14:tracePt t="79669" x="3473450" y="2152650"/>
          <p14:tracePt t="79686" x="3467100" y="2178050"/>
          <p14:tracePt t="79703" x="3460750" y="2203450"/>
          <p14:tracePt t="79719" x="3460750" y="2228850"/>
          <p14:tracePt t="79736" x="3460750" y="2247900"/>
          <p14:tracePt t="79752" x="3460750" y="2273300"/>
          <p14:tracePt t="79752" x="3460750" y="2279650"/>
          <p14:tracePt t="79771" x="3460750" y="2292350"/>
          <p14:tracePt t="79786" x="3467100" y="2317750"/>
          <p14:tracePt t="79804" x="3473450" y="2336800"/>
          <p14:tracePt t="79819" x="3479800" y="2343150"/>
          <p14:tracePt t="79836" x="3486150" y="2355850"/>
          <p14:tracePt t="79852" x="3498850" y="2362200"/>
          <p14:tracePt t="79869" x="3505200" y="2368550"/>
          <p14:tracePt t="79886" x="3511550" y="2374900"/>
          <p14:tracePt t="79902" x="3530600" y="2381250"/>
          <p14:tracePt t="79919" x="3549650" y="2400300"/>
          <p14:tracePt t="79936" x="3575050" y="2406650"/>
          <p14:tracePt t="79953" x="3600450" y="2419350"/>
          <p14:tracePt t="79969" x="3632200" y="2419350"/>
          <p14:tracePt t="79986" x="3663950" y="2419350"/>
          <p14:tracePt t="80003" x="3683000" y="2419350"/>
          <p14:tracePt t="80019" x="3708400" y="2419350"/>
          <p14:tracePt t="80036" x="3721100" y="2419350"/>
          <p14:tracePt t="80052" x="3740150" y="2400300"/>
          <p14:tracePt t="80069" x="3759200" y="2381250"/>
          <p14:tracePt t="80086" x="3771900" y="2362200"/>
          <p14:tracePt t="80102" x="3790950" y="2343150"/>
          <p14:tracePt t="80121" x="3797300" y="2324100"/>
          <p14:tracePt t="80136" x="3810000" y="2305050"/>
          <p14:tracePt t="80153" x="3810000" y="2298700"/>
          <p14:tracePt t="80169" x="3810000" y="2286000"/>
          <p14:tracePt t="80169" x="3810000" y="2279650"/>
          <p14:tracePt t="80186" x="3810000" y="2260600"/>
          <p14:tracePt t="80203" x="3810000" y="2235200"/>
          <p14:tracePt t="80219" x="3810000" y="2209800"/>
          <p14:tracePt t="80235" x="3797300" y="2178050"/>
          <p14:tracePt t="80252" x="3778250" y="2152650"/>
          <p14:tracePt t="80269" x="3759200" y="2127250"/>
          <p14:tracePt t="80286" x="3733800" y="2101850"/>
          <p14:tracePt t="80302" x="3714750" y="2082800"/>
          <p14:tracePt t="80319" x="3695700" y="2063750"/>
          <p14:tracePt t="80336" x="3676650" y="2057400"/>
          <p14:tracePt t="80352" x="3657600" y="2051050"/>
          <p14:tracePt t="80369" x="3644900" y="2038350"/>
          <p14:tracePt t="80386" x="3638550" y="2038350"/>
          <p14:tracePt t="80386" x="3632200" y="2038350"/>
          <p14:tracePt t="80403" x="3625850" y="2038350"/>
          <p14:tracePt t="80419" x="3619500" y="2038350"/>
          <p14:tracePt t="80436" x="3600450" y="2038350"/>
          <p14:tracePt t="80452" x="3594100" y="2038350"/>
          <p14:tracePt t="80469" x="3581400" y="2038350"/>
          <p14:tracePt t="80486" x="3568700" y="2038350"/>
          <p14:tracePt t="80502" x="3562350" y="2038350"/>
          <p14:tracePt t="80519" x="3556000" y="2038350"/>
          <p14:tracePt t="80535" x="3549650" y="2038350"/>
          <p14:tracePt t="80579" x="3543300" y="2038350"/>
          <p14:tracePt t="80875" x="3536950" y="2038350"/>
          <p14:tracePt t="80883" x="3517900" y="2057400"/>
          <p14:tracePt t="80891" x="3505200" y="2070100"/>
          <p14:tracePt t="80899" x="3498850" y="2082800"/>
          <p14:tracePt t="80907" x="3486150" y="2101850"/>
          <p14:tracePt t="80919" x="3479800" y="2120900"/>
          <p14:tracePt t="80936" x="3473450" y="2133600"/>
          <p14:tracePt t="80953" x="3467100" y="2146300"/>
          <p14:tracePt t="80969" x="3467100" y="2159000"/>
          <p14:tracePt t="80987" x="3467100" y="2178050"/>
          <p14:tracePt t="81003" x="3467100" y="2197100"/>
          <p14:tracePt t="81019" x="3467100" y="2222500"/>
          <p14:tracePt t="81036" x="3467100" y="2241550"/>
          <p14:tracePt t="81053" x="3479800" y="2273300"/>
          <p14:tracePt t="81069" x="3492500" y="2305050"/>
          <p14:tracePt t="81086" x="3498850" y="2317750"/>
          <p14:tracePt t="81102" x="3505200" y="2336800"/>
          <p14:tracePt t="81119" x="3517900" y="2343150"/>
          <p14:tracePt t="81136" x="3530600" y="2355850"/>
          <p14:tracePt t="81153" x="3549650" y="2362200"/>
          <p14:tracePt t="81169" x="3594100" y="2381250"/>
          <p14:tracePt t="81186" x="3625850" y="2387600"/>
          <p14:tracePt t="81203" x="3651250" y="2393950"/>
          <p14:tracePt t="81219" x="3670300" y="2393950"/>
          <p14:tracePt t="81236" x="3683000" y="2400300"/>
          <p14:tracePt t="81252" x="3702050" y="2400300"/>
          <p14:tracePt t="81269" x="3708400" y="2400300"/>
          <p14:tracePt t="81286" x="3727450" y="2400300"/>
          <p14:tracePt t="81302" x="3733800" y="2400300"/>
          <p14:tracePt t="81319" x="3746500" y="2400300"/>
          <p14:tracePt t="81336" x="3759200" y="2381250"/>
          <p14:tracePt t="81353" x="3765550" y="2355850"/>
          <p14:tracePt t="81369" x="3778250" y="2317750"/>
          <p14:tracePt t="81369" x="3778250" y="2298700"/>
          <p14:tracePt t="81387" x="3778250" y="2273300"/>
          <p14:tracePt t="81403" x="3778250" y="2241550"/>
          <p14:tracePt t="81419" x="3778250" y="2222500"/>
          <p14:tracePt t="81436" x="3771900" y="2197100"/>
          <p14:tracePt t="81452" x="3765550" y="2178050"/>
          <p14:tracePt t="81469" x="3759200" y="2152650"/>
          <p14:tracePt t="81486" x="3759200" y="2139950"/>
          <p14:tracePt t="81502" x="3752850" y="2127250"/>
          <p14:tracePt t="81518" x="3746500" y="2120900"/>
          <p14:tracePt t="81554" x="3740150" y="2108200"/>
          <p14:tracePt t="81578" x="3733800" y="2101850"/>
          <p14:tracePt t="81595" x="3733800" y="2095500"/>
          <p14:tracePt t="81611" x="3727450" y="2095500"/>
          <p14:tracePt t="81619" x="3727450" y="2089150"/>
          <p14:tracePt t="81635" x="3714750" y="2082800"/>
          <p14:tracePt t="81652" x="3714750" y="2076450"/>
          <p14:tracePt t="81691" x="3708400" y="2070100"/>
          <p14:tracePt t="81739" x="3702050" y="2070100"/>
          <p14:tracePt t="83306" x="3708400" y="2190750"/>
          <p14:tracePt t="83315" x="3771900" y="2355850"/>
          <p14:tracePt t="83317" x="3841750" y="2546350"/>
          <p14:tracePt t="83336" x="3905250" y="2749550"/>
          <p14:tracePt t="83354" x="3956050" y="2990850"/>
          <p14:tracePt t="83371" x="3975100" y="3111500"/>
          <p14:tracePt t="83387" x="3987800" y="3200400"/>
          <p14:tracePt t="83403" x="4000500" y="3263900"/>
          <p14:tracePt t="83419" x="4025900" y="3340100"/>
          <p14:tracePt t="83436" x="4032250" y="3378200"/>
          <p14:tracePt t="83453" x="4051300" y="3429000"/>
          <p14:tracePt t="83469" x="4064000" y="3473450"/>
          <p14:tracePt t="83486" x="4070350" y="3530600"/>
          <p14:tracePt t="83502" x="4083050" y="3606800"/>
          <p14:tracePt t="83519" x="4083050" y="3695700"/>
          <p14:tracePt t="83535" x="4083050" y="3778250"/>
          <p14:tracePt t="83552" x="4095750" y="3867150"/>
          <p14:tracePt t="83568" x="4114800" y="3962400"/>
          <p14:tracePt t="83585" x="4165600" y="4064000"/>
          <p14:tracePt t="83603" x="4203700" y="4121150"/>
          <p14:tracePt t="83619" x="4229100" y="4146550"/>
          <p14:tracePt t="83636" x="4254500" y="4178300"/>
          <p14:tracePt t="83653" x="4286250" y="4203700"/>
          <p14:tracePt t="83669" x="4311650" y="4235450"/>
          <p14:tracePt t="83686" x="4337050" y="4267200"/>
          <p14:tracePt t="83702" x="4356100" y="4292600"/>
          <p14:tracePt t="83719" x="4375150" y="4318000"/>
          <p14:tracePt t="83736" x="4394200" y="4343400"/>
          <p14:tracePt t="83752" x="4413250" y="4362450"/>
          <p14:tracePt t="83769" x="4438650" y="4400550"/>
          <p14:tracePt t="83786" x="4470400" y="4451350"/>
          <p14:tracePt t="83803" x="4483100" y="4483100"/>
          <p14:tracePt t="83819" x="4495800" y="4502150"/>
          <p14:tracePt t="83836" x="4502150" y="4514850"/>
          <p14:tracePt t="83853" x="4502150" y="4521200"/>
          <p14:tracePt t="84234" x="4502150" y="4527550"/>
          <p14:tracePt t="84482" x="4489450" y="4527550"/>
          <p14:tracePt t="84490" x="4483100" y="4521200"/>
          <p14:tracePt t="84506" x="4476750" y="4514850"/>
          <p14:tracePt t="84506"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 Priority Example</a:t>
            </a:r>
            <a:endParaRPr lang="en-US" dirty="0"/>
          </a:p>
        </p:txBody>
      </p:sp>
      <p:sp>
        <p:nvSpPr>
          <p:cNvPr id="3" name="Content Placeholder 2"/>
          <p:cNvSpPr>
            <a:spLocks noGrp="1"/>
          </p:cNvSpPr>
          <p:nvPr>
            <p:ph idx="1"/>
          </p:nvPr>
        </p:nvSpPr>
        <p:spPr/>
        <p:txBody>
          <a:bodyPr/>
          <a:lstStyle/>
          <a:p>
            <a:r>
              <a:rPr lang="en-US" dirty="0" smtClean="0"/>
              <a:t>High priority tasks: critical tasks</a:t>
            </a:r>
          </a:p>
          <a:p>
            <a:pPr lvl="1"/>
            <a:r>
              <a:rPr lang="en-US" dirty="0" smtClean="0"/>
              <a:t>Safety critical systems</a:t>
            </a:r>
            <a:endParaRPr lang="en-US" dirty="0"/>
          </a:p>
          <a:p>
            <a:r>
              <a:rPr lang="en-US" dirty="0" smtClean="0"/>
              <a:t>Low priority tasks</a:t>
            </a:r>
          </a:p>
          <a:p>
            <a:pPr lvl="1"/>
            <a:r>
              <a:rPr lang="en-US" dirty="0" smtClean="0"/>
              <a:t>Human user input</a:t>
            </a:r>
          </a:p>
          <a:p>
            <a:pPr lvl="1"/>
            <a:r>
              <a:rPr lang="en-US" dirty="0" smtClean="0"/>
              <a:t>Display</a:t>
            </a:r>
            <a:endParaRPr lang="en-US" dirty="0"/>
          </a:p>
        </p:txBody>
      </p:sp>
      <p:pic>
        <p:nvPicPr>
          <p:cNvPr id="367618" name="Picture 2" descr="C:\CHI My Courses\Introduction to Microprocessors and Interfacing\interrupt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41" y="2967232"/>
            <a:ext cx="7686630" cy="289749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5935013"/>
      </p:ext>
    </p:extLst>
  </p:cSld>
  <p:clrMapOvr>
    <a:masterClrMapping/>
  </p:clrMapOvr>
  <mc:AlternateContent xmlns:mc="http://schemas.openxmlformats.org/markup-compatibility/2006">
    <mc:Choice xmlns:p14="http://schemas.microsoft.com/office/powerpoint/2010/main" Requires="p14">
      <p:transition spd="slow" p14:dur="2000" advTm="74850"/>
    </mc:Choice>
    <mc:Fallback>
      <p:transition spd="slow" advTm="7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373" x="3238500" y="3943350"/>
          <p14:tracePt t="3392" x="3238500" y="3949700"/>
          <p14:tracePt t="3521" x="3232150" y="3949700"/>
          <p14:tracePt t="3529" x="3213100" y="3937000"/>
          <p14:tracePt t="3536" x="3136900" y="3873500"/>
          <p14:tracePt t="3552" x="3105150" y="3841750"/>
          <p14:tracePt t="3561" x="3009900" y="3765550"/>
          <p14:tracePt t="3568" x="2940050" y="3721100"/>
          <p14:tracePt t="3584" x="2749550" y="3606800"/>
          <p14:tracePt t="3608" x="2616200" y="3543300"/>
          <p14:tracePt t="3617" x="2470150" y="3492500"/>
          <p14:tracePt t="3651" x="2336800" y="3460750"/>
          <p14:tracePt t="3656" x="2216150" y="3422650"/>
          <p14:tracePt t="3672" x="2089150" y="3397250"/>
          <p14:tracePt t="3688" x="1968500" y="3384550"/>
          <p14:tracePt t="3704" x="1854200" y="3371850"/>
          <p14:tracePt t="3720" x="1733550" y="3371850"/>
          <p14:tracePt t="3736" x="1625600" y="3371850"/>
          <p14:tracePt t="3752" x="1511300" y="3384550"/>
          <p14:tracePt t="3768" x="1428750" y="3422650"/>
          <p14:tracePt t="3783" x="1346200" y="3473450"/>
          <p14:tracePt t="3783" x="1308100" y="3498850"/>
          <p14:tracePt t="3800" x="1282700" y="3543300"/>
          <p14:tracePt t="3817" x="1270000" y="3594100"/>
          <p14:tracePt t="3834" x="1270000" y="3663950"/>
          <p14:tracePt t="3850" x="1270000" y="3759200"/>
          <p14:tracePt t="3867" x="1270000" y="3816350"/>
          <p14:tracePt t="3884" x="1276350" y="3937000"/>
          <p14:tracePt t="3900" x="1301750" y="4083050"/>
          <p14:tracePt t="3917" x="1320800" y="4229100"/>
          <p14:tracePt t="3934" x="1358900" y="4375150"/>
          <p14:tracePt t="3950" x="1403350" y="4502150"/>
          <p14:tracePt t="3967" x="1492250" y="4622800"/>
          <p14:tracePt t="3983" x="1606550" y="4749800"/>
          <p14:tracePt t="4000" x="1803400" y="4902200"/>
          <p14:tracePt t="4017" x="1905000" y="4972050"/>
          <p14:tracePt t="4034" x="2000250" y="5016500"/>
          <p14:tracePt t="4050" x="2082800" y="5048250"/>
          <p14:tracePt t="4067" x="2171700" y="5060950"/>
          <p14:tracePt t="4084" x="2286000" y="5067300"/>
          <p14:tracePt t="4100" x="2444750" y="5067300"/>
          <p14:tracePt t="4117" x="2603500" y="5067300"/>
          <p14:tracePt t="4133" x="2755900" y="5054600"/>
          <p14:tracePt t="4150" x="2863850" y="5029200"/>
          <p14:tracePt t="4167" x="2946400" y="4991100"/>
          <p14:tracePt t="4184" x="3022600" y="4902200"/>
          <p14:tracePt t="4200" x="3054350" y="4794250"/>
          <p14:tracePt t="4217" x="3073400" y="4660900"/>
          <p14:tracePt t="4234" x="3073400" y="4508500"/>
          <p14:tracePt t="4251" x="3073400" y="4337050"/>
          <p14:tracePt t="4267" x="3022600" y="4159250"/>
          <p14:tracePt t="4284" x="2933700" y="3975100"/>
          <p14:tracePt t="4300" x="2863850" y="3867150"/>
          <p14:tracePt t="4317" x="2787650" y="3752850"/>
          <p14:tracePt t="4334" x="2698750" y="3644900"/>
          <p14:tracePt t="4350" x="2578100" y="3556000"/>
          <p14:tracePt t="4367" x="2349500" y="3422650"/>
          <p14:tracePt t="4385" x="2197100" y="3371850"/>
          <p14:tracePt t="4400" x="2076450" y="3333750"/>
          <p14:tracePt t="4417" x="1974850" y="3314700"/>
          <p14:tracePt t="4433" x="1905000" y="3314700"/>
          <p14:tracePt t="4450" x="1860550" y="3314700"/>
          <p14:tracePt t="4467" x="1809750" y="3346450"/>
          <p14:tracePt t="4484" x="1714500" y="3416300"/>
          <p14:tracePt t="4500" x="1619250" y="3498850"/>
          <p14:tracePt t="4517" x="1543050" y="3587750"/>
          <p14:tracePt t="4533" x="1479550" y="3683000"/>
          <p14:tracePt t="4550" x="1447800" y="3784600"/>
          <p14:tracePt t="4567" x="1422400" y="3892550"/>
          <p14:tracePt t="4567" x="1422400" y="3937000"/>
          <p14:tracePt t="4585" x="1422400" y="4025900"/>
          <p14:tracePt t="4601" x="1422400" y="4121150"/>
          <p14:tracePt t="4617" x="1447800" y="4203700"/>
          <p14:tracePt t="4633" x="1485900" y="4311650"/>
          <p14:tracePt t="4650" x="1530350" y="4406900"/>
          <p14:tracePt t="4667" x="1574800" y="4502150"/>
          <p14:tracePt t="4684" x="1631950" y="4578350"/>
          <p14:tracePt t="4700" x="1695450" y="4660900"/>
          <p14:tracePt t="4717" x="1752600" y="4730750"/>
          <p14:tracePt t="4734" x="1816100" y="4781550"/>
          <p14:tracePt t="4750" x="1860550" y="4813300"/>
          <p14:tracePt t="4768" x="1911350" y="4838700"/>
          <p14:tracePt t="4768" x="1936750" y="4851400"/>
          <p14:tracePt t="4785" x="1987550" y="4864100"/>
          <p14:tracePt t="4801" x="2044700" y="4876800"/>
          <p14:tracePt t="4818" x="2089150" y="4876800"/>
          <p14:tracePt t="4834" x="2139950" y="4876800"/>
          <p14:tracePt t="4851" x="2184400" y="4876800"/>
          <p14:tracePt t="4868" x="2222500" y="4870450"/>
          <p14:tracePt t="4885" x="2247900" y="4857750"/>
          <p14:tracePt t="4901" x="2266950" y="4851400"/>
          <p14:tracePt t="4918" x="2273300" y="4845050"/>
          <p14:tracePt t="4935" x="2279650" y="4845050"/>
          <p14:tracePt t="5145" x="2286000" y="4832350"/>
          <p14:tracePt t="5153" x="2286000" y="4813300"/>
          <p14:tracePt t="5161" x="2273300" y="4794250"/>
          <p14:tracePt t="5169" x="2247900" y="4749800"/>
          <p14:tracePt t="5185" x="2228850" y="4711700"/>
          <p14:tracePt t="5186" x="2178050" y="4629150"/>
          <p14:tracePt t="5202" x="2114550" y="4508500"/>
          <p14:tracePt t="5218" x="2019300" y="4343400"/>
          <p14:tracePt t="5235" x="1892300" y="4146550"/>
          <p14:tracePt t="5251" x="1828800" y="4013200"/>
          <p14:tracePt t="5268" x="1809750" y="3930650"/>
          <p14:tracePt t="5285" x="1809750" y="3892550"/>
          <p14:tracePt t="5301" x="1816100" y="3854450"/>
          <p14:tracePt t="5318" x="1822450" y="3822700"/>
          <p14:tracePt t="5335" x="1835150" y="3790950"/>
          <p14:tracePt t="5352" x="1835150" y="3759200"/>
          <p14:tracePt t="5368" x="1841500" y="3714750"/>
          <p14:tracePt t="5386" x="1854200" y="3689350"/>
          <p14:tracePt t="5401" x="1854200" y="3663950"/>
          <p14:tracePt t="5418" x="1854200" y="3632200"/>
          <p14:tracePt t="5434" x="1860550" y="3600450"/>
          <p14:tracePt t="5451" x="1866900" y="3556000"/>
          <p14:tracePt t="5468" x="1873250" y="3524250"/>
          <p14:tracePt t="5485" x="1879600" y="3498850"/>
          <p14:tracePt t="5501" x="1879600" y="3460750"/>
          <p14:tracePt t="5518" x="1879600" y="3429000"/>
          <p14:tracePt t="5535" x="1879600" y="3397250"/>
          <p14:tracePt t="5551" x="1879600" y="3346450"/>
          <p14:tracePt t="5568" x="1866900" y="3308350"/>
          <p14:tracePt t="5601" x="1860550" y="3295650"/>
          <p14:tracePt t="5658" x="1860550" y="3289300"/>
          <p14:tracePt t="5858" x="1847850" y="3276600"/>
          <p14:tracePt t="5866" x="1847850" y="3270250"/>
          <p14:tracePt t="5869" x="1828800" y="3225800"/>
          <p14:tracePt t="5887" x="1828800" y="3200400"/>
          <p14:tracePt t="5903" x="1822450" y="3187700"/>
          <p14:tracePt t="6026" x="1828800" y="3225800"/>
          <p14:tracePt t="6026" x="1841500" y="3263900"/>
          <p14:tracePt t="6034" x="1847850" y="3302000"/>
          <p14:tracePt t="6052" x="1860550" y="3346450"/>
          <p14:tracePt t="6053" x="1873250" y="3409950"/>
          <p14:tracePt t="6068" x="1879600" y="3473450"/>
          <p14:tracePt t="6085" x="1885950" y="3524250"/>
          <p14:tracePt t="6102" x="1892300" y="3568700"/>
          <p14:tracePt t="6119" x="1892300" y="3606800"/>
          <p14:tracePt t="6136" x="1892300" y="3632200"/>
          <p14:tracePt t="6152" x="1892300" y="3657600"/>
          <p14:tracePt t="6169" x="1892300" y="3683000"/>
          <p14:tracePt t="6186" x="1892300" y="3702050"/>
          <p14:tracePt t="6203" x="1898650" y="3714750"/>
          <p14:tracePt t="6442" x="1898650" y="3721100"/>
          <p14:tracePt t="6450" x="1892300" y="3721100"/>
          <p14:tracePt t="6530" x="1885950" y="3721100"/>
          <p14:tracePt t="6538" x="1879600" y="3740150"/>
          <p14:tracePt t="6546" x="1866900" y="3778250"/>
          <p14:tracePt t="6554" x="1860550" y="3803650"/>
          <p14:tracePt t="6569" x="1847850" y="3841750"/>
          <p14:tracePt t="6571" x="1847850" y="3848100"/>
          <p14:tracePt t="6586" x="1841500" y="3867150"/>
          <p14:tracePt t="6603" x="1835150" y="3873500"/>
          <p14:tracePt t="6874" x="1803400" y="3810000"/>
          <p14:tracePt t="6882" x="1771650" y="3702050"/>
          <p14:tracePt t="6890" x="1701800" y="3467100"/>
          <p14:tracePt t="6904" x="1663700" y="3308350"/>
          <p14:tracePt t="6919" x="1644650" y="3213100"/>
          <p14:tracePt t="6936" x="1638300" y="3155950"/>
          <p14:tracePt t="6952" x="1638300" y="3130550"/>
          <p14:tracePt t="6969" x="1638300" y="3117850"/>
          <p14:tracePt t="6985" x="1638300" y="3111500"/>
          <p14:tracePt t="7098" x="1638300" y="3098800"/>
          <p14:tracePt t="7111" x="1651000" y="3092450"/>
          <p14:tracePt t="7112" x="1651000" y="3086100"/>
          <p14:tracePt t="7122" x="1670050" y="3079750"/>
          <p14:tracePt t="7136" x="1676400" y="3073400"/>
          <p14:tracePt t="7152" x="1682750" y="3067050"/>
          <p14:tracePt t="7169" x="1695450" y="3067050"/>
          <p14:tracePt t="7185" x="1708150" y="3054350"/>
          <p14:tracePt t="7203" x="1714500" y="3048000"/>
          <p14:tracePt t="7219" x="1720850" y="3048000"/>
          <p14:tracePt t="7634" x="1733550" y="3048000"/>
          <p14:tracePt t="7642" x="1746250" y="3067050"/>
          <p14:tracePt t="7650" x="1752600" y="3130550"/>
          <p14:tracePt t="7661" x="1758950" y="3155950"/>
          <p14:tracePt t="7671" x="1765300" y="3200400"/>
          <p14:tracePt t="7686" x="1771650" y="3225800"/>
          <p14:tracePt t="7702" x="1771650" y="3232150"/>
          <p14:tracePt t="7719" x="1771650" y="3244850"/>
          <p14:tracePt t="7954" x="1778000" y="3251200"/>
          <p14:tracePt t="7962" x="1784350" y="3263900"/>
          <p14:tracePt t="7970" x="1797050" y="3302000"/>
          <p14:tracePt t="7986" x="1803400" y="3308350"/>
          <p14:tracePt t="7987" x="1809750" y="3333750"/>
          <p14:tracePt t="8002" x="1822450" y="3352800"/>
          <p14:tracePt t="8019" x="1822450" y="3365500"/>
          <p14:tracePt t="9529" x="1822450" y="3390900"/>
          <p14:tracePt t="9537" x="1822450" y="3409950"/>
          <p14:tracePt t="9538" x="1822450" y="3429000"/>
          <p14:tracePt t="9551" x="1822450" y="3486150"/>
          <p14:tracePt t="9570" x="1822450" y="3517900"/>
          <p14:tracePt t="9585" x="1822450" y="3556000"/>
          <p14:tracePt t="9603" x="1822450" y="3581400"/>
          <p14:tracePt t="9618" x="1822450" y="3600450"/>
          <p14:tracePt t="9635" x="1822450" y="3613150"/>
          <p14:tracePt t="9652" x="1822450" y="3632200"/>
          <p14:tracePt t="9668" x="1822450" y="3644900"/>
          <p14:tracePt t="9684" x="1822450" y="3651250"/>
          <p14:tracePt t="9701" x="1822450" y="3657600"/>
          <p14:tracePt t="9717" x="1822450" y="3663950"/>
          <p14:tracePt t="9734" x="1822450" y="3670300"/>
          <p14:tracePt t="9751" x="1822450" y="3683000"/>
          <p14:tracePt t="9768" x="1822450" y="3689350"/>
          <p14:tracePt t="9784" x="1822450" y="3708400"/>
          <p14:tracePt t="9802" x="1822450" y="3721100"/>
          <p14:tracePt t="9818" x="1822450" y="3727450"/>
          <p14:tracePt t="9834" x="1822450" y="3733800"/>
          <p14:tracePt t="9851" x="1822450" y="3740150"/>
          <p14:tracePt t="10441" x="1822450" y="3752850"/>
          <p14:tracePt t="10449" x="1822450" y="3778250"/>
          <p14:tracePt t="10468" x="1822450" y="3784600"/>
          <p14:tracePt t="10468" x="1822450" y="3803650"/>
          <p14:tracePt t="10487" x="1822450" y="3816350"/>
          <p14:tracePt t="10502" x="1822450" y="3829050"/>
          <p14:tracePt t="10537" x="1822450" y="3835400"/>
          <p14:tracePt t="10577" x="1822450" y="3841750"/>
          <p14:tracePt t="10585" x="1822450" y="3854450"/>
          <p14:tracePt t="10601" x="1822450" y="3867150"/>
          <p14:tracePt t="10602" x="1822450" y="3886200"/>
          <p14:tracePt t="10617" x="1822450" y="3917950"/>
          <p14:tracePt t="10634" x="1828800" y="3949700"/>
          <p14:tracePt t="10651" x="1828800" y="3981450"/>
          <p14:tracePt t="10668" x="1841500" y="4025900"/>
          <p14:tracePt t="10684" x="1847850" y="4064000"/>
          <p14:tracePt t="10701" x="1860550" y="4108450"/>
          <p14:tracePt t="10717" x="1873250" y="4146550"/>
          <p14:tracePt t="10734" x="1885950" y="4178300"/>
          <p14:tracePt t="10751" x="1898650" y="4210050"/>
          <p14:tracePt t="10768" x="1911350" y="4241800"/>
          <p14:tracePt t="10784" x="1936750" y="4286250"/>
          <p14:tracePt t="10801" x="1962150" y="4311650"/>
          <p14:tracePt t="10817" x="1987550" y="4349750"/>
          <p14:tracePt t="10834" x="2019300" y="4400550"/>
          <p14:tracePt t="10851" x="2063750" y="4464050"/>
          <p14:tracePt t="10868" x="2120900" y="4521200"/>
          <p14:tracePt t="10885" x="2171700" y="4559300"/>
          <p14:tracePt t="10901" x="2241550" y="4603750"/>
          <p14:tracePt t="10918" x="2311400" y="4641850"/>
          <p14:tracePt t="10934" x="2400300" y="4667250"/>
          <p14:tracePt t="10951" x="2501900" y="4686300"/>
          <p14:tracePt t="10967" x="2692400" y="4692650"/>
          <p14:tracePt t="10985" x="2832100" y="4692650"/>
          <p14:tracePt t="11001" x="2984500" y="4692650"/>
          <p14:tracePt t="11018" x="3149600" y="4692650"/>
          <p14:tracePt t="11034" x="3314700" y="4692650"/>
          <p14:tracePt t="11051" x="3467100" y="4692650"/>
          <p14:tracePt t="11067" x="3613150" y="4692650"/>
          <p14:tracePt t="11084" x="3746500" y="4692650"/>
          <p14:tracePt t="11101" x="3873500" y="4692650"/>
          <p14:tracePt t="11118" x="4013200" y="4692650"/>
          <p14:tracePt t="11134" x="4140200" y="4692650"/>
          <p14:tracePt t="11151" x="4279900" y="4692650"/>
          <p14:tracePt t="11168" x="4502150" y="4692650"/>
          <p14:tracePt t="11185" x="4648200" y="4692650"/>
          <p14:tracePt t="11201" x="4794250" y="4692650"/>
          <p14:tracePt t="11218" x="4933950" y="4692650"/>
          <p14:tracePt t="11234" x="5048250" y="4692650"/>
          <p14:tracePt t="11252" x="5143500" y="4692650"/>
          <p14:tracePt t="11268" x="5232400" y="4692650"/>
          <p14:tracePt t="11284" x="5302250" y="4692650"/>
          <p14:tracePt t="11301" x="5353050" y="4692650"/>
          <p14:tracePt t="11318" x="5403850" y="4692650"/>
          <p14:tracePt t="11334" x="5441950" y="4692650"/>
          <p14:tracePt t="11351" x="5467350" y="4686300"/>
          <p14:tracePt t="11367" x="5473700" y="4686300"/>
          <p14:tracePt t="11449" x="5461000" y="4686300"/>
          <p14:tracePt t="11450" x="5429250" y="4686300"/>
          <p14:tracePt t="11460" x="5372100" y="4686300"/>
          <p14:tracePt t="11468" x="5245100" y="4686300"/>
          <p14:tracePt t="11484" x="5048250" y="4686300"/>
          <p14:tracePt t="11501" x="4832350" y="4686300"/>
          <p14:tracePt t="11518" x="4584700" y="4686300"/>
          <p14:tracePt t="11534" x="4406900" y="4686300"/>
          <p14:tracePt t="11551" x="4267200" y="4673600"/>
          <p14:tracePt t="11567" x="4133850" y="4654550"/>
          <p14:tracePt t="11585" x="4095750" y="4648200"/>
          <p14:tracePt t="11601" x="4076700" y="4641850"/>
          <p14:tracePt t="11721" x="4083050" y="4641850"/>
          <p14:tracePt t="11729" x="4114800" y="4641850"/>
          <p14:tracePt t="11737" x="4159250" y="4641850"/>
          <p14:tracePt t="11742" x="4203700" y="4641850"/>
          <p14:tracePt t="11751" x="4343400" y="4641850"/>
          <p14:tracePt t="11767" x="4622800" y="4641850"/>
          <p14:tracePt t="11785" x="4819650" y="4641850"/>
          <p14:tracePt t="11801" x="5022850" y="4641850"/>
          <p14:tracePt t="11817" x="5187950" y="4641850"/>
          <p14:tracePt t="11834" x="5321300" y="4641850"/>
          <p14:tracePt t="11851" x="5435600" y="4641850"/>
          <p14:tracePt t="11867" x="5518150" y="4635500"/>
          <p14:tracePt t="11884" x="5568950" y="4629150"/>
          <p14:tracePt t="11901" x="5600700" y="4629150"/>
          <p14:tracePt t="11918" x="5613400" y="4622800"/>
          <p14:tracePt t="12033" x="5588000" y="4622800"/>
          <p14:tracePt t="12043" x="5524500" y="4622800"/>
          <p14:tracePt t="12051" x="5461000" y="4622800"/>
          <p14:tracePt t="12052" x="5283200" y="4622800"/>
          <p14:tracePt t="12067" x="5003800" y="4610100"/>
          <p14:tracePt t="12084" x="4819650" y="4610100"/>
          <p14:tracePt t="12101" x="4654550" y="4603750"/>
          <p14:tracePt t="12118" x="4546600" y="4591050"/>
          <p14:tracePt t="12134" x="4495800" y="4584700"/>
          <p14:tracePt t="12151" x="4464050" y="4584700"/>
          <p14:tracePt t="12241" x="4457700" y="4584700"/>
          <p14:tracePt t="12265" x="4470400" y="4584700"/>
          <p14:tracePt t="12266" x="4502150" y="4584700"/>
          <p14:tracePt t="12277" x="4533900" y="4584700"/>
          <p14:tracePt t="12284" x="4654550" y="4584700"/>
          <p14:tracePt t="12301" x="4800600" y="4584700"/>
          <p14:tracePt t="12318" x="4965700" y="4584700"/>
          <p14:tracePt t="12334" x="5118100" y="4584700"/>
          <p14:tracePt t="12351" x="5257800" y="4584700"/>
          <p14:tracePt t="12367" x="5346700" y="4584700"/>
          <p14:tracePt t="12385" x="5372100" y="4584700"/>
          <p14:tracePt t="12512" x="5359400" y="4584700"/>
          <p14:tracePt t="12521" x="5327650" y="4584700"/>
          <p14:tracePt t="12529" x="5270500" y="4578350"/>
          <p14:tracePt t="12534" x="5130800" y="4552950"/>
          <p14:tracePt t="12551" x="4972050" y="4527550"/>
          <p14:tracePt t="12568" x="4845050" y="4502150"/>
          <p14:tracePt t="12584" x="4743450" y="4489450"/>
          <p14:tracePt t="12602" x="4724400" y="4489450"/>
          <p14:tracePt t="12689" x="4730750" y="4489450"/>
          <p14:tracePt t="12696" x="4756150" y="4489450"/>
          <p14:tracePt t="12709" x="4800600" y="4489450"/>
          <p14:tracePt t="12710" x="4851400" y="4489450"/>
          <p14:tracePt t="12717" x="4991100" y="4489450"/>
          <p14:tracePt t="12734" x="5175250" y="4489450"/>
          <p14:tracePt t="12750" x="5334000" y="4508500"/>
          <p14:tracePt t="12768" x="5518150" y="4540250"/>
          <p14:tracePt t="12785" x="5568950" y="4546600"/>
          <p14:tracePt t="12801" x="5581650" y="4546600"/>
          <p14:tracePt t="14544" x="5543550" y="4546600"/>
          <p14:tracePt t="14552" x="5473700" y="4546600"/>
          <p14:tracePt t="14560" x="5372100" y="4546600"/>
          <p14:tracePt t="14568" x="4965700" y="4546600"/>
          <p14:tracePt t="14584" x="4692650" y="4533900"/>
          <p14:tracePt t="14584" x="4006850" y="4432300"/>
          <p14:tracePt t="14601" x="3403600" y="4330700"/>
          <p14:tracePt t="14633" x="2844800" y="4210050"/>
          <p14:tracePt t="14633" x="2463800" y="4114800"/>
          <p14:tracePt t="14650" x="2279650" y="4057650"/>
          <p14:tracePt t="14666" x="2184400" y="4025900"/>
          <p14:tracePt t="14683" x="2114550" y="4006850"/>
          <p14:tracePt t="14701" x="2051050" y="3994150"/>
          <p14:tracePt t="14719" x="1981200" y="3987800"/>
          <p14:tracePt t="14734" x="1892300" y="3975100"/>
          <p14:tracePt t="14751" x="1797050" y="3956050"/>
          <p14:tracePt t="14767" x="1727200" y="3956050"/>
          <p14:tracePt t="14785" x="1695450" y="3956050"/>
          <p14:tracePt t="14801" x="1676400" y="3956050"/>
          <p14:tracePt t="14818" x="1663700" y="3956050"/>
          <p14:tracePt t="14834" x="1651000" y="3956050"/>
          <p14:tracePt t="14850" x="1631950" y="3962400"/>
          <p14:tracePt t="14866" x="1625600" y="3975100"/>
          <p14:tracePt t="14883" x="1619250" y="3981450"/>
          <p14:tracePt t="14900" x="1619250" y="3987800"/>
          <p14:tracePt t="14916" x="1625600" y="4000500"/>
          <p14:tracePt t="14933" x="1657350" y="4013200"/>
          <p14:tracePt t="14950" x="1708150" y="4038600"/>
          <p14:tracePt t="14966" x="1784350" y="4070350"/>
          <p14:tracePt t="14983" x="1866900" y="4083050"/>
          <p14:tracePt t="15000" x="2006600" y="4095750"/>
          <p14:tracePt t="15016" x="2095500" y="4095750"/>
          <p14:tracePt t="15034" x="2159000" y="4083050"/>
          <p14:tracePt t="15051" x="2197100" y="4044950"/>
          <p14:tracePt t="15067" x="2209800" y="3943350"/>
          <p14:tracePt t="15084" x="2209800" y="3835400"/>
          <p14:tracePt t="15100" x="2178050" y="3740150"/>
          <p14:tracePt t="15116" x="2120900" y="3670300"/>
          <p14:tracePt t="15133" x="2051050" y="3613150"/>
          <p14:tracePt t="15150" x="1936750" y="3556000"/>
          <p14:tracePt t="15166" x="1803400" y="3530600"/>
          <p14:tracePt t="15183" x="1682750" y="3524250"/>
          <p14:tracePt t="15199" x="1498600" y="3536950"/>
          <p14:tracePt t="15216" x="1371600" y="3594100"/>
          <p14:tracePt t="15233" x="1276350" y="3644900"/>
          <p14:tracePt t="15250" x="1231900" y="3702050"/>
          <p14:tracePt t="15267" x="1206500" y="3765550"/>
          <p14:tracePt t="15284" x="1200150" y="3848100"/>
          <p14:tracePt t="15300" x="1206500" y="3930650"/>
          <p14:tracePt t="15317" x="1238250" y="4013200"/>
          <p14:tracePt t="15333" x="1282700" y="4095750"/>
          <p14:tracePt t="15350" x="1327150" y="4152900"/>
          <p14:tracePt t="15366" x="1365250" y="4197350"/>
          <p14:tracePt t="15383" x="1397000" y="4229100"/>
          <p14:tracePt t="15399" x="1454150" y="4267200"/>
          <p14:tracePt t="15416" x="1517650" y="4286250"/>
          <p14:tracePt t="15433" x="1638300" y="4324350"/>
          <p14:tracePt t="15450" x="1778000" y="4337050"/>
          <p14:tracePt t="15466" x="1930400" y="4343400"/>
          <p14:tracePt t="15483" x="2076450" y="4343400"/>
          <p14:tracePt t="15500" x="2184400" y="4324350"/>
          <p14:tracePt t="15518" x="2266950" y="4292600"/>
          <p14:tracePt t="15534" x="2292350" y="4260850"/>
          <p14:tracePt t="15551" x="2317750" y="4210050"/>
          <p14:tracePt t="15567" x="2330450" y="4171950"/>
          <p14:tracePt t="15567" x="2330450" y="4152900"/>
          <p14:tracePt t="15584" x="2330450" y="4133850"/>
          <p14:tracePt t="15599" x="2336800" y="4070350"/>
          <p14:tracePt t="15616" x="2336800" y="4038600"/>
          <p14:tracePt t="15633" x="2330450" y="4000500"/>
          <p14:tracePt t="15649" x="2305050" y="3949700"/>
          <p14:tracePt t="15666" x="2279650" y="3905250"/>
          <p14:tracePt t="15683" x="2247900" y="3860800"/>
          <p14:tracePt t="15699" x="2190750" y="3803650"/>
          <p14:tracePt t="15716" x="2070100" y="3727450"/>
          <p14:tracePt t="15733" x="1949450" y="3676650"/>
          <p14:tracePt t="15750" x="1809750" y="3638550"/>
          <p14:tracePt t="15766" x="1619250" y="3613150"/>
          <p14:tracePt t="15785" x="1524000" y="3613150"/>
          <p14:tracePt t="15801" x="1441450" y="3613150"/>
          <p14:tracePt t="15817" x="1390650" y="3632200"/>
          <p14:tracePt t="15834" x="1358900" y="3657600"/>
          <p14:tracePt t="15850" x="1333500" y="3727450"/>
          <p14:tracePt t="15866" x="1327150" y="3771900"/>
          <p14:tracePt t="15883" x="1320800" y="3816350"/>
          <p14:tracePt t="15899" x="1320800" y="3854450"/>
          <p14:tracePt t="15916" x="1320800" y="3886200"/>
          <p14:tracePt t="15933" x="1327150" y="3911600"/>
          <p14:tracePt t="15950" x="1339850" y="3937000"/>
          <p14:tracePt t="15966" x="1377950" y="3981450"/>
          <p14:tracePt t="15983" x="1409700" y="4025900"/>
          <p14:tracePt t="16000" x="1454150" y="4076700"/>
          <p14:tracePt t="16017" x="1485900" y="4102100"/>
          <p14:tracePt t="16034" x="1511300" y="4127500"/>
          <p14:tracePt t="16050" x="1549400" y="4146550"/>
          <p14:tracePt t="16068" x="1593850" y="4159250"/>
          <p14:tracePt t="16083" x="1638300" y="4171950"/>
          <p14:tracePt t="16100" x="1708150" y="4178300"/>
          <p14:tracePt t="16116" x="1816100" y="4178300"/>
          <p14:tracePt t="16133" x="1917700" y="4178300"/>
          <p14:tracePt t="16149" x="2038350" y="4133850"/>
          <p14:tracePt t="16166" x="2127250" y="4070350"/>
          <p14:tracePt t="16183" x="2197100" y="3987800"/>
          <p14:tracePt t="16199" x="2266950" y="3854450"/>
          <p14:tracePt t="16216" x="2286000" y="3765550"/>
          <p14:tracePt t="16233" x="2292350" y="3676650"/>
          <p14:tracePt t="16250" x="2292350" y="3606800"/>
          <p14:tracePt t="16267" x="2260600" y="3530600"/>
          <p14:tracePt t="16284" x="2203450" y="3460750"/>
          <p14:tracePt t="16301" x="2146300" y="3403600"/>
          <p14:tracePt t="16317" x="2051050" y="3365500"/>
          <p14:tracePt t="16334" x="1943100" y="3333750"/>
          <p14:tracePt t="16350" x="1828800" y="3314700"/>
          <p14:tracePt t="16366" x="1739900" y="3308350"/>
          <p14:tracePt t="16383" x="1676400" y="3308350"/>
          <p14:tracePt t="16399" x="1600200" y="3333750"/>
          <p14:tracePt t="16416" x="1549400" y="3378200"/>
          <p14:tracePt t="16433" x="1492250" y="3467100"/>
          <p14:tracePt t="16449" x="1428750" y="3562350"/>
          <p14:tracePt t="16466" x="1377950" y="3670300"/>
          <p14:tracePt t="16483" x="1333500" y="3778250"/>
          <p14:tracePt t="16500" x="1308100" y="3879850"/>
          <p14:tracePt t="16516" x="1295400" y="3968750"/>
          <p14:tracePt t="16534" x="1295400" y="4057650"/>
          <p14:tracePt t="16551" x="1295400" y="4121150"/>
          <p14:tracePt t="16567" x="1339850" y="4191000"/>
          <p14:tracePt t="16584" x="1397000" y="4254500"/>
          <p14:tracePt t="16600" x="1504950" y="4318000"/>
          <p14:tracePt t="16616" x="1612900" y="4356100"/>
          <p14:tracePt t="16633" x="1746250" y="4400550"/>
          <p14:tracePt t="16649" x="1879600" y="4425950"/>
          <p14:tracePt t="16666" x="2012950" y="4438650"/>
          <p14:tracePt t="16683" x="2133600" y="4445000"/>
          <p14:tracePt t="16699" x="2247900" y="4445000"/>
          <p14:tracePt t="16716" x="2343150" y="4425950"/>
          <p14:tracePt t="16733" x="2432050" y="4375150"/>
          <p14:tracePt t="16750" x="2508250" y="4324350"/>
          <p14:tracePt t="16768" x="2559050" y="4273550"/>
          <p14:tracePt t="16784" x="2641600" y="4165600"/>
          <p14:tracePt t="16801" x="2692400" y="4064000"/>
          <p14:tracePt t="16817" x="2724150" y="3968750"/>
          <p14:tracePt t="16833" x="2743200" y="3867150"/>
          <p14:tracePt t="16850" x="2743200" y="3778250"/>
          <p14:tracePt t="16867" x="2724150" y="3695700"/>
          <p14:tracePt t="16883" x="2692400" y="3625850"/>
          <p14:tracePt t="16900" x="2628900" y="3562350"/>
          <p14:tracePt t="16916" x="2546350" y="3479800"/>
          <p14:tracePt t="16933" x="2438400" y="3409950"/>
          <p14:tracePt t="16949" x="2286000" y="3359150"/>
          <p14:tracePt t="16966" x="2108200" y="3321050"/>
          <p14:tracePt t="16983" x="1873250" y="3295650"/>
          <p14:tracePt t="17000" x="1663700" y="3308350"/>
          <p14:tracePt t="17017" x="1568450" y="3365500"/>
          <p14:tracePt t="17034" x="1511300" y="3429000"/>
          <p14:tracePt t="17051" x="1460500" y="3536950"/>
          <p14:tracePt t="17067" x="1422400" y="3651250"/>
          <p14:tracePt t="17084" x="1397000" y="3771900"/>
          <p14:tracePt t="17100" x="1377950" y="3892550"/>
          <p14:tracePt t="17117" x="1377950" y="3987800"/>
          <p14:tracePt t="17133" x="1377950" y="4057650"/>
          <p14:tracePt t="17149" x="1390650" y="4114800"/>
          <p14:tracePt t="17166" x="1409700" y="4159250"/>
          <p14:tracePt t="17183" x="1416050" y="4171950"/>
          <p14:tracePt t="17199" x="1422400" y="4184650"/>
          <p14:tracePt t="17216" x="1428750" y="4184650"/>
          <p14:tracePt t="17233" x="1435100" y="4184650"/>
          <p14:tracePt t="17250" x="1441450" y="4191000"/>
          <p14:tracePt t="17266" x="1454150" y="4191000"/>
          <p14:tracePt t="17284" x="1460500" y="4191000"/>
          <p14:tracePt t="17301" x="1466850" y="4197350"/>
          <p14:tracePt t="17317" x="1473200" y="4197350"/>
          <p14:tracePt t="17424" x="1479550" y="4197350"/>
          <p14:tracePt t="18168" x="1485900" y="4197350"/>
          <p14:tracePt t="18176" x="1492250" y="4229100"/>
          <p14:tracePt t="18184" x="1492250" y="4267200"/>
          <p14:tracePt t="18185" x="1492250" y="4356100"/>
          <p14:tracePt t="18201" x="1492250" y="4432300"/>
          <p14:tracePt t="18217" x="1492250" y="4489450"/>
          <p14:tracePt t="18233" x="1492250" y="4559300"/>
          <p14:tracePt t="18249" x="1492250" y="4622800"/>
          <p14:tracePt t="18266" x="1492250" y="4705350"/>
          <p14:tracePt t="18283" x="1485900" y="4794250"/>
          <p14:tracePt t="18299" x="1473200" y="4889500"/>
          <p14:tracePt t="18316" x="1454150" y="5010150"/>
          <p14:tracePt t="18334" x="1428750" y="5130800"/>
          <p14:tracePt t="18351" x="1403350" y="5245100"/>
          <p14:tracePt t="18367" x="1390650" y="5334000"/>
          <p14:tracePt t="18367" x="1390650" y="5359400"/>
          <p14:tracePt t="18384" x="1390650" y="5422900"/>
          <p14:tracePt t="18400" x="1390650" y="5461000"/>
          <p14:tracePt t="18416" x="1390650" y="5499100"/>
          <p14:tracePt t="18433" x="1403350" y="5543550"/>
          <p14:tracePt t="18450" x="1422400" y="5588000"/>
          <p14:tracePt t="18466" x="1441450" y="5626100"/>
          <p14:tracePt t="18483" x="1473200" y="5670550"/>
          <p14:tracePt t="18499" x="1492250" y="5689600"/>
          <p14:tracePt t="18516" x="1517650" y="5721350"/>
          <p14:tracePt t="18533" x="1543050" y="5740400"/>
          <p14:tracePt t="18551" x="1600200" y="5765800"/>
          <p14:tracePt t="18567" x="1708150" y="5772150"/>
          <p14:tracePt t="18585" x="1797050" y="5772150"/>
          <p14:tracePt t="18601" x="1885950" y="5734050"/>
          <p14:tracePt t="18617" x="1943100" y="5695950"/>
          <p14:tracePt t="18634" x="1981200" y="5638800"/>
          <p14:tracePt t="18650" x="2000250" y="5588000"/>
          <p14:tracePt t="18667" x="2012950" y="5518150"/>
          <p14:tracePt t="18684" x="2012950" y="5448300"/>
          <p14:tracePt t="18700" x="2006600" y="5346700"/>
          <p14:tracePt t="18717" x="1962150" y="5245100"/>
          <p14:tracePt t="18734" x="1924050" y="5156200"/>
          <p14:tracePt t="18751" x="1885950" y="5086350"/>
          <p14:tracePt t="18768" x="1854200" y="5041900"/>
          <p14:tracePt t="18784" x="1809750" y="4997450"/>
          <p14:tracePt t="18801" x="1790700" y="4972050"/>
          <p14:tracePt t="18817" x="1746250" y="4946650"/>
          <p14:tracePt t="18834" x="1714500" y="4940300"/>
          <p14:tracePt t="18850" x="1651000" y="4927600"/>
          <p14:tracePt t="18867" x="1587500" y="4914900"/>
          <p14:tracePt t="18884" x="1511300" y="4908550"/>
          <p14:tracePt t="18900" x="1447800" y="4895850"/>
          <p14:tracePt t="18917" x="1377950" y="4883150"/>
          <p14:tracePt t="18934" x="1301750" y="4876800"/>
          <p14:tracePt t="18950" x="1225550" y="4876800"/>
          <p14:tracePt t="18967" x="1098550" y="4870450"/>
          <p14:tracePt t="18985" x="1028700" y="4870450"/>
          <p14:tracePt t="19001" x="952500" y="4895850"/>
          <p14:tracePt t="19017" x="882650" y="4946650"/>
          <p14:tracePt t="19034" x="812800" y="5010150"/>
          <p14:tracePt t="19050" x="730250" y="5099050"/>
          <p14:tracePt t="19067" x="666750" y="5200650"/>
          <p14:tracePt t="19084" x="622300" y="5308600"/>
          <p14:tracePt t="19100" x="596900" y="5391150"/>
          <p14:tracePt t="19117" x="577850" y="5480050"/>
          <p14:tracePt t="19134" x="577850" y="5562600"/>
          <p14:tracePt t="19150" x="577850" y="5626100"/>
          <p14:tracePt t="19168" x="584200" y="5727700"/>
          <p14:tracePt t="19184" x="615950" y="5803900"/>
          <p14:tracePt t="19201" x="654050" y="5861050"/>
          <p14:tracePt t="19217" x="685800" y="5905500"/>
          <p14:tracePt t="19234" x="711200" y="5943600"/>
          <p14:tracePt t="19251" x="749300" y="5981700"/>
          <p14:tracePt t="19268" x="812800" y="6013450"/>
          <p14:tracePt t="19284" x="876300" y="6038850"/>
          <p14:tracePt t="19301" x="958850" y="6057900"/>
          <p14:tracePt t="19317" x="1073150" y="6064250"/>
          <p14:tracePt t="19334" x="1193800" y="6064250"/>
          <p14:tracePt t="19350" x="1320800" y="6051550"/>
          <p14:tracePt t="19367" x="1479550" y="5969000"/>
          <p14:tracePt t="19385" x="1543050" y="5880100"/>
          <p14:tracePt t="19401" x="1600200" y="5765800"/>
          <p14:tracePt t="19417" x="1631950" y="5670550"/>
          <p14:tracePt t="19434" x="1657350" y="5562600"/>
          <p14:tracePt t="19450" x="1657350" y="5441950"/>
          <p14:tracePt t="19467" x="1638300" y="5308600"/>
          <p14:tracePt t="19483" x="1587500" y="5156200"/>
          <p14:tracePt t="19500" x="1530350" y="5029200"/>
          <p14:tracePt t="19517" x="1466850" y="4927600"/>
          <p14:tracePt t="19534" x="1403350" y="4845050"/>
          <p14:tracePt t="19550" x="1339850" y="4794250"/>
          <p14:tracePt t="19567" x="1257300" y="4749800"/>
          <p14:tracePt t="19585" x="1206500" y="4737100"/>
          <p14:tracePt t="19601" x="1162050" y="4737100"/>
          <p14:tracePt t="19617" x="1111250" y="4737100"/>
          <p14:tracePt t="19634" x="1041400" y="4768850"/>
          <p14:tracePt t="19650" x="971550" y="4806950"/>
          <p14:tracePt t="19667" x="901700" y="4857750"/>
          <p14:tracePt t="19684" x="831850" y="4921250"/>
          <p14:tracePt t="19701" x="781050" y="4978400"/>
          <p14:tracePt t="19717" x="742950" y="5029200"/>
          <p14:tracePt t="19734" x="723900" y="5080000"/>
          <p14:tracePt t="19750" x="711200" y="5143500"/>
          <p14:tracePt t="19767" x="698500" y="5213350"/>
          <p14:tracePt t="19767" x="692150" y="5245100"/>
          <p14:tracePt t="19785" x="692150" y="5327650"/>
          <p14:tracePt t="19801" x="692150" y="5416550"/>
          <p14:tracePt t="19817" x="692150" y="5492750"/>
          <p14:tracePt t="19834" x="692150" y="5549900"/>
          <p14:tracePt t="19850" x="704850" y="5613400"/>
          <p14:tracePt t="19867" x="723900" y="5651500"/>
          <p14:tracePt t="19884" x="736600" y="5695950"/>
          <p14:tracePt t="19901" x="787400" y="5765800"/>
          <p14:tracePt t="19917" x="850900" y="5835650"/>
          <p14:tracePt t="19934" x="914400" y="5892800"/>
          <p14:tracePt t="19950" x="971550" y="5924550"/>
          <p14:tracePt t="19967" x="1035050" y="5956300"/>
          <p14:tracePt t="19984" x="1123950" y="5969000"/>
          <p14:tracePt t="20001" x="1193800" y="5969000"/>
          <p14:tracePt t="20017" x="1270000" y="5962650"/>
          <p14:tracePt t="20034" x="1365250" y="5918200"/>
          <p14:tracePt t="20050" x="1460500" y="5848350"/>
          <p14:tracePt t="20067" x="1530350" y="5772150"/>
          <p14:tracePt t="20084" x="1581150" y="5664200"/>
          <p14:tracePt t="20101" x="1625600" y="5568950"/>
          <p14:tracePt t="20117" x="1644650" y="5473700"/>
          <p14:tracePt t="20134" x="1651000" y="5346700"/>
          <p14:tracePt t="20150" x="1651000" y="5213350"/>
          <p14:tracePt t="20167" x="1612900" y="5010150"/>
          <p14:tracePt t="20185" x="1543050" y="4876800"/>
          <p14:tracePt t="20201" x="1466850" y="4762500"/>
          <p14:tracePt t="20217" x="1384300" y="4673600"/>
          <p14:tracePt t="20234" x="1295400" y="4616450"/>
          <p14:tracePt t="20250" x="1212850" y="4578350"/>
          <p14:tracePt t="20267" x="1155700" y="4565650"/>
          <p14:tracePt t="20284" x="1111250" y="4559300"/>
          <p14:tracePt t="20301" x="1047750" y="4559300"/>
          <p14:tracePt t="20318" x="990600" y="4572000"/>
          <p14:tracePt t="20334" x="927100" y="4597400"/>
          <p14:tracePt t="20350" x="876300" y="4622800"/>
          <p14:tracePt t="20367" x="831850" y="4654550"/>
          <p14:tracePt t="20384" x="762000" y="4743450"/>
          <p14:tracePt t="20401" x="704850" y="4819650"/>
          <p14:tracePt t="20417" x="673100" y="4895850"/>
          <p14:tracePt t="20434" x="647700" y="4991100"/>
          <p14:tracePt t="20451" x="635000" y="5080000"/>
          <p14:tracePt t="20467" x="628650" y="5168900"/>
          <p14:tracePt t="20484" x="628650" y="5245100"/>
          <p14:tracePt t="20500" x="628650" y="5327650"/>
          <p14:tracePt t="20517" x="647700" y="5410200"/>
          <p14:tracePt t="20534" x="673100" y="5499100"/>
          <p14:tracePt t="20550" x="704850" y="5575300"/>
          <p14:tracePt t="20567" x="749300" y="5657850"/>
          <p14:tracePt t="20584" x="774700" y="5708650"/>
          <p14:tracePt t="20600" x="819150" y="5759450"/>
          <p14:tracePt t="20617" x="863600" y="5816600"/>
          <p14:tracePt t="20634" x="914400" y="5861050"/>
          <p14:tracePt t="20650" x="984250" y="5899150"/>
          <p14:tracePt t="20667" x="1073150" y="5937250"/>
          <p14:tracePt t="20684" x="1168400" y="5956300"/>
          <p14:tracePt t="20701" x="1270000" y="5956300"/>
          <p14:tracePt t="20717" x="1365250" y="5956300"/>
          <p14:tracePt t="20734" x="1473200" y="5937250"/>
          <p14:tracePt t="20750" x="1587500" y="5867400"/>
          <p14:tracePt t="20767" x="1720850" y="5740400"/>
          <p14:tracePt t="20785" x="1797050" y="5645150"/>
          <p14:tracePt t="20801" x="1847850" y="5549900"/>
          <p14:tracePt t="20818" x="1873250" y="5461000"/>
          <p14:tracePt t="20834" x="1892300" y="5346700"/>
          <p14:tracePt t="20851" x="1898650" y="5257800"/>
          <p14:tracePt t="20867" x="1898650" y="5162550"/>
          <p14:tracePt t="20884" x="1879600" y="5060950"/>
          <p14:tracePt t="20900" x="1835150" y="4959350"/>
          <p14:tracePt t="20917" x="1784350" y="4857750"/>
          <p14:tracePt t="20934" x="1714500" y="4781550"/>
          <p14:tracePt t="20951" x="1644650" y="4705350"/>
          <p14:tracePt t="20967" x="1511300" y="4629150"/>
          <p14:tracePt t="20985" x="1428750" y="4591050"/>
          <p14:tracePt t="21000" x="1352550" y="4578350"/>
          <p14:tracePt t="21017" x="1289050" y="4565650"/>
          <p14:tracePt t="21034" x="1231900" y="4565650"/>
          <p14:tracePt t="21051" x="1168400" y="4565650"/>
          <p14:tracePt t="21067" x="1104900" y="4591050"/>
          <p14:tracePt t="21084" x="1041400" y="4629150"/>
          <p14:tracePt t="21100" x="977900" y="4679950"/>
          <p14:tracePt t="21117" x="933450" y="4718050"/>
          <p14:tracePt t="21134" x="889000" y="4787900"/>
          <p14:tracePt t="21151" x="857250" y="4864100"/>
          <p14:tracePt t="21167" x="812800" y="4978400"/>
          <p14:tracePt t="21200" x="793750" y="5054600"/>
          <p14:tracePt t="21201" x="774700" y="5143500"/>
          <p14:tracePt t="21217" x="762000" y="5232400"/>
          <p14:tracePt t="21234" x="762000" y="5314950"/>
          <p14:tracePt t="21251" x="762000" y="5397500"/>
          <p14:tracePt t="21267" x="762000" y="5492750"/>
          <p14:tracePt t="21284" x="787400" y="5594350"/>
          <p14:tracePt t="21300" x="831850" y="5702300"/>
          <p14:tracePt t="21317" x="869950" y="5816600"/>
          <p14:tracePt t="21334" x="927100" y="5899150"/>
          <p14:tracePt t="21351" x="984250" y="5981700"/>
          <p14:tracePt t="21367" x="1047750" y="6038850"/>
          <p14:tracePt t="21367" x="1085850" y="6057900"/>
          <p14:tracePt t="21384" x="1162050" y="6076950"/>
          <p14:tracePt t="21401" x="1238250" y="6076950"/>
          <p14:tracePt t="21417" x="1339850" y="6070600"/>
          <p14:tracePt t="21433" x="1447800" y="6007100"/>
          <p14:tracePt t="21451" x="1574800" y="5930900"/>
          <p14:tracePt t="21467" x="1695450" y="5848350"/>
          <p14:tracePt t="21484" x="1797050" y="5759450"/>
          <p14:tracePt t="21500" x="1879600" y="5670550"/>
          <p14:tracePt t="21516" x="1930400" y="5549900"/>
          <p14:tracePt t="21533" x="1955800" y="5435600"/>
          <p14:tracePt t="21551" x="1955800" y="5302250"/>
          <p14:tracePt t="21567" x="1955800" y="5156200"/>
          <p14:tracePt t="21567" x="1936750" y="5111750"/>
          <p14:tracePt t="21585" x="1898650" y="4991100"/>
          <p14:tracePt t="21600" x="1828800" y="4864100"/>
          <p14:tracePt t="21617" x="1733550" y="4762500"/>
          <p14:tracePt t="21633" x="1638300" y="4673600"/>
          <p14:tracePt t="21651" x="1536700" y="4622800"/>
          <p14:tracePt t="21667" x="1428750" y="4591050"/>
          <p14:tracePt t="21684" x="1314450" y="4572000"/>
          <p14:tracePt t="21701" x="1193800" y="4565650"/>
          <p14:tracePt t="21717" x="1073150" y="4591050"/>
          <p14:tracePt t="21734" x="965200" y="4660900"/>
          <p14:tracePt t="21751" x="876300" y="4737100"/>
          <p14:tracePt t="21767" x="800100" y="4876800"/>
          <p14:tracePt t="21785" x="787400" y="4965700"/>
          <p14:tracePt t="21801" x="774700" y="5054600"/>
          <p14:tracePt t="21817" x="774700" y="5156200"/>
          <p14:tracePt t="21834" x="774700" y="5245100"/>
          <p14:tracePt t="21850" x="774700" y="5334000"/>
          <p14:tracePt t="21867" x="774700" y="5422900"/>
          <p14:tracePt t="21884" x="787400" y="5492750"/>
          <p14:tracePt t="21900" x="793750" y="5575300"/>
          <p14:tracePt t="21933" x="825500" y="5676900"/>
          <p14:tracePt t="21935" x="876300" y="5765800"/>
          <p14:tracePt t="21951" x="927100" y="5848350"/>
          <p14:tracePt t="21967" x="1035050" y="5956300"/>
          <p14:tracePt t="21985" x="1123950" y="6007100"/>
          <p14:tracePt t="22000" x="1225550" y="6026150"/>
          <p14:tracePt t="22017" x="1327150" y="6032500"/>
          <p14:tracePt t="22033" x="1441450" y="6026150"/>
          <p14:tracePt t="22050" x="1555750" y="5994400"/>
          <p14:tracePt t="22067" x="1663700" y="5905500"/>
          <p14:tracePt t="22083" x="1746250" y="5835650"/>
          <p14:tracePt t="22100" x="1816100" y="5715000"/>
          <p14:tracePt t="22117" x="1860550" y="5607050"/>
          <p14:tracePt t="22134" x="1866900" y="5480050"/>
          <p14:tracePt t="22150" x="1866900" y="5359400"/>
          <p14:tracePt t="22167" x="1816100" y="5156200"/>
          <p14:tracePt t="22185" x="1765300" y="5035550"/>
          <p14:tracePt t="22200" x="1708150" y="4927600"/>
          <p14:tracePt t="22217" x="1651000" y="4838700"/>
          <p14:tracePt t="22234" x="1593850" y="4768850"/>
          <p14:tracePt t="22250" x="1543050" y="4724400"/>
          <p14:tracePt t="22267" x="1511300" y="4699000"/>
          <p14:tracePt t="22284" x="1473200" y="4673600"/>
          <p14:tracePt t="22300" x="1416050" y="4654550"/>
          <p14:tracePt t="22317" x="1358900" y="4641850"/>
          <p14:tracePt t="22335" x="1289050" y="4641850"/>
          <p14:tracePt t="22350" x="1219200" y="4641850"/>
          <p14:tracePt t="22368" x="1098550" y="4673600"/>
          <p14:tracePt t="22384" x="1022350" y="4711700"/>
          <p14:tracePt t="22401" x="939800" y="4762500"/>
          <p14:tracePt t="22417" x="882650" y="4813300"/>
          <p14:tracePt t="22434" x="838200" y="4870450"/>
          <p14:tracePt t="22450" x="812800" y="4927600"/>
          <p14:tracePt t="22467" x="800100" y="4997450"/>
          <p14:tracePt t="22483" x="793750" y="5060950"/>
          <p14:tracePt t="22501" x="787400" y="5124450"/>
          <p14:tracePt t="22517" x="787400" y="5187950"/>
          <p14:tracePt t="22533" x="787400" y="5251450"/>
          <p14:tracePt t="22549" x="793750" y="5321300"/>
          <p14:tracePt t="22567" x="825500" y="5448300"/>
          <p14:tracePt t="22585" x="857250" y="5524500"/>
          <p14:tracePt t="22601" x="889000" y="5594350"/>
          <p14:tracePt t="22617" x="927100" y="5651500"/>
          <p14:tracePt t="22634" x="946150" y="5689600"/>
          <p14:tracePt t="22650" x="971550" y="5727700"/>
          <p14:tracePt t="22667" x="996950" y="5753100"/>
          <p14:tracePt t="22684" x="1041400" y="5778500"/>
          <p14:tracePt t="22700" x="1130300" y="5791200"/>
          <p14:tracePt t="22717" x="1263650" y="5791200"/>
          <p14:tracePt t="22734" x="1409700" y="5772150"/>
          <p14:tracePt t="22750" x="1562100" y="5734050"/>
          <p14:tracePt t="22767" x="1739900" y="5664200"/>
          <p14:tracePt t="22785" x="1809750" y="5613400"/>
          <p14:tracePt t="22801" x="1854200" y="5562600"/>
          <p14:tracePt t="22817" x="1873250" y="5492750"/>
          <p14:tracePt t="22834" x="1885950" y="5378450"/>
          <p14:tracePt t="22850" x="1885950" y="5213350"/>
          <p14:tracePt t="22867" x="1847850" y="4972050"/>
          <p14:tracePt t="22883" x="1797050" y="4800600"/>
          <p14:tracePt t="22900" x="1733550" y="4648200"/>
          <p14:tracePt t="22917" x="1670050" y="4540250"/>
          <p14:tracePt t="22934" x="1587500" y="4432300"/>
          <p14:tracePt t="22950" x="1530350" y="4368800"/>
          <p14:tracePt t="22967" x="1422400" y="4318000"/>
          <p14:tracePt t="22984" x="1339850" y="4305300"/>
          <p14:tracePt t="23000" x="1257300" y="4305300"/>
          <p14:tracePt t="23017" x="1155700" y="4330700"/>
          <p14:tracePt t="23034" x="1073150" y="4368800"/>
          <p14:tracePt t="23050" x="984250" y="4425950"/>
          <p14:tracePt t="23067" x="920750" y="4489450"/>
          <p14:tracePt t="23083" x="876300" y="4584700"/>
          <p14:tracePt t="23100" x="819150" y="4711700"/>
          <p14:tracePt t="23118" x="762000" y="4864100"/>
          <p14:tracePt t="23135" x="723900" y="4991100"/>
          <p14:tracePt t="23151" x="704850" y="5111750"/>
          <p14:tracePt t="23168" x="692150" y="5245100"/>
          <p14:tracePt t="23185" x="692150" y="5403850"/>
          <p14:tracePt t="23201" x="698500" y="5499100"/>
          <p14:tracePt t="23218" x="723900" y="5588000"/>
          <p14:tracePt t="23235" x="768350" y="5676900"/>
          <p14:tracePt t="23251" x="819150" y="5746750"/>
          <p14:tracePt t="23268" x="882650" y="5810250"/>
          <p14:tracePt t="23284" x="958850" y="5848350"/>
          <p14:tracePt t="23302" x="1092200" y="5861050"/>
          <p14:tracePt t="23318" x="1231900" y="5861050"/>
          <p14:tracePt t="23335" x="1384300" y="5822950"/>
          <p14:tracePt t="23352" x="1581150" y="5683250"/>
          <p14:tracePt t="23385" x="1663700" y="5530850"/>
          <p14:tracePt t="23386" x="1682750" y="5372100"/>
          <p14:tracePt t="23401" x="1682750" y="5207000"/>
          <p14:tracePt t="23418" x="1676400" y="5048250"/>
          <p14:tracePt t="23435" x="1631950" y="4908550"/>
          <p14:tracePt t="23451" x="1581150" y="4781550"/>
          <p14:tracePt t="23469" x="1511300" y="4667250"/>
          <p14:tracePt t="23485" x="1428750" y="4584700"/>
          <p14:tracePt t="23501" x="1346200" y="4514850"/>
          <p14:tracePt t="23518" x="1270000" y="4476750"/>
          <p14:tracePt t="23535" x="1174750" y="4464050"/>
          <p14:tracePt t="23550" x="1085850" y="4464050"/>
          <p14:tracePt t="23568" x="990600" y="4489450"/>
          <p14:tracePt t="23584" x="844550" y="4591050"/>
          <p14:tracePt t="23601" x="755650" y="4673600"/>
          <p14:tracePt t="23618" x="679450" y="4781550"/>
          <p14:tracePt t="23634" x="628650" y="4889500"/>
          <p14:tracePt t="23651" x="590550" y="4991100"/>
          <p14:tracePt t="23668" x="571500" y="5086350"/>
          <p14:tracePt t="23684" x="571500" y="5200650"/>
          <p14:tracePt t="23701" x="571500" y="5308600"/>
          <p14:tracePt t="23718" x="571500" y="5416550"/>
          <p14:tracePt t="23735" x="577850" y="5530850"/>
          <p14:tracePt t="23751" x="615950" y="5657850"/>
          <p14:tracePt t="23768" x="685800" y="5829300"/>
          <p14:tracePt t="23785" x="736600" y="5930900"/>
          <p14:tracePt t="23801" x="787400" y="6026150"/>
          <p14:tracePt t="23818" x="844550" y="6102350"/>
          <p14:tracePt t="23835" x="908050" y="6159500"/>
          <p14:tracePt t="23852" x="977900" y="6184900"/>
          <p14:tracePt t="23868" x="1016000" y="6203950"/>
          <p14:tracePt t="23885" x="1066800" y="6210300"/>
          <p14:tracePt t="23901" x="1117600" y="6210300"/>
          <p14:tracePt t="23918" x="1162050" y="6197600"/>
          <p14:tracePt t="23935" x="1212850" y="6172200"/>
          <p14:tracePt t="23951" x="1257300" y="6134100"/>
          <p14:tracePt t="23968" x="1282700" y="6102350"/>
          <p14:tracePt t="23985" x="1314450" y="6032500"/>
          <p14:tracePt t="24001" x="1333500" y="5975350"/>
          <p14:tracePt t="24018" x="1339850" y="5905500"/>
          <p14:tracePt t="24034" x="1346200" y="5816600"/>
          <p14:tracePt t="24051" x="1346200" y="5734050"/>
          <p14:tracePt t="24068" x="1346200" y="5651500"/>
          <p14:tracePt t="24085" x="1346200" y="5594350"/>
          <p14:tracePt t="24101" x="1346200" y="5556250"/>
          <p14:tracePt t="24118" x="1339850" y="5518150"/>
          <p14:tracePt t="24134" x="1327150" y="5473700"/>
          <p14:tracePt t="24151" x="1301750" y="5441950"/>
          <p14:tracePt t="24168" x="1282700" y="5422900"/>
          <p14:tracePt t="24209" x="1276350" y="5422900"/>
          <p14:tracePt t="24313" x="1270000" y="5422900"/>
          <p14:tracePt t="24321" x="1276350" y="5441950"/>
          <p14:tracePt t="24321" x="1295400" y="5473700"/>
          <p14:tracePt t="24334" x="1339850" y="5537200"/>
          <p14:tracePt t="24351" x="1409700" y="5607050"/>
          <p14:tracePt t="24368" x="1562100" y="5695950"/>
          <p14:tracePt t="24385" x="1701800" y="5740400"/>
          <p14:tracePt t="24402" x="1847850" y="5765800"/>
          <p14:tracePt t="24418" x="2019300" y="5778500"/>
          <p14:tracePt t="24434" x="2178050" y="5778500"/>
          <p14:tracePt t="24451" x="2336800" y="5778500"/>
          <p14:tracePt t="24468" x="2457450" y="5778500"/>
          <p14:tracePt t="24485" x="2565400" y="5778500"/>
          <p14:tracePt t="24501" x="2667000" y="5778500"/>
          <p14:tracePt t="24518" x="2774950" y="5778500"/>
          <p14:tracePt t="24534" x="2895600" y="5778500"/>
          <p14:tracePt t="24551" x="3041650" y="5778500"/>
          <p14:tracePt t="24568" x="3308350" y="5778500"/>
          <p14:tracePt t="24586" x="3530600" y="5778500"/>
          <p14:tracePt t="24601" x="3854450" y="5778500"/>
          <p14:tracePt t="24618" x="4171950" y="5778500"/>
          <p14:tracePt t="24634" x="4546600" y="5778500"/>
          <p14:tracePt t="24651" x="4921250" y="5715000"/>
          <p14:tracePt t="24668" x="5295900" y="5651500"/>
          <p14:tracePt t="24685" x="5607050" y="5530850"/>
          <p14:tracePt t="24701" x="5829300" y="5416550"/>
          <p14:tracePt t="24718" x="5962650" y="5289550"/>
          <p14:tracePt t="24734" x="6057900" y="5130800"/>
          <p14:tracePt t="24751" x="6089650" y="4965700"/>
          <p14:tracePt t="24768" x="6057900" y="4673600"/>
          <p14:tracePt t="24786" x="5962650" y="4476750"/>
          <p14:tracePt t="24801" x="5803900" y="4298950"/>
          <p14:tracePt t="24818" x="5619750" y="4178300"/>
          <p14:tracePt t="24834" x="5365750" y="4089400"/>
          <p14:tracePt t="24851" x="5029200" y="4038600"/>
          <p14:tracePt t="24869" x="4667250" y="4025900"/>
          <p14:tracePt t="24885" x="4286250" y="4044950"/>
          <p14:tracePt t="24901" x="3898900" y="4159250"/>
          <p14:tracePt t="24918" x="3505200" y="4349750"/>
          <p14:tracePt t="24935" x="3238500" y="4552950"/>
          <p14:tracePt t="24951" x="3060700" y="4749800"/>
          <p14:tracePt t="24968" x="2927350" y="5003800"/>
          <p14:tracePt t="24986" x="2895600" y="5143500"/>
          <p14:tracePt t="25001" x="2895600" y="5283200"/>
          <p14:tracePt t="25018" x="2895600" y="5435600"/>
          <p14:tracePt t="25034" x="2927350" y="5607050"/>
          <p14:tracePt t="25051" x="2997200" y="5791200"/>
          <p14:tracePt t="25068" x="3098800" y="6007100"/>
          <p14:tracePt t="25085" x="3187700" y="6134100"/>
          <p14:tracePt t="25101" x="3263900" y="6242050"/>
          <p14:tracePt t="25118" x="3346450" y="6330950"/>
          <p14:tracePt t="25134" x="3448050" y="6394450"/>
          <p14:tracePt t="25151" x="3587750" y="6438900"/>
          <p14:tracePt t="25168" x="3873500" y="6445250"/>
          <p14:tracePt t="25186" x="4184650" y="6426200"/>
          <p14:tracePt t="25201" x="4502150" y="6343650"/>
          <p14:tracePt t="25218" x="4826000" y="6235700"/>
          <p14:tracePt t="25234" x="5048250" y="6108700"/>
          <p14:tracePt t="25251" x="5238750" y="5969000"/>
          <p14:tracePt t="25268" x="5397500" y="5797550"/>
          <p14:tracePt t="25284" x="5486400" y="5600700"/>
          <p14:tracePt t="25301" x="5537200" y="5276850"/>
          <p14:tracePt t="25318" x="5543550" y="5010150"/>
          <p14:tracePt t="25335" x="5511800" y="4705350"/>
          <p14:tracePt t="25352" x="5397500" y="4368800"/>
          <p14:tracePt t="25352" x="5340350" y="4222750"/>
          <p14:tracePt t="25369" x="5187950" y="3930650"/>
          <p14:tracePt t="25385" x="5003800" y="3721100"/>
          <p14:tracePt t="25401" x="4826000" y="3562350"/>
          <p14:tracePt t="25418" x="4603750" y="3435350"/>
          <p14:tracePt t="25434" x="4406900" y="3378200"/>
          <p14:tracePt t="25451" x="4203700" y="3371850"/>
          <p14:tracePt t="25468" x="3994150" y="3397250"/>
          <p14:tracePt t="25485" x="3746500" y="3517900"/>
          <p14:tracePt t="25501" x="3479800" y="3689350"/>
          <p14:tracePt t="25518" x="3257550" y="3911600"/>
          <p14:tracePt t="25534" x="3092450" y="4133850"/>
          <p14:tracePt t="25551" x="2984500" y="4381500"/>
          <p14:tracePt t="25568" x="2870200" y="4819650"/>
          <p14:tracePt t="25586" x="2863850" y="5060950"/>
          <p14:tracePt t="25601" x="2921000" y="5289550"/>
          <p14:tracePt t="25618" x="3016250" y="5499100"/>
          <p14:tracePt t="25635" x="3136900" y="5721350"/>
          <p14:tracePt t="25651" x="3257550" y="5918200"/>
          <p14:tracePt t="25668" x="3378200" y="6051550"/>
          <p14:tracePt t="25684" x="3498850" y="6191250"/>
          <p14:tracePt t="25702" x="3587750" y="6299200"/>
          <p14:tracePt t="25718" x="3676650" y="6375400"/>
          <p14:tracePt t="25735" x="3752850" y="6432550"/>
          <p14:tracePt t="25751" x="3848100" y="6483350"/>
          <p14:tracePt t="25768" x="4044950" y="6534150"/>
          <p14:tracePt t="25785" x="4222750" y="6534150"/>
          <p14:tracePt t="25802" x="4406900" y="6534150"/>
          <p14:tracePt t="25818" x="4597400" y="6515100"/>
          <p14:tracePt t="25835" x="4768850" y="6464300"/>
          <p14:tracePt t="25851" x="4914900" y="6400800"/>
          <p14:tracePt t="25869" x="5035550" y="6318250"/>
          <p14:tracePt t="25884" x="5156200" y="6210300"/>
          <p14:tracePt t="25901" x="5289550" y="6032500"/>
          <p14:tracePt t="25918" x="5403850" y="5810250"/>
          <p14:tracePt t="25935" x="5511800" y="5549900"/>
          <p14:tracePt t="25951" x="5600700" y="5264150"/>
          <p14:tracePt t="25968" x="5619750" y="5080000"/>
          <p14:tracePt t="25984" x="5619750" y="4813300"/>
          <p14:tracePt t="26002" x="5568950" y="4654550"/>
          <p14:tracePt t="26018" x="5429250" y="4438650"/>
          <p14:tracePt t="26035" x="5283200" y="4298950"/>
          <p14:tracePt t="26051" x="5137150" y="4216400"/>
          <p14:tracePt t="26068" x="5003800" y="4171950"/>
          <p14:tracePt t="26084" x="4857750" y="4159250"/>
          <p14:tracePt t="26101" x="4724400" y="4159250"/>
          <p14:tracePt t="26118" x="4641850" y="4171950"/>
          <p14:tracePt t="26134" x="4565650" y="4222750"/>
          <p14:tracePt t="26151" x="4508500" y="4273550"/>
          <p14:tracePt t="26168" x="4457700" y="4375150"/>
          <p14:tracePt t="26185" x="4425950" y="4432300"/>
          <p14:tracePt t="26201" x="4400550" y="4495800"/>
          <p14:tracePt t="26217" x="4394200" y="4521200"/>
          <p14:tracePt t="26235" x="4394200" y="4546600"/>
          <p14:tracePt t="26251" x="4387850" y="4552950"/>
          <p14:tracePt t="26268" x="4387850" y="4565650"/>
          <p14:tracePt t="27233" x="4375150" y="4578350"/>
          <p14:tracePt t="27241" x="4349750" y="4591050"/>
          <p14:tracePt t="27249" x="4324350" y="4597400"/>
          <p14:tracePt t="27252" x="4305300" y="4603750"/>
          <p14:tracePt t="27269" x="4260850" y="4622800"/>
          <p14:tracePt t="27286" x="4235450" y="4635500"/>
          <p14:tracePt t="27302" x="4210050" y="4648200"/>
          <p14:tracePt t="27319" x="4197350" y="4654550"/>
          <p14:tracePt t="27334" x="4171950" y="4660900"/>
          <p14:tracePt t="27351" x="4146550" y="4667250"/>
          <p14:tracePt t="27368" x="4076700" y="4686300"/>
          <p14:tracePt t="27385" x="4032250" y="4686300"/>
          <p14:tracePt t="27402" x="3968750" y="4699000"/>
          <p14:tracePt t="27418" x="3892550" y="4705350"/>
          <p14:tracePt t="27434" x="3822700" y="4718050"/>
          <p14:tracePt t="27451" x="3759200" y="4724400"/>
          <p14:tracePt t="27468" x="3721100" y="4730750"/>
          <p14:tracePt t="27485" x="3689350" y="4737100"/>
          <p14:tracePt t="27501" x="3683000" y="4737100"/>
          <p14:tracePt t="27593" x="3670300" y="4737100"/>
          <p14:tracePt t="27609" x="3663950" y="4737100"/>
          <p14:tracePt t="27618" x="3644900" y="4737100"/>
          <p14:tracePt t="27618" x="3613150" y="4737100"/>
          <p14:tracePt t="27634" x="3575050" y="4737100"/>
          <p14:tracePt t="27651" x="3524250" y="4737100"/>
          <p14:tracePt t="27668" x="3467100" y="4730750"/>
          <p14:tracePt t="27685" x="3390900" y="4718050"/>
          <p14:tracePt t="27700" x="3333750" y="4711700"/>
          <p14:tracePt t="27718" x="3270250" y="4699000"/>
          <p14:tracePt t="27734" x="3225800" y="4692650"/>
          <p14:tracePt t="27751" x="3181350" y="4686300"/>
          <p14:tracePt t="27767" x="3155950" y="4679950"/>
          <p14:tracePt t="27767" x="3143250" y="4679950"/>
          <p14:tracePt t="27785" x="3124200" y="4679950"/>
          <p14:tracePt t="27801" x="3098800" y="4667250"/>
          <p14:tracePt t="27818" x="3086100" y="4660900"/>
          <p14:tracePt t="27834" x="3060700" y="4654550"/>
          <p14:tracePt t="27851" x="3048000" y="4648200"/>
          <p14:tracePt t="27868" x="3028950" y="4635500"/>
          <p14:tracePt t="27884" x="3003550" y="4622800"/>
          <p14:tracePt t="27901" x="2971800" y="4610100"/>
          <p14:tracePt t="27918" x="2927350" y="4597400"/>
          <p14:tracePt t="27934" x="2889250" y="4578350"/>
          <p14:tracePt t="27951" x="2857500" y="4572000"/>
          <p14:tracePt t="27967" x="2806700" y="4559300"/>
          <p14:tracePt t="27985" x="2781300" y="4546600"/>
          <p14:tracePt t="28001" x="2762250" y="4540250"/>
          <p14:tracePt t="28018" x="2736850" y="4527550"/>
          <p14:tracePt t="28034" x="2717800" y="4521200"/>
          <p14:tracePt t="28051" x="2679700" y="4502150"/>
          <p14:tracePt t="28067" x="2628900" y="4470400"/>
          <p14:tracePt t="28084" x="2578100" y="4438650"/>
          <p14:tracePt t="28101" x="2508250" y="4400550"/>
          <p14:tracePt t="28118" x="2438400" y="4368800"/>
          <p14:tracePt t="28134" x="2387600" y="4337050"/>
          <p14:tracePt t="28151" x="2343150" y="4311650"/>
          <p14:tracePt t="28167" x="2298700" y="4286250"/>
          <p14:tracePt t="28185" x="2279650" y="4273550"/>
          <p14:tracePt t="28201" x="2235200" y="4248150"/>
          <p14:tracePt t="28218" x="2184400" y="4222750"/>
          <p14:tracePt t="28234" x="2120900" y="4197350"/>
          <p14:tracePt t="28251" x="2044700" y="4165600"/>
          <p14:tracePt t="28268" x="1968500" y="4127500"/>
          <p14:tracePt t="28284" x="1892300" y="4095750"/>
          <p14:tracePt t="28301" x="1822450" y="4064000"/>
          <p14:tracePt t="28318" x="1771650" y="4051300"/>
          <p14:tracePt t="28334" x="1720850" y="4025900"/>
          <p14:tracePt t="28351" x="1701800" y="4025900"/>
          <p14:tracePt t="28368" x="1670050" y="4013200"/>
          <p14:tracePt t="28385" x="1651000" y="4013200"/>
          <p14:tracePt t="28401" x="1631950" y="4013200"/>
          <p14:tracePt t="28418" x="1619250" y="4006850"/>
          <p14:tracePt t="28434" x="1606550" y="4006850"/>
          <p14:tracePt t="28665" x="1619250" y="4006850"/>
          <p14:tracePt t="28671" x="1631950" y="4006850"/>
          <p14:tracePt t="28685" x="1651000" y="4006850"/>
          <p14:tracePt t="28686" x="1714500" y="4000500"/>
          <p14:tracePt t="28701" x="1822450" y="3987800"/>
          <p14:tracePt t="28717" x="1955800" y="3987800"/>
          <p14:tracePt t="28733" x="2082800" y="3975100"/>
          <p14:tracePt t="28750" x="2190750" y="3975100"/>
          <p14:tracePt t="28767" x="2254250" y="3968750"/>
          <p14:tracePt t="28767" x="2273300" y="3968750"/>
          <p14:tracePt t="28785" x="2324100" y="3968750"/>
          <p14:tracePt t="28801" x="2374900" y="3956050"/>
          <p14:tracePt t="28818" x="2419350" y="3949700"/>
          <p14:tracePt t="28834" x="2457450" y="3937000"/>
          <p14:tracePt t="28851" x="2476500" y="3917950"/>
          <p14:tracePt t="28867" x="2489200" y="3911600"/>
          <p14:tracePt t="28884" x="2501900" y="3892550"/>
          <p14:tracePt t="28901" x="2501900" y="3848100"/>
          <p14:tracePt t="28918" x="2489200" y="3790950"/>
          <p14:tracePt t="28934" x="2444750" y="3727450"/>
          <p14:tracePt t="28951" x="2387600" y="3651250"/>
          <p14:tracePt t="28968" x="2292350" y="3568700"/>
          <p14:tracePt t="28985" x="2197100" y="3530600"/>
          <p14:tracePt t="29001" x="2095500" y="3498850"/>
          <p14:tracePt t="29017" x="1993900" y="3486150"/>
          <p14:tracePt t="29035" x="1873250" y="3486150"/>
          <p14:tracePt t="29051" x="1765300" y="3486150"/>
          <p14:tracePt t="29068" x="1676400" y="3505200"/>
          <p14:tracePt t="29084" x="1593850" y="3530600"/>
          <p14:tracePt t="29101" x="1524000" y="3568700"/>
          <p14:tracePt t="29118" x="1479550" y="3606800"/>
          <p14:tracePt t="29134" x="1435100" y="3651250"/>
          <p14:tracePt t="29151" x="1416050" y="3702050"/>
          <p14:tracePt t="29168" x="1390650" y="3771900"/>
          <p14:tracePt t="29184" x="1358900" y="3879850"/>
          <p14:tracePt t="29202" x="1346200" y="3956050"/>
          <p14:tracePt t="29218" x="1339850" y="4019550"/>
          <p14:tracePt t="29235" x="1339850" y="4089400"/>
          <p14:tracePt t="29251" x="1339850" y="4140200"/>
          <p14:tracePt t="29268" x="1365250" y="4216400"/>
          <p14:tracePt t="29284" x="1416050" y="4305300"/>
          <p14:tracePt t="29301" x="1492250" y="4381500"/>
          <p14:tracePt t="29318" x="1574800" y="4464050"/>
          <p14:tracePt t="29334" x="1625600" y="4502150"/>
          <p14:tracePt t="29351" x="1695450" y="4533900"/>
          <p14:tracePt t="29368" x="1739900" y="4546600"/>
          <p14:tracePt t="29385" x="1835150" y="4572000"/>
          <p14:tracePt t="29401" x="1924050" y="4584700"/>
          <p14:tracePt t="29417" x="2012950" y="4591050"/>
          <p14:tracePt t="29435" x="2108200" y="4591050"/>
          <p14:tracePt t="29451" x="2235200" y="4591050"/>
          <p14:tracePt t="29468" x="2317750" y="4572000"/>
          <p14:tracePt t="29484" x="2387600" y="4540250"/>
          <p14:tracePt t="29502" x="2451100" y="4483100"/>
          <p14:tracePt t="29517" x="2495550" y="4406900"/>
          <p14:tracePt t="29534" x="2527300" y="4292600"/>
          <p14:tracePt t="29551" x="2527300" y="4165600"/>
          <p14:tracePt t="29568" x="2527300" y="4044950"/>
          <p14:tracePt t="29585" x="2501900" y="3911600"/>
          <p14:tracePt t="29601" x="2463800" y="3835400"/>
          <p14:tracePt t="29618" x="2419350" y="3771900"/>
          <p14:tracePt t="29634" x="2362200" y="3708400"/>
          <p14:tracePt t="29651" x="2273300" y="3651250"/>
          <p14:tracePt t="29668" x="2184400" y="3606800"/>
          <p14:tracePt t="29684" x="2095500" y="3568700"/>
          <p14:tracePt t="29701" x="2038350" y="3543300"/>
          <p14:tracePt t="29718" x="2000250" y="3536950"/>
          <p14:tracePt t="29734" x="1981200" y="3530600"/>
          <p14:tracePt t="30185" x="1955800" y="3568700"/>
          <p14:tracePt t="30194" x="1924050" y="3657600"/>
          <p14:tracePt t="30201" x="1866900" y="3790950"/>
          <p14:tracePt t="30202" x="1676400" y="4178300"/>
          <p14:tracePt t="30219" x="1498600" y="4565650"/>
          <p14:tracePt t="30234" x="1371600" y="4883150"/>
          <p14:tracePt t="30251" x="1314450" y="5035550"/>
          <p14:tracePt t="30267" x="1276350" y="5137150"/>
          <p14:tracePt t="30284" x="1270000" y="5194300"/>
          <p14:tracePt t="30301" x="1270000" y="5232400"/>
          <p14:tracePt t="30318" x="1270000" y="5257800"/>
          <p14:tracePt t="30334" x="1270000" y="5289550"/>
          <p14:tracePt t="30351" x="1270000" y="5314950"/>
          <p14:tracePt t="30368" x="1301750" y="5359400"/>
          <p14:tracePt t="30385" x="1327150" y="5384800"/>
          <p14:tracePt t="30401" x="1346200" y="5410200"/>
          <p14:tracePt t="30417" x="1377950" y="5422900"/>
          <p14:tracePt t="30434" x="1416050" y="5435600"/>
          <p14:tracePt t="30452" x="1441450" y="5441950"/>
          <p14:tracePt t="30468" x="1466850" y="5454650"/>
          <p14:tracePt t="30484" x="1498600" y="5454650"/>
          <p14:tracePt t="30501" x="1536700" y="5454650"/>
          <p14:tracePt t="30517" x="1581150" y="5448300"/>
          <p14:tracePt t="30534" x="1644650" y="5403850"/>
          <p14:tracePt t="30551" x="1695450" y="5359400"/>
          <p14:tracePt t="30568" x="1720850" y="5283200"/>
          <p14:tracePt t="30585" x="1733550" y="5232400"/>
          <p14:tracePt t="30601" x="1733550" y="5226050"/>
          <p14:tracePt t="30617" x="1720850" y="5168900"/>
          <p14:tracePt t="30634" x="1701800" y="5105400"/>
          <p14:tracePt t="30651" x="1663700" y="5022850"/>
          <p14:tracePt t="30667" x="1612900" y="4933950"/>
          <p14:tracePt t="30685" x="1562100" y="4876800"/>
          <p14:tracePt t="30701" x="1524000" y="4838700"/>
          <p14:tracePt t="30718" x="1473200" y="4813300"/>
          <p14:tracePt t="30734" x="1435100" y="4794250"/>
          <p14:tracePt t="30751" x="1390650" y="4787900"/>
          <p14:tracePt t="30767" x="1333500" y="4787900"/>
          <p14:tracePt t="30783" x="1244600" y="4787900"/>
          <p14:tracePt t="30801" x="1187450" y="4819650"/>
          <p14:tracePt t="30818" x="1136650" y="4845050"/>
          <p14:tracePt t="30834" x="1098550" y="4870450"/>
          <p14:tracePt t="30851" x="1060450" y="4895850"/>
          <p14:tracePt t="30867" x="1022350" y="4933950"/>
          <p14:tracePt t="30884" x="996950" y="4978400"/>
          <p14:tracePt t="30901" x="977900" y="5029200"/>
          <p14:tracePt t="30918" x="958850" y="5118100"/>
          <p14:tracePt t="30935" x="933450" y="5276850"/>
          <p14:tracePt t="30953" x="933450" y="5327650"/>
          <p14:tracePt t="30967" x="933450" y="5448300"/>
          <p14:tracePt t="30984" x="933450" y="5613400"/>
          <p14:tracePt t="31001" x="933450" y="5721350"/>
          <p14:tracePt t="31018" x="965200" y="5829300"/>
          <p14:tracePt t="31034" x="990600" y="5918200"/>
          <p14:tracePt t="31051" x="1016000" y="5994400"/>
          <p14:tracePt t="31067" x="1054100" y="6064250"/>
          <p14:tracePt t="31084" x="1092200" y="6115050"/>
          <p14:tracePt t="31101" x="1136650" y="6165850"/>
          <p14:tracePt t="31118" x="1174750" y="6191250"/>
          <p14:tracePt t="31134" x="1225550" y="6210300"/>
          <p14:tracePt t="31151" x="1289050" y="6216650"/>
          <p14:tracePt t="31167" x="1377950" y="6216650"/>
          <p14:tracePt t="31167" x="1409700" y="6216650"/>
          <p14:tracePt t="31201" x="1517650" y="6178550"/>
          <p14:tracePt t="31202" x="1606550" y="6115050"/>
          <p14:tracePt t="31218" x="1695450" y="6026150"/>
          <p14:tracePt t="31234" x="1758950" y="5918200"/>
          <p14:tracePt t="31251" x="1809750" y="5791200"/>
          <p14:tracePt t="31267" x="1828800" y="5664200"/>
          <p14:tracePt t="31284" x="1835150" y="5543550"/>
          <p14:tracePt t="31300" x="1835150" y="5429250"/>
          <p14:tracePt t="31317" x="1828800" y="5314950"/>
          <p14:tracePt t="31334" x="1822450" y="5295900"/>
          <p14:tracePt t="31351" x="1758950" y="5200650"/>
          <p14:tracePt t="31367" x="1644650" y="5054600"/>
          <p14:tracePt t="31385" x="1562100" y="4978400"/>
          <p14:tracePt t="31401" x="1479550" y="4921250"/>
          <p14:tracePt t="31418" x="1422400" y="4889500"/>
          <p14:tracePt t="31434" x="1339850" y="4857750"/>
          <p14:tracePt t="31452" x="1244600" y="4826000"/>
          <p14:tracePt t="31467" x="1162050" y="4806950"/>
          <p14:tracePt t="31484" x="1085850" y="4800600"/>
          <p14:tracePt t="31501" x="996950" y="4800600"/>
          <p14:tracePt t="31518" x="920750" y="4800600"/>
          <p14:tracePt t="31534" x="850900" y="4806950"/>
          <p14:tracePt t="31551" x="812800" y="4819650"/>
          <p14:tracePt t="31567" x="781050" y="4838700"/>
          <p14:tracePt t="31567" x="768350" y="4845050"/>
          <p14:tracePt t="31585" x="736600" y="4870450"/>
          <p14:tracePt t="31601" x="723900" y="4895850"/>
          <p14:tracePt t="31617" x="711200" y="4940300"/>
          <p14:tracePt t="31634" x="698500" y="4991100"/>
          <p14:tracePt t="31651" x="685800" y="5060950"/>
          <p14:tracePt t="31667" x="685800" y="5149850"/>
          <p14:tracePt t="31684" x="685800" y="5257800"/>
          <p14:tracePt t="31701" x="685800" y="5353050"/>
          <p14:tracePt t="31718" x="685800" y="5461000"/>
          <p14:tracePt t="31734" x="685800" y="5556250"/>
          <p14:tracePt t="31751" x="692150" y="5638800"/>
          <p14:tracePt t="31767" x="723900" y="5734050"/>
          <p14:tracePt t="31785" x="749300" y="5784850"/>
          <p14:tracePt t="31801" x="768350" y="5816600"/>
          <p14:tracePt t="31817" x="793750" y="5848350"/>
          <p14:tracePt t="31834" x="812800" y="5867400"/>
          <p14:tracePt t="31851" x="838200" y="5892800"/>
          <p14:tracePt t="31867" x="869950" y="5911850"/>
          <p14:tracePt t="31884" x="933450" y="5937250"/>
          <p14:tracePt t="31900" x="965200" y="5956300"/>
          <p14:tracePt t="31918" x="1009650" y="5969000"/>
          <p14:tracePt t="31934" x="1047750" y="5981700"/>
          <p14:tracePt t="31951" x="1079500" y="5988050"/>
          <p14:tracePt t="31967" x="1098550" y="5988050"/>
          <p14:tracePt t="31967" x="1111250" y="5988050"/>
          <p14:tracePt t="31985" x="1123950" y="5988050"/>
          <p14:tracePt t="32001" x="1130300" y="5988050"/>
          <p14:tracePt t="32040" x="1136650" y="5988050"/>
          <p14:tracePt t="32584" x="1168400" y="5981700"/>
          <p14:tracePt t="32594" x="1219200" y="5969000"/>
          <p14:tracePt t="32601" x="1276350" y="5949950"/>
          <p14:tracePt t="32602" x="1416050" y="5880100"/>
          <p14:tracePt t="32635" x="1657350" y="5765800"/>
          <p14:tracePt t="32650" x="1879600" y="5588000"/>
          <p14:tracePt t="32651" x="2063750" y="5378450"/>
          <p14:tracePt t="32668" x="2209800" y="5168900"/>
          <p14:tracePt t="32684" x="2324100" y="5010150"/>
          <p14:tracePt t="32701" x="2425700" y="4895850"/>
          <p14:tracePt t="32717" x="2514600" y="4781550"/>
          <p14:tracePt t="32734" x="2565400" y="4679950"/>
          <p14:tracePt t="32751" x="2584450" y="4565650"/>
          <p14:tracePt t="32768" x="2590800" y="4375150"/>
          <p14:tracePt t="32784" x="2590800" y="4229100"/>
          <p14:tracePt t="32801" x="2559050" y="4076700"/>
          <p14:tracePt t="32817" x="2495550" y="3943350"/>
          <p14:tracePt t="32835" x="2419350" y="3829050"/>
          <p14:tracePt t="32850" x="2343150" y="3740150"/>
          <p14:tracePt t="32867" x="2279650" y="3670300"/>
          <p14:tracePt t="32884" x="2190750" y="3619500"/>
          <p14:tracePt t="32901" x="2082800" y="3562350"/>
          <p14:tracePt t="32917" x="1949450" y="3511550"/>
          <p14:tracePt t="32935" x="1822450" y="3479800"/>
          <p14:tracePt t="32951" x="1727200" y="3454400"/>
          <p14:tracePt t="32951" x="1676400" y="3435350"/>
          <p14:tracePt t="32969" x="1651000" y="3435350"/>
          <p14:tracePt t="32984" x="1568450" y="3422650"/>
          <p14:tracePt t="33001" x="1530350" y="3422650"/>
          <p14:tracePt t="33017" x="1504950" y="3429000"/>
          <p14:tracePt t="33034" x="1460500" y="3492500"/>
          <p14:tracePt t="33050" x="1403350" y="3600450"/>
          <p14:tracePt t="33068" x="1339850" y="3727450"/>
          <p14:tracePt t="33084" x="1282700" y="3879850"/>
          <p14:tracePt t="33101" x="1250950" y="4006850"/>
          <p14:tracePt t="33117" x="1244600" y="4095750"/>
          <p14:tracePt t="33134" x="1244600" y="4159250"/>
          <p14:tracePt t="33150" x="1244600" y="4216400"/>
          <p14:tracePt t="33167" x="1289050" y="4286250"/>
          <p14:tracePt t="33185" x="1320800" y="4330700"/>
          <p14:tracePt t="33202" x="1371600" y="4394200"/>
          <p14:tracePt t="33217" x="1441450" y="4451350"/>
          <p14:tracePt t="33234" x="1511300" y="4489450"/>
          <p14:tracePt t="33251" x="1587500" y="4521200"/>
          <p14:tracePt t="33268" x="1676400" y="4546600"/>
          <p14:tracePt t="33284" x="1765300" y="4559300"/>
          <p14:tracePt t="33301" x="1841500" y="4572000"/>
          <p14:tracePt t="33317" x="1930400" y="4572000"/>
          <p14:tracePt t="33334" x="2012950" y="4572000"/>
          <p14:tracePt t="33351" x="2101850" y="4572000"/>
          <p14:tracePt t="33367" x="2235200" y="4514850"/>
          <p14:tracePt t="33384" x="2311400" y="4445000"/>
          <p14:tracePt t="33401" x="2374900" y="4330700"/>
          <p14:tracePt t="33417" x="2413000" y="4152900"/>
          <p14:tracePt t="33434" x="2438400" y="3956050"/>
          <p14:tracePt t="33451" x="2438400" y="3790950"/>
          <p14:tracePt t="33467" x="2413000" y="3695700"/>
          <p14:tracePt t="33484" x="2368550" y="3600450"/>
          <p14:tracePt t="33502" x="2317750" y="3511550"/>
          <p14:tracePt t="33517" x="2247900" y="3422650"/>
          <p14:tracePt t="33535" x="2184400" y="3378200"/>
          <p14:tracePt t="33551" x="2120900" y="3340100"/>
          <p14:tracePt t="33551" x="2089150" y="3333750"/>
          <p14:tracePt t="33568" x="2019300" y="3327400"/>
          <p14:tracePt t="33584" x="1930400" y="3327400"/>
          <p14:tracePt t="33601" x="1854200" y="3327400"/>
          <p14:tracePt t="33617" x="1765300" y="3352800"/>
          <p14:tracePt t="33634" x="1663700" y="3422650"/>
          <p14:tracePt t="33651" x="1549400" y="3498850"/>
          <p14:tracePt t="33667" x="1460500" y="3575050"/>
          <p14:tracePt t="33684" x="1384300" y="3651250"/>
          <p14:tracePt t="33701" x="1333500" y="3733800"/>
          <p14:tracePt t="33717" x="1308100" y="3810000"/>
          <p14:tracePt t="33734" x="1308100" y="3886200"/>
          <p14:tracePt t="33751" x="1308100" y="3956050"/>
          <p14:tracePt t="33768" x="1320800" y="4051300"/>
          <p14:tracePt t="33785" x="1352550" y="4108450"/>
          <p14:tracePt t="33801" x="1397000" y="4171950"/>
          <p14:tracePt t="33817" x="1441450" y="4222750"/>
          <p14:tracePt t="33834" x="1479550" y="4279900"/>
          <p14:tracePt t="33851" x="1511300" y="4318000"/>
          <p14:tracePt t="33867" x="1543050" y="4356100"/>
          <p14:tracePt t="33883" x="1581150" y="4381500"/>
          <p14:tracePt t="33901" x="1612900" y="4400550"/>
          <p14:tracePt t="33917" x="1663700" y="4425950"/>
          <p14:tracePt t="33934" x="1708150" y="4438650"/>
          <p14:tracePt t="33951" x="1739900" y="4451350"/>
          <p14:tracePt t="33967" x="1790700" y="4457700"/>
          <p14:tracePt t="33986" x="1822450" y="4470400"/>
          <p14:tracePt t="34001" x="1860550" y="4476750"/>
          <p14:tracePt t="34018" x="1885950" y="4483100"/>
          <p14:tracePt t="34034" x="1924050" y="4483100"/>
          <p14:tracePt t="34051" x="1962150" y="4483100"/>
          <p14:tracePt t="34067" x="1993900" y="4483100"/>
          <p14:tracePt t="34084" x="2025650" y="4483100"/>
          <p14:tracePt t="34101" x="2070100" y="4476750"/>
          <p14:tracePt t="34117" x="2082800" y="4470400"/>
          <p14:tracePt t="34134" x="2095500" y="4464050"/>
          <p14:tracePt t="34151" x="2101850" y="4464050"/>
          <p14:tracePt t="34600" x="2089150" y="4432300"/>
          <p14:tracePt t="34608" x="2070100" y="4375150"/>
          <p14:tracePt t="34611" x="2038350" y="4305300"/>
          <p14:tracePt t="34618" x="1955800" y="4140200"/>
          <p14:tracePt t="34635" x="1898650" y="4032250"/>
          <p14:tracePt t="34651" x="1879600" y="3968750"/>
          <p14:tracePt t="34667" x="1873250" y="3937000"/>
          <p14:tracePt t="34684" x="1860550" y="3905250"/>
          <p14:tracePt t="34700" x="1854200" y="3873500"/>
          <p14:tracePt t="34717" x="1841500" y="3854450"/>
          <p14:tracePt t="34734" x="1841500" y="3841750"/>
          <p14:tracePt t="34751" x="1828800" y="3829050"/>
          <p14:tracePt t="34767" x="1828800" y="3816350"/>
          <p14:tracePt t="34784" x="1822450" y="3810000"/>
          <p14:tracePt t="34801" x="1822450" y="3803650"/>
          <p14:tracePt t="34817" x="1816100" y="3790950"/>
          <p14:tracePt t="34834" x="1816100" y="3778250"/>
          <p14:tracePt t="34850" x="1816100" y="3752850"/>
          <p14:tracePt t="34867" x="1809750" y="3733800"/>
          <p14:tracePt t="34884" x="1803400" y="3702050"/>
          <p14:tracePt t="34900" x="1803400" y="3683000"/>
          <p14:tracePt t="34917" x="1803400" y="3670300"/>
          <p14:tracePt t="35088" x="1797050" y="3683000"/>
          <p14:tracePt t="35097" x="1797050" y="3714750"/>
          <p14:tracePt t="35104" x="1797050" y="3790950"/>
          <p14:tracePt t="35117" x="1797050" y="3873500"/>
          <p14:tracePt t="35134" x="1797050" y="3962400"/>
          <p14:tracePt t="35151" x="1797050" y="4051300"/>
          <p14:tracePt t="35167" x="1797050" y="4184650"/>
          <p14:tracePt t="35185" x="1797050" y="4254500"/>
          <p14:tracePt t="35201" x="1797050" y="4298950"/>
          <p14:tracePt t="35217" x="1797050" y="4318000"/>
          <p14:tracePt t="35234" x="1803400" y="4330700"/>
          <p14:tracePt t="35250" x="1809750" y="4343400"/>
          <p14:tracePt t="35267" x="1816100" y="4356100"/>
          <p14:tracePt t="35284" x="1828800" y="4368800"/>
          <p14:tracePt t="35301" x="1841500" y="4381500"/>
          <p14:tracePt t="35317" x="1854200" y="4394200"/>
          <p14:tracePt t="35334" x="1866900" y="4400550"/>
          <p14:tracePt t="35351" x="1879600" y="4406900"/>
          <p14:tracePt t="35368" x="1885950" y="4413250"/>
          <p14:tracePt t="35385" x="1898650" y="4419600"/>
          <p14:tracePt t="35401" x="1898650" y="4425950"/>
          <p14:tracePt t="35417" x="1911350" y="4425950"/>
          <p14:tracePt t="35434" x="1930400" y="4425950"/>
          <p14:tracePt t="35451" x="1962150" y="4425950"/>
          <p14:tracePt t="35467" x="2000250" y="4425950"/>
          <p14:tracePt t="35484" x="2057400" y="4425950"/>
          <p14:tracePt t="35500" x="2108200" y="4425950"/>
          <p14:tracePt t="35518" x="2171700" y="4425950"/>
          <p14:tracePt t="35534" x="2216150" y="4425950"/>
          <p14:tracePt t="35551" x="2254250" y="4425950"/>
          <p14:tracePt t="35567" x="2317750" y="4425950"/>
          <p14:tracePt t="35585" x="2368550" y="4425950"/>
          <p14:tracePt t="35601" x="2406650" y="4425950"/>
          <p14:tracePt t="35617" x="2451100" y="4425950"/>
          <p14:tracePt t="35634" x="2489200" y="4425950"/>
          <p14:tracePt t="35650" x="2520950" y="4425950"/>
          <p14:tracePt t="35668" x="2559050" y="4425950"/>
          <p14:tracePt t="35684" x="2597150" y="4425950"/>
          <p14:tracePt t="35701" x="2641600" y="4425950"/>
          <p14:tracePt t="35717" x="2673350" y="4425950"/>
          <p14:tracePt t="35734" x="2717800" y="4425950"/>
          <p14:tracePt t="35751" x="2768600" y="4425950"/>
          <p14:tracePt t="35767" x="2851150" y="4425950"/>
          <p14:tracePt t="35785" x="2901950" y="4425950"/>
          <p14:tracePt t="35801" x="2965450" y="4425950"/>
          <p14:tracePt t="35817" x="3028950" y="4425950"/>
          <p14:tracePt t="35835" x="3073400" y="4425950"/>
          <p14:tracePt t="35851" x="3117850" y="4425950"/>
          <p14:tracePt t="35867" x="3162300" y="4425950"/>
          <p14:tracePt t="35884" x="3213100" y="4425950"/>
          <p14:tracePt t="35901" x="3263900" y="4425950"/>
          <p14:tracePt t="35917" x="3295650" y="4425950"/>
          <p14:tracePt t="35935" x="3321050" y="4425950"/>
          <p14:tracePt t="35951" x="3333750" y="4425950"/>
          <p14:tracePt t="35967" x="3352800" y="4425950"/>
          <p14:tracePt t="35984" x="3403600" y="4438650"/>
          <p14:tracePt t="36001" x="3441700" y="4445000"/>
          <p14:tracePt t="36017" x="3505200" y="4451350"/>
          <p14:tracePt t="36034" x="3587750" y="4464050"/>
          <p14:tracePt t="36050" x="3676650" y="4476750"/>
          <p14:tracePt t="36067" x="3765550" y="4489450"/>
          <p14:tracePt t="36087" x="3841750" y="4495800"/>
          <p14:tracePt t="36101" x="3930650" y="4508500"/>
          <p14:tracePt t="36117" x="4019550" y="4514850"/>
          <p14:tracePt t="36134" x="4108450" y="4514850"/>
          <p14:tracePt t="36151" x="4178300" y="4514850"/>
          <p14:tracePt t="36167" x="4229100" y="4521200"/>
          <p14:tracePt t="36184" x="4260850" y="4521200"/>
          <p14:tracePt t="36201" x="4279900" y="4521200"/>
          <p14:tracePt t="36217" x="4286250" y="4521200"/>
          <p14:tracePt t="36234" x="4298950" y="4521200"/>
          <p14:tracePt t="36250" x="4305300" y="4521200"/>
          <p14:tracePt t="36288" x="4311650" y="4521200"/>
          <p14:tracePt t="36304" x="4318000" y="4521200"/>
          <p14:tracePt t="37360" x="4324350" y="4521200"/>
          <p14:tracePt t="37377" x="4445000" y="4521200"/>
          <p14:tracePt t="37393" x="4565650" y="4521200"/>
          <p14:tracePt t="37393" x="4635500" y="4527550"/>
          <p14:tracePt t="37402" x="4724400" y="4540250"/>
          <p14:tracePt t="37419" x="4781550" y="4540250"/>
          <p14:tracePt t="37435" x="4813300" y="4540250"/>
          <p14:tracePt t="37451" x="4845050" y="4540250"/>
          <p14:tracePt t="37467" x="4870450" y="4540250"/>
          <p14:tracePt t="37484" x="4902200" y="4540250"/>
          <p14:tracePt t="37500" x="4940300" y="4540250"/>
          <p14:tracePt t="37517" x="4984750" y="4540250"/>
          <p14:tracePt t="37535" x="5035550" y="4540250"/>
          <p14:tracePt t="37551" x="5080000" y="4540250"/>
          <p14:tracePt t="37567" x="5137150" y="4540250"/>
          <p14:tracePt t="37585" x="5162550" y="4540250"/>
          <p14:tracePt t="37601" x="5181600" y="4540250"/>
          <p14:tracePt t="37640" x="5187950" y="4540250"/>
          <p14:tracePt t="37776" x="5181600" y="4540250"/>
          <p14:tracePt t="37783" x="5162550" y="4540250"/>
          <p14:tracePt t="37784" x="5111750" y="4540250"/>
          <p14:tracePt t="37801" x="5041900" y="4540250"/>
          <p14:tracePt t="37817" x="4953000" y="4540250"/>
          <p14:tracePt t="37834" x="4857750" y="4540250"/>
          <p14:tracePt t="37851" x="4781550" y="4540250"/>
          <p14:tracePt t="37867" x="4718050" y="4540250"/>
          <p14:tracePt t="37884" x="4686300" y="4540250"/>
          <p14:tracePt t="37900" x="4679950" y="4540250"/>
          <p14:tracePt t="38024" x="4699000" y="4540250"/>
          <p14:tracePt t="38032" x="4718050" y="4540250"/>
          <p14:tracePt t="38034" x="4762500" y="4540250"/>
          <p14:tracePt t="38051" x="4826000" y="4540250"/>
          <p14:tracePt t="38067" x="4883150" y="4540250"/>
          <p14:tracePt t="38084" x="4940300" y="4540250"/>
          <p14:tracePt t="38100" x="4978400" y="4540250"/>
          <p14:tracePt t="38117" x="4997450" y="4540250"/>
          <p14:tracePt t="38134" x="5003800" y="4540250"/>
          <p14:tracePt t="38151" x="5010150" y="4540250"/>
          <p14:tracePt t="38424" x="5003800" y="4540250"/>
          <p14:tracePt t="38496" x="4997450" y="4540250"/>
          <p14:tracePt t="39176" x="4991100" y="4540250"/>
          <p14:tracePt t="39240" x="4984750" y="4540250"/>
          <p14:tracePt t="39248" x="4978400" y="4540250"/>
          <p14:tracePt t="39272" x="4972050" y="4540250"/>
          <p14:tracePt t="39273" x="4965700" y="4540250"/>
          <p14:tracePt t="39284" x="4953000" y="4540250"/>
          <p14:tracePt t="39302" x="4914900" y="4540250"/>
          <p14:tracePt t="39317" x="4832350" y="4546600"/>
          <p14:tracePt t="39334" x="4565650" y="4616450"/>
          <p14:tracePt t="39350" x="4216400" y="4756150"/>
          <p14:tracePt t="39367" x="3676650" y="5003800"/>
          <p14:tracePt t="39384" x="3289300" y="5194300"/>
          <p14:tracePt t="39401" x="2965450" y="5346700"/>
          <p14:tracePt t="39417" x="2794000" y="5441950"/>
          <p14:tracePt t="39434" x="2667000" y="5499100"/>
          <p14:tracePt t="39450" x="2565400" y="5537200"/>
          <p14:tracePt t="39467" x="2476500" y="5549900"/>
          <p14:tracePt t="39484" x="2368550" y="5549900"/>
          <p14:tracePt t="39501" x="2260600" y="5549900"/>
          <p14:tracePt t="39517" x="2133600" y="5518150"/>
          <p14:tracePt t="39534" x="2032000" y="5480050"/>
          <p14:tracePt t="39551" x="1917700" y="5435600"/>
          <p14:tracePt t="39799" x="1162050" y="4959350"/>
          <p14:tracePt t="39808" x="1155700" y="4959350"/>
          <p14:tracePt t="39808" x="1143000" y="4953000"/>
          <p14:tracePt t="39816" x="1117600" y="4946650"/>
          <p14:tracePt t="39833" x="1047750" y="4927600"/>
          <p14:tracePt t="39850" x="971550" y="4914900"/>
          <p14:tracePt t="39867" x="863600" y="4883150"/>
          <p14:tracePt t="39884" x="762000" y="4851400"/>
          <p14:tracePt t="39901" x="666750" y="4819650"/>
          <p14:tracePt t="39917" x="609600" y="4787900"/>
          <p14:tracePt t="39934" x="571500" y="4762500"/>
          <p14:tracePt t="39950" x="546100" y="4730750"/>
          <p14:tracePt t="39967" x="514350" y="4673600"/>
          <p14:tracePt t="39985" x="501650" y="4648200"/>
          <p14:tracePt t="40000" x="495300" y="4629150"/>
          <p14:tracePt t="40017" x="495300" y="4616450"/>
          <p14:tracePt t="40096" x="482600" y="4610100"/>
          <p14:tracePt t="40104" x="457200" y="4629150"/>
          <p14:tracePt t="40112" x="431800" y="4660900"/>
          <p14:tracePt t="40120" x="355600" y="4768850"/>
          <p14:tracePt t="40133" x="285750" y="4889500"/>
          <p14:tracePt t="40150" x="228600" y="4991100"/>
          <p14:tracePt t="40150" x="215900" y="5029200"/>
          <p14:tracePt t="40168" x="209550" y="5092700"/>
          <p14:tracePt t="40184" x="209550" y="5162550"/>
          <p14:tracePt t="40200" x="228600" y="5232400"/>
          <p14:tracePt t="40217" x="266700" y="5308600"/>
          <p14:tracePt t="40234" x="317500" y="5391150"/>
          <p14:tracePt t="40250" x="374650" y="5461000"/>
          <p14:tracePt t="40267" x="438150" y="5549900"/>
          <p14:tracePt t="40283" x="501650" y="5613400"/>
          <p14:tracePt t="40301" x="571500" y="5664200"/>
          <p14:tracePt t="40317" x="641350" y="5702300"/>
          <p14:tracePt t="40334" x="717550" y="5734050"/>
          <p14:tracePt t="40350" x="806450" y="5753100"/>
          <p14:tracePt t="40350" x="863600" y="5759450"/>
          <p14:tracePt t="40368" x="971550" y="5759450"/>
          <p14:tracePt t="40384" x="1079500" y="5759450"/>
          <p14:tracePt t="40400" x="1155700" y="5759450"/>
          <p14:tracePt t="40417" x="1212850" y="5753100"/>
          <p14:tracePt t="40434" x="1263650" y="5715000"/>
          <p14:tracePt t="40450" x="1301750" y="5664200"/>
          <p14:tracePt t="40467" x="1339850" y="5568950"/>
          <p14:tracePt t="40484" x="1365250" y="5461000"/>
          <p14:tracePt t="40500" x="1377950" y="5365750"/>
          <p14:tracePt t="40517" x="1377950" y="5283200"/>
          <p14:tracePt t="40534" x="1377950" y="5213350"/>
          <p14:tracePt t="40551" x="1377950" y="5162550"/>
          <p14:tracePt t="40567" x="1358900" y="5092700"/>
          <p14:tracePt t="40585" x="1333500" y="5060950"/>
          <p14:tracePt t="40601" x="1308100" y="5029200"/>
          <p14:tracePt t="40618" x="1282700" y="5003800"/>
          <p14:tracePt t="40635" x="1250950" y="4972050"/>
          <p14:tracePt t="40651" x="1206500" y="4946650"/>
          <p14:tracePt t="40668" x="1168400" y="4927600"/>
          <p14:tracePt t="40685" x="1117600" y="4902200"/>
          <p14:tracePt t="40701" x="1073150" y="4883150"/>
          <p14:tracePt t="40718" x="1016000" y="4870450"/>
          <p14:tracePt t="40735" x="971550" y="4870450"/>
          <p14:tracePt t="40751" x="920750" y="4870450"/>
          <p14:tracePt t="40768" x="857250" y="4883150"/>
          <p14:tracePt t="40786" x="806450" y="4908550"/>
          <p14:tracePt t="40801" x="768350" y="4940300"/>
          <p14:tracePt t="40819" x="742950" y="4972050"/>
          <p14:tracePt t="40835" x="723900" y="4997450"/>
          <p14:tracePt t="40852" x="711200" y="5035550"/>
          <p14:tracePt t="40868" x="698500" y="5067300"/>
          <p14:tracePt t="40885" x="692150" y="5099050"/>
          <p14:tracePt t="40901" x="685800" y="5130800"/>
          <p14:tracePt t="40918" x="679450" y="5168900"/>
          <p14:tracePt t="40934" x="679450" y="5213350"/>
          <p14:tracePt t="40951" x="679450" y="5251450"/>
          <p14:tracePt t="40968" x="679450" y="5302250"/>
          <p14:tracePt t="40985" x="679450" y="5334000"/>
          <p14:tracePt t="41001" x="679450" y="5365750"/>
          <p14:tracePt t="41018" x="679450" y="5397500"/>
          <p14:tracePt t="41035" x="679450" y="5416550"/>
          <p14:tracePt t="41052" x="692150" y="5448300"/>
          <p14:tracePt t="41067" x="698500" y="5473700"/>
          <p14:tracePt t="41084" x="711200" y="5486400"/>
          <p14:tracePt t="41100" x="723900" y="5505450"/>
          <p14:tracePt t="41117" x="742950" y="5524500"/>
          <p14:tracePt t="41134" x="749300" y="5537200"/>
          <p14:tracePt t="41151" x="755650" y="5543550"/>
          <p14:tracePt t="41184" x="762000" y="5543550"/>
          <p14:tracePt t="41209" x="768350" y="5543550"/>
          <p14:tracePt t="41233" x="774700" y="5543550"/>
          <p14:tracePt t="41249" x="781050" y="5543550"/>
          <p14:tracePt t="41259" x="781050" y="5549900"/>
          <p14:tracePt t="41289" x="787400" y="5549900"/>
          <p14:tracePt t="41297" x="793750" y="5549900"/>
          <p14:tracePt t="41305" x="806450" y="5556250"/>
          <p14:tracePt t="41321" x="812800" y="5556250"/>
          <p14:tracePt t="41322" x="819150" y="5556250"/>
          <p14:tracePt t="41335" x="838200" y="5556250"/>
          <p14:tracePt t="41352" x="844550" y="5556250"/>
          <p14:tracePt t="41368" x="857250" y="5556250"/>
          <p14:tracePt t="41368" x="863600" y="5562600"/>
          <p14:tracePt t="41417" x="869950" y="5562600"/>
          <p14:tracePt t="41457" x="876300" y="5562600"/>
          <p14:tracePt t="41641" x="882650" y="5562600"/>
          <p14:tracePt t="41648" x="895350" y="5556250"/>
          <p14:tracePt t="41657" x="908050" y="5511800"/>
          <p14:tracePt t="41665" x="920750" y="5467350"/>
          <p14:tracePt t="41669" x="939800" y="5365750"/>
          <p14:tracePt t="41685" x="946150" y="5302250"/>
          <p14:tracePt t="41701" x="952500" y="5270500"/>
          <p14:tracePt t="41718" x="958850" y="5257800"/>
          <p14:tracePt t="41734" x="958850" y="5245100"/>
          <p14:tracePt t="41888" x="971550" y="5270500"/>
          <p14:tracePt t="41913" x="984250" y="5283200"/>
          <p14:tracePt t="41921" x="996950" y="5295900"/>
          <p14:tracePt t="41929" x="1009650" y="5314950"/>
          <p14:tracePt t="41937" x="1041400" y="5346700"/>
          <p14:tracePt t="41951" x="1098550" y="5384800"/>
          <p14:tracePt t="41968" x="1212850" y="5435600"/>
          <p14:tracePt t="41986" x="1308100" y="5467350"/>
          <p14:tracePt t="42001" x="1435100" y="5505450"/>
          <p14:tracePt t="42018" x="1568450" y="5518150"/>
          <p14:tracePt t="42034" x="1708150" y="5537200"/>
          <p14:tracePt t="42051" x="1841500" y="5562600"/>
          <p14:tracePt t="42068" x="1962150" y="5562600"/>
          <p14:tracePt t="42085" x="2089150" y="5562600"/>
          <p14:tracePt t="42101" x="2222500" y="5562600"/>
          <p14:tracePt t="42118" x="2343150" y="5562600"/>
          <p14:tracePt t="42134" x="2476500" y="5562600"/>
          <p14:tracePt t="42151" x="2609850" y="5562600"/>
          <p14:tracePt t="42168" x="2800350" y="5562600"/>
          <p14:tracePt t="42185" x="2921000" y="5562600"/>
          <p14:tracePt t="42202" x="3035300" y="5568950"/>
          <p14:tracePt t="42218" x="3136900" y="5568950"/>
          <p14:tracePt t="42235" x="3251200" y="5568950"/>
          <p14:tracePt t="42251" x="3365500" y="5568950"/>
          <p14:tracePt t="42268" x="3467100" y="5568950"/>
          <p14:tracePt t="42285" x="3556000" y="5568950"/>
          <p14:tracePt t="42301" x="3632200" y="5568950"/>
          <p14:tracePt t="42318" x="3708400" y="5568950"/>
          <p14:tracePt t="42335" x="3778250" y="5568950"/>
          <p14:tracePt t="42351" x="3860800" y="5568950"/>
          <p14:tracePt t="42368" x="3968750" y="5568950"/>
          <p14:tracePt t="42385" x="4044950" y="5562600"/>
          <p14:tracePt t="42401" x="4108450" y="5549900"/>
          <p14:tracePt t="42418" x="4171950" y="5543550"/>
          <p14:tracePt t="42435" x="4216400" y="5543550"/>
          <p14:tracePt t="42452" x="4260850" y="5530850"/>
          <p14:tracePt t="42468" x="4305300" y="5524500"/>
          <p14:tracePt t="42485" x="4337050" y="5524500"/>
          <p14:tracePt t="42501" x="4356100" y="5524500"/>
          <p14:tracePt t="42518" x="4375150" y="5524500"/>
          <p14:tracePt t="42534" x="4387850" y="5524500"/>
          <p14:tracePt t="42551" x="4394200" y="5524500"/>
          <p14:tracePt t="42551" x="4400550" y="5524500"/>
          <p14:tracePt t="42569" x="4413250" y="5524500"/>
          <p14:tracePt t="42585" x="4419600" y="5524500"/>
          <p14:tracePt t="42601" x="4432300" y="5524500"/>
          <p14:tracePt t="42618" x="4451350" y="5524500"/>
          <p14:tracePt t="42635" x="4470400" y="5524500"/>
          <p14:tracePt t="42651" x="4476750" y="5524500"/>
          <p14:tracePt t="42689" x="4483100" y="5524500"/>
          <p14:tracePt t="43280" x="4483100" y="5511800"/>
          <p14:tracePt t="43288" x="4470400" y="5499100"/>
          <p14:tracePt t="43301" x="4470400" y="5492750"/>
          <p14:tracePt t="43302" x="4457700" y="5461000"/>
          <p14:tracePt t="43319" x="4457700" y="5422900"/>
          <p14:tracePt t="43336" x="4445000" y="5359400"/>
          <p14:tracePt t="43351" x="4438650" y="5295900"/>
          <p14:tracePt t="43368" x="4432300" y="5219700"/>
          <p14:tracePt t="43385" x="4432300" y="5181600"/>
          <p14:tracePt t="43402" x="4432300" y="5143500"/>
          <p14:tracePt t="43418" x="4425950" y="5099050"/>
          <p14:tracePt t="43434" x="4406900" y="5041900"/>
          <p14:tracePt t="43451" x="4394200" y="4984750"/>
          <p14:tracePt t="43468" x="4356100" y="4921250"/>
          <p14:tracePt t="43484" x="4337050" y="4889500"/>
          <p14:tracePt t="43501" x="4311650" y="4857750"/>
          <p14:tracePt t="43518" x="4286250" y="4826000"/>
          <p14:tracePt t="43535" x="4279900" y="4813300"/>
          <p14:tracePt t="43551" x="4273550" y="4806950"/>
          <p14:tracePt t="43568" x="4267200" y="4806950"/>
          <p14:tracePt t="43816" x="4305300" y="4806950"/>
          <p14:tracePt t="43818" x="4368800" y="4826000"/>
          <p14:tracePt t="43836" x="4445000" y="4851400"/>
          <p14:tracePt t="43851" x="4629150" y="4876800"/>
          <p14:tracePt t="43852" x="4806950" y="4889500"/>
          <p14:tracePt t="43869" x="4908550" y="4889500"/>
          <p14:tracePt t="43885" x="5010150" y="4870450"/>
          <p14:tracePt t="43901" x="5111750" y="4826000"/>
          <p14:tracePt t="43918" x="5187950" y="4775200"/>
          <p14:tracePt t="43934" x="5245100" y="4705350"/>
          <p14:tracePt t="43951" x="5283200" y="4629150"/>
          <p14:tracePt t="43968" x="5302250" y="4495800"/>
          <p14:tracePt t="43986" x="5308600" y="4419600"/>
          <p14:tracePt t="44001" x="5308600" y="4368800"/>
          <p14:tracePt t="44018" x="5289550" y="4305300"/>
          <p14:tracePt t="44034" x="5264150" y="4241800"/>
          <p14:tracePt t="44051" x="5232400" y="4203700"/>
          <p14:tracePt t="44067" x="5162550" y="4127500"/>
          <p14:tracePt t="44084" x="5060950" y="4044950"/>
          <p14:tracePt t="44101" x="5003800" y="4006850"/>
          <p14:tracePt t="44118" x="4883150" y="3943350"/>
          <p14:tracePt t="44134" x="4737100" y="3886200"/>
          <p14:tracePt t="44151" x="4616450" y="3854450"/>
          <p14:tracePt t="44167" x="4508500" y="3835400"/>
          <p14:tracePt t="44184" x="4356100" y="3822700"/>
          <p14:tracePt t="44201" x="4273550" y="3822700"/>
          <p14:tracePt t="44218" x="4171950" y="3841750"/>
          <p14:tracePt t="44234" x="4044950" y="3892550"/>
          <p14:tracePt t="44251" x="3937000" y="3937000"/>
          <p14:tracePt t="44268" x="3835400" y="3987800"/>
          <p14:tracePt t="44284" x="3746500" y="4038600"/>
          <p14:tracePt t="44301" x="3683000" y="4089400"/>
          <p14:tracePt t="44318" x="3632200" y="4133850"/>
          <p14:tracePt t="44334" x="3600450" y="4171950"/>
          <p14:tracePt t="44351" x="3575050" y="4210050"/>
          <p14:tracePt t="44368" x="3549650" y="4254500"/>
          <p14:tracePt t="44385" x="3530600" y="4279900"/>
          <p14:tracePt t="44401" x="3517900" y="4298950"/>
          <p14:tracePt t="44418" x="3511550" y="4311650"/>
          <p14:tracePt t="44434" x="3505200" y="4318000"/>
          <p14:tracePt t="44451" x="3498850" y="4330700"/>
          <p14:tracePt t="44468" x="3492500" y="4337050"/>
          <p14:tracePt t="44485" x="3486150" y="4349750"/>
          <p14:tracePt t="44528" x="3486150" y="4356100"/>
          <p14:tracePt t="44552" x="3486150" y="4362450"/>
          <p14:tracePt t="44577" x="3486150" y="4368800"/>
          <p14:tracePt t="44585" x="3486150" y="4375150"/>
          <p14:tracePt t="44594" x="3479800" y="4381500"/>
          <p14:tracePt t="44609" x="3479800" y="4387850"/>
          <p14:tracePt t="44625" x="3479800" y="4394200"/>
          <p14:tracePt t="44840" x="3479800" y="4400550"/>
          <p14:tracePt t="44849" x="3441700" y="4400550"/>
          <p14:tracePt t="44850" x="3390900" y="4368800"/>
          <p14:tracePt t="44865" x="3327400" y="4337050"/>
          <p14:tracePt t="44873" x="3168650" y="4260850"/>
          <p14:tracePt t="44884" x="3054350" y="4203700"/>
          <p14:tracePt t="44901" x="2946400" y="4152900"/>
          <p14:tracePt t="44918" x="2857500" y="4102100"/>
          <p14:tracePt t="44934" x="2768600" y="4051300"/>
          <p14:tracePt t="44951" x="2686050" y="4006850"/>
          <p14:tracePt t="44968" x="2565400" y="3924300"/>
          <p14:tracePt t="44985" x="2489200" y="3879850"/>
          <p14:tracePt t="45001" x="2393950" y="3835400"/>
          <p14:tracePt t="45018" x="2317750" y="3803650"/>
          <p14:tracePt t="45034" x="2254250" y="3771900"/>
          <p14:tracePt t="45051" x="2190750" y="3752850"/>
          <p14:tracePt t="45067" x="2152650" y="3740150"/>
          <p14:tracePt t="45084" x="2120900" y="3733800"/>
          <p14:tracePt t="45101" x="2095500" y="3727450"/>
          <p14:tracePt t="45118" x="2063750" y="3727450"/>
          <p14:tracePt t="45134" x="2032000" y="3727450"/>
          <p14:tracePt t="45151" x="1987550" y="3733800"/>
          <p14:tracePt t="45168" x="1905000" y="3778250"/>
          <p14:tracePt t="45185" x="1841500" y="3816350"/>
          <p14:tracePt t="45201" x="1784350" y="3848100"/>
          <p14:tracePt t="45218" x="1746250" y="3879850"/>
          <p14:tracePt t="45234" x="1714500" y="3911600"/>
          <p14:tracePt t="45251" x="1695450" y="3943350"/>
          <p14:tracePt t="45268" x="1676400" y="3994150"/>
          <p14:tracePt t="45284" x="1657350" y="4051300"/>
          <p14:tracePt t="45301" x="1644650" y="4121150"/>
          <p14:tracePt t="45318" x="1644650" y="4178300"/>
          <p14:tracePt t="45334" x="1644650" y="4254500"/>
          <p14:tracePt t="45351" x="1682750" y="4356100"/>
          <p14:tracePt t="45371" x="1714500" y="4413250"/>
          <p14:tracePt t="45385" x="1746250" y="4464050"/>
          <p14:tracePt t="45401" x="1790700" y="4502150"/>
          <p14:tracePt t="45418" x="1873250" y="4546600"/>
          <p14:tracePt t="45434" x="1987550" y="4591050"/>
          <p14:tracePt t="45451" x="2120900" y="4629150"/>
          <p14:tracePt t="45467" x="2279650" y="4648200"/>
          <p14:tracePt t="45484" x="2425700" y="4667250"/>
          <p14:tracePt t="45501" x="2533650" y="4673600"/>
          <p14:tracePt t="45518" x="2597150" y="4673600"/>
          <p14:tracePt t="45535" x="2641600" y="4654550"/>
          <p14:tracePt t="45551" x="2673350" y="4622800"/>
          <p14:tracePt t="45568" x="2698750" y="4502150"/>
          <p14:tracePt t="45585" x="2711450" y="4394200"/>
          <p14:tracePt t="45601" x="2711450" y="4298950"/>
          <p14:tracePt t="45618" x="2679700" y="4191000"/>
          <p14:tracePt t="45635" x="2654300" y="4108450"/>
          <p14:tracePt t="45651" x="2616200" y="4025900"/>
          <p14:tracePt t="45668" x="2578100" y="3962400"/>
          <p14:tracePt t="45684" x="2533650" y="3905250"/>
          <p14:tracePt t="45701" x="2463800" y="3841750"/>
          <p14:tracePt t="45718" x="2406650" y="3810000"/>
          <p14:tracePt t="45735" x="2330450" y="3778250"/>
          <p14:tracePt t="45751" x="2254250" y="3752850"/>
          <p14:tracePt t="45751" x="2209800" y="3740150"/>
          <p14:tracePt t="45769" x="2127250" y="3740150"/>
          <p14:tracePt t="45785" x="2051050" y="3740150"/>
          <p14:tracePt t="45801" x="1987550" y="3746500"/>
          <p14:tracePt t="45818" x="1898650" y="3797300"/>
          <p14:tracePt t="45835" x="1828800" y="3835400"/>
          <p14:tracePt t="45851" x="1771650" y="3867150"/>
          <p14:tracePt t="45868" x="1727200" y="3911600"/>
          <p14:tracePt t="45885" x="1695450" y="3943350"/>
          <p14:tracePt t="45901" x="1676400" y="3981450"/>
          <p14:tracePt t="45917" x="1663700" y="4019550"/>
          <p14:tracePt t="45935" x="1651000" y="4044950"/>
          <p14:tracePt t="45951" x="1644650" y="4076700"/>
          <p14:tracePt t="45951" x="1638300" y="4089400"/>
          <p14:tracePt t="45969" x="1638300" y="4108450"/>
          <p14:tracePt t="45985" x="1638300" y="4121150"/>
          <p14:tracePt t="46001" x="1631950" y="4133850"/>
          <p14:tracePt t="46018" x="1631950" y="4140200"/>
          <p14:tracePt t="46034" x="1631950" y="4146550"/>
          <p14:tracePt t="46051" x="1631950" y="4159250"/>
          <p14:tracePt t="47001" x="1631950" y="4165600"/>
          <p14:tracePt t="47010" x="1625600" y="4184650"/>
          <p14:tracePt t="47017" x="1600200" y="4267200"/>
          <p14:tracePt t="47027" x="1587500" y="4318000"/>
          <p14:tracePt t="47035" x="1549400" y="4451350"/>
          <p14:tracePt t="47053" x="1530350" y="4578350"/>
          <p14:tracePt t="47069" x="1511300" y="4699000"/>
          <p14:tracePt t="47084" x="1504950" y="4806950"/>
          <p14:tracePt t="47101" x="1504950" y="4902200"/>
          <p14:tracePt t="47117" x="1504950" y="4991100"/>
          <p14:tracePt t="47134" x="1504950" y="5054600"/>
          <p14:tracePt t="47151" x="1530350" y="5118100"/>
          <p14:tracePt t="47167" x="1562100" y="5168900"/>
          <p14:tracePt t="47167" x="1587500" y="5200650"/>
          <p14:tracePt t="47185" x="1619250" y="5245100"/>
          <p14:tracePt t="47201" x="1670050" y="5321300"/>
          <p14:tracePt t="47218" x="1720850" y="5391150"/>
          <p14:tracePt t="47234" x="1778000" y="5454650"/>
          <p14:tracePt t="47250" x="1828800" y="5492750"/>
          <p14:tracePt t="47267" x="1873250" y="5518150"/>
          <p14:tracePt t="47284" x="1911350" y="5537200"/>
          <p14:tracePt t="47301" x="1943100" y="5537200"/>
          <p14:tracePt t="47318" x="1974850" y="5537200"/>
          <p14:tracePt t="47334" x="2000250" y="5524500"/>
          <p14:tracePt t="47351" x="2012950" y="5454650"/>
          <p14:tracePt t="47368" x="2019300" y="5314950"/>
          <p14:tracePt t="47385" x="2019300" y="5232400"/>
          <p14:tracePt t="47402" x="2012950" y="5156200"/>
          <p14:tracePt t="47418" x="1974850" y="5060950"/>
          <p14:tracePt t="47434" x="1930400" y="4978400"/>
          <p14:tracePt t="47451" x="1866900" y="4895850"/>
          <p14:tracePt t="47468" x="1803400" y="4832350"/>
          <p14:tracePt t="47484" x="1727200" y="4781550"/>
          <p14:tracePt t="47501" x="1631950" y="4743450"/>
          <p14:tracePt t="47518" x="1549400" y="4705350"/>
          <p14:tracePt t="47534" x="1485900" y="4692650"/>
          <p14:tracePt t="47551" x="1409700" y="4679950"/>
          <p14:tracePt t="47568" x="1289050" y="4667250"/>
          <p14:tracePt t="47585" x="1225550" y="4667250"/>
          <p14:tracePt t="47601" x="1168400" y="4679950"/>
          <p14:tracePt t="47618" x="1098550" y="4705350"/>
          <p14:tracePt t="47634" x="1022350" y="4762500"/>
          <p14:tracePt t="47651" x="939800" y="4832350"/>
          <p14:tracePt t="47667" x="850900" y="4921250"/>
          <p14:tracePt t="47684" x="781050" y="5016500"/>
          <p14:tracePt t="47701" x="723900" y="5105400"/>
          <p14:tracePt t="47718" x="660400" y="5200650"/>
          <p14:tracePt t="47734" x="622300" y="5283200"/>
          <p14:tracePt t="47751" x="596900" y="5365750"/>
          <p14:tracePt t="47767" x="577850" y="5511800"/>
          <p14:tracePt t="47785" x="577850" y="5613400"/>
          <p14:tracePt t="47801" x="577850" y="5727700"/>
          <p14:tracePt t="47818" x="590550" y="5842000"/>
          <p14:tracePt t="47834" x="635000" y="5969000"/>
          <p14:tracePt t="47852" x="679450" y="6070600"/>
          <p14:tracePt t="47868" x="742950" y="6165850"/>
          <p14:tracePt t="47884" x="800100" y="6229350"/>
          <p14:tracePt t="47901" x="869950" y="6280150"/>
          <p14:tracePt t="47918" x="984250" y="6318250"/>
          <p14:tracePt t="47934" x="1111250" y="6324600"/>
          <p14:tracePt t="47951" x="1270000" y="6324600"/>
          <p14:tracePt t="47967" x="1504950" y="6261100"/>
          <p14:tracePt t="47985" x="1631950" y="6172200"/>
          <p14:tracePt t="48001" x="1727200" y="6070600"/>
          <p14:tracePt t="48018" x="1803400" y="5943600"/>
          <p14:tracePt t="48034" x="1828800" y="5822950"/>
          <p14:tracePt t="48051" x="1835150" y="5702300"/>
          <p14:tracePt t="48069" x="1835150" y="5556250"/>
          <p14:tracePt t="48085" x="1797050" y="5429250"/>
          <p14:tracePt t="48101" x="1739900" y="5289550"/>
          <p14:tracePt t="48118" x="1670050" y="5149850"/>
          <p14:tracePt t="48134" x="1562100" y="5010150"/>
          <p14:tracePt t="48151" x="1447800" y="4895850"/>
          <p14:tracePt t="48167" x="1238250" y="4756150"/>
          <p14:tracePt t="48185" x="1085850" y="4705350"/>
          <p14:tracePt t="48201" x="920750" y="4673600"/>
          <p14:tracePt t="48217" x="781050" y="4667250"/>
          <p14:tracePt t="48234" x="679450" y="4667250"/>
          <p14:tracePt t="48251" x="609600" y="4711700"/>
          <p14:tracePt t="48268" x="533400" y="4787900"/>
          <p14:tracePt t="48285" x="476250" y="4857750"/>
          <p14:tracePt t="48301" x="425450" y="4940300"/>
          <p14:tracePt t="48318" x="393700" y="5035550"/>
          <p14:tracePt t="48334" x="368300" y="5149850"/>
          <p14:tracePt t="48351" x="361950" y="5270500"/>
          <p14:tracePt t="48367" x="361950" y="5461000"/>
          <p14:tracePt t="48384" x="381000" y="5619750"/>
          <p14:tracePt t="48401" x="406400" y="5778500"/>
          <p14:tracePt t="48419" x="457200" y="5937250"/>
          <p14:tracePt t="48434" x="520700" y="6070600"/>
          <p14:tracePt t="48451" x="584200" y="6197600"/>
          <p14:tracePt t="48467" x="641350" y="6286500"/>
          <p14:tracePt t="48484" x="704850" y="6369050"/>
          <p14:tracePt t="48501" x="768350" y="6413500"/>
          <p14:tracePt t="48517" x="844550" y="6451600"/>
          <p14:tracePt t="48535" x="965200" y="6489700"/>
          <p14:tracePt t="48551" x="1130300" y="6508750"/>
          <p14:tracePt t="48567" x="1422400" y="6508750"/>
          <p14:tracePt t="48585" x="1600200" y="6508750"/>
          <p14:tracePt t="48601" x="1771650" y="6477000"/>
          <p14:tracePt t="48617" x="1911350" y="6432550"/>
          <p14:tracePt t="48634" x="2032000" y="6350000"/>
          <p14:tracePt t="48651" x="2133600" y="6229350"/>
          <p14:tracePt t="48667" x="2203450" y="6076950"/>
          <p14:tracePt t="48684" x="2241550" y="5905500"/>
          <p14:tracePt t="48701" x="2254250" y="5740400"/>
          <p14:tracePt t="48718" x="2254250" y="5594350"/>
          <p14:tracePt t="48734" x="2216150" y="5461000"/>
          <p14:tracePt t="48751" x="2120900" y="5295900"/>
          <p14:tracePt t="48767" x="1924050" y="5041900"/>
          <p14:tracePt t="48785" x="1778000" y="4902200"/>
          <p14:tracePt t="48801" x="1631950" y="4806950"/>
          <p14:tracePt t="48817" x="1479550" y="4749800"/>
          <p14:tracePt t="48835" x="1339850" y="4724400"/>
          <p14:tracePt t="48851" x="1174750" y="4724400"/>
          <p14:tracePt t="48868" x="1009650" y="4724400"/>
          <p14:tracePt t="48884" x="863600" y="4768850"/>
          <p14:tracePt t="48901" x="742950" y="4826000"/>
          <p14:tracePt t="48917" x="635000" y="4902200"/>
          <p14:tracePt t="48935" x="571500" y="4965700"/>
          <p14:tracePt t="48951" x="533400" y="5029200"/>
          <p14:tracePt t="48968" x="482600" y="5156200"/>
          <p14:tracePt t="48985" x="457200" y="5257800"/>
          <p14:tracePt t="49001" x="438150" y="5365750"/>
          <p14:tracePt t="49018" x="425450" y="5480050"/>
          <p14:tracePt t="49035" x="425450" y="5594350"/>
          <p14:tracePt t="49051" x="425450" y="5715000"/>
          <p14:tracePt t="49068" x="438150" y="5829300"/>
          <p14:tracePt t="49084" x="463550" y="5937250"/>
          <p14:tracePt t="49101" x="495300" y="6038850"/>
          <p14:tracePt t="49117" x="533400" y="6121400"/>
          <p14:tracePt t="49134" x="584200" y="6203950"/>
          <p14:tracePt t="49151" x="654050" y="6286500"/>
          <p14:tracePt t="49168" x="768350" y="6362700"/>
          <p14:tracePt t="49185" x="863600" y="6407150"/>
          <p14:tracePt t="49201" x="1003300" y="6432550"/>
          <p14:tracePt t="49217" x="1149350" y="6432550"/>
          <p14:tracePt t="49234" x="1295400" y="6419850"/>
          <p14:tracePt t="49251" x="1447800" y="6369050"/>
          <p14:tracePt t="49268" x="1593850" y="6305550"/>
          <p14:tracePt t="49284" x="1720850" y="6216650"/>
          <p14:tracePt t="49301" x="1822450" y="6121400"/>
          <p14:tracePt t="49317" x="1885950" y="5981700"/>
          <p14:tracePt t="49333" x="1917700" y="5816600"/>
          <p14:tracePt t="49351" x="1936750" y="5651500"/>
          <p14:tracePt t="49368" x="1911350" y="5384800"/>
          <p14:tracePt t="49385" x="1841500" y="5207000"/>
          <p14:tracePt t="49401" x="1771650" y="5067300"/>
          <p14:tracePt t="49417" x="1695450" y="4953000"/>
          <p14:tracePt t="49435" x="1625600" y="4883150"/>
          <p14:tracePt t="49451" x="1568450" y="4826000"/>
          <p14:tracePt t="49468" x="1524000" y="4806950"/>
          <p14:tracePt t="49484" x="1466850" y="4775200"/>
          <p14:tracePt t="49501" x="1409700" y="4756150"/>
          <p14:tracePt t="49517" x="1358900" y="4756150"/>
          <p14:tracePt t="49534" x="1320800" y="4756150"/>
          <p14:tracePt t="49550" x="1276350" y="4756150"/>
          <p14:tracePt t="49567" x="1212850" y="4762500"/>
          <p14:tracePt t="49585" x="1162050" y="4781550"/>
          <p14:tracePt t="49602" x="1111250" y="4794250"/>
          <p14:tracePt t="49617" x="1054100" y="4826000"/>
          <p14:tracePt t="49634" x="996950" y="4857750"/>
          <p14:tracePt t="49651" x="952500" y="4889500"/>
          <p14:tracePt t="49668" x="908050" y="4927600"/>
          <p14:tracePt t="49684" x="876300" y="4972050"/>
          <p14:tracePt t="49701" x="838200" y="5029200"/>
          <p14:tracePt t="49717" x="768350" y="5080000"/>
          <p14:tracePt t="49735" x="749300" y="5149850"/>
          <p14:tracePt t="49751" x="742950" y="5219700"/>
          <p14:tracePt t="49751" x="742950" y="5251450"/>
          <p14:tracePt t="49769" x="742950" y="5340350"/>
          <p14:tracePt t="49784" x="742950" y="5429250"/>
          <p14:tracePt t="49801" x="742950" y="5505450"/>
          <p14:tracePt t="49817" x="742950" y="5588000"/>
          <p14:tracePt t="49834" x="762000" y="5670550"/>
          <p14:tracePt t="49851" x="793750" y="5740400"/>
          <p14:tracePt t="49868" x="812800" y="5772150"/>
          <p14:tracePt t="49884" x="844550" y="5816600"/>
          <p14:tracePt t="49901" x="876300" y="5861050"/>
          <p14:tracePt t="49917" x="939800" y="5905500"/>
          <p14:tracePt t="49934" x="990600" y="5937250"/>
          <p14:tracePt t="49951" x="1066800" y="5969000"/>
          <p14:tracePt t="49968" x="1168400" y="5994400"/>
          <p14:tracePt t="49984" x="1250950" y="6013450"/>
          <p14:tracePt t="50001" x="1346200" y="6013450"/>
          <p14:tracePt t="50017" x="1428750" y="6013450"/>
          <p14:tracePt t="50034" x="1511300" y="6000750"/>
          <p14:tracePt t="50051" x="1568450" y="5988050"/>
          <p14:tracePt t="50068" x="1600200" y="5962650"/>
          <p14:tracePt t="50084" x="1619250" y="5949950"/>
          <p14:tracePt t="50101" x="1631950" y="5943600"/>
          <p14:tracePt t="50117" x="1638300" y="5937250"/>
          <p14:tracePt t="50816" x="1644650" y="5930900"/>
          <p14:tracePt t="50817" x="1657350" y="5797550"/>
          <p14:tracePt t="50834" x="1682750" y="5734050"/>
          <p14:tracePt t="50835" x="1733550" y="5581650"/>
          <p14:tracePt t="50852" x="1797050" y="5448300"/>
          <p14:tracePt t="50868" x="1860550" y="5334000"/>
          <p14:tracePt t="50884" x="1905000" y="5251450"/>
          <p14:tracePt t="50901" x="1962150" y="5168900"/>
          <p14:tracePt t="50918" x="2025650" y="5086350"/>
          <p14:tracePt t="50934" x="2076450" y="4984750"/>
          <p14:tracePt t="50951" x="2159000" y="4838700"/>
          <p14:tracePt t="50967" x="2247900" y="4629150"/>
          <p14:tracePt t="50985" x="2305050" y="4508500"/>
          <p14:tracePt t="51000" x="2355850" y="4400550"/>
          <p14:tracePt t="51018" x="2381250" y="4343400"/>
          <p14:tracePt t="51034" x="2406650" y="4298950"/>
          <p14:tracePt t="51051" x="2425700" y="4267200"/>
          <p14:tracePt t="51067" x="2438400" y="4241800"/>
          <p14:tracePt t="51084" x="2457450" y="4210050"/>
          <p14:tracePt t="51101" x="2495550" y="4146550"/>
          <p14:tracePt t="51118" x="2514600" y="4064000"/>
          <p14:tracePt t="51134" x="2520950" y="3962400"/>
          <p14:tracePt t="51151" x="2514600" y="3860800"/>
          <p14:tracePt t="51167" x="2457450" y="3714750"/>
          <p14:tracePt t="51185" x="2406650" y="3625850"/>
          <p14:tracePt t="51200" x="2330450" y="3543300"/>
          <p14:tracePt t="51217" x="2247900" y="3498850"/>
          <p14:tracePt t="51234" x="2146300" y="3467100"/>
          <p14:tracePt t="51251" x="2025650" y="3460750"/>
          <p14:tracePt t="51267" x="1905000" y="3460750"/>
          <p14:tracePt t="51284" x="1778000" y="3524250"/>
          <p14:tracePt t="51301" x="1644650" y="3619500"/>
          <p14:tracePt t="51318" x="1536700" y="3721100"/>
          <p14:tracePt t="51334" x="1454150" y="3835400"/>
          <p14:tracePt t="51351" x="1403350" y="3943350"/>
          <p14:tracePt t="51367" x="1377950" y="4089400"/>
          <p14:tracePt t="51385" x="1377950" y="4159250"/>
          <p14:tracePt t="51401" x="1397000" y="4229100"/>
          <p14:tracePt t="51417" x="1428750" y="4305300"/>
          <p14:tracePt t="51434" x="1479550" y="4375150"/>
          <p14:tracePt t="51451" x="1524000" y="4432300"/>
          <p14:tracePt t="51468" x="1581150" y="4489450"/>
          <p14:tracePt t="51484" x="1651000" y="4540250"/>
          <p14:tracePt t="51501" x="1733550" y="4578350"/>
          <p14:tracePt t="51518" x="1809750" y="4603750"/>
          <p14:tracePt t="51534" x="1905000" y="4622800"/>
          <p14:tracePt t="51551" x="2012950" y="4629150"/>
          <p14:tracePt t="51567" x="2152650" y="4622800"/>
          <p14:tracePt t="51585" x="2247900" y="4578350"/>
          <p14:tracePt t="51601" x="2343150" y="4495800"/>
          <p14:tracePt t="51618" x="2413000" y="4375150"/>
          <p14:tracePt t="51634" x="2457450" y="4248150"/>
          <p14:tracePt t="51651" x="2470150" y="4140200"/>
          <p14:tracePt t="51667" x="2470150" y="4083050"/>
          <p14:tracePt t="51684" x="2457450" y="4025900"/>
          <p14:tracePt t="51701" x="2432050" y="3962400"/>
          <p14:tracePt t="51718" x="2406650" y="3937000"/>
          <p14:tracePt t="51734" x="2374900" y="3898900"/>
          <p14:tracePt t="51751" x="2336800" y="3873500"/>
          <p14:tracePt t="51767" x="2254250" y="3835400"/>
          <p14:tracePt t="51785" x="2203450" y="3829050"/>
          <p14:tracePt t="51801" x="2159000" y="3822700"/>
          <p14:tracePt t="51817" x="2139950" y="3822700"/>
          <p14:tracePt t="51834" x="2127250" y="3822700"/>
          <p14:tracePt t="51904" x="2120900" y="3822700"/>
          <p14:tracePt t="52656" x="2120900" y="3854450"/>
          <p14:tracePt t="52664" x="2146300" y="3968750"/>
          <p14:tracePt t="52665" x="2165350" y="4070350"/>
          <p14:tracePt t="52676" x="2178050" y="4165600"/>
          <p14:tracePt t="52685" x="2216150" y="4451350"/>
          <p14:tracePt t="52702" x="2266950" y="4756150"/>
          <p14:tracePt t="52717" x="2317750" y="5130800"/>
          <p14:tracePt t="52734" x="2381250" y="5505450"/>
          <p14:tracePt t="52751" x="2419350" y="5740400"/>
          <p14:tracePt t="52751" x="2438400" y="5810250"/>
          <p14:tracePt t="52769" x="2444750" y="5886450"/>
          <p14:tracePt t="52784" x="2444750" y="5911850"/>
          <p14:tracePt t="52801" x="2444750" y="5918200"/>
          <p14:tracePt t="52817" x="2444750" y="5924550"/>
          <p14:tracePt t="52904" x="2444750" y="5930900"/>
          <p14:tracePt t="52926" x="2425700" y="5930900"/>
          <p14:tracePt t="52927" x="2406650" y="5930900"/>
          <p14:tracePt t="52934" x="2374900" y="5930900"/>
          <p14:tracePt t="52951" x="2305050" y="5943600"/>
          <p14:tracePt t="52968" x="2241550" y="5949950"/>
          <p14:tracePt t="52985" x="2203450" y="5969000"/>
          <p14:tracePt t="53001" x="2165350" y="5981700"/>
          <p14:tracePt t="53018" x="2133600" y="5988050"/>
          <p14:tracePt t="53034" x="2114550" y="5994400"/>
          <p14:tracePt t="53051" x="2114550" y="6000750"/>
          <p14:tracePt t="53658"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Interrupt Pending Flags	</a:t>
            </a:r>
            <a:endParaRPr lang="en-GB"/>
          </a:p>
        </p:txBody>
      </p:sp>
      <p:sp>
        <p:nvSpPr>
          <p:cNvPr id="335875" name="Rectangle 3"/>
          <p:cNvSpPr>
            <a:spLocks noGrp="1" noChangeArrowheads="1"/>
          </p:cNvSpPr>
          <p:nvPr>
            <p:ph type="body" idx="1"/>
          </p:nvPr>
        </p:nvSpPr>
        <p:spPr/>
        <p:txBody>
          <a:bodyPr/>
          <a:lstStyle/>
          <a:p>
            <a:pPr>
              <a:lnSpc>
                <a:spcPct val="90000"/>
              </a:lnSpc>
            </a:pPr>
            <a:r>
              <a:rPr lang="en-NZ"/>
              <a:t>Some interrupt pending flags are automatically cleared by the hardware when the CPU vectors to the ISR</a:t>
            </a:r>
          </a:p>
          <a:p>
            <a:pPr>
              <a:lnSpc>
                <a:spcPct val="90000"/>
              </a:lnSpc>
            </a:pPr>
            <a:endParaRPr lang="en-NZ" b="1"/>
          </a:p>
          <a:p>
            <a:pPr>
              <a:lnSpc>
                <a:spcPct val="90000"/>
              </a:lnSpc>
            </a:pPr>
            <a:r>
              <a:rPr lang="en-NZ" b="1"/>
              <a:t>However, most are not cleared by the hardware, and must be cleared by software before returning from the ISR</a:t>
            </a:r>
          </a:p>
          <a:p>
            <a:pPr>
              <a:lnSpc>
                <a:spcPct val="90000"/>
              </a:lnSpc>
            </a:pPr>
            <a:endParaRPr lang="en-NZ"/>
          </a:p>
          <a:p>
            <a:pPr>
              <a:lnSpc>
                <a:spcPct val="90000"/>
              </a:lnSpc>
            </a:pPr>
            <a:r>
              <a:rPr lang="en-NZ"/>
              <a:t>If an interrupt pending flag remains set after the CPU completes the RETI instruction, a new interrupt request will be generated immediately and the CPU will re-enter the ISR after the completion of the next instruction</a:t>
            </a:r>
          </a:p>
          <a:p>
            <a:pPr>
              <a:lnSpc>
                <a:spcPct val="90000"/>
              </a:lnSpc>
            </a:pPr>
            <a:endParaRPr lang="en-NZ"/>
          </a:p>
          <a:p>
            <a:pPr>
              <a:lnSpc>
                <a:spcPct val="90000"/>
              </a:lnSpc>
            </a:pPr>
            <a:r>
              <a:rPr lang="en-NZ"/>
              <a:t>If an interrupt is disabled, the interrupt pending flag is ignored by the hardware and program execution </a:t>
            </a:r>
            <a:br>
              <a:rPr lang="en-NZ"/>
            </a:br>
            <a:r>
              <a:rPr lang="en-NZ"/>
              <a:t>continues as normal</a:t>
            </a: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8820"/>
    </mc:Choice>
    <mc:Fallback>
      <p:transition spd="slow" advTm="19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12" x="3778250" y="1035050"/>
          <p14:tracePt t="5236" x="3765550" y="1035050"/>
          <p14:tracePt t="5244" x="3759200" y="1035050"/>
          <p14:tracePt t="5252" x="3740150" y="1035050"/>
          <p14:tracePt t="5260" x="3702050" y="1035050"/>
          <p14:tracePt t="5276" x="3619500" y="1035050"/>
          <p14:tracePt t="5292" x="3498850" y="1035050"/>
          <p14:tracePt t="5308" x="3352800" y="1035050"/>
          <p14:tracePt t="5324" x="3162300" y="1035050"/>
          <p14:tracePt t="5340" x="2997200" y="1035050"/>
          <p14:tracePt t="5355" x="2774950" y="1035050"/>
          <p14:tracePt t="5372" x="2647950" y="1035050"/>
          <p14:tracePt t="5390" x="2533650" y="1035050"/>
          <p14:tracePt t="5405" x="2419350" y="1035050"/>
          <p14:tracePt t="5422" x="2305050" y="1035050"/>
          <p14:tracePt t="5438" x="2184400" y="1035050"/>
          <p14:tracePt t="5455" x="2082800" y="1035050"/>
          <p14:tracePt t="5471" x="1993900" y="1022350"/>
          <p14:tracePt t="5488" x="1924050" y="1016000"/>
          <p14:tracePt t="5505" x="1879600" y="1009650"/>
          <p14:tracePt t="5522" x="1828800" y="1003300"/>
          <p14:tracePt t="5538" x="1752600" y="996950"/>
          <p14:tracePt t="5555" x="1682750" y="996950"/>
          <p14:tracePt t="5573" x="1625600" y="996950"/>
          <p14:tracePt t="5589" x="1568450" y="996950"/>
          <p14:tracePt t="5605" x="1549400" y="990600"/>
          <p14:tracePt t="5622" x="1543050" y="990600"/>
          <p14:tracePt t="5638" x="1536700" y="990600"/>
          <p14:tracePt t="5708" x="1555750" y="990600"/>
          <p14:tracePt t="5716" x="1581150" y="990600"/>
          <p14:tracePt t="5724" x="1612900" y="990600"/>
          <p14:tracePt t="5732" x="1657350" y="990600"/>
          <p14:tracePt t="5740" x="1765300" y="990600"/>
          <p14:tracePt t="5755" x="2165350" y="984250"/>
          <p14:tracePt t="5772" x="2571750" y="984250"/>
          <p14:tracePt t="5788" x="3016250" y="984250"/>
          <p14:tracePt t="5805" x="3435350" y="984250"/>
          <p14:tracePt t="5822" x="3790950" y="984250"/>
          <p14:tracePt t="5838" x="4083050" y="965200"/>
          <p14:tracePt t="5855" x="4260850" y="952500"/>
          <p14:tracePt t="5872" x="4356100" y="952500"/>
          <p14:tracePt t="5889" x="4451350" y="933450"/>
          <p14:tracePt t="5905" x="4527550" y="927100"/>
          <p14:tracePt t="5922" x="4597400" y="914400"/>
          <p14:tracePt t="5938" x="4641850" y="908050"/>
          <p14:tracePt t="5938" x="4667250" y="901700"/>
          <p14:tracePt t="5956" x="4711700" y="895350"/>
          <p14:tracePt t="5972" x="4749800" y="895350"/>
          <p14:tracePt t="5988" x="4787900" y="889000"/>
          <p14:tracePt t="6005" x="4819650" y="882650"/>
          <p14:tracePt t="6021" x="4845050" y="876300"/>
          <p14:tracePt t="6038" x="4851400" y="876300"/>
          <p14:tracePt t="6349" x="4851400" y="869950"/>
          <p14:tracePt t="6357" x="4762500" y="863600"/>
          <p14:tracePt t="6374" x="4686300" y="850900"/>
          <p14:tracePt t="6389" x="4406900" y="831850"/>
          <p14:tracePt t="6390" x="3987800" y="781050"/>
          <p14:tracePt t="6406" x="3441700" y="723900"/>
          <p14:tracePt t="6423" x="2813050" y="673100"/>
          <p14:tracePt t="6439" x="2336800" y="660400"/>
          <p14:tracePt t="6456" x="1981200" y="660400"/>
          <p14:tracePt t="6472" x="1790700" y="660400"/>
          <p14:tracePt t="6489" x="1651000" y="660400"/>
          <p14:tracePt t="6506" x="1555750" y="660400"/>
          <p14:tracePt t="6522" x="1498600" y="660400"/>
          <p14:tracePt t="6539" x="1435100" y="666750"/>
          <p14:tracePt t="6556" x="1365250" y="673100"/>
          <p14:tracePt t="6574" x="1314450" y="679450"/>
          <p14:tracePt t="6589" x="1289050" y="692150"/>
          <p14:tracePt t="6606" x="1263650" y="698500"/>
          <p14:tracePt t="6623" x="1257300" y="698500"/>
          <p14:tracePt t="8229" x="1250950" y="730250"/>
          <p14:tracePt t="8237" x="1250950" y="819150"/>
          <p14:tracePt t="8245" x="1250950" y="895350"/>
          <p14:tracePt t="8253" x="1250950" y="965200"/>
          <p14:tracePt t="8257" x="1250950" y="1092200"/>
          <p14:tracePt t="8273" x="1263650" y="1206500"/>
          <p14:tracePt t="8291" x="1295400" y="1314450"/>
          <p14:tracePt t="8307" x="1301750" y="1403350"/>
          <p14:tracePt t="8322" x="1320800" y="1479550"/>
          <p14:tracePt t="8339" x="1333500" y="1530350"/>
          <p14:tracePt t="8356" x="1346200" y="1568450"/>
          <p14:tracePt t="8372" x="1358900" y="1593850"/>
          <p14:tracePt t="8390" x="1358900" y="1606550"/>
          <p14:tracePt t="8533" x="1358900" y="1612900"/>
          <p14:tracePt t="8541" x="1371600" y="1638300"/>
          <p14:tracePt t="8549" x="1384300" y="1657350"/>
          <p14:tracePt t="8556" x="1397000" y="1701800"/>
          <p14:tracePt t="8572" x="1409700" y="1739900"/>
          <p14:tracePt t="8590" x="1416050" y="1752600"/>
          <p14:tracePt t="8606" x="1422400" y="1758950"/>
          <p14:tracePt t="13485" x="1428750" y="1758950"/>
          <p14:tracePt t="13498" x="1466850" y="1758950"/>
          <p14:tracePt t="13500" x="1530350" y="1733550"/>
          <p14:tracePt t="13506" x="1682750" y="1689100"/>
          <p14:tracePt t="13523" x="1885950" y="1657350"/>
          <p14:tracePt t="13541" x="1974850" y="1657350"/>
          <p14:tracePt t="13557" x="2057400" y="1644650"/>
          <p14:tracePt t="13573" x="2114550" y="1644650"/>
          <p14:tracePt t="13590" x="2184400" y="1644650"/>
          <p14:tracePt t="13606" x="2266950" y="1644650"/>
          <p14:tracePt t="13622" x="2343150" y="1644650"/>
          <p14:tracePt t="13639" x="2432050" y="1644650"/>
          <p14:tracePt t="13655" x="2514600" y="1644650"/>
          <p14:tracePt t="13672" x="2597150" y="1644650"/>
          <p14:tracePt t="13689" x="2679700" y="1644650"/>
          <p14:tracePt t="13706" x="2768600" y="1644650"/>
          <p14:tracePt t="13722" x="2838450" y="1644650"/>
          <p14:tracePt t="13739" x="2870200" y="1644650"/>
          <p14:tracePt t="13756" x="2895600" y="1644650"/>
          <p14:tracePt t="14156" x="2927350" y="1644650"/>
          <p14:tracePt t="14164" x="3009900" y="1644650"/>
          <p14:tracePt t="14173" x="3092450" y="1644650"/>
          <p14:tracePt t="14174" x="3270250" y="1682750"/>
          <p14:tracePt t="14190" x="3479800" y="1714500"/>
          <p14:tracePt t="14205" x="3644900" y="1733550"/>
          <p14:tracePt t="14222" x="3765550" y="1746250"/>
          <p14:tracePt t="14239" x="3854450" y="1765300"/>
          <p14:tracePt t="14255" x="3892550" y="1771650"/>
          <p14:tracePt t="14272" x="3917950" y="1778000"/>
          <p14:tracePt t="14288" x="3949700" y="1784350"/>
          <p14:tracePt t="14306" x="3962400" y="1784350"/>
          <p14:tracePt t="14322" x="3968750" y="1784350"/>
          <p14:tracePt t="14340" x="3975100" y="1784350"/>
          <p14:tracePt t="14356" x="3994150" y="1790700"/>
          <p14:tracePt t="14373" x="4000500" y="1790700"/>
          <p14:tracePt t="14389" x="4006850" y="1790700"/>
          <p14:tracePt t="17252" x="4000500" y="1790700"/>
          <p14:tracePt t="17260" x="3987800" y="1790700"/>
          <p14:tracePt t="17272" x="3975100" y="1790700"/>
          <p14:tracePt t="17273" x="3943350" y="1790700"/>
          <p14:tracePt t="17290" x="3917950" y="1784350"/>
          <p14:tracePt t="17306" x="3886200" y="1784350"/>
          <p14:tracePt t="17323" x="3841750" y="1778000"/>
          <p14:tracePt t="17323" x="3829050" y="1778000"/>
          <p14:tracePt t="17340" x="3816350" y="1778000"/>
          <p14:tracePt t="17355" x="3778250" y="1778000"/>
          <p14:tracePt t="17373" x="3752850" y="1778000"/>
          <p14:tracePt t="17389" x="3721100" y="1778000"/>
          <p14:tracePt t="17405" x="3695700" y="1778000"/>
          <p14:tracePt t="17422" x="3670300" y="1778000"/>
          <p14:tracePt t="17439" x="3638550" y="1778000"/>
          <p14:tracePt t="17455" x="3613150" y="1778000"/>
          <p14:tracePt t="17472" x="3587750" y="1778000"/>
          <p14:tracePt t="17488" x="3568700" y="1778000"/>
          <p14:tracePt t="17505" x="3549650" y="1778000"/>
          <p14:tracePt t="17522" x="3530600" y="1778000"/>
          <p14:tracePt t="17539" x="3505200" y="1784350"/>
          <p14:tracePt t="17555" x="3448050" y="1797050"/>
          <p14:tracePt t="17573" x="3416300" y="1816100"/>
          <p14:tracePt t="17589" x="3365500" y="1835150"/>
          <p14:tracePt t="17605" x="3333750" y="1854200"/>
          <p14:tracePt t="17622" x="3308350" y="1866900"/>
          <p14:tracePt t="17638" x="3282950" y="1879600"/>
          <p14:tracePt t="17655" x="3257550" y="1892300"/>
          <p14:tracePt t="17672" x="3244850" y="1905000"/>
          <p14:tracePt t="17688" x="3225800" y="1917700"/>
          <p14:tracePt t="17705" x="3206750" y="1930400"/>
          <p14:tracePt t="17722" x="3181350" y="1949450"/>
          <p14:tracePt t="17739" x="3168650" y="1962150"/>
          <p14:tracePt t="17755" x="3155950" y="1974850"/>
          <p14:tracePt t="17771" x="3143250" y="1981200"/>
          <p14:tracePt t="17788" x="3136900" y="1987550"/>
          <p14:tracePt t="17804" x="3130550" y="1993900"/>
          <p14:tracePt t="17821" x="3124200" y="1993900"/>
          <p14:tracePt t="17838" x="3111500" y="2000250"/>
          <p14:tracePt t="17854" x="3105150" y="2006600"/>
          <p14:tracePt t="17871" x="3092450" y="2012950"/>
          <p14:tracePt t="17887" x="3079750" y="2025650"/>
          <p14:tracePt t="17905" x="3073400" y="2032000"/>
          <p14:tracePt t="17922" x="3067050" y="2038350"/>
          <p14:tracePt t="17939" x="3060700" y="2044700"/>
          <p14:tracePt t="17955" x="3048000" y="2057400"/>
          <p14:tracePt t="17973" x="3041650" y="2063750"/>
          <p14:tracePt t="18012" x="3035300" y="2070100"/>
          <p14:tracePt t="18036" x="3028950" y="2076450"/>
          <p14:tracePt t="18044" x="3022600" y="2082800"/>
          <p14:tracePt t="18052" x="3016250" y="2089150"/>
          <p14:tracePt t="18056" x="3003550" y="2101850"/>
          <p14:tracePt t="18071" x="2997200" y="2108200"/>
          <p14:tracePt t="18087" x="2984500" y="2120900"/>
          <p14:tracePt t="18124" x="2978150" y="2127250"/>
          <p14:tracePt t="18140" x="2971800" y="2127250"/>
          <p14:tracePt t="18156" x="2965450" y="2133600"/>
          <p14:tracePt t="18173" x="2952750" y="2139950"/>
          <p14:tracePt t="18173" x="2946400" y="2139950"/>
          <p14:tracePt t="18189" x="2933700" y="2146300"/>
          <p14:tracePt t="18205" x="2921000" y="2152650"/>
          <p14:tracePt t="18222" x="2908300" y="2159000"/>
          <p14:tracePt t="18238" x="2895600" y="2165350"/>
          <p14:tracePt t="18256" x="2870200" y="2165350"/>
          <p14:tracePt t="18272" x="2863850" y="2165350"/>
          <p14:tracePt t="18289" x="2851150" y="2171700"/>
          <p14:tracePt t="18305" x="2844800" y="2178050"/>
          <p14:tracePt t="18321" x="2825750" y="2178050"/>
          <p14:tracePt t="18338" x="2813050" y="2178050"/>
          <p14:tracePt t="18354" x="2800350" y="2178050"/>
          <p14:tracePt t="18373" x="2794000" y="2184400"/>
          <p14:tracePt t="18388" x="2781300" y="2184400"/>
          <p14:tracePt t="18405" x="2768600" y="2190750"/>
          <p14:tracePt t="18422" x="2755900" y="2190750"/>
          <p14:tracePt t="18438" x="2743200" y="2190750"/>
          <p14:tracePt t="18455" x="2736850" y="2197100"/>
          <p14:tracePt t="18472" x="2730500" y="2197100"/>
          <p14:tracePt t="18489" x="2724150" y="2197100"/>
          <p14:tracePt t="18505" x="2711450" y="2203450"/>
          <p14:tracePt t="18732" x="2705100" y="2190750"/>
          <p14:tracePt t="18740" x="2705100" y="2146300"/>
          <p14:tracePt t="18749" x="2705100" y="2019300"/>
          <p14:tracePt t="18757" x="2705100" y="1898650"/>
          <p14:tracePt t="18772" x="2705100" y="1790700"/>
          <p14:tracePt t="18789" x="2705100" y="1720850"/>
          <p14:tracePt t="18805" x="2698750" y="1663700"/>
          <p14:tracePt t="18822" x="2686050" y="1625600"/>
          <p14:tracePt t="18838" x="2686050" y="1593850"/>
          <p14:tracePt t="18855" x="2660650" y="1555750"/>
          <p14:tracePt t="18871" x="2641600" y="1524000"/>
          <p14:tracePt t="18889" x="2628900" y="1498600"/>
          <p14:tracePt t="18905" x="2622550" y="1492250"/>
          <p14:tracePt t="18922" x="2616200" y="1485900"/>
          <p14:tracePt t="18956" x="2603500" y="1479550"/>
          <p14:tracePt t="18972" x="2597150" y="1479550"/>
          <p14:tracePt t="18973" x="2584450" y="1479550"/>
          <p14:tracePt t="18988" x="2559050" y="1479550"/>
          <p14:tracePt t="19005" x="2520950" y="1498600"/>
          <p14:tracePt t="19022" x="2489200" y="1524000"/>
          <p14:tracePt t="19038" x="2457450" y="1555750"/>
          <p14:tracePt t="19056" x="2438400" y="1581150"/>
          <p14:tracePt t="19071" x="2425700" y="1606550"/>
          <p14:tracePt t="19088" x="2413000" y="1619250"/>
          <p14:tracePt t="19105" x="2413000" y="1638300"/>
          <p14:tracePt t="19122" x="2406650" y="1651000"/>
          <p14:tracePt t="19156" x="2406650" y="1657350"/>
          <p14:tracePt t="19157" x="2400300" y="1663700"/>
          <p14:tracePt t="20797" x="2400300" y="1670050"/>
          <p14:tracePt t="20805" x="2406650" y="1670050"/>
          <p14:tracePt t="20813" x="2419350" y="1670050"/>
          <p14:tracePt t="20821" x="2470150" y="1670050"/>
          <p14:tracePt t="20833" x="2489200" y="1670050"/>
          <p14:tracePt t="20840" x="2533650" y="1670050"/>
          <p14:tracePt t="20857" x="2584450" y="1670050"/>
          <p14:tracePt t="20874" x="2641600" y="1670050"/>
          <p14:tracePt t="20889" x="2686050" y="1670050"/>
          <p14:tracePt t="20906" x="2724150" y="1670050"/>
          <p14:tracePt t="20923" x="2755900" y="1670050"/>
          <p14:tracePt t="20940" x="2794000" y="1670050"/>
          <p14:tracePt t="20956" x="2838450" y="1670050"/>
          <p14:tracePt t="20973" x="2882900" y="1670050"/>
          <p14:tracePt t="20989" x="2927350" y="1670050"/>
          <p14:tracePt t="21006" x="2959100" y="1670050"/>
          <p14:tracePt t="21023" x="2984500" y="1670050"/>
          <p14:tracePt t="21040" x="2997200" y="1670050"/>
          <p14:tracePt t="21213" x="2990850" y="1670050"/>
          <p14:tracePt t="21221" x="2959100" y="1670050"/>
          <p14:tracePt t="21239" x="2940050" y="1670050"/>
          <p14:tracePt t="21240" x="2895600" y="1670050"/>
          <p14:tracePt t="21256" x="2825750" y="1644650"/>
          <p14:tracePt t="21273" x="2705100" y="1625600"/>
          <p14:tracePt t="21289" x="2578100" y="1606550"/>
          <p14:tracePt t="21306" x="2413000" y="1581150"/>
          <p14:tracePt t="21323" x="2228850" y="1562100"/>
          <p14:tracePt t="21340" x="2038350" y="1530350"/>
          <p14:tracePt t="21356" x="1873250" y="1511300"/>
          <p14:tracePt t="21356" x="1797050" y="1492250"/>
          <p14:tracePt t="21373" x="1657350" y="1473200"/>
          <p14:tracePt t="21390" x="1549400" y="1460500"/>
          <p14:tracePt t="21406" x="1460500" y="1447800"/>
          <p14:tracePt t="21422" x="1397000" y="1435100"/>
          <p14:tracePt t="21439" x="1352550" y="1428750"/>
          <p14:tracePt t="21457" x="1320800" y="1428750"/>
          <p14:tracePt t="21473" x="1295400" y="1416050"/>
          <p14:tracePt t="21490" x="1257300" y="1409700"/>
          <p14:tracePt t="21506" x="1225550" y="1403350"/>
          <p14:tracePt t="21523" x="1187450" y="1390650"/>
          <p14:tracePt t="21539" x="1149350" y="1384300"/>
          <p14:tracePt t="21556" x="1111250" y="1371600"/>
          <p14:tracePt t="21572" x="1047750" y="1358900"/>
          <p14:tracePt t="21590" x="1009650" y="1352550"/>
          <p14:tracePt t="21606" x="977900" y="1339850"/>
          <p14:tracePt t="21623" x="946150" y="1339850"/>
          <p14:tracePt t="21639" x="914400" y="1327150"/>
          <p14:tracePt t="21656" x="876300" y="1314450"/>
          <p14:tracePt t="21673" x="831850" y="1308100"/>
          <p14:tracePt t="21689" x="781050" y="1282700"/>
          <p14:tracePt t="21706" x="730250" y="1270000"/>
          <p14:tracePt t="21723" x="692150" y="1263650"/>
          <p14:tracePt t="21739" x="654050" y="1250950"/>
          <p14:tracePt t="21739" x="635000" y="1250950"/>
          <p14:tracePt t="21757" x="615950" y="1244600"/>
          <p14:tracePt t="21773" x="596900" y="1231900"/>
          <p14:tracePt t="21790" x="590550" y="1231900"/>
          <p14:tracePt t="22565" x="596900" y="1231900"/>
          <p14:tracePt t="22573" x="609600" y="1231900"/>
          <p14:tracePt t="22582" x="622300" y="1231900"/>
          <p14:tracePt t="22582" x="641350" y="1231900"/>
          <p14:tracePt t="22590" x="698500" y="1244600"/>
          <p14:tracePt t="22607" x="787400" y="1250950"/>
          <p14:tracePt t="22623" x="927100" y="1263650"/>
          <p14:tracePt t="22639" x="1225550" y="1263650"/>
          <p14:tracePt t="22656" x="1663700" y="1263650"/>
          <p14:tracePt t="22672" x="2247900" y="1263650"/>
          <p14:tracePt t="22689" x="2933700" y="1263650"/>
          <p14:tracePt t="22706" x="3536950" y="1276350"/>
          <p14:tracePt t="22723" x="4044950" y="1276350"/>
          <p14:tracePt t="22739" x="4546600" y="1276350"/>
          <p14:tracePt t="22758" x="4730750" y="1276350"/>
          <p14:tracePt t="22773" x="4889500" y="1276350"/>
          <p14:tracePt t="22789" x="5054600" y="1276350"/>
          <p14:tracePt t="22806" x="5194300" y="1276350"/>
          <p14:tracePt t="22823" x="5314950" y="1276350"/>
          <p14:tracePt t="22839" x="5416550" y="1276350"/>
          <p14:tracePt t="22856" x="5518150" y="1276350"/>
          <p14:tracePt t="22872" x="5600700" y="1263650"/>
          <p14:tracePt t="22889" x="5676900" y="1250950"/>
          <p14:tracePt t="22906" x="5740400" y="1244600"/>
          <p14:tracePt t="22923" x="5797550" y="1238250"/>
          <p14:tracePt t="22939" x="5835650" y="1231900"/>
          <p14:tracePt t="22956" x="5873750" y="1231900"/>
          <p14:tracePt t="22974" x="5892800" y="1231900"/>
          <p14:tracePt t="22989" x="5911850" y="1231900"/>
          <p14:tracePt t="23007" x="5937250" y="1231900"/>
          <p14:tracePt t="23023" x="5949950" y="1231900"/>
          <p14:tracePt t="23040" x="5962650" y="1231900"/>
          <p14:tracePt t="23056" x="5969000" y="1231900"/>
          <p14:tracePt t="23073" x="5981700" y="1231900"/>
          <p14:tracePt t="23089" x="5981700" y="1225550"/>
          <p14:tracePt t="24220" x="5975350" y="1225550"/>
          <p14:tracePt t="24231" x="5969000" y="1225550"/>
          <p14:tracePt t="24231" x="5962650" y="1225550"/>
          <p14:tracePt t="24238" x="5937250" y="1225550"/>
          <p14:tracePt t="24256" x="5918200" y="1225550"/>
          <p14:tracePt t="24273" x="5892800" y="1225550"/>
          <p14:tracePt t="24291" x="5873750" y="1225550"/>
          <p14:tracePt t="24306" x="5842000" y="1225550"/>
          <p14:tracePt t="24322" x="5816600" y="1225550"/>
          <p14:tracePt t="24339" x="5791200" y="1225550"/>
          <p14:tracePt t="24356" x="5746750" y="1225550"/>
          <p14:tracePt t="24373" x="5727700" y="1225550"/>
          <p14:tracePt t="24389" x="5695950" y="1225550"/>
          <p14:tracePt t="24406" x="5670550" y="1225550"/>
          <p14:tracePt t="24422" x="5638800" y="1225550"/>
          <p14:tracePt t="24439" x="5600700" y="1225550"/>
          <p14:tracePt t="24456" x="5562600" y="1225550"/>
          <p14:tracePt t="24472" x="5530850" y="1225550"/>
          <p14:tracePt t="24489" x="5499100" y="1225550"/>
          <p14:tracePt t="24506" x="5473700" y="1225550"/>
          <p14:tracePt t="24522" x="5454650" y="1225550"/>
          <p14:tracePt t="24539" x="5429250" y="1225550"/>
          <p14:tracePt t="24556" x="5403850" y="1225550"/>
          <p14:tracePt t="24556" x="5384800" y="1225550"/>
          <p14:tracePt t="24573" x="5372100" y="1225550"/>
          <p14:tracePt t="24589" x="5359400" y="1225550"/>
          <p14:tracePt t="24606" x="5340350" y="1225550"/>
          <p14:tracePt t="24623" x="5334000" y="1225550"/>
          <p14:tracePt t="24639" x="5314950" y="1225550"/>
          <p14:tracePt t="24656" x="5302250" y="1225550"/>
          <p14:tracePt t="24672" x="5289550" y="1225550"/>
          <p14:tracePt t="24689" x="5270500" y="1225550"/>
          <p14:tracePt t="24706" x="5257800" y="1225550"/>
          <p14:tracePt t="24723" x="5238750" y="1225550"/>
          <p14:tracePt t="24739" x="5232400" y="1225550"/>
          <p14:tracePt t="24756" x="5219700" y="1225550"/>
          <p14:tracePt t="24773" x="5213350" y="1225550"/>
          <p14:tracePt t="24789" x="5200650" y="1225550"/>
          <p14:tracePt t="24806" x="5194300" y="1225550"/>
          <p14:tracePt t="24822" x="5187950" y="1225550"/>
          <p14:tracePt t="24839" x="5181600" y="1225550"/>
          <p14:tracePt t="24856" x="5175250" y="1225550"/>
          <p14:tracePt t="24909" x="5168900" y="1225550"/>
          <p14:tracePt t="25469" x="5181600" y="1225550"/>
          <p14:tracePt t="25477" x="5194300" y="1225550"/>
          <p14:tracePt t="25483" x="5207000" y="1225550"/>
          <p14:tracePt t="25489" x="5226050" y="1225550"/>
          <p14:tracePt t="25507" x="5238750" y="1225550"/>
          <p14:tracePt t="25524" x="5251450" y="1225550"/>
          <p14:tracePt t="25539" x="5257800" y="1225550"/>
          <p14:tracePt t="25556" x="5270500" y="1225550"/>
          <p14:tracePt t="25573" x="5276850" y="1225550"/>
          <p14:tracePt t="25620" x="5283200" y="1225550"/>
          <p14:tracePt t="25652" x="5289550" y="1225550"/>
          <p14:tracePt t="25669" x="5295900" y="1225550"/>
          <p14:tracePt t="25677" x="5302250" y="1225550"/>
          <p14:tracePt t="25700" x="5308600" y="1225550"/>
          <p14:tracePt t="25715" x="5314950" y="1225550"/>
          <p14:tracePt t="25725" x="5321300" y="1225550"/>
          <p14:tracePt t="25741" x="5334000" y="1225550"/>
          <p14:tracePt t="25745" x="5340350" y="1225550"/>
          <p14:tracePt t="25756" x="5353050" y="1225550"/>
          <p14:tracePt t="25773" x="5372100" y="1225550"/>
          <p14:tracePt t="25789" x="5384800" y="1225550"/>
          <p14:tracePt t="25806" x="5397500" y="1225550"/>
          <p14:tracePt t="25822" x="5416550" y="1225550"/>
          <p14:tracePt t="25839" x="5435600" y="1225550"/>
          <p14:tracePt t="25856" x="5448300" y="1225550"/>
          <p14:tracePt t="25872" x="5473700" y="1225550"/>
          <p14:tracePt t="25889" x="5486400" y="1225550"/>
          <p14:tracePt t="25906" x="5505450" y="1225550"/>
          <p14:tracePt t="25923" x="5518150" y="1225550"/>
          <p14:tracePt t="25939" x="5537200" y="1225550"/>
          <p14:tracePt t="25956" x="5575300" y="1225550"/>
          <p14:tracePt t="25973" x="5600700" y="1225550"/>
          <p14:tracePt t="25989" x="5632450" y="1225550"/>
          <p14:tracePt t="26006" x="5664200" y="1225550"/>
          <p14:tracePt t="26022" x="5702300" y="1225550"/>
          <p14:tracePt t="26039" x="5740400" y="1225550"/>
          <p14:tracePt t="26056" x="5784850" y="1225550"/>
          <p14:tracePt t="26073" x="5829300" y="1225550"/>
          <p14:tracePt t="26088" x="5867400" y="1225550"/>
          <p14:tracePt t="26105" x="5892800" y="1225550"/>
          <p14:tracePt t="26122" x="5930900" y="1225550"/>
          <p14:tracePt t="26139" x="5969000" y="1225550"/>
          <p14:tracePt t="26139" x="5988050" y="1225550"/>
          <p14:tracePt t="26157" x="6019800" y="1225550"/>
          <p14:tracePt t="26172" x="6089650" y="1225550"/>
          <p14:tracePt t="26189" x="6153150" y="1225550"/>
          <p14:tracePt t="26206" x="6223000" y="1225550"/>
          <p14:tracePt t="26222" x="6292850" y="1225550"/>
          <p14:tracePt t="26239" x="6362700" y="1225550"/>
          <p14:tracePt t="26256" x="6438900" y="1225550"/>
          <p14:tracePt t="26273" x="6515100" y="1225550"/>
          <p14:tracePt t="26289" x="6584950" y="1225550"/>
          <p14:tracePt t="26306" x="6654800" y="1225550"/>
          <p14:tracePt t="26322" x="6724650" y="1225550"/>
          <p14:tracePt t="26340" x="6800850" y="1225550"/>
          <p14:tracePt t="26356" x="6934200" y="1225550"/>
          <p14:tracePt t="26373" x="7029450" y="1225550"/>
          <p14:tracePt t="26389" x="7124700" y="1225550"/>
          <p14:tracePt t="26406" x="7188200" y="1225550"/>
          <p14:tracePt t="26422" x="7258050" y="1225550"/>
          <p14:tracePt t="26439" x="7315200" y="1225550"/>
          <p14:tracePt t="26456" x="7353300" y="1225550"/>
          <p14:tracePt t="26473" x="7385050" y="1225550"/>
          <p14:tracePt t="26489" x="7410450" y="1225550"/>
          <p14:tracePt t="26506" x="7435850" y="1225550"/>
          <p14:tracePt t="26523" x="7454900" y="1225550"/>
          <p14:tracePt t="26539" x="7486650" y="1225550"/>
          <p14:tracePt t="26556" x="7524750" y="1225550"/>
          <p14:tracePt t="26573" x="7556500" y="1225550"/>
          <p14:tracePt t="26589" x="7581900" y="1225550"/>
          <p14:tracePt t="26606" x="7600950" y="1225550"/>
          <p14:tracePt t="26622" x="7613650" y="1225550"/>
          <p14:tracePt t="26639" x="7620000" y="1225550"/>
          <p14:tracePt t="26988" x="7613650" y="1225550"/>
          <p14:tracePt t="26996" x="7569200" y="1231900"/>
          <p14:tracePt t="27009" x="7524750" y="1238250"/>
          <p14:tracePt t="27009" x="7346950" y="1270000"/>
          <p14:tracePt t="27022" x="7023100" y="1320800"/>
          <p14:tracePt t="27039" x="6654800" y="1371600"/>
          <p14:tracePt t="27055" x="6210300" y="1435100"/>
          <p14:tracePt t="27073" x="5753100" y="1492250"/>
          <p14:tracePt t="27089" x="5207000" y="1574800"/>
          <p14:tracePt t="27106" x="4711700" y="1644650"/>
          <p14:tracePt t="27122" x="4273550" y="1701800"/>
          <p14:tracePt t="27139" x="3949700" y="1752600"/>
          <p14:tracePt t="27156" x="3530600" y="1803400"/>
          <p14:tracePt t="27174" x="3276600" y="1847850"/>
          <p14:tracePt t="27189" x="3105150" y="1879600"/>
          <p14:tracePt t="27206" x="2952750" y="1898650"/>
          <p14:tracePt t="27222" x="2800350" y="1905000"/>
          <p14:tracePt t="27239" x="2673350" y="1905000"/>
          <p14:tracePt t="27256" x="2552700" y="1905000"/>
          <p14:tracePt t="27273" x="2432050" y="1905000"/>
          <p14:tracePt t="27289" x="2324100" y="1905000"/>
          <p14:tracePt t="27306" x="2222500" y="1905000"/>
          <p14:tracePt t="27322" x="2127250" y="1905000"/>
          <p14:tracePt t="27339" x="2038350" y="1905000"/>
          <p14:tracePt t="27356" x="1930400" y="1905000"/>
          <p14:tracePt t="27373" x="1860550" y="1905000"/>
          <p14:tracePt t="27389" x="1803400" y="1905000"/>
          <p14:tracePt t="27406" x="1733550" y="1898650"/>
          <p14:tracePt t="27422" x="1689100" y="1885950"/>
          <p14:tracePt t="27439" x="1625600" y="1866900"/>
          <p14:tracePt t="27455" x="1549400" y="1847850"/>
          <p14:tracePt t="27473" x="1485900" y="1828800"/>
          <p14:tracePt t="27489" x="1409700" y="1797050"/>
          <p14:tracePt t="27506" x="1358900" y="1778000"/>
          <p14:tracePt t="27522" x="1327150" y="1771650"/>
          <p14:tracePt t="27539" x="1308100" y="1765300"/>
          <p14:tracePt t="27556" x="1301750" y="1758950"/>
          <p14:tracePt t="27733" x="1308100" y="1758950"/>
          <p14:tracePt t="27740" x="1327150" y="1758950"/>
          <p14:tracePt t="27748" x="1352550" y="1752600"/>
          <p14:tracePt t="27756" x="1416050" y="1746250"/>
          <p14:tracePt t="27771" x="1517650" y="1733550"/>
          <p14:tracePt t="27788" x="1720850" y="1695450"/>
          <p14:tracePt t="27806" x="1860550" y="1676400"/>
          <p14:tracePt t="27822" x="1962150" y="1663700"/>
          <p14:tracePt t="27839" x="2070100" y="1651000"/>
          <p14:tracePt t="27856" x="2146300" y="1638300"/>
          <p14:tracePt t="27872" x="2203450" y="1638300"/>
          <p14:tracePt t="27889" x="2260600" y="1631950"/>
          <p14:tracePt t="27906" x="2311400" y="1625600"/>
          <p14:tracePt t="27922" x="2355850" y="1625600"/>
          <p14:tracePt t="27939" x="2400300" y="1625600"/>
          <p14:tracePt t="27956" x="2463800" y="1625600"/>
          <p14:tracePt t="27973" x="2501900" y="1625600"/>
          <p14:tracePt t="27989" x="2540000" y="1625600"/>
          <p14:tracePt t="28005" x="2584450" y="1625600"/>
          <p14:tracePt t="28023" x="2622550" y="1625600"/>
          <p14:tracePt t="28039" x="2667000" y="1625600"/>
          <p14:tracePt t="28056" x="2705100" y="1625600"/>
          <p14:tracePt t="28072" x="2749550" y="1625600"/>
          <p14:tracePt t="28089" x="2794000" y="1625600"/>
          <p14:tracePt t="28105" x="2832100" y="1625600"/>
          <p14:tracePt t="28122" x="2863850" y="1625600"/>
          <p14:tracePt t="28139" x="2895600" y="1625600"/>
          <p14:tracePt t="28156" x="2921000" y="1625600"/>
          <p14:tracePt t="28156" x="2940050" y="1625600"/>
          <p14:tracePt t="28173" x="2971800" y="1625600"/>
          <p14:tracePt t="28189" x="2984500" y="1619250"/>
          <p14:tracePt t="28206" x="3003550" y="1619250"/>
          <p14:tracePt t="28223" x="3028950" y="1619250"/>
          <p14:tracePt t="28239" x="3060700" y="1619250"/>
          <p14:tracePt t="28256" x="3086100" y="1619250"/>
          <p14:tracePt t="28272" x="3124200" y="1619250"/>
          <p14:tracePt t="28289" x="3162300" y="1619250"/>
          <p14:tracePt t="28306" x="3206750" y="1619250"/>
          <p14:tracePt t="28322" x="3251200" y="1619250"/>
          <p14:tracePt t="28338" x="3302000" y="1619250"/>
          <p14:tracePt t="28355" x="3409950" y="1619250"/>
          <p14:tracePt t="28373" x="3498850" y="1619250"/>
          <p14:tracePt t="28389" x="3613150" y="1625600"/>
          <p14:tracePt t="28406" x="3733800" y="1638300"/>
          <p14:tracePt t="28422" x="3873500" y="1638300"/>
          <p14:tracePt t="28439" x="3994150" y="1644650"/>
          <p14:tracePt t="28456" x="4127500" y="1651000"/>
          <p14:tracePt t="28472" x="4222750" y="1657350"/>
          <p14:tracePt t="28489" x="4318000" y="1670050"/>
          <p14:tracePt t="28505" x="4400550" y="1676400"/>
          <p14:tracePt t="28522" x="4470400" y="1689100"/>
          <p14:tracePt t="28539" x="4527550" y="1695450"/>
          <p14:tracePt t="28556" x="4572000" y="1695450"/>
          <p14:tracePt t="28573" x="4635500" y="1695450"/>
          <p14:tracePt t="28606" x="4673600" y="1695450"/>
          <p14:tracePt t="28606" x="4711700" y="1695450"/>
          <p14:tracePt t="28622" x="4749800" y="1695450"/>
          <p14:tracePt t="28639" x="4775200" y="1695450"/>
          <p14:tracePt t="28656" x="4806950" y="1695450"/>
          <p14:tracePt t="28673" x="4838700" y="1695450"/>
          <p14:tracePt t="28689" x="4870450" y="1695450"/>
          <p14:tracePt t="28706" x="4895850" y="1695450"/>
          <p14:tracePt t="28722" x="4940300" y="1695450"/>
          <p14:tracePt t="28739" x="4991100" y="1695450"/>
          <p14:tracePt t="28739" x="5010150" y="1695450"/>
          <p14:tracePt t="28757" x="5054600" y="1695450"/>
          <p14:tracePt t="28773" x="5092700" y="1695450"/>
          <p14:tracePt t="28789" x="5118100" y="1695450"/>
          <p14:tracePt t="28806" x="5137150" y="1695450"/>
          <p14:tracePt t="28823" x="5156200" y="1695450"/>
          <p14:tracePt t="28839" x="5168900" y="1695450"/>
          <p14:tracePt t="28856" x="5181600" y="1695450"/>
          <p14:tracePt t="28872" x="5194300" y="1695450"/>
          <p14:tracePt t="28908" x="5200650" y="1695450"/>
          <p14:tracePt t="28932" x="5207000" y="1695450"/>
          <p14:tracePt t="28956" x="5213350" y="1695450"/>
          <p14:tracePt t="28972" x="5219700" y="1695450"/>
          <p14:tracePt t="29005" x="5226050" y="1695450"/>
          <p14:tracePt t="29021" x="5232400" y="1695450"/>
          <p14:tracePt t="29031" x="5238750" y="1695450"/>
          <p14:tracePt t="29036" x="5245100" y="1695450"/>
          <p14:tracePt t="29055" x="5257800" y="1695450"/>
          <p14:tracePt t="29056" x="5270500" y="1695450"/>
          <p14:tracePt t="29072" x="5308600" y="1695450"/>
          <p14:tracePt t="29089" x="5378450" y="1682750"/>
          <p14:tracePt t="29105" x="5467350" y="1670050"/>
          <p14:tracePt t="29122" x="5600700" y="1657350"/>
          <p14:tracePt t="29139" x="5791200" y="1625600"/>
          <p14:tracePt t="29157" x="5930900" y="1606550"/>
          <p14:tracePt t="29173" x="6045200" y="1587500"/>
          <p14:tracePt t="29189" x="6127750" y="1574800"/>
          <p14:tracePt t="29205" x="6203950" y="1568450"/>
          <p14:tracePt t="29222" x="6254750" y="1555750"/>
          <p14:tracePt t="29239" x="6299200" y="1555750"/>
          <p14:tracePt t="29256" x="6324600" y="1549400"/>
          <p14:tracePt t="29272" x="6362700" y="1543050"/>
          <p14:tracePt t="29289" x="6400800" y="1536700"/>
          <p14:tracePt t="29306" x="6432550" y="1530350"/>
          <p14:tracePt t="29322" x="6457950" y="1530350"/>
          <p14:tracePt t="29339" x="6489700" y="1530350"/>
          <p14:tracePt t="29355" x="6515100" y="1524000"/>
          <p14:tracePt t="29371" x="6559550" y="1517650"/>
          <p14:tracePt t="29389" x="6597650" y="1517650"/>
          <p14:tracePt t="29405" x="6648450" y="1511300"/>
          <p14:tracePt t="29422" x="6699250" y="1511300"/>
          <p14:tracePt t="29438" x="6750050" y="1511300"/>
          <p14:tracePt t="29455" x="6788150" y="1511300"/>
          <p14:tracePt t="29472" x="6826250" y="1511300"/>
          <p14:tracePt t="29489" x="6870700" y="1511300"/>
          <p14:tracePt t="29505" x="6921500" y="1511300"/>
          <p14:tracePt t="29522" x="6965950" y="1511300"/>
          <p14:tracePt t="29539" x="7004050" y="1511300"/>
          <p14:tracePt t="29555" x="7054850" y="1511300"/>
          <p14:tracePt t="29573" x="7073900" y="1511300"/>
          <p14:tracePt t="29590" x="7092950" y="1511300"/>
          <p14:tracePt t="29606" x="7099300" y="1511300"/>
          <p14:tracePt t="29622" x="7105650" y="1511300"/>
          <p14:tracePt t="29639" x="7112000" y="1511300"/>
          <p14:tracePt t="29957" x="7105650" y="1511300"/>
          <p14:tracePt t="29967" x="7054850" y="1511300"/>
          <p14:tracePt t="29974" x="6978650" y="1511300"/>
          <p14:tracePt t="29975" x="6769100" y="1543050"/>
          <p14:tracePt t="29990" x="6426200" y="1555750"/>
          <p14:tracePt t="30007" x="6140450" y="1555750"/>
          <p14:tracePt t="30023" x="5930900" y="1555750"/>
          <p14:tracePt t="30040" x="5753100" y="1555750"/>
          <p14:tracePt t="30056" x="5588000" y="1555750"/>
          <p14:tracePt t="30074" x="5448300" y="1555750"/>
          <p14:tracePt t="30090" x="5308600" y="1543050"/>
          <p14:tracePt t="30107" x="5181600" y="1536700"/>
          <p14:tracePt t="30123" x="5041900" y="1524000"/>
          <p14:tracePt t="30140" x="4883150" y="1524000"/>
          <p14:tracePt t="30156" x="4641850" y="1524000"/>
          <p14:tracePt t="30174" x="4533900" y="1524000"/>
          <p14:tracePt t="30190" x="4476750" y="1524000"/>
          <p14:tracePt t="30207" x="4438650" y="1524000"/>
          <p14:tracePt t="30223" x="4413250" y="1524000"/>
          <p14:tracePt t="30240" x="4381500" y="1524000"/>
          <p14:tracePt t="30256" x="4337050" y="1524000"/>
          <p14:tracePt t="30274" x="4260850" y="1524000"/>
          <p14:tracePt t="30290" x="4152900" y="1524000"/>
          <p14:tracePt t="30307" x="4051300" y="1524000"/>
          <p14:tracePt t="30323" x="3943350" y="1524000"/>
          <p14:tracePt t="30340" x="3848100" y="1524000"/>
          <p14:tracePt t="30357" x="3778250" y="1524000"/>
          <p14:tracePt t="30373" x="3708400" y="1524000"/>
          <p14:tracePt t="30389" x="3670300" y="1524000"/>
          <p14:tracePt t="30406" x="3651250" y="1524000"/>
          <p14:tracePt t="30422" x="3638550" y="1524000"/>
          <p14:tracePt t="30440" x="3625850" y="1524000"/>
          <p14:tracePt t="30456" x="3613150" y="1524000"/>
          <p14:tracePt t="30473" x="3600450" y="1524000"/>
          <p14:tracePt t="30490" x="3594100" y="1524000"/>
          <p14:tracePt t="30526" x="3587750" y="1524000"/>
          <p14:tracePt t="30558" x="3575050" y="1524000"/>
          <p14:tracePt t="30589" x="3568700" y="1524000"/>
          <p14:tracePt t="30605" x="3562350" y="1524000"/>
          <p14:tracePt t="30614" x="3556000" y="1524000"/>
          <p14:tracePt t="30629" x="3549650" y="1524000"/>
          <p14:tracePt t="30630" x="3543300" y="1524000"/>
          <p14:tracePt t="30640" x="3536950" y="1524000"/>
          <p14:tracePt t="30656" x="3524250" y="1524000"/>
          <p14:tracePt t="30674" x="3517900" y="1524000"/>
          <p14:tracePt t="30690" x="3492500" y="1524000"/>
          <p14:tracePt t="30708" x="3454400" y="1524000"/>
          <p14:tracePt t="30723" x="3422650" y="1524000"/>
          <p14:tracePt t="30740" x="3371850" y="1524000"/>
          <p14:tracePt t="30756" x="3289300" y="1524000"/>
          <p14:tracePt t="30774" x="3225800" y="1530350"/>
          <p14:tracePt t="30790" x="3149600" y="1536700"/>
          <p14:tracePt t="30806" x="3079750" y="1549400"/>
          <p14:tracePt t="30823" x="2997200" y="1562100"/>
          <p14:tracePt t="30840" x="2914650" y="1574800"/>
          <p14:tracePt t="30856" x="2851150" y="1581150"/>
          <p14:tracePt t="30873" x="2794000" y="1593850"/>
          <p14:tracePt t="30890" x="2749550" y="1600200"/>
          <p14:tracePt t="30907" x="2698750" y="1606550"/>
          <p14:tracePt t="30923" x="2660650" y="1612900"/>
          <p14:tracePt t="30940" x="2622550" y="1619250"/>
          <p14:tracePt t="30957" x="2584450" y="1625600"/>
          <p14:tracePt t="30974" x="2559050" y="1631950"/>
          <p14:tracePt t="30990" x="2546350" y="1631950"/>
          <p14:tracePt t="31007" x="2540000" y="1631950"/>
          <p14:tracePt t="31023" x="2533650" y="1638300"/>
          <p14:tracePt t="31069" x="2527300" y="1638300"/>
          <p14:tracePt t="31082" x="2520950" y="1638300"/>
          <p14:tracePt t="31093" x="2514600" y="1638300"/>
          <p14:tracePt t="31109" x="2508250" y="1644650"/>
          <p14:tracePt t="31123" x="2501900" y="1644650"/>
          <p14:tracePt t="31125" x="2495550" y="1644650"/>
          <p14:tracePt t="31140" x="2482850" y="1657350"/>
          <p14:tracePt t="31157" x="2476500" y="1657350"/>
          <p14:tracePt t="31173" x="2470150" y="1663700"/>
          <p14:tracePt t="31190" x="2457450" y="1670050"/>
          <p14:tracePt t="31207" x="2451100" y="1676400"/>
          <p14:tracePt t="31224" x="2451100" y="1682750"/>
          <p14:tracePt t="31240" x="2438400" y="1689100"/>
          <p14:tracePt t="31256" x="2432050" y="1701800"/>
          <p14:tracePt t="31273" x="2425700" y="1708150"/>
          <p14:tracePt t="31290" x="2419350" y="1720850"/>
          <p14:tracePt t="31307" x="2413000" y="1727200"/>
          <p14:tracePt t="31324" x="2406650" y="1733550"/>
          <p14:tracePt t="31365" x="2400300" y="1746250"/>
          <p14:tracePt t="31397" x="2393950" y="1758950"/>
          <p14:tracePt t="31413" x="2387600" y="1758950"/>
          <p14:tracePt t="31429" x="2387600" y="1765300"/>
          <p14:tracePt t="31453" x="2381250" y="1765300"/>
          <p14:tracePt t="31469" x="2381250" y="1771650"/>
          <p14:tracePt t="31485" x="2374900" y="1771650"/>
          <p14:tracePt t="31501" x="2374900" y="1778000"/>
          <p14:tracePt t="31509" x="2374900" y="1784350"/>
          <p14:tracePt t="31693" x="2381250" y="1784350"/>
          <p14:tracePt t="31701" x="2400300" y="1771650"/>
          <p14:tracePt t="31709" x="2438400" y="1758950"/>
          <p14:tracePt t="31724" x="2514600" y="1727200"/>
          <p14:tracePt t="31726" x="2571750" y="1714500"/>
          <p14:tracePt t="31740" x="2667000" y="1689100"/>
          <p14:tracePt t="31740" x="2724150" y="1670050"/>
          <p14:tracePt t="31757" x="2825750" y="1644650"/>
          <p14:tracePt t="31773" x="2895600" y="1631950"/>
          <p14:tracePt t="31790" x="2984500" y="1619250"/>
          <p14:tracePt t="31806" x="3067050" y="1606550"/>
          <p14:tracePt t="31823" x="3143250" y="1593850"/>
          <p14:tracePt t="31840" x="3213100" y="1587500"/>
          <p14:tracePt t="31857" x="3282950" y="1581150"/>
          <p14:tracePt t="31873" x="3371850" y="1581150"/>
          <p14:tracePt t="31890" x="3467100" y="1581150"/>
          <p14:tracePt t="31906" x="3562350" y="1581150"/>
          <p14:tracePt t="31923" x="3670300" y="1581150"/>
          <p14:tracePt t="31940" x="3765550" y="1587500"/>
          <p14:tracePt t="31957" x="3905250" y="1606550"/>
          <p14:tracePt t="31973" x="3975100" y="1625600"/>
          <p14:tracePt t="31990" x="4019550" y="1638300"/>
          <p14:tracePt t="32006" x="4064000" y="1644650"/>
          <p14:tracePt t="32023" x="4095750" y="1657350"/>
          <p14:tracePt t="32040" x="4127500" y="1663700"/>
          <p14:tracePt t="32057" x="4152900" y="1676400"/>
          <p14:tracePt t="32073" x="4165600" y="1676400"/>
          <p14:tracePt t="32090" x="4178300" y="1682750"/>
          <p14:tracePt t="32106" x="4184650" y="1682750"/>
          <p14:tracePt t="34380" x="4191000" y="1682750"/>
          <p14:tracePt t="34388" x="4248150" y="1676400"/>
          <p14:tracePt t="34405" x="4286250" y="1663700"/>
          <p14:tracePt t="34407" x="4375150" y="1631950"/>
          <p14:tracePt t="34425" x="4470400" y="1593850"/>
          <p14:tracePt t="34440" x="4603750" y="1549400"/>
          <p14:tracePt t="34456" x="4743450" y="1504950"/>
          <p14:tracePt t="34473" x="4902200" y="1466850"/>
          <p14:tracePt t="34488" x="5060950" y="1422400"/>
          <p14:tracePt t="34504" x="5226050" y="1384300"/>
          <p14:tracePt t="34521" x="5365750" y="1346200"/>
          <p14:tracePt t="34538" x="5486400" y="1333500"/>
          <p14:tracePt t="34555" x="5670550" y="1308100"/>
          <p14:tracePt t="34573" x="5778500" y="1295400"/>
          <p14:tracePt t="34588" x="5880100" y="1282700"/>
          <p14:tracePt t="34605" x="5956300" y="1270000"/>
          <p14:tracePt t="34622" x="6032500" y="1257300"/>
          <p14:tracePt t="34638" x="6076950" y="1250950"/>
          <p14:tracePt t="34656" x="6108700" y="1244600"/>
          <p14:tracePt t="34672" x="6134100" y="1244600"/>
          <p14:tracePt t="34689" x="6159500" y="1244600"/>
          <p14:tracePt t="34705" x="6165850" y="1244600"/>
          <p14:tracePt t="34722" x="6172200" y="1244600"/>
          <p14:tracePt t="34908" x="6203950" y="1244600"/>
          <p14:tracePt t="34916" x="6223000" y="1244600"/>
          <p14:tracePt t="34923" x="6248400" y="1244600"/>
          <p14:tracePt t="34939" x="6343650" y="1244600"/>
          <p14:tracePt t="34940" x="6413500" y="1244600"/>
          <p14:tracePt t="34940" x="6477000" y="1250950"/>
          <p14:tracePt t="34957" x="6604000" y="1257300"/>
          <p14:tracePt t="34972" x="6769100" y="1263650"/>
          <p14:tracePt t="34989" x="6934200" y="1263650"/>
          <p14:tracePt t="35005" x="7099300" y="1263650"/>
          <p14:tracePt t="35022" x="7251700" y="1263650"/>
          <p14:tracePt t="35038" x="7423150" y="1263650"/>
          <p14:tracePt t="35056" x="7581900" y="1263650"/>
          <p14:tracePt t="35072" x="7721600" y="1263650"/>
          <p14:tracePt t="35089" x="7823200" y="1263650"/>
          <p14:tracePt t="35105" x="7905750" y="1257300"/>
          <p14:tracePt t="35122" x="7962900" y="1244600"/>
          <p14:tracePt t="35138" x="7994650" y="1244600"/>
          <p14:tracePt t="35138" x="8001000" y="1244600"/>
          <p14:tracePt t="35157" x="8032750" y="1238250"/>
          <p14:tracePt t="35172" x="8051800" y="1238250"/>
          <p14:tracePt t="35189" x="8083550" y="1225550"/>
          <p14:tracePt t="35205" x="8102600" y="1225550"/>
          <p14:tracePt t="35222" x="8108950" y="1225550"/>
          <p14:tracePt t="35324" x="8102600" y="1225550"/>
          <p14:tracePt t="35333" x="8051800" y="1225550"/>
          <p14:tracePt t="35340" x="7861300" y="1263650"/>
          <p14:tracePt t="35356" x="7658100" y="1308100"/>
          <p14:tracePt t="35357" x="7435850" y="1327150"/>
          <p14:tracePt t="35371" x="6604000" y="1409700"/>
          <p14:tracePt t="35388" x="5949950" y="1435100"/>
          <p14:tracePt t="35405" x="5283200" y="1435100"/>
          <p14:tracePt t="35422" x="4737100" y="1435100"/>
          <p14:tracePt t="35439" x="4203700" y="1435100"/>
          <p14:tracePt t="35455" x="3778250" y="1435100"/>
          <p14:tracePt t="35472" x="3441700" y="1435100"/>
          <p14:tracePt t="35489" x="3149600" y="1454150"/>
          <p14:tracePt t="35505" x="2959100" y="1460500"/>
          <p14:tracePt t="35522" x="2800350" y="1460500"/>
          <p14:tracePt t="35538" x="2667000" y="1460500"/>
          <p14:tracePt t="35555" x="2520950" y="1460500"/>
          <p14:tracePt t="35573" x="2438400" y="1460500"/>
          <p14:tracePt t="35588" x="2330450" y="1460500"/>
          <p14:tracePt t="35605" x="2209800" y="1460500"/>
          <p14:tracePt t="35622" x="2063750" y="1460500"/>
          <p14:tracePt t="35639" x="1911350" y="1447800"/>
          <p14:tracePt t="35655" x="1778000" y="1435100"/>
          <p14:tracePt t="35672" x="1651000" y="1416050"/>
          <p14:tracePt t="35689" x="1543050" y="1403350"/>
          <p14:tracePt t="35705" x="1460500" y="1384300"/>
          <p14:tracePt t="35722" x="1416050" y="1377950"/>
          <p14:tracePt t="35739" x="1384300" y="1371600"/>
          <p14:tracePt t="35739" x="1371600" y="1371600"/>
          <p14:tracePt t="35756" x="1352550" y="1365250"/>
          <p14:tracePt t="35772" x="1339850" y="1365250"/>
          <p14:tracePt t="35789" x="1327150" y="1365250"/>
          <p14:tracePt t="35805" x="1320800" y="1358900"/>
          <p14:tracePt t="35822" x="1308100" y="1352550"/>
          <p14:tracePt t="35838" x="1308100" y="1346200"/>
          <p14:tracePt t="35884" x="1308100" y="1339850"/>
          <p14:tracePt t="35892" x="1308100" y="1333500"/>
          <p14:tracePt t="35900" x="1308100" y="1327150"/>
          <p14:tracePt t="35906" x="1327150" y="1301750"/>
          <p14:tracePt t="35922" x="1365250" y="1276350"/>
          <p14:tracePt t="35938" x="1435100" y="1244600"/>
          <p14:tracePt t="35938" x="1460500" y="1231900"/>
          <p14:tracePt t="35956" x="1562100" y="1200150"/>
          <p14:tracePt t="35972" x="1638300" y="1181100"/>
          <p14:tracePt t="35989" x="1727200" y="1168400"/>
          <p14:tracePt t="36005" x="1809750" y="1155700"/>
          <p14:tracePt t="36022" x="1905000" y="1155700"/>
          <p14:tracePt t="36038" x="2025650" y="1155700"/>
          <p14:tracePt t="36055" x="2171700" y="1155700"/>
          <p14:tracePt t="36072" x="2343150" y="1162050"/>
          <p14:tracePt t="36089" x="2508250" y="1181100"/>
          <p14:tracePt t="36105" x="2641600" y="1200150"/>
          <p14:tracePt t="36122" x="2749550" y="1212850"/>
          <p14:tracePt t="36138" x="2806700" y="1219200"/>
          <p14:tracePt t="36156" x="2813050" y="1219200"/>
          <p14:tracePt t="36540" x="2806700" y="1219200"/>
          <p14:tracePt t="36541" x="2768600" y="1225550"/>
          <p14:tracePt t="36556" x="2717800" y="1231900"/>
          <p14:tracePt t="36572" x="2603500" y="1244600"/>
          <p14:tracePt t="36573" x="2444750" y="1263650"/>
          <p14:tracePt t="36588" x="2292350" y="1263650"/>
          <p14:tracePt t="36606" x="2146300" y="1263650"/>
          <p14:tracePt t="36622" x="2000250" y="1263650"/>
          <p14:tracePt t="36639" x="1860550" y="1263650"/>
          <p14:tracePt t="36655" x="1727200" y="1270000"/>
          <p14:tracePt t="36672" x="1600200" y="1282700"/>
          <p14:tracePt t="36688" x="1466850" y="1295400"/>
          <p14:tracePt t="36705" x="1371600" y="1314450"/>
          <p14:tracePt t="36722" x="1295400" y="1339850"/>
          <p14:tracePt t="36739" x="1244600" y="1352550"/>
          <p14:tracePt t="36755" x="1219200" y="1358900"/>
          <p14:tracePt t="36836" x="1219200" y="1365250"/>
          <p14:tracePt t="37188" x="1225550" y="1365250"/>
          <p14:tracePt t="37196" x="1231900" y="1365250"/>
          <p14:tracePt t="37198" x="1244600" y="1365250"/>
          <p14:tracePt t="37206" x="1289050" y="1365250"/>
          <p14:tracePt t="37223" x="1333500" y="1358900"/>
          <p14:tracePt t="37239" x="1397000" y="1346200"/>
          <p14:tracePt t="37255" x="1511300" y="1333500"/>
          <p14:tracePt t="37272" x="1638300" y="1320800"/>
          <p14:tracePt t="37289" x="1790700" y="1320800"/>
          <p14:tracePt t="37306" x="1962150" y="1320800"/>
          <p14:tracePt t="37322" x="2127250" y="1320800"/>
          <p14:tracePt t="37339" x="2400300" y="1320800"/>
          <p14:tracePt t="37356" x="2616200" y="1320800"/>
          <p14:tracePt t="37372" x="2882900" y="1320800"/>
          <p14:tracePt t="37388" x="3092450" y="1320800"/>
          <p14:tracePt t="37405" x="3289300" y="1320800"/>
          <p14:tracePt t="37422" x="3467100" y="1320800"/>
          <p14:tracePt t="37438" x="3638550" y="1320800"/>
          <p14:tracePt t="37455" x="3810000" y="1320800"/>
          <p14:tracePt t="37472" x="3956050" y="1320800"/>
          <p14:tracePt t="37488" x="4070350" y="1320800"/>
          <p14:tracePt t="37505" x="4152900" y="1320800"/>
          <p14:tracePt t="37522" x="4222750" y="1320800"/>
          <p14:tracePt t="37539" x="4267200" y="1320800"/>
          <p14:tracePt t="37555" x="4292600" y="1320800"/>
          <p14:tracePt t="37573" x="4305300" y="1314450"/>
          <p14:tracePt t="37588" x="4318000" y="1314450"/>
          <p14:tracePt t="37644" x="4324350" y="1314450"/>
          <p14:tracePt t="38812" x="4318000" y="1314450"/>
          <p14:tracePt t="38820" x="4311650" y="1314450"/>
          <p14:tracePt t="38830" x="4298950" y="1314450"/>
          <p14:tracePt t="38830" x="4292600" y="1314450"/>
          <p14:tracePt t="38839" x="4279900" y="1314450"/>
          <p14:tracePt t="38856" x="4267200" y="1314450"/>
          <p14:tracePt t="38873" x="4248150" y="1314450"/>
          <p14:tracePt t="38888" x="4235450" y="1327150"/>
          <p14:tracePt t="38904" x="4191000" y="1352550"/>
          <p14:tracePt t="38921" x="4121150" y="1403350"/>
          <p14:tracePt t="38937" x="4038600" y="1473200"/>
          <p14:tracePt t="38954" x="3943350" y="1568450"/>
          <p14:tracePt t="38971" x="3810000" y="1714500"/>
          <p14:tracePt t="38988" x="3733800" y="1822450"/>
          <p14:tracePt t="39004" x="3676650" y="1892300"/>
          <p14:tracePt t="39021" x="3625850" y="1962150"/>
          <p14:tracePt t="39037" x="3587750" y="2006600"/>
          <p14:tracePt t="39054" x="3536950" y="2057400"/>
          <p14:tracePt t="39071" x="3492500" y="2101850"/>
          <p14:tracePt t="39088" x="3429000" y="2152650"/>
          <p14:tracePt t="39104" x="3371850" y="2190750"/>
          <p14:tracePt t="39121" x="3346450" y="2216150"/>
          <p14:tracePt t="39138" x="3314700" y="2241550"/>
          <p14:tracePt t="39154" x="3295650" y="2254250"/>
          <p14:tracePt t="39171" x="3270250" y="2279650"/>
          <p14:tracePt t="39188" x="3244850" y="2292350"/>
          <p14:tracePt t="39204" x="3213100" y="2311400"/>
          <p14:tracePt t="39221" x="3181350" y="2324100"/>
          <p14:tracePt t="39237" x="3143250" y="2336800"/>
          <p14:tracePt t="39254" x="3105150" y="2355850"/>
          <p14:tracePt t="39271" x="3073400" y="2362200"/>
          <p14:tracePt t="39287" x="3048000" y="2374900"/>
          <p14:tracePt t="39304" x="3016250" y="2381250"/>
          <p14:tracePt t="39321" x="2984500" y="2387600"/>
          <p14:tracePt t="39338" x="2965450" y="2387600"/>
          <p14:tracePt t="39354" x="2933700" y="2393950"/>
          <p14:tracePt t="39370" x="2895600" y="2393950"/>
          <p14:tracePt t="39388" x="2857500" y="2393950"/>
          <p14:tracePt t="39405" x="2819400" y="2393950"/>
          <p14:tracePt t="39422" x="2781300" y="2393950"/>
          <p14:tracePt t="39438" x="2743200" y="2393950"/>
          <p14:tracePt t="39455" x="2711450" y="2393950"/>
          <p14:tracePt t="39472" x="2679700" y="2393950"/>
          <p14:tracePt t="39488" x="2654300" y="2393950"/>
          <p14:tracePt t="39505" x="2628900" y="2393950"/>
          <p14:tracePt t="39522" x="2603500" y="2393950"/>
          <p14:tracePt t="39538" x="2578100" y="2393950"/>
          <p14:tracePt t="39556" x="2565400" y="2393950"/>
          <p14:tracePt t="39596" x="2559050" y="2393950"/>
          <p14:tracePt t="39605" x="2552700" y="2393950"/>
          <p14:tracePt t="39652" x="2546350" y="2393950"/>
          <p14:tracePt t="39692" x="2540000" y="2393950"/>
          <p14:tracePt t="39716" x="2533650" y="2393950"/>
          <p14:tracePt t="40948" x="2540000" y="2393950"/>
          <p14:tracePt t="40956" x="2559050" y="2393950"/>
          <p14:tracePt t="40972" x="2578100" y="2400300"/>
          <p14:tracePt t="40973" x="2635250" y="2406650"/>
          <p14:tracePt t="40991" x="2705100" y="2413000"/>
          <p14:tracePt t="41006" x="2781300" y="2419350"/>
          <p14:tracePt t="41022" x="2863850" y="2419350"/>
          <p14:tracePt t="41038" x="2908300" y="2419350"/>
          <p14:tracePt t="41055" x="2952750" y="2419350"/>
          <p14:tracePt t="41072" x="3009900" y="2419350"/>
          <p14:tracePt t="41090" x="3086100" y="2419350"/>
          <p14:tracePt t="41105" x="3155950" y="2419350"/>
          <p14:tracePt t="41121" x="3244850" y="2419350"/>
          <p14:tracePt t="41138" x="3314700" y="2419350"/>
          <p14:tracePt t="41138" x="3352800" y="2419350"/>
          <p14:tracePt t="41156" x="3409950" y="2419350"/>
          <p14:tracePt t="41172" x="3467100" y="2419350"/>
          <p14:tracePt t="41189" x="3505200" y="2419350"/>
          <p14:tracePt t="41205" x="3549650" y="2419350"/>
          <p14:tracePt t="41222" x="3600450" y="2419350"/>
          <p14:tracePt t="41238" x="3663950" y="2419350"/>
          <p14:tracePt t="41255" x="3759200" y="2419350"/>
          <p14:tracePt t="41272" x="3867150" y="2419350"/>
          <p14:tracePt t="41288" x="3994150" y="2425700"/>
          <p14:tracePt t="41305" x="4140200" y="2432050"/>
          <p14:tracePt t="41322" x="4324350" y="2432050"/>
          <p14:tracePt t="41338" x="4521200" y="2432050"/>
          <p14:tracePt t="41338" x="4667250" y="2432050"/>
          <p14:tracePt t="41356" x="4857750" y="2432050"/>
          <p14:tracePt t="41372" x="5029200" y="2432050"/>
          <p14:tracePt t="41389" x="5156200" y="2432050"/>
          <p14:tracePt t="41405" x="5270500" y="2432050"/>
          <p14:tracePt t="41422" x="5378450" y="2432050"/>
          <p14:tracePt t="41438" x="5448300" y="2432050"/>
          <p14:tracePt t="41455" x="5505450" y="2432050"/>
          <p14:tracePt t="41472" x="5581650" y="2438400"/>
          <p14:tracePt t="41488" x="5632450" y="2438400"/>
          <p14:tracePt t="41505" x="5695950" y="2438400"/>
          <p14:tracePt t="41522" x="5772150" y="2438400"/>
          <p14:tracePt t="41538" x="5842000" y="2438400"/>
          <p14:tracePt t="41538" x="5886450" y="2438400"/>
          <p14:tracePt t="41556" x="5911850" y="2438400"/>
          <p14:tracePt t="41572" x="6000750" y="2438400"/>
          <p14:tracePt t="41588" x="6070600" y="2438400"/>
          <p14:tracePt t="41605" x="6134100" y="2438400"/>
          <p14:tracePt t="41622" x="6172200" y="2438400"/>
          <p14:tracePt t="41638" x="6229350" y="2438400"/>
          <p14:tracePt t="41655" x="6267450" y="2438400"/>
          <p14:tracePt t="41672" x="6311900" y="2438400"/>
          <p14:tracePt t="41689" x="6356350" y="2438400"/>
          <p14:tracePt t="41705" x="6400800" y="2438400"/>
          <p14:tracePt t="41722" x="6457950" y="2438400"/>
          <p14:tracePt t="41738" x="6496050" y="2438400"/>
          <p14:tracePt t="41755" x="6546850" y="2438400"/>
          <p14:tracePt t="41772" x="6578600" y="2438400"/>
          <p14:tracePt t="41788" x="6616700" y="2438400"/>
          <p14:tracePt t="41805" x="6661150" y="2425700"/>
          <p14:tracePt t="41822" x="6699250" y="2419350"/>
          <p14:tracePt t="41838" x="6724650" y="2419350"/>
          <p14:tracePt t="41855" x="6743700" y="2419350"/>
          <p14:tracePt t="41872" x="6762750" y="2413000"/>
          <p14:tracePt t="41889" x="6781800" y="2413000"/>
          <p14:tracePt t="41905" x="6794500" y="2406650"/>
          <p14:tracePt t="41922" x="6813550" y="2400300"/>
          <p14:tracePt t="41938" x="6832600" y="2400300"/>
          <p14:tracePt t="41938" x="6838950" y="2393950"/>
          <p14:tracePt t="41956" x="6864350" y="2393950"/>
          <p14:tracePt t="41972" x="6877050" y="2387600"/>
          <p14:tracePt t="41989" x="6908800" y="2381250"/>
          <p14:tracePt t="42005" x="6934200" y="2374900"/>
          <p14:tracePt t="42022" x="6959600" y="2374900"/>
          <p14:tracePt t="42038" x="6985000" y="2368550"/>
          <p14:tracePt t="42055" x="7010400" y="2368550"/>
          <p14:tracePt t="42071" x="7029450" y="2362200"/>
          <p14:tracePt t="42089" x="7048500" y="2362200"/>
          <p14:tracePt t="42105" x="7067550" y="2355850"/>
          <p14:tracePt t="42122" x="7073900" y="2355850"/>
          <p14:tracePt t="42138" x="7092950" y="2355850"/>
          <p14:tracePt t="42138" x="7099300" y="2355850"/>
          <p14:tracePt t="42156" x="7118350" y="2355850"/>
          <p14:tracePt t="42172" x="7124700" y="2355850"/>
          <p14:tracePt t="42188" x="7131050" y="2355850"/>
          <p14:tracePt t="42483" x="7112000" y="2355850"/>
          <p14:tracePt t="42497" x="7073900" y="2355850"/>
          <p14:tracePt t="42499" x="7029450" y="2368550"/>
          <p14:tracePt t="42507" x="6883400" y="2393950"/>
          <p14:tracePt t="42521" x="6686550" y="2425700"/>
          <p14:tracePt t="42537" x="6407150" y="2444750"/>
          <p14:tracePt t="42554" x="6096000" y="2463800"/>
          <p14:tracePt t="42571" x="5670550" y="2501900"/>
          <p14:tracePt t="42587" x="5410200" y="2514600"/>
          <p14:tracePt t="42604" x="5156200" y="2533650"/>
          <p14:tracePt t="42621" x="4883150" y="2578100"/>
          <p14:tracePt t="42637" x="4724400" y="2590800"/>
          <p14:tracePt t="42654" x="4584700" y="2616200"/>
          <p14:tracePt t="42671" x="4476750" y="2616200"/>
          <p14:tracePt t="42687" x="4368800" y="2616200"/>
          <p14:tracePt t="42704" x="4273550" y="2616200"/>
          <p14:tracePt t="42721" x="4178300" y="2616200"/>
          <p14:tracePt t="42737" x="4083050" y="2622550"/>
          <p14:tracePt t="42754" x="4000500" y="2641600"/>
          <p14:tracePt t="42771" x="3867150" y="2660650"/>
          <p14:tracePt t="42787" x="3784600" y="2667000"/>
          <p14:tracePt t="42804" x="3702050" y="2673350"/>
          <p14:tracePt t="42822" x="3632200" y="2686050"/>
          <p14:tracePt t="42838" x="3594100" y="2686050"/>
          <p14:tracePt t="42855" x="3536950" y="2692400"/>
          <p14:tracePt t="42872" x="3492500" y="2692400"/>
          <p14:tracePt t="42889" x="3448050" y="2692400"/>
          <p14:tracePt t="42905" x="3403600" y="2692400"/>
          <p14:tracePt t="42921" x="3346450" y="2692400"/>
          <p14:tracePt t="42938" x="3289300" y="2692400"/>
          <p14:tracePt t="42955" x="3187700" y="2692400"/>
          <p14:tracePt t="42972" x="3130550" y="2692400"/>
          <p14:tracePt t="42988" x="3054350" y="2692400"/>
          <p14:tracePt t="43005" x="2984500" y="2692400"/>
          <p14:tracePt t="43022" x="2927350" y="2692400"/>
          <p14:tracePt t="43038" x="2838450" y="2692400"/>
          <p14:tracePt t="43055" x="2755900" y="2692400"/>
          <p14:tracePt t="43072" x="2673350" y="2692400"/>
          <p14:tracePt t="43088" x="2571750" y="2692400"/>
          <p14:tracePt t="43106" x="2470150" y="2692400"/>
          <p14:tracePt t="43121" x="2355850" y="2692400"/>
          <p14:tracePt t="43138" x="2260600" y="2692400"/>
          <p14:tracePt t="43155" x="2146300" y="2692400"/>
          <p14:tracePt t="43172" x="2089150" y="2692400"/>
          <p14:tracePt t="43188" x="2057400" y="2692400"/>
          <p14:tracePt t="43205" x="2038350" y="2692400"/>
          <p14:tracePt t="43221" x="2012950" y="2698750"/>
          <p14:tracePt t="43238" x="1993900" y="2705100"/>
          <p14:tracePt t="43255" x="1981200" y="2705100"/>
          <p14:tracePt t="43271" x="1968500" y="2705100"/>
          <p14:tracePt t="43288" x="1955800" y="2705100"/>
          <p14:tracePt t="43305" x="1943100" y="2705100"/>
          <p14:tracePt t="43321" x="1936750" y="2705100"/>
          <p14:tracePt t="43338" x="1924050" y="2705100"/>
          <p14:tracePt t="43548" x="1930400" y="2705100"/>
          <p14:tracePt t="43555" x="1949450" y="2705100"/>
          <p14:tracePt t="43565" x="1955800" y="2705100"/>
          <p14:tracePt t="43573" x="1981200" y="2705100"/>
          <p14:tracePt t="43588" x="2006600" y="2705100"/>
          <p14:tracePt t="43605" x="2025650" y="2705100"/>
          <p14:tracePt t="43621" x="2044700" y="2705100"/>
          <p14:tracePt t="43638" x="2063750" y="2705100"/>
          <p14:tracePt t="43655" x="2070100" y="2705100"/>
          <p14:tracePt t="43671" x="2082800" y="2705100"/>
          <p14:tracePt t="43688" x="2095500" y="2705100"/>
          <p14:tracePt t="43705" x="2108200" y="2705100"/>
          <p14:tracePt t="43721" x="2120900" y="2705100"/>
          <p14:tracePt t="43737" x="2139950" y="2705100"/>
          <p14:tracePt t="43755" x="2178050" y="2705100"/>
          <p14:tracePt t="43772" x="2209800" y="2705100"/>
          <p14:tracePt t="43788" x="2241550" y="2705100"/>
          <p14:tracePt t="43805" x="2298700" y="2705100"/>
          <p14:tracePt t="43821" x="2374900" y="2705100"/>
          <p14:tracePt t="43838" x="2463800" y="2705100"/>
          <p14:tracePt t="43855" x="2565400" y="2705100"/>
          <p14:tracePt t="43872" x="2654300" y="2705100"/>
          <p14:tracePt t="43888" x="2768600" y="2705100"/>
          <p14:tracePt t="43906" x="2882900" y="2705100"/>
          <p14:tracePt t="43921" x="3003550" y="2705100"/>
          <p14:tracePt t="43939" x="3105150" y="2705100"/>
          <p14:tracePt t="43955" x="3238500" y="2705100"/>
          <p14:tracePt t="43972" x="3308350" y="2705100"/>
          <p14:tracePt t="43988" x="3359150" y="2705100"/>
          <p14:tracePt t="44005" x="3409950" y="2705100"/>
          <p14:tracePt t="44021" x="3454400" y="2705100"/>
          <p14:tracePt t="44038" x="3498850" y="2705100"/>
          <p14:tracePt t="44055" x="3543300" y="2705100"/>
          <p14:tracePt t="44071" x="3587750" y="2705100"/>
          <p14:tracePt t="44088" x="3644900" y="2705100"/>
          <p14:tracePt t="44105" x="3714750" y="2705100"/>
          <p14:tracePt t="44121" x="3778250" y="2705100"/>
          <p14:tracePt t="44138" x="3854450" y="2705100"/>
          <p14:tracePt t="44155" x="3994150" y="2705100"/>
          <p14:tracePt t="44172" x="4089400" y="2705100"/>
          <p14:tracePt t="44188" x="4203700" y="2705100"/>
          <p14:tracePt t="44205" x="4318000" y="2705100"/>
          <p14:tracePt t="44221" x="4413250" y="2705100"/>
          <p14:tracePt t="44238" x="4508500" y="2705100"/>
          <p14:tracePt t="44255" x="4603750" y="2705100"/>
          <p14:tracePt t="44271" x="4699000" y="2705100"/>
          <p14:tracePt t="44288" x="4794250" y="2705100"/>
          <p14:tracePt t="44304" x="4876800" y="2705100"/>
          <p14:tracePt t="44321" x="4959350" y="2705100"/>
          <p14:tracePt t="44338" x="5041900" y="2705100"/>
          <p14:tracePt t="44354" x="5137150" y="2705100"/>
          <p14:tracePt t="44372" x="5200650" y="2705100"/>
          <p14:tracePt t="44388" x="5251450" y="2705100"/>
          <p14:tracePt t="44405" x="5302250" y="2705100"/>
          <p14:tracePt t="44421" x="5346700" y="2705100"/>
          <p14:tracePt t="44438" x="5384800" y="2705100"/>
          <p14:tracePt t="44455" x="5403850" y="2705100"/>
          <p14:tracePt t="44471" x="5422900" y="2705100"/>
          <p14:tracePt t="44488" x="5435600" y="2705100"/>
          <p14:tracePt t="44505" x="5441950" y="2705100"/>
          <p14:tracePt t="44522" x="5448300" y="2705100"/>
          <p14:tracePt t="44538" x="5454650" y="2705100"/>
          <p14:tracePt t="44556" x="5467350" y="2705100"/>
          <p14:tracePt t="44572" x="5480050" y="2705100"/>
          <p14:tracePt t="44588" x="5505450" y="2705100"/>
          <p14:tracePt t="44605" x="5524500" y="2705100"/>
          <p14:tracePt t="44621" x="5556250" y="2705100"/>
          <p14:tracePt t="44638" x="5588000" y="2705100"/>
          <p14:tracePt t="44655" x="5613400" y="2705100"/>
          <p14:tracePt t="44671" x="5645150" y="2705100"/>
          <p14:tracePt t="44688" x="5670550" y="2705100"/>
          <p14:tracePt t="44705" x="5689600" y="2705100"/>
          <p14:tracePt t="44722" x="5708650" y="2705100"/>
          <p14:tracePt t="44738" x="5727700" y="2705100"/>
          <p14:tracePt t="44754" x="5740400" y="2705100"/>
          <p14:tracePt t="44771" x="5772150" y="2705100"/>
          <p14:tracePt t="44788" x="5797550" y="2705100"/>
          <p14:tracePt t="44805" x="5822950" y="2705100"/>
          <p14:tracePt t="44822" x="5848350" y="2705100"/>
          <p14:tracePt t="44838" x="5886450" y="2705100"/>
          <p14:tracePt t="44855" x="5918200" y="2698750"/>
          <p14:tracePt t="44871" x="5943600" y="2698750"/>
          <p14:tracePt t="44888" x="5975350" y="2692400"/>
          <p14:tracePt t="44904" x="6000750" y="2692400"/>
          <p14:tracePt t="44922" x="6038850" y="2692400"/>
          <p14:tracePt t="44939" x="6096000" y="2686050"/>
          <p14:tracePt t="44956" x="6184900" y="2679700"/>
          <p14:tracePt t="44972" x="6267450" y="2667000"/>
          <p14:tracePt t="44988" x="6311900" y="2660650"/>
          <p14:tracePt t="45005" x="6343650" y="2654300"/>
          <p14:tracePt t="45051" x="6350000" y="2654300"/>
          <p14:tracePt t="45075" x="6362700" y="2654300"/>
          <p14:tracePt t="45084" x="6369050" y="2654300"/>
          <p14:tracePt t="45091" x="6388100" y="2647950"/>
          <p14:tracePt t="45099" x="6426200" y="2647950"/>
          <p14:tracePt t="45107" x="6496050" y="2635250"/>
          <p14:tracePt t="45121" x="6578600" y="2635250"/>
          <p14:tracePt t="45138" x="6654800" y="2635250"/>
          <p14:tracePt t="45155" x="6838950" y="2635250"/>
          <p14:tracePt t="45172" x="6991350" y="2635250"/>
          <p14:tracePt t="45188" x="7124700" y="2635250"/>
          <p14:tracePt t="45205" x="7245350" y="2635250"/>
          <p14:tracePt t="45222" x="7327900" y="2635250"/>
          <p14:tracePt t="45238" x="7385050" y="2635250"/>
          <p14:tracePt t="45255" x="7429500" y="2635250"/>
          <p14:tracePt t="45271" x="7461250" y="2635250"/>
          <p14:tracePt t="45288" x="7505700" y="2628900"/>
          <p14:tracePt t="45305" x="7575550" y="2616200"/>
          <p14:tracePt t="45322" x="7689850" y="2603500"/>
          <p14:tracePt t="45339" x="7867650" y="2578100"/>
          <p14:tracePt t="45356" x="7988300" y="2559050"/>
          <p14:tracePt t="45372" x="8083550" y="2546350"/>
          <p14:tracePt t="45388" x="8172450" y="2527300"/>
          <p14:tracePt t="45405" x="8229600" y="2520950"/>
          <p14:tracePt t="45422" x="8261350" y="2501900"/>
          <p14:tracePt t="45438" x="8286750" y="2495550"/>
          <p14:tracePt t="45455" x="8305800" y="2495550"/>
          <p14:tracePt t="45471" x="8318500" y="2489200"/>
          <p14:tracePt t="45488" x="8324850" y="2482850"/>
          <p14:tracePt t="45505" x="8331200" y="2482850"/>
          <p14:tracePt t="45521" x="8350250" y="2476500"/>
          <p14:tracePt t="45538" x="8356600" y="2470150"/>
          <p14:tracePt t="45538" x="8362950" y="2470150"/>
          <p14:tracePt t="45555" x="8369300" y="2470150"/>
          <p14:tracePt t="45572" x="8375650" y="2470150"/>
          <p14:tracePt t="45588" x="8382000" y="2470150"/>
          <p14:tracePt t="45867" x="8382000" y="2489200"/>
          <p14:tracePt t="45880" x="8382000" y="2501900"/>
          <p14:tracePt t="45889" x="8369300" y="2520950"/>
          <p14:tracePt t="45904" x="8356600" y="2552700"/>
          <p14:tracePt t="45905" x="8337550" y="2571750"/>
          <p14:tracePt t="45922" x="8312150" y="2603500"/>
          <p14:tracePt t="45938" x="8274050" y="2635250"/>
          <p14:tracePt t="45956" x="8223250" y="2647950"/>
          <p14:tracePt t="45972" x="8140700" y="2673350"/>
          <p14:tracePt t="45988" x="8032750" y="2692400"/>
          <p14:tracePt t="46005" x="7886700" y="2711450"/>
          <p14:tracePt t="46021" x="7702550" y="2736850"/>
          <p14:tracePt t="46038" x="7359650" y="2787650"/>
          <p14:tracePt t="46055" x="6972300" y="2838450"/>
          <p14:tracePt t="46071" x="6407150" y="2921000"/>
          <p14:tracePt t="46088" x="5880100" y="2990850"/>
          <p14:tracePt t="46105" x="5435600" y="3060700"/>
          <p14:tracePt t="46121" x="5022850" y="3124200"/>
          <p14:tracePt t="46139" x="4654550" y="3175000"/>
          <p14:tracePt t="46155" x="4286250" y="3232150"/>
          <p14:tracePt t="46173" x="4095750" y="3244850"/>
          <p14:tracePt t="46188" x="3905250" y="3270250"/>
          <p14:tracePt t="46205" x="3721100" y="3295650"/>
          <p14:tracePt t="46221" x="3530600" y="3308350"/>
          <p14:tracePt t="46238" x="3352800" y="3321050"/>
          <p14:tracePt t="46254" x="3200400" y="3321050"/>
          <p14:tracePt t="46271" x="3028950" y="3321050"/>
          <p14:tracePt t="46288" x="2851150" y="3321050"/>
          <p14:tracePt t="46305" x="2647950" y="3321050"/>
          <p14:tracePt t="46321" x="2419350" y="3321050"/>
          <p14:tracePt t="46338" x="2216150" y="3321050"/>
          <p14:tracePt t="46355" x="1936750" y="3321050"/>
          <p14:tracePt t="46372" x="1784350" y="3321050"/>
          <p14:tracePt t="46388" x="1670050" y="3321050"/>
          <p14:tracePt t="46405" x="1549400" y="3321050"/>
          <p14:tracePt t="46422" x="1435100" y="3321050"/>
          <p14:tracePt t="46438" x="1333500" y="3321050"/>
          <p14:tracePt t="46454" x="1219200" y="3321050"/>
          <p14:tracePt t="46471" x="1117600" y="3321050"/>
          <p14:tracePt t="46488" x="1022350" y="3321050"/>
          <p14:tracePt t="46505" x="958850" y="3321050"/>
          <p14:tracePt t="46521" x="920750" y="3321050"/>
          <p14:tracePt t="46538" x="889000" y="3321050"/>
          <p14:tracePt t="46555" x="863600" y="3321050"/>
          <p14:tracePt t="46572" x="838200" y="3321050"/>
          <p14:tracePt t="46588" x="819150" y="3321050"/>
          <p14:tracePt t="46605" x="806450" y="3321050"/>
          <p14:tracePt t="46621" x="793750" y="3321050"/>
          <p14:tracePt t="46638" x="774700" y="3314700"/>
          <p14:tracePt t="46655" x="762000" y="3314700"/>
          <p14:tracePt t="46672" x="749300" y="3308350"/>
          <p14:tracePt t="46688" x="736600" y="3302000"/>
          <p14:tracePt t="46705" x="730250" y="3302000"/>
          <p14:tracePt t="46747" x="730250" y="3295650"/>
          <p14:tracePt t="48788" x="723900" y="3295650"/>
          <p14:tracePt t="48804" x="793750" y="3295650"/>
          <p14:tracePt t="48808" x="869950" y="3289300"/>
          <p14:tracePt t="48823" x="958850" y="3282950"/>
          <p14:tracePt t="48824" x="1143000" y="3257550"/>
          <p14:tracePt t="48840" x="1308100" y="3238500"/>
          <p14:tracePt t="48857" x="1435100" y="3219450"/>
          <p14:tracePt t="48873" x="1504950" y="3206750"/>
          <p14:tracePt t="48888" x="1530350" y="3200400"/>
          <p14:tracePt t="48905" x="1543050" y="3200400"/>
          <p14:tracePt t="48922" x="1555750" y="3200400"/>
          <p14:tracePt t="48939" x="1562100" y="3200400"/>
          <p14:tracePt t="48955" x="1568450" y="3200400"/>
          <p14:tracePt t="49180" x="1562100" y="3200400"/>
          <p14:tracePt t="49275" x="1555750" y="3200400"/>
          <p14:tracePt t="49284" x="1549400" y="3200400"/>
          <p14:tracePt t="49292" x="1543050" y="3200400"/>
          <p14:tracePt t="49300" x="1536700" y="3200400"/>
          <p14:tracePt t="49322" x="1517650" y="3200400"/>
          <p14:tracePt t="49323" x="1485900" y="3200400"/>
          <p14:tracePt t="49339" x="1441450" y="3200400"/>
          <p14:tracePt t="49339" x="1397000" y="3200400"/>
          <p14:tracePt t="49357" x="1289050" y="3206750"/>
          <p14:tracePt t="49372" x="1193800" y="3213100"/>
          <p14:tracePt t="49389" x="1117600" y="3225800"/>
          <p14:tracePt t="49406" x="1066800" y="3225800"/>
          <p14:tracePt t="49422" x="1041400" y="3225800"/>
          <p14:tracePt t="49439" x="1028700" y="3225800"/>
          <p14:tracePt t="49484" x="1022350" y="3225800"/>
          <p14:tracePt t="49580" x="1035050" y="3225800"/>
          <p14:tracePt t="49598" x="1066800" y="3225800"/>
          <p14:tracePt t="49598" x="1098550" y="3225800"/>
          <p14:tracePt t="49615" x="1130300" y="3225800"/>
          <p14:tracePt t="49616" x="1174750" y="3206750"/>
          <p14:tracePt t="49622" x="1282700" y="3175000"/>
          <p14:tracePt t="49639" x="1409700" y="3130550"/>
          <p14:tracePt t="49655" x="1574800" y="3060700"/>
          <p14:tracePt t="49672" x="1746250" y="2965450"/>
          <p14:tracePt t="49689" x="1892300" y="2876550"/>
          <p14:tracePt t="49706" x="2025650" y="2787650"/>
          <p14:tracePt t="49722" x="2101850" y="2724150"/>
          <p14:tracePt t="49739" x="2159000" y="2679700"/>
          <p14:tracePt t="49756" x="2178050" y="2660650"/>
          <p14:tracePt t="49916" x="2178050" y="2654300"/>
          <p14:tracePt t="49924" x="2165350" y="2654300"/>
          <p14:tracePt t="49932" x="2139950" y="2660650"/>
          <p14:tracePt t="49939" x="2038350" y="2698750"/>
          <p14:tracePt t="49956" x="1911350" y="2781300"/>
          <p14:tracePt t="49973" x="1816100" y="2851150"/>
          <p14:tracePt t="49989" x="1714500" y="2908300"/>
          <p14:tracePt t="50006" x="1625600" y="2959100"/>
          <p14:tracePt t="50022" x="1568450" y="2990850"/>
          <p14:tracePt t="50039" x="1524000" y="3016250"/>
          <p14:tracePt t="50055" x="1485900" y="3022600"/>
          <p14:tracePt t="50072" x="1454150" y="3035300"/>
          <p14:tracePt t="50089" x="1422400" y="3041650"/>
          <p14:tracePt t="50106" x="1377950" y="3048000"/>
          <p14:tracePt t="50122" x="1346200" y="3054350"/>
          <p14:tracePt t="50139" x="1314450" y="3060700"/>
          <p14:tracePt t="50155" x="1276350" y="3067050"/>
          <p14:tracePt t="50173" x="1250950" y="3067050"/>
          <p14:tracePt t="50189" x="1219200" y="3073400"/>
          <p14:tracePt t="50206" x="1181100" y="3092450"/>
          <p14:tracePt t="50222" x="1130300" y="3098800"/>
          <p14:tracePt t="50239" x="1079500" y="3117850"/>
          <p14:tracePt t="50255" x="1041400" y="3136900"/>
          <p14:tracePt t="50272" x="1022350" y="3149600"/>
          <p14:tracePt t="50289" x="1003300" y="3162300"/>
          <p14:tracePt t="50306" x="996950" y="3162300"/>
          <p14:tracePt t="50322" x="990600" y="3168650"/>
          <p14:tracePt t="50339" x="984250" y="3168650"/>
          <p14:tracePt t="50355" x="971550" y="3181350"/>
          <p14:tracePt t="52612" x="946150" y="3168650"/>
          <p14:tracePt t="52620" x="895350" y="3130550"/>
          <p14:tracePt t="52628" x="838200" y="3092450"/>
          <p14:tracePt t="52636" x="787400" y="3067050"/>
          <p14:tracePt t="52640" x="698500" y="3016250"/>
          <p14:tracePt t="52656" x="654050" y="2990850"/>
          <p14:tracePt t="52674" x="635000" y="2984500"/>
          <p14:tracePt t="52690" x="635000" y="2978150"/>
          <p14:tracePt t="52932" x="647700" y="2952750"/>
          <p14:tracePt t="52937" x="736600" y="2838450"/>
          <p14:tracePt t="52956" x="800100" y="2762250"/>
          <p14:tracePt t="52972" x="977900" y="2552700"/>
          <p14:tracePt t="52973" x="1225550" y="2298700"/>
          <p14:tracePt t="52989" x="1460500" y="2120900"/>
          <p14:tracePt t="53006" x="1619250" y="2019300"/>
          <p14:tracePt t="53022" x="1746250" y="1962150"/>
          <p14:tracePt t="53039" x="1866900" y="1924050"/>
          <p14:tracePt t="53055" x="1968500" y="1885950"/>
          <p14:tracePt t="53072" x="2063750" y="1860550"/>
          <p14:tracePt t="53088" x="2171700" y="1847850"/>
          <p14:tracePt t="53105" x="2292350" y="1835150"/>
          <p14:tracePt t="53122" x="2432050" y="1835150"/>
          <p14:tracePt t="53138" x="2603500" y="1835150"/>
          <p14:tracePt t="53156" x="2889250" y="1835150"/>
          <p14:tracePt t="53172" x="3054350" y="1860550"/>
          <p14:tracePt t="53188" x="3194050" y="1879600"/>
          <p14:tracePt t="53205" x="3302000" y="1892300"/>
          <p14:tracePt t="53222" x="3397250" y="1924050"/>
          <p14:tracePt t="53239" x="3486150" y="1949450"/>
          <p14:tracePt t="53255" x="3568700" y="1974850"/>
          <p14:tracePt t="53272" x="3638550" y="2000250"/>
          <p14:tracePt t="53289" x="3727450" y="2038350"/>
          <p14:tracePt t="53305" x="3816350" y="2082800"/>
          <p14:tracePt t="53322" x="3886200" y="2120900"/>
          <p14:tracePt t="53339" x="3975100" y="2171700"/>
          <p14:tracePt t="53355" x="4127500" y="2273300"/>
          <p14:tracePt t="53372" x="4210050" y="2336800"/>
          <p14:tracePt t="53389" x="4273550" y="2374900"/>
          <p14:tracePt t="53406" x="4330700" y="2419350"/>
          <p14:tracePt t="53422" x="4362450" y="2444750"/>
          <p14:tracePt t="53439" x="4394200" y="2476500"/>
          <p14:tracePt t="53455" x="4419600" y="2508250"/>
          <p14:tracePt t="53472" x="4432300" y="2520950"/>
          <p14:tracePt t="53488" x="4445000" y="2540000"/>
          <p14:tracePt t="53506" x="4457700" y="2559050"/>
          <p14:tracePt t="53523" x="4464050" y="2565400"/>
          <p14:tracePt t="53538" x="4470400" y="2571750"/>
          <p14:tracePt t="54556" x="4476750" y="2559050"/>
          <p14:tracePt t="54557" x="4489450" y="2508250"/>
          <p14:tracePt t="54572" x="4502150" y="2470150"/>
          <p14:tracePt t="54573" x="4521200" y="2406650"/>
          <p14:tracePt t="54590" x="4533900" y="2343150"/>
          <p14:tracePt t="54607" x="4559300" y="2286000"/>
          <p14:tracePt t="54623" x="4572000" y="2254250"/>
          <p14:tracePt t="54639" x="4584700" y="2235200"/>
          <p14:tracePt t="54655" x="4591050" y="2222500"/>
          <p14:tracePt t="54828" x="4597400" y="2228850"/>
          <p14:tracePt t="54836" x="4603750" y="2260600"/>
          <p14:tracePt t="54844" x="4616450" y="2324100"/>
          <p14:tracePt t="54855" x="4629150" y="2406650"/>
          <p14:tracePt t="54872" x="4648200" y="2514600"/>
          <p14:tracePt t="54889" x="4654550" y="2628900"/>
          <p14:tracePt t="54905" x="4667250" y="2749550"/>
          <p14:tracePt t="54922" x="4667250" y="2889250"/>
          <p14:tracePt t="54938" x="4667250" y="3086100"/>
          <p14:tracePt t="54956" x="4667250" y="3200400"/>
          <p14:tracePt t="54972" x="4667250" y="3295650"/>
          <p14:tracePt t="54989" x="4667250" y="3390900"/>
          <p14:tracePt t="55005" x="4667250" y="3454400"/>
          <p14:tracePt t="55022" x="4654550" y="3517900"/>
          <p14:tracePt t="55039" x="4629150" y="3594100"/>
          <p14:tracePt t="55056" x="4597400" y="3676650"/>
          <p14:tracePt t="55071" x="4540250" y="3752850"/>
          <p14:tracePt t="55088" x="4470400" y="3848100"/>
          <p14:tracePt t="55105" x="4381500" y="3937000"/>
          <p14:tracePt t="55122" x="4298950" y="4000500"/>
          <p14:tracePt t="55138" x="4133850" y="4095750"/>
          <p14:tracePt t="55156" x="4032250" y="4146550"/>
          <p14:tracePt t="55172" x="3924300" y="4178300"/>
          <p14:tracePt t="55190" x="3790950" y="4203700"/>
          <p14:tracePt t="55205" x="3663950" y="4216400"/>
          <p14:tracePt t="55222" x="3479800" y="4216400"/>
          <p14:tracePt t="55238" x="3282950" y="4216400"/>
          <p14:tracePt t="55256" x="2990850" y="4178300"/>
          <p14:tracePt t="55272" x="2749550" y="4114800"/>
          <p14:tracePt t="55289" x="2514600" y="4044950"/>
          <p14:tracePt t="55305" x="2273300" y="3956050"/>
          <p14:tracePt t="55322" x="2044700" y="3860800"/>
          <p14:tracePt t="55339" x="1879600" y="3778250"/>
          <p14:tracePt t="55339" x="1797050" y="3733800"/>
          <p14:tracePt t="55356" x="1657350" y="3657600"/>
          <p14:tracePt t="55372" x="1562100" y="3594100"/>
          <p14:tracePt t="55388" x="1479550" y="3517900"/>
          <p14:tracePt t="55405" x="1403350" y="3441700"/>
          <p14:tracePt t="55422" x="1327150" y="3352800"/>
          <p14:tracePt t="55439" x="1263650" y="3276600"/>
          <p14:tracePt t="55455" x="1212850" y="3187700"/>
          <p14:tracePt t="55472" x="1181100" y="3130550"/>
          <p14:tracePt t="55489" x="1168400" y="3086100"/>
          <p14:tracePt t="55505" x="1162050" y="3067050"/>
          <p14:tracePt t="55522" x="1155700" y="3041650"/>
          <p14:tracePt t="55538" x="1149350" y="3022600"/>
          <p14:tracePt t="55557" x="1143000" y="3009900"/>
          <p14:tracePt t="55596" x="1143000" y="3003550"/>
          <p14:tracePt t="55609" x="1143000" y="2997200"/>
          <p14:tracePt t="56739" x="1143000" y="2984500"/>
          <p14:tracePt t="56748" x="1143000" y="2965450"/>
          <p14:tracePt t="56755" x="1123950" y="2933700"/>
          <p14:tracePt t="56773" x="1111250" y="2908300"/>
          <p14:tracePt t="56774" x="1098550" y="2895600"/>
          <p14:tracePt t="56789" x="1085850" y="2876550"/>
          <p14:tracePt t="56807" x="1085850" y="2870200"/>
          <p14:tracePt t="56821" x="1079500" y="2870200"/>
          <p14:tracePt t="58331" x="1054100" y="2876550"/>
          <p14:tracePt t="58340" x="876300" y="2921000"/>
          <p14:tracePt t="58348" x="279400" y="3086100"/>
          <p14:tracePt t="58356" x="0" y="3194050"/>
          <p14:tracePt t="58373" x="0" y="3270250"/>
          <p14:tracePt t="58390" x="0" y="3295650"/>
          <p14:tracePt t="58499" x="6350" y="3295650"/>
          <p14:tracePt t="58523" x="12700" y="3295650"/>
          <p14:tracePt t="58539" x="19050" y="3295650"/>
          <p14:tracePt t="58548" x="25400" y="3295650"/>
          <p14:tracePt t="58563" x="31750" y="3295650"/>
          <p14:tracePt t="58571" x="69850" y="3295650"/>
          <p14:tracePt t="58588" x="82550" y="3282950"/>
          <p14:tracePt t="58589" x="133350" y="3238500"/>
          <p14:tracePt t="58606" x="203200" y="3155950"/>
          <p14:tracePt t="58622" x="292100" y="3035300"/>
          <p14:tracePt t="58638" x="406400" y="2876550"/>
          <p14:tracePt t="58655" x="520700" y="2711450"/>
          <p14:tracePt t="58671" x="647700" y="2546350"/>
          <p14:tracePt t="58688" x="762000" y="2413000"/>
          <p14:tracePt t="58705" x="882650" y="2305050"/>
          <p14:tracePt t="58722" x="1028700" y="2197100"/>
          <p14:tracePt t="58738" x="1250950" y="2070100"/>
          <p14:tracePt t="58756" x="1409700" y="1987550"/>
          <p14:tracePt t="58772" x="1543050" y="1930400"/>
          <p14:tracePt t="58788" x="1701800" y="1892300"/>
          <p14:tracePt t="58805" x="1841500" y="1866900"/>
          <p14:tracePt t="58822" x="1987550" y="1854200"/>
          <p14:tracePt t="58839" x="2120900" y="1854200"/>
          <p14:tracePt t="58855" x="2266950" y="1854200"/>
          <p14:tracePt t="58872" x="2387600" y="1866900"/>
          <p14:tracePt t="58889" x="2533650" y="1917700"/>
          <p14:tracePt t="58905" x="2692400" y="1968500"/>
          <p14:tracePt t="58922" x="2851150" y="2038350"/>
          <p14:tracePt t="58938" x="3111500" y="2159000"/>
          <p14:tracePt t="58956" x="3263900" y="2235200"/>
          <p14:tracePt t="58972" x="3429000" y="2317750"/>
          <p14:tracePt t="58988" x="3562350" y="2400300"/>
          <p14:tracePt t="59005" x="3689350" y="2482850"/>
          <p14:tracePt t="59022" x="3810000" y="2552700"/>
          <p14:tracePt t="59038" x="3898900" y="2628900"/>
          <p14:tracePt t="59055" x="3975100" y="2698750"/>
          <p14:tracePt t="59072" x="4038600" y="2762250"/>
          <p14:tracePt t="59088" x="4095750" y="2825750"/>
          <p14:tracePt t="59105" x="4140200" y="2876550"/>
          <p14:tracePt t="59122" x="4171950" y="2933700"/>
          <p14:tracePt t="59138" x="4203700" y="2978150"/>
          <p14:tracePt t="59156" x="4222750" y="3003550"/>
          <p14:tracePt t="59172" x="4235450" y="3022600"/>
          <p14:tracePt t="59189" x="4241800" y="3035300"/>
          <p14:tracePt t="59205" x="4248150" y="3041650"/>
          <p14:tracePt t="59222" x="4254500" y="3041650"/>
          <p14:tracePt t="59238" x="4254500" y="3054350"/>
          <p14:tracePt t="59255" x="4260850" y="3054350"/>
          <p14:tracePt t="59340" x="4267200" y="3060700"/>
          <p14:tracePt t="59971" x="4260850" y="3060700"/>
          <p14:tracePt t="59979" x="4254500" y="3060700"/>
          <p14:tracePt t="59997" x="4248150" y="3060700"/>
          <p14:tracePt t="60019" x="4241800" y="3060700"/>
          <p14:tracePt t="60027" x="4235450" y="3060700"/>
          <p14:tracePt t="60031" x="4229100" y="3060700"/>
          <p14:tracePt t="60038" x="4216400" y="3060700"/>
          <p14:tracePt t="60055" x="4178300" y="3054350"/>
          <p14:tracePt t="60072" x="4089400" y="3035300"/>
          <p14:tracePt t="60088" x="3975100" y="3016250"/>
          <p14:tracePt t="60105" x="3810000" y="3009900"/>
          <p14:tracePt t="60122" x="3594100" y="3009900"/>
          <p14:tracePt t="60139" x="3409950" y="3009900"/>
          <p14:tracePt t="60155" x="3295650" y="3009900"/>
          <p14:tracePt t="60172" x="3282950" y="3009900"/>
          <p14:tracePt t="60188" x="3282950" y="3003550"/>
          <p14:tracePt t="60235" x="3282950" y="2990850"/>
          <p14:tracePt t="60246" x="3289300" y="2959100"/>
          <p14:tracePt t="60251" x="3302000" y="2921000"/>
          <p14:tracePt t="60259" x="3333750" y="2825750"/>
          <p14:tracePt t="60272" x="3384550" y="2717800"/>
          <p14:tracePt t="60288" x="3441700" y="2647950"/>
          <p14:tracePt t="60305" x="3479800" y="2603500"/>
          <p14:tracePt t="60321" x="3511550" y="2584450"/>
          <p14:tracePt t="60338" x="3543300" y="2571750"/>
          <p14:tracePt t="60356" x="3562350" y="2571750"/>
          <p14:tracePt t="60372" x="3587750" y="2571750"/>
          <p14:tracePt t="60388" x="3638550" y="2616200"/>
          <p14:tracePt t="60405" x="3733800" y="2730500"/>
          <p14:tracePt t="60421" x="3841750" y="2895600"/>
          <p14:tracePt t="60438" x="3956050" y="3117850"/>
          <p14:tracePt t="60455" x="4044950" y="3359150"/>
          <p14:tracePt t="60472" x="4102100" y="3568700"/>
          <p14:tracePt t="60488" x="4114800" y="3778250"/>
          <p14:tracePt t="60505" x="4114800" y="3975100"/>
          <p14:tracePt t="60521" x="4083050" y="4114800"/>
          <p14:tracePt t="60538" x="4013200" y="4273550"/>
          <p14:tracePt t="60555" x="3867150" y="4470400"/>
          <p14:tracePt t="60572" x="3752850" y="4559300"/>
          <p14:tracePt t="60589" x="3632200" y="4629150"/>
          <p14:tracePt t="60605" x="3524250" y="4660900"/>
          <p14:tracePt t="60622" x="3390900" y="4667250"/>
          <p14:tracePt t="60638" x="3251200" y="4667250"/>
          <p14:tracePt t="60655" x="3079750" y="4616450"/>
          <p14:tracePt t="60672" x="2832100" y="4508500"/>
          <p14:tracePt t="60688" x="2622550" y="4387850"/>
          <p14:tracePt t="60705" x="2381250" y="4235450"/>
          <p14:tracePt t="60721" x="2127250" y="4064000"/>
          <p14:tracePt t="60738" x="1797050" y="3797300"/>
          <p14:tracePt t="60756" x="1651000" y="3638550"/>
          <p14:tracePt t="60772" x="1536700" y="3460750"/>
          <p14:tracePt t="60788" x="1454150" y="3238500"/>
          <p14:tracePt t="60805" x="1409700" y="3016250"/>
          <p14:tracePt t="60822" x="1403350" y="2838450"/>
          <p14:tracePt t="60838" x="1428750" y="2686050"/>
          <p14:tracePt t="60855" x="1492250" y="2565400"/>
          <p14:tracePt t="60871" x="1568450" y="2470150"/>
          <p14:tracePt t="60888" x="1651000" y="2413000"/>
          <p14:tracePt t="60905" x="1727200" y="2362200"/>
          <p14:tracePt t="60921" x="1803400" y="2330450"/>
          <p14:tracePt t="60938" x="1911350" y="2298700"/>
          <p14:tracePt t="60955" x="2139950" y="2286000"/>
          <p14:tracePt t="60972" x="2298700" y="2286000"/>
          <p14:tracePt t="60989" x="2470150" y="2330450"/>
          <p14:tracePt t="61005" x="2622550" y="2400300"/>
          <p14:tracePt t="61022" x="2825750" y="2508250"/>
          <p14:tracePt t="61038" x="3022600" y="2647950"/>
          <p14:tracePt t="61055" x="3162300" y="2781300"/>
          <p14:tracePt t="61071" x="3289300" y="2946400"/>
          <p14:tracePt t="61088" x="3371850" y="3098800"/>
          <p14:tracePt t="61105" x="3422650" y="3238500"/>
          <p14:tracePt t="61122" x="3448050" y="3384550"/>
          <p14:tracePt t="61139" x="3448050" y="3530600"/>
          <p14:tracePt t="61139" x="3448050" y="3600450"/>
          <p14:tracePt t="61156" x="3390900" y="3740150"/>
          <p14:tracePt t="61172" x="3327400" y="3879850"/>
          <p14:tracePt t="61188" x="3251200" y="4000500"/>
          <p14:tracePt t="61205" x="3149600" y="4108450"/>
          <p14:tracePt t="61222" x="3054350" y="4203700"/>
          <p14:tracePt t="61238" x="2940050" y="4273550"/>
          <p14:tracePt t="61255" x="2832100" y="4318000"/>
          <p14:tracePt t="61271" x="2705100" y="4368800"/>
          <p14:tracePt t="61288" x="2584450" y="4400550"/>
          <p14:tracePt t="61305" x="2432050" y="4425950"/>
          <p14:tracePt t="61321" x="2286000" y="4432300"/>
          <p14:tracePt t="61338" x="2082800" y="4406900"/>
          <p14:tracePt t="61356" x="1955800" y="4337050"/>
          <p14:tracePt t="61371" x="1822450" y="4229100"/>
          <p14:tracePt t="61388" x="1701800" y="4095750"/>
          <p14:tracePt t="61405" x="1593850" y="3924300"/>
          <p14:tracePt t="61422" x="1485900" y="3676650"/>
          <p14:tracePt t="61438" x="1377950" y="3371850"/>
          <p14:tracePt t="61455" x="1333500" y="3117850"/>
          <p14:tracePt t="61472" x="1314450" y="2921000"/>
          <p14:tracePt t="61488" x="1314450" y="2749550"/>
          <p14:tracePt t="61505" x="1339850" y="2635250"/>
          <p14:tracePt t="61522" x="1403350" y="2520950"/>
          <p14:tracePt t="61538" x="1536700" y="2406650"/>
          <p14:tracePt t="61556" x="1625600" y="2355850"/>
          <p14:tracePt t="61572" x="1746250" y="2305050"/>
          <p14:tracePt t="61588" x="1879600" y="2286000"/>
          <p14:tracePt t="61605" x="2051050" y="2279650"/>
          <p14:tracePt t="61622" x="2241550" y="2279650"/>
          <p14:tracePt t="61639" x="2387600" y="2279650"/>
          <p14:tracePt t="61655" x="2603500" y="2330450"/>
          <p14:tracePt t="61671" x="2838450" y="2413000"/>
          <p14:tracePt t="61688" x="3022600" y="2495550"/>
          <p14:tracePt t="61705" x="3149600" y="2590800"/>
          <p14:tracePt t="61721" x="3295650" y="2730500"/>
          <p14:tracePt t="61738" x="3460750" y="2984500"/>
          <p14:tracePt t="61756" x="3536950" y="3162300"/>
          <p14:tracePt t="61772" x="3594100" y="3352800"/>
          <p14:tracePt t="61788" x="3613150" y="3505200"/>
          <p14:tracePt t="61805" x="3619500" y="3625850"/>
          <p14:tracePt t="61822" x="3619500" y="3740150"/>
          <p14:tracePt t="61838" x="3606800" y="3835400"/>
          <p14:tracePt t="61855" x="3575050" y="3930650"/>
          <p14:tracePt t="61872" x="3536950" y="4019550"/>
          <p14:tracePt t="61888" x="3479800" y="4108450"/>
          <p14:tracePt t="61905" x="3422650" y="4197350"/>
          <p14:tracePt t="61922" x="3346450" y="4273550"/>
          <p14:tracePt t="61938" x="3225800" y="4381500"/>
          <p14:tracePt t="61955" x="3117850" y="4451350"/>
          <p14:tracePt t="61972" x="3022600" y="4489450"/>
          <p14:tracePt t="61988" x="2940050" y="4521200"/>
          <p14:tracePt t="62005" x="2857500" y="4540250"/>
          <p14:tracePt t="62021" x="2787650" y="4546600"/>
          <p14:tracePt t="62038" x="2730500" y="4552950"/>
          <p14:tracePt t="62055" x="2660650" y="4552950"/>
          <p14:tracePt t="62071" x="2603500" y="4552950"/>
          <p14:tracePt t="62088" x="2533650" y="4540250"/>
          <p14:tracePt t="62105" x="2463800" y="4521200"/>
          <p14:tracePt t="62122" x="2425700" y="4508500"/>
          <p14:tracePt t="62138" x="2400300" y="4502150"/>
          <p14:tracePt t="62138" x="2393950" y="4495800"/>
          <p14:tracePt t="62155" x="2381250" y="4489450"/>
          <p14:tracePt t="62172" x="2374900" y="4483100"/>
          <p14:tracePt t="62188" x="2362200" y="4476750"/>
          <p14:tracePt t="62205" x="2349500" y="4470400"/>
          <p14:tracePt t="62221" x="2336800" y="4464050"/>
          <p14:tracePt t="62238" x="2311400" y="4451350"/>
          <p14:tracePt t="62255" x="2292350" y="4438650"/>
          <p14:tracePt t="62271" x="2279650" y="4432300"/>
          <p14:tracePt t="62288" x="2266950" y="4425950"/>
          <p14:tracePt t="62304" x="2266950" y="4419600"/>
          <p14:tracePt t="62322" x="2260600" y="4419600"/>
          <p14:tracePt t="62371" x="2260600" y="4413250"/>
          <p14:tracePt t="62435" x="2260600" y="4406900"/>
          <p14:tracePt t="62440" x="2260600" y="4400550"/>
          <p14:tracePt t="62455" x="2260600" y="4387850"/>
          <p14:tracePt t="62456" x="2260600" y="4356100"/>
          <p14:tracePt t="62472" x="2260600" y="4286250"/>
          <p14:tracePt t="62488" x="2260600" y="4159250"/>
          <p14:tracePt t="62505" x="2260600" y="3981450"/>
          <p14:tracePt t="62521" x="2260600" y="3784600"/>
          <p14:tracePt t="62538" x="2254250" y="3473450"/>
          <p14:tracePt t="62556" x="2241550" y="3308350"/>
          <p14:tracePt t="62572" x="2209800" y="3162300"/>
          <p14:tracePt t="62588" x="2203450" y="3073400"/>
          <p14:tracePt t="62605" x="2197100" y="3028950"/>
          <p14:tracePt t="62621" x="2197100" y="3022600"/>
          <p14:tracePt t="62639" x="2197100" y="3016250"/>
          <p14:tracePt t="63644" x="2197100" y="2997200"/>
          <p14:tracePt t="63651" x="2197100" y="2984500"/>
          <p14:tracePt t="63659" x="2197100" y="2952750"/>
          <p14:tracePt t="63673" x="2197100" y="2927350"/>
          <p14:tracePt t="63690" x="2197100" y="2876550"/>
          <p14:tracePt t="63707" x="2197100" y="2863850"/>
          <p14:tracePt t="63724" x="2197100" y="2851150"/>
          <p14:tracePt t="63738" x="2197100" y="2838450"/>
          <p14:tracePt t="63755" x="2197100" y="2819400"/>
          <p14:tracePt t="63795" x="2197100" y="2813050"/>
          <p14:tracePt t="65132" x="2203450" y="2813050"/>
          <p14:tracePt t="65148" x="2209800" y="2813050"/>
          <p14:tracePt t="65164" x="2216150" y="2813050"/>
          <p14:tracePt t="65172" x="2222500" y="2825750"/>
          <p14:tracePt t="65181" x="2228850" y="2825750"/>
          <p14:tracePt t="65189" x="2235200" y="2832100"/>
          <p14:tracePt t="65228" x="2241550" y="2838450"/>
          <p14:tracePt t="65268" x="2247900" y="2838450"/>
          <p14:tracePt t="65475" x="2254250" y="2838450"/>
          <p14:tracePt t="65484" x="2260600" y="2838450"/>
          <p14:tracePt t="65492" x="2266950" y="2838450"/>
          <p14:tracePt t="65499" x="2279650" y="2838450"/>
          <p14:tracePt t="65508" x="2279650" y="2813050"/>
          <p14:tracePt t="65521" x="2292350" y="2774950"/>
          <p14:tracePt t="65538" x="2305050" y="2736850"/>
          <p14:tracePt t="65555" x="2324100" y="2679700"/>
          <p14:tracePt t="65572" x="2330450" y="2647950"/>
          <p14:tracePt t="65589" x="2343150" y="2616200"/>
          <p14:tracePt t="65605" x="2349500" y="2603500"/>
          <p14:tracePt t="65644" x="2349500" y="2597150"/>
          <p14:tracePt t="65667" x="2355850" y="2590800"/>
          <p14:tracePt t="65900" x="2349500" y="2609850"/>
          <p14:tracePt t="65916" x="2336800" y="2628900"/>
          <p14:tracePt t="65924" x="2330450" y="2641600"/>
          <p14:tracePt t="65925" x="2324100" y="2647950"/>
          <p14:tracePt t="65939" x="2317750" y="2660650"/>
          <p14:tracePt t="65955" x="2305050" y="2673350"/>
          <p14:tracePt t="65973" x="2298700" y="2679700"/>
          <p14:tracePt t="65989" x="2292350" y="2686050"/>
          <p14:tracePt t="66028" x="2286000" y="2686050"/>
          <p14:tracePt t="66051" x="2279650" y="2686050"/>
          <p14:tracePt t="66059" x="2273300" y="2686050"/>
          <p14:tracePt t="66068" x="2266950" y="2686050"/>
          <p14:tracePt t="66071" x="2254250" y="2686050"/>
          <p14:tracePt t="66088" x="2235200" y="2686050"/>
          <p14:tracePt t="66104" x="2216150" y="2686050"/>
          <p14:tracePt t="66121" x="2190750" y="2686050"/>
          <p14:tracePt t="66138" x="2165350" y="2686050"/>
          <p14:tracePt t="66154" x="2127250" y="2686050"/>
          <p14:tracePt t="66171" x="2089150" y="2686050"/>
          <p14:tracePt t="66188" x="2057400" y="2686050"/>
          <p14:tracePt t="66205" x="2025650" y="2686050"/>
          <p14:tracePt t="66222" x="2006600" y="2686050"/>
          <p14:tracePt t="66239" x="2000250" y="2686050"/>
          <p14:tracePt t="66255" x="1987550" y="2686050"/>
          <p14:tracePt t="66272" x="1981200" y="2686050"/>
          <p14:tracePt t="66288" x="1968500" y="2686050"/>
          <p14:tracePt t="66305" x="1962150" y="2686050"/>
          <p14:tracePt t="66321" x="1955800" y="2686050"/>
          <p14:tracePt t="66338" x="1943100" y="2686050"/>
          <p14:tracePt t="66372" x="1936750" y="2686050"/>
          <p14:tracePt t="66372" x="1930400" y="2686050"/>
          <p14:tracePt t="66388" x="1924050" y="2686050"/>
          <p14:tracePt t="66405" x="1917700" y="2686050"/>
          <p14:tracePt t="66421" x="1911350" y="2686050"/>
          <p14:tracePt t="66484" x="1905000" y="2686050"/>
          <p14:tracePt t="67060" x="1911350" y="2686050"/>
          <p14:tracePt t="67067" x="1930400" y="2686050"/>
          <p14:tracePt t="67075" x="1949450" y="2686050"/>
          <p14:tracePt t="67083" x="1974850" y="2686050"/>
          <p14:tracePt t="67091" x="2044700" y="2686050"/>
          <p14:tracePt t="67106" x="2133600" y="2686050"/>
          <p14:tracePt t="67121" x="2273300" y="2686050"/>
          <p14:tracePt t="67138" x="2406650" y="2692400"/>
          <p14:tracePt t="67154" x="2559050" y="2692400"/>
          <p14:tracePt t="67171" x="2736850" y="2692400"/>
          <p14:tracePt t="67188" x="2825750" y="2692400"/>
          <p14:tracePt t="67204" x="2870200" y="2698750"/>
          <p14:tracePt t="67223" x="2908300" y="2698750"/>
          <p14:tracePt t="67239" x="2940050" y="2698750"/>
          <p14:tracePt t="67255" x="2971800" y="2698750"/>
          <p14:tracePt t="67271" x="3009900" y="2698750"/>
          <p14:tracePt t="67288" x="3060700" y="2698750"/>
          <p14:tracePt t="67305" x="3105150" y="2698750"/>
          <p14:tracePt t="67321" x="3149600" y="2698750"/>
          <p14:tracePt t="67338" x="3194050" y="2698750"/>
          <p14:tracePt t="67354" x="3219450" y="2698750"/>
          <p14:tracePt t="67371" x="3244850" y="2698750"/>
          <p14:tracePt t="68467" x="3251200" y="2698750"/>
          <p14:tracePt t="68483" x="3232150" y="2698750"/>
          <p14:tracePt t="68491" x="3194050" y="2698750"/>
          <p14:tracePt t="68499" x="3162300" y="2698750"/>
          <p14:tracePt t="68507" x="3079750" y="2698750"/>
          <p14:tracePt t="68522" x="2959100" y="2698750"/>
          <p14:tracePt t="68541" x="2889250" y="2698750"/>
          <p14:tracePt t="68556" x="2844800" y="2698750"/>
          <p14:tracePt t="68572" x="2819400" y="2698750"/>
          <p14:tracePt t="68589" x="2806700" y="2692400"/>
          <p14:tracePt t="68605" x="2787650" y="2692400"/>
          <p14:tracePt t="68623" x="2781300" y="2692400"/>
          <p14:tracePt t="68639" x="2755900" y="2692400"/>
          <p14:tracePt t="68656" x="2724150" y="2692400"/>
          <p14:tracePt t="68672" x="2692400" y="2692400"/>
          <p14:tracePt t="68689" x="2667000" y="2686050"/>
          <p14:tracePt t="68705" x="2641600" y="2679700"/>
          <p14:tracePt t="68721" x="2603500" y="2679700"/>
          <p14:tracePt t="68738" x="2584450" y="2673350"/>
          <p14:tracePt t="68738" x="2578100" y="2673350"/>
          <p14:tracePt t="68756" x="2565400" y="2667000"/>
          <p14:tracePt t="68771" x="2520950" y="2660650"/>
          <p14:tracePt t="68788" x="2501900" y="2660650"/>
          <p14:tracePt t="68804" x="2463800" y="2660650"/>
          <p14:tracePt t="68821" x="2425700" y="2654300"/>
          <p14:tracePt t="68838" x="2368550" y="2654300"/>
          <p14:tracePt t="68854" x="2324100" y="2654300"/>
          <p14:tracePt t="68872" x="2266950" y="2654300"/>
          <p14:tracePt t="68889" x="2209800" y="2654300"/>
          <p14:tracePt t="68905" x="2165350" y="2654300"/>
          <p14:tracePt t="68922" x="2133600" y="2654300"/>
          <p14:tracePt t="68939" x="2089150" y="2654300"/>
          <p14:tracePt t="68956" x="2063750" y="2654300"/>
          <p14:tracePt t="68972" x="2051050" y="2654300"/>
          <p14:tracePt t="68989" x="2038350" y="2654300"/>
          <p14:tracePt t="69005" x="2032000" y="2654300"/>
          <p14:tracePt t="69268" x="2038350" y="2654300"/>
          <p14:tracePt t="69272" x="2051050" y="2654300"/>
          <p14:tracePt t="69290" x="2063750" y="2654300"/>
          <p14:tracePt t="69291" x="2089150" y="2654300"/>
          <p14:tracePt t="69306" x="2127250" y="2654300"/>
          <p14:tracePt t="69322" x="2190750" y="2654300"/>
          <p14:tracePt t="69322" x="2216150" y="2654300"/>
          <p14:tracePt t="69340" x="2254250" y="2654300"/>
          <p14:tracePt t="69355" x="2381250" y="2654300"/>
          <p14:tracePt t="69373" x="2470150" y="2654300"/>
          <p14:tracePt t="69389" x="2552700" y="2654300"/>
          <p14:tracePt t="69406" x="2635250" y="2654300"/>
          <p14:tracePt t="69422" x="2717800" y="2654300"/>
          <p14:tracePt t="69438" x="2794000" y="2654300"/>
          <p14:tracePt t="69454" x="2857500" y="2654300"/>
          <p14:tracePt t="69471" x="2901950" y="2654300"/>
          <p14:tracePt t="69488" x="2933700" y="2654300"/>
          <p14:tracePt t="69506" x="2946400" y="2654300"/>
          <p14:tracePt t="69522" x="2971800" y="2654300"/>
          <p14:tracePt t="69539" x="2984500" y="2647950"/>
          <p14:tracePt t="69555" x="2997200" y="2647950"/>
          <p14:tracePt t="70860" x="2990850" y="2647950"/>
          <p14:tracePt t="70868" x="2984500" y="2647950"/>
          <p14:tracePt t="70876" x="2978150" y="2647950"/>
          <p14:tracePt t="70908" x="2971800" y="2647950"/>
          <p14:tracePt t="70980" x="2965450" y="2647950"/>
          <p14:tracePt t="70988" x="2959100" y="2647950"/>
          <p14:tracePt t="71005" x="2952750" y="2654300"/>
          <p14:tracePt t="71006" x="2940050" y="2654300"/>
          <p14:tracePt t="71022" x="2927350" y="2654300"/>
          <p14:tracePt t="71039" x="2921000" y="2654300"/>
          <p14:tracePt t="71055" x="2901950" y="2654300"/>
          <p14:tracePt t="71072" x="2876550" y="2660650"/>
          <p14:tracePt t="71088" x="2844800" y="2667000"/>
          <p14:tracePt t="71105" x="2806700" y="2673350"/>
          <p14:tracePt t="71122" x="2749550" y="2673350"/>
          <p14:tracePt t="71138" x="2711450" y="2679700"/>
          <p14:tracePt t="71138" x="2692400" y="2686050"/>
          <p14:tracePt t="71156" x="2641600" y="2692400"/>
          <p14:tracePt t="71172" x="2609850" y="2698750"/>
          <p14:tracePt t="71189" x="2578100" y="2698750"/>
          <p14:tracePt t="71205" x="2552700" y="2705100"/>
          <p14:tracePt t="71222" x="2520950" y="2711450"/>
          <p14:tracePt t="71239" x="2476500" y="2717800"/>
          <p14:tracePt t="71256" x="2444750" y="2724150"/>
          <p14:tracePt t="71272" x="2406650" y="2724150"/>
          <p14:tracePt t="71289" x="2374900" y="2724150"/>
          <p14:tracePt t="71305" x="2349500" y="2724150"/>
          <p14:tracePt t="71322" x="2324100" y="2724150"/>
          <p14:tracePt t="71338" x="2292350" y="2724150"/>
          <p14:tracePt t="71338" x="2273300" y="2724150"/>
          <p14:tracePt t="71356" x="2247900" y="2724150"/>
          <p14:tracePt t="71372" x="2228850" y="2724150"/>
          <p14:tracePt t="71389" x="2216150" y="2724150"/>
          <p14:tracePt t="71405" x="2197100" y="2724150"/>
          <p14:tracePt t="71422" x="2178050" y="2724150"/>
          <p14:tracePt t="71438" x="2165350" y="2724150"/>
          <p14:tracePt t="71456" x="2152650" y="2724150"/>
          <p14:tracePt t="71472" x="2139950" y="2724150"/>
          <p14:tracePt t="71489" x="2127250" y="2717800"/>
          <p14:tracePt t="71504" x="2114550" y="2717800"/>
          <p14:tracePt t="71521" x="2101850" y="2717800"/>
          <p14:tracePt t="71539" x="2095500" y="2717800"/>
          <p14:tracePt t="71557" x="2089150" y="2717800"/>
          <p14:tracePt t="71572" x="2076450" y="2711450"/>
          <p14:tracePt t="71589" x="2070100" y="2711450"/>
          <p14:tracePt t="71605" x="2057400" y="2711450"/>
          <p14:tracePt t="71700" x="2051050" y="2711450"/>
          <p14:tracePt t="71844" x="2044700" y="2711450"/>
          <p14:tracePt t="71852" x="2038350" y="2711450"/>
          <p14:tracePt t="71900" x="2032000" y="2711450"/>
          <p14:tracePt t="71940" x="2025650" y="2711450"/>
          <p14:tracePt t="72116" x="2032000" y="2711450"/>
          <p14:tracePt t="72123" x="2051050" y="2711450"/>
          <p14:tracePt t="72132" x="2089150" y="2711450"/>
          <p14:tracePt t="72140" x="2114550" y="2711450"/>
          <p14:tracePt t="72140" x="2139950" y="2711450"/>
          <p14:tracePt t="72156" x="2197100" y="2711450"/>
          <p14:tracePt t="72172" x="2241550" y="2711450"/>
          <p14:tracePt t="72188" x="2273300" y="2711450"/>
          <p14:tracePt t="72205" x="2298700" y="2711450"/>
          <p14:tracePt t="72222" x="2324100" y="2711450"/>
          <p14:tracePt t="72239" x="2349500" y="2711450"/>
          <p14:tracePt t="72255" x="2368550" y="2711450"/>
          <p14:tracePt t="72272" x="2393950" y="2711450"/>
          <p14:tracePt t="72289" x="2406650" y="2711450"/>
          <p14:tracePt t="72305" x="2432050" y="2711450"/>
          <p14:tracePt t="72322" x="2451100" y="2711450"/>
          <p14:tracePt t="72338" x="2520950" y="2711450"/>
          <p14:tracePt t="72356" x="2565400" y="2711450"/>
          <p14:tracePt t="72372" x="2597150" y="2711450"/>
          <p14:tracePt t="72389" x="2622550" y="2711450"/>
          <p14:tracePt t="72405" x="2654300" y="2711450"/>
          <p14:tracePt t="72422" x="2673350" y="2711450"/>
          <p14:tracePt t="72438" x="2698750" y="2711450"/>
          <p14:tracePt t="72455" x="2724150" y="2711450"/>
          <p14:tracePt t="72472" x="2743200" y="2711450"/>
          <p14:tracePt t="72488" x="2755900" y="2711450"/>
          <p14:tracePt t="72505" x="2774950" y="2711450"/>
          <p14:tracePt t="72522" x="2787650" y="2711450"/>
          <p14:tracePt t="72538" x="2794000" y="2711450"/>
          <p14:tracePt t="72555" x="2806700" y="2711450"/>
          <p14:tracePt t="72572" x="2819400" y="2711450"/>
          <p14:tracePt t="72588" x="2825750" y="2711450"/>
          <p14:tracePt t="72606" x="2838450" y="2711450"/>
          <p14:tracePt t="72644" x="2844800" y="2711450"/>
          <p14:tracePt t="72667" x="2857500" y="2711450"/>
          <p14:tracePt t="72691" x="2863850" y="2711450"/>
          <p14:tracePt t="72704" x="2870200" y="2711450"/>
          <p14:tracePt t="72732" x="2882900" y="2711450"/>
          <p14:tracePt t="72772" x="2889250" y="2711450"/>
          <p14:tracePt t="73355" x="2863850" y="2711450"/>
          <p14:tracePt t="73363" x="2857500" y="2711450"/>
          <p14:tracePt t="73372" x="2838450" y="2711450"/>
          <p14:tracePt t="73373" x="2794000" y="2711450"/>
          <p14:tracePt t="73390" x="2749550" y="2724150"/>
          <p14:tracePt t="73407" x="2717800" y="2724150"/>
          <p14:tracePt t="73422" x="2686050" y="2730500"/>
          <p14:tracePt t="73439" x="2654300" y="2736850"/>
          <p14:tracePt t="73455" x="2622550" y="2736850"/>
          <p14:tracePt t="73472" x="2578100" y="2736850"/>
          <p14:tracePt t="73488" x="2533650" y="2736850"/>
          <p14:tracePt t="73505" x="2482850" y="2736850"/>
          <p14:tracePt t="73522" x="2438400" y="2736850"/>
          <p14:tracePt t="73539" x="2400300" y="2736850"/>
          <p14:tracePt t="73555" x="2336800" y="2736850"/>
          <p14:tracePt t="73572" x="2292350" y="2736850"/>
          <p14:tracePt t="73588" x="2247900" y="2736850"/>
          <p14:tracePt t="73605" x="2209800" y="2743200"/>
          <p14:tracePt t="73622" x="2171700" y="2749550"/>
          <p14:tracePt t="73639" x="2139950" y="2749550"/>
          <p14:tracePt t="73655" x="2108200" y="2749550"/>
          <p14:tracePt t="73672" x="2070100" y="2755900"/>
          <p14:tracePt t="73688" x="2057400" y="2762250"/>
          <p14:tracePt t="73705" x="2032000" y="2768600"/>
          <p14:tracePt t="73722" x="2025650" y="2768600"/>
          <p14:tracePt t="73739" x="2019300" y="2768600"/>
          <p14:tracePt t="73756" x="2000250" y="2768600"/>
          <p14:tracePt t="73772" x="1987550" y="2768600"/>
          <p14:tracePt t="73789" x="1981200" y="2768600"/>
          <p14:tracePt t="73805" x="1968500" y="2774950"/>
          <p14:tracePt t="73852" x="1962150" y="2774950"/>
          <p14:tracePt t="74059" x="1968500" y="2774950"/>
          <p14:tracePt t="74076" x="1974850" y="2774950"/>
          <p14:tracePt t="74085" x="1981200" y="2774950"/>
          <p14:tracePt t="74107" x="1987550" y="2774950"/>
          <p14:tracePt t="74140" x="1993900" y="2774950"/>
          <p14:tracePt t="74148" x="2000250" y="2774950"/>
          <p14:tracePt t="74156" x="2006600" y="2774950"/>
          <p14:tracePt t="74172" x="2019300" y="2774950"/>
          <p14:tracePt t="74188" x="2032000" y="2774950"/>
          <p14:tracePt t="74189" x="2063750" y="2774950"/>
          <p14:tracePt t="74205" x="2108200" y="2774950"/>
          <p14:tracePt t="74222" x="2152650" y="2781300"/>
          <p14:tracePt t="74239" x="2216150" y="2781300"/>
          <p14:tracePt t="74256" x="2286000" y="2781300"/>
          <p14:tracePt t="74272" x="2374900" y="2781300"/>
          <p14:tracePt t="74289" x="2457450" y="2781300"/>
          <p14:tracePt t="74305" x="2546350" y="2781300"/>
          <p14:tracePt t="74322" x="2616200" y="2781300"/>
          <p14:tracePt t="74338" x="2717800" y="2781300"/>
          <p14:tracePt t="74356" x="2762250" y="2781300"/>
          <p14:tracePt t="74372" x="2794000" y="2781300"/>
          <p14:tracePt t="74389" x="2819400" y="2781300"/>
          <p14:tracePt t="74405" x="2844800" y="2781300"/>
          <p14:tracePt t="74422" x="2870200" y="2781300"/>
          <p14:tracePt t="74438" x="2889250" y="2781300"/>
          <p14:tracePt t="74455" x="2901950" y="2781300"/>
          <p14:tracePt t="74472" x="2914650" y="2781300"/>
          <p14:tracePt t="74489" x="2921000" y="2781300"/>
          <p14:tracePt t="74524" x="2927350" y="2781300"/>
          <p14:tracePt t="75227" x="2914650" y="2781300"/>
          <p14:tracePt t="75235" x="2895600" y="2781300"/>
          <p14:tracePt t="75243" x="2863850" y="2787650"/>
          <p14:tracePt t="75255" x="2806700" y="2800350"/>
          <p14:tracePt t="75273" x="2730500" y="2806700"/>
          <p14:tracePt t="75290" x="2647950" y="2813050"/>
          <p14:tracePt t="75305" x="2578100" y="2813050"/>
          <p14:tracePt t="75322" x="2520950" y="2825750"/>
          <p14:tracePt t="75339" x="2470150" y="2825750"/>
          <p14:tracePt t="75339" x="2451100" y="2825750"/>
          <p14:tracePt t="75356" x="2419350" y="2825750"/>
          <p14:tracePt t="75372" x="2400300" y="2825750"/>
          <p14:tracePt t="75388" x="2381250" y="2825750"/>
          <p14:tracePt t="75405" x="2362200" y="2825750"/>
          <p14:tracePt t="75422" x="2343150" y="2825750"/>
          <p14:tracePt t="75438" x="2324100" y="2825750"/>
          <p14:tracePt t="75455" x="2311400" y="2825750"/>
          <p14:tracePt t="75471" x="2298700" y="2825750"/>
          <p14:tracePt t="75488" x="2279650" y="2825750"/>
          <p14:tracePt t="75505" x="2266950" y="2825750"/>
          <p14:tracePt t="75522" x="2241550" y="2825750"/>
          <p14:tracePt t="75539" x="2209800" y="2825750"/>
          <p14:tracePt t="75556" x="2178050" y="2825750"/>
          <p14:tracePt t="75572" x="2165350" y="2825750"/>
          <p14:tracePt t="75589" x="2152650" y="2825750"/>
          <p14:tracePt t="75605" x="2139950" y="2825750"/>
          <p14:tracePt t="75621" x="2133600" y="2825750"/>
          <p14:tracePt t="75638" x="2120900" y="2825750"/>
          <p14:tracePt t="75655" x="2114550" y="2825750"/>
          <p14:tracePt t="75691" x="2108200" y="2825750"/>
          <p14:tracePt t="75747" x="2101850" y="2825750"/>
          <p14:tracePt t="75755" x="2095500" y="2825750"/>
          <p14:tracePt t="75787" x="2089150" y="2819400"/>
          <p14:tracePt t="75805" x="2082800" y="2813050"/>
          <p14:tracePt t="75828" x="2076450" y="2813050"/>
          <p14:tracePt t="75883" x="2076450" y="2806700"/>
          <p14:tracePt t="75940" x="2076450" y="2800350"/>
          <p14:tracePt t="75988" x="2082800" y="2800350"/>
          <p14:tracePt t="76020" x="2089150" y="2800350"/>
          <p14:tracePt t="76028" x="2101850" y="2800350"/>
          <p14:tracePt t="76036" x="2114550" y="2800350"/>
          <p14:tracePt t="76039" x="2146300" y="2800350"/>
          <p14:tracePt t="76056" x="2209800" y="2800350"/>
          <p14:tracePt t="76073" x="2298700" y="2800350"/>
          <p14:tracePt t="76089" x="2400300" y="2800350"/>
          <p14:tracePt t="76106" x="2520950" y="2800350"/>
          <p14:tracePt t="76122" x="2635250" y="2800350"/>
          <p14:tracePt t="76139" x="2787650" y="2800350"/>
          <p14:tracePt t="76157" x="2844800" y="2800350"/>
          <p14:tracePt t="76173" x="2882900" y="2794000"/>
          <p14:tracePt t="76189" x="2901950" y="2787650"/>
          <p14:tracePt t="76206" x="2921000" y="2787650"/>
          <p14:tracePt t="76222" x="2933700" y="2787650"/>
          <p14:tracePt t="76405" x="2927350" y="2787650"/>
          <p14:tracePt t="76420" x="2921000" y="2787650"/>
          <p14:tracePt t="76428" x="2908300" y="2787650"/>
          <p14:tracePt t="76433" x="2901950" y="2787650"/>
          <p14:tracePt t="76439" x="2895600" y="2787650"/>
          <p14:tracePt t="76456" x="2882900" y="2787650"/>
          <p14:tracePt t="76473" x="2870200" y="2781300"/>
          <p14:tracePt t="76489" x="2863850" y="2781300"/>
          <p14:tracePt t="76506" x="2857500" y="2768600"/>
          <p14:tracePt t="76523" x="2851150" y="2768600"/>
          <p14:tracePt t="76540" x="2851150" y="2762250"/>
          <p14:tracePt t="76588" x="2844800" y="2762250"/>
          <p14:tracePt t="76724" x="2844800" y="2768600"/>
          <p14:tracePt t="76730" x="2851150" y="2787650"/>
          <p14:tracePt t="76740" x="2863850" y="2800350"/>
          <p14:tracePt t="76741" x="2876550" y="2832100"/>
          <p14:tracePt t="76757" x="2889250" y="2870200"/>
          <p14:tracePt t="76773" x="2914650" y="2901950"/>
          <p14:tracePt t="76789" x="2927350" y="2933700"/>
          <p14:tracePt t="76806" x="2940050" y="2965450"/>
          <p14:tracePt t="76823" x="2959100" y="2997200"/>
          <p14:tracePt t="76839" x="2965450" y="3035300"/>
          <p14:tracePt t="76856" x="2978150" y="3079750"/>
          <p14:tracePt t="76873" x="2984500" y="3117850"/>
          <p14:tracePt t="76889" x="2990850" y="3175000"/>
          <p14:tracePt t="76906" x="2990850" y="3225800"/>
          <p14:tracePt t="76923" x="2990850" y="3308350"/>
          <p14:tracePt t="76923" x="2990850" y="3340100"/>
          <p14:tracePt t="76941" x="2959100" y="3460750"/>
          <p14:tracePt t="76957" x="2927350" y="3581400"/>
          <p14:tracePt t="76973" x="2876550" y="3683000"/>
          <p14:tracePt t="76989" x="2838450" y="3759200"/>
          <p14:tracePt t="77006" x="2787650" y="3810000"/>
          <p14:tracePt t="77023" x="2755900" y="3835400"/>
          <p14:tracePt t="77039" x="2730500" y="3860800"/>
          <p14:tracePt t="77056" x="2705100" y="3879850"/>
          <p14:tracePt t="77073" x="2686050" y="3886200"/>
          <p14:tracePt t="77089" x="2654300" y="3898900"/>
          <p14:tracePt t="77106" x="2616200" y="3905250"/>
          <p14:tracePt t="77123" x="2571750" y="3924300"/>
          <p14:tracePt t="77139" x="2527300" y="3930650"/>
          <p14:tracePt t="77157" x="2508250" y="3930650"/>
          <p14:tracePt t="77173" x="2501900" y="3930650"/>
          <p14:tracePt t="77412" x="2495550" y="3937000"/>
          <p14:tracePt t="77428" x="2489200" y="3930650"/>
          <p14:tracePt t="77429" x="2470150" y="3886200"/>
          <p14:tracePt t="77444" x="2432050" y="3803650"/>
          <p14:tracePt t="77456" x="2400300" y="3727450"/>
          <p14:tracePt t="77472" x="2355850" y="3638550"/>
          <p14:tracePt t="77493" x="2355850" y="3625850"/>
          <p14:tracePt t="77506" x="2343150" y="3606800"/>
          <p14:tracePt t="77523" x="2343150" y="3594100"/>
          <p14:tracePt t="77596" x="2336800" y="3587750"/>
          <p14:tracePt t="77604" x="2317750" y="3587750"/>
          <p14:tracePt t="77620" x="2305050" y="3606800"/>
          <p14:tracePt t="77623" x="2260600" y="3689350"/>
          <p14:tracePt t="77639" x="2228850" y="3765550"/>
          <p14:tracePt t="77656" x="2197100" y="3841750"/>
          <p14:tracePt t="77673" x="2171700" y="3892550"/>
          <p14:tracePt t="77689" x="2139950" y="3930650"/>
          <p14:tracePt t="77705" x="2114550" y="3949700"/>
          <p14:tracePt t="77723" x="2082800" y="3962400"/>
          <p14:tracePt t="77739" x="1981200" y="3962400"/>
          <p14:tracePt t="77757" x="1898650" y="3949700"/>
          <p14:tracePt t="77773" x="1816100" y="3917950"/>
          <p14:tracePt t="77789" x="1746250" y="3873500"/>
          <p14:tracePt t="77806" x="1714500" y="3848100"/>
          <p14:tracePt t="77823" x="1695450" y="3835400"/>
          <p14:tracePt t="77839" x="1695450" y="3829050"/>
          <p14:tracePt t="77856" x="1689100" y="3829050"/>
          <p14:tracePt t="78148" x="1676400" y="3778250"/>
          <p14:tracePt t="78157" x="1644650" y="3727450"/>
          <p14:tracePt t="78166" x="1625600" y="3676650"/>
          <p14:tracePt t="78167" x="1606550" y="3632200"/>
          <p14:tracePt t="78180" x="1568450" y="3536950"/>
          <p14:tracePt t="78189" x="1543050" y="3473450"/>
          <p14:tracePt t="78206" x="1530350" y="3441700"/>
          <p14:tracePt t="78223" x="1524000" y="3429000"/>
          <p14:tracePt t="78239" x="1524000" y="3422650"/>
          <p14:tracePt t="81292" x="1524000" y="3416300"/>
          <p14:tracePt t="81300" x="1524000" y="3403600"/>
          <p14:tracePt t="81308" x="1536700" y="3397250"/>
          <p14:tracePt t="81316" x="1536700" y="3390900"/>
          <p14:tracePt t="81323" x="1549400" y="3378200"/>
          <p14:tracePt t="81340" x="1555750" y="3352800"/>
          <p14:tracePt t="81357" x="1568450" y="3327400"/>
          <p14:tracePt t="81374" x="1581150" y="3308350"/>
          <p14:tracePt t="81391" x="1593850" y="3295650"/>
          <p14:tracePt t="81406" x="1600200" y="3276600"/>
          <p14:tracePt t="81423" x="1606550" y="3251200"/>
          <p14:tracePt t="81439" x="1612900" y="3225800"/>
          <p14:tracePt t="81456" x="1619250" y="3194050"/>
          <p14:tracePt t="81472" x="1631950" y="3149600"/>
          <p14:tracePt t="81489" x="1631950" y="3111500"/>
          <p14:tracePt t="81506" x="1644650" y="3067050"/>
          <p14:tracePt t="81523" x="1657350" y="3041650"/>
          <p14:tracePt t="81539" x="1670050" y="3016250"/>
          <p14:tracePt t="81557" x="1670050" y="3009900"/>
          <p14:tracePt t="81573" x="1670050" y="3003550"/>
          <p14:tracePt t="81589" x="1670050" y="2997200"/>
          <p14:tracePt t="81628" x="1670050" y="2990850"/>
          <p14:tracePt t="81639" x="1676400" y="2984500"/>
          <p14:tracePt t="81668" x="1676400" y="2978150"/>
          <p14:tracePt t="81700" x="1682750" y="2965450"/>
          <p14:tracePt t="86245" x="1682750" y="2959100"/>
          <p14:tracePt t="86253" x="1708150" y="2908300"/>
          <p14:tracePt t="86261" x="1733550" y="2857500"/>
          <p14:tracePt t="86273" x="1765300" y="2800350"/>
          <p14:tracePt t="86291" x="1797050" y="2743200"/>
          <p14:tracePt t="86308" x="1822450" y="2711450"/>
          <p14:tracePt t="86326" x="1835150" y="2705100"/>
          <p14:tracePt t="86557" x="1835150" y="2711450"/>
          <p14:tracePt t="86580" x="1835150" y="2717800"/>
          <p14:tracePt t="86605" x="1835150" y="2724150"/>
          <p14:tracePt t="86613" x="1835150" y="2730500"/>
          <p14:tracePt t="86632" x="1835150" y="2736850"/>
          <p14:tracePt t="86633" x="1835150" y="2743200"/>
          <p14:tracePt t="86640" x="1835150" y="2749550"/>
          <p14:tracePt t="86656" x="1835150" y="2755900"/>
          <p14:tracePt t="87157" x="1847850" y="2749550"/>
          <p14:tracePt t="87166" x="1885950" y="2698750"/>
          <p14:tracePt t="87167" x="1917700" y="2628900"/>
          <p14:tracePt t="87173" x="2051050" y="2432050"/>
          <p14:tracePt t="87191" x="2209800" y="2171700"/>
          <p14:tracePt t="87206" x="2393950" y="1816100"/>
          <p14:tracePt t="87223" x="2495550" y="1612900"/>
          <p14:tracePt t="87240" x="2565400" y="1454150"/>
          <p14:tracePt t="87256" x="2584450" y="1365250"/>
          <p14:tracePt t="87273" x="2597150" y="1314450"/>
          <p14:tracePt t="87290" x="2597150" y="1301750"/>
          <p14:tracePt t="87413" x="2597150" y="1295400"/>
          <p14:tracePt t="87422" x="2590800" y="1295400"/>
          <p14:tracePt t="87423" x="2527300" y="1308100"/>
          <p14:tracePt t="87440" x="2444750" y="1327150"/>
          <p14:tracePt t="87457" x="2362200" y="1339850"/>
          <p14:tracePt t="87473" x="2286000" y="1352550"/>
          <p14:tracePt t="87490" x="2209800" y="1365250"/>
          <p14:tracePt t="87507" x="2139950" y="1371600"/>
          <p14:tracePt t="87523" x="2057400" y="1371600"/>
          <p14:tracePt t="87539" x="1974850" y="1371600"/>
          <p14:tracePt t="87557" x="1911350" y="1371600"/>
          <p14:tracePt t="87573" x="1854200" y="1371600"/>
          <p14:tracePt t="87591" x="1816100" y="1358900"/>
          <p14:tracePt t="87606" x="1784350" y="1352550"/>
          <p14:tracePt t="87623" x="1758950" y="1339850"/>
          <p14:tracePt t="87640" x="1752600" y="1339850"/>
          <p14:tracePt t="87656" x="1746250" y="1333500"/>
          <p14:tracePt t="87673" x="1739900" y="1333500"/>
          <p14:tracePt t="87690" x="1733550" y="1333500"/>
          <p14:tracePt t="87706" x="1733550" y="1327150"/>
          <p14:tracePt t="87828" x="1733550" y="1320800"/>
          <p14:tracePt t="87837" x="1739900" y="1320800"/>
          <p14:tracePt t="87844" x="1778000" y="1320800"/>
          <p14:tracePt t="87857" x="1835150" y="1320800"/>
          <p14:tracePt t="87873" x="1936750" y="1320800"/>
          <p14:tracePt t="87890" x="2063750" y="1320800"/>
          <p14:tracePt t="87906" x="2209800" y="1320800"/>
          <p14:tracePt t="87923" x="2381250" y="1320800"/>
          <p14:tracePt t="87940" x="2667000" y="1320800"/>
          <p14:tracePt t="87957" x="2838450" y="1320800"/>
          <p14:tracePt t="87973" x="2997200" y="1320800"/>
          <p14:tracePt t="87991" x="3130550" y="1320800"/>
          <p14:tracePt t="88006" x="3282950" y="1320800"/>
          <p14:tracePt t="88023" x="3416300" y="1320800"/>
          <p14:tracePt t="88040" x="3568700" y="1301750"/>
          <p14:tracePt t="88057" x="3695700" y="1289050"/>
          <p14:tracePt t="88073" x="3797300" y="1270000"/>
          <p14:tracePt t="88090" x="3867150" y="1257300"/>
          <p14:tracePt t="88106" x="3937000" y="1244600"/>
          <p14:tracePt t="88124" x="3968750" y="1238250"/>
          <p14:tracePt t="88140" x="4000500" y="1238250"/>
          <p14:tracePt t="88157" x="4013200" y="1238250"/>
          <p14:tracePt t="88173" x="4025900" y="1238250"/>
          <p14:tracePt t="88190" x="4025900" y="1231900"/>
          <p14:tracePt t="88229" x="4032250" y="1231900"/>
          <p14:tracePt t="88285" x="4038600" y="1231900"/>
          <p14:tracePt t="88293" x="4044950" y="1231900"/>
          <p14:tracePt t="88301" x="4051300" y="1231900"/>
          <p14:tracePt t="88308" x="4057650" y="1231900"/>
          <p14:tracePt t="88323" x="4064000" y="1231900"/>
          <p14:tracePt t="88323" x="4095750" y="1225550"/>
          <p14:tracePt t="88339" x="4159250" y="1225550"/>
          <p14:tracePt t="88357" x="4229100" y="1219200"/>
          <p14:tracePt t="88373" x="4273550" y="1219200"/>
          <p14:tracePt t="88389" x="4318000" y="1219200"/>
          <p14:tracePt t="88406" x="4343400" y="1219200"/>
          <p14:tracePt t="88423" x="4368800" y="1219200"/>
          <p14:tracePt t="88439" x="4406900" y="1219200"/>
          <p14:tracePt t="88457" x="4432300" y="1219200"/>
          <p14:tracePt t="88473" x="4464050" y="1219200"/>
          <p14:tracePt t="88490" x="4502150" y="1219200"/>
          <p14:tracePt t="88506" x="4540250" y="1219200"/>
          <p14:tracePt t="88506" x="4552950" y="1219200"/>
          <p14:tracePt t="88524" x="4559300" y="1219200"/>
          <p14:tracePt t="88540" x="4578350" y="1219200"/>
          <p14:tracePt t="88558" x="4584700" y="1219200"/>
          <p14:tracePt t="88844" x="4572000" y="1219200"/>
          <p14:tracePt t="88853" x="4559300" y="1219200"/>
          <p14:tracePt t="88861" x="4546600" y="1219200"/>
          <p14:tracePt t="88868" x="4521200" y="1219200"/>
          <p14:tracePt t="88875" x="4464050" y="1219200"/>
          <p14:tracePt t="88889" x="4387850" y="1219200"/>
          <p14:tracePt t="88906" x="4298950" y="1219200"/>
          <p14:tracePt t="88923" x="4178300" y="1219200"/>
          <p14:tracePt t="88940" x="3943350" y="1219200"/>
          <p14:tracePt t="88957" x="3752850" y="1219200"/>
          <p14:tracePt t="88973" x="3568700" y="1219200"/>
          <p14:tracePt t="88990" x="3340100" y="1219200"/>
          <p14:tracePt t="89006" x="3054350" y="1219200"/>
          <p14:tracePt t="89022" x="2806700" y="1219200"/>
          <p14:tracePt t="89039" x="2540000" y="1219200"/>
          <p14:tracePt t="89056" x="2292350" y="1219200"/>
          <p14:tracePt t="89073" x="2095500" y="1244600"/>
          <p14:tracePt t="89090" x="1949450" y="1244600"/>
          <p14:tracePt t="89107" x="1854200" y="1244600"/>
          <p14:tracePt t="89123" x="1790700" y="1244600"/>
          <p14:tracePt t="89140" x="1758950" y="1244600"/>
          <p14:tracePt t="89157" x="1733550" y="1244600"/>
          <p14:tracePt t="89173" x="1720850" y="1244600"/>
          <p14:tracePt t="89189" x="1708150" y="1244600"/>
          <p14:tracePt t="89229" x="1701800" y="1244600"/>
          <p14:tracePt t="89285" x="1695450" y="1244600"/>
          <p14:tracePt t="97348" x="1733550" y="1244600"/>
          <p14:tracePt t="97355" x="1911350" y="1244600"/>
          <p14:tracePt t="97365" x="2057400" y="1244600"/>
          <p14:tracePt t="97373" x="2324100" y="1244600"/>
          <p14:tracePt t="97391" x="2501900" y="1244600"/>
          <p14:tracePt t="97407" x="2635250" y="1244600"/>
          <p14:tracePt t="97424" x="2730500" y="1244600"/>
          <p14:tracePt t="97440" x="2794000" y="1244600"/>
          <p14:tracePt t="97457" x="2844800" y="1244600"/>
          <p14:tracePt t="97473" x="2914650" y="1244600"/>
          <p14:tracePt t="97489" x="2971800" y="1244600"/>
          <p14:tracePt t="97506" x="3022600" y="1244600"/>
          <p14:tracePt t="97523" x="3079750" y="1244600"/>
          <p14:tracePt t="97539" x="3149600" y="1244600"/>
          <p14:tracePt t="97556" x="3194050" y="1244600"/>
          <p14:tracePt t="97572" x="3257550" y="1244600"/>
          <p14:tracePt t="97590" x="3302000" y="1244600"/>
          <p14:tracePt t="97606" x="3346450" y="1244600"/>
          <p14:tracePt t="97623" x="3384550" y="1244600"/>
          <p14:tracePt t="97639" x="3435350" y="1244600"/>
          <p14:tracePt t="97658" x="3473450" y="1244600"/>
          <p14:tracePt t="97673" x="3517900" y="1244600"/>
          <p14:tracePt t="97689" x="3562350" y="1244600"/>
          <p14:tracePt t="97706" x="3613150" y="1244600"/>
          <p14:tracePt t="97723" x="3670300" y="1244600"/>
          <p14:tracePt t="97739" x="3765550" y="1244600"/>
          <p14:tracePt t="97757" x="3816350" y="1244600"/>
          <p14:tracePt t="97772" x="3867150" y="1244600"/>
          <p14:tracePt t="97789" x="3911600" y="1244600"/>
          <p14:tracePt t="97806" x="3949700" y="1244600"/>
          <p14:tracePt t="97823" x="3987800" y="1244600"/>
          <p14:tracePt t="97839" x="4032250" y="1244600"/>
          <p14:tracePt t="97856" x="4070350" y="1244600"/>
          <p14:tracePt t="97873" x="4114800" y="1244600"/>
          <p14:tracePt t="97889" x="4159250" y="1244600"/>
          <p14:tracePt t="97906" x="4197350" y="1244600"/>
          <p14:tracePt t="97923" x="4235450" y="1244600"/>
          <p14:tracePt t="97939" x="4267200" y="1244600"/>
          <p14:tracePt t="97957" x="4298950" y="1244600"/>
          <p14:tracePt t="97972" x="4324350" y="1244600"/>
          <p14:tracePt t="97989" x="4343400" y="1244600"/>
          <p14:tracePt t="98006" x="4362450" y="1244600"/>
          <p14:tracePt t="98023" x="4381500" y="1244600"/>
          <p14:tracePt t="98039" x="4387850" y="1244600"/>
          <p14:tracePt t="98076" x="4394200" y="1244600"/>
          <p14:tracePt t="98100" x="4400550" y="1244600"/>
          <p14:tracePt t="98772" x="4394200" y="1244600"/>
          <p14:tracePt t="98774" x="4349750" y="1244600"/>
          <p14:tracePt t="98789" x="4273550" y="1244600"/>
          <p14:tracePt t="98790" x="4083050" y="1244600"/>
          <p14:tracePt t="98808" x="3784600" y="1244600"/>
          <p14:tracePt t="98824" x="3416300" y="1244600"/>
          <p14:tracePt t="98839" x="3060700" y="1244600"/>
          <p14:tracePt t="98856" x="2743200" y="1244600"/>
          <p14:tracePt t="98872" x="2489200" y="1244600"/>
          <p14:tracePt t="98889" x="2324100" y="1244600"/>
          <p14:tracePt t="98906" x="2178050" y="1244600"/>
          <p14:tracePt t="98922" x="2076450" y="1244600"/>
          <p14:tracePt t="98939" x="1981200" y="1244600"/>
          <p14:tracePt t="98956" x="1917700" y="1244600"/>
          <p14:tracePt t="98973" x="1854200" y="1244600"/>
          <p14:tracePt t="98989" x="1784350" y="1244600"/>
          <p14:tracePt t="99006" x="1720850" y="1244600"/>
          <p14:tracePt t="99022" x="1682750" y="1244600"/>
          <p14:tracePt t="99039" x="1644650" y="1244600"/>
          <p14:tracePt t="99056" x="1593850" y="1244600"/>
          <p14:tracePt t="99073" x="1562100" y="1244600"/>
          <p14:tracePt t="99089" x="1511300" y="1250950"/>
          <p14:tracePt t="99106" x="1466850" y="1257300"/>
          <p14:tracePt t="99122" x="1441450" y="1263650"/>
          <p14:tracePt t="99122" x="1435100" y="1263650"/>
          <p14:tracePt t="99532" x="1441450" y="1263650"/>
          <p14:tracePt t="99596" x="1447800" y="1263650"/>
          <p14:tracePt t="101325" x="1454150" y="1263650"/>
          <p14:tracePt t="101333" x="1460500" y="1263650"/>
          <p14:tracePt t="101341" x="1485900" y="1238250"/>
          <p14:tracePt t="101349" x="1485900" y="1225550"/>
          <p14:tracePt t="101358" x="1504950" y="1193800"/>
          <p14:tracePt t="101375" x="1517650" y="1174750"/>
          <p14:tracePt t="101391" x="1524000" y="1162050"/>
          <p14:tracePt t="101408" x="1530350" y="1149350"/>
          <p14:tracePt t="101845" x="1530350" y="1155700"/>
          <p14:tracePt t="101853" x="1530350" y="1162050"/>
          <p14:tracePt t="101873" x="1530350" y="1168400"/>
          <p14:tracePt t="102381" x="1530350" y="1174750"/>
          <p14:tracePt t="102389" x="1530350" y="1181100"/>
          <p14:tracePt t="102405" x="1530350" y="1187450"/>
          <p14:tracePt t="102453" x="1530350" y="1193800"/>
          <p14:tracePt t="102493" x="1530350" y="1200150"/>
          <p14:tracePt t="106196" x="1530350" y="1206500"/>
          <p14:tracePt t="106269" x="1536700" y="1206500"/>
          <p14:tracePt t="106308" x="1543050" y="1206500"/>
          <p14:tracePt t="106357" x="1549400" y="1206500"/>
          <p14:tracePt t="106389" x="1555750" y="1206500"/>
          <p14:tracePt t="106621" x="1562100" y="1206500"/>
          <p14:tracePt t="106634" x="1568450" y="1206500"/>
          <p14:tracePt t="114708" x="1568450" y="1219200"/>
          <p14:tracePt t="114716" x="1568450" y="1314450"/>
          <p14:tracePt t="114717" x="1562100" y="1397000"/>
          <p14:tracePt t="114724" x="1517650" y="1651000"/>
          <p14:tracePt t="114741" x="1511300" y="1905000"/>
          <p14:tracePt t="114757" x="1511300" y="2260600"/>
          <p14:tracePt t="114773" x="1543050" y="2565400"/>
          <p14:tracePt t="114791" x="1555750" y="2806700"/>
          <p14:tracePt t="114807" x="1587500" y="2959100"/>
          <p14:tracePt t="114824" x="1644650" y="3124200"/>
          <p14:tracePt t="114839" x="1720850" y="3276600"/>
          <p14:tracePt t="114856" x="1790700" y="3397250"/>
          <p14:tracePt t="114872" x="1841500" y="3498850"/>
          <p14:tracePt t="114872" x="1866900" y="3536950"/>
          <p14:tracePt t="114893" x="1905000" y="3587750"/>
          <p14:tracePt t="114906" x="1955800" y="3644900"/>
          <p14:tracePt t="114923" x="2012950" y="3727450"/>
          <p14:tracePt t="114939" x="2114550" y="3829050"/>
          <p14:tracePt t="114957" x="2197100" y="3898900"/>
          <p14:tracePt t="114973" x="2273300" y="3949700"/>
          <p14:tracePt t="114989" x="2343150" y="3994150"/>
          <p14:tracePt t="115006" x="2400300" y="4025900"/>
          <p14:tracePt t="115023" x="2432050" y="4038600"/>
          <p14:tracePt t="115039" x="2457450" y="4044950"/>
          <p14:tracePt t="115056" x="2470150" y="4057650"/>
          <p14:tracePt t="115072" x="2482850" y="4070350"/>
          <p14:tracePt t="115089" x="2508250" y="4083050"/>
          <p14:tracePt t="115106" x="2533650" y="4102100"/>
          <p14:tracePt t="115123" x="2565400" y="4127500"/>
          <p14:tracePt t="115139" x="2603500" y="4159250"/>
          <p14:tracePt t="115157" x="2616200" y="4171950"/>
          <p14:tracePt t="115172" x="2628900" y="4184650"/>
          <p14:tracePt t="115189" x="2641600" y="4191000"/>
          <p14:tracePt t="115206" x="2647950" y="4197350"/>
          <p14:tracePt t="115223" x="2654300" y="4203700"/>
          <p14:tracePt t="115239" x="2660650" y="4222750"/>
          <p14:tracePt t="115256" x="2667000" y="4235450"/>
          <p14:tracePt t="115272" x="2679700" y="4254500"/>
          <p14:tracePt t="115289" x="2679700" y="4267200"/>
          <p14:tracePt t="115306" x="2679700" y="4273550"/>
          <p14:tracePt t="115323" x="2686050" y="4279900"/>
          <p14:tracePt t="115364" x="2692400" y="4286250"/>
          <p14:tracePt t="115396" x="2692400" y="4292600"/>
          <p14:tracePt t="115404" x="2692400" y="4298950"/>
          <p14:tracePt t="115415" x="2692400" y="4305300"/>
          <p14:tracePt t="115428" x="2698750" y="4318000"/>
          <p14:tracePt t="115452" x="2698750" y="4330700"/>
          <p14:tracePt t="115469" x="2705100" y="4337050"/>
          <p14:tracePt t="115484" x="2705100" y="4343400"/>
          <p14:tracePt t="115524" x="2711450" y="4349750"/>
          <p14:tracePt t="115532" x="2717800" y="4349750"/>
          <p14:tracePt t="115538" x="2724150" y="4362450"/>
          <p14:tracePt t="115564" x="2736850" y="4362450"/>
          <p14:tracePt t="115571" x="2768600" y="4362450"/>
          <p14:tracePt t="115589" x="2787650" y="4362450"/>
          <p14:tracePt t="115590" x="2838450" y="4362450"/>
          <p14:tracePt t="115606" x="2895600" y="4362450"/>
          <p14:tracePt t="115622" x="2965450" y="4343400"/>
          <p14:tracePt t="115639" x="3067050" y="4311650"/>
          <p14:tracePt t="115656" x="3162300" y="4273550"/>
          <p14:tracePt t="115673" x="3251200" y="4235450"/>
          <p14:tracePt t="115689" x="3340100" y="4191000"/>
          <p14:tracePt t="115706" x="3416300" y="4159250"/>
          <p14:tracePt t="115722" x="3479800" y="4146550"/>
          <p14:tracePt t="115740" x="3505200" y="4133850"/>
          <p14:tracePt t="115756" x="3517900" y="4127500"/>
          <p14:tracePt t="115876" x="3492500" y="4127500"/>
          <p14:tracePt t="115884" x="3435350" y="4127500"/>
          <p14:tracePt t="115889" x="3276600" y="4127500"/>
          <p14:tracePt t="115889" x="3200400" y="4127500"/>
          <p14:tracePt t="115908" x="3105150" y="4127500"/>
          <p14:tracePt t="115923" x="2794000" y="4159250"/>
          <p14:tracePt t="115940" x="2578100" y="4191000"/>
          <p14:tracePt t="115956" x="2393950" y="4222750"/>
          <p14:tracePt t="115973" x="2241550" y="4241800"/>
          <p14:tracePt t="115989" x="2127250" y="4254500"/>
          <p14:tracePt t="116006" x="2051050" y="4273550"/>
          <p14:tracePt t="116022" x="2025650" y="4292600"/>
          <p14:tracePt t="116039" x="2000250" y="4298950"/>
          <p14:tracePt t="116056" x="1993900" y="4305300"/>
          <p14:tracePt t="116073" x="1993900" y="4311650"/>
          <p14:tracePt t="116089" x="1993900" y="4324350"/>
          <p14:tracePt t="116106" x="1993900" y="4356100"/>
          <p14:tracePt t="116122" x="2038350" y="4445000"/>
          <p14:tracePt t="116140" x="2114550" y="4533900"/>
          <p14:tracePt t="116156" x="2209800" y="4622800"/>
          <p14:tracePt t="116173" x="2336800" y="4692650"/>
          <p14:tracePt t="116189" x="2463800" y="4749800"/>
          <p14:tracePt t="116206" x="2609850" y="4781550"/>
          <p14:tracePt t="116222" x="2736850" y="4813300"/>
          <p14:tracePt t="116239" x="2901950" y="4819650"/>
          <p14:tracePt t="116256" x="3041650" y="4819650"/>
          <p14:tracePt t="116273" x="3143250" y="4762500"/>
          <p14:tracePt t="116289" x="3244850" y="4673600"/>
          <p14:tracePt t="116306" x="3308350" y="4546600"/>
          <p14:tracePt t="116323" x="3333750" y="4337050"/>
          <p14:tracePt t="116341" x="3333750" y="4197350"/>
          <p14:tracePt t="116357" x="3257550" y="4032250"/>
          <p14:tracePt t="116373" x="3136900" y="3892550"/>
          <p14:tracePt t="116389" x="2971800" y="3778250"/>
          <p14:tracePt t="116407" x="2774950" y="3683000"/>
          <p14:tracePt t="116422" x="2590800" y="3638550"/>
          <p14:tracePt t="116439" x="2387600" y="3632200"/>
          <p14:tracePt t="116456" x="2197100" y="3663950"/>
          <p14:tracePt t="116473" x="2051050" y="3746500"/>
          <p14:tracePt t="116489" x="1911350" y="3867150"/>
          <p14:tracePt t="116506" x="1816100" y="4006850"/>
          <p14:tracePt t="116522" x="1765300" y="4114800"/>
          <p14:tracePt t="116522" x="1752600" y="4178300"/>
          <p14:tracePt t="116540" x="1746250" y="4254500"/>
          <p14:tracePt t="116556" x="1758950" y="4330700"/>
          <p14:tracePt t="116572" x="1803400" y="4406900"/>
          <p14:tracePt t="116589" x="1841500" y="4483100"/>
          <p14:tracePt t="116606" x="1892300" y="4540250"/>
          <p14:tracePt t="116622" x="1930400" y="4578350"/>
          <p14:tracePt t="116639" x="1968500" y="4610100"/>
          <p14:tracePt t="116656" x="2019300" y="4629150"/>
          <p14:tracePt t="116673" x="2070100" y="4648200"/>
          <p14:tracePt t="116689" x="2133600" y="4667250"/>
          <p14:tracePt t="116706" x="2171700" y="4673600"/>
          <p14:tracePt t="116722" x="2209800" y="4673600"/>
          <p14:tracePt t="116741" x="2228850" y="4679950"/>
          <p14:tracePt t="116756" x="2235200" y="4679950"/>
          <p14:tracePt t="116796" x="2241550" y="4679950"/>
          <p14:tracePt t="116812" x="2247900" y="4686300"/>
          <p14:tracePt t="116831" x="2260600" y="4692650"/>
          <p14:tracePt t="116838" x="2273300" y="4699000"/>
          <p14:tracePt t="116839" x="2292350" y="4711700"/>
          <p14:tracePt t="116855" x="2336800" y="4730750"/>
          <p14:tracePt t="116872" x="2406650" y="4756150"/>
          <p14:tracePt t="116888" x="2501900" y="4794250"/>
          <p14:tracePt t="116906" x="2647950" y="4832350"/>
          <p14:tracePt t="116906" x="2711450" y="4851400"/>
          <p14:tracePt t="116925" x="2876550" y="4883150"/>
          <p14:tracePt t="116941" x="3048000" y="4889500"/>
          <p14:tracePt t="116956" x="3213100" y="4889500"/>
          <p14:tracePt t="116972" x="3371850" y="4889500"/>
          <p14:tracePt t="116989" x="3524250" y="4870450"/>
          <p14:tracePt t="117006" x="3663950" y="4819650"/>
          <p14:tracePt t="117022" x="3784600" y="4756150"/>
          <p14:tracePt t="117039" x="3924300" y="4679950"/>
          <p14:tracePt t="117056" x="4025900" y="4597400"/>
          <p14:tracePt t="117072" x="4114800" y="4514850"/>
          <p14:tracePt t="117089" x="4159250" y="4451350"/>
          <p14:tracePt t="117106" x="4165600" y="4413250"/>
          <p14:tracePt t="117123" x="4165600" y="4375150"/>
          <p14:tracePt t="117139" x="4146550" y="4324350"/>
          <p14:tracePt t="117156" x="4108450" y="4298950"/>
          <p14:tracePt t="117172" x="4019550" y="4279900"/>
          <p14:tracePt t="117189" x="3886200" y="4260850"/>
          <p14:tracePt t="117206" x="3740150" y="4241800"/>
          <p14:tracePt t="117222" x="3575050" y="4229100"/>
          <p14:tracePt t="117239" x="3416300" y="4203700"/>
          <p14:tracePt t="117256" x="3257550" y="4184650"/>
          <p14:tracePt t="117272" x="3117850" y="4159250"/>
          <p14:tracePt t="117289" x="3009900" y="4140200"/>
          <p14:tracePt t="117306" x="2940050" y="4133850"/>
          <p14:tracePt t="117323" x="2895600" y="4133850"/>
          <p14:tracePt t="117339" x="2857500" y="4133850"/>
          <p14:tracePt t="117358" x="2844800" y="4133850"/>
          <p14:tracePt t="117445" x="2851150" y="4127500"/>
          <p14:tracePt t="117453" x="2863850" y="4121150"/>
          <p14:tracePt t="117455" x="2908300" y="4108450"/>
          <p14:tracePt t="117473" x="2965450" y="4089400"/>
          <p14:tracePt t="117490" x="3067050" y="4044950"/>
          <p14:tracePt t="117507" x="3168650" y="4006850"/>
          <p14:tracePt t="117524" x="3244850" y="3968750"/>
          <p14:tracePt t="117540" x="3308350" y="3937000"/>
          <p14:tracePt t="117557" x="3314700" y="3930650"/>
          <p14:tracePt t="117636" x="3295650" y="3930650"/>
          <p14:tracePt t="117644" x="3276600" y="3924300"/>
          <p14:tracePt t="117651" x="3238500" y="3924300"/>
          <p14:tracePt t="117657" x="3143250" y="3905250"/>
          <p14:tracePt t="117673" x="2997200" y="3886200"/>
          <p14:tracePt t="117691" x="2844800" y="3867150"/>
          <p14:tracePt t="117707" x="2667000" y="3841750"/>
          <p14:tracePt t="117724" x="2482850" y="3816350"/>
          <p14:tracePt t="117740" x="2228850" y="3784600"/>
          <p14:tracePt t="117758" x="2101850" y="3778250"/>
          <p14:tracePt t="117773" x="1993900" y="3771900"/>
          <p14:tracePt t="117790" x="1917700" y="3771900"/>
          <p14:tracePt t="117807" x="1860550" y="3765550"/>
          <p14:tracePt t="117824" x="1816100" y="3765550"/>
          <p14:tracePt t="117840" x="1784350" y="3759200"/>
          <p14:tracePt t="117856" x="1758950" y="3759200"/>
          <p14:tracePt t="117872" x="1733550" y="3759200"/>
          <p14:tracePt t="117890" x="1714500" y="3759200"/>
          <p14:tracePt t="117907" x="1701800" y="3759200"/>
          <p14:tracePt t="117924" x="1682750" y="3752850"/>
          <p14:tracePt t="117942" x="1663700" y="3746500"/>
          <p14:tracePt t="117957" x="1651000" y="3746500"/>
          <p14:tracePt t="117973" x="1644650" y="3746500"/>
          <p14:tracePt t="117990" x="1631950" y="3746500"/>
          <p14:tracePt t="118007" x="1619250" y="3746500"/>
          <p14:tracePt t="118024" x="1600200" y="3746500"/>
          <p14:tracePt t="118040" x="1587500" y="3746500"/>
          <p14:tracePt t="118057" x="1568450" y="3746500"/>
          <p14:tracePt t="118073" x="1549400" y="3746500"/>
          <p14:tracePt t="118091" x="1536700" y="3746500"/>
          <p14:tracePt t="118107" x="1517650" y="3746500"/>
          <p14:tracePt t="118107" x="1504950" y="3746500"/>
          <p14:tracePt t="118125" x="1492250" y="3752850"/>
          <p14:tracePt t="118140" x="1466850" y="3759200"/>
          <p14:tracePt t="118157" x="1454150" y="3765550"/>
          <p14:tracePt t="118173" x="1428750" y="3765550"/>
          <p14:tracePt t="118190" x="1409700" y="3778250"/>
          <p14:tracePt t="118206" x="1384300" y="3784600"/>
          <p14:tracePt t="118223" x="1371600" y="3784600"/>
          <p14:tracePt t="118240" x="1358900" y="3790950"/>
          <p14:tracePt t="118257" x="1352550" y="3790950"/>
          <p14:tracePt t="118389" x="1346200" y="3797300"/>
          <p14:tracePt t="118421" x="1352550" y="3797300"/>
          <p14:tracePt t="118428" x="1358900" y="3797300"/>
          <p14:tracePt t="118440" x="1377950" y="3797300"/>
          <p14:tracePt t="118441" x="1435100" y="3797300"/>
          <p14:tracePt t="118457" x="1485900" y="3797300"/>
          <p14:tracePt t="118473" x="1568450" y="3797300"/>
          <p14:tracePt t="118490" x="1663700" y="3797300"/>
          <p14:tracePt t="118507" x="1778000" y="3797300"/>
          <p14:tracePt t="118524" x="1905000" y="3797300"/>
          <p14:tracePt t="118540" x="2095500" y="3797300"/>
          <p14:tracePt t="118557" x="2197100" y="3797300"/>
          <p14:tracePt t="118573" x="2266950" y="3797300"/>
          <p14:tracePt t="118590" x="2343150" y="3797300"/>
          <p14:tracePt t="118607" x="2413000" y="3797300"/>
          <p14:tracePt t="118623" x="2482850" y="3797300"/>
          <p14:tracePt t="118640" x="2559050" y="3797300"/>
          <p14:tracePt t="118656" x="2641600" y="3797300"/>
          <p14:tracePt t="118673" x="2724150" y="3797300"/>
          <p14:tracePt t="118690" x="2800350" y="3797300"/>
          <p14:tracePt t="118707" x="2870200" y="3797300"/>
          <p14:tracePt t="118723" x="2921000" y="3797300"/>
          <p14:tracePt t="118740" x="2984500" y="3797300"/>
          <p14:tracePt t="118757" x="3028950" y="3797300"/>
          <p14:tracePt t="118774" x="3079750" y="3797300"/>
          <p14:tracePt t="118790" x="3143250" y="3797300"/>
          <p14:tracePt t="118807" x="3219450" y="3797300"/>
          <p14:tracePt t="118823" x="3302000" y="3797300"/>
          <p14:tracePt t="118840" x="3378200" y="3797300"/>
          <p14:tracePt t="118857" x="3454400" y="3797300"/>
          <p14:tracePt t="118874" x="3536950" y="3797300"/>
          <p14:tracePt t="118890" x="3613150" y="3797300"/>
          <p14:tracePt t="118907" x="3702050" y="3797300"/>
          <p14:tracePt t="118923" x="3790950" y="3797300"/>
          <p14:tracePt t="118923" x="3841750" y="3797300"/>
          <p14:tracePt t="118941" x="3937000" y="3797300"/>
          <p14:tracePt t="118958" x="4006850" y="3797300"/>
          <p14:tracePt t="118974" x="4089400" y="3797300"/>
          <p14:tracePt t="118991" x="4178300" y="3797300"/>
          <p14:tracePt t="119007" x="4273550" y="3797300"/>
          <p14:tracePt t="119023" x="4375150" y="3797300"/>
          <p14:tracePt t="119040" x="4470400" y="3797300"/>
          <p14:tracePt t="119057" x="4559300" y="3797300"/>
          <p14:tracePt t="119073" x="4635500" y="3797300"/>
          <p14:tracePt t="119090" x="4724400" y="3797300"/>
          <p14:tracePt t="119107" x="4794250" y="3797300"/>
          <p14:tracePt t="119123" x="4927600" y="3797300"/>
          <p14:tracePt t="119141" x="5022850" y="3797300"/>
          <p14:tracePt t="119157" x="5086350" y="3797300"/>
          <p14:tracePt t="119174" x="5118100" y="3797300"/>
          <p14:tracePt t="119190" x="5156200" y="3797300"/>
          <p14:tracePt t="119207" x="5175250" y="3797300"/>
          <p14:tracePt t="119223" x="5187950" y="3797300"/>
          <p14:tracePt t="119240" x="5200650" y="3797300"/>
          <p14:tracePt t="119256" x="5207000" y="3797300"/>
          <p14:tracePt t="119273" x="5213350" y="3797300"/>
          <p14:tracePt t="119290" x="5226050" y="3797300"/>
          <p14:tracePt t="119307" x="5238750" y="3790950"/>
          <p14:tracePt t="119323" x="5276850" y="3790950"/>
          <p14:tracePt t="119342" x="5302250" y="3790950"/>
          <p14:tracePt t="119357" x="5334000" y="3790950"/>
          <p14:tracePt t="119373" x="5365750" y="3790950"/>
          <p14:tracePt t="119390" x="5403850" y="3790950"/>
          <p14:tracePt t="119407" x="5461000" y="3790950"/>
          <p14:tracePt t="119423" x="5518150" y="3790950"/>
          <p14:tracePt t="119440" x="5581650" y="3790950"/>
          <p14:tracePt t="119457" x="5645150" y="3790950"/>
          <p14:tracePt t="119474" x="5683250" y="3790950"/>
          <p14:tracePt t="119490" x="5727700" y="3790950"/>
          <p14:tracePt t="119507" x="5765800" y="3790950"/>
          <p14:tracePt t="119523" x="5816600" y="3790950"/>
          <p14:tracePt t="119541" x="5848350" y="3790950"/>
          <p14:tracePt t="119557" x="5899150" y="3790950"/>
          <p14:tracePt t="119574" x="5956300" y="3790950"/>
          <p14:tracePt t="119590" x="6013450" y="3790950"/>
          <p14:tracePt t="119607" x="6076950" y="3790950"/>
          <p14:tracePt t="119623" x="6140450" y="3790950"/>
          <p14:tracePt t="119640" x="6203950" y="3790950"/>
          <p14:tracePt t="119657" x="6267450" y="3790950"/>
          <p14:tracePt t="119673" x="6318250" y="3790950"/>
          <p14:tracePt t="119690" x="6362700" y="3790950"/>
          <p14:tracePt t="119707" x="6432550" y="3790950"/>
          <p14:tracePt t="119723" x="6496050" y="3784600"/>
          <p14:tracePt t="119723" x="6527800" y="3778250"/>
          <p14:tracePt t="119741" x="6591300" y="3771900"/>
          <p14:tracePt t="119757" x="6661150" y="3759200"/>
          <p14:tracePt t="119773" x="6705600" y="3752850"/>
          <p14:tracePt t="119790" x="6737350" y="3752850"/>
          <p14:tracePt t="119807" x="6762750" y="3746500"/>
          <p14:tracePt t="119823" x="6781800" y="3746500"/>
          <p14:tracePt t="119841" x="6807200" y="3740150"/>
          <p14:tracePt t="119856" x="6832600" y="3740150"/>
          <p14:tracePt t="119873" x="6858000" y="3733800"/>
          <p14:tracePt t="119890" x="6877050" y="3727450"/>
          <p14:tracePt t="119907" x="6902450" y="3727450"/>
          <p14:tracePt t="119923" x="6927850" y="3721100"/>
          <p14:tracePt t="119939" x="6940550" y="3721100"/>
          <p14:tracePt t="119957" x="6959600" y="3714750"/>
          <p14:tracePt t="119973" x="6985000" y="3714750"/>
          <p14:tracePt t="119991" x="7010400" y="3714750"/>
          <p14:tracePt t="120007" x="7029450" y="3714750"/>
          <p14:tracePt t="120023" x="7067550" y="3714750"/>
          <p14:tracePt t="120040" x="7086600" y="3714750"/>
          <p14:tracePt t="120056" x="7124700" y="3714750"/>
          <p14:tracePt t="120073" x="7169150" y="3714750"/>
          <p14:tracePt t="120090" x="7207250" y="3714750"/>
          <p14:tracePt t="120107" x="7308850" y="3714750"/>
          <p14:tracePt t="120125" x="7346950" y="3714750"/>
          <p14:tracePt t="120140" x="7467600" y="3714750"/>
          <p14:tracePt t="120157" x="7537450" y="3714750"/>
          <p14:tracePt t="120173" x="7588250" y="3714750"/>
          <p14:tracePt t="120190" x="7632700" y="3714750"/>
          <p14:tracePt t="120207" x="7683500" y="3714750"/>
          <p14:tracePt t="120223" x="7721600" y="3714750"/>
          <p14:tracePt t="120240" x="7766050" y="3714750"/>
          <p14:tracePt t="120257" x="7797800" y="3714750"/>
          <p14:tracePt t="120273" x="7810500" y="3714750"/>
          <p14:tracePt t="120290" x="7823200" y="3708400"/>
          <p14:tracePt t="120420" x="7797800" y="3708400"/>
          <p14:tracePt t="120423" x="7747000" y="3708400"/>
          <p14:tracePt t="120440" x="7677150" y="3708400"/>
          <p14:tracePt t="120441" x="7435850" y="3733800"/>
          <p14:tracePt t="120457" x="7092950" y="3784600"/>
          <p14:tracePt t="120474" x="6673850" y="3829050"/>
          <p14:tracePt t="120490" x="6216650" y="3892550"/>
          <p14:tracePt t="120507" x="5772150" y="3962400"/>
          <p14:tracePt t="120523" x="5467350" y="4006850"/>
          <p14:tracePt t="120540" x="5099050" y="4051300"/>
          <p14:tracePt t="120558" x="4933950" y="4051300"/>
          <p14:tracePt t="120573" x="4762500" y="4057650"/>
          <p14:tracePt t="120590" x="4610100" y="4057650"/>
          <p14:tracePt t="120606" x="4438650" y="4057650"/>
          <p14:tracePt t="120624" x="4286250" y="4057650"/>
          <p14:tracePt t="120640" x="4133850" y="4057650"/>
          <p14:tracePt t="120657" x="4000500" y="4070350"/>
          <p14:tracePt t="120673" x="3892550" y="4070350"/>
          <p14:tracePt t="120690" x="3822700" y="4070350"/>
          <p14:tracePt t="120706" x="3759200" y="4070350"/>
          <p14:tracePt t="120723" x="3714750" y="4070350"/>
          <p14:tracePt t="120740" x="3632200" y="4070350"/>
          <p14:tracePt t="120757" x="3562350" y="4070350"/>
          <p14:tracePt t="120773" x="3479800" y="4076700"/>
          <p14:tracePt t="120790" x="3409950" y="4089400"/>
          <p14:tracePt t="120807" x="3333750" y="4102100"/>
          <p14:tracePt t="120824" x="3263900" y="4108450"/>
          <p14:tracePt t="120840" x="3194050" y="4108450"/>
          <p14:tracePt t="120857" x="3124200" y="4108450"/>
          <p14:tracePt t="120873" x="3060700" y="4108450"/>
          <p14:tracePt t="120890" x="3003550" y="4108450"/>
          <p14:tracePt t="120907" x="2952750" y="4108450"/>
          <p14:tracePt t="120923" x="2863850" y="4108450"/>
          <p14:tracePt t="120940" x="2838450" y="4108450"/>
          <p14:tracePt t="120940" x="2825750" y="4114800"/>
          <p14:tracePt t="120957" x="2781300" y="4121150"/>
          <p14:tracePt t="120973" x="2755900" y="4121150"/>
          <p14:tracePt t="120991" x="2724150" y="4127500"/>
          <p14:tracePt t="121006" x="2711450" y="4127500"/>
          <p14:tracePt t="121024" x="2686050" y="4133850"/>
          <p14:tracePt t="121040" x="2667000" y="4140200"/>
          <p14:tracePt t="121057" x="2641600" y="4152900"/>
          <p14:tracePt t="121073" x="2628900" y="4152900"/>
          <p14:tracePt t="121090" x="2622550" y="4152900"/>
          <p14:tracePt t="121106" x="2616200" y="4159250"/>
          <p14:tracePt t="121124" x="2603500" y="4165600"/>
          <p14:tracePt t="121140" x="2590800" y="4165600"/>
          <p14:tracePt t="121157" x="2584450" y="4171950"/>
          <p14:tracePt t="121173" x="2578100" y="4171950"/>
          <p14:tracePt t="121190" x="2571750" y="4171950"/>
          <p14:tracePt t="121207" x="2565400" y="4178300"/>
          <p14:tracePt t="121245" x="2559050" y="4178300"/>
          <p14:tracePt t="121260" x="2552700" y="4184650"/>
          <p14:tracePt t="121468" x="2565400" y="4184650"/>
          <p14:tracePt t="121476" x="2590800" y="4184650"/>
          <p14:tracePt t="121482" x="2609850" y="4184650"/>
          <p14:tracePt t="121491" x="2654300" y="4184650"/>
          <p14:tracePt t="121506" x="2692400" y="4184650"/>
          <p14:tracePt t="121523" x="2762250" y="4184650"/>
          <p14:tracePt t="121541" x="2806700" y="4184650"/>
          <p14:tracePt t="121557" x="2851150" y="4184650"/>
          <p14:tracePt t="121573" x="2895600" y="4178300"/>
          <p14:tracePt t="121590" x="2952750" y="4165600"/>
          <p14:tracePt t="121606" x="2990850" y="4165600"/>
          <p14:tracePt t="121623" x="3035300" y="4159250"/>
          <p14:tracePt t="121640" x="3086100" y="4159250"/>
          <p14:tracePt t="121656" x="3130550" y="4159250"/>
          <p14:tracePt t="121673" x="3155950" y="4159250"/>
          <p14:tracePt t="121690" x="3194050" y="4159250"/>
          <p14:tracePt t="121707" x="3213100" y="4159250"/>
          <p14:tracePt t="121723" x="3232150" y="4159250"/>
          <p14:tracePt t="121740" x="3251200" y="4159250"/>
          <p14:tracePt t="121757" x="3263900" y="4159250"/>
          <p14:tracePt t="121774" x="3276600" y="4159250"/>
          <p14:tracePt t="121790" x="3295650" y="4159250"/>
          <p14:tracePt t="121807" x="3308350" y="4159250"/>
          <p14:tracePt t="121823" x="3314700" y="4152900"/>
          <p14:tracePt t="121840" x="3321050" y="4152900"/>
          <p14:tracePt t="122012" x="3308350" y="4152900"/>
          <p14:tracePt t="122020" x="3289300" y="4152900"/>
          <p14:tracePt t="122028" x="3225800" y="4152900"/>
          <p14:tracePt t="122040" x="3155950" y="4152900"/>
          <p14:tracePt t="122056" x="3067050" y="4152900"/>
          <p14:tracePt t="122074" x="2997200" y="4152900"/>
          <p14:tracePt t="122090" x="2921000" y="4152900"/>
          <p14:tracePt t="122107" x="2863850" y="4152900"/>
          <p14:tracePt t="122123" x="2813050" y="4152900"/>
          <p14:tracePt t="122123" x="2794000" y="4152900"/>
          <p14:tracePt t="122141" x="2762250" y="4152900"/>
          <p14:tracePt t="122157" x="2736850" y="4146550"/>
          <p14:tracePt t="122173" x="2717800" y="4146550"/>
          <p14:tracePt t="122190" x="2705100" y="4140200"/>
          <p14:tracePt t="122206" x="2698750" y="4140200"/>
          <p14:tracePt t="122500" x="2730500" y="4140200"/>
          <p14:tracePt t="122509" x="2781300" y="4140200"/>
          <p14:tracePt t="122509" x="2889250" y="4140200"/>
          <p14:tracePt t="122524" x="2997200" y="4140200"/>
          <p14:tracePt t="122541" x="3086100" y="4140200"/>
          <p14:tracePt t="122557" x="3149600" y="4140200"/>
          <p14:tracePt t="122573" x="3187700" y="4140200"/>
          <p14:tracePt t="122590" x="3219450" y="4133850"/>
          <p14:tracePt t="122607" x="3244850" y="4133850"/>
          <p14:tracePt t="122623" x="3263900" y="4127500"/>
          <p14:tracePt t="122640" x="3276600" y="4127500"/>
          <p14:tracePt t="122656" x="3289300" y="4127500"/>
          <p14:tracePt t="122673" x="3295650" y="4127500"/>
          <p14:tracePt t="123516" x="3302000" y="4127500"/>
          <p14:tracePt t="123613" x="3321050" y="4127500"/>
          <p14:tracePt t="123620" x="3403600" y="4127500"/>
          <p14:tracePt t="123624" x="3638550" y="4127500"/>
          <p14:tracePt t="123641" x="4184650" y="4178300"/>
          <p14:tracePt t="123658" x="4832350" y="4241800"/>
          <p14:tracePt t="123674" x="5467350" y="4254500"/>
          <p14:tracePt t="123690" x="5943600" y="4254500"/>
          <p14:tracePt t="123707" x="6235700" y="4241800"/>
          <p14:tracePt t="123707" x="6299200" y="4235450"/>
          <p14:tracePt t="123724" x="6343650" y="4229100"/>
          <p14:tracePt t="123740" x="6388100" y="4222750"/>
          <p14:tracePt t="123757" x="6400800" y="4216400"/>
          <p14:tracePt t="123773" x="6419850" y="4210050"/>
          <p14:tracePt t="123790" x="6438900" y="4210050"/>
          <p14:tracePt t="123806" x="6457950" y="4210050"/>
          <p14:tracePt t="123823" x="6477000" y="4210050"/>
          <p14:tracePt t="123840" x="6502400" y="4210050"/>
          <p14:tracePt t="123856" x="6540500" y="4210050"/>
          <p14:tracePt t="123873" x="6597650" y="4197350"/>
          <p14:tracePt t="123890" x="6673850" y="4184650"/>
          <p14:tracePt t="123907" x="6800850" y="4159250"/>
          <p14:tracePt t="123923" x="6908800" y="4133850"/>
          <p14:tracePt t="123940" x="7042150" y="4121150"/>
          <p14:tracePt t="123957" x="7105650" y="4108450"/>
          <p14:tracePt t="123973" x="7156450" y="4108450"/>
          <p14:tracePt t="123990" x="7200900" y="4108450"/>
          <p14:tracePt t="124006" x="7251700" y="4108450"/>
          <p14:tracePt t="124024" x="7340600" y="4108450"/>
          <p14:tracePt t="124039" x="7448550" y="4108450"/>
          <p14:tracePt t="124055" x="7575550" y="4089400"/>
          <p14:tracePt t="124073" x="7670800" y="4070350"/>
          <p14:tracePt t="124090" x="7734300" y="4064000"/>
          <p14:tracePt t="124106" x="7766050" y="4057650"/>
          <p14:tracePt t="124123" x="7785100" y="4057650"/>
          <p14:tracePt t="124140" x="7816850" y="4044950"/>
          <p14:tracePt t="124157" x="7842250" y="4044950"/>
          <p14:tracePt t="124173" x="7886700" y="4038600"/>
          <p14:tracePt t="124190" x="7950200" y="4032250"/>
          <p14:tracePt t="124206" x="8032750" y="4025900"/>
          <p14:tracePt t="124223" x="8096250" y="4019550"/>
          <p14:tracePt t="124240" x="8166100" y="4013200"/>
          <p14:tracePt t="124257" x="8197850" y="4006850"/>
          <p14:tracePt t="124273" x="8223250" y="4000500"/>
          <p14:tracePt t="124290" x="8248650" y="3994150"/>
          <p14:tracePt t="124306" x="8261350" y="3994150"/>
          <p14:tracePt t="124323" x="8299450" y="3987800"/>
          <p14:tracePt t="124340" x="8324850" y="3987800"/>
          <p14:tracePt t="124357" x="8356600" y="3987800"/>
          <p14:tracePt t="124373" x="8382000" y="3987800"/>
          <p14:tracePt t="124390" x="8388350" y="3987800"/>
          <p14:tracePt t="124406" x="8401050" y="3987800"/>
          <p14:tracePt t="124423" x="8420100" y="3981450"/>
          <p14:tracePt t="124440" x="8432800" y="3981450"/>
          <p14:tracePt t="124457" x="8458200" y="3975100"/>
          <p14:tracePt t="124473" x="8477250" y="3975100"/>
          <p14:tracePt t="124490" x="8489950" y="3968750"/>
          <p14:tracePt t="124506" x="8502650" y="3968750"/>
          <p14:tracePt t="124629" x="8483600" y="3968750"/>
          <p14:tracePt t="124636" x="8451850" y="3975100"/>
          <p14:tracePt t="124641" x="8299450" y="4019550"/>
          <p14:tracePt t="124657" x="7981950" y="4083050"/>
          <p14:tracePt t="124673" x="7537450" y="4146550"/>
          <p14:tracePt t="124690" x="7080250" y="4203700"/>
          <p14:tracePt t="124706" x="6616700" y="4229100"/>
          <p14:tracePt t="124723" x="6203950" y="4235450"/>
          <p14:tracePt t="124740" x="5708650" y="4235450"/>
          <p14:tracePt t="124757" x="5441950" y="4235450"/>
          <p14:tracePt t="124773" x="5194300" y="4235450"/>
          <p14:tracePt t="124790" x="4902200" y="4254500"/>
          <p14:tracePt t="124806" x="4610100" y="4305300"/>
          <p14:tracePt t="124823" x="4368800" y="4330700"/>
          <p14:tracePt t="124840" x="4191000" y="4349750"/>
          <p14:tracePt t="124857" x="4064000" y="4362450"/>
          <p14:tracePt t="124873" x="3930650" y="4375150"/>
          <p14:tracePt t="124890" x="3816350" y="4375150"/>
          <p14:tracePt t="124906" x="3689350" y="4381500"/>
          <p14:tracePt t="124923" x="3536950" y="4400550"/>
          <p14:tracePt t="124940" x="3302000" y="4432300"/>
          <p14:tracePt t="124957" x="3149600" y="4438650"/>
          <p14:tracePt t="124973" x="3009900" y="4438650"/>
          <p14:tracePt t="124990" x="2895600" y="4457700"/>
          <p14:tracePt t="125006" x="2806700" y="4470400"/>
          <p14:tracePt t="125023" x="2717800" y="4483100"/>
          <p14:tracePt t="125040" x="2641600" y="4489450"/>
          <p14:tracePt t="125056" x="2552700" y="4502150"/>
          <p14:tracePt t="125073" x="2463800" y="4521200"/>
          <p14:tracePt t="125090" x="2374900" y="4521200"/>
          <p14:tracePt t="125106" x="2279650" y="4533900"/>
          <p14:tracePt t="125123" x="2184400" y="4533900"/>
          <p14:tracePt t="125139" x="1981200" y="4533900"/>
          <p14:tracePt t="125157" x="1879600" y="4533900"/>
          <p14:tracePt t="125173" x="1816100" y="4533900"/>
          <p14:tracePt t="125190" x="1803400" y="4533900"/>
          <p14:tracePt t="125206" x="1790700" y="4533900"/>
          <p14:tracePt t="125300" x="1784350" y="4533900"/>
          <p14:tracePt t="125405" x="1803400" y="4533900"/>
          <p14:tracePt t="125415" x="1822450" y="4533900"/>
          <p14:tracePt t="125415" x="1841500" y="4533900"/>
          <p14:tracePt t="125423" x="1892300" y="4533900"/>
          <p14:tracePt t="125440" x="1962150" y="4533900"/>
          <p14:tracePt t="125456" x="2057400" y="4533900"/>
          <p14:tracePt t="125473" x="2171700" y="4533900"/>
          <p14:tracePt t="125490" x="2311400" y="4533900"/>
          <p14:tracePt t="125506" x="2559050" y="4533900"/>
          <p14:tracePt t="125525" x="2635250" y="4533900"/>
          <p14:tracePt t="125525" x="2724150" y="4533900"/>
          <p14:tracePt t="125541" x="2870200" y="4533900"/>
          <p14:tracePt t="125557" x="3009900" y="4533900"/>
          <p14:tracePt t="125573" x="3105150" y="4533900"/>
          <p14:tracePt t="125589" x="3194050" y="4533900"/>
          <p14:tracePt t="125606" x="3270250" y="4533900"/>
          <p14:tracePt t="125623" x="3333750" y="4533900"/>
          <p14:tracePt t="125640" x="3397250" y="4533900"/>
          <p14:tracePt t="125656" x="3448050" y="4533900"/>
          <p14:tracePt t="125673" x="3492500" y="4533900"/>
          <p14:tracePt t="125690" x="3536950" y="4533900"/>
          <p14:tracePt t="125706" x="3587750" y="4533900"/>
          <p14:tracePt t="125723" x="3651250" y="4533900"/>
          <p14:tracePt t="125723" x="3676650" y="4533900"/>
          <p14:tracePt t="125740" x="3765550" y="4533900"/>
          <p14:tracePt t="125757" x="3841750" y="4533900"/>
          <p14:tracePt t="125773" x="3924300" y="4533900"/>
          <p14:tracePt t="125790" x="3981450" y="4533900"/>
          <p14:tracePt t="125806" x="4044950" y="4533900"/>
          <p14:tracePt t="125823" x="4089400" y="4533900"/>
          <p14:tracePt t="125840" x="4152900" y="4533900"/>
          <p14:tracePt t="125856" x="4216400" y="4533900"/>
          <p14:tracePt t="125873" x="4292600" y="4533900"/>
          <p14:tracePt t="125889" x="4375150" y="4533900"/>
          <p14:tracePt t="125906" x="4451350" y="4533900"/>
          <p14:tracePt t="125923" x="4521200" y="4533900"/>
          <p14:tracePt t="125940" x="4622800" y="4533900"/>
          <p14:tracePt t="125957" x="4667250" y="4533900"/>
          <p14:tracePt t="125973" x="4705350" y="4533900"/>
          <p14:tracePt t="125990" x="4749800" y="4533900"/>
          <p14:tracePt t="126007" x="4781550" y="4533900"/>
          <p14:tracePt t="126023" x="4806950" y="4533900"/>
          <p14:tracePt t="126040" x="4832350" y="4533900"/>
          <p14:tracePt t="126057" x="4870450" y="4533900"/>
          <p14:tracePt t="126073" x="4895850" y="4533900"/>
          <p14:tracePt t="126090" x="4921250" y="4533900"/>
          <p14:tracePt t="126106" x="4927600" y="4533900"/>
          <p14:tracePt t="127252" x="4953000" y="4533900"/>
          <p14:tracePt t="127260" x="5022850" y="4533900"/>
          <p14:tracePt t="127273" x="5080000" y="4533900"/>
          <p14:tracePt t="127276" x="5213350" y="4533900"/>
          <p14:tracePt t="127291" x="5334000" y="4533900"/>
          <p14:tracePt t="127307" x="5410200" y="4533900"/>
          <p14:tracePt t="127307" x="5448300" y="4533900"/>
          <p14:tracePt t="127324" x="5467350" y="4533900"/>
          <p14:tracePt t="127339" x="5524500" y="4533900"/>
          <p14:tracePt t="127358" x="5562600" y="4533900"/>
          <p14:tracePt t="127373" x="5607050" y="4527550"/>
          <p14:tracePt t="127390" x="5676900" y="4514850"/>
          <p14:tracePt t="127406" x="5734050" y="4508500"/>
          <p14:tracePt t="127423" x="5797550" y="4495800"/>
          <p14:tracePt t="127440" x="5873750" y="4489450"/>
          <p14:tracePt t="127456" x="5924550" y="4483100"/>
          <p14:tracePt t="127473" x="5969000" y="4476750"/>
          <p14:tracePt t="127490" x="6000750" y="4470400"/>
          <p14:tracePt t="127506" x="6026150" y="4464050"/>
          <p14:tracePt t="127523" x="6083300" y="4457700"/>
          <p14:tracePt t="127541" x="6134100" y="4457700"/>
          <p14:tracePt t="127557" x="6210300" y="4445000"/>
          <p14:tracePt t="127574" x="6280150" y="4432300"/>
          <p14:tracePt t="127590" x="6343650" y="4419600"/>
          <p14:tracePt t="127606" x="6388100" y="4413250"/>
          <p14:tracePt t="127623" x="6419850" y="4413250"/>
          <p14:tracePt t="127640" x="6451600" y="4413250"/>
          <p14:tracePt t="127657" x="6483350" y="4413250"/>
          <p14:tracePt t="127673" x="6502400" y="4413250"/>
          <p14:tracePt t="127690" x="6527800" y="4413250"/>
          <p14:tracePt t="127706" x="6546850" y="4413250"/>
          <p14:tracePt t="127723" x="6572250" y="4413250"/>
          <p14:tracePt t="127739" x="6604000" y="4413250"/>
          <p14:tracePt t="127757" x="6623050" y="4413250"/>
          <p14:tracePt t="127773" x="6648450" y="4413250"/>
          <p14:tracePt t="127790" x="6680200" y="4413250"/>
          <p14:tracePt t="127807" x="6705600" y="4419600"/>
          <p14:tracePt t="127824" x="6743700" y="4419600"/>
          <p14:tracePt t="127839" x="6788150" y="4425950"/>
          <p14:tracePt t="127856" x="6832600" y="4425950"/>
          <p14:tracePt t="127873" x="6889750" y="4425950"/>
          <p14:tracePt t="127890" x="6959600" y="4425950"/>
          <p14:tracePt t="127906" x="7048500" y="4425950"/>
          <p14:tracePt t="127906" x="7099300" y="4425950"/>
          <p14:tracePt t="127924" x="7188200" y="4425950"/>
          <p14:tracePt t="127940" x="7270750" y="4425950"/>
          <p14:tracePt t="127957" x="7327900" y="4425950"/>
          <p14:tracePt t="127973" x="7410450" y="4425950"/>
          <p14:tracePt t="127990" x="7486650" y="4425950"/>
          <p14:tracePt t="128006" x="7556500" y="4425950"/>
          <p14:tracePt t="128023" x="7600950" y="4425950"/>
          <p14:tracePt t="128040" x="7632700" y="4425950"/>
          <p14:tracePt t="128057" x="7658100" y="4425950"/>
          <p14:tracePt t="128073" x="7677150" y="4425950"/>
          <p14:tracePt t="128090" x="7696200" y="4425950"/>
          <p14:tracePt t="128106" x="7734300" y="4425950"/>
          <p14:tracePt t="128124" x="7772400" y="4425950"/>
          <p14:tracePt t="128139" x="7842250" y="4425950"/>
          <p14:tracePt t="128157" x="7886700" y="4425950"/>
          <p14:tracePt t="128173" x="7937500" y="4425950"/>
          <p14:tracePt t="128190" x="7975600" y="4425950"/>
          <p14:tracePt t="128206" x="8001000" y="4425950"/>
          <p14:tracePt t="128223" x="8026400" y="4425950"/>
          <p14:tracePt t="128240" x="8058150" y="4425950"/>
          <p14:tracePt t="128256" x="8077200" y="4425950"/>
          <p14:tracePt t="128273" x="8102600" y="4425950"/>
          <p14:tracePt t="128289" x="8121650" y="4419600"/>
          <p14:tracePt t="128306" x="8134350" y="4419600"/>
          <p14:tracePt t="128323" x="8159750" y="4419600"/>
          <p14:tracePt t="128341" x="8178800" y="4419600"/>
          <p14:tracePt t="128357" x="8197850" y="4419600"/>
          <p14:tracePt t="128373" x="8210550" y="4419600"/>
          <p14:tracePt t="128389" x="8235950" y="4413250"/>
          <p14:tracePt t="128406" x="8248650" y="4413250"/>
          <p14:tracePt t="128423" x="8261350" y="4413250"/>
          <p14:tracePt t="128439" x="8267700" y="4413250"/>
          <p14:tracePt t="128456" x="8280400" y="4413250"/>
          <p14:tracePt t="128473" x="8286750" y="4413250"/>
          <p14:tracePt t="128489" x="8299450" y="4413250"/>
          <p14:tracePt t="128524" x="8305800" y="4413250"/>
          <p14:tracePt t="128539" x="8312150" y="4413250"/>
          <p14:tracePt t="128541" x="8318500" y="4413250"/>
          <p14:tracePt t="128724" x="8299450" y="4413250"/>
          <p14:tracePt t="128732" x="8255000" y="4425950"/>
          <p14:tracePt t="128738" x="8070850" y="4470400"/>
          <p14:tracePt t="128756" x="7874000" y="4521200"/>
          <p14:tracePt t="128757" x="7391400" y="4546600"/>
          <p14:tracePt t="128773" x="6718300" y="4502150"/>
          <p14:tracePt t="128789" x="6642100" y="4470400"/>
          <p14:tracePt t="128956" x="6648450" y="4464050"/>
          <p14:tracePt t="128989" x="6648450" y="4457700"/>
          <p14:tracePt t="128999" x="6635750" y="4451350"/>
          <p14:tracePt t="129006" x="6597650" y="4425950"/>
          <p14:tracePt t="129007" x="6451600" y="4375150"/>
          <p14:tracePt t="129023" x="6216650" y="4343400"/>
          <p14:tracePt t="129040" x="5778500" y="4368800"/>
          <p14:tracePt t="129056" x="4972050" y="4489450"/>
          <p14:tracePt t="129073" x="4286250" y="4686300"/>
          <p14:tracePt t="129090" x="3676650" y="4832350"/>
          <p14:tracePt t="129106" x="3105150" y="4927600"/>
          <p14:tracePt t="129123" x="2711450" y="4997450"/>
          <p14:tracePt t="129123" x="2578100" y="5010150"/>
          <p14:tracePt t="129140" x="2362200" y="5054600"/>
          <p14:tracePt t="129156" x="2209800" y="5067300"/>
          <p14:tracePt t="129173" x="2063750" y="5086350"/>
          <p14:tracePt t="129190" x="1885950" y="5118100"/>
          <p14:tracePt t="129206" x="1714500" y="5137150"/>
          <p14:tracePt t="129223" x="1555750" y="5149850"/>
          <p14:tracePt t="129240" x="1454150" y="5149850"/>
          <p14:tracePt t="129256" x="1390650" y="5149850"/>
          <p14:tracePt t="129273" x="1352550" y="5149850"/>
          <p14:tracePt t="129289" x="1320800" y="5149850"/>
          <p14:tracePt t="129306" x="1282700" y="5149850"/>
          <p14:tracePt t="129323" x="1231900" y="5149850"/>
          <p14:tracePt t="129341" x="1212850" y="5149850"/>
          <p14:tracePt t="129356" x="1200150" y="5143500"/>
          <p14:tracePt t="129373" x="1193800" y="5143500"/>
          <p14:tracePt t="129390" x="1193800" y="5137150"/>
          <p14:tracePt t="129428" x="1193800" y="5124450"/>
          <p14:tracePt t="129438" x="1200150" y="5124450"/>
          <p14:tracePt t="129439" x="1225550" y="5099050"/>
          <p14:tracePt t="129455" x="1244600" y="5080000"/>
          <p14:tracePt t="129472" x="1282700" y="5054600"/>
          <p14:tracePt t="129488" x="1320800" y="5035550"/>
          <p14:tracePt t="129505" x="1377950" y="5003800"/>
          <p14:tracePt t="129522" x="1454150" y="4965700"/>
          <p14:tracePt t="129538" x="1524000" y="4946650"/>
          <p14:tracePt t="129555" x="1638300" y="4921250"/>
          <p14:tracePt t="129572" x="1765300" y="4908550"/>
          <p14:tracePt t="129589" x="1924050" y="4908550"/>
          <p14:tracePt t="129607" x="2095500" y="4908550"/>
          <p14:tracePt t="129623" x="2298700" y="4902200"/>
          <p14:tracePt t="129640" x="2501900" y="4902200"/>
          <p14:tracePt t="129656" x="2679700" y="4902200"/>
          <p14:tracePt t="129672" x="2838450" y="4895850"/>
          <p14:tracePt t="129689" x="2959100" y="4895850"/>
          <p14:tracePt t="129705" x="3079750" y="4895850"/>
          <p14:tracePt t="129721" x="3194050" y="4895850"/>
          <p14:tracePt t="129738" x="3302000" y="4895850"/>
          <p14:tracePt t="129755" x="3492500" y="4895850"/>
          <p14:tracePt t="129772" x="3625850" y="4889500"/>
          <p14:tracePt t="129788" x="3746500" y="4889500"/>
          <p14:tracePt t="129805" x="3860800" y="4889500"/>
          <p14:tracePt t="129822" x="3981450" y="4889500"/>
          <p14:tracePt t="129838" x="4095750" y="4889500"/>
          <p14:tracePt t="129856" x="4203700" y="4889500"/>
          <p14:tracePt t="129873" x="4298950" y="4889500"/>
          <p14:tracePt t="129889" x="4387850" y="4889500"/>
          <p14:tracePt t="129906" x="4457700" y="4889500"/>
          <p14:tracePt t="129922" x="4508500" y="4889500"/>
          <p14:tracePt t="129939" x="4552950" y="4889500"/>
          <p14:tracePt t="129955" x="4610100" y="4889500"/>
          <p14:tracePt t="129972" x="4648200" y="4889500"/>
          <p14:tracePt t="129988" x="4699000" y="4889500"/>
          <p14:tracePt t="130005" x="4749800" y="4889500"/>
          <p14:tracePt t="130022" x="4806950" y="4889500"/>
          <p14:tracePt t="130038" x="4857750" y="4889500"/>
          <p14:tracePt t="130055" x="4908550" y="4889500"/>
          <p14:tracePt t="130072" x="4953000" y="4883150"/>
          <p14:tracePt t="130088" x="5010150" y="4883150"/>
          <p14:tracePt t="130106" x="5054600" y="4883150"/>
          <p14:tracePt t="130123" x="5105400" y="4883150"/>
          <p14:tracePt t="130123" x="5137150" y="4883150"/>
          <p14:tracePt t="130140" x="5187950" y="4883150"/>
          <p14:tracePt t="130156" x="5232400" y="4883150"/>
          <p14:tracePt t="130173" x="5289550" y="4883150"/>
          <p14:tracePt t="130189" x="5346700" y="4883150"/>
          <p14:tracePt t="130205" x="5422900" y="4883150"/>
          <p14:tracePt t="130221" x="5492750" y="4883150"/>
          <p14:tracePt t="130238" x="5543550" y="4883150"/>
          <p14:tracePt t="130255" x="5613400" y="4883150"/>
          <p14:tracePt t="130272" x="5670550" y="4883150"/>
          <p14:tracePt t="130288" x="5740400" y="4876800"/>
          <p14:tracePt t="130305" x="5803900" y="4876800"/>
          <p14:tracePt t="130322" x="5854700" y="4870450"/>
          <p14:tracePt t="130338" x="5924550" y="4864100"/>
          <p14:tracePt t="130356" x="5962650" y="4864100"/>
          <p14:tracePt t="130372" x="5988050" y="4864100"/>
          <p14:tracePt t="130388" x="6019800" y="4857750"/>
          <p14:tracePt t="130405" x="6038850" y="4851400"/>
          <p14:tracePt t="130421" x="6064250" y="4845050"/>
          <p14:tracePt t="130438" x="6089650" y="4845050"/>
          <p14:tracePt t="130455" x="6115050" y="4838700"/>
          <p14:tracePt t="130471" x="6134100" y="4832350"/>
          <p14:tracePt t="130488" x="6165850" y="4832350"/>
          <p14:tracePt t="130505" x="6191250" y="4832350"/>
          <p14:tracePt t="130522" x="6223000" y="4826000"/>
          <p14:tracePt t="130538" x="6248400" y="4819650"/>
          <p14:tracePt t="130555" x="6280150" y="4813300"/>
          <p14:tracePt t="130572" x="6299200" y="4813300"/>
          <p14:tracePt t="130589" x="6305550" y="4813300"/>
          <p14:tracePt t="130606" x="6311900" y="4813300"/>
          <p14:tracePt t="130644" x="6318250" y="4813300"/>
          <p14:tracePt t="131116" x="6311900" y="4813300"/>
          <p14:tracePt t="131124" x="6305550" y="4813300"/>
          <p14:tracePt t="131140" x="6299200" y="4813300"/>
          <p14:tracePt t="131146" x="6292850" y="4813300"/>
          <p14:tracePt t="131156" x="6280150" y="4813300"/>
          <p14:tracePt t="131157" x="6267450" y="4813300"/>
          <p14:tracePt t="131172" x="6235700" y="4819650"/>
          <p14:tracePt t="131190" x="6184900" y="4826000"/>
          <p14:tracePt t="131206" x="6134100" y="4832350"/>
          <p14:tracePt t="131223" x="6076950" y="4838700"/>
          <p14:tracePt t="131239" x="6019800" y="4838700"/>
          <p14:tracePt t="131255" x="5969000" y="4845050"/>
          <p14:tracePt t="131273" x="5911850" y="4845050"/>
          <p14:tracePt t="131290" x="5861050" y="4845050"/>
          <p14:tracePt t="131306" x="5810250" y="4845050"/>
          <p14:tracePt t="131322" x="5746750" y="4845050"/>
          <p14:tracePt t="131338" x="5676900" y="4845050"/>
          <p14:tracePt t="131355" x="5556250" y="4857750"/>
          <p14:tracePt t="131371" x="5467350" y="4864100"/>
          <p14:tracePt t="131388" x="5378450" y="4876800"/>
          <p14:tracePt t="131405" x="5302250" y="4889500"/>
          <p14:tracePt t="131421" x="5213350" y="4889500"/>
          <p14:tracePt t="131438" x="5130800" y="4895850"/>
          <p14:tracePt t="131455" x="5060950" y="4895850"/>
          <p14:tracePt t="131472" x="5010150" y="4895850"/>
          <p14:tracePt t="131488" x="4953000" y="4895850"/>
          <p14:tracePt t="131506" x="4908550" y="4895850"/>
          <p14:tracePt t="131523" x="4845050" y="4895850"/>
          <p14:tracePt t="131539" x="4768850" y="4895850"/>
          <p14:tracePt t="131556" x="4705350" y="4895850"/>
          <p14:tracePt t="131572" x="4629150" y="4895850"/>
          <p14:tracePt t="131588" x="4546600" y="4895850"/>
          <p14:tracePt t="131605" x="4464050" y="4895850"/>
          <p14:tracePt t="131621" x="4375150" y="4895850"/>
          <p14:tracePt t="131638" x="4292600" y="4895850"/>
          <p14:tracePt t="131655" x="4235450" y="4895850"/>
          <p14:tracePt t="131671" x="4178300" y="4895850"/>
          <p14:tracePt t="131688" x="4146550" y="4895850"/>
          <p14:tracePt t="131705" x="4114800" y="4895850"/>
          <p14:tracePt t="131722" x="4076700" y="4895850"/>
          <p14:tracePt t="131738" x="4025900" y="4895850"/>
          <p14:tracePt t="131757" x="4000500" y="4895850"/>
          <p14:tracePt t="131772" x="3975100" y="4895850"/>
          <p14:tracePt t="131789" x="3956050" y="4902200"/>
          <p14:tracePt t="131805" x="3943350" y="4902200"/>
          <p14:tracePt t="131822" x="3937000" y="4902200"/>
          <p14:tracePt t="138444" x="3930650" y="4902200"/>
          <p14:tracePt t="138452" x="3867150" y="4921250"/>
          <p14:tracePt t="138461" x="3790950" y="4933950"/>
          <p14:tracePt t="138468" x="3708400" y="4946650"/>
          <p14:tracePt t="138474" x="3397250" y="4991100"/>
          <p14:tracePt t="138508" x="3276600" y="5016500"/>
          <p14:tracePt t="138524" x="3181350" y="5041900"/>
          <p14:tracePt t="138525" x="3117850" y="5060950"/>
          <p14:tracePt t="138541" x="3067050" y="5080000"/>
          <p14:tracePt t="138558" x="3016250" y="5105400"/>
          <p14:tracePt t="138574" x="2921000" y="5130800"/>
          <p14:tracePt t="138590" x="2838450" y="5162550"/>
          <p14:tracePt t="138607" x="2762250" y="5187950"/>
          <p14:tracePt t="138623" x="2717800" y="5200650"/>
          <p14:tracePt t="138640" x="2660650" y="5226050"/>
          <p14:tracePt t="138656" x="2622550" y="5251450"/>
          <p14:tracePt t="138673" x="2578100" y="5264150"/>
          <p14:tracePt t="138690" x="2540000" y="5283200"/>
          <p14:tracePt t="138707" x="2514600" y="5302250"/>
          <p14:tracePt t="138723" x="2463800" y="5334000"/>
          <p14:tracePt t="138742" x="2425700" y="5359400"/>
          <p14:tracePt t="138757" x="2406650" y="5372100"/>
          <p14:tracePt t="138774" x="2374900" y="5391150"/>
          <p14:tracePt t="138790" x="2349500" y="5397500"/>
          <p14:tracePt t="138807" x="2311400" y="5410200"/>
          <p14:tracePt t="138823" x="2273300" y="5429250"/>
          <p14:tracePt t="138840" x="2235200" y="5441950"/>
          <p14:tracePt t="138856" x="2184400" y="5467350"/>
          <p14:tracePt t="138873" x="2133600" y="5486400"/>
          <p14:tracePt t="138890" x="2101850" y="5492750"/>
          <p14:tracePt t="138907" x="2057400" y="5505450"/>
          <p14:tracePt t="138923" x="2012950" y="5511800"/>
          <p14:tracePt t="138941" x="1987550" y="5518150"/>
          <p14:tracePt t="138957" x="1962150" y="5524500"/>
          <p14:tracePt t="138974" x="1930400" y="5524500"/>
          <p14:tracePt t="138990" x="1911350" y="5524500"/>
          <p14:tracePt t="139007" x="1879600" y="5530850"/>
          <p14:tracePt t="139023" x="1854200" y="5530850"/>
          <p14:tracePt t="139040" x="1828800" y="5530850"/>
          <p14:tracePt t="139056" x="1790700" y="5530850"/>
          <p14:tracePt t="139074" x="1771650" y="5530850"/>
          <p14:tracePt t="139091" x="1739900" y="5530850"/>
          <p14:tracePt t="139107" x="1708150" y="5530850"/>
          <p14:tracePt t="139123" x="1651000" y="5530850"/>
          <p14:tracePt t="139141" x="1593850" y="5530850"/>
          <p14:tracePt t="139157" x="1524000" y="5530850"/>
          <p14:tracePt t="139174" x="1447800" y="5530850"/>
          <p14:tracePt t="139190" x="1377950" y="5530850"/>
          <p14:tracePt t="139207" x="1314450" y="5530850"/>
          <p14:tracePt t="139223" x="1257300" y="5530850"/>
          <p14:tracePt t="139241" x="1219200" y="5530850"/>
          <p14:tracePt t="139256" x="1168400" y="5530850"/>
          <p14:tracePt t="139273" x="1136650" y="5530850"/>
          <p14:tracePt t="139290" x="1092200" y="5530850"/>
          <p14:tracePt t="139308" x="1047750" y="5543550"/>
          <p14:tracePt t="139323" x="1003300" y="5549900"/>
          <p14:tracePt t="139341" x="990600" y="5549900"/>
          <p14:tracePt t="139357" x="984250" y="5549900"/>
          <p14:tracePt t="139620" x="990600" y="5549900"/>
          <p14:tracePt t="139628" x="1003300" y="5549900"/>
          <p14:tracePt t="139641" x="1022350" y="5549900"/>
          <p14:tracePt t="139642" x="1073150" y="5549900"/>
          <p14:tracePt t="139657" x="1130300" y="5549900"/>
          <p14:tracePt t="139674" x="1200150" y="5556250"/>
          <p14:tracePt t="139690" x="1295400" y="5556250"/>
          <p14:tracePt t="139707" x="1409700" y="5556250"/>
          <p14:tracePt t="139723" x="1524000" y="5556250"/>
          <p14:tracePt t="139723" x="1581150" y="5556250"/>
          <p14:tracePt t="139740" x="1720850" y="5556250"/>
          <p14:tracePt t="139758" x="1835150" y="5556250"/>
          <p14:tracePt t="139773" x="1955800" y="5556250"/>
          <p14:tracePt t="139790" x="2133600" y="5556250"/>
          <p14:tracePt t="139807" x="2336800" y="5556250"/>
          <p14:tracePt t="139823" x="2533650" y="5556250"/>
          <p14:tracePt t="139840" x="2711450" y="5556250"/>
          <p14:tracePt t="139857" x="2876550" y="5556250"/>
          <p14:tracePt t="139873" x="2997200" y="5556250"/>
          <p14:tracePt t="139890" x="3086100" y="5556250"/>
          <p14:tracePt t="139907" x="3155950" y="5556250"/>
          <p14:tracePt t="139923" x="3219450" y="5556250"/>
          <p14:tracePt t="139940" x="3340100" y="5556250"/>
          <p14:tracePt t="139957" x="3435350" y="5556250"/>
          <p14:tracePt t="139973" x="3543300" y="5556250"/>
          <p14:tracePt t="139990" x="3644900" y="5556250"/>
          <p14:tracePt t="140006" x="3727450" y="5556250"/>
          <p14:tracePt t="140023" x="3771900" y="5556250"/>
          <p14:tracePt t="140040" x="3797300" y="5556250"/>
          <p14:tracePt t="140056" x="3829050" y="5556250"/>
          <p14:tracePt t="140073" x="3841750" y="5556250"/>
          <p14:tracePt t="140090" x="3860800" y="5549900"/>
          <p14:tracePt t="140107" x="3886200" y="5549900"/>
          <p14:tracePt t="140123" x="3917950" y="5537200"/>
          <p14:tracePt t="140141" x="3930650" y="5537200"/>
          <p14:tracePt t="140157" x="3956050" y="5530850"/>
          <p14:tracePt t="140196" x="3962400" y="5530850"/>
          <p14:tracePt t="140212" x="3968750" y="5524500"/>
          <p14:tracePt t="140284" x="3956050" y="5524500"/>
          <p14:tracePt t="140299" x="3943350" y="5524500"/>
          <p14:tracePt t="140299" x="3905250" y="5543550"/>
          <p14:tracePt t="140307" x="3778250" y="5594350"/>
          <p14:tracePt t="140693" x="3816350" y="5594350"/>
          <p14:tracePt t="140700" x="3835400" y="5594350"/>
          <p14:tracePt t="140708" x="3854450" y="5581650"/>
          <p14:tracePt t="140716" x="3873500" y="5581650"/>
          <p14:tracePt t="140716" x="3898900" y="5575300"/>
          <p14:tracePt t="140725" x="3943350" y="5568950"/>
          <p14:tracePt t="140740" x="4102100" y="5568950"/>
          <p14:tracePt t="140758" x="4241800" y="5568950"/>
          <p14:tracePt t="140772" x="4406900" y="5568950"/>
          <p14:tracePt t="140789" x="4597400" y="5568950"/>
          <p14:tracePt t="140806" x="4768850" y="5568950"/>
          <p14:tracePt t="140823" x="4889500" y="5568950"/>
          <p14:tracePt t="140840" x="4965700" y="5562600"/>
          <p14:tracePt t="140857" x="5029200" y="5562600"/>
          <p14:tracePt t="140873" x="5086350" y="5556250"/>
          <p14:tracePt t="140890" x="5118100" y="5556250"/>
          <p14:tracePt t="140906" x="5149850" y="5556250"/>
          <p14:tracePt t="140923" x="5162550" y="5549900"/>
          <p14:tracePt t="140940" x="5175250" y="5549900"/>
          <p14:tracePt t="141172" x="5187950" y="5549900"/>
          <p14:tracePt t="141172" x="5207000" y="5549900"/>
          <p14:tracePt t="141188" x="5226050" y="5549900"/>
          <p14:tracePt t="141196" x="5257800" y="5549900"/>
          <p14:tracePt t="141204" x="5314950" y="5549900"/>
          <p14:tracePt t="141224" x="5416550" y="5549900"/>
          <p14:tracePt t="141225" x="5562600" y="5549900"/>
          <p14:tracePt t="141240" x="5765800" y="5549900"/>
          <p14:tracePt t="141257" x="5949950" y="5549900"/>
          <p14:tracePt t="141273" x="6134100" y="5549900"/>
          <p14:tracePt t="141290" x="6280150" y="5549900"/>
          <p14:tracePt t="141306" x="6419850" y="5549900"/>
          <p14:tracePt t="141306" x="6483350" y="5549900"/>
          <p14:tracePt t="141324" x="6540500" y="5549900"/>
          <p14:tracePt t="141340" x="6692900" y="5549900"/>
          <p14:tracePt t="141357" x="6788150" y="5549900"/>
          <p14:tracePt t="141373" x="6877050" y="5549900"/>
          <p14:tracePt t="141390" x="6946900" y="5549900"/>
          <p14:tracePt t="141406" x="7029450" y="5543550"/>
          <p14:tracePt t="141423" x="7105650" y="5543550"/>
          <p14:tracePt t="141440" x="7188200" y="5537200"/>
          <p14:tracePt t="141457" x="7270750" y="5530850"/>
          <p14:tracePt t="141473" x="7346950" y="5524500"/>
          <p14:tracePt t="141489" x="7423150" y="5518150"/>
          <p14:tracePt t="141506" x="7486650" y="5511800"/>
          <p14:tracePt t="141523" x="7550150" y="5499100"/>
          <p14:tracePt t="141541" x="7581900" y="5492750"/>
          <p14:tracePt t="141557" x="7600950" y="5492750"/>
          <p14:tracePt t="141573" x="7626350" y="5492750"/>
          <p14:tracePt t="141590" x="7639050" y="5486400"/>
          <p14:tracePt t="141606" x="7658100" y="5486400"/>
          <p14:tracePt t="141623" x="7670800" y="5486400"/>
          <p14:tracePt t="141640" x="7689850" y="5480050"/>
          <p14:tracePt t="141656" x="7708900" y="5473700"/>
          <p14:tracePt t="141673" x="7721600" y="5467350"/>
          <p14:tracePt t="141690" x="7734300" y="5467350"/>
          <p14:tracePt t="141706" x="7753350" y="5461000"/>
          <p14:tracePt t="141724" x="7766050" y="5454650"/>
          <p14:tracePt t="141724" x="7778750" y="5454650"/>
          <p14:tracePt t="141741" x="7791450" y="5448300"/>
          <p14:tracePt t="141757" x="7810500" y="5441950"/>
          <p14:tracePt t="141774" x="7823200" y="5441950"/>
          <p14:tracePt t="141790" x="7835900" y="5435600"/>
          <p14:tracePt t="141806" x="7848600" y="5429250"/>
          <p14:tracePt t="141823" x="7867650" y="5429250"/>
          <p14:tracePt t="141840" x="7880350" y="5422900"/>
          <p14:tracePt t="142068" x="7867650" y="5422900"/>
          <p14:tracePt t="142076" x="7829550" y="5422900"/>
          <p14:tracePt t="142077" x="7778750" y="5429250"/>
          <p14:tracePt t="142091" x="7620000" y="5461000"/>
          <p14:tracePt t="142107" x="7385050" y="5492750"/>
          <p14:tracePt t="142123" x="6864350" y="5562600"/>
          <p14:tracePt t="142141" x="6540500" y="5607050"/>
          <p14:tracePt t="142157" x="6115050" y="5676900"/>
          <p14:tracePt t="142173" x="5657850" y="5727700"/>
          <p14:tracePt t="142189" x="5232400" y="5797550"/>
          <p14:tracePt t="142207" x="4927600" y="5842000"/>
          <p14:tracePt t="142223" x="4749800" y="5867400"/>
          <p14:tracePt t="142240" x="4591050" y="5892800"/>
          <p14:tracePt t="142256" x="4470400" y="5905500"/>
          <p14:tracePt t="142274" x="4356100" y="5930900"/>
          <p14:tracePt t="142290" x="4248150" y="5943600"/>
          <p14:tracePt t="142307" x="4146550" y="5956300"/>
          <p14:tracePt t="142323" x="4013200" y="5975350"/>
          <p14:tracePt t="142341" x="3917950" y="5988050"/>
          <p14:tracePt t="142356" x="3810000" y="6000750"/>
          <p14:tracePt t="142373" x="3702050" y="6013450"/>
          <p14:tracePt t="142390" x="3606800" y="6026150"/>
          <p14:tracePt t="142407" x="3498850" y="6038850"/>
          <p14:tracePt t="142423" x="3403600" y="6051550"/>
          <p14:tracePt t="142440" x="3321050" y="6064250"/>
          <p14:tracePt t="142456" x="3238500" y="6076950"/>
          <p14:tracePt t="142473" x="3168650" y="6083300"/>
          <p14:tracePt t="142490" x="3105150" y="6096000"/>
          <p14:tracePt t="142490" x="3073400" y="6102350"/>
          <p14:tracePt t="142509" x="3048000" y="6102350"/>
          <p14:tracePt t="142522" x="2978150" y="6102350"/>
          <p14:tracePt t="142539" x="2895600" y="6102350"/>
          <p14:tracePt t="142556" x="2832100" y="6102350"/>
          <p14:tracePt t="142573" x="2755900" y="6102350"/>
          <p14:tracePt t="142590" x="2698750" y="6102350"/>
          <p14:tracePt t="142607" x="2641600" y="6102350"/>
          <p14:tracePt t="142623" x="2578100" y="6102350"/>
          <p14:tracePt t="142640" x="2527300" y="6096000"/>
          <p14:tracePt t="142656" x="2470150" y="6083300"/>
          <p14:tracePt t="142673" x="2425700" y="6083300"/>
          <p14:tracePt t="142690" x="2400300" y="6076950"/>
          <p14:tracePt t="142707" x="2381250" y="6076950"/>
          <p14:tracePt t="142723" x="2374900" y="6076950"/>
          <p14:tracePt t="142761" x="2368550" y="6070600"/>
          <p14:tracePt t="142884" x="2387600" y="6064250"/>
          <p14:tracePt t="142892" x="2393950" y="6064250"/>
          <p14:tracePt t="142906" x="2419350" y="6057900"/>
          <p14:tracePt t="142907" x="2463800" y="6045200"/>
          <p14:tracePt t="142923" x="2565400" y="6032500"/>
          <p14:tracePt t="142941" x="2622550" y="6019800"/>
          <p14:tracePt t="142956" x="2679700" y="6013450"/>
          <p14:tracePt t="142973" x="2724150" y="6007100"/>
          <p14:tracePt t="142990" x="2781300" y="5994400"/>
          <p14:tracePt t="143006" x="2819400" y="5994400"/>
          <p14:tracePt t="143023" x="2863850" y="5988050"/>
          <p14:tracePt t="143040" x="2921000" y="5981700"/>
          <p14:tracePt t="143056" x="2978150" y="5975350"/>
          <p14:tracePt t="143073" x="3048000" y="5969000"/>
          <p14:tracePt t="143089" x="3117850" y="5962650"/>
          <p14:tracePt t="143106" x="3200400" y="5962650"/>
          <p14:tracePt t="143123" x="3321050" y="5962650"/>
          <p14:tracePt t="143140" x="3416300" y="5962650"/>
          <p14:tracePt t="143157" x="3486150" y="5962650"/>
          <p14:tracePt t="143173" x="3543300" y="5962650"/>
          <p14:tracePt t="143190" x="3594100" y="5962650"/>
          <p14:tracePt t="143206" x="3651250" y="5962650"/>
          <p14:tracePt t="143223" x="3695700" y="5962650"/>
          <p14:tracePt t="143240" x="3740150" y="5962650"/>
          <p14:tracePt t="143256" x="3797300" y="5962650"/>
          <p14:tracePt t="143273" x="3841750" y="5962650"/>
          <p14:tracePt t="143290" x="3873500" y="5962650"/>
          <p14:tracePt t="143307" x="3905250" y="5956300"/>
          <p14:tracePt t="143323" x="3943350" y="5949950"/>
          <p14:tracePt t="143323" x="3962400" y="5949950"/>
          <p14:tracePt t="143341" x="4000500" y="5943600"/>
          <p14:tracePt t="143356" x="4038600" y="5937250"/>
          <p14:tracePt t="143373" x="4070350" y="5930900"/>
          <p14:tracePt t="143390" x="4108450" y="5930900"/>
          <p14:tracePt t="143406" x="4133850" y="5930900"/>
          <p14:tracePt t="143423" x="4159250" y="5924550"/>
          <p14:tracePt t="143440" x="4171950" y="5918200"/>
          <p14:tracePt t="143456" x="4197350" y="5918200"/>
          <p14:tracePt t="143473" x="4216400" y="5918200"/>
          <p14:tracePt t="143489" x="4229100" y="5911850"/>
          <p14:tracePt t="143506" x="4241800" y="5911850"/>
          <p14:tracePt t="143523" x="4248150" y="5911850"/>
          <p14:tracePt t="143539" x="4267200" y="5905500"/>
          <p14:tracePt t="143555" x="4279900" y="5905500"/>
          <p14:tracePt t="143573" x="4305300" y="5899150"/>
          <p14:tracePt t="143590" x="4330700" y="5899150"/>
          <p14:tracePt t="143606" x="4368800" y="5899150"/>
          <p14:tracePt t="143623" x="4406900" y="5899150"/>
          <p14:tracePt t="143639" x="4445000" y="5899150"/>
          <p14:tracePt t="143657" x="4483100" y="5899150"/>
          <p14:tracePt t="143673" x="4533900" y="5899150"/>
          <p14:tracePt t="143690" x="4597400" y="5899150"/>
          <p14:tracePt t="143706" x="4679950" y="5899150"/>
          <p14:tracePt t="143723" x="4832350" y="5899150"/>
          <p14:tracePt t="143741" x="4927600" y="5899150"/>
          <p14:tracePt t="143757" x="5003800" y="5899150"/>
          <p14:tracePt t="143773" x="5086350" y="5899150"/>
          <p14:tracePt t="143790" x="5175250" y="5899150"/>
          <p14:tracePt t="143807" x="5200650" y="5899150"/>
          <p14:tracePt t="143823" x="5276850" y="5899150"/>
          <p14:tracePt t="143840" x="5384800" y="5899150"/>
          <p14:tracePt t="143857" x="5499100" y="5892800"/>
          <p14:tracePt t="143873" x="5613400" y="5892800"/>
          <p14:tracePt t="143890" x="5740400" y="5892800"/>
          <p14:tracePt t="143906" x="5930900" y="5892800"/>
          <p14:tracePt t="143925" x="6045200" y="5892800"/>
          <p14:tracePt t="143941" x="6121400" y="5892800"/>
          <p14:tracePt t="143957" x="6191250" y="5873750"/>
          <p14:tracePt t="143973" x="6223000" y="5867400"/>
          <p14:tracePt t="143990" x="6242050" y="5861050"/>
          <p14:tracePt t="144006" x="6254750" y="5861050"/>
          <p14:tracePt t="144023" x="6261100" y="5861050"/>
          <p14:tracePt t="144132" x="6248400" y="5861050"/>
          <p14:tracePt t="144140" x="6203950" y="5861050"/>
          <p14:tracePt t="144150" x="6146800" y="5867400"/>
          <p14:tracePt t="144156" x="6032500" y="5892800"/>
          <p14:tracePt t="144173" x="5803900" y="5924550"/>
          <p14:tracePt t="144191" x="5480050" y="5969000"/>
          <p14:tracePt t="144206" x="5130800" y="6013450"/>
          <p14:tracePt t="144223" x="4781550" y="6051550"/>
          <p14:tracePt t="144239" x="4464050" y="6089650"/>
          <p14:tracePt t="144256" x="4076700" y="6121400"/>
          <p14:tracePt t="144273" x="3778250" y="6146800"/>
          <p14:tracePt t="144290" x="3594100" y="6178550"/>
          <p14:tracePt t="144307" x="3409950" y="6203950"/>
          <p14:tracePt t="144307" x="3314700" y="6216650"/>
          <p14:tracePt t="144324" x="3136900" y="6242050"/>
          <p14:tracePt t="144340" x="2965450" y="6267450"/>
          <p14:tracePt t="144356" x="2787650" y="6292850"/>
          <p14:tracePt t="144373" x="2660650" y="6318250"/>
          <p14:tracePt t="144390" x="2527300" y="6337300"/>
          <p14:tracePt t="144406" x="2438400" y="6350000"/>
          <p14:tracePt t="144423" x="2355850" y="6362700"/>
          <p14:tracePt t="144440" x="2311400" y="6369050"/>
          <p14:tracePt t="144457" x="2266950" y="6375400"/>
          <p14:tracePt t="144473" x="2235200" y="6375400"/>
          <p14:tracePt t="144490" x="2190750" y="6375400"/>
          <p14:tracePt t="144506" x="2146300" y="6375400"/>
          <p14:tracePt t="144523" x="2095500" y="6375400"/>
          <p14:tracePt t="144540" x="2038350" y="6375400"/>
          <p14:tracePt t="144556" x="2006600" y="6375400"/>
          <p14:tracePt t="144572" x="1968500" y="6375400"/>
          <p14:tracePt t="144589" x="1930400" y="6375400"/>
          <p14:tracePt t="144606" x="1898650" y="6375400"/>
          <p14:tracePt t="144623" x="1866900" y="6375400"/>
          <p14:tracePt t="144640" x="1841500" y="6375400"/>
          <p14:tracePt t="144656" x="1828800" y="6375400"/>
          <p14:tracePt t="144674" x="1822450" y="6375400"/>
          <p14:tracePt t="144804" x="1828800" y="6375400"/>
          <p14:tracePt t="144809" x="1847850" y="6375400"/>
          <p14:tracePt t="144823" x="1866900" y="6375400"/>
          <p14:tracePt t="144824" x="1936750" y="6375400"/>
          <p14:tracePt t="144840" x="2032000" y="6362700"/>
          <p14:tracePt t="144856" x="2171700" y="6343650"/>
          <p14:tracePt t="144873" x="2330450" y="6337300"/>
          <p14:tracePt t="144889" x="2501900" y="6337300"/>
          <p14:tracePt t="144906" x="2660650" y="6337300"/>
          <p14:tracePt t="144923" x="2851150" y="6337300"/>
          <p14:tracePt t="144941" x="2952750" y="6337300"/>
          <p14:tracePt t="144956" x="3048000" y="6337300"/>
          <p14:tracePt t="144973" x="3130550" y="6337300"/>
          <p14:tracePt t="144990" x="3206750" y="6337300"/>
          <p14:tracePt t="145006" x="3289300" y="6337300"/>
          <p14:tracePt t="145023" x="3365500" y="6337300"/>
          <p14:tracePt t="145039" x="3422650" y="6330950"/>
          <p14:tracePt t="145056" x="3454400" y="6324600"/>
          <p14:tracePt t="145073" x="3473450" y="6324600"/>
          <p14:tracePt t="145089" x="3486150" y="6318250"/>
          <p14:tracePt t="145107" x="3492500" y="6318250"/>
          <p14:tracePt t="145188" x="3498850" y="6318250"/>
          <p14:tracePt t="145708" x="3562350" y="6311900"/>
          <p14:tracePt t="145716" x="3632200" y="6286500"/>
          <p14:tracePt t="145724" x="3759200" y="6248400"/>
          <p14:tracePt t="145741" x="3841750" y="6229350"/>
          <p14:tracePt t="145741" x="3949700" y="6184900"/>
          <p14:tracePt t="145756" x="4025900" y="6146800"/>
          <p14:tracePt t="145773" x="4076700" y="6115050"/>
          <p14:tracePt t="145790" x="4108450" y="6096000"/>
          <p14:tracePt t="145806" x="4114800" y="6089650"/>
          <p14:tracePt t="146012" x="4108450" y="6089650"/>
          <p14:tracePt t="146036" x="4102100" y="6089650"/>
          <p14:tracePt t="146052" x="4095750" y="6089650"/>
          <p14:tracePt t="146076" x="4089400" y="6089650"/>
          <p14:tracePt t="146100" x="4083050" y="6096000"/>
          <p14:tracePt t="146140" x="4076700" y="6096000"/>
          <p14:tracePt t="146156" x="4070350" y="6096000"/>
          <p14:tracePt t="146162" x="4064000" y="6096000"/>
          <p14:tracePt t="146173" x="4057650" y="6096000"/>
          <p14:tracePt t="146189" x="4051300" y="6096000"/>
          <p14:tracePt t="146276" x="4044950" y="6096000"/>
          <p14:tracePt t="146404"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GB"/>
              <a:t>External Interrupts: /INT0 and /INT1</a:t>
            </a:r>
          </a:p>
        </p:txBody>
      </p:sp>
      <p:sp>
        <p:nvSpPr>
          <p:cNvPr id="337923" name="Rectangle 3"/>
          <p:cNvSpPr>
            <a:spLocks noGrp="1" noChangeArrowheads="1"/>
          </p:cNvSpPr>
          <p:nvPr>
            <p:ph type="body" idx="1"/>
          </p:nvPr>
        </p:nvSpPr>
        <p:spPr>
          <a:xfrm>
            <a:off x="227013" y="838200"/>
            <a:ext cx="8710612" cy="5527675"/>
          </a:xfrm>
        </p:spPr>
        <p:txBody>
          <a:bodyPr/>
          <a:lstStyle/>
          <a:p>
            <a:pPr>
              <a:lnSpc>
                <a:spcPct val="80000"/>
              </a:lnSpc>
            </a:pPr>
            <a:r>
              <a:rPr lang="en-US" sz="2000" dirty="0"/>
              <a:t>Pins for the two external interrupt sources (/INT0 and /INT1 ) are allocated and assigned by the crossbar</a:t>
            </a:r>
          </a:p>
          <a:p>
            <a:pPr>
              <a:lnSpc>
                <a:spcPct val="80000"/>
              </a:lnSpc>
            </a:pPr>
            <a:endParaRPr lang="en-US" sz="2000" dirty="0"/>
          </a:p>
          <a:p>
            <a:pPr>
              <a:lnSpc>
                <a:spcPct val="80000"/>
              </a:lnSpc>
            </a:pPr>
            <a:r>
              <a:rPr lang="en-US" sz="2000" dirty="0"/>
              <a:t>They are configured by bits IT0 (TCON.0) and IT1 (TCON.2)</a:t>
            </a:r>
          </a:p>
          <a:p>
            <a:pPr>
              <a:lnSpc>
                <a:spcPct val="80000"/>
              </a:lnSpc>
            </a:pPr>
            <a:endParaRPr lang="en-US" sz="2000" dirty="0"/>
          </a:p>
          <a:p>
            <a:pPr>
              <a:lnSpc>
                <a:spcPct val="80000"/>
              </a:lnSpc>
            </a:pPr>
            <a:r>
              <a:rPr lang="en-US" sz="2000" dirty="0"/>
              <a:t>IE0 (TCON.1) and IE1 (TCON.3) serve as the interrupt-pending flags</a:t>
            </a:r>
          </a:p>
          <a:p>
            <a:pPr>
              <a:lnSpc>
                <a:spcPct val="80000"/>
              </a:lnSpc>
            </a:pPr>
            <a:endParaRPr lang="en-US" sz="2000" dirty="0"/>
          </a:p>
          <a:p>
            <a:pPr>
              <a:lnSpc>
                <a:spcPct val="80000"/>
              </a:lnSpc>
            </a:pPr>
            <a:r>
              <a:rPr lang="en-US" sz="2000" dirty="0"/>
              <a:t>They are enabled using bits EX0 (IE.0) and EX1 (IE.1)</a:t>
            </a:r>
          </a:p>
          <a:p>
            <a:pPr>
              <a:lnSpc>
                <a:spcPct val="80000"/>
              </a:lnSpc>
            </a:pPr>
            <a:endParaRPr lang="en-US" sz="2000" dirty="0"/>
          </a:p>
          <a:p>
            <a:pPr>
              <a:lnSpc>
                <a:spcPct val="80000"/>
              </a:lnSpc>
            </a:pPr>
            <a:r>
              <a:rPr lang="en-US" sz="2000" dirty="0"/>
              <a:t>The external interrupt sources can be programmed to be level-activated (low) or transition-activated (negative edge) on /INT0 or /INT1.</a:t>
            </a:r>
          </a:p>
          <a:p>
            <a:pPr lvl="1">
              <a:lnSpc>
                <a:spcPct val="95000"/>
              </a:lnSpc>
            </a:pPr>
            <a:r>
              <a:rPr lang="en-US" sz="1800" dirty="0"/>
              <a:t>If a /INT0 or /INT1 external interrupt is configured as edge-sensitive, the corresponding interrupt-pending flag is automatically cleared by hardware when the CPU vectors to the ISR</a:t>
            </a:r>
          </a:p>
          <a:p>
            <a:pPr lvl="1">
              <a:lnSpc>
                <a:spcPct val="95000"/>
              </a:lnSpc>
            </a:pPr>
            <a:r>
              <a:rPr lang="en-US" sz="1800" dirty="0"/>
              <a:t>When configured as level sensitive, the interrupt-pending flag follows the state of the external interrupt's input pin</a:t>
            </a:r>
          </a:p>
          <a:p>
            <a:pPr lvl="2">
              <a:lnSpc>
                <a:spcPct val="95000"/>
              </a:lnSpc>
            </a:pPr>
            <a:r>
              <a:rPr lang="en-US" sz="1600" dirty="0"/>
              <a:t>The external interrupt source must hold the input active until the interrupt request is recognized</a:t>
            </a:r>
          </a:p>
          <a:p>
            <a:pPr lvl="2">
              <a:lnSpc>
                <a:spcPct val="95000"/>
              </a:lnSpc>
            </a:pPr>
            <a:r>
              <a:rPr lang="en-US" sz="1600" dirty="0"/>
              <a:t>It must then deactivate the interrupt request before execution of the </a:t>
            </a:r>
            <a:br>
              <a:rPr lang="en-US" sz="1600" dirty="0"/>
            </a:br>
            <a:r>
              <a:rPr lang="en-US" sz="1600" dirty="0"/>
              <a:t>ISR completes, or else another interrupt request will be generated</a:t>
            </a:r>
            <a:endParaRPr lang="en-GB" sz="1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048"/>
    </mc:Choice>
    <mc:Fallback>
      <p:transition spd="slow" advTm="15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12" x="4603750" y="692150"/>
          <p14:tracePt t="6576" x="4629150" y="692150"/>
          <p14:tracePt t="6584" x="4705350" y="692150"/>
          <p14:tracePt t="6600" x="4794250" y="704850"/>
          <p14:tracePt t="6616" x="4908550" y="717550"/>
          <p14:tracePt t="6632" x="5029200" y="717550"/>
          <p14:tracePt t="6648" x="5156200" y="717550"/>
          <p14:tracePt t="6664" x="5200650" y="717550"/>
          <p14:tracePt t="6672" x="5295900" y="717550"/>
          <p14:tracePt t="6688" x="5346700" y="717550"/>
          <p14:tracePt t="6704" x="5378450" y="717550"/>
          <p14:tracePt t="6720" x="5391150" y="717550"/>
          <p14:tracePt t="6752" x="5397500" y="717550"/>
          <p14:tracePt t="7497" x="5403850" y="717550"/>
          <p14:tracePt t="7505" x="5499100" y="717550"/>
          <p14:tracePt t="7513" x="5619750" y="692150"/>
          <p14:tracePt t="7521" x="5784850" y="654050"/>
          <p14:tracePt t="7536" x="5956300" y="635000"/>
          <p14:tracePt t="7553" x="6108700" y="628650"/>
          <p14:tracePt t="7568" x="6210300" y="628650"/>
          <p14:tracePt t="7585" x="6311900" y="628650"/>
          <p14:tracePt t="7602" x="6330950" y="628650"/>
          <p14:tracePt t="7618" x="6350000" y="628650"/>
          <p14:tracePt t="7657" x="6356350" y="628650"/>
          <p14:tracePt t="7658" x="6369050" y="628650"/>
          <p14:tracePt t="7668" x="6388100" y="628650"/>
          <p14:tracePt t="7684" x="6426200" y="628650"/>
          <p14:tracePt t="7701" x="6477000" y="615950"/>
          <p14:tracePt t="7718" x="6559550" y="603250"/>
          <p14:tracePt t="7735" x="6648450" y="596900"/>
          <p14:tracePt t="7751" x="6750050" y="596900"/>
          <p14:tracePt t="7768" x="6838950" y="596900"/>
          <p14:tracePt t="7768" x="6883400" y="590550"/>
          <p14:tracePt t="7786" x="6953250" y="590550"/>
          <p14:tracePt t="7801" x="7023100" y="590550"/>
          <p14:tracePt t="7818" x="7080250" y="590550"/>
          <p14:tracePt t="7834" x="7118350" y="590550"/>
          <p14:tracePt t="7851" x="7137400" y="590550"/>
          <p14:tracePt t="7868" x="7162800" y="590550"/>
          <p14:tracePt t="7884" x="7175500" y="590550"/>
          <p14:tracePt t="7901" x="7181850" y="590550"/>
          <p14:tracePt t="7937" x="7188200" y="590550"/>
          <p14:tracePt t="8264" x="7169150" y="590550"/>
          <p14:tracePt t="8272" x="7150100" y="590550"/>
          <p14:tracePt t="8280" x="7118350" y="590550"/>
          <p14:tracePt t="8285" x="6991350" y="584200"/>
          <p14:tracePt t="8301" x="6838950" y="571500"/>
          <p14:tracePt t="8317" x="6699250" y="571500"/>
          <p14:tracePt t="8333" x="6546850" y="571500"/>
          <p14:tracePt t="8350" x="6343650" y="565150"/>
          <p14:tracePt t="8367" x="6057900" y="565150"/>
          <p14:tracePt t="8383" x="5613400" y="552450"/>
          <p14:tracePt t="8400" x="5378450" y="552450"/>
          <p14:tracePt t="8417" x="5200650" y="552450"/>
          <p14:tracePt t="8433" x="5092700" y="552450"/>
          <p14:tracePt t="8450" x="4978400" y="533400"/>
          <p14:tracePt t="8467" x="4889500" y="520700"/>
          <p14:tracePt t="8483" x="4819650" y="508000"/>
          <p14:tracePt t="8500" x="4756150" y="495300"/>
          <p14:tracePt t="8517" x="4699000" y="495300"/>
          <p14:tracePt t="8533" x="4622800" y="476250"/>
          <p14:tracePt t="8550" x="4559300" y="463550"/>
          <p14:tracePt t="8567" x="4502150" y="450850"/>
          <p14:tracePt t="8567" x="4483100" y="444500"/>
          <p14:tracePt t="8584" x="4425950" y="438150"/>
          <p14:tracePt t="8600" x="4400550" y="431800"/>
          <p14:tracePt t="8617" x="4381500" y="425450"/>
          <p14:tracePt t="8736" x="4425950" y="431800"/>
          <p14:tracePt t="8744" x="4470400" y="431800"/>
          <p14:tracePt t="8752" x="4514850" y="438150"/>
          <p14:tracePt t="8753" x="4565650" y="450850"/>
          <p14:tracePt t="8767" x="4794250" y="482600"/>
          <p14:tracePt t="8785" x="4991100" y="508000"/>
          <p14:tracePt t="8801" x="5194300" y="533400"/>
          <p14:tracePt t="8817" x="5448300" y="571500"/>
          <p14:tracePt t="8833" x="5702300" y="584200"/>
          <p14:tracePt t="8850" x="5886450" y="584200"/>
          <p14:tracePt t="8867" x="6096000" y="584200"/>
          <p14:tracePt t="8884" x="6242050" y="584200"/>
          <p14:tracePt t="8900" x="6362700" y="584200"/>
          <p14:tracePt t="8917" x="6477000" y="571500"/>
          <p14:tracePt t="8933" x="6553200" y="552450"/>
          <p14:tracePt t="8950" x="6604000" y="539750"/>
          <p14:tracePt t="8967" x="6642100" y="527050"/>
          <p14:tracePt t="8984" x="6654800" y="514350"/>
          <p14:tracePt t="9144" x="6648450" y="514350"/>
          <p14:tracePt t="9152" x="6610350" y="527050"/>
          <p14:tracePt t="9160" x="6565900" y="539750"/>
          <p14:tracePt t="9168" x="6438900" y="584200"/>
          <p14:tracePt t="9184" x="6375400" y="603250"/>
          <p14:tracePt t="9185" x="6223000" y="654050"/>
          <p14:tracePt t="9200" x="6057900" y="698500"/>
          <p14:tracePt t="9217" x="5880100" y="717550"/>
          <p14:tracePt t="9234" x="5651500" y="736600"/>
          <p14:tracePt t="9250" x="5473700" y="742950"/>
          <p14:tracePt t="9267" x="5295900" y="742950"/>
          <p14:tracePt t="9284" x="5213350" y="736600"/>
          <p14:tracePt t="9300" x="5073650" y="692150"/>
          <p14:tracePt t="9318" x="4959350" y="654050"/>
          <p14:tracePt t="9333" x="4857750" y="609600"/>
          <p14:tracePt t="9351" x="4775200" y="584200"/>
          <p14:tracePt t="9367" x="4718050" y="571500"/>
          <p14:tracePt t="9367" x="4711700" y="571500"/>
          <p14:tracePt t="9384" x="4673600" y="571500"/>
          <p14:tracePt t="9400" x="4629150" y="571500"/>
          <p14:tracePt t="9417" x="4603750" y="571500"/>
          <p14:tracePt t="9433" x="4591050" y="571500"/>
          <p14:tracePt t="9552" x="4591050" y="565150"/>
          <p14:tracePt t="9560" x="4597400" y="565150"/>
          <p14:tracePt t="9576" x="4648200" y="565150"/>
          <p14:tracePt t="9584" x="4679950" y="565150"/>
          <p14:tracePt t="9585" x="4756150" y="577850"/>
          <p14:tracePt t="9600" x="4851400" y="590550"/>
          <p14:tracePt t="9617" x="4959350" y="622300"/>
          <p14:tracePt t="9633" x="5073650" y="647700"/>
          <p14:tracePt t="9650" x="5264150" y="666750"/>
          <p14:tracePt t="9667" x="5461000" y="692150"/>
          <p14:tracePt t="9684" x="5715000" y="698500"/>
          <p14:tracePt t="9700" x="5943600" y="698500"/>
          <p14:tracePt t="9717" x="6134100" y="692150"/>
          <p14:tracePt t="9734" x="6305550" y="666750"/>
          <p14:tracePt t="9750" x="6464300" y="622300"/>
          <p14:tracePt t="9750" x="6521450" y="609600"/>
          <p14:tracePt t="9768" x="6623050" y="584200"/>
          <p14:tracePt t="9784" x="6680200" y="558800"/>
          <p14:tracePt t="9801" x="6711950" y="552450"/>
          <p14:tracePt t="9818" x="6718300" y="552450"/>
          <p14:tracePt t="10712" x="6692900" y="552450"/>
          <p14:tracePt t="10720" x="6654800" y="552450"/>
          <p14:tracePt t="10733" x="6610350" y="558800"/>
          <p14:tracePt t="10734" x="6489700" y="584200"/>
          <p14:tracePt t="10751" x="6299200" y="635000"/>
          <p14:tracePt t="10768" x="6165850" y="673100"/>
          <p14:tracePt t="10784" x="6038850" y="711200"/>
          <p14:tracePt t="10800" x="5899150" y="736600"/>
          <p14:tracePt t="10817" x="5734050" y="762000"/>
          <p14:tracePt t="10833" x="5562600" y="781050"/>
          <p14:tracePt t="10850" x="5492750" y="781050"/>
          <p14:tracePt t="10867" x="5378450" y="781050"/>
          <p14:tracePt t="10883" x="5264150" y="781050"/>
          <p14:tracePt t="10901" x="5162550" y="781050"/>
          <p14:tracePt t="10917" x="5067300" y="781050"/>
          <p14:tracePt t="10934" x="4984750" y="781050"/>
          <p14:tracePt t="10950" x="4902200" y="768350"/>
          <p14:tracePt t="10967" x="4826000" y="755650"/>
          <p14:tracePt t="10984" x="4781550" y="736600"/>
          <p14:tracePt t="11000" x="4749800" y="723900"/>
          <p14:tracePt t="11018" x="4730750" y="711200"/>
          <p14:tracePt t="11033" x="4718050" y="711200"/>
          <p14:tracePt t="11050" x="4699000" y="692150"/>
          <p14:tracePt t="11067" x="4686300" y="685800"/>
          <p14:tracePt t="11083" x="4673600" y="685800"/>
          <p14:tracePt t="11208" x="4692650" y="685800"/>
          <p14:tracePt t="11216" x="4781550" y="685800"/>
          <p14:tracePt t="11233" x="4845050" y="685800"/>
          <p14:tracePt t="11234" x="4991100" y="685800"/>
          <p14:tracePt t="11250" x="5162550" y="685800"/>
          <p14:tracePt t="11267" x="5340350" y="685800"/>
          <p14:tracePt t="11283" x="5530850" y="685800"/>
          <p14:tracePt t="11300" x="5702300" y="685800"/>
          <p14:tracePt t="11317" x="5873750" y="673100"/>
          <p14:tracePt t="11334" x="6007100" y="647700"/>
          <p14:tracePt t="11350" x="6115050" y="615950"/>
          <p14:tracePt t="11367" x="6229350" y="571500"/>
          <p14:tracePt t="11385" x="6267450" y="546100"/>
          <p14:tracePt t="11401" x="6292850" y="533400"/>
          <p14:tracePt t="11417" x="6299200" y="527050"/>
          <p14:tracePt t="11433" x="6311900" y="520700"/>
          <p14:tracePt t="11592" x="6305550" y="520700"/>
          <p14:tracePt t="11609" x="6280150" y="527050"/>
          <p14:tracePt t="11609" x="6248400" y="546100"/>
          <p14:tracePt t="11625" x="6210300" y="565150"/>
          <p14:tracePt t="11633" x="6165850" y="577850"/>
          <p14:tracePt t="11634" x="6038850" y="635000"/>
          <p14:tracePt t="11650" x="5886450" y="685800"/>
          <p14:tracePt t="11667" x="5702300" y="730250"/>
          <p14:tracePt t="11684" x="5543550" y="762000"/>
          <p14:tracePt t="11700" x="5403850" y="768350"/>
          <p14:tracePt t="11717" x="5257800" y="768350"/>
          <p14:tracePt t="11733" x="5149850" y="768350"/>
          <p14:tracePt t="11750" x="5054600" y="749300"/>
          <p14:tracePt t="11767" x="4940300" y="711200"/>
          <p14:tracePt t="11784" x="4870450" y="685800"/>
          <p14:tracePt t="11801" x="4800600" y="654050"/>
          <p14:tracePt t="11817" x="4762500" y="635000"/>
          <p14:tracePt t="11834" x="4730750" y="622300"/>
          <p14:tracePt t="11851" x="4699000" y="609600"/>
          <p14:tracePt t="11867" x="4686300" y="603250"/>
          <p14:tracePt t="11904" x="4679950" y="596900"/>
          <p14:tracePt t="12047" x="4692650" y="596900"/>
          <p14:tracePt t="12059" x="4718050" y="596900"/>
          <p14:tracePt t="12060" x="4749800" y="596900"/>
          <p14:tracePt t="12067" x="4832350" y="615950"/>
          <p14:tracePt t="12084" x="4946650" y="641350"/>
          <p14:tracePt t="12100" x="5092700" y="660400"/>
          <p14:tracePt t="12117" x="5251450" y="679450"/>
          <p14:tracePt t="12133" x="5410200" y="704850"/>
          <p14:tracePt t="12150" x="5575300" y="711200"/>
          <p14:tracePt t="12167" x="5791200" y="711200"/>
          <p14:tracePt t="12184" x="5911850" y="711200"/>
          <p14:tracePt t="12200" x="6019800" y="698500"/>
          <p14:tracePt t="12217" x="6102350" y="666750"/>
          <p14:tracePt t="12233" x="6153150" y="641350"/>
          <p14:tracePt t="12251" x="6184900" y="622300"/>
          <p14:tracePt t="12267" x="6197600" y="615950"/>
          <p14:tracePt t="12284" x="6197600" y="609600"/>
          <p14:tracePt t="12336" x="6203950" y="609600"/>
          <p14:tracePt t="12520" x="6191250" y="609600"/>
          <p14:tracePt t="12527" x="6134100" y="622300"/>
          <p14:tracePt t="12543" x="6000750" y="666750"/>
          <p14:tracePt t="12552" x="5911850" y="685800"/>
          <p14:tracePt t="12552" x="5829300" y="711200"/>
          <p14:tracePt t="12567" x="5651500" y="742950"/>
          <p14:tracePt t="12567" x="5562600" y="749300"/>
          <p14:tracePt t="12584" x="5391150" y="768350"/>
          <p14:tracePt t="12600" x="5257800" y="768350"/>
          <p14:tracePt t="12617" x="5162550" y="762000"/>
          <p14:tracePt t="12634" x="5080000" y="730250"/>
          <p14:tracePt t="12650" x="5010150" y="698500"/>
          <p14:tracePt t="12667" x="4959350" y="660400"/>
          <p14:tracePt t="12683" x="4921250" y="628650"/>
          <p14:tracePt t="12700" x="4889500" y="603250"/>
          <p14:tracePt t="12717" x="4870450" y="584200"/>
          <p14:tracePt t="12733" x="4864100" y="584200"/>
          <p14:tracePt t="12751" x="4864100" y="577850"/>
          <p14:tracePt t="12766" x="4864100" y="571500"/>
          <p14:tracePt t="13016" x="4857750" y="571500"/>
          <p14:tracePt t="13040" x="4883150" y="571500"/>
          <p14:tracePt t="13041" x="4908550" y="584200"/>
          <p14:tracePt t="13056" x="4965700" y="596900"/>
          <p14:tracePt t="13067" x="5022850" y="615950"/>
          <p14:tracePt t="13083" x="5080000" y="622300"/>
          <p14:tracePt t="13100" x="5168900" y="641350"/>
          <p14:tracePt t="13117" x="5295900" y="647700"/>
          <p14:tracePt t="13134" x="5422900" y="647700"/>
          <p14:tracePt t="13150" x="5575300" y="647700"/>
          <p14:tracePt t="13167" x="5797550" y="622300"/>
          <p14:tracePt t="13184" x="5937250" y="590550"/>
          <p14:tracePt t="13201" x="6038850" y="577850"/>
          <p14:tracePt t="13217" x="6102350" y="571500"/>
          <p14:tracePt t="13233" x="6140450" y="565150"/>
          <p14:tracePt t="13250" x="6178550" y="558800"/>
          <p14:tracePt t="13267" x="6197600" y="552450"/>
          <p14:tracePt t="13283" x="6203950" y="552450"/>
          <p14:tracePt t="13300" x="6216650" y="552450"/>
          <p14:tracePt t="13504" x="6210300" y="552450"/>
          <p14:tracePt t="13512" x="6191250" y="552450"/>
          <p14:tracePt t="13520" x="6121400" y="590550"/>
          <p14:tracePt t="13533" x="6051550" y="635000"/>
          <p14:tracePt t="13549" x="6000750" y="666750"/>
          <p14:tracePt t="13566" x="5962650" y="679450"/>
          <p14:tracePt t="13582" x="5899150" y="698500"/>
          <p14:tracePt t="13600" x="5842000" y="704850"/>
          <p14:tracePt t="13617" x="5778500" y="704850"/>
          <p14:tracePt t="13634" x="5715000" y="704850"/>
          <p14:tracePt t="13650" x="5632450" y="704850"/>
          <p14:tracePt t="13667" x="5524500" y="704850"/>
          <p14:tracePt t="13683" x="5422900" y="692150"/>
          <p14:tracePt t="13701" x="5321300" y="666750"/>
          <p14:tracePt t="13717" x="5251450" y="654050"/>
          <p14:tracePt t="13734" x="5213350" y="635000"/>
          <p14:tracePt t="13750" x="5175250" y="622300"/>
          <p14:tracePt t="13767" x="5149850" y="603250"/>
          <p14:tracePt t="13783" x="5099050" y="577850"/>
          <p14:tracePt t="13800" x="5073650" y="571500"/>
          <p14:tracePt t="13817" x="5054600" y="565150"/>
          <p14:tracePt t="13834" x="5035550" y="552450"/>
          <p14:tracePt t="13850" x="5029200" y="552450"/>
          <p14:tracePt t="13867" x="5022850" y="552450"/>
          <p14:tracePt t="14303" x="5054600" y="558800"/>
          <p14:tracePt t="14311" x="5118100" y="565150"/>
          <p14:tracePt t="14320" x="5200650" y="577850"/>
          <p14:tracePt t="14334" x="5276850" y="596900"/>
          <p14:tracePt t="14335" x="5435600" y="615950"/>
          <p14:tracePt t="14350" x="5588000" y="635000"/>
          <p14:tracePt t="14367" x="5721350" y="660400"/>
          <p14:tracePt t="14383" x="5911850" y="666750"/>
          <p14:tracePt t="14401" x="6026150" y="666750"/>
          <p14:tracePt t="14417" x="6140450" y="666750"/>
          <p14:tracePt t="14433" x="6248400" y="660400"/>
          <p14:tracePt t="14450" x="6337300" y="635000"/>
          <p14:tracePt t="14467" x="6413500" y="596900"/>
          <p14:tracePt t="14483" x="6464300" y="577850"/>
          <p14:tracePt t="14500" x="6489700" y="565150"/>
          <p14:tracePt t="14516" x="6502400" y="558800"/>
          <p14:tracePt t="14533" x="6515100" y="552450"/>
          <p14:tracePt t="14550" x="6527800" y="546100"/>
          <p14:tracePt t="14695" x="6515100" y="546100"/>
          <p14:tracePt t="14709" x="6508750" y="546100"/>
          <p14:tracePt t="14712" x="6496050" y="546100"/>
          <p14:tracePt t="14717" x="6457950" y="546100"/>
          <p14:tracePt t="14733" x="6388100" y="565150"/>
          <p14:tracePt t="14751" x="6318250" y="584200"/>
          <p14:tracePt t="14767" x="6178550" y="622300"/>
          <p14:tracePt t="14785" x="6070600" y="647700"/>
          <p14:tracePt t="14800" x="5949950" y="666750"/>
          <p14:tracePt t="14817" x="5810250" y="666750"/>
          <p14:tracePt t="14833" x="5645150" y="666750"/>
          <p14:tracePt t="14850" x="5499100" y="666750"/>
          <p14:tracePt t="14867" x="5365750" y="666750"/>
          <p14:tracePt t="14884" x="5264150" y="654050"/>
          <p14:tracePt t="14900" x="5181600" y="647700"/>
          <p14:tracePt t="14917" x="5111750" y="635000"/>
          <p14:tracePt t="14933" x="5041900" y="622300"/>
          <p14:tracePt t="14950" x="4997450" y="615950"/>
          <p14:tracePt t="14967" x="4921250" y="609600"/>
          <p14:tracePt t="14984" x="4895850" y="603250"/>
          <p14:tracePt t="15000" x="4870450" y="603250"/>
          <p14:tracePt t="15017" x="4857750" y="596900"/>
          <p14:tracePt t="15033" x="4845050" y="596900"/>
          <p14:tracePt t="15050" x="4838700" y="596900"/>
          <p14:tracePt t="15066" x="4832350" y="596900"/>
          <p14:tracePt t="15083" x="4826000" y="590550"/>
          <p14:tracePt t="15120" x="4819650" y="584200"/>
          <p14:tracePt t="15383" x="4826000" y="584200"/>
          <p14:tracePt t="15400" x="4832350" y="584200"/>
          <p14:tracePt t="18440" x="4832350" y="596900"/>
          <p14:tracePt t="18449" x="4826000" y="654050"/>
          <p14:tracePt t="18450" x="4794250" y="742950"/>
          <p14:tracePt t="18468" x="4781550" y="819150"/>
          <p14:tracePt t="18485" x="4775200" y="869950"/>
          <p14:tracePt t="18502" x="4768850" y="908050"/>
          <p14:tracePt t="18519" x="4768850" y="927100"/>
          <p14:tracePt t="18535" x="4768850" y="939800"/>
          <p14:tracePt t="18535" x="4768850" y="946150"/>
          <p14:tracePt t="18568" x="4768850" y="958850"/>
          <p14:tracePt t="18585" x="4768850" y="965200"/>
          <p14:tracePt t="18585" x="4768850" y="971550"/>
          <p14:tracePt t="18601" x="4768850" y="984250"/>
          <p14:tracePt t="18617" x="4762500" y="1003300"/>
          <p14:tracePt t="18634" x="4756150" y="1022350"/>
          <p14:tracePt t="18651" x="4749800" y="1041400"/>
          <p14:tracePt t="18668" x="4749800" y="1054100"/>
          <p14:tracePt t="18685" x="4743450" y="1066800"/>
          <p14:tracePt t="18700" x="4743450" y="1073150"/>
          <p14:tracePt t="18739" x="4743450" y="1079500"/>
          <p14:tracePt t="18760" x="4743450" y="1085850"/>
          <p14:tracePt t="18768" x="4743450" y="1092200"/>
          <p14:tracePt t="18785" x="4749800" y="1098550"/>
          <p14:tracePt t="18785" x="4762500" y="1104900"/>
          <p14:tracePt t="18801" x="4775200" y="1111250"/>
          <p14:tracePt t="18818" x="4781550" y="1117600"/>
          <p14:tracePt t="18835" x="4800600" y="1123950"/>
          <p14:tracePt t="18851" x="4806950" y="1130300"/>
          <p14:tracePt t="18867" x="4826000" y="1136650"/>
          <p14:tracePt t="18884" x="4838700" y="1143000"/>
          <p14:tracePt t="18901" x="4864100" y="1149350"/>
          <p14:tracePt t="18918" x="4883150" y="1149350"/>
          <p14:tracePt t="18935" x="4908550" y="1162050"/>
          <p14:tracePt t="18951" x="4927600" y="1162050"/>
          <p14:tracePt t="18967" x="4965700" y="1174750"/>
          <p14:tracePt t="18985" x="5003800" y="1187450"/>
          <p14:tracePt t="19001" x="5048250" y="1187450"/>
          <p14:tracePt t="19018" x="5086350" y="1193800"/>
          <p14:tracePt t="19034" x="5137150" y="1200150"/>
          <p14:tracePt t="19051" x="5175250" y="1206500"/>
          <p14:tracePt t="19067" x="5213350" y="1212850"/>
          <p14:tracePt t="19084" x="5264150" y="1212850"/>
          <p14:tracePt t="19101" x="5353050" y="1212850"/>
          <p14:tracePt t="19118" x="5448300" y="1212850"/>
          <p14:tracePt t="19134" x="5511800" y="1212850"/>
          <p14:tracePt t="19151" x="5626100" y="1200150"/>
          <p14:tracePt t="19167" x="5740400" y="1187450"/>
          <p14:tracePt t="19167" x="5784850" y="1181100"/>
          <p14:tracePt t="19185" x="5892800" y="1162050"/>
          <p14:tracePt t="19201" x="5988050" y="1149350"/>
          <p14:tracePt t="19217" x="6089650" y="1136650"/>
          <p14:tracePt t="19234" x="6197600" y="1123950"/>
          <p14:tracePt t="19251" x="6299200" y="1123950"/>
          <p14:tracePt t="19267" x="6426200" y="1123950"/>
          <p14:tracePt t="19284" x="6565900" y="1123950"/>
          <p14:tracePt t="19301" x="6699250" y="1123950"/>
          <p14:tracePt t="19318" x="6819900" y="1123950"/>
          <p14:tracePt t="19334" x="6921500" y="1123950"/>
          <p14:tracePt t="19334" x="6965950" y="1123950"/>
          <p14:tracePt t="19353" x="7010400" y="1123950"/>
          <p14:tracePt t="19368" x="7086600" y="1123950"/>
          <p14:tracePt t="19368" x="7131050" y="1123950"/>
          <p14:tracePt t="19384" x="7200900" y="1123950"/>
          <p14:tracePt t="19401" x="7258050" y="1117600"/>
          <p14:tracePt t="19417" x="7296150" y="1111250"/>
          <p14:tracePt t="19433" x="7315200" y="1111250"/>
          <p14:tracePt t="19529" x="7308850" y="1111250"/>
          <p14:tracePt t="19544" x="7270750" y="1117600"/>
          <p14:tracePt t="19553" x="7219950" y="1136650"/>
          <p14:tracePt t="19554" x="7156450" y="1143000"/>
          <p14:tracePt t="19567" x="6934200" y="1193800"/>
          <p14:tracePt t="19584" x="6769100" y="1238250"/>
          <p14:tracePt t="19600" x="6578600" y="1257300"/>
          <p14:tracePt t="19616" x="6356350" y="1289050"/>
          <p14:tracePt t="19633" x="6184900" y="1320800"/>
          <p14:tracePt t="19649" x="6000750" y="1346200"/>
          <p14:tracePt t="19667" x="5835650" y="1352550"/>
          <p14:tracePt t="19684" x="5683250" y="1352550"/>
          <p14:tracePt t="19701" x="5518150" y="1352550"/>
          <p14:tracePt t="19717" x="5353050" y="1352550"/>
          <p14:tracePt t="19733" x="5289550" y="1352550"/>
          <p14:tracePt t="19750" x="5194300" y="1352550"/>
          <p14:tracePt t="19766" x="5080000" y="1352550"/>
          <p14:tracePt t="19766" x="5029200" y="1352550"/>
          <p14:tracePt t="19784" x="4927600" y="1352550"/>
          <p14:tracePt t="19801" x="4826000" y="1352550"/>
          <p14:tracePt t="19818" x="4743450" y="1352550"/>
          <p14:tracePt t="19834" x="4635500" y="1352550"/>
          <p14:tracePt t="19850" x="4552950" y="1346200"/>
          <p14:tracePt t="19867" x="4483100" y="1339850"/>
          <p14:tracePt t="19883" x="4476750" y="1339850"/>
          <p14:tracePt t="19900" x="4381500" y="1333500"/>
          <p14:tracePt t="19916" x="4286250" y="1320800"/>
          <p14:tracePt t="19934" x="4165600" y="1320800"/>
          <p14:tracePt t="19952" x="4032250" y="1320800"/>
          <p14:tracePt t="19967" x="3810000" y="1320800"/>
          <p14:tracePt t="19984" x="3689350" y="1320800"/>
          <p14:tracePt t="20001" x="3581400" y="1320800"/>
          <p14:tracePt t="20017" x="3460750" y="1320800"/>
          <p14:tracePt t="20034" x="3352800" y="1320800"/>
          <p14:tracePt t="20051" x="3244850" y="1308100"/>
          <p14:tracePt t="20068" x="3130550" y="1308100"/>
          <p14:tracePt t="20084" x="3022600" y="1308100"/>
          <p14:tracePt t="20101" x="2914650" y="1308100"/>
          <p14:tracePt t="20117" x="2819400" y="1308100"/>
          <p14:tracePt t="20134" x="2787650" y="1308100"/>
          <p14:tracePt t="20150" x="2705100" y="1308100"/>
          <p14:tracePt t="20167" x="2590800" y="1308100"/>
          <p14:tracePt t="20185" x="2520950" y="1308100"/>
          <p14:tracePt t="20201" x="2470150" y="1308100"/>
          <p14:tracePt t="20217" x="2413000" y="1308100"/>
          <p14:tracePt t="20234" x="2362200" y="1308100"/>
          <p14:tracePt t="20251" x="2298700" y="1308100"/>
          <p14:tracePt t="20268" x="2222500" y="1320800"/>
          <p14:tracePt t="20284" x="2139950" y="1333500"/>
          <p14:tracePt t="20301" x="2070100" y="1339850"/>
          <p14:tracePt t="20317" x="2006600" y="1352550"/>
          <p14:tracePt t="20334" x="1949450" y="1358900"/>
          <p14:tracePt t="20350" x="1905000" y="1371600"/>
          <p14:tracePt t="20350" x="1873250" y="1371600"/>
          <p14:tracePt t="20368" x="1835150" y="1371600"/>
          <p14:tracePt t="20384" x="1778000" y="1384300"/>
          <p14:tracePt t="20402" x="1739900" y="1390650"/>
          <p14:tracePt t="20417" x="1714500" y="1397000"/>
          <p14:tracePt t="20434" x="1689100" y="1397000"/>
          <p14:tracePt t="20450" x="1682750" y="1397000"/>
          <p14:tracePt t="20624" x="1695450" y="1397000"/>
          <p14:tracePt t="20632" x="1727200" y="1403350"/>
          <p14:tracePt t="20640" x="1778000" y="1403350"/>
          <p14:tracePt t="20648" x="1828800" y="1403350"/>
          <p14:tracePt t="20656" x="1987550" y="1403350"/>
          <p14:tracePt t="20667" x="2165350" y="1403350"/>
          <p14:tracePt t="20683" x="2432050" y="1403350"/>
          <p14:tracePt t="20700" x="2616200" y="1403350"/>
          <p14:tracePt t="20717" x="2819400" y="1403350"/>
          <p14:tracePt t="20734" x="2984500" y="1403350"/>
          <p14:tracePt t="20750" x="3136900" y="1403350"/>
          <p14:tracePt t="20767" x="3257550" y="1403350"/>
          <p14:tracePt t="20785" x="3441700" y="1403350"/>
          <p14:tracePt t="20801" x="3543300" y="1403350"/>
          <p14:tracePt t="20818" x="3651250" y="1403350"/>
          <p14:tracePt t="20834" x="3746500" y="1403350"/>
          <p14:tracePt t="20850" x="3816350" y="1403350"/>
          <p14:tracePt t="20867" x="3886200" y="1403350"/>
          <p14:tracePt t="20884" x="3956050" y="1403350"/>
          <p14:tracePt t="20901" x="4019550" y="1403350"/>
          <p14:tracePt t="20917" x="4076700" y="1403350"/>
          <p14:tracePt t="20934" x="4133850" y="1403350"/>
          <p14:tracePt t="20950" x="4184650" y="1403350"/>
          <p14:tracePt t="20967" x="4267200" y="1403350"/>
          <p14:tracePt t="20985" x="4318000" y="1403350"/>
          <p14:tracePt t="21001" x="4362450" y="1403350"/>
          <p14:tracePt t="21018" x="4394200" y="1403350"/>
          <p14:tracePt t="21034" x="4425950" y="1403350"/>
          <p14:tracePt t="21050" x="4451350" y="1403350"/>
          <p14:tracePt t="21067" x="4483100" y="1403350"/>
          <p14:tracePt t="21084" x="4514850" y="1403350"/>
          <p14:tracePt t="21100" x="4546600" y="1403350"/>
          <p14:tracePt t="21117" x="4578350" y="1403350"/>
          <p14:tracePt t="21134" x="4610100" y="1403350"/>
          <p14:tracePt t="21151" x="4641850" y="1403350"/>
          <p14:tracePt t="21151" x="4654550" y="1403350"/>
          <p14:tracePt t="21168" x="4692650" y="1403350"/>
          <p14:tracePt t="21185" x="4718050" y="1403350"/>
          <p14:tracePt t="21201" x="4737100" y="1403350"/>
          <p14:tracePt t="21217" x="4756150" y="1403350"/>
          <p14:tracePt t="21234" x="4768850" y="1403350"/>
          <p14:tracePt t="21251" x="4775200" y="1403350"/>
          <p14:tracePt t="21267" x="4794250" y="1403350"/>
          <p14:tracePt t="21284" x="4813300" y="1403350"/>
          <p14:tracePt t="21301" x="4832350" y="1403350"/>
          <p14:tracePt t="21317" x="4851400" y="1403350"/>
          <p14:tracePt t="21334" x="4883150" y="1403350"/>
          <p14:tracePt t="21351" x="4902200" y="1403350"/>
          <p14:tracePt t="21367" x="4953000" y="1403350"/>
          <p14:tracePt t="21385" x="4978400" y="1403350"/>
          <p14:tracePt t="21401" x="5003800" y="1403350"/>
          <p14:tracePt t="21418" x="5029200" y="1403350"/>
          <p14:tracePt t="21434" x="5048250" y="1397000"/>
          <p14:tracePt t="21451" x="5060950" y="1397000"/>
          <p14:tracePt t="21467" x="5080000" y="1397000"/>
          <p14:tracePt t="21484" x="5092700" y="1397000"/>
          <p14:tracePt t="21500" x="5099050" y="1397000"/>
          <p14:tracePt t="21517" x="5105400" y="1397000"/>
          <p14:tracePt t="21665" x="5099050" y="1397000"/>
          <p14:tracePt t="21672" x="5060950" y="1397000"/>
          <p14:tracePt t="21680" x="5016500" y="1403350"/>
          <p14:tracePt t="21684" x="4864100" y="1416050"/>
          <p14:tracePt t="21700" x="4584700" y="1416050"/>
          <p14:tracePt t="21717" x="4349750" y="1416050"/>
          <p14:tracePt t="21734" x="4171950" y="1416050"/>
          <p14:tracePt t="21751" x="4013200" y="1416050"/>
          <p14:tracePt t="21768" x="3860800" y="1416050"/>
          <p14:tracePt t="21768" x="3784600" y="1416050"/>
          <p14:tracePt t="21784" x="3644900" y="1416050"/>
          <p14:tracePt t="21800" x="3517900" y="1416050"/>
          <p14:tracePt t="21818" x="3384550" y="1416050"/>
          <p14:tracePt t="21834" x="3282950" y="1416050"/>
          <p14:tracePt t="21851" x="3187700" y="1416050"/>
          <p14:tracePt t="21867" x="3098800" y="1416050"/>
          <p14:tracePt t="21884" x="3028950" y="1416050"/>
          <p14:tracePt t="21900" x="2959100" y="1416050"/>
          <p14:tracePt t="21917" x="2889250" y="1416050"/>
          <p14:tracePt t="21934" x="2813050" y="1416050"/>
          <p14:tracePt t="21951" x="2730500" y="1416050"/>
          <p14:tracePt t="21967" x="2597150" y="1416050"/>
          <p14:tracePt t="22001" x="2508250" y="1416050"/>
          <p14:tracePt t="22001" x="2432050" y="1416050"/>
          <p14:tracePt t="22018" x="2343150" y="1416050"/>
          <p14:tracePt t="22034" x="2266950" y="1416050"/>
          <p14:tracePt t="22051" x="2197100" y="1416050"/>
          <p14:tracePt t="22067" x="2120900" y="1416050"/>
          <p14:tracePt t="22084" x="2019300" y="1416050"/>
          <p14:tracePt t="22100" x="1949450" y="1416050"/>
          <p14:tracePt t="22117" x="1879600" y="1416050"/>
          <p14:tracePt t="22134" x="1816100" y="1416050"/>
          <p14:tracePt t="22151" x="1746250" y="1416050"/>
          <p14:tracePt t="22167" x="1670050" y="1416050"/>
          <p14:tracePt t="22185" x="1625600" y="1416050"/>
          <p14:tracePt t="22200" x="1593850" y="1416050"/>
          <p14:tracePt t="22217" x="1574800" y="1422400"/>
          <p14:tracePt t="22233" x="1568450" y="1422400"/>
          <p14:tracePt t="22250" x="1562100" y="1422400"/>
          <p14:tracePt t="22592" x="1568450" y="1422400"/>
          <p14:tracePt t="22600" x="1587500" y="1422400"/>
          <p14:tracePt t="22618" x="1600200" y="1422400"/>
          <p14:tracePt t="22619" x="1606550" y="1428750"/>
          <p14:tracePt t="22634" x="1619250" y="1428750"/>
          <p14:tracePt t="22650" x="1644650" y="1428750"/>
          <p14:tracePt t="22667" x="1676400" y="1435100"/>
          <p14:tracePt t="22684" x="1727200" y="1447800"/>
          <p14:tracePt t="22700" x="1797050" y="1454150"/>
          <p14:tracePt t="22717" x="1898650" y="1460500"/>
          <p14:tracePt t="22734" x="2025650" y="1473200"/>
          <p14:tracePt t="22751" x="2165350" y="1473200"/>
          <p14:tracePt t="22767" x="2343150" y="1473200"/>
          <p14:tracePt t="22785" x="2438400" y="1473200"/>
          <p14:tracePt t="22800" x="2527300" y="1473200"/>
          <p14:tracePt t="22817" x="2603500" y="1485900"/>
          <p14:tracePt t="22833" x="2667000" y="1498600"/>
          <p14:tracePt t="22850" x="2717800" y="1498600"/>
          <p14:tracePt t="22867" x="2743200" y="1498600"/>
          <p14:tracePt t="22884" x="2768600" y="1498600"/>
          <p14:tracePt t="22900" x="2787650" y="1498600"/>
          <p14:tracePt t="22917" x="2800350" y="1498600"/>
          <p14:tracePt t="23208" x="2800350" y="1492250"/>
          <p14:tracePt t="23521" x="2800350" y="1504950"/>
          <p14:tracePt t="23529" x="2800350" y="1530350"/>
          <p14:tracePt t="23545" x="2800350" y="1574800"/>
          <p14:tracePt t="23553" x="2800350" y="1587500"/>
          <p14:tracePt t="23554" x="2800350" y="1606550"/>
          <p14:tracePt t="23568" x="2800350" y="1651000"/>
          <p14:tracePt t="23585" x="2800350" y="1727200"/>
          <p14:tracePt t="23602" x="2800350" y="1790700"/>
          <p14:tracePt t="23617" x="2800350" y="1873250"/>
          <p14:tracePt t="23634" x="2800350" y="2012950"/>
          <p14:tracePt t="23651" x="2800350" y="2171700"/>
          <p14:tracePt t="23668" x="2800350" y="2317750"/>
          <p14:tracePt t="23684" x="2800350" y="2451100"/>
          <p14:tracePt t="23701" x="2800350" y="2559050"/>
          <p14:tracePt t="23717" x="2800350" y="2635250"/>
          <p14:tracePt t="23735" x="2819400" y="2692400"/>
          <p14:tracePt t="23751" x="2838450" y="2749550"/>
          <p14:tracePt t="23751" x="2844800" y="2787650"/>
          <p14:tracePt t="23769" x="2851150" y="2844800"/>
          <p14:tracePt t="23785" x="2863850" y="2927350"/>
          <p14:tracePt t="23801" x="2876550" y="3028950"/>
          <p14:tracePt t="23818" x="2889250" y="3130550"/>
          <p14:tracePt t="23835" x="2908300" y="3213100"/>
          <p14:tracePt t="23851" x="2921000" y="3263900"/>
          <p14:tracePt t="23868" x="2927350" y="3308350"/>
          <p14:tracePt t="23885" x="2933700" y="3346450"/>
          <p14:tracePt t="23902" x="2940050" y="3384550"/>
          <p14:tracePt t="23918" x="2940050" y="3416300"/>
          <p14:tracePt t="23935" x="2946400" y="3448050"/>
          <p14:tracePt t="23951" x="2952750" y="3479800"/>
          <p14:tracePt t="23967" x="2959100" y="3505200"/>
          <p14:tracePt t="23984" x="2959100" y="3549650"/>
          <p14:tracePt t="24002" x="2965450" y="3568700"/>
          <p14:tracePt t="24019" x="2965450" y="3587750"/>
          <p14:tracePt t="24035" x="2971800" y="3600450"/>
          <p14:tracePt t="24073" x="2971800" y="3606800"/>
          <p14:tracePt t="24201" x="2978150" y="3587750"/>
          <p14:tracePt t="24209" x="2984500" y="3556000"/>
          <p14:tracePt t="24217" x="2990850" y="3505200"/>
          <p14:tracePt t="24227" x="2997200" y="3486150"/>
          <p14:tracePt t="24235" x="3003550" y="3460750"/>
          <p14:tracePt t="24251" x="3009900" y="3435350"/>
          <p14:tracePt t="24268" x="3016250" y="3429000"/>
          <p14:tracePt t="24284" x="3016250" y="3416300"/>
          <p14:tracePt t="24301" x="3016250" y="3409950"/>
          <p14:tracePt t="25505" x="3016250" y="3403600"/>
          <p14:tracePt t="25513" x="3016250" y="3390900"/>
          <p14:tracePt t="25521" x="3009900" y="3378200"/>
          <p14:tracePt t="25536" x="2997200" y="3352800"/>
          <p14:tracePt t="25537" x="2990850" y="3346450"/>
          <p14:tracePt t="25537" x="2984500" y="3327400"/>
          <p14:tracePt t="25553" x="2965450" y="3302000"/>
          <p14:tracePt t="25569" x="2959100" y="3295650"/>
          <p14:tracePt t="25585" x="2952750" y="3295650"/>
          <p14:tracePt t="26217" x="2952750" y="3257550"/>
          <p14:tracePt t="26225" x="2952750" y="3194050"/>
          <p14:tracePt t="26235" x="2965450" y="3124200"/>
          <p14:tracePt t="26236" x="3009900" y="2965450"/>
          <p14:tracePt t="26252" x="3092450" y="2749550"/>
          <p14:tracePt t="26270" x="3206750" y="2482850"/>
          <p14:tracePt t="26285" x="3314700" y="2279650"/>
          <p14:tracePt t="26302" x="3409950" y="2139950"/>
          <p14:tracePt t="26318" x="3473450" y="2032000"/>
          <p14:tracePt t="26335" x="3524250" y="1955800"/>
          <p14:tracePt t="26351" x="3543300" y="1892300"/>
          <p14:tracePt t="26384" x="3549650" y="1885950"/>
          <p14:tracePt t="26386" x="3549650" y="1879600"/>
          <p14:tracePt t="26401" x="3556000" y="1879600"/>
          <p14:tracePt t="26641" x="3556000" y="1885950"/>
          <p14:tracePt t="26660" x="3549650" y="1892300"/>
          <p14:tracePt t="26660" x="3549650" y="1898650"/>
          <p14:tracePt t="26673" x="3549650" y="1905000"/>
          <p14:tracePt t="26673" x="3549650" y="1911350"/>
          <p14:tracePt t="26684" x="3543300" y="1924050"/>
          <p14:tracePt t="26701" x="3543300" y="1936750"/>
          <p14:tracePt t="26718" x="3536950" y="1949450"/>
          <p14:tracePt t="26735" x="3536950" y="1962150"/>
          <p14:tracePt t="26751" x="3536950" y="1968500"/>
          <p14:tracePt t="26768" x="3536950" y="1974850"/>
          <p14:tracePt t="26784" x="3536950" y="1981200"/>
          <p14:tracePt t="26833" x="3536950" y="1987550"/>
          <p14:tracePt t="27329" x="3536950" y="1993900"/>
          <p14:tracePt t="27336" x="3549650" y="2000250"/>
          <p14:tracePt t="27345" x="3600450" y="2000250"/>
          <p14:tracePt t="27357" x="3657600" y="2012950"/>
          <p14:tracePt t="27370" x="3689350" y="2019300"/>
          <p14:tracePt t="27384" x="3752850" y="2025650"/>
          <p14:tracePt t="27402" x="3797300" y="2032000"/>
          <p14:tracePt t="27418" x="3841750" y="2032000"/>
          <p14:tracePt t="27435" x="3879850" y="2044700"/>
          <p14:tracePt t="27451" x="3917950" y="2051050"/>
          <p14:tracePt t="27468" x="3962400" y="2057400"/>
          <p14:tracePt t="27485" x="4013200" y="2057400"/>
          <p14:tracePt t="27502" x="4064000" y="2057400"/>
          <p14:tracePt t="27518" x="4108450" y="2057400"/>
          <p14:tracePt t="27535" x="4146550" y="2057400"/>
          <p14:tracePt t="27551" x="4178300" y="2057400"/>
          <p14:tracePt t="27551" x="4184650" y="2057400"/>
          <p14:tracePt t="27569" x="4203700" y="2057400"/>
          <p14:tracePt t="27585" x="4210050" y="2057400"/>
          <p14:tracePt t="27601" x="4216400" y="2057400"/>
          <p14:tracePt t="27793" x="4210050" y="2057400"/>
          <p14:tracePt t="27801" x="4171950" y="2057400"/>
          <p14:tracePt t="27817" x="4114800" y="2057400"/>
          <p14:tracePt t="27834" x="4095750" y="2057400"/>
          <p14:tracePt t="27835" x="4044950" y="2063750"/>
          <p14:tracePt t="27851" x="4013200" y="2070100"/>
          <p14:tracePt t="27868" x="3981450" y="2070100"/>
          <p14:tracePt t="27884" x="3956050" y="2070100"/>
          <p14:tracePt t="27901" x="3924300" y="2070100"/>
          <p14:tracePt t="27918" x="3898900" y="2070100"/>
          <p14:tracePt t="27934" x="3879850" y="2070100"/>
          <p14:tracePt t="27951" x="3860800" y="2070100"/>
          <p14:tracePt t="27967" x="3848100" y="2070100"/>
          <p14:tracePt t="27967" x="3841750" y="2070100"/>
          <p14:tracePt t="27985" x="3829050" y="2070100"/>
          <p14:tracePt t="28001" x="3816350" y="2070100"/>
          <p14:tracePt t="28041" x="3803650" y="2070100"/>
          <p14:tracePt t="28048" x="3797300" y="2070100"/>
          <p14:tracePt t="28051" x="3790950" y="2070100"/>
          <p14:tracePt t="28068" x="3778250" y="2070100"/>
          <p14:tracePt t="28086" x="3771900" y="2070100"/>
          <p14:tracePt t="28101" x="3765550" y="2070100"/>
          <p14:tracePt t="28118" x="3759200" y="2070100"/>
          <p14:tracePt t="28134" x="3752850" y="2070100"/>
          <p14:tracePt t="28151" x="3746500" y="2063750"/>
          <p14:tracePt t="28217" x="3740150" y="2063750"/>
          <p14:tracePt t="28713" x="3740150" y="2057400"/>
          <p14:tracePt t="28721" x="3765550" y="2057400"/>
          <p14:tracePt t="28728" x="3784600" y="2057400"/>
          <p14:tracePt t="28736" x="3886200" y="2057400"/>
          <p14:tracePt t="28753" x="3917950" y="2057400"/>
          <p14:tracePt t="28768" x="4032250" y="2057400"/>
          <p14:tracePt t="28786" x="4108450" y="2057400"/>
          <p14:tracePt t="28801" x="4184650" y="2057400"/>
          <p14:tracePt t="28818" x="4260850" y="2057400"/>
          <p14:tracePt t="28834" x="4330700" y="2057400"/>
          <p14:tracePt t="28851" x="4400550" y="2057400"/>
          <p14:tracePt t="28868" x="4470400" y="2057400"/>
          <p14:tracePt t="28885" x="4533900" y="2044700"/>
          <p14:tracePt t="28901" x="4597400" y="2038350"/>
          <p14:tracePt t="28918" x="4648200" y="2025650"/>
          <p14:tracePt t="28934" x="4679950" y="2019300"/>
          <p14:tracePt t="28951" x="4705350" y="2019300"/>
          <p14:tracePt t="28968" x="4730750" y="2006600"/>
          <p14:tracePt t="28985" x="4737100" y="2006600"/>
          <p14:tracePt t="29033" x="4743450" y="2006600"/>
          <p14:tracePt t="29136" x="4730750" y="2006600"/>
          <p14:tracePt t="29144" x="4699000" y="2006600"/>
          <p14:tracePt t="29152" x="4667250" y="2006600"/>
          <p14:tracePt t="29153" x="4610100" y="2006600"/>
          <p14:tracePt t="29168" x="4432300" y="2006600"/>
          <p14:tracePt t="29185" x="4343400" y="2006600"/>
          <p14:tracePt t="29201" x="4292600" y="2006600"/>
          <p14:tracePt t="29218" x="4248150" y="2006600"/>
          <p14:tracePt t="29234" x="4229100" y="2006600"/>
          <p14:tracePt t="29251" x="4210050" y="2006600"/>
          <p14:tracePt t="29268" x="4197350" y="2012950"/>
          <p14:tracePt t="29432" x="4203700" y="2012950"/>
          <p14:tracePt t="29436" x="4222750" y="2012950"/>
          <p14:tracePt t="29451" x="4235450" y="2012950"/>
          <p14:tracePt t="29452" x="4286250" y="2012950"/>
          <p14:tracePt t="29468" x="4337050" y="2012950"/>
          <p14:tracePt t="29485" x="4387850" y="2012950"/>
          <p14:tracePt t="29501" x="4451350" y="2012950"/>
          <p14:tracePt t="29518" x="4521200" y="2012950"/>
          <p14:tracePt t="29535" x="4591050" y="2012950"/>
          <p14:tracePt t="29551" x="4654550" y="2012950"/>
          <p14:tracePt t="29568" x="4737100" y="2012950"/>
          <p14:tracePt t="29585" x="4762500" y="2012950"/>
          <p14:tracePt t="29602" x="4794250" y="2012950"/>
          <p14:tracePt t="29618" x="4806950" y="2012950"/>
          <p14:tracePt t="29635" x="4813300" y="2012950"/>
          <p14:tracePt t="29651" x="4826000" y="2012950"/>
          <p14:tracePt t="29669" x="4838700" y="2012950"/>
          <p14:tracePt t="29685" x="4851400" y="2012950"/>
          <p14:tracePt t="29701" x="4864100" y="2012950"/>
          <p14:tracePt t="29717" x="4876800" y="2012950"/>
          <p14:tracePt t="29734" x="4889500" y="2012950"/>
          <p14:tracePt t="29751" x="4908550" y="2012950"/>
          <p14:tracePt t="29767" x="4927600" y="2012950"/>
          <p14:tracePt t="29784" x="4953000" y="2012950"/>
          <p14:tracePt t="29802" x="4978400" y="2012950"/>
          <p14:tracePt t="29818" x="5010150" y="2012950"/>
          <p14:tracePt t="29835" x="5035550" y="2012950"/>
          <p14:tracePt t="29851" x="5067300" y="2012950"/>
          <p14:tracePt t="29868" x="5092700" y="2012950"/>
          <p14:tracePt t="29884" x="5111750" y="2012950"/>
          <p14:tracePt t="29901" x="5124450" y="2006600"/>
          <p14:tracePt t="29918" x="5143500" y="2006600"/>
          <p14:tracePt t="29935" x="5168900" y="2006600"/>
          <p14:tracePt t="29951" x="5213350" y="2000250"/>
          <p14:tracePt t="29968" x="5264150" y="1993900"/>
          <p14:tracePt t="29985" x="5353050" y="1987550"/>
          <p14:tracePt t="30001" x="5454650" y="1968500"/>
          <p14:tracePt t="30017" x="5568950" y="1962150"/>
          <p14:tracePt t="30034" x="5683250" y="1955800"/>
          <p14:tracePt t="30050" x="5797550" y="1955800"/>
          <p14:tracePt t="30068" x="5880100" y="1955800"/>
          <p14:tracePt t="30084" x="5956300" y="1949450"/>
          <p14:tracePt t="30102" x="6007100" y="1949450"/>
          <p14:tracePt t="30117" x="6051550" y="1949450"/>
          <p14:tracePt t="30135" x="6096000" y="1949450"/>
          <p14:tracePt t="30151" x="6140450" y="1949450"/>
          <p14:tracePt t="30168" x="6203950" y="1949450"/>
          <p14:tracePt t="30185" x="6267450" y="1949450"/>
          <p14:tracePt t="30201" x="6318250" y="1949450"/>
          <p14:tracePt t="30218" x="6388100" y="1949450"/>
          <p14:tracePt t="30235" x="6451600" y="1949450"/>
          <p14:tracePt t="30251" x="6527800" y="1949450"/>
          <p14:tracePt t="30268" x="6591300" y="1943100"/>
          <p14:tracePt t="30285" x="6673850" y="1930400"/>
          <p14:tracePt t="30301" x="6737350" y="1917700"/>
          <p14:tracePt t="30318" x="6800850" y="1911350"/>
          <p14:tracePt t="30335" x="6870700" y="1905000"/>
          <p14:tracePt t="30351" x="6921500" y="1898650"/>
          <p14:tracePt t="30368" x="6985000" y="1892300"/>
          <p14:tracePt t="30385" x="7029450" y="1892300"/>
          <p14:tracePt t="30402" x="7073900" y="1892300"/>
          <p14:tracePt t="30418" x="7112000" y="1892300"/>
          <p14:tracePt t="30435" x="7156450" y="1892300"/>
          <p14:tracePt t="30451" x="7194550" y="1892300"/>
          <p14:tracePt t="30468" x="7232650" y="1892300"/>
          <p14:tracePt t="30484" x="7258050" y="1885950"/>
          <p14:tracePt t="30501" x="7270750" y="1885950"/>
          <p14:tracePt t="30518" x="7283450" y="1879600"/>
          <p14:tracePt t="30535" x="7289800" y="1879600"/>
          <p14:tracePt t="30551" x="7296150" y="1879600"/>
          <p14:tracePt t="30776" x="7277100" y="1879600"/>
          <p14:tracePt t="30784" x="7175500" y="1892300"/>
          <p14:tracePt t="30794" x="7105650" y="1898650"/>
          <p14:tracePt t="30802" x="6965950" y="1917700"/>
          <p14:tracePt t="30818" x="6838950" y="1930400"/>
          <p14:tracePt t="30834" x="6718300" y="1949450"/>
          <p14:tracePt t="30851" x="6623050" y="1962150"/>
          <p14:tracePt t="30868" x="6521450" y="1962150"/>
          <p14:tracePt t="30884" x="6419850" y="1962150"/>
          <p14:tracePt t="30901" x="6292850" y="1962150"/>
          <p14:tracePt t="30918" x="6127750" y="1962150"/>
          <p14:tracePt t="30935" x="5861050" y="1962150"/>
          <p14:tracePt t="30951" x="5562600" y="1962150"/>
          <p14:tracePt t="30968" x="5143500" y="1968500"/>
          <p14:tracePt t="30985" x="4991100" y="1974850"/>
          <p14:tracePt t="31001" x="4870450" y="1981200"/>
          <p14:tracePt t="31018" x="4806950" y="1981200"/>
          <p14:tracePt t="31034" x="4768850" y="1981200"/>
          <p14:tracePt t="31051" x="4730750" y="1981200"/>
          <p14:tracePt t="31068" x="4692650" y="1981200"/>
          <p14:tracePt t="31084" x="4648200" y="1981200"/>
          <p14:tracePt t="31101" x="4578350" y="1981200"/>
          <p14:tracePt t="31119" x="4489450" y="1981200"/>
          <p14:tracePt t="31134" x="4413250" y="1981200"/>
          <p14:tracePt t="31151" x="4349750" y="1981200"/>
          <p14:tracePt t="31168" x="4273550" y="1981200"/>
          <p14:tracePt t="31185" x="4248150" y="1981200"/>
          <p14:tracePt t="31201" x="4216400" y="1981200"/>
          <p14:tracePt t="31217" x="4210050" y="1981200"/>
          <p14:tracePt t="31234" x="4191000" y="1981200"/>
          <p14:tracePt t="31252" x="4165600" y="1981200"/>
          <p14:tracePt t="31268" x="4152900" y="1981200"/>
          <p14:tracePt t="31285" x="4121150" y="1981200"/>
          <p14:tracePt t="31301" x="4089400" y="1981200"/>
          <p14:tracePt t="31318" x="4064000" y="1981200"/>
          <p14:tracePt t="31334" x="4032250" y="1981200"/>
          <p14:tracePt t="31351" x="4000500" y="1981200"/>
          <p14:tracePt t="31368" x="3949700" y="1981200"/>
          <p14:tracePt t="31385" x="3905250" y="1981200"/>
          <p14:tracePt t="31401" x="3867150" y="1981200"/>
          <p14:tracePt t="31418" x="3829050" y="1981200"/>
          <p14:tracePt t="31434" x="3797300" y="1981200"/>
          <p14:tracePt t="31451" x="3771900" y="1981200"/>
          <p14:tracePt t="31467" x="3746500" y="1981200"/>
          <p14:tracePt t="31484" x="3733800" y="1981200"/>
          <p14:tracePt t="31501" x="3714750" y="1981200"/>
          <p14:tracePt t="31518" x="3708400" y="1981200"/>
          <p14:tracePt t="31534" x="3702050" y="1981200"/>
          <p14:tracePt t="31816" x="3708400" y="1981200"/>
          <p14:tracePt t="31827" x="3714750" y="1981200"/>
          <p14:tracePt t="31828" x="3727450" y="1981200"/>
          <p14:tracePt t="31840" x="3740150" y="1987550"/>
          <p14:tracePt t="31850" x="3752850" y="1987550"/>
          <p14:tracePt t="31867" x="3765550" y="1987550"/>
          <p14:tracePt t="31884" x="3778250" y="1993900"/>
          <p14:tracePt t="31901" x="3784600" y="1993900"/>
          <p14:tracePt t="31918" x="3790950" y="1993900"/>
          <p14:tracePt t="31968" x="3797300" y="1993900"/>
          <p14:tracePt t="32000" x="3803650" y="1993900"/>
          <p14:tracePt t="32048" x="3810000" y="1993900"/>
          <p14:tracePt t="32065" x="3810000" y="2000250"/>
          <p14:tracePt t="32081" x="3816350" y="2000250"/>
          <p14:tracePt t="32088" x="3822700" y="2000250"/>
          <p14:tracePt t="32113" x="3829050" y="2000250"/>
          <p14:tracePt t="32128" x="3835400" y="2000250"/>
          <p14:tracePt t="32153" x="3841750" y="2000250"/>
          <p14:tracePt t="32169" x="3848100" y="2000250"/>
          <p14:tracePt t="32192" x="3854450" y="2000250"/>
          <p14:tracePt t="32504" x="3867150" y="2000250"/>
          <p14:tracePt t="32513" x="3873500" y="2000250"/>
          <p14:tracePt t="32520" x="3886200" y="2000250"/>
          <p14:tracePt t="32521" x="3898900" y="2000250"/>
          <p14:tracePt t="32534" x="3930650" y="2000250"/>
          <p14:tracePt t="32552" x="3943350" y="2000250"/>
          <p14:tracePt t="32568" x="3956050" y="2000250"/>
          <p14:tracePt t="32585" x="3962400" y="2000250"/>
          <p14:tracePt t="32633" x="3968750" y="2000250"/>
          <p14:tracePt t="32649" x="3975100" y="2000250"/>
          <p14:tracePt t="32665" x="3981450" y="2000250"/>
          <p14:tracePt t="32681" x="3987800" y="2000250"/>
          <p14:tracePt t="32688" x="3994150" y="2000250"/>
          <p14:tracePt t="32710" x="4000500" y="2000250"/>
          <p14:tracePt t="32717" x="4006850" y="2000250"/>
          <p14:tracePt t="32718" x="4025900" y="2000250"/>
          <p14:tracePt t="32734" x="4051300" y="2000250"/>
          <p14:tracePt t="32751" x="4083050" y="2000250"/>
          <p14:tracePt t="32768" x="4165600" y="2000250"/>
          <p14:tracePt t="32785" x="4241800" y="2000250"/>
          <p14:tracePt t="32801" x="4305300" y="2000250"/>
          <p14:tracePt t="32818" x="4349750" y="2000250"/>
          <p14:tracePt t="32834" x="4375150" y="2000250"/>
          <p14:tracePt t="32851" x="4387850" y="2000250"/>
          <p14:tracePt t="32969" x="4375150" y="2000250"/>
          <p14:tracePt t="32977" x="4356100" y="2000250"/>
          <p14:tracePt t="32977" x="4337050" y="2000250"/>
          <p14:tracePt t="32985" x="4298950" y="2000250"/>
          <p14:tracePt t="33001" x="4260850" y="2000250"/>
          <p14:tracePt t="33018" x="4210050" y="2000250"/>
          <p14:tracePt t="33034" x="4159250" y="2000250"/>
          <p14:tracePt t="33051" x="4089400" y="1993900"/>
          <p14:tracePt t="33068" x="4025900" y="1987550"/>
          <p14:tracePt t="33084" x="3968750" y="1987550"/>
          <p14:tracePt t="33101" x="3930650" y="1981200"/>
          <p14:tracePt t="33118" x="3911600" y="1974850"/>
          <p14:tracePt t="33249" x="3917950" y="1974850"/>
          <p14:tracePt t="33257" x="3937000" y="1974850"/>
          <p14:tracePt t="33257" x="3981450" y="1974850"/>
          <p14:tracePt t="33272" x="4038600" y="1974850"/>
          <p14:tracePt t="33280" x="4127500" y="1974850"/>
          <p14:tracePt t="33288" x="4305300" y="1974850"/>
          <p14:tracePt t="33301" x="4591050" y="1974850"/>
          <p14:tracePt t="33317" x="4895850" y="1968500"/>
          <p14:tracePt t="33335" x="5137150" y="1968500"/>
          <p14:tracePt t="33351" x="5384800" y="1968500"/>
          <p14:tracePt t="33351" x="5480050" y="1968500"/>
          <p14:tracePt t="33368" x="5651500" y="1968500"/>
          <p14:tracePt t="33385" x="5791200" y="1968500"/>
          <p14:tracePt t="33401" x="5918200" y="1968500"/>
          <p14:tracePt t="33417" x="6026150" y="1968500"/>
          <p14:tracePt t="33434" x="6115050" y="1968500"/>
          <p14:tracePt t="33451" x="6191250" y="1968500"/>
          <p14:tracePt t="33468" x="6261100" y="1968500"/>
          <p14:tracePt t="33484" x="6318250" y="1968500"/>
          <p14:tracePt t="33501" x="6375400" y="1968500"/>
          <p14:tracePt t="33518" x="6413500" y="1968500"/>
          <p14:tracePt t="33534" x="6451600" y="1968500"/>
          <p14:tracePt t="33551" x="6470650" y="1968500"/>
          <p14:tracePt t="33567" x="6483350" y="1968500"/>
          <p14:tracePt t="33608" x="6489700" y="1962150"/>
          <p14:tracePt t="33993" x="6483350" y="1962150"/>
          <p14:tracePt t="34008" x="6477000" y="1962150"/>
          <p14:tracePt t="34016" x="6464300" y="1962150"/>
          <p14:tracePt t="34027" x="6445250" y="1962150"/>
          <p14:tracePt t="34035" x="6400800" y="1968500"/>
          <p14:tracePt t="34051" x="6311900" y="1981200"/>
          <p14:tracePt t="34068" x="6178550" y="2000250"/>
          <p14:tracePt t="34084" x="6045200" y="2025650"/>
          <p14:tracePt t="34101" x="5924550" y="2025650"/>
          <p14:tracePt t="34118" x="5816600" y="2025650"/>
          <p14:tracePt t="34135" x="5715000" y="2025650"/>
          <p14:tracePt t="34151" x="5607050" y="2025650"/>
          <p14:tracePt t="34151" x="5543550" y="2025650"/>
          <p14:tracePt t="34184" x="5429250" y="2025650"/>
          <p14:tracePt t="34185" x="5295900" y="2025650"/>
          <p14:tracePt t="34201" x="5137150" y="2025650"/>
          <p14:tracePt t="34217" x="4978400" y="2051050"/>
          <p14:tracePt t="34234" x="4832350" y="2076450"/>
          <p14:tracePt t="34251" x="4699000" y="2089150"/>
          <p14:tracePt t="34267" x="4584700" y="2108200"/>
          <p14:tracePt t="34284" x="4495800" y="2120900"/>
          <p14:tracePt t="34301" x="4400550" y="2133600"/>
          <p14:tracePt t="34317" x="4298950" y="2146300"/>
          <p14:tracePt t="34334" x="4191000" y="2165350"/>
          <p14:tracePt t="34351" x="4064000" y="2190750"/>
          <p14:tracePt t="34351" x="4000500" y="2197100"/>
          <p14:tracePt t="34368" x="3841750" y="2216150"/>
          <p14:tracePt t="34385" x="3695700" y="2247900"/>
          <p14:tracePt t="34401" x="3575050" y="2279650"/>
          <p14:tracePt t="34417" x="3467100" y="2311400"/>
          <p14:tracePt t="34434" x="3378200" y="2343150"/>
          <p14:tracePt t="34451" x="3308350" y="2362200"/>
          <p14:tracePt t="34468" x="3263900" y="2374900"/>
          <p14:tracePt t="34484" x="3213100" y="2393950"/>
          <p14:tracePt t="34501" x="3181350" y="2400300"/>
          <p14:tracePt t="34517" x="3168650" y="2406650"/>
          <p14:tracePt t="34534" x="3136900" y="2413000"/>
          <p14:tracePt t="34551" x="3105150" y="2425700"/>
          <p14:tracePt t="34567" x="3041650" y="2444750"/>
          <p14:tracePt t="34585" x="3016250" y="2457450"/>
          <p14:tracePt t="34601" x="2971800" y="2470150"/>
          <p14:tracePt t="34618" x="2946400" y="2476500"/>
          <p14:tracePt t="34634" x="2901950" y="2489200"/>
          <p14:tracePt t="34652" x="2870200" y="2501900"/>
          <p14:tracePt t="34668" x="2825750" y="2508250"/>
          <p14:tracePt t="34684" x="2806700" y="2508250"/>
          <p14:tracePt t="34701" x="2781300" y="2520950"/>
          <p14:tracePt t="34718" x="2768600" y="2520950"/>
          <p14:tracePt t="34734" x="2749550" y="2520950"/>
          <p14:tracePt t="34751" x="2717800" y="2533650"/>
          <p14:tracePt t="34767" x="2673350" y="2546350"/>
          <p14:tracePt t="34785" x="2641600" y="2559050"/>
          <p14:tracePt t="34801" x="2628900" y="2559050"/>
          <p14:tracePt t="34818" x="2609850" y="2565400"/>
          <p14:tracePt t="34834" x="2597150" y="2571750"/>
          <p14:tracePt t="34851" x="2571750" y="2578100"/>
          <p14:tracePt t="34867" x="2552700" y="2584450"/>
          <p14:tracePt t="34884" x="2533650" y="2590800"/>
          <p14:tracePt t="34901" x="2520950" y="2603500"/>
          <p14:tracePt t="34918" x="2508250" y="2603500"/>
          <p14:tracePt t="34934" x="2501900" y="2609850"/>
          <p14:tracePt t="34951" x="2489200" y="2609850"/>
          <p14:tracePt t="34967" x="2489200" y="2616200"/>
          <p14:tracePt t="35040" x="2482850" y="2616200"/>
          <p14:tracePt t="35424" x="2495550" y="2616200"/>
          <p14:tracePt t="35432" x="2514600" y="2609850"/>
          <p14:tracePt t="35443" x="2520950" y="2590800"/>
          <p14:tracePt t="35451" x="2540000" y="2540000"/>
          <p14:tracePt t="35468" x="2552700" y="2489200"/>
          <p14:tracePt t="35504" x="2552700" y="2482850"/>
          <p14:tracePt t="36088" x="2552700" y="2489200"/>
          <p14:tracePt t="36096" x="2546350" y="2495550"/>
          <p14:tracePt t="36102" x="2546350" y="2514600"/>
          <p14:tracePt t="36118" x="2540000" y="2546350"/>
          <p14:tracePt t="36118" x="2533650" y="2559050"/>
          <p14:tracePt t="36136" x="2533650" y="2590800"/>
          <p14:tracePt t="36152" x="2527300" y="2616200"/>
          <p14:tracePt t="36167" x="2514600" y="2654300"/>
          <p14:tracePt t="36185" x="2514600" y="2686050"/>
          <p14:tracePt t="36201" x="2501900" y="2698750"/>
          <p14:tracePt t="36217" x="2495550" y="2724150"/>
          <p14:tracePt t="36233" x="2482850" y="2743200"/>
          <p14:tracePt t="36250" x="2470150" y="2762250"/>
          <p14:tracePt t="36267" x="2457450" y="2774950"/>
          <p14:tracePt t="36284" x="2438400" y="2787650"/>
          <p14:tracePt t="36301" x="2419350" y="2800350"/>
          <p14:tracePt t="36317" x="2400300" y="2806700"/>
          <p14:tracePt t="36334" x="2387600" y="2806700"/>
          <p14:tracePt t="36351" x="2362200" y="2819400"/>
          <p14:tracePt t="36351" x="2349500" y="2819400"/>
          <p14:tracePt t="36368" x="2317750" y="2825750"/>
          <p14:tracePt t="36385" x="2292350" y="2825750"/>
          <p14:tracePt t="36402" x="2260600" y="2832100"/>
          <p14:tracePt t="36418" x="2241550" y="2838450"/>
          <p14:tracePt t="36434" x="2222500" y="2844800"/>
          <p14:tracePt t="36451" x="2203450" y="2844800"/>
          <p14:tracePt t="36467" x="2190750" y="2844800"/>
          <p14:tracePt t="36484" x="2165350" y="2844800"/>
          <p14:tracePt t="36501" x="2152650" y="2851150"/>
          <p14:tracePt t="36517" x="2133600" y="2851150"/>
          <p14:tracePt t="36534" x="2108200" y="2851150"/>
          <p14:tracePt t="36551" x="2082800" y="2851150"/>
          <p14:tracePt t="36568" x="2032000" y="2844800"/>
          <p14:tracePt t="36584" x="2000250" y="2838450"/>
          <p14:tracePt t="36601" x="1949450" y="2819400"/>
          <p14:tracePt t="36617" x="1924050" y="2813050"/>
          <p14:tracePt t="36635" x="1873250" y="2800350"/>
          <p14:tracePt t="36651" x="1835150" y="2794000"/>
          <p14:tracePt t="36668" x="1790700" y="2787650"/>
          <p14:tracePt t="36684" x="1746250" y="2781300"/>
          <p14:tracePt t="36701" x="1708150" y="2781300"/>
          <p14:tracePt t="36717" x="1682750" y="2774950"/>
          <p14:tracePt t="36734" x="1670050" y="2774950"/>
          <p14:tracePt t="36751" x="1657350" y="2768600"/>
          <p14:tracePt t="36751" x="1651000" y="2768600"/>
          <p14:tracePt t="36784" x="1644650" y="2768600"/>
          <p14:tracePt t="36785" x="1638300" y="2768600"/>
          <p14:tracePt t="36801" x="1631950" y="2768600"/>
          <p14:tracePt t="36856" x="1625600" y="2768600"/>
          <p14:tracePt t="37056" x="1625600" y="2762250"/>
          <p14:tracePt t="37192" x="1631950" y="2762250"/>
          <p14:tracePt t="37200" x="1638300" y="2762250"/>
          <p14:tracePt t="37201" x="1651000" y="2762250"/>
          <p14:tracePt t="37217" x="1663700" y="2762250"/>
          <p14:tracePt t="37225" x="1689100" y="2755900"/>
          <p14:tracePt t="37233" x="1714500" y="2749550"/>
          <p14:tracePt t="37250" x="1727200" y="2749550"/>
          <p14:tracePt t="37267" x="1739900" y="2743200"/>
          <p14:tracePt t="37304" x="1746250" y="2743200"/>
          <p14:tracePt t="37415" x="1752600" y="2743200"/>
          <p14:tracePt t="37431" x="1752600" y="2730500"/>
          <p14:tracePt t="37439" x="1739900" y="2730500"/>
          <p14:tracePt t="37447" x="1720850" y="2724150"/>
          <p14:tracePt t="37454" x="1663700" y="2705100"/>
          <p14:tracePt t="37466" x="1619250" y="2698750"/>
          <p14:tracePt t="37483" x="1568450" y="2698750"/>
          <p14:tracePt t="37499" x="1524000" y="2692400"/>
          <p14:tracePt t="37516" x="1485900" y="2686050"/>
          <p14:tracePt t="37533" x="1454150" y="2686050"/>
          <p14:tracePt t="37549" x="1422400" y="2679700"/>
          <p14:tracePt t="37566" x="1397000" y="2679700"/>
          <p14:tracePt t="37583" x="1384300" y="2679700"/>
          <p14:tracePt t="37600" x="1371600" y="2679700"/>
          <p14:tracePt t="37616" x="1358900" y="2673350"/>
          <p14:tracePt t="37633" x="1339850" y="2673350"/>
          <p14:tracePt t="37650" x="1314450" y="2667000"/>
          <p14:tracePt t="37666" x="1289050" y="2667000"/>
          <p14:tracePt t="37684" x="1263650" y="2667000"/>
          <p14:tracePt t="37701" x="1238250" y="2667000"/>
          <p14:tracePt t="37718" x="1200150" y="2667000"/>
          <p14:tracePt t="37734" x="1162050" y="2667000"/>
          <p14:tracePt t="37751" x="1117600" y="2667000"/>
          <p14:tracePt t="37768" x="1066800" y="2667000"/>
          <p14:tracePt t="37784" x="1028700" y="2667000"/>
          <p14:tracePt t="37801" x="1003300" y="2667000"/>
          <p14:tracePt t="37817" x="984250" y="2667000"/>
          <p14:tracePt t="37834" x="971550" y="2667000"/>
          <p14:tracePt t="37850" x="952500" y="2667000"/>
          <p14:tracePt t="37867" x="933450" y="2667000"/>
          <p14:tracePt t="37884" x="914400" y="2667000"/>
          <p14:tracePt t="37901" x="889000" y="2667000"/>
          <p14:tracePt t="37918" x="876300" y="2667000"/>
          <p14:tracePt t="37934" x="844550" y="2667000"/>
          <p14:tracePt t="37951" x="819150" y="2660650"/>
          <p14:tracePt t="37967" x="787400" y="2654300"/>
          <p14:tracePt t="37985" x="768350" y="2654300"/>
          <p14:tracePt t="38001" x="755650" y="2654300"/>
          <p14:tracePt t="38018" x="742950" y="2647950"/>
          <p14:tracePt t="38034" x="736600" y="2647950"/>
          <p14:tracePt t="38087" x="730250" y="2647950"/>
          <p14:tracePt t="38327" x="736600" y="2647950"/>
          <p14:tracePt t="38335" x="742950" y="2647950"/>
          <p14:tracePt t="38343" x="749300" y="2647950"/>
          <p14:tracePt t="38351" x="781050" y="2647950"/>
          <p14:tracePt t="38366" x="844550" y="2647950"/>
          <p14:tracePt t="38383" x="914400" y="2647950"/>
          <p14:tracePt t="38400" x="977900" y="2647950"/>
          <p14:tracePt t="38417" x="1041400" y="2647950"/>
          <p14:tracePt t="38433" x="1085850" y="2647950"/>
          <p14:tracePt t="38450" x="1130300" y="2647950"/>
          <p14:tracePt t="38466" x="1187450" y="2647950"/>
          <p14:tracePt t="38483" x="1250950" y="2647950"/>
          <p14:tracePt t="38499" x="1333500" y="2647950"/>
          <p14:tracePt t="38516" x="1473200" y="2647950"/>
          <p14:tracePt t="38533" x="1663700" y="2647950"/>
          <p14:tracePt t="38550" x="1911350" y="2647950"/>
          <p14:tracePt t="38566" x="2190750" y="2647950"/>
          <p14:tracePt t="38584" x="2324100" y="2647950"/>
          <p14:tracePt t="38600" x="2425700" y="2647950"/>
          <p14:tracePt t="38617" x="2501900" y="2647950"/>
          <p14:tracePt t="38633" x="2546350" y="2647950"/>
          <p14:tracePt t="38650" x="2590800" y="2647950"/>
          <p14:tracePt t="38666" x="2641600" y="2647950"/>
          <p14:tracePt t="38683" x="2711450" y="2647950"/>
          <p14:tracePt t="38700" x="2781300" y="2647950"/>
          <p14:tracePt t="38717" x="2851150" y="2647950"/>
          <p14:tracePt t="38733" x="2914650" y="2647950"/>
          <p14:tracePt t="38750" x="2952750" y="2647950"/>
          <p14:tracePt t="38766" x="2984500" y="2647950"/>
          <p14:tracePt t="38784" x="2997200" y="2647950"/>
          <p14:tracePt t="38800" x="3003550" y="2647950"/>
          <p14:tracePt t="38817" x="3009900" y="2647950"/>
          <p14:tracePt t="38833" x="3016250" y="2647950"/>
          <p14:tracePt t="38850" x="3022600" y="2647950"/>
          <p14:tracePt t="38887" x="3028950" y="2647950"/>
          <p14:tracePt t="38919" x="3035300" y="2647950"/>
          <p14:tracePt t="38928" x="3041650" y="2647950"/>
          <p14:tracePt t="38943" x="3048000" y="2647950"/>
          <p14:tracePt t="38951" x="3054350" y="2647950"/>
          <p14:tracePt t="38952" x="3060700" y="2647950"/>
          <p14:tracePt t="38966" x="3105150" y="2647950"/>
          <p14:tracePt t="38984" x="3136900" y="2647950"/>
          <p14:tracePt t="39000" x="3175000" y="2647950"/>
          <p14:tracePt t="39016" x="3213100" y="2647950"/>
          <p14:tracePt t="39033" x="3263900" y="2647950"/>
          <p14:tracePt t="39050" x="3308350" y="2647950"/>
          <p14:tracePt t="39066" x="3359150" y="2647950"/>
          <p14:tracePt t="39083" x="3448050" y="2647950"/>
          <p14:tracePt t="39099" x="3575050" y="2647950"/>
          <p14:tracePt t="39117" x="3714750" y="2647950"/>
          <p14:tracePt t="39133" x="3898900" y="2647950"/>
          <p14:tracePt t="39150" x="4083050" y="2647950"/>
          <p14:tracePt t="39166" x="4311650" y="2647950"/>
          <p14:tracePt t="39183" x="4318000" y="2647950"/>
          <p14:tracePt t="39199" x="4406900" y="2647950"/>
          <p14:tracePt t="39216" x="4483100" y="2647950"/>
          <p14:tracePt t="39233" x="4533900" y="2641600"/>
          <p14:tracePt t="39249" x="4597400" y="2641600"/>
          <p14:tracePt t="39266" x="4660900" y="2635250"/>
          <p14:tracePt t="39283" x="4724400" y="2635250"/>
          <p14:tracePt t="39299" x="4762500" y="2635250"/>
          <p14:tracePt t="39315" x="4800600" y="2635250"/>
          <p14:tracePt t="39333" x="4832350" y="2635250"/>
          <p14:tracePt t="39350" x="4864100" y="2635250"/>
          <p14:tracePt t="39366" x="4914900" y="2628900"/>
          <p14:tracePt t="39383" x="4927600" y="2628900"/>
          <p14:tracePt t="39400" x="4940300" y="2622550"/>
          <p14:tracePt t="39416" x="4946650" y="2622550"/>
          <p14:tracePt t="39495" x="4953000" y="2622550"/>
          <p14:tracePt t="39511" x="4953000" y="2628900"/>
          <p14:tracePt t="39519" x="4953000" y="2647950"/>
          <p14:tracePt t="39527" x="4940300" y="2667000"/>
          <p14:tracePt t="39533" x="4883150" y="2730500"/>
          <p14:tracePt t="39549" x="4730750" y="2755900"/>
          <p14:tracePt t="39568" x="4711700" y="2755900"/>
          <p14:tracePt t="39798" x="4705350" y="2755900"/>
          <p14:tracePt t="39809" x="4692650" y="2755900"/>
          <p14:tracePt t="39810" x="4673600" y="2755900"/>
          <p14:tracePt t="39847" x="4673600" y="2749550"/>
          <p14:tracePt t="39855" x="4673600" y="2743200"/>
          <p14:tracePt t="39863" x="4679950" y="2736850"/>
          <p14:tracePt t="39866" x="4699000" y="2724150"/>
          <p14:tracePt t="39883" x="4705350" y="2717800"/>
          <p14:tracePt t="39900" x="4718050" y="2705100"/>
          <p14:tracePt t="39916" x="4737100" y="2679700"/>
          <p14:tracePt t="39933" x="4781550" y="2660650"/>
          <p14:tracePt t="39949" x="4895850" y="2647950"/>
          <p14:tracePt t="39966" x="5156200" y="2641600"/>
          <p14:tracePt t="39983" x="5467350" y="2641600"/>
          <p14:tracePt t="40000" x="5803900" y="2641600"/>
          <p14:tracePt t="40016" x="6191250" y="2641600"/>
          <p14:tracePt t="40033" x="6457950" y="2641600"/>
          <p14:tracePt t="40049" x="6648450" y="2641600"/>
          <p14:tracePt t="40067" x="6794500" y="2641600"/>
          <p14:tracePt t="40083" x="6902450" y="2641600"/>
          <p14:tracePt t="40100" x="6985000" y="2641600"/>
          <p14:tracePt t="40116" x="7023100" y="2641600"/>
          <p14:tracePt t="40133" x="7061200" y="2635250"/>
          <p14:tracePt t="40150" x="7105650" y="2628900"/>
          <p14:tracePt t="40150" x="7118350" y="2628900"/>
          <p14:tracePt t="40168" x="7137400" y="2622550"/>
          <p14:tracePt t="40343" x="7124700" y="2622550"/>
          <p14:tracePt t="40351" x="7073900" y="2622550"/>
          <p14:tracePt t="40367" x="7029450" y="2622550"/>
          <p14:tracePt t="40368" x="7010400" y="2622550"/>
          <p14:tracePt t="40383" x="6921500" y="2622550"/>
          <p14:tracePt t="40400" x="6838950" y="2622550"/>
          <p14:tracePt t="40416" x="6775450" y="2622550"/>
          <p14:tracePt t="40433" x="6724650" y="2622550"/>
          <p14:tracePt t="40449" x="6680200" y="2622550"/>
          <p14:tracePt t="40467" x="6654800" y="2622550"/>
          <p14:tracePt t="40483" x="6623050" y="2628900"/>
          <p14:tracePt t="40500" x="6597650" y="2628900"/>
          <p14:tracePt t="40516" x="6572250" y="2628900"/>
          <p14:tracePt t="40516" x="6553200" y="2628900"/>
          <p14:tracePt t="40536" x="6527800" y="2628900"/>
          <p14:tracePt t="40549" x="6483350" y="2628900"/>
          <p14:tracePt t="40549" x="6457950" y="2628900"/>
          <p14:tracePt t="40567" x="6407150" y="2628900"/>
          <p14:tracePt t="40583" x="6350000" y="2628900"/>
          <p14:tracePt t="40599" x="6280150" y="2628900"/>
          <p14:tracePt t="40616" x="6216650" y="2628900"/>
          <p14:tracePt t="40633" x="6134100" y="2628900"/>
          <p14:tracePt t="40649" x="6051550" y="2628900"/>
          <p14:tracePt t="40666" x="5962650" y="2628900"/>
          <p14:tracePt t="40683" x="5880100" y="2628900"/>
          <p14:tracePt t="40700" x="5816600" y="2628900"/>
          <p14:tracePt t="40716" x="5746750" y="2628900"/>
          <p14:tracePt t="40733" x="5683250" y="2628900"/>
          <p14:tracePt t="40750" x="5613400" y="2628900"/>
          <p14:tracePt t="40750" x="5588000" y="2628900"/>
          <p14:tracePt t="40767" x="5524500" y="2628900"/>
          <p14:tracePt t="40783" x="5461000" y="2628900"/>
          <p14:tracePt t="40800" x="5397500" y="2628900"/>
          <p14:tracePt t="40817" x="5327650" y="2628900"/>
          <p14:tracePt t="40834" x="5251450" y="2628900"/>
          <p14:tracePt t="40850" x="5168900" y="2628900"/>
          <p14:tracePt t="40867" x="5073650" y="2628900"/>
          <p14:tracePt t="40884" x="4953000" y="2628900"/>
          <p14:tracePt t="40900" x="4826000" y="2628900"/>
          <p14:tracePt t="40917" x="4686300" y="2628900"/>
          <p14:tracePt t="40934" x="4533900" y="2628900"/>
          <p14:tracePt t="40951" x="4305300" y="2628900"/>
          <p14:tracePt t="40968" x="4127500" y="2628900"/>
          <p14:tracePt t="40984" x="3937000" y="2628900"/>
          <p14:tracePt t="41000" x="3740150" y="2628900"/>
          <p14:tracePt t="41017" x="3556000" y="2628900"/>
          <p14:tracePt t="41034" x="3359150" y="2628900"/>
          <p14:tracePt t="41050" x="3155950" y="2628900"/>
          <p14:tracePt t="41067" x="2946400" y="2628900"/>
          <p14:tracePt t="41084" x="2679700" y="2628900"/>
          <p14:tracePt t="41101" x="2514600" y="2628900"/>
          <p14:tracePt t="41117" x="2228850" y="2628900"/>
          <p14:tracePt t="41134" x="1962150" y="2628900"/>
          <p14:tracePt t="41150" x="1536700" y="2628900"/>
          <p14:tracePt t="41167" x="831850" y="2711450"/>
          <p14:tracePt t="41185" x="571500" y="2724150"/>
          <p14:tracePt t="41201" x="425450" y="2743200"/>
          <p14:tracePt t="41218" x="355600" y="2749550"/>
          <p14:tracePt t="41234" x="349250" y="2749550"/>
          <p14:tracePt t="41384" x="342900" y="2749550"/>
          <p14:tracePt t="41400" x="374650" y="2755900"/>
          <p14:tracePt t="41408" x="425450" y="2762250"/>
          <p14:tracePt t="41417" x="488950" y="2762250"/>
          <p14:tracePt t="41418" x="660400" y="2762250"/>
          <p14:tracePt t="41434" x="869950" y="2762250"/>
          <p14:tracePt t="41451" x="1174750" y="2762250"/>
          <p14:tracePt t="41467" x="1473200" y="2762250"/>
          <p14:tracePt t="41484" x="1758950" y="2762250"/>
          <p14:tracePt t="41500" x="2076450" y="2762250"/>
          <p14:tracePt t="41517" x="2432050" y="2762250"/>
          <p14:tracePt t="41534" x="2844800" y="2774950"/>
          <p14:tracePt t="41551" x="3200400" y="2774950"/>
          <p14:tracePt t="41568" x="3606800" y="2774950"/>
          <p14:tracePt t="41585" x="3841750" y="2774950"/>
          <p14:tracePt t="41601" x="4051300" y="2774950"/>
          <p14:tracePt t="41618" x="4324350" y="2774950"/>
          <p14:tracePt t="41634" x="4591050" y="2774950"/>
          <p14:tracePt t="41651" x="4889500" y="2774950"/>
          <p14:tracePt t="41667" x="5194300" y="2774950"/>
          <p14:tracePt t="41684" x="5511800" y="2774950"/>
          <p14:tracePt t="41700" x="5867400" y="2774950"/>
          <p14:tracePt t="41718" x="6153150" y="2774950"/>
          <p14:tracePt t="41734" x="6356350" y="2774950"/>
          <p14:tracePt t="41750" x="6508750" y="2774950"/>
          <p14:tracePt t="41750" x="6559550" y="2774950"/>
          <p14:tracePt t="41768" x="6642100" y="2774950"/>
          <p14:tracePt t="41784" x="6686550" y="2774950"/>
          <p14:tracePt t="41800" x="6731000" y="2774950"/>
          <p14:tracePt t="41817" x="6775450" y="2774950"/>
          <p14:tracePt t="41834" x="6813550" y="2774950"/>
          <p14:tracePt t="41851" x="6858000" y="2774950"/>
          <p14:tracePt t="41867" x="6883400" y="2768600"/>
          <p14:tracePt t="41884" x="6908800" y="2768600"/>
          <p14:tracePt t="41900" x="6915150" y="2768600"/>
          <p14:tracePt t="41917" x="6927850" y="2768600"/>
          <p14:tracePt t="41992" x="6934200" y="2762250"/>
          <p14:tracePt t="42016" x="6927850" y="2762250"/>
          <p14:tracePt t="42024" x="6908800" y="2762250"/>
          <p14:tracePt t="42034" x="6883400" y="2762250"/>
          <p14:tracePt t="42035" x="6800850" y="2762250"/>
          <p14:tracePt t="42051" x="6724650" y="2762250"/>
          <p14:tracePt t="42067" x="6635750" y="2762250"/>
          <p14:tracePt t="42084" x="6584950" y="2762250"/>
          <p14:tracePt t="42100" x="6546850" y="2762250"/>
          <p14:tracePt t="42117" x="6508750" y="2762250"/>
          <p14:tracePt t="42134" x="6477000" y="2762250"/>
          <p14:tracePt t="42151" x="6464300" y="2762250"/>
          <p14:tracePt t="42168" x="6451600" y="2762250"/>
          <p14:tracePt t="42184" x="6445250" y="2762250"/>
          <p14:tracePt t="42288" x="6451600" y="2762250"/>
          <p14:tracePt t="42296" x="6470650" y="2762250"/>
          <p14:tracePt t="42304" x="6489700" y="2762250"/>
          <p14:tracePt t="42310" x="6515100" y="2762250"/>
          <p14:tracePt t="42317" x="6604000" y="2762250"/>
          <p14:tracePt t="42334" x="6750050" y="2762250"/>
          <p14:tracePt t="42351" x="6934200" y="2762250"/>
          <p14:tracePt t="42367" x="7226300" y="2762250"/>
          <p14:tracePt t="42384" x="7378700" y="2762250"/>
          <p14:tracePt t="42400" x="7537450" y="2762250"/>
          <p14:tracePt t="42416" x="7689850" y="2762250"/>
          <p14:tracePt t="42433" x="7848600" y="2762250"/>
          <p14:tracePt t="42450" x="7994650" y="2762250"/>
          <p14:tracePt t="42467" x="8140700" y="2762250"/>
          <p14:tracePt t="42484" x="8261350" y="2762250"/>
          <p14:tracePt t="42500" x="8382000" y="2762250"/>
          <p14:tracePt t="42517" x="8470900" y="2762250"/>
          <p14:tracePt t="42534" x="8540750" y="2749550"/>
          <p14:tracePt t="42551" x="8591550" y="2743200"/>
          <p14:tracePt t="42567" x="8629650" y="2736850"/>
          <p14:tracePt t="42585" x="8655050" y="2730500"/>
          <p14:tracePt t="42600" x="8680450" y="2724150"/>
          <p14:tracePt t="42618" x="8686800" y="2724150"/>
          <p14:tracePt t="42634" x="8705850" y="2717800"/>
          <p14:tracePt t="42650" x="8712200" y="2717800"/>
          <p14:tracePt t="42667" x="8724900" y="2711450"/>
          <p14:tracePt t="43303" x="8686800" y="2711450"/>
          <p14:tracePt t="43313" x="8616950" y="2717800"/>
          <p14:tracePt t="43320" x="8521700" y="2749550"/>
          <p14:tracePt t="43328" x="8426450" y="2787650"/>
          <p14:tracePt t="43335" x="8115300" y="2908300"/>
          <p14:tracePt t="43351" x="7727950" y="3028950"/>
          <p14:tracePt t="43351" x="7467600" y="3073400"/>
          <p14:tracePt t="43368" x="6915150" y="3168650"/>
          <p14:tracePt t="43384" x="6350000" y="3251200"/>
          <p14:tracePt t="43401" x="5822950" y="3327400"/>
          <p14:tracePt t="43417" x="5359400" y="3390900"/>
          <p14:tracePt t="43434" x="5022850" y="3441700"/>
          <p14:tracePt t="43450" x="4743450" y="3467100"/>
          <p14:tracePt t="43467" x="4572000" y="3473450"/>
          <p14:tracePt t="43483" x="4413250" y="3473450"/>
          <p14:tracePt t="43500" x="4260850" y="3473450"/>
          <p14:tracePt t="43517" x="4140200" y="3486150"/>
          <p14:tracePt t="43534" x="4025900" y="3486150"/>
          <p14:tracePt t="43550" x="3854450" y="3486150"/>
          <p14:tracePt t="43568" x="3708400" y="3486150"/>
          <p14:tracePt t="43584" x="3549650" y="3486150"/>
          <p14:tracePt t="43601" x="3371850" y="3486150"/>
          <p14:tracePt t="43617" x="3168650" y="3486150"/>
          <p14:tracePt t="43634" x="2901950" y="3486150"/>
          <p14:tracePt t="43650" x="2730500" y="3486150"/>
          <p14:tracePt t="43667" x="2584450" y="3486150"/>
          <p14:tracePt t="43684" x="2463800" y="3486150"/>
          <p14:tracePt t="43700" x="2393950" y="3486150"/>
          <p14:tracePt t="43717" x="2336800" y="3486150"/>
          <p14:tracePt t="43734" x="2305050" y="3486150"/>
          <p14:tracePt t="43751" x="2273300" y="3486150"/>
          <p14:tracePt t="43751" x="2254250" y="3479800"/>
          <p14:tracePt t="43768" x="2222500" y="3467100"/>
          <p14:tracePt t="43785" x="2190750" y="3460750"/>
          <p14:tracePt t="43800" x="2171700" y="3454400"/>
          <p14:tracePt t="43817" x="2159000" y="3454400"/>
          <p14:tracePt t="43834" x="2152650" y="3448050"/>
          <p14:tracePt t="43912" x="2159000" y="3441700"/>
          <p14:tracePt t="43926" x="2178050" y="3441700"/>
          <p14:tracePt t="43933" x="2197100" y="3441700"/>
          <p14:tracePt t="43934" x="2260600" y="3435350"/>
          <p14:tracePt t="43950" x="2400300" y="3416300"/>
          <p14:tracePt t="43968" x="2508250" y="3403600"/>
          <p14:tracePt t="43984" x="2654300" y="3384550"/>
          <p14:tracePt t="44000" x="2813050" y="3378200"/>
          <p14:tracePt t="44017" x="2965450" y="3371850"/>
          <p14:tracePt t="44034" x="3111500" y="3359150"/>
          <p14:tracePt t="44050" x="3244850" y="3359150"/>
          <p14:tracePt t="44067" x="3321050" y="3359150"/>
          <p14:tracePt t="44084" x="3390900" y="3359150"/>
          <p14:tracePt t="44100" x="3429000" y="3359150"/>
          <p14:tracePt t="44117" x="3467100" y="3359150"/>
          <p14:tracePt t="44134" x="3505200" y="3359150"/>
          <p14:tracePt t="44150" x="3524250" y="3359150"/>
          <p14:tracePt t="44150" x="3536950" y="3359150"/>
          <p14:tracePt t="44168" x="3562350" y="3359150"/>
          <p14:tracePt t="44184" x="3587750" y="3352800"/>
          <p14:tracePt t="44200" x="3613150" y="3352800"/>
          <p14:tracePt t="44217" x="3638550" y="3352800"/>
          <p14:tracePt t="44234" x="3670300" y="3346450"/>
          <p14:tracePt t="44250" x="3689350" y="3346450"/>
          <p14:tracePt t="44267" x="3714750" y="3340100"/>
          <p14:tracePt t="44284" x="3727450" y="3340100"/>
          <p14:tracePt t="44301" x="3740150" y="3333750"/>
          <p14:tracePt t="44317" x="3746500" y="3333750"/>
          <p14:tracePt t="44360" x="3746500" y="3327400"/>
          <p14:tracePt t="44399" x="3752850" y="3321050"/>
          <p14:tracePt t="44432" x="3759200" y="3321050"/>
          <p14:tracePt t="44447" x="3765550" y="3314700"/>
          <p14:tracePt t="44479" x="3771900" y="3308350"/>
          <p14:tracePt t="44720" x="3778250" y="3308350"/>
          <p14:tracePt t="44728" x="3790950" y="3302000"/>
          <p14:tracePt t="44735" x="3822700" y="3302000"/>
          <p14:tracePt t="44751" x="3841750" y="3302000"/>
          <p14:tracePt t="44752" x="3867150" y="3295650"/>
          <p14:tracePt t="44767" x="3930650" y="3282950"/>
          <p14:tracePt t="44784" x="3968750" y="3276600"/>
          <p14:tracePt t="44801" x="3987800" y="3276600"/>
          <p14:tracePt t="44817" x="4006850" y="3270250"/>
          <p14:tracePt t="44834" x="4013200" y="3270250"/>
          <p14:tracePt t="44850" x="4019550" y="3270250"/>
          <p14:tracePt t="44920" x="4025900" y="3270250"/>
          <p14:tracePt t="44928" x="4032250" y="3270250"/>
          <p14:tracePt t="44952" x="4038600" y="3270250"/>
          <p14:tracePt t="44960" x="4038600" y="3263900"/>
          <p14:tracePt t="45384" x="4051300" y="3263900"/>
          <p14:tracePt t="45399" x="4057650" y="3263900"/>
          <p14:tracePt t="45424" x="4064000" y="3263900"/>
          <p14:tracePt t="45480" x="4070350" y="3263900"/>
          <p14:tracePt t="45504" x="4076700" y="3263900"/>
          <p14:tracePt t="45519" x="4083050" y="3263900"/>
          <p14:tracePt t="45527" x="4089400" y="3263900"/>
          <p14:tracePt t="45535" x="4095750" y="3263900"/>
          <p14:tracePt t="45552" x="4102100" y="3263900"/>
          <p14:tracePt t="45553" x="4114800" y="3263900"/>
          <p14:tracePt t="45567" x="4146550" y="3263900"/>
          <p14:tracePt t="45584" x="4171950" y="3263900"/>
          <p14:tracePt t="45600" x="4203700" y="3263900"/>
          <p14:tracePt t="45617" x="4248150" y="3263900"/>
          <p14:tracePt t="45634" x="4305300" y="3263900"/>
          <p14:tracePt t="45650" x="4375150" y="3263900"/>
          <p14:tracePt t="45667" x="4451350" y="3263900"/>
          <p14:tracePt t="45683" x="4559300" y="3263900"/>
          <p14:tracePt t="45700" x="4692650" y="3263900"/>
          <p14:tracePt t="45717" x="4864100" y="3263900"/>
          <p14:tracePt t="45733" x="4972050" y="3263900"/>
          <p14:tracePt t="45750" x="5137150" y="3263900"/>
          <p14:tracePt t="45767" x="5302250" y="3263900"/>
          <p14:tracePt t="45785" x="5359400" y="3263900"/>
          <p14:tracePt t="45800" x="5397500" y="3263900"/>
          <p14:tracePt t="45818" x="5410200" y="3257550"/>
          <p14:tracePt t="45833" x="5422900" y="3257550"/>
          <p14:tracePt t="45871" x="5429250" y="3257550"/>
          <p14:tracePt t="45888" x="5429250" y="3251200"/>
          <p14:tracePt t="45944" x="5435600" y="3251200"/>
          <p14:tracePt t="45968" x="5441950" y="3251200"/>
          <p14:tracePt t="45976" x="5448300" y="3251200"/>
          <p14:tracePt t="45977" x="5461000" y="3251200"/>
          <p14:tracePt t="45984" x="5486400" y="3251200"/>
          <p14:tracePt t="46000" x="5518150" y="3251200"/>
          <p14:tracePt t="46017" x="5562600" y="3251200"/>
          <p14:tracePt t="46034" x="5632450" y="3251200"/>
          <p14:tracePt t="46050" x="5721350" y="3251200"/>
          <p14:tracePt t="46067" x="5803900" y="3251200"/>
          <p14:tracePt t="46083" x="5880100" y="3251200"/>
          <p14:tracePt t="46100" x="5937250" y="3251200"/>
          <p14:tracePt t="46117" x="5969000" y="3251200"/>
          <p14:tracePt t="46134" x="5994400" y="3251200"/>
          <p14:tracePt t="46150" x="6019800" y="3251200"/>
          <p14:tracePt t="46150" x="6032500" y="3251200"/>
          <p14:tracePt t="46168" x="6045200" y="3251200"/>
          <p14:tracePt t="46184" x="6064250" y="3251200"/>
          <p14:tracePt t="46201" x="6083300" y="3251200"/>
          <p14:tracePt t="46217" x="6096000" y="3251200"/>
          <p14:tracePt t="46256" x="6102350" y="3251200"/>
          <p14:tracePt t="46415" x="6096000" y="3251200"/>
          <p14:tracePt t="46424" x="6083300" y="3251200"/>
          <p14:tracePt t="46434" x="6064250" y="3251200"/>
          <p14:tracePt t="46435" x="6013450" y="3251200"/>
          <p14:tracePt t="46450" x="5943600" y="3257550"/>
          <p14:tracePt t="46467" x="5873750" y="3263900"/>
          <p14:tracePt t="46483" x="5791200" y="3270250"/>
          <p14:tracePt t="46501" x="5695950" y="3270250"/>
          <p14:tracePt t="46517" x="5568950" y="3270250"/>
          <p14:tracePt t="46534" x="5422900" y="3270250"/>
          <p14:tracePt t="46550" x="5270500" y="3270250"/>
          <p14:tracePt t="46567" x="5054600" y="3270250"/>
          <p14:tracePt t="46584" x="4921250" y="3270250"/>
          <p14:tracePt t="46600" x="4781550" y="3270250"/>
          <p14:tracePt t="46617" x="4667250" y="3276600"/>
          <p14:tracePt t="46634" x="4572000" y="3276600"/>
          <p14:tracePt t="46650" x="4483100" y="3276600"/>
          <p14:tracePt t="46667" x="4406900" y="3282950"/>
          <p14:tracePt t="46683" x="4318000" y="3282950"/>
          <p14:tracePt t="46700" x="4222750" y="3282950"/>
          <p14:tracePt t="46717" x="4140200" y="3282950"/>
          <p14:tracePt t="46734" x="4044950" y="3289300"/>
          <p14:tracePt t="46750" x="3968750" y="3289300"/>
          <p14:tracePt t="46750" x="3937000" y="3289300"/>
          <p14:tracePt t="46768" x="3892550" y="3289300"/>
          <p14:tracePt t="46784" x="3873500" y="3289300"/>
          <p14:tracePt t="46904" x="3892550" y="3289300"/>
          <p14:tracePt t="46911" x="3911600" y="3289300"/>
          <p14:tracePt t="46919" x="3943350" y="3289300"/>
          <p14:tracePt t="46926" x="3987800" y="3289300"/>
          <p14:tracePt t="46933" x="4057650" y="3289300"/>
          <p14:tracePt t="46950" x="4102100" y="3289300"/>
          <p14:tracePt t="46967" x="4165600" y="3289300"/>
          <p14:tracePt t="46984" x="4216400" y="3289300"/>
          <p14:tracePt t="47000" x="4260850" y="3289300"/>
          <p14:tracePt t="47017" x="4298950" y="3289300"/>
          <p14:tracePt t="47034" x="4324350" y="3289300"/>
          <p14:tracePt t="47050" x="4330700" y="3289300"/>
          <p14:tracePt t="47176" x="4343400" y="3289300"/>
          <p14:tracePt t="47183" x="4349750" y="3289300"/>
          <p14:tracePt t="47189" x="4387850" y="3289300"/>
          <p14:tracePt t="47200" x="4438650" y="3289300"/>
          <p14:tracePt t="47217" x="4470400" y="3289300"/>
          <p14:tracePt t="47233" x="4495800" y="3289300"/>
          <p14:tracePt t="47250" x="4565650" y="3289300"/>
          <p14:tracePt t="47267" x="4616450" y="3289300"/>
          <p14:tracePt t="47283" x="4654550" y="3289300"/>
          <p14:tracePt t="47300" x="4667250" y="3289300"/>
          <p14:tracePt t="47317" x="4673600" y="3289300"/>
          <p14:tracePt t="47512" x="4660900" y="3289300"/>
          <p14:tracePt t="47512" x="4641850" y="3289300"/>
          <p14:tracePt t="47527" x="4610100" y="3289300"/>
          <p14:tracePt t="47536" x="4584700" y="3289300"/>
          <p14:tracePt t="47543" x="4552950" y="3289300"/>
          <p14:tracePt t="47551" x="4514850" y="3289300"/>
          <p14:tracePt t="47566" x="4483100" y="3289300"/>
          <p14:tracePt t="47687" x="4489450" y="3289300"/>
          <p14:tracePt t="47696" x="4514850" y="3282950"/>
          <p14:tracePt t="47703" x="4540250" y="3282950"/>
          <p14:tracePt t="47711" x="4584700" y="3276600"/>
          <p14:tracePt t="47717" x="4679950" y="3263900"/>
          <p14:tracePt t="47733" x="4768850" y="3251200"/>
          <p14:tracePt t="47733" x="4800600" y="3244850"/>
          <p14:tracePt t="47752" x="4826000" y="3238500"/>
          <p14:tracePt t="47767" x="4876800" y="3238500"/>
          <p14:tracePt t="47887" x="4864100" y="3238500"/>
          <p14:tracePt t="47896" x="4845050" y="3238500"/>
          <p14:tracePt t="47903" x="4826000" y="3238500"/>
          <p14:tracePt t="47911" x="4800600" y="3238500"/>
          <p14:tracePt t="47916" x="4768850" y="3244850"/>
          <p14:tracePt t="47933" x="4737100" y="3251200"/>
          <p14:tracePt t="47950" x="4724400" y="3251200"/>
          <p14:tracePt t="47950" x="4718050" y="3251200"/>
          <p14:tracePt t="47968" x="4711700" y="3257550"/>
          <p14:tracePt t="47984" x="4705350" y="3257550"/>
          <p14:tracePt t="48000" x="4699000" y="3257550"/>
          <p14:tracePt t="48017" x="4686300" y="3257550"/>
          <p14:tracePt t="48256" x="4679950" y="3257550"/>
          <p14:tracePt t="48264" x="4673600" y="3257550"/>
          <p14:tracePt t="48285" x="4654550" y="3257550"/>
          <p14:tracePt t="48300" x="4635500" y="3257550"/>
          <p14:tracePt t="48301" x="4616450" y="3257550"/>
          <p14:tracePt t="48343" x="4610100" y="3257550"/>
          <p14:tracePt t="48351" x="4603750" y="3257550"/>
          <p14:tracePt t="48367" x="4597400" y="3257550"/>
          <p14:tracePt t="48368" x="4591050" y="3257550"/>
          <p14:tracePt t="48384" x="4584700" y="3257550"/>
          <p14:tracePt t="48400" x="4578350" y="3257550"/>
          <p14:tracePt t="48455" x="4572000" y="3257550"/>
          <p14:tracePt t="51736" x="4565650" y="3257550"/>
          <p14:tracePt t="51736" x="4552950" y="3257550"/>
          <p14:tracePt t="51751" x="4546600" y="3257550"/>
          <p14:tracePt t="51759" x="4533900" y="3257550"/>
          <p14:tracePt t="51767" x="4508500" y="3257550"/>
          <p14:tracePt t="51777" x="4502150" y="3257550"/>
          <p14:tracePt t="51785" x="4483100" y="3263900"/>
          <p14:tracePt t="51801" x="4451350" y="3263900"/>
          <p14:tracePt t="51818" x="4406900" y="3270250"/>
          <p14:tracePt t="51834" x="4330700" y="3282950"/>
          <p14:tracePt t="51850" x="4229100" y="3295650"/>
          <p14:tracePt t="51866" x="4076700" y="3314700"/>
          <p14:tracePt t="51883" x="3905250" y="3346450"/>
          <p14:tracePt t="51901" x="3714750" y="3365500"/>
          <p14:tracePt t="51917" x="3479800" y="3403600"/>
          <p14:tracePt t="51933" x="3289300" y="3429000"/>
          <p14:tracePt t="51950" x="3149600" y="3454400"/>
          <p14:tracePt t="51967" x="3003550" y="3467100"/>
          <p14:tracePt t="51984" x="2927350" y="3467100"/>
          <p14:tracePt t="52000" x="2832100" y="3467100"/>
          <p14:tracePt t="52017" x="2762250" y="3467100"/>
          <p14:tracePt t="52033" x="2654300" y="3467100"/>
          <p14:tracePt t="52050" x="2565400" y="3467100"/>
          <p14:tracePt t="52067" x="2482850" y="3467100"/>
          <p14:tracePt t="52084" x="2374900" y="3467100"/>
          <p14:tracePt t="52100" x="2273300" y="3467100"/>
          <p14:tracePt t="52117" x="2178050" y="3467100"/>
          <p14:tracePt t="52133" x="2070100" y="3467100"/>
          <p14:tracePt t="52150" x="2006600" y="3473450"/>
          <p14:tracePt t="52166" x="1968500" y="3473450"/>
          <p14:tracePt t="52184" x="1936750" y="3473450"/>
          <p14:tracePt t="52200" x="1911350" y="3479800"/>
          <p14:tracePt t="52216" x="1854200" y="3492500"/>
          <p14:tracePt t="52233" x="1784350" y="3505200"/>
          <p14:tracePt t="52250" x="1695450" y="3517900"/>
          <p14:tracePt t="52266" x="1612900" y="3530600"/>
          <p14:tracePt t="52283" x="1536700" y="3543300"/>
          <p14:tracePt t="52300" x="1485900" y="3549650"/>
          <p14:tracePt t="52317" x="1447800" y="3549650"/>
          <p14:tracePt t="52333" x="1416050" y="3556000"/>
          <p14:tracePt t="52350" x="1390650" y="3562350"/>
          <p14:tracePt t="52366" x="1358900" y="3568700"/>
          <p14:tracePt t="52384" x="1320800" y="3575050"/>
          <p14:tracePt t="52400" x="1295400" y="3581400"/>
          <p14:tracePt t="52417" x="1257300" y="3594100"/>
          <p14:tracePt t="52433" x="1219200" y="3594100"/>
          <p14:tracePt t="52450" x="1200150" y="3600450"/>
          <p14:tracePt t="52467" x="1174750" y="3600450"/>
          <p14:tracePt t="52484" x="1162050" y="3606800"/>
          <p14:tracePt t="52500" x="1143000" y="3606800"/>
          <p14:tracePt t="52516" x="1123950" y="3606800"/>
          <p14:tracePt t="52533" x="1104900" y="3606800"/>
          <p14:tracePt t="52550" x="1092200" y="3613150"/>
          <p14:tracePt t="52566" x="1041400" y="3619500"/>
          <p14:tracePt t="52584" x="1003300" y="3625850"/>
          <p14:tracePt t="52600" x="965200" y="3632200"/>
          <p14:tracePt t="52616" x="946150" y="3638550"/>
          <p14:tracePt t="52633" x="920750" y="3638550"/>
          <p14:tracePt t="52650" x="895350" y="3644900"/>
          <p14:tracePt t="52666" x="876300" y="3651250"/>
          <p14:tracePt t="52683" x="863600" y="3657600"/>
          <p14:tracePt t="52700" x="857250" y="3657600"/>
          <p14:tracePt t="52716" x="844550" y="3663950"/>
          <p14:tracePt t="52732" x="838200" y="3670300"/>
          <p14:tracePt t="52750" x="838200" y="3714750"/>
          <p14:tracePt t="52768" x="838200" y="3746500"/>
          <p14:tracePt t="52784" x="850900" y="3790950"/>
          <p14:tracePt t="52800" x="857250" y="3829050"/>
          <p14:tracePt t="52816" x="863600" y="3848100"/>
          <p14:tracePt t="52833" x="869950" y="3860800"/>
          <p14:tracePt t="52850" x="876300" y="3873500"/>
          <p14:tracePt t="52867" x="882650" y="3879850"/>
          <p14:tracePt t="52903" x="882650" y="3892550"/>
          <p14:tracePt t="52919" x="889000" y="3898900"/>
          <p14:tracePt t="52934" x="889000" y="3905250"/>
          <p14:tracePt t="52935" x="895350" y="3911600"/>
          <p14:tracePt t="52950" x="908050" y="3924300"/>
          <p14:tracePt t="52968" x="927100" y="3930650"/>
          <p14:tracePt t="52984" x="952500" y="3943350"/>
          <p14:tracePt t="53000" x="996950" y="3949700"/>
          <p14:tracePt t="53016" x="1060450" y="3956050"/>
          <p14:tracePt t="53034" x="1143000" y="3968750"/>
          <p14:tracePt t="53050" x="1257300" y="3994150"/>
          <p14:tracePt t="53067" x="1409700" y="4013200"/>
          <p14:tracePt t="53083" x="1651000" y="4044950"/>
          <p14:tracePt t="53100" x="2000250" y="4076700"/>
          <p14:tracePt t="53116" x="2406650" y="4121150"/>
          <p14:tracePt t="53133" x="2838450" y="4159250"/>
          <p14:tracePt t="53150" x="3517900" y="4241800"/>
          <p14:tracePt t="53168" x="3994150" y="4254500"/>
          <p14:tracePt t="53183" x="4368800" y="4254500"/>
          <p14:tracePt t="53200" x="4724400" y="4254500"/>
          <p14:tracePt t="53216" x="5010150" y="4254500"/>
          <p14:tracePt t="53233" x="5213350" y="4216400"/>
          <p14:tracePt t="53250" x="5435600" y="4184650"/>
          <p14:tracePt t="53267" x="5588000" y="4140200"/>
          <p14:tracePt t="53283" x="5708650" y="4108450"/>
          <p14:tracePt t="53300" x="5797550" y="4076700"/>
          <p14:tracePt t="53316" x="5861050" y="4051300"/>
          <p14:tracePt t="53333" x="5886450" y="4044950"/>
          <p14:tracePt t="53350" x="5899150" y="4032250"/>
          <p14:tracePt t="53543" x="5892800" y="4032250"/>
          <p14:tracePt t="53551" x="5873750" y="4032250"/>
          <p14:tracePt t="53567" x="5861050" y="4032250"/>
          <p14:tracePt t="53568" x="5822950" y="4032250"/>
          <p14:tracePt t="53583" x="5759450" y="4032250"/>
          <p14:tracePt t="53600" x="5689600" y="4032250"/>
          <p14:tracePt t="53616" x="5613400" y="4032250"/>
          <p14:tracePt t="53633" x="5499100" y="4032250"/>
          <p14:tracePt t="53650" x="5359400" y="4032250"/>
          <p14:tracePt t="53667" x="5194300" y="4032250"/>
          <p14:tracePt t="53683" x="5022850" y="4032250"/>
          <p14:tracePt t="53700" x="4845050" y="4032250"/>
          <p14:tracePt t="53716" x="4654550" y="4032250"/>
          <p14:tracePt t="53732" x="4451350" y="4032250"/>
          <p14:tracePt t="53749" x="4279900" y="4019550"/>
          <p14:tracePt t="53749" x="4197350" y="4006850"/>
          <p14:tracePt t="53768" x="4070350" y="3987800"/>
          <p14:tracePt t="53783" x="3962400" y="3968750"/>
          <p14:tracePt t="53800" x="3867150" y="3943350"/>
          <p14:tracePt t="53816" x="3790950" y="3911600"/>
          <p14:tracePt t="53833" x="3689350" y="3860800"/>
          <p14:tracePt t="53850" x="3556000" y="3790950"/>
          <p14:tracePt t="53866" x="3378200" y="3708400"/>
          <p14:tracePt t="53883" x="3168650" y="3613150"/>
          <p14:tracePt t="53900" x="2959100" y="3530600"/>
          <p14:tracePt t="53917" x="2787650" y="3479800"/>
          <p14:tracePt t="53934" x="2641600" y="3435350"/>
          <p14:tracePt t="53950" x="2546350" y="3409950"/>
          <p14:tracePt t="53950" x="2520950" y="3403600"/>
          <p14:tracePt t="53967" x="2495550" y="3397250"/>
          <p14:tracePt t="53983" x="2495550" y="3390900"/>
          <p14:tracePt t="54031" x="2501900" y="3384550"/>
          <p14:tracePt t="54039" x="2514600" y="3384550"/>
          <p14:tracePt t="54047" x="2533650" y="3384550"/>
          <p14:tracePt t="54053" x="2616200" y="3378200"/>
          <p14:tracePt t="54066" x="2800350" y="3352800"/>
          <p14:tracePt t="54083" x="3035300" y="3308350"/>
          <p14:tracePt t="54100" x="3689350" y="3206750"/>
          <p14:tracePt t="54116" x="4572000" y="3086100"/>
          <p14:tracePt t="54133" x="5607050" y="2921000"/>
          <p14:tracePt t="54150" x="6591300" y="2762250"/>
          <p14:tracePt t="54167" x="7753350" y="2432050"/>
          <p14:tracePt t="54183" x="7937500" y="2336800"/>
          <p14:tracePt t="54200" x="8089900" y="2222500"/>
          <p14:tracePt t="54216" x="8159750" y="2152650"/>
          <p14:tracePt t="54233" x="8178800" y="2127250"/>
          <p14:tracePt t="54250" x="8178800" y="2114550"/>
          <p14:tracePt t="54266" x="8178800" y="2108200"/>
          <p14:tracePt t="54283" x="8172450" y="2095500"/>
          <p14:tracePt t="54300" x="8147050" y="2076450"/>
          <p14:tracePt t="54316" x="8121650" y="2057400"/>
          <p14:tracePt t="54333" x="8070850" y="2019300"/>
          <p14:tracePt t="54333" x="8039100" y="1987550"/>
          <p14:tracePt t="54367" x="7988300" y="1968500"/>
          <p14:tracePt t="54368" x="7727950" y="1905000"/>
          <p14:tracePt t="54384" x="7378700" y="1822450"/>
          <p14:tracePt t="54400" x="7054850" y="1752600"/>
          <p14:tracePt t="54416" x="6769100" y="1720850"/>
          <p14:tracePt t="54433" x="6604000" y="1695450"/>
          <p14:tracePt t="54450" x="6559550" y="1695450"/>
          <p14:tracePt t="54575" x="6572250" y="1695450"/>
          <p14:tracePt t="54581" x="6597650" y="1695450"/>
          <p14:tracePt t="54600" x="6604000" y="1695450"/>
          <p14:tracePt t="54601" x="6616700" y="1695450"/>
          <p14:tracePt t="54639" x="6623050" y="1695450"/>
          <p14:tracePt t="54911" x="6623050" y="1670050"/>
          <p14:tracePt t="54919" x="6623050" y="1644650"/>
          <p14:tracePt t="54920" x="6623050" y="1574800"/>
          <p14:tracePt t="54935" x="6623050" y="1536700"/>
          <p14:tracePt t="54935" x="6623050" y="1492250"/>
          <p14:tracePt t="54951" x="6623050" y="1466850"/>
          <p14:tracePt t="54966" x="6610350" y="1390650"/>
          <p14:tracePt t="54984" x="6610350" y="1371600"/>
          <p14:tracePt t="55000" x="6610350" y="1358900"/>
          <p14:tracePt t="55017" x="6610350" y="1352550"/>
          <p14:tracePt t="55063" x="6604000" y="1352550"/>
          <p14:tracePt t="55327" x="6591300" y="1371600"/>
          <p14:tracePt t="55335" x="6572250" y="1422400"/>
          <p14:tracePt t="55335" x="6553200" y="1473200"/>
          <p14:tracePt t="55351" x="6534150" y="1543050"/>
          <p14:tracePt t="55352" x="6508750" y="1619250"/>
          <p14:tracePt t="55366" x="6438900" y="1841500"/>
          <p14:tracePt t="55384" x="6400800" y="1981200"/>
          <p14:tracePt t="55400" x="6362700" y="2120900"/>
          <p14:tracePt t="55416" x="6343650" y="2247900"/>
          <p14:tracePt t="55433" x="6318250" y="2368550"/>
          <p14:tracePt t="55450" x="6299200" y="2520950"/>
          <p14:tracePt t="55466" x="6292850" y="2673350"/>
          <p14:tracePt t="55484" x="6292850" y="2806700"/>
          <p14:tracePt t="55500" x="6292850" y="2914650"/>
          <p14:tracePt t="55517" x="6292850" y="3003550"/>
          <p14:tracePt t="55533" x="6292850" y="3067050"/>
          <p14:tracePt t="55550" x="6292850" y="3098800"/>
          <p14:tracePt t="55566" x="6299200" y="3130550"/>
          <p14:tracePt t="55584" x="6305550" y="3149600"/>
          <p14:tracePt t="55599" x="6318250" y="3175000"/>
          <p14:tracePt t="55616" x="6330950" y="3194050"/>
          <p14:tracePt t="55633" x="6343650" y="3213100"/>
          <p14:tracePt t="55650" x="6369050" y="3238500"/>
          <p14:tracePt t="55666" x="6388100" y="3257550"/>
          <p14:tracePt t="55683" x="6413500" y="3276600"/>
          <p14:tracePt t="55700" x="6438900" y="3295650"/>
          <p14:tracePt t="55717" x="6477000" y="3314700"/>
          <p14:tracePt t="55733" x="6502400" y="3333750"/>
          <p14:tracePt t="55750" x="6540500" y="3371850"/>
          <p14:tracePt t="55766" x="6635750" y="3448050"/>
          <p14:tracePt t="55784" x="6705600" y="3492500"/>
          <p14:tracePt t="55799" x="6781800" y="3536950"/>
          <p14:tracePt t="55816" x="6870700" y="3587750"/>
          <p14:tracePt t="55833" x="6946900" y="3619500"/>
          <p14:tracePt t="55850" x="7023100" y="3651250"/>
          <p14:tracePt t="55866" x="7073900" y="3676650"/>
          <p14:tracePt t="55883" x="7112000" y="3695700"/>
          <p14:tracePt t="55900" x="7143750" y="3714750"/>
          <p14:tracePt t="55916" x="7181850" y="3727450"/>
          <p14:tracePt t="55933" x="7200900" y="3746500"/>
          <p14:tracePt t="55950" x="7258050" y="3778250"/>
          <p14:tracePt t="55950" x="7283450" y="3784600"/>
          <p14:tracePt t="55968" x="7346950" y="3816350"/>
          <p14:tracePt t="55983" x="7442200" y="3841750"/>
          <p14:tracePt t="56000" x="7543800" y="3848100"/>
          <p14:tracePt t="56016" x="7645400" y="3860800"/>
          <p14:tracePt t="56033" x="7721600" y="3860800"/>
          <p14:tracePt t="56050" x="7791450" y="3860800"/>
          <p14:tracePt t="56067" x="7835900" y="3860800"/>
          <p14:tracePt t="56083" x="7867650" y="3860800"/>
          <p14:tracePt t="56100" x="7893050" y="3860800"/>
          <p14:tracePt t="56116" x="7918450" y="3860800"/>
          <p14:tracePt t="56134" x="7956550" y="3854450"/>
          <p14:tracePt t="56150" x="7975600" y="3854450"/>
          <p14:tracePt t="56166" x="8026400" y="3835400"/>
          <p14:tracePt t="56183" x="8058150" y="3829050"/>
          <p14:tracePt t="56200" x="8089900" y="3816350"/>
          <p14:tracePt t="56216" x="8115300" y="3816350"/>
          <p14:tracePt t="56233" x="8140700" y="3810000"/>
          <p14:tracePt t="56250" x="8166100" y="3803650"/>
          <p14:tracePt t="56266" x="8204200" y="3797300"/>
          <p14:tracePt t="56283" x="8242300" y="3790950"/>
          <p14:tracePt t="56300" x="8274050" y="3790950"/>
          <p14:tracePt t="56317" x="8312150" y="3784600"/>
          <p14:tracePt t="56333" x="8350250" y="3778250"/>
          <p14:tracePt t="56383" x="8362950" y="3778250"/>
          <p14:tracePt t="56391" x="8369300" y="3778250"/>
          <p14:tracePt t="56407" x="8375650" y="3778250"/>
          <p14:tracePt t="56417" x="8388350" y="3778250"/>
          <p14:tracePt t="56423" x="8401050" y="3771900"/>
          <p14:tracePt t="56433" x="8420100" y="3771900"/>
          <p14:tracePt t="56450" x="8432800" y="3771900"/>
          <p14:tracePt t="56467" x="8445500" y="3765550"/>
          <p14:tracePt t="56483" x="8451850" y="3765550"/>
          <p14:tracePt t="59471" x="8375650" y="3765550"/>
          <p14:tracePt t="59480" x="8356600" y="3765550"/>
          <p14:tracePt t="59487" x="7969250" y="3797300"/>
          <p14:tracePt t="59501" x="7156450" y="3835400"/>
          <p14:tracePt t="59519" x="6115050" y="3848100"/>
          <p14:tracePt t="59519" x="5638800" y="3892550"/>
          <p14:tracePt t="59536" x="4768850" y="3930650"/>
          <p14:tracePt t="59552" x="4133850" y="3930650"/>
          <p14:tracePt t="59569" x="3778250" y="3930650"/>
          <p14:tracePt t="59585" x="3619500" y="3930650"/>
          <p14:tracePt t="59601" x="3549650" y="3930650"/>
          <p14:tracePt t="59617" x="3517900" y="3930650"/>
          <p14:tracePt t="59634" x="3498850" y="3930650"/>
          <p14:tracePt t="59650" x="3492500" y="3930650"/>
          <p14:tracePt t="59667" x="3473450" y="3930650"/>
          <p14:tracePt t="59684" x="3441700" y="3930650"/>
          <p14:tracePt t="59701" x="3397250" y="3930650"/>
          <p14:tracePt t="59717" x="3346450" y="3930650"/>
          <p14:tracePt t="59734" x="3289300" y="3930650"/>
          <p14:tracePt t="59750" x="3238500" y="3930650"/>
          <p14:tracePt t="59750" x="3206750" y="3930650"/>
          <p14:tracePt t="59768" x="3117850" y="3943350"/>
          <p14:tracePt t="59784" x="3009900" y="3962400"/>
          <p14:tracePt t="59801" x="2901950" y="3975100"/>
          <p14:tracePt t="59818" x="2838450" y="3981450"/>
          <p14:tracePt t="59834" x="2774950" y="3994150"/>
          <p14:tracePt t="59850" x="2749550" y="4000500"/>
          <p14:tracePt t="59867" x="2730500" y="4000500"/>
          <p14:tracePt t="59884" x="2717800" y="4000500"/>
          <p14:tracePt t="59943" x="2711450" y="4000500"/>
          <p14:tracePt t="60071" x="2705100" y="4006850"/>
          <p14:tracePt t="60096" x="2698750" y="4006850"/>
          <p14:tracePt t="60927" x="2711450" y="4006850"/>
          <p14:tracePt t="60935" x="2749550" y="4006850"/>
          <p14:tracePt t="60944" x="2787650" y="4006850"/>
          <p14:tracePt t="60951" x="2927350" y="4006850"/>
          <p14:tracePt t="60968" x="3009900" y="4006850"/>
          <p14:tracePt t="61000" x="3092450" y="4006850"/>
          <p14:tracePt t="61001" x="3181350" y="4000500"/>
          <p14:tracePt t="61017" x="3263900" y="3975100"/>
          <p14:tracePt t="61035" x="3352800" y="3943350"/>
          <p14:tracePt t="61050" x="3397250" y="3924300"/>
          <p14:tracePt t="61067" x="3454400" y="3911600"/>
          <p14:tracePt t="61084" x="3498850" y="3898900"/>
          <p14:tracePt t="61100" x="3543300" y="3892550"/>
          <p14:tracePt t="61117" x="3587750" y="3892550"/>
          <p14:tracePt t="61134" x="3625850" y="3892550"/>
          <p14:tracePt t="61151" x="3695700" y="3898900"/>
          <p14:tracePt t="61168" x="3790950" y="3911600"/>
          <p14:tracePt t="61185" x="3937000" y="3930650"/>
          <p14:tracePt t="61200" x="4064000" y="3930650"/>
          <p14:tracePt t="61217" x="4235450" y="3930650"/>
          <p14:tracePt t="61234" x="4381500" y="3930650"/>
          <p14:tracePt t="61250" x="4521200" y="3930650"/>
          <p14:tracePt t="61267" x="4635500" y="3930650"/>
          <p14:tracePt t="61284" x="4705350" y="3930650"/>
          <p14:tracePt t="61300" x="4762500" y="3930650"/>
          <p14:tracePt t="61317" x="4794250" y="3924300"/>
          <p14:tracePt t="61334" x="4819650" y="3924300"/>
          <p14:tracePt t="61351" x="4838700" y="3917950"/>
          <p14:tracePt t="61368" x="4864100" y="3917950"/>
          <p14:tracePt t="61385" x="4870450" y="3917950"/>
          <p14:tracePt t="61400" x="4876800" y="3917950"/>
          <p14:tracePt t="61417" x="4883150" y="3917950"/>
          <p14:tracePt t="61433" x="4889500" y="3917950"/>
          <p14:tracePt t="61450" x="4895850" y="3917950"/>
          <p14:tracePt t="61503" x="4902200" y="3917950"/>
          <p14:tracePt t="61519" x="4908550" y="3917950"/>
          <p14:tracePt t="61527" x="4914900" y="3917950"/>
          <p14:tracePt t="61543" x="4921250" y="3917950"/>
          <p14:tracePt t="61551" x="4927600" y="3917950"/>
          <p14:tracePt t="61559" x="4933950" y="3917950"/>
          <p14:tracePt t="61567" x="4946650" y="3917950"/>
          <p14:tracePt t="61583" x="4965700" y="3917950"/>
          <p14:tracePt t="61599" x="4978400" y="3924300"/>
          <p14:tracePt t="61616" x="4991100" y="3924300"/>
          <p14:tracePt t="61634" x="5003800" y="3924300"/>
          <p14:tracePt t="61651" x="5010150" y="3924300"/>
          <p14:tracePt t="61667" x="5016500" y="3924300"/>
          <p14:tracePt t="62376" x="5003800" y="3930650"/>
          <p14:tracePt t="62384" x="4959350" y="3937000"/>
          <p14:tracePt t="62400" x="4921250" y="3949700"/>
          <p14:tracePt t="62419" x="4902200" y="3956050"/>
          <p14:tracePt t="62419" x="4864100" y="3962400"/>
          <p14:tracePt t="62435" x="4832350" y="3962400"/>
          <p14:tracePt t="62450" x="4819650" y="3962400"/>
          <p14:tracePt t="62466" x="4806950" y="3962400"/>
          <p14:tracePt t="62482" x="4800600" y="3968750"/>
          <p14:tracePt t="62499" x="4787900" y="3968750"/>
          <p14:tracePt t="62516" x="4781550" y="3968750"/>
          <p14:tracePt t="62532" x="4768850" y="3968750"/>
          <p14:tracePt t="62549" x="4756150" y="3968750"/>
          <p14:tracePt t="62566" x="4749800" y="3968750"/>
          <p14:tracePt t="62583" x="4743450" y="3968750"/>
          <p14:tracePt t="62895" x="4800600" y="3968750"/>
          <p14:tracePt t="62903" x="4889500" y="3968750"/>
          <p14:tracePt t="62918" x="5200650" y="3968750"/>
          <p14:tracePt t="62919" x="5397500" y="3968750"/>
          <p14:tracePt t="62933" x="5905500" y="3968750"/>
          <p14:tracePt t="62949" x="6540500" y="3968750"/>
          <p14:tracePt t="62966" x="7207250" y="3968750"/>
          <p14:tracePt t="62983" x="8020050" y="3968750"/>
          <p14:tracePt t="62999" x="8388350" y="3937000"/>
          <p14:tracePt t="63016" x="8566150" y="3905250"/>
          <p14:tracePt t="63032" x="8667750" y="3886200"/>
          <p14:tracePt t="63049" x="8699500" y="3879850"/>
          <p14:tracePt t="63094" x="8705850" y="3879850"/>
          <p14:tracePt t="63319" x="8693150" y="3879850"/>
          <p14:tracePt t="63326" x="8686800" y="3879850"/>
          <p14:tracePt t="63335" x="8680450" y="3879850"/>
          <p14:tracePt t="63335" x="8661400" y="3879850"/>
          <p14:tracePt t="63349" x="8623300" y="3879850"/>
          <p14:tracePt t="63366" x="8585200" y="3879850"/>
          <p14:tracePt t="63382" x="8540750" y="3879850"/>
          <p14:tracePt t="63399" x="8515350" y="3879850"/>
          <p14:tracePt t="63416" x="8502650" y="3879850"/>
          <p14:tracePt t="63433" x="8483600" y="3879850"/>
          <p14:tracePt t="63449" x="8477250" y="3879850"/>
          <p14:tracePt t="63467" x="8470900" y="3879850"/>
          <p14:tracePt t="63484" x="8464550" y="3879850"/>
          <p14:tracePt t="63543" x="8458200" y="3879850"/>
          <p14:tracePt t="63559" x="8451850" y="3879850"/>
          <p14:tracePt t="63607" x="8445500" y="3879850"/>
          <p14:tracePt t="63631" x="8439150" y="3879850"/>
          <p14:tracePt t="63639" x="8432800" y="3879850"/>
          <p14:tracePt t="63663" x="8426450" y="3879850"/>
          <p14:tracePt t="63679" x="8420100" y="3879850"/>
          <p14:tracePt t="63687" x="8413750" y="3879850"/>
          <p14:tracePt t="63693" x="8407400" y="3879850"/>
          <p14:tracePt t="63719" x="8401050" y="3879850"/>
          <p14:tracePt t="63743" x="8394700" y="3879850"/>
          <p14:tracePt t="63758" x="8388350" y="3879850"/>
          <p14:tracePt t="63775" x="8382000" y="3879850"/>
          <p14:tracePt t="63799" x="8375650" y="3879850"/>
          <p14:tracePt t="63823" x="8369300" y="3879850"/>
          <p14:tracePt t="63847" x="8362950" y="3879850"/>
          <p14:tracePt t="63863" x="8356600" y="3879850"/>
          <p14:tracePt t="63871" x="8350250" y="3879850"/>
          <p14:tracePt t="63903" x="8343900" y="3879850"/>
          <p14:tracePt t="63943" x="8337550" y="3879850"/>
          <p14:tracePt t="71448" x="8331200" y="3879850"/>
          <p14:tracePt t="71464" x="8324850" y="3879850"/>
          <p14:tracePt t="71496" x="8318500" y="3879850"/>
          <p14:tracePt t="71520" x="8312150" y="3873500"/>
          <p14:tracePt t="71536" x="8305800" y="3873500"/>
          <p14:tracePt t="72888" x="8299450" y="3873500"/>
          <p14:tracePt t="72896" x="8286750" y="3873500"/>
          <p14:tracePt t="72903" x="8261350" y="3873500"/>
          <p14:tracePt t="72918" x="8204200" y="3873500"/>
          <p14:tracePt t="72919" x="7810500" y="3873500"/>
          <p14:tracePt t="72936" x="7245350" y="3873500"/>
          <p14:tracePt t="72953" x="6578600" y="3873500"/>
          <p14:tracePt t="72969" x="5937250" y="3911600"/>
          <p14:tracePt t="72984" x="5295900" y="3949700"/>
          <p14:tracePt t="73001" x="4711700" y="3962400"/>
          <p14:tracePt t="73017" x="4248150" y="3962400"/>
          <p14:tracePt t="73034" x="3879850" y="3962400"/>
          <p14:tracePt t="73051" x="3683000" y="3962400"/>
          <p14:tracePt t="73068" x="3562350" y="3962400"/>
          <p14:tracePt t="73084" x="3505200" y="3962400"/>
          <p14:tracePt t="73101" x="3492500" y="3962400"/>
          <p14:tracePt t="73117" x="3479800" y="3962400"/>
          <p14:tracePt t="73134" x="3473450" y="3962400"/>
          <p14:tracePt t="73151" x="3448050" y="3968750"/>
          <p14:tracePt t="73151" x="3441700" y="3968750"/>
          <p14:tracePt t="73168" x="3422650" y="3968750"/>
          <p14:tracePt t="73184" x="3409950" y="3975100"/>
          <p14:tracePt t="73201" x="3397250" y="3975100"/>
          <p14:tracePt t="73217" x="3371850" y="3981450"/>
          <p14:tracePt t="73234" x="3346450" y="3981450"/>
          <p14:tracePt t="73251" x="3302000" y="3994150"/>
          <p14:tracePt t="73267" x="3257550" y="4006850"/>
          <p14:tracePt t="73283" x="3232150" y="4006850"/>
          <p14:tracePt t="73300" x="3200400" y="4013200"/>
          <p14:tracePt t="73317" x="3187700" y="4019550"/>
          <p14:tracePt t="73334" x="3181350" y="4019550"/>
          <p14:tracePt t="73400" x="3175000" y="4019550"/>
          <p14:tracePt t="73983" x="3187700" y="4019550"/>
          <p14:tracePt t="73994" x="3200400" y="4019550"/>
          <p14:tracePt t="73995" x="3225800" y="4013200"/>
          <p14:tracePt t="74002" x="3263900" y="4006850"/>
          <p14:tracePt t="74019" x="3295650" y="4000500"/>
          <p14:tracePt t="74035" x="3340100" y="3981450"/>
          <p14:tracePt t="74051" x="3365500" y="3975100"/>
          <p14:tracePt t="74067" x="3397250" y="3956050"/>
          <p14:tracePt t="74084" x="3422650" y="3943350"/>
          <p14:tracePt t="74101" x="3441700" y="3924300"/>
          <p14:tracePt t="74117" x="3448050" y="3905250"/>
          <p14:tracePt t="74134" x="3448050" y="3879850"/>
          <p14:tracePt t="74151" x="3448050" y="3854450"/>
          <p14:tracePt t="74168" x="3441700" y="3822700"/>
          <p14:tracePt t="74185" x="3403600" y="3784600"/>
          <p14:tracePt t="74201" x="3352800" y="3746500"/>
          <p14:tracePt t="74218" x="3282950" y="3714750"/>
          <p14:tracePt t="74234" x="3213100" y="3676650"/>
          <p14:tracePt t="74251" x="3130550" y="3638550"/>
          <p14:tracePt t="74268" x="3048000" y="3606800"/>
          <p14:tracePt t="74284" x="2978150" y="3575050"/>
          <p14:tracePt t="74301" x="2927350" y="3549650"/>
          <p14:tracePt t="74317" x="2895600" y="3543300"/>
          <p14:tracePt t="74334" x="2857500" y="3530600"/>
          <p14:tracePt t="74351" x="2838450" y="3530600"/>
          <p14:tracePt t="74368" x="2819400" y="3524250"/>
          <p14:tracePt t="74384" x="2813050" y="3524250"/>
          <p14:tracePt t="74440" x="2806700" y="3524250"/>
          <p14:tracePt t="74472" x="2800350" y="3517900"/>
          <p14:tracePt t="74496" x="2794000" y="3511550"/>
          <p14:tracePt t="74503" x="2794000" y="3505200"/>
          <p14:tracePt t="74512" x="2787650" y="3505200"/>
          <p14:tracePt t="74517" x="2781300" y="3486150"/>
          <p14:tracePt t="74534" x="2774950" y="3479800"/>
          <p14:tracePt t="74551" x="2768600" y="3460750"/>
          <p14:tracePt t="74568" x="2762250" y="3448050"/>
          <p14:tracePt t="74584" x="2755900" y="3429000"/>
          <p14:tracePt t="74600" x="2743200" y="3409950"/>
          <p14:tracePt t="74618" x="2730500" y="3390900"/>
          <p14:tracePt t="74634" x="2724150" y="3378200"/>
          <p14:tracePt t="74651" x="2724150" y="3371850"/>
          <p14:tracePt t="74688" x="2724150" y="3365500"/>
          <p14:tracePt t="74735" x="2724150" y="3359150"/>
          <p14:tracePt t="74752" x="2717800" y="3352800"/>
          <p14:tracePt t="74928" x="2717800" y="3346450"/>
          <p14:tracePt t="74951" x="2724150" y="3346450"/>
          <p14:tracePt t="74960" x="2730500" y="3346450"/>
          <p14:tracePt t="74968" x="2749550" y="3346450"/>
          <p14:tracePt t="74977" x="2774950" y="3346450"/>
          <p14:tracePt t="74984" x="2851150" y="3346450"/>
          <p14:tracePt t="75001" x="2927350" y="3346450"/>
          <p14:tracePt t="75018" x="3035300" y="3333750"/>
          <p14:tracePt t="75034" x="3117850" y="3333750"/>
          <p14:tracePt t="75051" x="3175000" y="3327400"/>
          <p14:tracePt t="75067" x="3187700" y="3327400"/>
          <p14:tracePt t="75084" x="3187700" y="3321050"/>
          <p14:tracePt t="75255" x="3187700" y="3327400"/>
          <p14:tracePt t="75263" x="3187700" y="3346450"/>
          <p14:tracePt t="75271" x="3187700" y="3416300"/>
          <p14:tracePt t="75284" x="3175000" y="3505200"/>
          <p14:tracePt t="75301" x="3149600" y="3594100"/>
          <p14:tracePt t="75318" x="3143250" y="3670300"/>
          <p14:tracePt t="75334" x="3136900" y="3740150"/>
          <p14:tracePt t="75351" x="3117850" y="3810000"/>
          <p14:tracePt t="75351" x="3111500" y="3841750"/>
          <p14:tracePt t="75368" x="3098800" y="3898900"/>
          <p14:tracePt t="75384" x="3092450" y="3937000"/>
          <p14:tracePt t="75401" x="3086100" y="3975100"/>
          <p14:tracePt t="75418" x="3086100" y="3987800"/>
          <p14:tracePt t="75434" x="3086100" y="4000500"/>
          <p14:tracePt t="75451" x="3086100" y="4013200"/>
          <p14:tracePt t="75467" x="3086100" y="4019550"/>
          <p14:tracePt t="75484" x="3086100" y="4032250"/>
          <p14:tracePt t="75500" x="3086100" y="4038600"/>
          <p14:tracePt t="75536" x="3086100" y="4044950"/>
          <p14:tracePt t="75656" x="3098800" y="4057650"/>
          <p14:tracePt t="75664" x="3136900" y="4057650"/>
          <p14:tracePt t="75669" x="3251200" y="4076700"/>
          <p14:tracePt t="75684" x="3384550" y="4095750"/>
          <p14:tracePt t="75701" x="3524250" y="4095750"/>
          <p14:tracePt t="75717" x="3619500" y="4095750"/>
          <p14:tracePt t="75734" x="3663950" y="4095750"/>
          <p14:tracePt t="75750" x="3676650" y="4095750"/>
          <p14:tracePt t="79385" x="3670300" y="4095750"/>
          <p14:tracePt t="79393" x="3657600" y="4095750"/>
          <p14:tracePt t="79402" x="3644900" y="4095750"/>
          <p14:tracePt t="79403" x="3594100" y="4076700"/>
          <p14:tracePt t="79419" x="3530600" y="4019550"/>
          <p14:tracePt t="79437" x="3467100" y="3949700"/>
          <p14:tracePt t="79452" x="3390900" y="3860800"/>
          <p14:tracePt t="79470" x="3327400" y="3778250"/>
          <p14:tracePt t="79486" x="3270250" y="3708400"/>
          <p14:tracePt t="79501" x="3219450" y="3644900"/>
          <p14:tracePt t="79518" x="3187700" y="3600450"/>
          <p14:tracePt t="79535" x="3155950" y="3562350"/>
          <p14:tracePt t="79551" x="3117850" y="3524250"/>
          <p14:tracePt t="79570" x="3092450" y="3498850"/>
          <p14:tracePt t="79585" x="3073400" y="3479800"/>
          <p14:tracePt t="79602" x="3060700" y="3473450"/>
          <p14:tracePt t="79618" x="3041650" y="3454400"/>
          <p14:tracePt t="79635" x="3028950" y="3435350"/>
          <p14:tracePt t="79651" x="3003550" y="3409950"/>
          <p14:tracePt t="79668" x="2978150" y="3371850"/>
          <p14:tracePt t="79685" x="2965450" y="3352800"/>
          <p14:tracePt t="79702" x="2946400" y="3333750"/>
          <p14:tracePt t="79718" x="2940050" y="3321050"/>
          <p14:tracePt t="79735" x="2933700" y="3314700"/>
          <p14:tracePt t="79776" x="2933700" y="3308350"/>
          <p14:tracePt t="79785" x="2927350" y="3302000"/>
          <p14:tracePt t="79794" x="2927350" y="3295650"/>
          <p14:tracePt t="79825" x="2927350" y="3289300"/>
          <p14:tracePt t="79827" x="2921000" y="3282950"/>
          <p14:tracePt t="79873" x="2927350" y="3282950"/>
          <p14:tracePt t="79887" x="2933700" y="3282950"/>
          <p14:tracePt t="79904" x="2940050" y="3282950"/>
          <p14:tracePt t="79905" x="2946400" y="3282950"/>
          <p14:tracePt t="79918" x="2959100" y="3282950"/>
          <p14:tracePt t="79935" x="2978150" y="3282950"/>
          <p14:tracePt t="79951" x="3022600" y="3282950"/>
          <p14:tracePt t="79969" x="3067050" y="3282950"/>
          <p14:tracePt t="79985" x="3136900" y="3282950"/>
          <p14:tracePt t="80001" x="3206750" y="3282950"/>
          <p14:tracePt t="80018" x="3251200" y="3282950"/>
          <p14:tracePt t="80035" x="3270250" y="3282950"/>
          <p14:tracePt t="80051" x="3276600" y="3282950"/>
          <p14:tracePt t="80233" x="3276600" y="3289300"/>
          <p14:tracePt t="80244" x="3276600" y="3308350"/>
          <p14:tracePt t="80248" x="3276600" y="3340100"/>
          <p14:tracePt t="80254" x="3282950" y="3416300"/>
          <p14:tracePt t="80268" x="3282950" y="3498850"/>
          <p14:tracePt t="80284" x="3282950" y="3568700"/>
          <p14:tracePt t="80302" x="3282950" y="3632200"/>
          <p14:tracePt t="80318" x="3295650" y="3676650"/>
          <p14:tracePt t="80335" x="3302000" y="3714750"/>
          <p14:tracePt t="80351" x="3308350" y="3778250"/>
          <p14:tracePt t="80369" x="3314700" y="3816350"/>
          <p14:tracePt t="80385" x="3321050" y="3854450"/>
          <p14:tracePt t="80402" x="3327400" y="3886200"/>
          <p14:tracePt t="80418" x="3327400" y="3917950"/>
          <p14:tracePt t="80434" x="3333750" y="3937000"/>
          <p14:tracePt t="80451" x="3333750" y="3943350"/>
          <p14:tracePt t="80468" x="3333750" y="3956050"/>
          <p14:tracePt t="80485" x="3333750" y="3962400"/>
          <p14:tracePt t="80501" x="3340100" y="3962400"/>
          <p14:tracePt t="80792" x="3333750" y="3962400"/>
          <p14:tracePt t="80802" x="3308350" y="3949700"/>
          <p14:tracePt t="80808" x="3302000" y="3911600"/>
          <p14:tracePt t="80821" x="3282950" y="3854450"/>
          <p14:tracePt t="80835" x="3270250" y="3797300"/>
          <p14:tracePt t="80851" x="3251200" y="3727450"/>
          <p14:tracePt t="80868" x="3232150" y="3670300"/>
          <p14:tracePt t="80885" x="3206750" y="3606800"/>
          <p14:tracePt t="80901" x="3175000" y="3530600"/>
          <p14:tracePt t="80918" x="3149600" y="3467100"/>
          <p14:tracePt t="80935" x="3117850" y="3422650"/>
          <p14:tracePt t="80935" x="3098800" y="3403600"/>
          <p14:tracePt t="80952" x="3073400" y="3371850"/>
          <p14:tracePt t="80969" x="3048000" y="3352800"/>
          <p14:tracePt t="80985" x="3022600" y="3340100"/>
          <p14:tracePt t="81001" x="2990850" y="3327400"/>
          <p14:tracePt t="81018" x="2971800" y="3327400"/>
          <p14:tracePt t="81035" x="2959100" y="3327400"/>
          <p14:tracePt t="81051" x="2927350" y="3333750"/>
          <p14:tracePt t="81068" x="2876550" y="3333750"/>
          <p14:tracePt t="81085" x="2838450" y="3333750"/>
          <p14:tracePt t="81102" x="2794000" y="3333750"/>
          <p14:tracePt t="81118" x="2736850" y="3327400"/>
          <p14:tracePt t="81135" x="2698750" y="3321050"/>
          <p14:tracePt t="81152" x="2686050" y="3314700"/>
          <p14:tracePt t="81241" x="2698750" y="3314700"/>
          <p14:tracePt t="81249" x="2724150" y="3314700"/>
          <p14:tracePt t="81249" x="2768600" y="3314700"/>
          <p14:tracePt t="81260" x="2806700" y="3314700"/>
          <p14:tracePt t="81268" x="2857500" y="3314700"/>
          <p14:tracePt t="81305" x="2870200" y="3314700"/>
          <p14:tracePt t="81305" x="2889250" y="3308350"/>
          <p14:tracePt t="81318" x="2901950" y="3308350"/>
          <p14:tracePt t="81425" x="2908300" y="3321050"/>
          <p14:tracePt t="81432" x="2908300" y="3371850"/>
          <p14:tracePt t="81440" x="2908300" y="3473450"/>
          <p14:tracePt t="81452" x="2908300" y="3587750"/>
          <p14:tracePt t="81468" x="2908300" y="3695700"/>
          <p14:tracePt t="81485" x="2908300" y="3771900"/>
          <p14:tracePt t="81501" x="2908300" y="3816350"/>
          <p14:tracePt t="81518" x="2908300" y="3841750"/>
          <p14:tracePt t="81534" x="2908300" y="3860800"/>
          <p14:tracePt t="81672" x="2908300" y="3867150"/>
          <p14:tracePt t="81680" x="2908300" y="3879850"/>
          <p14:tracePt t="81688" x="2908300" y="3886200"/>
          <p14:tracePt t="81696" x="2908300" y="3892550"/>
          <p14:tracePt t="81718" x="2914650" y="3898900"/>
          <p14:tracePt t="81736" x="2914650" y="3905250"/>
          <p14:tracePt t="81880" x="2921000" y="3911600"/>
          <p14:tracePt t="81888" x="2946400" y="3911600"/>
          <p14:tracePt t="81896" x="2971800" y="3917950"/>
          <p14:tracePt t="81904" x="3041650" y="3917950"/>
          <p14:tracePt t="81918" x="3124200" y="3917950"/>
          <p14:tracePt t="81934" x="3200400" y="3917950"/>
          <p14:tracePt t="81951" x="3263900" y="3917950"/>
          <p14:tracePt t="81968" x="3371850" y="3924300"/>
          <p14:tracePt t="81985" x="3422650" y="3924300"/>
          <p14:tracePt t="82001" x="3486150" y="3937000"/>
          <p14:tracePt t="82018" x="3556000" y="3949700"/>
          <p14:tracePt t="82035" x="3619500" y="3956050"/>
          <p14:tracePt t="82051" x="3689350" y="3968750"/>
          <p14:tracePt t="82068" x="3752850" y="3975100"/>
          <p14:tracePt t="82084" x="3835400" y="3981450"/>
          <p14:tracePt t="82101" x="3905250" y="3981450"/>
          <p14:tracePt t="82118" x="3987800" y="3994150"/>
          <p14:tracePt t="82134" x="4064000" y="4000500"/>
          <p14:tracePt t="82152" x="4146550" y="4006850"/>
          <p14:tracePt t="82168" x="4286250" y="4032250"/>
          <p14:tracePt t="82185" x="4368800" y="4032250"/>
          <p14:tracePt t="82201" x="4445000" y="4032250"/>
          <p14:tracePt t="82218" x="4521200" y="4032250"/>
          <p14:tracePt t="82235" x="4578350" y="4032250"/>
          <p14:tracePt t="82251" x="4635500" y="4032250"/>
          <p14:tracePt t="82268" x="4673600" y="4032250"/>
          <p14:tracePt t="82284" x="4711700" y="4032250"/>
          <p14:tracePt t="82301" x="4756150" y="4032250"/>
          <p14:tracePt t="82318" x="4806950" y="4032250"/>
          <p14:tracePt t="82335" x="4870450" y="4032250"/>
          <p14:tracePt t="82351" x="4959350" y="4032250"/>
          <p14:tracePt t="82369" x="5022850" y="4032250"/>
          <p14:tracePt t="82385" x="5086350" y="4032250"/>
          <p14:tracePt t="82402" x="5137150" y="4032250"/>
          <p14:tracePt t="82418" x="5194300" y="4032250"/>
          <p14:tracePt t="82435" x="5245100" y="4032250"/>
          <p14:tracePt t="82451" x="5289550" y="4032250"/>
          <p14:tracePt t="82468" x="5327650" y="4032250"/>
          <p14:tracePt t="82485" x="5378450" y="4032250"/>
          <p14:tracePt t="82501" x="5410200" y="4032250"/>
          <p14:tracePt t="82518" x="5441950" y="4038600"/>
          <p14:tracePt t="82535" x="5467350" y="4038600"/>
          <p14:tracePt t="82551" x="5518150" y="4038600"/>
          <p14:tracePt t="82569" x="5543550" y="4038600"/>
          <p14:tracePt t="82584" x="5581650" y="4038600"/>
          <p14:tracePt t="82601" x="5607050" y="4038600"/>
          <p14:tracePt t="82618" x="5626100" y="4038600"/>
          <p14:tracePt t="82635" x="5645150" y="4038600"/>
          <p14:tracePt t="82651" x="5657850" y="4038600"/>
          <p14:tracePt t="82668" x="5670550" y="4038600"/>
          <p14:tracePt t="82685" x="5683250" y="4038600"/>
          <p14:tracePt t="82701" x="5689600" y="4038600"/>
          <p14:tracePt t="82718" x="5702300" y="4038600"/>
          <p14:tracePt t="82735" x="5708650" y="4038600"/>
          <p14:tracePt t="82751" x="5721350" y="4038600"/>
          <p14:tracePt t="82808" x="5727700" y="4038600"/>
          <p14:tracePt t="82953" x="5740400" y="4038600"/>
          <p14:tracePt t="82960" x="5746750" y="4038600"/>
          <p14:tracePt t="82968" x="5753100" y="4038600"/>
          <p14:tracePt t="82969" x="5759450" y="4038600"/>
          <p14:tracePt t="82985" x="5772150" y="4038600"/>
          <p14:tracePt t="83002" x="5778500" y="4038600"/>
          <p14:tracePt t="84912" x="5778500" y="4032250"/>
          <p14:tracePt t="84920" x="5765800" y="3968750"/>
          <p14:tracePt t="84928" x="5746750" y="3911600"/>
          <p14:tracePt t="84936" x="5740400" y="3835400"/>
          <p14:tracePt t="84942" x="5721350" y="3695700"/>
          <p14:tracePt t="84953" x="5708650" y="3581400"/>
          <p14:tracePt t="84969" x="5708650" y="3492500"/>
          <p14:tracePt t="84986" x="5708650" y="3429000"/>
          <p14:tracePt t="85001" x="5708650" y="3384550"/>
          <p14:tracePt t="85018" x="5708650" y="3359150"/>
          <p14:tracePt t="85034" x="5708650" y="3327400"/>
          <p14:tracePt t="85052" x="5708650" y="3314700"/>
          <p14:tracePt t="85068" x="5708650" y="3308350"/>
          <p14:tracePt t="85368" x="5727700" y="3308350"/>
          <p14:tracePt t="85369" x="5734050" y="3308350"/>
          <p14:tracePt t="85392" x="5740400" y="3308350"/>
          <p14:tracePt t="85400" x="5791200" y="3314700"/>
          <p14:tracePt t="85410" x="5797550" y="3314700"/>
          <p14:tracePt t="85418" x="5822950" y="3314700"/>
          <p14:tracePt t="85434" x="5848350" y="3321050"/>
          <p14:tracePt t="85451" x="5886450" y="3327400"/>
          <p14:tracePt t="85468" x="5924550" y="3327400"/>
          <p14:tracePt t="85484" x="5962650" y="3333750"/>
          <p14:tracePt t="85501" x="6000750" y="3340100"/>
          <p14:tracePt t="85518" x="6038850" y="3346450"/>
          <p14:tracePt t="85534" x="6076950" y="3346450"/>
          <p14:tracePt t="85551" x="6102350" y="3346450"/>
          <p14:tracePt t="85568" x="6140450" y="3346450"/>
          <p14:tracePt t="85584" x="6153150" y="3346450"/>
          <p14:tracePt t="85601" x="6159500" y="3346450"/>
          <p14:tracePt t="85640" x="6165850" y="3346450"/>
          <p14:tracePt t="85656" x="6172200" y="3346450"/>
          <p14:tracePt t="86096" x="6178550" y="3346450"/>
          <p14:tracePt t="86104" x="6178550" y="3365500"/>
          <p14:tracePt t="86105" x="6178550" y="3384550"/>
          <p14:tracePt t="86118" x="6178550" y="3409950"/>
          <p14:tracePt t="86135" x="6178550" y="3435350"/>
          <p14:tracePt t="86151" x="6184900" y="3473450"/>
          <p14:tracePt t="86168" x="6184900" y="3505200"/>
          <p14:tracePt t="86185" x="6184900" y="3524250"/>
          <p14:tracePt t="86201" x="6191250" y="3556000"/>
          <p14:tracePt t="86218" x="6191250" y="3581400"/>
          <p14:tracePt t="86235" x="6191250" y="3606800"/>
          <p14:tracePt t="86251" x="6191250" y="3619500"/>
          <p14:tracePt t="86268" x="6191250" y="3632200"/>
          <p14:tracePt t="86284" x="6191250" y="3657600"/>
          <p14:tracePt t="86301" x="6191250" y="3689350"/>
          <p14:tracePt t="86318" x="6191250" y="3727450"/>
          <p14:tracePt t="86334" x="6191250" y="3765550"/>
          <p14:tracePt t="86351" x="6191250" y="3797300"/>
          <p14:tracePt t="86369" x="6191250" y="3816350"/>
          <p14:tracePt t="86385" x="6191250" y="3835400"/>
          <p14:tracePt t="86402" x="6191250" y="3841750"/>
          <p14:tracePt t="86418" x="6191250" y="3848100"/>
          <p14:tracePt t="86435" x="6191250" y="3860800"/>
          <p14:tracePt t="86451" x="6191250" y="3867150"/>
          <p14:tracePt t="86468" x="6191250" y="3873500"/>
          <p14:tracePt t="86528" x="6191250" y="3879850"/>
          <p14:tracePt t="86552" x="6191250" y="3886200"/>
          <p14:tracePt t="86554" x="6191250" y="3892550"/>
          <p14:tracePt t="86568" x="6191250" y="3898900"/>
          <p14:tracePt t="86569" x="6191250" y="3911600"/>
          <p14:tracePt t="86608" x="6191250" y="3917950"/>
          <p14:tracePt t="86609" x="6197600" y="3917950"/>
          <p14:tracePt t="86920" x="6203950" y="3917950"/>
          <p14:tracePt t="86927" x="6242050" y="3917950"/>
          <p14:tracePt t="86936" x="6286500" y="3917950"/>
          <p14:tracePt t="86937" x="6330950" y="3917950"/>
          <p14:tracePt t="86950" x="6407150" y="3917950"/>
          <p14:tracePt t="86967" x="6508750" y="3917950"/>
          <p14:tracePt t="86984" x="6553200" y="3917950"/>
          <p14:tracePt t="87001" x="6591300" y="3917950"/>
          <p14:tracePt t="87018" x="6616700" y="3917950"/>
          <p14:tracePt t="87034" x="6635750" y="3917950"/>
          <p14:tracePt t="87051" x="6654800" y="3917950"/>
          <p14:tracePt t="87068" x="6661150" y="3917950"/>
          <p14:tracePt t="87084" x="6667500" y="3917950"/>
          <p14:tracePt t="87101" x="6673850" y="3917950"/>
          <p14:tracePt t="87936" x="6661150" y="3930650"/>
          <p14:tracePt t="87944" x="6623050" y="3943350"/>
          <p14:tracePt t="87952" x="6584950" y="3962400"/>
          <p14:tracePt t="87953" x="6445250" y="4000500"/>
          <p14:tracePt t="87969" x="6242050" y="4051300"/>
          <p14:tracePt t="87986" x="6026150" y="4083050"/>
          <p14:tracePt t="88001" x="5822950" y="4114800"/>
          <p14:tracePt t="88018" x="5632450" y="4127500"/>
          <p14:tracePt t="88034" x="5461000" y="4140200"/>
          <p14:tracePt t="88051" x="5302250" y="4152900"/>
          <p14:tracePt t="88068" x="5257800" y="4152900"/>
          <p14:tracePt t="88084" x="5137150" y="4152900"/>
          <p14:tracePt t="88101" x="4997450" y="4152900"/>
          <p14:tracePt t="88118" x="4864100" y="4152900"/>
          <p14:tracePt t="88134" x="4749800" y="4152900"/>
          <p14:tracePt t="88134" x="4705350" y="4152900"/>
          <p14:tracePt t="88152" x="4635500" y="4152900"/>
          <p14:tracePt t="88168" x="4578350" y="4152900"/>
          <p14:tracePt t="88185" x="4546600" y="4152900"/>
          <p14:tracePt t="88201" x="4514850" y="4152900"/>
          <p14:tracePt t="88218" x="4483100" y="4152900"/>
          <p14:tracePt t="88234" x="4451350" y="4152900"/>
          <p14:tracePt t="88251" x="4432300" y="4152900"/>
          <p14:tracePt t="88268" x="4413250" y="4152900"/>
          <p14:tracePt t="88400" x="4419600" y="4152900"/>
          <p14:tracePt t="88400" x="4438650" y="4152900"/>
          <p14:tracePt t="88416" x="4476750" y="4152900"/>
          <p14:tracePt t="88424" x="4521200" y="4146550"/>
          <p14:tracePt t="88432" x="4591050" y="4133850"/>
          <p14:tracePt t="88440" x="4705350" y="4121150"/>
          <p14:tracePt t="88451" x="4838700" y="4095750"/>
          <p14:tracePt t="88467" x="4953000" y="4083050"/>
          <p14:tracePt t="88485" x="5067300" y="4064000"/>
          <p14:tracePt t="88501" x="5162550" y="4051300"/>
          <p14:tracePt t="88518" x="5226050" y="4044950"/>
          <p14:tracePt t="88534" x="5270500" y="4038600"/>
          <p14:tracePt t="88551" x="5302250" y="4032250"/>
          <p14:tracePt t="88568" x="5308600" y="4032250"/>
          <p14:tracePt t="88584" x="5314950" y="4032250"/>
          <p14:tracePt t="88601" x="5321300" y="4025900"/>
          <p14:tracePt t="88744" x="5314950" y="4025900"/>
          <p14:tracePt t="88752" x="5270500" y="4038600"/>
          <p14:tracePt t="88768" x="5187950" y="4051300"/>
          <p14:tracePt t="88784" x="5130800" y="4057650"/>
          <p14:tracePt t="88785" x="5041900" y="4070350"/>
          <p14:tracePt t="88801" x="4940300" y="4076700"/>
          <p14:tracePt t="88818" x="4826000" y="4076700"/>
          <p14:tracePt t="88834" x="4699000" y="4076700"/>
          <p14:tracePt t="88851" x="4572000" y="4076700"/>
          <p14:tracePt t="88867" x="4464050" y="4076700"/>
          <p14:tracePt t="88884" x="4356100" y="4076700"/>
          <p14:tracePt t="88901" x="4260850" y="4076700"/>
          <p14:tracePt t="88917" x="4184650" y="4076700"/>
          <p14:tracePt t="88935" x="4114800" y="4076700"/>
          <p14:tracePt t="88951" x="4051300" y="4076700"/>
          <p14:tracePt t="88969" x="4032250" y="4076700"/>
          <p14:tracePt t="88984" x="4006850" y="4076700"/>
          <p14:tracePt t="89001" x="3994150" y="4076700"/>
          <p14:tracePt t="89018" x="3981450" y="4076700"/>
          <p14:tracePt t="89035" x="3975100" y="4076700"/>
          <p14:tracePt t="89051" x="3968750" y="4076700"/>
          <p14:tracePt t="89217" x="3975100" y="4076700"/>
          <p14:tracePt t="89228" x="3981450" y="4076700"/>
          <p14:tracePt t="89232" x="3994150" y="4076700"/>
          <p14:tracePt t="89235" x="4032250" y="4076700"/>
          <p14:tracePt t="89251" x="4064000" y="4076700"/>
          <p14:tracePt t="89267" x="4127500" y="4076700"/>
          <p14:tracePt t="89284" x="4197350" y="4076700"/>
          <p14:tracePt t="89301" x="4298950" y="4076700"/>
          <p14:tracePt t="89317" x="4406900" y="4076700"/>
          <p14:tracePt t="89334" x="4508500" y="4076700"/>
          <p14:tracePt t="89351" x="4629150" y="4076700"/>
          <p14:tracePt t="89368" x="4673600" y="4076700"/>
          <p14:tracePt t="89384" x="4711700" y="4076700"/>
          <p14:tracePt t="89402" x="4730750" y="4076700"/>
          <p14:tracePt t="89418" x="4749800" y="4076700"/>
          <p14:tracePt t="89435" x="4762500" y="4076700"/>
          <p14:tracePt t="89451" x="4775200" y="4076700"/>
          <p14:tracePt t="89468" x="4781550" y="4076700"/>
          <p14:tracePt t="89519" x="4787900" y="4076700"/>
          <p14:tracePt t="90112" x="4813300" y="4076700"/>
          <p14:tracePt t="90120" x="4864100" y="4076700"/>
          <p14:tracePt t="90136" x="4883150" y="4076700"/>
          <p14:tracePt t="90136" x="4940300" y="4076700"/>
          <p14:tracePt t="90152" x="4991100" y="4076700"/>
          <p14:tracePt t="90169" x="5041900" y="4070350"/>
          <p14:tracePt t="90184" x="5086350" y="4064000"/>
          <p14:tracePt t="90201" x="5118100" y="4064000"/>
          <p14:tracePt t="90217" x="5143500" y="4057650"/>
          <p14:tracePt t="90234" x="5149850" y="4057650"/>
          <p14:tracePt t="90251" x="5156200" y="4051300"/>
          <p14:tracePt t="90463" x="5175250" y="4051300"/>
          <p14:tracePt t="90477" x="5194300" y="4051300"/>
          <p14:tracePt t="90480" x="5226050" y="4051300"/>
          <p14:tracePt t="90500" x="5308600" y="4038600"/>
          <p14:tracePt t="90501" x="5372100" y="4025900"/>
          <p14:tracePt t="90517" x="5397500" y="4025900"/>
          <p14:tracePt t="90534" x="5410200" y="4025900"/>
          <p14:tracePt t="90671" x="5397500" y="4025900"/>
          <p14:tracePt t="90679" x="5391150" y="4025900"/>
          <p14:tracePt t="90684" x="5365750" y="4025900"/>
          <p14:tracePt t="90701" x="5327650" y="4025900"/>
          <p14:tracePt t="90718" x="5270500" y="4032250"/>
          <p14:tracePt t="90734" x="5200650" y="4032250"/>
          <p14:tracePt t="90751" x="5067300" y="4032250"/>
          <p14:tracePt t="90768" x="4972050" y="4032250"/>
          <p14:tracePt t="90784" x="4876800" y="4032250"/>
          <p14:tracePt t="90800" x="4768850" y="4032250"/>
          <p14:tracePt t="90816" x="4654550" y="4032250"/>
          <p14:tracePt t="90833" x="4559300" y="4032250"/>
          <p14:tracePt t="90850" x="4476750" y="4032250"/>
          <p14:tracePt t="90866" x="4387850" y="4032250"/>
          <p14:tracePt t="90884" x="4324350" y="4032250"/>
          <p14:tracePt t="90901" x="4273550" y="4032250"/>
          <p14:tracePt t="90918" x="4222750" y="4032250"/>
          <p14:tracePt t="90934" x="4191000" y="4032250"/>
          <p14:tracePt t="90951" x="4152900" y="4032250"/>
          <p14:tracePt t="90968" x="4127500" y="4032250"/>
          <p14:tracePt t="90984" x="4108450" y="4032250"/>
          <p14:tracePt t="91001" x="4102100" y="4032250"/>
          <p14:tracePt t="91017" x="4089400" y="4032250"/>
          <p14:tracePt t="91034" x="4083050" y="4032250"/>
          <p14:tracePt t="91072" x="4076700" y="4032250"/>
          <p14:tracePt t="91151" x="4070350" y="4032250"/>
          <p14:tracePt t="91216" x="4083050" y="4032250"/>
          <p14:tracePt t="91217" x="4095750" y="4032250"/>
          <p14:tracePt t="91227" x="4114800" y="4032250"/>
          <p14:tracePt t="91235" x="4178300" y="4032250"/>
          <p14:tracePt t="91251" x="4273550" y="4032250"/>
          <p14:tracePt t="91267" x="4394200" y="4032250"/>
          <p14:tracePt t="91284" x="4527550" y="4032250"/>
          <p14:tracePt t="91301" x="4654550" y="4032250"/>
          <p14:tracePt t="91318" x="4768850" y="4032250"/>
          <p14:tracePt t="91334" x="4864100" y="4032250"/>
          <p14:tracePt t="91351" x="4972050" y="4032250"/>
          <p14:tracePt t="91368" x="5029200" y="4032250"/>
          <p14:tracePt t="91384" x="5099050" y="4032250"/>
          <p14:tracePt t="91401" x="5175250" y="4032250"/>
          <p14:tracePt t="91418" x="5245100" y="4032250"/>
          <p14:tracePt t="91434" x="5295900" y="4032250"/>
          <p14:tracePt t="91451" x="5334000" y="4032250"/>
          <p14:tracePt t="91468" x="5372100" y="4025900"/>
          <p14:tracePt t="91484" x="5384800" y="4025900"/>
          <p14:tracePt t="91501" x="5397500" y="4019550"/>
          <p14:tracePt t="91518" x="5403850" y="4019550"/>
          <p14:tracePt t="91534" x="5410200" y="4019550"/>
          <p14:tracePt t="91551" x="5416550" y="4019550"/>
          <p14:tracePt t="91719" x="5410200" y="4019550"/>
          <p14:tracePt t="91727" x="5397500" y="4019550"/>
          <p14:tracePt t="91744" x="5378450" y="4019550"/>
          <p14:tracePt t="91752" x="5372100" y="4019550"/>
          <p14:tracePt t="91752" x="5334000" y="4025900"/>
          <p14:tracePt t="91768" x="5270500" y="4032250"/>
          <p14:tracePt t="91784" x="5187950" y="4044950"/>
          <p14:tracePt t="91801" x="5080000" y="4057650"/>
          <p14:tracePt t="91818" x="4959350" y="4076700"/>
          <p14:tracePt t="91833" x="4845050" y="4095750"/>
          <p14:tracePt t="91850" x="4737100" y="4102100"/>
          <p14:tracePt t="91867" x="4641850" y="4121150"/>
          <p14:tracePt t="91884" x="4578350" y="4121150"/>
          <p14:tracePt t="91901" x="4514850" y="4121150"/>
          <p14:tracePt t="91918" x="4470400" y="4121150"/>
          <p14:tracePt t="91934" x="4425950" y="4121150"/>
          <p14:tracePt t="91951" x="4356100" y="4121150"/>
          <p14:tracePt t="91968" x="4318000" y="4121150"/>
          <p14:tracePt t="91984" x="4292600" y="4121150"/>
          <p14:tracePt t="92001" x="4267200" y="4121150"/>
          <p14:tracePt t="92017" x="4248150" y="4121150"/>
          <p14:tracePt t="92034" x="4216400" y="4121150"/>
          <p14:tracePt t="92050" x="4178300" y="4121150"/>
          <p14:tracePt t="92067" x="4140200" y="4121150"/>
          <p14:tracePt t="92084" x="4095750" y="4121150"/>
          <p14:tracePt t="92101" x="4051300" y="4121150"/>
          <p14:tracePt t="92117" x="4006850" y="4121150"/>
          <p14:tracePt t="92134" x="3949700" y="4121150"/>
          <p14:tracePt t="92151" x="3860800" y="4121150"/>
          <p14:tracePt t="92168" x="3803650" y="4121150"/>
          <p14:tracePt t="92184" x="3714750" y="4121150"/>
          <p14:tracePt t="92201" x="3625850" y="4121150"/>
          <p14:tracePt t="92217" x="3530600" y="4133850"/>
          <p14:tracePt t="92234" x="3448050" y="4146550"/>
          <p14:tracePt t="92251" x="3397250" y="4146550"/>
          <p14:tracePt t="92268" x="3390900" y="4146550"/>
          <p14:tracePt t="92312" x="3390900" y="4152900"/>
          <p14:tracePt t="92352" x="3397250" y="4152900"/>
          <p14:tracePt t="92360" x="3448050" y="4152900"/>
          <p14:tracePt t="92367" x="3575050" y="4140200"/>
          <p14:tracePt t="92384" x="3689350" y="4121150"/>
          <p14:tracePt t="92385" x="3994150" y="4076700"/>
          <p14:tracePt t="92402" x="4375150" y="4044950"/>
          <p14:tracePt t="92418" x="4832350" y="4044950"/>
          <p14:tracePt t="92434" x="5346700" y="4044950"/>
          <p14:tracePt t="92450" x="5822950" y="4044950"/>
          <p14:tracePt t="92468" x="6280150" y="4044950"/>
          <p14:tracePt t="92484" x="6661150" y="4025900"/>
          <p14:tracePt t="92501" x="6883400" y="3994150"/>
          <p14:tracePt t="92517" x="7061200" y="3968750"/>
          <p14:tracePt t="92534" x="7194550" y="3949700"/>
          <p14:tracePt t="92551" x="7308850" y="3930650"/>
          <p14:tracePt t="92568" x="7346950" y="3924300"/>
          <p14:tracePt t="92584" x="7385050" y="3911600"/>
          <p14:tracePt t="92601" x="7416800" y="3905250"/>
          <p14:tracePt t="92617" x="7448550" y="3905250"/>
          <p14:tracePt t="92634" x="7473950" y="3898900"/>
          <p14:tracePt t="92651" x="7512050" y="3892550"/>
          <p14:tracePt t="92668" x="7543800" y="3886200"/>
          <p14:tracePt t="92684" x="7575550" y="3886200"/>
          <p14:tracePt t="92701" x="7607300" y="3879850"/>
          <p14:tracePt t="92717" x="7645400" y="3879850"/>
          <p14:tracePt t="92734" x="7664450" y="3873500"/>
          <p14:tracePt t="92750" x="7696200" y="3867150"/>
          <p14:tracePt t="92768" x="7708900" y="3867150"/>
          <p14:tracePt t="92784" x="7715250" y="3867150"/>
          <p14:tracePt t="92801" x="7721600" y="3867150"/>
          <p14:tracePt t="92817" x="7727950" y="3867150"/>
          <p14:tracePt t="92834" x="7734300" y="3867150"/>
          <p14:tracePt t="92850" x="7734300" y="3860800"/>
          <p14:tracePt t="92867" x="7740650" y="3860800"/>
          <p14:tracePt t="92884" x="7747000" y="3860800"/>
          <p14:tracePt t="92901" x="7766050" y="3860800"/>
          <p14:tracePt t="92917" x="7797800" y="3854450"/>
          <p14:tracePt t="92934" x="7842250" y="3848100"/>
          <p14:tracePt t="92951" x="7912100" y="3848100"/>
          <p14:tracePt t="92968" x="7956550" y="3835400"/>
          <p14:tracePt t="92985" x="7988300" y="3835400"/>
          <p14:tracePt t="93001" x="8026400" y="3835400"/>
          <p14:tracePt t="93017" x="8045450" y="3835400"/>
          <p14:tracePt t="93034" x="8064500" y="3835400"/>
          <p14:tracePt t="93072" x="8070850" y="3835400"/>
          <p14:tracePt t="94169" x="8064500" y="3835400"/>
          <p14:tracePt t="96504" x="8051800" y="3835400"/>
          <p14:tracePt t="96552" x="8045450" y="3835400"/>
          <p14:tracePt t="96576" x="8039100" y="3835400"/>
          <p14:tracePt t="98016" x="8007350" y="3854450"/>
          <p14:tracePt t="98032" x="7981950" y="3867150"/>
          <p14:tracePt t="98040" x="7918450" y="3892550"/>
          <p14:tracePt t="98045" x="7854950" y="3917950"/>
          <p14:tracePt t="98053" x="7689850" y="3975100"/>
          <p14:tracePt t="98070" x="7499350" y="4025900"/>
          <p14:tracePt t="98086" x="7200900" y="4064000"/>
          <p14:tracePt t="98107" x="7105650" y="4064000"/>
          <p14:tracePt t="98118" x="6908800" y="4064000"/>
          <p14:tracePt t="98135" x="6711950" y="4064000"/>
          <p14:tracePt t="98135" x="6623050" y="4064000"/>
          <p14:tracePt t="98152" x="6477000" y="4064000"/>
          <p14:tracePt t="98169" x="6292850" y="4064000"/>
          <p14:tracePt t="98185" x="6121400" y="4064000"/>
          <p14:tracePt t="98201" x="5924550" y="4064000"/>
          <p14:tracePt t="98218" x="5759450" y="4064000"/>
          <p14:tracePt t="98235" x="5600700" y="4064000"/>
          <p14:tracePt t="98252" x="5480050" y="4064000"/>
          <p14:tracePt t="98268" x="5365750" y="4070350"/>
          <p14:tracePt t="98285" x="5264150" y="4070350"/>
          <p14:tracePt t="98301" x="5149850" y="4070350"/>
          <p14:tracePt t="98318" x="5080000" y="4070350"/>
          <p14:tracePt t="98335" x="4991100" y="4070350"/>
          <p14:tracePt t="98335" x="4940300" y="4070350"/>
          <p14:tracePt t="98353" x="4851400" y="4070350"/>
          <p14:tracePt t="98368" x="4768850" y="4070350"/>
          <p14:tracePt t="98385" x="4660900" y="4070350"/>
          <p14:tracePt t="98402" x="4584700" y="4070350"/>
          <p14:tracePt t="98418" x="4502150" y="4070350"/>
          <p14:tracePt t="98434" x="4425950" y="4070350"/>
          <p14:tracePt t="98451" x="4337050" y="4083050"/>
          <p14:tracePt t="98468" x="4273550" y="4089400"/>
          <p14:tracePt t="98485" x="4197350" y="4102100"/>
          <p14:tracePt t="98501" x="4146550" y="4108450"/>
          <p14:tracePt t="98518" x="4089400" y="4121150"/>
          <p14:tracePt t="98535" x="4038600" y="4121150"/>
          <p14:tracePt t="98535" x="4019550" y="4121150"/>
          <p14:tracePt t="98553" x="3987800" y="4121150"/>
          <p14:tracePt t="98568" x="3968750" y="4121150"/>
          <p14:tracePt t="98584" x="3956050" y="4121150"/>
          <p14:tracePt t="98601" x="3949700" y="4121150"/>
          <p14:tracePt t="98618" x="3943350" y="4121150"/>
          <p14:tracePt t="98722" x="3956050" y="4121150"/>
          <p14:tracePt t="98745" x="3968750" y="4121150"/>
          <p14:tracePt t="98752" x="3981450" y="4121150"/>
          <p14:tracePt t="98753" x="4044950" y="4121150"/>
          <p14:tracePt t="98768" x="4121150" y="4121150"/>
          <p14:tracePt t="98785" x="4235450" y="4121150"/>
          <p14:tracePt t="98801" x="4362450" y="4121150"/>
          <p14:tracePt t="98818" x="4521200" y="4121150"/>
          <p14:tracePt t="98835" x="4641850" y="4121150"/>
          <p14:tracePt t="98851" x="4762500" y="4121150"/>
          <p14:tracePt t="98868" x="4864100" y="4121150"/>
          <p14:tracePt t="98885" x="4959350" y="4121150"/>
          <p14:tracePt t="98902" x="5029200" y="4121150"/>
          <p14:tracePt t="98918" x="5086350" y="4121150"/>
          <p14:tracePt t="98935" x="5124450" y="4121150"/>
          <p14:tracePt t="98951" x="5187950" y="4121150"/>
          <p14:tracePt t="98969" x="5232400" y="4108450"/>
          <p14:tracePt t="98984" x="5270500" y="4108450"/>
          <p14:tracePt t="99001" x="5302250" y="4102100"/>
          <p14:tracePt t="99018" x="5308600" y="4102100"/>
          <p14:tracePt t="99035" x="5321300" y="4102100"/>
          <p14:tracePt t="99052" x="5327650" y="4095750"/>
          <p14:tracePt t="99068" x="5334000" y="4095750"/>
          <p14:tracePt t="99128" x="5340350" y="4095750"/>
          <p14:tracePt t="99240" x="5314950" y="4095750"/>
          <p14:tracePt t="99248" x="5295900" y="4095750"/>
          <p14:tracePt t="99256" x="5257800" y="4095750"/>
          <p14:tracePt t="99268" x="5207000" y="4102100"/>
          <p14:tracePt t="99285" x="5143500" y="4108450"/>
          <p14:tracePt t="99302" x="5060950" y="4121150"/>
          <p14:tracePt t="99318" x="4972050" y="4133850"/>
          <p14:tracePt t="99335" x="4857750" y="4152900"/>
          <p14:tracePt t="99351" x="4654550" y="4165600"/>
          <p14:tracePt t="99369" x="4527550" y="4171950"/>
          <p14:tracePt t="99385" x="4394200" y="4178300"/>
          <p14:tracePt t="99402" x="4279900" y="4191000"/>
          <p14:tracePt t="99418" x="4159250" y="4191000"/>
          <p14:tracePt t="99435" x="4044950" y="4191000"/>
          <p14:tracePt t="99451" x="3937000" y="4191000"/>
          <p14:tracePt t="99468" x="3797300" y="4191000"/>
          <p14:tracePt t="99484" x="3683000" y="4191000"/>
          <p14:tracePt t="99501" x="3581400" y="4191000"/>
          <p14:tracePt t="99518" x="3498850" y="4191000"/>
          <p14:tracePt t="99535" x="3435350" y="4191000"/>
          <p14:tracePt t="99551" x="3359150" y="4191000"/>
          <p14:tracePt t="99569" x="3321050" y="4191000"/>
          <p14:tracePt t="99585" x="3282950" y="4191000"/>
          <p14:tracePt t="99602" x="3238500" y="4191000"/>
          <p14:tracePt t="99618" x="3206750" y="4191000"/>
          <p14:tracePt t="99635" x="3175000" y="4191000"/>
          <p14:tracePt t="99651" x="3155950" y="4191000"/>
          <p14:tracePt t="99668" x="3143250" y="4191000"/>
          <p14:tracePt t="99685" x="3130550" y="4191000"/>
          <p14:tracePt t="99702" x="3124200" y="4184650"/>
          <p14:tracePt t="99718" x="3117850" y="4184650"/>
          <p14:tracePt t="100128" x="3086100" y="4184650"/>
          <p14:tracePt t="100136" x="3035300" y="4184650"/>
          <p14:tracePt t="100152" x="2997200" y="4184650"/>
          <p14:tracePt t="100152" x="2952750" y="4184650"/>
          <p14:tracePt t="100169" x="2921000" y="4184650"/>
          <p14:tracePt t="100170" x="2832100" y="4184650"/>
          <p14:tracePt t="100185" x="2743200" y="4184650"/>
          <p14:tracePt t="100201" x="2641600" y="4184650"/>
          <p14:tracePt t="100218" x="2508250" y="4184650"/>
          <p14:tracePt t="100235" x="2343150" y="4184650"/>
          <p14:tracePt t="100251" x="2070100" y="4184650"/>
          <p14:tracePt t="100268" x="1885950" y="4178300"/>
          <p14:tracePt t="100284" x="1720850" y="4178300"/>
          <p14:tracePt t="100301" x="1638300" y="4178300"/>
          <p14:tracePt t="100318" x="1593850" y="4178300"/>
          <p14:tracePt t="100335" x="1581150" y="4171950"/>
          <p14:tracePt t="100391" x="1574800" y="4171950"/>
          <p14:tracePt t="100400" x="1568450" y="4171950"/>
          <p14:tracePt t="100408" x="1568450" y="4165600"/>
          <p14:tracePt t="100419" x="1562100" y="4165600"/>
          <p14:tracePt t="100592" x="1574800" y="4159250"/>
          <p14:tracePt t="100600" x="1581150" y="4159250"/>
          <p14:tracePt t="100608" x="1587500" y="4159250"/>
          <p14:tracePt t="100616" x="1612900" y="4159250"/>
          <p14:tracePt t="100618" x="1638300" y="4159250"/>
          <p14:tracePt t="100634" x="1682750" y="4152900"/>
          <p14:tracePt t="100651" x="1746250" y="4152900"/>
          <p14:tracePt t="100668" x="1835150" y="4146550"/>
          <p14:tracePt t="100685" x="1955800" y="4146550"/>
          <p14:tracePt t="100701" x="2095500" y="4146550"/>
          <p14:tracePt t="100718" x="2222500" y="4146550"/>
          <p14:tracePt t="100735" x="2343150" y="4146550"/>
          <p14:tracePt t="100751" x="2508250" y="4146550"/>
          <p14:tracePt t="100769" x="2603500" y="4146550"/>
          <p14:tracePt t="100785" x="2698750" y="4146550"/>
          <p14:tracePt t="100801" x="2813050" y="4146550"/>
          <p14:tracePt t="100818" x="2927350" y="4146550"/>
          <p14:tracePt t="100834" x="3041650" y="4146550"/>
          <p14:tracePt t="100851" x="3143250" y="4146550"/>
          <p14:tracePt t="100868" x="3232150" y="4146550"/>
          <p14:tracePt t="100884" x="3308350" y="4146550"/>
          <p14:tracePt t="100901" x="3390900" y="4146550"/>
          <p14:tracePt t="100918" x="3454400" y="4146550"/>
          <p14:tracePt t="100934" x="3505200" y="4146550"/>
          <p14:tracePt t="100934" x="3543300" y="4146550"/>
          <p14:tracePt t="100952" x="3600450" y="4146550"/>
          <p14:tracePt t="100968" x="3657600" y="4146550"/>
          <p14:tracePt t="100985" x="3708400" y="4146550"/>
          <p14:tracePt t="101001" x="3765550" y="4146550"/>
          <p14:tracePt t="101018" x="3810000" y="4146550"/>
          <p14:tracePt t="101035" x="3841750" y="4146550"/>
          <p14:tracePt t="101052" x="3873500" y="4146550"/>
          <p14:tracePt t="101068" x="3898900" y="4146550"/>
          <p14:tracePt t="101085" x="3917950" y="4146550"/>
          <p14:tracePt t="101101" x="3930650" y="4146550"/>
          <p14:tracePt t="101117" x="3956050" y="4146550"/>
          <p14:tracePt t="101134" x="3962400" y="4146550"/>
          <p14:tracePt t="101151" x="3975100" y="4140200"/>
          <p14:tracePt t="101168" x="3981450" y="4140200"/>
          <p14:tracePt t="101185" x="3987800" y="4140200"/>
          <p14:tracePt t="102472" x="3956050" y="4140200"/>
          <p14:tracePt t="102480" x="3892550" y="4146550"/>
          <p14:tracePt t="102488" x="3822700" y="4159250"/>
          <p14:tracePt t="102496" x="3746500" y="4178300"/>
          <p14:tracePt t="102502" x="3644900" y="4197350"/>
          <p14:tracePt t="102519" x="3282950" y="4241800"/>
          <p14:tracePt t="102536" x="3149600" y="4260850"/>
          <p14:tracePt t="102551" x="2717800" y="4343400"/>
          <p14:tracePt t="102568" x="2432050" y="4432300"/>
          <p14:tracePt t="102584" x="2139950" y="4540250"/>
          <p14:tracePt t="102601" x="1943100" y="4616450"/>
          <p14:tracePt t="102618" x="1784350" y="4692650"/>
          <p14:tracePt t="102635" x="1695450" y="4730750"/>
          <p14:tracePt t="102651" x="1644650" y="4762500"/>
          <p14:tracePt t="102668" x="1619250" y="4781550"/>
          <p14:tracePt t="102685" x="1606550" y="4800600"/>
          <p14:tracePt t="102701" x="1587500" y="4832350"/>
          <p14:tracePt t="102718" x="1562100" y="4870450"/>
          <p14:tracePt t="102735" x="1524000" y="4921250"/>
          <p14:tracePt t="102751" x="1447800" y="5010150"/>
          <p14:tracePt t="102769" x="1371600" y="5086350"/>
          <p14:tracePt t="102784" x="1314450" y="5156200"/>
          <p14:tracePt t="102802" x="1244600" y="5245100"/>
          <p14:tracePt t="102818" x="1174750" y="5321300"/>
          <p14:tracePt t="102835" x="1104900" y="5391150"/>
          <p14:tracePt t="102851" x="1041400" y="5454650"/>
          <p14:tracePt t="102868" x="1003300" y="5492750"/>
          <p14:tracePt t="102884" x="971550" y="5530850"/>
          <p14:tracePt t="102901" x="939800" y="5575300"/>
          <p14:tracePt t="102918" x="914400" y="5607050"/>
          <p14:tracePt t="102935" x="882650" y="5645150"/>
          <p14:tracePt t="102952" x="838200" y="5689600"/>
          <p14:tracePt t="102969" x="819150" y="5708650"/>
          <p14:tracePt t="102984" x="806450" y="5721350"/>
          <p14:tracePt t="103001" x="793750" y="5734050"/>
          <p14:tracePt t="103018" x="781050" y="5740400"/>
          <p14:tracePt t="103034" x="774700" y="5740400"/>
          <p14:tracePt t="103051" x="755650" y="5746750"/>
          <p14:tracePt t="103068" x="736600" y="5746750"/>
          <p14:tracePt t="103084" x="704850" y="5753100"/>
          <p14:tracePt t="103101" x="679450" y="5759450"/>
          <p14:tracePt t="103118" x="666750" y="5759450"/>
          <p14:tracePt t="103136" x="660400" y="5759450"/>
          <p14:tracePt t="103151" x="654050" y="5759450"/>
          <p14:tracePt t="103168" x="647700" y="5759450"/>
          <p14:tracePt t="103320" x="654050" y="5759450"/>
          <p14:tracePt t="103323" x="660400" y="5740400"/>
          <p14:tracePt t="103336" x="666750" y="5702300"/>
          <p14:tracePt t="103337" x="673100" y="5657850"/>
          <p14:tracePt t="103351" x="673100" y="5467350"/>
          <p14:tracePt t="103368" x="654050" y="5359400"/>
          <p14:tracePt t="103384" x="641350" y="5276850"/>
          <p14:tracePt t="103401" x="635000" y="5232400"/>
          <p14:tracePt t="103418" x="628650" y="5207000"/>
          <p14:tracePt t="103434" x="628650" y="5181600"/>
          <p14:tracePt t="103451" x="622300" y="5162550"/>
          <p14:tracePt t="103468" x="622300" y="5137150"/>
          <p14:tracePt t="103484" x="603250" y="5099050"/>
          <p14:tracePt t="103502" x="596900" y="5060950"/>
          <p14:tracePt t="103518" x="584200" y="5022850"/>
          <p14:tracePt t="103535" x="577850" y="4978400"/>
          <p14:tracePt t="103551" x="577850" y="4953000"/>
          <p14:tracePt t="103569" x="577850" y="4940300"/>
          <p14:tracePt t="103584" x="584200" y="4914900"/>
          <p14:tracePt t="103601" x="590550" y="4883150"/>
          <p14:tracePt t="103618" x="603250" y="4851400"/>
          <p14:tracePt t="103635" x="609600" y="4819650"/>
          <p14:tracePt t="103651" x="622300" y="4800600"/>
          <p14:tracePt t="103668" x="628650" y="4775200"/>
          <p14:tracePt t="103684" x="641350" y="4762500"/>
          <p14:tracePt t="103701" x="641350" y="4756150"/>
          <p14:tracePt t="103718" x="641350" y="4749800"/>
          <p14:tracePt t="104000" x="628650" y="4743450"/>
          <p14:tracePt t="104008" x="603250" y="4737100"/>
          <p14:tracePt t="104019" x="584200" y="4730750"/>
          <p14:tracePt t="104020" x="539750" y="4724400"/>
          <p14:tracePt t="104034" x="527050" y="4718050"/>
          <p14:tracePt t="106960" x="533400" y="4718050"/>
          <p14:tracePt t="106968" x="558800" y="4711700"/>
          <p14:tracePt t="106984" x="596900" y="4699000"/>
          <p14:tracePt t="107002" x="615950" y="4686300"/>
          <p14:tracePt t="107003" x="660400" y="4648200"/>
          <p14:tracePt t="107019" x="711200" y="4584700"/>
          <p14:tracePt t="107035" x="749300" y="4514850"/>
          <p14:tracePt t="107052" x="768350" y="4476750"/>
          <p14:tracePt t="107068" x="768350" y="4451350"/>
          <p14:tracePt t="107084" x="768350" y="4445000"/>
          <p14:tracePt t="107216" x="768350" y="4483100"/>
          <p14:tracePt t="107217" x="742950" y="4552950"/>
          <p14:tracePt t="107234" x="730250" y="4622800"/>
          <p14:tracePt t="107235" x="711200" y="4787900"/>
          <p14:tracePt t="107251" x="704850" y="4959350"/>
          <p14:tracePt t="107268" x="704850" y="5156200"/>
          <p14:tracePt t="107285" x="704850" y="5334000"/>
          <p14:tracePt t="107301" x="704850" y="5499100"/>
          <p14:tracePt t="107317" x="704850" y="5619750"/>
          <p14:tracePt t="107334" x="717550" y="5708650"/>
          <p14:tracePt t="107351" x="736600" y="5778500"/>
          <p14:tracePt t="107368" x="742950" y="5784850"/>
          <p14:tracePt t="107639" x="730250" y="5746750"/>
          <p14:tracePt t="107645" x="717550" y="5683250"/>
          <p14:tracePt t="107656" x="704850" y="5594350"/>
          <p14:tracePt t="107656" x="698500" y="5518150"/>
          <p14:tracePt t="107667" x="673100" y="5353050"/>
          <p14:tracePt t="107685" x="673100" y="5207000"/>
          <p14:tracePt t="107701" x="673100" y="5092700"/>
          <p14:tracePt t="107718" x="673100" y="5003800"/>
          <p14:tracePt t="107734" x="692150" y="4933950"/>
          <p14:tracePt t="107752" x="698500" y="4902200"/>
          <p14:tracePt t="107768" x="704850" y="4889500"/>
          <p14:tracePt t="107785" x="711200" y="4883150"/>
          <p14:tracePt t="107927" x="711200" y="4895850"/>
          <p14:tracePt t="107952" x="723900" y="4940300"/>
          <p14:tracePt t="107952" x="736600" y="4997450"/>
          <p14:tracePt t="107967" x="742950" y="5067300"/>
          <p14:tracePt t="107976" x="762000" y="5207000"/>
          <p14:tracePt t="107984" x="774700" y="5353050"/>
          <p14:tracePt t="108001" x="774700" y="5511800"/>
          <p14:tracePt t="108018" x="774700" y="5638800"/>
          <p14:tracePt t="108034" x="787400" y="5746750"/>
          <p14:tracePt t="108051" x="793750" y="5803900"/>
          <p14:tracePt t="108067" x="812800" y="5835650"/>
          <p14:tracePt t="108084" x="812800" y="5842000"/>
          <p14:tracePt t="108101" x="819150" y="5848350"/>
          <p14:tracePt t="108296" x="819150" y="5822950"/>
          <p14:tracePt t="108310" x="819150" y="5765800"/>
          <p14:tracePt t="108310" x="819150" y="5715000"/>
          <p14:tracePt t="108320" x="819150" y="5638800"/>
          <p14:tracePt t="108321" x="819150" y="5562600"/>
          <p14:tracePt t="108334" x="819150" y="5397500"/>
          <p14:tracePt t="108334" x="819150" y="5327650"/>
          <p14:tracePt t="108352" x="819150" y="5200650"/>
          <p14:tracePt t="108368" x="819150" y="5086350"/>
          <p14:tracePt t="108384" x="819150" y="4978400"/>
          <p14:tracePt t="108401" x="819150" y="4876800"/>
          <p14:tracePt t="108417" x="819150" y="4775200"/>
          <p14:tracePt t="108434" x="819150" y="4692650"/>
          <p14:tracePt t="108451" x="819150" y="4654550"/>
          <p14:tracePt t="108467" x="819150" y="4635500"/>
          <p14:tracePt t="108484" x="819150" y="4622800"/>
          <p14:tracePt t="108501" x="819150" y="4616450"/>
          <p14:tracePt t="109181"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r>
              <a:rPr lang="en-GB"/>
              <a:t>TCON Register</a:t>
            </a:r>
          </a:p>
        </p:txBody>
      </p:sp>
      <p:graphicFrame>
        <p:nvGraphicFramePr>
          <p:cNvPr id="340014" name="Group 46"/>
          <p:cNvGraphicFramePr>
            <a:graphicFrameLocks noGrp="1"/>
          </p:cNvGraphicFramePr>
          <p:nvPr/>
        </p:nvGraphicFramePr>
        <p:xfrm>
          <a:off x="1135063" y="785813"/>
          <a:ext cx="6380162" cy="5480054"/>
        </p:xfrm>
        <a:graphic>
          <a:graphicData uri="http://schemas.openxmlformats.org/drawingml/2006/table">
            <a:tbl>
              <a:tblPr/>
              <a:tblGrid>
                <a:gridCol w="731837"/>
                <a:gridCol w="830263"/>
                <a:gridCol w="4818062"/>
              </a:tblGrid>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Bit</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Symbol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Description</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8366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GB" sz="1000" b="0" i="0" u="none" strike="noStrike" cap="none" normalizeH="0" baseline="0" smtClean="0">
                          <a:ln>
                            <a:noFill/>
                          </a:ln>
                          <a:solidFill>
                            <a:srgbClr val="000000"/>
                          </a:solidFill>
                          <a:effectLst/>
                          <a:latin typeface="Arial" charset="0"/>
                          <a:ea typeface="Times New Roman" pitchFamily="18" charset="0"/>
                          <a:cs typeface="Arial" charset="0"/>
                        </a:rPr>
                        <a:t>7</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TF1</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Timer 1 Overflow Flag</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Set by hardware when Timer 1 overflows. This flag can be cleared by software but is automatically cleared when the CPU vectors to the Timer 1 interrupt service routine (ISR).</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0: No Timer 1 overflow detected</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1: Timer 1 has overflowed</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2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6</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TR1</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Timer 1 Run Control</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0: Timer 1 disabled</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1: Timer 1 enabled</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2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5</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TF0</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Timer 0 Overflow Flag</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Same as TF1 but applies to Timer 0 instead.</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0: No Timer 0 overflow detected</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1: Timer 0 has overflowed</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2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4</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TR0</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Timer 0 Run Control</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0: Timer 0 disabled</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1: Timer 0 enabled</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12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3</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IE1</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External Interrupt 1</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This flag is set by hardware when an edge/level of type defined by IT1 is detected. It can be cleared by software but is automatically cleared when the CPU vectors to the External Interrupt 1 ISR if IT1=1. This flag is the inverse of the /INT1 input signal’s logic level when IT1=0</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592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2</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IT1</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Interrupt 1 Type Select</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0: /INT1 is level triggered</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1: /INT1 is edge triggered</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468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IE0</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External Interrupt 0</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Same as IE1 but applies to IT0 instead.	</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592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IT0</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Interrupt 0 Type Select</a:t>
                      </a:r>
                      <a:endParaRPr kumimoji="0" lang="en-GB" sz="8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0: /INT0 is level triggered</a:t>
                      </a:r>
                      <a:endParaRPr kumimoji="0" lang="en-GB" sz="7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charset="0"/>
                          <a:ea typeface="Times New Roman" pitchFamily="18" charset="0"/>
                          <a:cs typeface="Arial" charset="0"/>
                        </a:rPr>
                        <a:t>1: /INT0 is edge triggered</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987"/>
    </mc:Choice>
    <mc:Fallback>
      <p:transition spd="slow" advTm="4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44" x="565150" y="1136650"/>
          <p14:tracePt t="6676" x="565150" y="1130300"/>
          <p14:tracePt t="6684" x="577850" y="1130300"/>
          <p14:tracePt t="6692" x="615950" y="1123950"/>
          <p14:tracePt t="6700" x="742950" y="1073150"/>
          <p14:tracePt t="6716" x="869950" y="1016000"/>
          <p14:tracePt t="6716" x="939800" y="984250"/>
          <p14:tracePt t="6733" x="1066800" y="914400"/>
          <p14:tracePt t="6749" x="1168400" y="857250"/>
          <p14:tracePt t="6782" x="1263650" y="800100"/>
          <p14:tracePt t="6788" x="1333500" y="742950"/>
          <p14:tracePt t="6800" x="1384300" y="704850"/>
          <p14:tracePt t="6814" x="1409700" y="673100"/>
          <p14:tracePt t="6831" x="1422400" y="660400"/>
          <p14:tracePt t="6847" x="1422400" y="654050"/>
          <p14:tracePt t="6907" x="1422400" y="647700"/>
          <p14:tracePt t="6932" x="1403350" y="641350"/>
          <p14:tracePt t="6940" x="1384300" y="641350"/>
          <p14:tracePt t="6948" x="1352550" y="628650"/>
          <p14:tracePt t="6956" x="1295400" y="609600"/>
          <p14:tracePt t="6965" x="1219200" y="590550"/>
          <p14:tracePt t="6981" x="1130300" y="565150"/>
          <p14:tracePt t="6998" x="1041400" y="539750"/>
          <p14:tracePt t="7014" x="958850" y="514350"/>
          <p14:tracePt t="7031" x="876300" y="501650"/>
          <p14:tracePt t="7047" x="787400" y="488950"/>
          <p14:tracePt t="7064" x="692150" y="488950"/>
          <p14:tracePt t="7081" x="558800" y="488950"/>
          <p14:tracePt t="7098" x="444500" y="488950"/>
          <p14:tracePt t="7114" x="374650" y="501650"/>
          <p14:tracePt t="7131" x="342900" y="508000"/>
          <p14:tracePt t="7147" x="304800" y="514350"/>
          <p14:tracePt t="7165" x="292100" y="514350"/>
          <p14:tracePt t="7181" x="285750" y="514350"/>
          <p14:tracePt t="7197" x="279400" y="514350"/>
          <p14:tracePt t="7214" x="273050" y="514350"/>
          <p14:tracePt t="7231" x="266700" y="514350"/>
          <p14:tracePt t="7324" x="260350" y="520700"/>
          <p14:tracePt t="7332" x="266700" y="527050"/>
          <p14:tracePt t="7340" x="292100" y="533400"/>
          <p14:tracePt t="7348" x="361950" y="546100"/>
          <p14:tracePt t="7364" x="412750" y="546100"/>
          <p14:tracePt t="7365" x="527050" y="546100"/>
          <p14:tracePt t="7380" x="641350" y="546100"/>
          <p14:tracePt t="7397" x="762000" y="546100"/>
          <p14:tracePt t="7414" x="863600" y="546100"/>
          <p14:tracePt t="7431" x="946150" y="546100"/>
          <p14:tracePt t="7447" x="1022350" y="546100"/>
          <p14:tracePt t="7464" x="1085850" y="546100"/>
          <p14:tracePt t="7481" x="1149350" y="546100"/>
          <p14:tracePt t="7497" x="1181100" y="546100"/>
          <p14:tracePt t="7514" x="1212850" y="546100"/>
          <p14:tracePt t="7531" x="1238250" y="546100"/>
          <p14:tracePt t="7547" x="1263650" y="546100"/>
          <p14:tracePt t="7565" x="1276350" y="546100"/>
          <p14:tracePt t="7581" x="1289050" y="539750"/>
          <p14:tracePt t="7598" x="1295400" y="539750"/>
          <p14:tracePt t="7614" x="1301750" y="533400"/>
          <p14:tracePt t="7932" x="1295400" y="533400"/>
          <p14:tracePt t="7941" x="1250950" y="527050"/>
          <p14:tracePt t="7947" x="1149350" y="508000"/>
          <p14:tracePt t="7965" x="1092200" y="508000"/>
          <p14:tracePt t="7966" x="965200" y="495300"/>
          <p14:tracePt t="7981" x="825500" y="482600"/>
          <p14:tracePt t="7997" x="704850" y="482600"/>
          <p14:tracePt t="8014" x="577850" y="469900"/>
          <p14:tracePt t="8031" x="476250" y="469900"/>
          <p14:tracePt t="8047" x="381000" y="469900"/>
          <p14:tracePt t="8064" x="298450" y="469900"/>
          <p14:tracePt t="8081" x="247650" y="469900"/>
          <p14:tracePt t="8097" x="215900" y="469900"/>
          <p14:tracePt t="8114" x="196850" y="469900"/>
          <p14:tracePt t="8130" x="190500" y="469900"/>
          <p14:tracePt t="8348" x="209550" y="469900"/>
          <p14:tracePt t="8357" x="241300" y="482600"/>
          <p14:tracePt t="8365" x="266700" y="488950"/>
          <p14:tracePt t="8367" x="355600" y="514350"/>
          <p14:tracePt t="8380" x="457200" y="533400"/>
          <p14:tracePt t="8396" x="571500" y="546100"/>
          <p14:tracePt t="8414" x="679450" y="558800"/>
          <p14:tracePt t="8431" x="774700" y="571500"/>
          <p14:tracePt t="8447" x="863600" y="571500"/>
          <p14:tracePt t="8464" x="927100" y="571500"/>
          <p14:tracePt t="8481" x="977900" y="571500"/>
          <p14:tracePt t="8497" x="1022350" y="571500"/>
          <p14:tracePt t="8514" x="1054100" y="571500"/>
          <p14:tracePt t="8531" x="1085850" y="558800"/>
          <p14:tracePt t="8547" x="1111250" y="552450"/>
          <p14:tracePt t="8564" x="1149350" y="539750"/>
          <p14:tracePt t="8581" x="1168400" y="539750"/>
          <p14:tracePt t="8596" x="1174750" y="539750"/>
          <p14:tracePt t="8613" x="1187450" y="539750"/>
          <p14:tracePt t="8630" x="1200150" y="533400"/>
          <p14:tracePt t="8647" x="1219200" y="533400"/>
          <p14:tracePt t="8663" x="1225550" y="533400"/>
          <p14:tracePt t="8699" x="1231900" y="533400"/>
          <p14:tracePt t="8932" x="1225550" y="533400"/>
          <p14:tracePt t="8935" x="1200150" y="533400"/>
          <p14:tracePt t="8949" x="1187450" y="533400"/>
          <p14:tracePt t="8950" x="1168400" y="533400"/>
          <p14:tracePt t="8963" x="1111250" y="533400"/>
          <p14:tracePt t="8980" x="1066800" y="533400"/>
          <p14:tracePt t="8997" x="1016000" y="533400"/>
          <p14:tracePt t="9014" x="977900" y="533400"/>
          <p14:tracePt t="9031" x="933450" y="533400"/>
          <p14:tracePt t="9047" x="895350" y="533400"/>
          <p14:tracePt t="9064" x="850900" y="533400"/>
          <p14:tracePt t="9081" x="787400" y="533400"/>
          <p14:tracePt t="9097" x="723900" y="533400"/>
          <p14:tracePt t="9114" x="673100" y="533400"/>
          <p14:tracePt t="9131" x="628650" y="533400"/>
          <p14:tracePt t="9131" x="603250" y="533400"/>
          <p14:tracePt t="9148" x="565150" y="533400"/>
          <p14:tracePt t="9164" x="527050" y="533400"/>
          <p14:tracePt t="9181" x="508000" y="533400"/>
          <p14:tracePt t="9197" x="482600" y="533400"/>
          <p14:tracePt t="9215" x="469900" y="533400"/>
          <p14:tracePt t="9231" x="457200" y="533400"/>
          <p14:tracePt t="9247" x="450850" y="533400"/>
          <p14:tracePt t="9264" x="444500" y="533400"/>
          <p14:tracePt t="9281" x="431800" y="527050"/>
          <p14:tracePt t="9316" x="425450" y="520700"/>
          <p14:tracePt t="9333" x="419100" y="520700"/>
          <p14:tracePt t="9335" x="412750" y="520700"/>
          <p14:tracePt t="9347" x="406400" y="520700"/>
          <p14:tracePt t="9364" x="393700" y="520700"/>
          <p14:tracePt t="10004" x="393700" y="533400"/>
          <p14:tracePt t="10013" x="406400" y="590550"/>
          <p14:tracePt t="10020" x="419100" y="660400"/>
          <p14:tracePt t="10026" x="431800" y="730250"/>
          <p14:tracePt t="10031" x="476250" y="965200"/>
          <p14:tracePt t="10048" x="590550" y="1435100"/>
          <p14:tracePt t="10064" x="742950" y="2101850"/>
          <p14:tracePt t="10081" x="939800" y="2832100"/>
          <p14:tracePt t="10097" x="1104900" y="3517900"/>
          <p14:tracePt t="10114" x="1327150" y="4241800"/>
          <p14:tracePt t="10131" x="1543050" y="4864100"/>
          <p14:tracePt t="10147" x="1771650" y="5429250"/>
          <p14:tracePt t="10165" x="1917700" y="5822950"/>
          <p14:tracePt t="10181" x="2089150" y="6115050"/>
          <p14:tracePt t="10198" x="2165350" y="6191250"/>
          <p14:tracePt t="10215" x="2197100" y="6197600"/>
          <p14:tracePt t="10231" x="2209800" y="6197600"/>
          <p14:tracePt t="10247" x="2222500" y="6197600"/>
          <p14:tracePt t="10265" x="2228850" y="6191250"/>
          <p14:tracePt t="10364" x="2235200" y="6191250"/>
          <p14:tracePt t="10366" x="2247900" y="6191250"/>
          <p14:tracePt t="10380" x="2298700" y="6191250"/>
          <p14:tracePt t="10388" x="2425700" y="6191250"/>
          <p14:tracePt t="10397" x="2603500" y="6159500"/>
          <p14:tracePt t="10414" x="2806700" y="6051550"/>
          <p14:tracePt t="10431" x="3022600" y="5816600"/>
          <p14:tracePt t="10447" x="3200400" y="5410200"/>
          <p14:tracePt t="10465" x="3295650" y="5010150"/>
          <p14:tracePt t="10481" x="3327400" y="4610100"/>
          <p14:tracePt t="10498" x="3314700" y="4267200"/>
          <p14:tracePt t="10514" x="3289300" y="4019550"/>
          <p14:tracePt t="10531" x="3238500" y="3860800"/>
          <p14:tracePt t="10547" x="3181350" y="3695700"/>
          <p14:tracePt t="10565" x="3143250" y="3625850"/>
          <p14:tracePt t="10581" x="3124200" y="3568700"/>
          <p14:tracePt t="10597" x="3105150" y="3530600"/>
          <p14:tracePt t="10614" x="3092450" y="3492500"/>
          <p14:tracePt t="10631" x="3079750" y="3467100"/>
          <p14:tracePt t="10647" x="3060700" y="3422650"/>
          <p14:tracePt t="10664" x="3048000" y="3390900"/>
          <p14:tracePt t="10680" x="3028950" y="3340100"/>
          <p14:tracePt t="10697" x="3003550" y="3289300"/>
          <p14:tracePt t="10714" x="2990850" y="3257550"/>
          <p14:tracePt t="10731" x="2984500" y="3244850"/>
          <p14:tracePt t="10747" x="2978150" y="3232150"/>
          <p14:tracePt t="11109" x="2971800" y="3232150"/>
          <p14:tracePt t="11125" x="2965450" y="3225800"/>
          <p14:tracePt t="11133" x="2965450" y="3219450"/>
          <p14:tracePt t="11134" x="2952750" y="3213100"/>
          <p14:tracePt t="11148" x="2901950" y="3168650"/>
          <p14:tracePt t="11148" x="2870200" y="3136900"/>
          <p14:tracePt t="11165" x="2794000" y="3048000"/>
          <p14:tracePt t="11181" x="2717800" y="2959100"/>
          <p14:tracePt t="11198" x="2647950" y="2876550"/>
          <p14:tracePt t="11215" x="2597150" y="2813050"/>
          <p14:tracePt t="11232" x="2546350" y="2755900"/>
          <p14:tracePt t="11249" x="2514600" y="2705100"/>
          <p14:tracePt t="11265" x="2482850" y="2667000"/>
          <p14:tracePt t="11282" x="2457450" y="2647950"/>
          <p14:tracePt t="11298" x="2432050" y="2635250"/>
          <p14:tracePt t="11315" x="2406650" y="2622550"/>
          <p14:tracePt t="11332" x="2349500" y="2603500"/>
          <p14:tracePt t="11349" x="2324100" y="2597150"/>
          <p14:tracePt t="11366" x="2292350" y="2597150"/>
          <p14:tracePt t="11382" x="2235200" y="2597150"/>
          <p14:tracePt t="11398" x="2184400" y="2616200"/>
          <p14:tracePt t="11415" x="2127250" y="2641600"/>
          <p14:tracePt t="11431" x="2076450" y="2667000"/>
          <p14:tracePt t="11448" x="2044700" y="2686050"/>
          <p14:tracePt t="11465" x="2006600" y="2705100"/>
          <p14:tracePt t="11482" x="1974850" y="2730500"/>
          <p14:tracePt t="11498" x="1943100" y="2762250"/>
          <p14:tracePt t="11515" x="1924050" y="2794000"/>
          <p14:tracePt t="11532" x="1898650" y="2857500"/>
          <p14:tracePt t="11548" x="1885950" y="2940050"/>
          <p14:tracePt t="11565" x="1885950" y="3003550"/>
          <p14:tracePt t="11582" x="1885950" y="3060700"/>
          <p14:tracePt t="11598" x="1905000" y="3111500"/>
          <p14:tracePt t="11615" x="1936750" y="3175000"/>
          <p14:tracePt t="11632" x="1974850" y="3225800"/>
          <p14:tracePt t="11648" x="1993900" y="3244850"/>
          <p14:tracePt t="11665" x="2019300" y="3263900"/>
          <p14:tracePt t="11682" x="2051050" y="3276600"/>
          <p14:tracePt t="11698" x="2076450" y="3282950"/>
          <p14:tracePt t="11715" x="2114550" y="3282950"/>
          <p14:tracePt t="11731" x="2152650" y="3282950"/>
          <p14:tracePt t="11731" x="2171700" y="3282950"/>
          <p14:tracePt t="11749" x="2228850" y="3257550"/>
          <p14:tracePt t="11765" x="2266950" y="3225800"/>
          <p14:tracePt t="11782" x="2305050" y="3194050"/>
          <p14:tracePt t="11799" x="2336800" y="3168650"/>
          <p14:tracePt t="11815" x="2355850" y="3149600"/>
          <p14:tracePt t="11832" x="2381250" y="3117850"/>
          <p14:tracePt t="11848" x="2400300" y="3073400"/>
          <p14:tracePt t="11865" x="2425700" y="3022600"/>
          <p14:tracePt t="11882" x="2444750" y="2965450"/>
          <p14:tracePt t="11898" x="2451100" y="2901950"/>
          <p14:tracePt t="11915" x="2451100" y="2851150"/>
          <p14:tracePt t="11931" x="2451100" y="2794000"/>
          <p14:tracePt t="11948" x="2444750" y="2749550"/>
          <p14:tracePt t="11948" x="2438400" y="2730500"/>
          <p14:tracePt t="11965" x="2425700" y="2698750"/>
          <p14:tracePt t="11982" x="2400300" y="2667000"/>
          <p14:tracePt t="11998" x="2381250" y="2647950"/>
          <p14:tracePt t="12015" x="2362200" y="2628900"/>
          <p14:tracePt t="12032" x="2330450" y="2616200"/>
          <p14:tracePt t="12048" x="2305050" y="2609850"/>
          <p14:tracePt t="12065" x="2273300" y="2609850"/>
          <p14:tracePt t="12082" x="2222500" y="2603500"/>
          <p14:tracePt t="12098" x="2184400" y="2603500"/>
          <p14:tracePt t="12115" x="2152650" y="2603500"/>
          <p14:tracePt t="12131" x="2120900" y="2609850"/>
          <p14:tracePt t="12131" x="2108200" y="2609850"/>
          <p14:tracePt t="12150" x="2082800" y="2622550"/>
          <p14:tracePt t="12165" x="2057400" y="2647950"/>
          <p14:tracePt t="12181" x="2032000" y="2667000"/>
          <p14:tracePt t="12198" x="2019300" y="2705100"/>
          <p14:tracePt t="12216" x="1993900" y="2755900"/>
          <p14:tracePt t="12231" x="1987550" y="2794000"/>
          <p14:tracePt t="12248" x="1987550" y="2838450"/>
          <p14:tracePt t="12265" x="1987550" y="2889250"/>
          <p14:tracePt t="12282" x="1987550" y="2927350"/>
          <p14:tracePt t="12298" x="2000250" y="2971800"/>
          <p14:tracePt t="12316" x="2019300" y="3003550"/>
          <p14:tracePt t="12331" x="2038350" y="3028950"/>
          <p14:tracePt t="12331" x="2044700" y="3035300"/>
          <p14:tracePt t="12349" x="2070100" y="3060700"/>
          <p14:tracePt t="12365" x="2082800" y="3067050"/>
          <p14:tracePt t="12381" x="2095500" y="3079750"/>
          <p14:tracePt t="12398" x="2114550" y="3092450"/>
          <p14:tracePt t="12415" x="2139950" y="3105150"/>
          <p14:tracePt t="12432" x="2152650" y="3111500"/>
          <p14:tracePt t="12448" x="2190750" y="3124200"/>
          <p14:tracePt t="12465" x="2222500" y="3136900"/>
          <p14:tracePt t="12482" x="2260600" y="3149600"/>
          <p14:tracePt t="12498" x="2292350" y="3149600"/>
          <p14:tracePt t="12515" x="2324100" y="3155950"/>
          <p14:tracePt t="12531" x="2368550" y="3155950"/>
          <p14:tracePt t="12531" x="2387600" y="3155950"/>
          <p14:tracePt t="12549" x="2425700" y="3155950"/>
          <p14:tracePt t="12565" x="2470150" y="3124200"/>
          <p14:tracePt t="12581" x="2514600" y="3092450"/>
          <p14:tracePt t="12598" x="2546350" y="3060700"/>
          <p14:tracePt t="12615" x="2571750" y="3035300"/>
          <p14:tracePt t="12632" x="2590800" y="3016250"/>
          <p14:tracePt t="12648" x="2603500" y="3003550"/>
          <p14:tracePt t="12665" x="2616200" y="2984500"/>
          <p14:tracePt t="12681" x="2616200" y="2965450"/>
          <p14:tracePt t="12698" x="2622550" y="2952750"/>
          <p14:tracePt t="12733" x="2622550" y="2946400"/>
          <p14:tracePt t="13477" x="2628900" y="2933700"/>
          <p14:tracePt t="13484" x="2628900" y="2870200"/>
          <p14:tracePt t="13498" x="2628900" y="2813050"/>
          <p14:tracePt t="13499" x="2628900" y="2635250"/>
          <p14:tracePt t="13515" x="2622550" y="2451100"/>
          <p14:tracePt t="13533" x="2609850" y="2400300"/>
          <p14:tracePt t="13548" x="2590800" y="2324100"/>
          <p14:tracePt t="13565" x="2584450" y="2286000"/>
          <p14:tracePt t="13581" x="2578100" y="2254250"/>
          <p14:tracePt t="13598" x="2578100" y="2216150"/>
          <p14:tracePt t="13615" x="2565400" y="2146300"/>
          <p14:tracePt t="13632" x="2552700" y="2038350"/>
          <p14:tracePt t="13648" x="2533650" y="1924050"/>
          <p14:tracePt t="13665" x="2514600" y="1816100"/>
          <p14:tracePt t="13681" x="2501900" y="1733550"/>
          <p14:tracePt t="13698" x="2501900" y="1682750"/>
          <p14:tracePt t="13715" x="2501900" y="1625600"/>
          <p14:tracePt t="13732" x="2495550" y="1587500"/>
          <p14:tracePt t="13747" x="2495550" y="1555750"/>
          <p14:tracePt t="13764" x="2482850" y="1504950"/>
          <p14:tracePt t="13781" x="2482850" y="1492250"/>
          <p14:tracePt t="13798" x="2482850" y="1479550"/>
          <p14:tracePt t="13815" x="2476500" y="1460500"/>
          <p14:tracePt t="13833" x="2476500" y="1441450"/>
          <p14:tracePt t="13848" x="2470150" y="1422400"/>
          <p14:tracePt t="13865" x="2463800" y="1403350"/>
          <p14:tracePt t="13881" x="2457450" y="1384300"/>
          <p14:tracePt t="13898" x="2457450" y="1377950"/>
          <p14:tracePt t="13915" x="2451100" y="1365250"/>
          <p14:tracePt t="14045" x="2444750" y="1365250"/>
          <p14:tracePt t="14053" x="2438400" y="1365250"/>
          <p14:tracePt t="14064" x="2425700" y="1365250"/>
          <p14:tracePt t="14065" x="2393950" y="1365250"/>
          <p14:tracePt t="14081" x="2374900" y="1365250"/>
          <p14:tracePt t="14098" x="2349500" y="1365250"/>
          <p14:tracePt t="14114" x="2324100" y="1365250"/>
          <p14:tracePt t="14131" x="2305050" y="1365250"/>
          <p14:tracePt t="14147" x="2273300" y="1365250"/>
          <p14:tracePt t="14166" x="2266950" y="1365250"/>
          <p14:tracePt t="14214" x="2260600" y="1371600"/>
          <p14:tracePt t="14218" x="2254250" y="1371600"/>
          <p14:tracePt t="14231" x="2247900" y="1371600"/>
          <p14:tracePt t="14232" x="2235200" y="1384300"/>
          <p14:tracePt t="14247" x="2209800" y="1397000"/>
          <p14:tracePt t="14264" x="2197100" y="1409700"/>
          <p14:tracePt t="14281" x="2165350" y="1428750"/>
          <p14:tracePt t="14298" x="2133600" y="1460500"/>
          <p14:tracePt t="14315" x="2108200" y="1485900"/>
          <p14:tracePt t="14332" x="2082800" y="1504950"/>
          <p14:tracePt t="14348" x="2057400" y="1549400"/>
          <p14:tracePt t="14365" x="2051050" y="1581150"/>
          <p14:tracePt t="14381" x="2051050" y="1600200"/>
          <p14:tracePt t="14398" x="2051050" y="1631950"/>
          <p14:tracePt t="14415" x="2051050" y="1651000"/>
          <p14:tracePt t="14431" x="2051050" y="1689100"/>
          <p14:tracePt t="14448" x="2063750" y="1720850"/>
          <p14:tracePt t="14465" x="2089150" y="1765300"/>
          <p14:tracePt t="14481" x="2120900" y="1803400"/>
          <p14:tracePt t="14498" x="2146300" y="1835150"/>
          <p14:tracePt t="14515" x="2184400" y="1873250"/>
          <p14:tracePt t="14531" x="2235200" y="1898650"/>
          <p14:tracePt t="14549" x="2254250" y="1917700"/>
          <p14:tracePt t="14565" x="2292350" y="1917700"/>
          <p14:tracePt t="14582" x="2311400" y="1924050"/>
          <p14:tracePt t="14598" x="2330450" y="1924050"/>
          <p14:tracePt t="14615" x="2349500" y="1924050"/>
          <p14:tracePt t="14632" x="2387600" y="1917700"/>
          <p14:tracePt t="14648" x="2413000" y="1898650"/>
          <p14:tracePt t="14665" x="2463800" y="1847850"/>
          <p14:tracePt t="14682" x="2501900" y="1803400"/>
          <p14:tracePt t="14698" x="2533650" y="1758950"/>
          <p14:tracePt t="14715" x="2559050" y="1708150"/>
          <p14:tracePt t="14731" x="2571750" y="1663700"/>
          <p14:tracePt t="14731" x="2584450" y="1644650"/>
          <p14:tracePt t="14749" x="2597150" y="1612900"/>
          <p14:tracePt t="14764" x="2603500" y="1549400"/>
          <p14:tracePt t="14781" x="2603500" y="1511300"/>
          <p14:tracePt t="14798" x="2603500" y="1479550"/>
          <p14:tracePt t="14815" x="2597150" y="1447800"/>
          <p14:tracePt t="14831" x="2584450" y="1416050"/>
          <p14:tracePt t="14849" x="2552700" y="1377950"/>
          <p14:tracePt t="14865" x="2527300" y="1339850"/>
          <p14:tracePt t="14882" x="2508250" y="1308100"/>
          <p14:tracePt t="14898" x="2489200" y="1289050"/>
          <p14:tracePt t="14915" x="2463800" y="1270000"/>
          <p14:tracePt t="14931" x="2425700" y="1257300"/>
          <p14:tracePt t="14931" x="2413000" y="1250950"/>
          <p14:tracePt t="14949" x="2368550" y="1244600"/>
          <p14:tracePt t="14965" x="2317750" y="1238250"/>
          <p14:tracePt t="14982" x="2279650" y="1238250"/>
          <p14:tracePt t="14998" x="2273300" y="1238250"/>
          <p14:tracePt t="15015" x="2235200" y="1244600"/>
          <p14:tracePt t="15031" x="2190750" y="1257300"/>
          <p14:tracePt t="15048" x="2152650" y="1276350"/>
          <p14:tracePt t="15064" x="2120900" y="1295400"/>
          <p14:tracePt t="15081" x="2089150" y="1327150"/>
          <p14:tracePt t="15098" x="2057400" y="1352550"/>
          <p14:tracePt t="15115" x="2032000" y="1390650"/>
          <p14:tracePt t="15131" x="2019300" y="1416050"/>
          <p14:tracePt t="15148" x="1993900" y="1466850"/>
          <p14:tracePt t="15165" x="1993900" y="1498600"/>
          <p14:tracePt t="15181" x="1987550" y="1536700"/>
          <p14:tracePt t="15198" x="1987550" y="1574800"/>
          <p14:tracePt t="15215" x="1987550" y="1606550"/>
          <p14:tracePt t="15231" x="1993900" y="1644650"/>
          <p14:tracePt t="15248" x="2006600" y="1663700"/>
          <p14:tracePt t="15264" x="2025650" y="1695450"/>
          <p14:tracePt t="15281" x="2051050" y="1727200"/>
          <p14:tracePt t="15298" x="2070100" y="1752600"/>
          <p14:tracePt t="15315" x="2095500" y="1778000"/>
          <p14:tracePt t="15331" x="2114550" y="1797050"/>
          <p14:tracePt t="15331" x="2114550" y="1803400"/>
          <p14:tracePt t="15349" x="2146300" y="1822450"/>
          <p14:tracePt t="15365" x="2165350" y="1828800"/>
          <p14:tracePt t="15382" x="2197100" y="1841500"/>
          <p14:tracePt t="15398" x="2228850" y="1860550"/>
          <p14:tracePt t="15415" x="2260600" y="1860550"/>
          <p14:tracePt t="15431" x="2286000" y="1860550"/>
          <p14:tracePt t="15448" x="2324100" y="1860550"/>
          <p14:tracePt t="15465" x="2362200" y="1854200"/>
          <p14:tracePt t="15482" x="2400300" y="1835150"/>
          <p14:tracePt t="15498" x="2438400" y="1816100"/>
          <p14:tracePt t="15515" x="2470150" y="1784350"/>
          <p14:tracePt t="15531" x="2508250" y="1746250"/>
          <p14:tracePt t="15531" x="2533650" y="1727200"/>
          <p14:tracePt t="15549" x="2559050" y="1689100"/>
          <p14:tracePt t="15565" x="2578100" y="1644650"/>
          <p14:tracePt t="15581" x="2590800" y="1606550"/>
          <p14:tracePt t="15598" x="2603500" y="1555750"/>
          <p14:tracePt t="15615" x="2609850" y="1530350"/>
          <p14:tracePt t="15631" x="2609850" y="1492250"/>
          <p14:tracePt t="15648" x="2609850" y="1479550"/>
          <p14:tracePt t="15664" x="2609850" y="1454150"/>
          <p14:tracePt t="15681" x="2597150" y="1422400"/>
          <p14:tracePt t="15698" x="2578100" y="1390650"/>
          <p14:tracePt t="15715" x="2559050" y="1365250"/>
          <p14:tracePt t="15731" x="2540000" y="1346200"/>
          <p14:tracePt t="15731" x="2527300" y="1333500"/>
          <p14:tracePt t="15749" x="2514600" y="1320800"/>
          <p14:tracePt t="15765" x="2501900" y="1314450"/>
          <p14:tracePt t="15781" x="2476500" y="1301750"/>
          <p14:tracePt t="15797" x="2457450" y="1301750"/>
          <p14:tracePt t="15814" x="2432050" y="1295400"/>
          <p14:tracePt t="15831" x="2406650" y="1295400"/>
          <p14:tracePt t="15870" x="2387600" y="1295400"/>
          <p14:tracePt t="15872" x="2368550" y="1295400"/>
          <p14:tracePt t="15881" x="2336800" y="1301750"/>
          <p14:tracePt t="15898" x="2286000" y="1320800"/>
          <p14:tracePt t="15915" x="2254250" y="1327150"/>
          <p14:tracePt t="15931" x="2222500" y="1339850"/>
          <p14:tracePt t="15931" x="2216150" y="1339850"/>
          <p14:tracePt t="15949" x="2190750" y="1352550"/>
          <p14:tracePt t="15965" x="2171700" y="1365250"/>
          <p14:tracePt t="15981" x="2146300" y="1390650"/>
          <p14:tracePt t="15998" x="2127250" y="1409700"/>
          <p14:tracePt t="16014" x="2120900" y="1435100"/>
          <p14:tracePt t="16031" x="2101850" y="1466850"/>
          <p14:tracePt t="16048" x="2095500" y="1498600"/>
          <p14:tracePt t="16064" x="2089150" y="1524000"/>
          <p14:tracePt t="16081" x="2089150" y="1555750"/>
          <p14:tracePt t="16098" x="2089150" y="1581150"/>
          <p14:tracePt t="16114" x="2089150" y="1606550"/>
          <p14:tracePt t="16131" x="2089150" y="1644650"/>
          <p14:tracePt t="16148" x="2101850" y="1689100"/>
          <p14:tracePt t="16166" x="2108200" y="1714500"/>
          <p14:tracePt t="16181" x="2120900" y="1739900"/>
          <p14:tracePt t="16198" x="2133600" y="1765300"/>
          <p14:tracePt t="16215" x="2139950" y="1771650"/>
          <p14:tracePt t="16232" x="2146300" y="1784350"/>
          <p14:tracePt t="16248" x="2159000" y="1790700"/>
          <p14:tracePt t="16293" x="2165350" y="1803400"/>
          <p14:tracePt t="16295" x="2178050" y="1803400"/>
          <p14:tracePt t="16315" x="2203450" y="1822450"/>
          <p14:tracePt t="16317" x="2216150" y="1828800"/>
          <p14:tracePt t="16332" x="2247900" y="1841500"/>
          <p14:tracePt t="16332" x="2266950" y="1841500"/>
          <p14:tracePt t="16349" x="2324100" y="1847850"/>
          <p14:tracePt t="16365" x="2374900" y="1854200"/>
          <p14:tracePt t="16381" x="2432050" y="1854200"/>
          <p14:tracePt t="16398" x="2489200" y="1847850"/>
          <p14:tracePt t="16415" x="2540000" y="1828800"/>
          <p14:tracePt t="16431" x="2571750" y="1809750"/>
          <p14:tracePt t="16448" x="2609850" y="1784350"/>
          <p14:tracePt t="16465" x="2635250" y="1746250"/>
          <p14:tracePt t="16481" x="2667000" y="1695450"/>
          <p14:tracePt t="16498" x="2673350" y="1644650"/>
          <p14:tracePt t="16514" x="2679700" y="1600200"/>
          <p14:tracePt t="16531" x="2679700" y="1568450"/>
          <p14:tracePt t="16548" x="2679700" y="1530350"/>
          <p14:tracePt t="16565" x="2660650" y="1492250"/>
          <p14:tracePt t="16581" x="2641600" y="1460500"/>
          <p14:tracePt t="16598" x="2616200" y="1422400"/>
          <p14:tracePt t="16614" x="2584450" y="1384300"/>
          <p14:tracePt t="16632" x="2559050" y="1358900"/>
          <p14:tracePt t="16648" x="2533650" y="1339850"/>
          <p14:tracePt t="16665" x="2501900" y="1327150"/>
          <p14:tracePt t="16681" x="2476500" y="1314450"/>
          <p14:tracePt t="16698" x="2451100" y="1301750"/>
          <p14:tracePt t="16715" x="2444750" y="1295400"/>
          <p14:tracePt t="16757" x="2438400" y="1295400"/>
          <p14:tracePt t="16765" x="2432050" y="1295400"/>
          <p14:tracePt t="16781" x="2419350" y="1301750"/>
          <p14:tracePt t="16783" x="2406650" y="1301750"/>
          <p14:tracePt t="16798" x="2400300" y="1301750"/>
          <p14:tracePt t="16837" x="2393950" y="1308100"/>
          <p14:tracePt t="17461" x="2374900" y="1308100"/>
          <p14:tracePt t="17463" x="2355850" y="1320800"/>
          <p14:tracePt t="17477" x="2324100" y="1339850"/>
          <p14:tracePt t="17485" x="2273300" y="1390650"/>
          <p14:tracePt t="17499" x="2247900" y="1416050"/>
          <p14:tracePt t="17515" x="2228850" y="1441450"/>
          <p14:tracePt t="17531" x="2216150" y="1454150"/>
          <p14:tracePt t="17547" x="2209800" y="1473200"/>
          <p14:tracePt t="17565" x="2209800" y="1485900"/>
          <p14:tracePt t="17581" x="2203450" y="1504950"/>
          <p14:tracePt t="17598" x="2197100" y="1517650"/>
          <p14:tracePt t="17615" x="2190750" y="1549400"/>
          <p14:tracePt t="17631" x="2190750" y="1574800"/>
          <p14:tracePt t="17648" x="2184400" y="1612900"/>
          <p14:tracePt t="17665" x="2178050" y="1657350"/>
          <p14:tracePt t="17681" x="2165350" y="1720850"/>
          <p14:tracePt t="17698" x="2159000" y="1790700"/>
          <p14:tracePt t="17714" x="2146300" y="1860550"/>
          <p14:tracePt t="17731" x="2146300" y="1911350"/>
          <p14:tracePt t="17748" x="2133600" y="1981200"/>
          <p14:tracePt t="17766" x="2120900" y="2019300"/>
          <p14:tracePt t="17781" x="2120900" y="2063750"/>
          <p14:tracePt t="17798" x="2114550" y="2114550"/>
          <p14:tracePt t="17814" x="2114550" y="2171700"/>
          <p14:tracePt t="17831" x="2108200" y="2260600"/>
          <p14:tracePt t="17849" x="2108200" y="2362200"/>
          <p14:tracePt t="17864" x="2095500" y="2495550"/>
          <p14:tracePt t="17880" x="2089150" y="2667000"/>
          <p14:tracePt t="17898" x="2089150" y="2838450"/>
          <p14:tracePt t="17915" x="2089150" y="3003550"/>
          <p14:tracePt t="17931" x="2089150" y="3130550"/>
          <p14:tracePt t="17948" x="2089150" y="3244850"/>
          <p14:tracePt t="17965" x="2089150" y="3340100"/>
          <p14:tracePt t="17981" x="2089150" y="3429000"/>
          <p14:tracePt t="17998" x="2089150" y="3505200"/>
          <p14:tracePt t="18015" x="2089150" y="3587750"/>
          <p14:tracePt t="18031" x="2089150" y="3670300"/>
          <p14:tracePt t="18048" x="2089150" y="3759200"/>
          <p14:tracePt t="18064" x="2089150" y="3854450"/>
          <p14:tracePt t="18081" x="2089150" y="3949700"/>
          <p14:tracePt t="18098" x="2089150" y="4025900"/>
          <p14:tracePt t="18115" x="2089150" y="4070350"/>
          <p14:tracePt t="18131" x="2076450" y="4108450"/>
          <p14:tracePt t="18131" x="2076450" y="4114800"/>
          <p14:tracePt t="18149" x="2070100" y="4127500"/>
          <p14:tracePt t="18165" x="2057400" y="4133850"/>
          <p14:tracePt t="18181" x="2032000" y="4152900"/>
          <p14:tracePt t="18198" x="2032000" y="4178300"/>
          <p14:tracePt t="18215" x="2025650" y="4184650"/>
          <p14:tracePt t="18324" x="2019300" y="4191000"/>
          <p14:tracePt t="18341" x="2006600" y="4191000"/>
          <p14:tracePt t="18348" x="2000250" y="4197350"/>
          <p14:tracePt t="18350" x="1987550" y="4203700"/>
          <p14:tracePt t="18364" x="1911350" y="4222750"/>
          <p14:tracePt t="18381" x="1835150" y="4241800"/>
          <p14:tracePt t="18398" x="1784350" y="4254500"/>
          <p14:tracePt t="18415" x="1771650" y="4254500"/>
          <p14:tracePt t="18431" x="1689100" y="4260850"/>
          <p14:tracePt t="18448" x="1581150" y="4260850"/>
          <p14:tracePt t="18464" x="1473200" y="4260850"/>
          <p14:tracePt t="18481" x="1371600" y="4260850"/>
          <p14:tracePt t="18498" x="1276350" y="4260850"/>
          <p14:tracePt t="18515" x="1181100" y="4260850"/>
          <p14:tracePt t="18531" x="1104900" y="4260850"/>
          <p14:tracePt t="18548" x="1041400" y="4260850"/>
          <p14:tracePt t="18565" x="1003300" y="4260850"/>
          <p14:tracePt t="18581" x="984250" y="4260850"/>
          <p14:tracePt t="18598" x="952500" y="4260850"/>
          <p14:tracePt t="18615" x="927100" y="4260850"/>
          <p14:tracePt t="18631" x="914400" y="4260850"/>
          <p14:tracePt t="18648" x="901700" y="4260850"/>
          <p14:tracePt t="18664" x="895350" y="4260850"/>
          <p14:tracePt t="18681" x="882650" y="4260850"/>
          <p14:tracePt t="18697" x="876300" y="4260850"/>
          <p14:tracePt t="18714" x="863600" y="4260850"/>
          <p14:tracePt t="18731" x="838200" y="4260850"/>
          <p14:tracePt t="18750" x="806450" y="4260850"/>
          <p14:tracePt t="18765" x="787400" y="4260850"/>
          <p14:tracePt t="18781" x="755650" y="4260850"/>
          <p14:tracePt t="18798" x="736600" y="4254500"/>
          <p14:tracePt t="18815" x="717550" y="4254500"/>
          <p14:tracePt t="18831" x="698500" y="4254500"/>
          <p14:tracePt t="18848" x="692150" y="4248150"/>
          <p14:tracePt t="18865" x="679450" y="4248150"/>
          <p14:tracePt t="18882" x="673100" y="4248150"/>
          <p14:tracePt t="18899" x="660400" y="4241800"/>
          <p14:tracePt t="18914" x="654050" y="4241800"/>
          <p14:tracePt t="18931" x="641350" y="4235450"/>
          <p14:tracePt t="19148" x="641350" y="4229100"/>
          <p14:tracePt t="19157" x="654050" y="4216400"/>
          <p14:tracePt t="19165" x="685800" y="4197350"/>
          <p14:tracePt t="19168" x="730250" y="4121150"/>
          <p14:tracePt t="19180" x="781050" y="3924300"/>
          <p14:tracePt t="19197" x="831850" y="3556000"/>
          <p14:tracePt t="19215" x="889000" y="3060700"/>
          <p14:tracePt t="19231" x="965200" y="2501900"/>
          <p14:tracePt t="19249" x="1060450" y="1962150"/>
          <p14:tracePt t="19264" x="1155700" y="1549400"/>
          <p14:tracePt t="19281" x="1225550" y="1295400"/>
          <p14:tracePt t="19297" x="1276350" y="1162050"/>
          <p14:tracePt t="19314" x="1314450" y="1054100"/>
          <p14:tracePt t="19331" x="1339850" y="952500"/>
          <p14:tracePt t="19348" x="1352550" y="869950"/>
          <p14:tracePt t="19365" x="1352550" y="844550"/>
          <p14:tracePt t="19381" x="1352550" y="819150"/>
          <p14:tracePt t="19398" x="1352550" y="800100"/>
          <p14:tracePt t="19414" x="1352550" y="793750"/>
          <p14:tracePt t="19431" x="1352550" y="774700"/>
          <p14:tracePt t="19448" x="1333500" y="749300"/>
          <p14:tracePt t="19464" x="1320800" y="736600"/>
          <p14:tracePt t="19481" x="1308100" y="723900"/>
          <p14:tracePt t="19498" x="1301750" y="723900"/>
          <p14:tracePt t="19541" x="1295400" y="723900"/>
          <p14:tracePt t="19557" x="1282700" y="723900"/>
          <p14:tracePt t="19562" x="1250950" y="749300"/>
          <p14:tracePt t="19574" x="1238250" y="781050"/>
          <p14:tracePt t="19581" x="1212850" y="869950"/>
          <p14:tracePt t="19598" x="1200150" y="1009650"/>
          <p14:tracePt t="19614" x="1200150" y="1212850"/>
          <p14:tracePt t="19631" x="1200150" y="1619250"/>
          <p14:tracePt t="19648" x="1200150" y="2082800"/>
          <p14:tracePt t="19664" x="1200150" y="2540000"/>
          <p14:tracePt t="19681" x="1200150" y="2946400"/>
          <p14:tracePt t="19698" x="1244600" y="3321050"/>
          <p14:tracePt t="19714" x="1270000" y="3562350"/>
          <p14:tracePt t="19714" x="1282700" y="3663950"/>
          <p14:tracePt t="19732" x="1301750" y="3740150"/>
          <p14:tracePt t="19748" x="1333500" y="3943350"/>
          <p14:tracePt t="19765" x="1352550" y="4051300"/>
          <p14:tracePt t="19781" x="1365250" y="4140200"/>
          <p14:tracePt t="19798" x="1384300" y="4229100"/>
          <p14:tracePt t="19814" x="1403350" y="4279900"/>
          <p14:tracePt t="19831" x="1409700" y="4298950"/>
          <p14:tracePt t="19848" x="1409700" y="4305300"/>
          <p14:tracePt t="20060" x="1409700" y="4311650"/>
          <p14:tracePt t="20068" x="1390650" y="4311650"/>
          <p14:tracePt t="20077" x="1365250" y="4311650"/>
          <p14:tracePt t="20084" x="1295400" y="4311650"/>
          <p14:tracePt t="20097" x="1206500" y="4311650"/>
          <p14:tracePt t="20114" x="1130300" y="4311650"/>
          <p14:tracePt t="20131" x="1066800" y="4311650"/>
          <p14:tracePt t="20148" x="1016000" y="4305300"/>
          <p14:tracePt t="20165" x="1009650" y="4305300"/>
          <p14:tracePt t="20205" x="1003300" y="4305300"/>
          <p14:tracePt t="20229" x="996950" y="4305300"/>
          <p14:tracePt t="20244" x="990600" y="4298950"/>
          <p14:tracePt t="20256" x="984250" y="4298950"/>
          <p14:tracePt t="20257" x="971550" y="4298950"/>
          <p14:tracePt t="20264" x="946150" y="4292600"/>
          <p14:tracePt t="20280" x="939800" y="4292600"/>
          <p14:tracePt t="20297" x="933450" y="4292600"/>
          <p14:tracePt t="20365" x="927100" y="4292600"/>
          <p14:tracePt t="20367" x="920750" y="4292600"/>
          <p14:tracePt t="20380" x="914400" y="4292600"/>
          <p14:tracePt t="20381" x="895350" y="4286250"/>
          <p14:tracePt t="20397" x="863600" y="4279900"/>
          <p14:tracePt t="20415" x="831850" y="4273550"/>
          <p14:tracePt t="20431" x="800100" y="4260850"/>
          <p14:tracePt t="20447" x="768350" y="4254500"/>
          <p14:tracePt t="20465" x="755650" y="4254500"/>
          <p14:tracePt t="20481" x="736600" y="4248150"/>
          <p14:tracePt t="20499" x="723900" y="4241800"/>
          <p14:tracePt t="20514" x="711200" y="4241800"/>
          <p14:tracePt t="20692" x="711200" y="4235450"/>
          <p14:tracePt t="20716" x="717550" y="4235450"/>
          <p14:tracePt t="20725" x="723900" y="4235450"/>
          <p14:tracePt t="20733" x="736600" y="4235450"/>
          <p14:tracePt t="20734" x="749300" y="4235450"/>
          <p14:tracePt t="20747" x="812800" y="4235450"/>
          <p14:tracePt t="20765" x="876300" y="4235450"/>
          <p14:tracePt t="20781" x="927100" y="4235450"/>
          <p14:tracePt t="20797" x="965200" y="4235450"/>
          <p14:tracePt t="20814" x="996950" y="4235450"/>
          <p14:tracePt t="20831" x="1009650" y="4235450"/>
          <p14:tracePt t="20847" x="1022350" y="4235450"/>
          <p14:tracePt t="20865" x="1028700" y="4235450"/>
          <p14:tracePt t="22085" x="1022350" y="4235450"/>
          <p14:tracePt t="22101" x="1016000" y="4235450"/>
          <p14:tracePt t="22125" x="1009650" y="4235450"/>
          <p14:tracePt t="22725" x="1016000" y="4235450"/>
          <p14:tracePt t="22725" x="1022350" y="4235450"/>
          <p14:tracePt t="22749" x="1028700" y="4235450"/>
          <p14:tracePt t="22790" x="1035050" y="4235450"/>
          <p14:tracePt t="22813" x="1041400" y="4235450"/>
          <p14:tracePt t="22814" x="1047750" y="4235450"/>
          <p14:tracePt t="22837" x="1054100" y="4235450"/>
          <p14:tracePt t="22848" x="1060450" y="4235450"/>
          <p14:tracePt t="22849" x="1066800" y="4235450"/>
          <p14:tracePt t="22865" x="1073150" y="4235450"/>
          <p14:tracePt t="22882" x="1079500" y="4235450"/>
          <p14:tracePt t="22899" x="1085850" y="4235450"/>
          <p14:tracePt t="22915" x="1092200" y="4235450"/>
          <p14:tracePt t="22932" x="1111250" y="4235450"/>
          <p14:tracePt t="22932" x="1117600" y="4235450"/>
          <p14:tracePt t="22950" x="1136650" y="4235450"/>
          <p14:tracePt t="22966" x="1149350" y="4235450"/>
          <p14:tracePt t="22982" x="1162050" y="4235450"/>
          <p14:tracePt t="22999" x="1168400" y="4235450"/>
          <p14:tracePt t="23038" x="1174750" y="4235450"/>
          <p14:tracePt t="23485" x="1155700" y="4248150"/>
          <p14:tracePt t="23495" x="1111250" y="4273550"/>
          <p14:tracePt t="23496" x="1060450" y="4305300"/>
          <p14:tracePt t="23516" x="977900" y="4413250"/>
          <p14:tracePt t="23518" x="952500" y="4470400"/>
          <p14:tracePt t="23532" x="901700" y="4610100"/>
          <p14:tracePt t="23548" x="857250" y="4787900"/>
          <p14:tracePt t="23566" x="857250" y="4870450"/>
          <p14:tracePt t="23582" x="844550" y="4946650"/>
          <p14:tracePt t="23599" x="844550" y="5016500"/>
          <p14:tracePt t="23615" x="838200" y="5092700"/>
          <p14:tracePt t="23632" x="819150" y="5162550"/>
          <p14:tracePt t="23648" x="800100" y="5232400"/>
          <p14:tracePt t="23665" x="800100" y="5302250"/>
          <p14:tracePt t="23682" x="787400" y="5353050"/>
          <p14:tracePt t="23699" x="774700" y="5378450"/>
          <p14:tracePt t="23715" x="774700" y="5391150"/>
          <p14:tracePt t="23732" x="774700" y="5397500"/>
          <p14:tracePt t="23748" x="774700" y="5403850"/>
          <p14:tracePt t="23909" x="774700" y="5410200"/>
          <p14:tracePt t="23924" x="762000" y="5429250"/>
          <p14:tracePt t="23934" x="762000" y="5441950"/>
          <p14:tracePt t="23935" x="762000" y="5454650"/>
          <p14:tracePt t="23948" x="755650" y="5505450"/>
          <p14:tracePt t="23966" x="755650" y="5518150"/>
          <p14:tracePt t="23982" x="755650" y="5524500"/>
          <p14:tracePt t="24070" x="762000" y="5524500"/>
          <p14:tracePt t="24077" x="774700" y="5524500"/>
          <p14:tracePt t="24084" x="800100" y="5524500"/>
          <p14:tracePt t="24099" x="831850" y="5524500"/>
          <p14:tracePt t="24115" x="882650" y="5524500"/>
          <p14:tracePt t="24151" x="901700" y="5524500"/>
          <p14:tracePt t="24153" x="933450" y="5524500"/>
          <p14:tracePt t="24165" x="971550" y="5524500"/>
          <p14:tracePt t="24182" x="1016000" y="5524500"/>
          <p14:tracePt t="24198" x="1066800" y="5524500"/>
          <p14:tracePt t="24215" x="1104900" y="5518150"/>
          <p14:tracePt t="24232" x="1136650" y="5511800"/>
          <p14:tracePt t="24248" x="1155700" y="5505450"/>
          <p14:tracePt t="24265" x="1168400" y="5505450"/>
          <p14:tracePt t="24310" x="1174750" y="5505450"/>
          <p14:tracePt t="24342" x="1181100" y="5505450"/>
          <p14:tracePt t="26109" x="1193800" y="5505450"/>
          <p14:tracePt t="26117" x="1257300" y="5505450"/>
          <p14:tracePt t="26125" x="1352550" y="5505450"/>
          <p14:tracePt t="26131" x="1847850" y="5556250"/>
          <p14:tracePt t="26149" x="2241550" y="5568950"/>
          <p14:tracePt t="26166" x="2520950" y="5568950"/>
          <p14:tracePt t="26183" x="2673350" y="5549900"/>
          <p14:tracePt t="26200" x="2794000" y="5524500"/>
          <p14:tracePt t="26215" x="2895600" y="5499100"/>
          <p14:tracePt t="26232" x="2946400" y="5473700"/>
          <p14:tracePt t="26248" x="2990850" y="5454650"/>
          <p14:tracePt t="26265" x="3016250" y="5441950"/>
          <p14:tracePt t="26282" x="3028950" y="5435600"/>
          <p14:tracePt t="26298" x="3041650" y="5429250"/>
          <p14:tracePt t="26315" x="3048000" y="5422900"/>
          <p14:tracePt t="26332" x="3054350" y="5416550"/>
          <p14:tracePt t="26348" x="3060700" y="5403850"/>
          <p14:tracePt t="26366" x="3067050" y="5391150"/>
          <p14:tracePt t="26382" x="3067050" y="5372100"/>
          <p14:tracePt t="26399" x="3067050" y="5346700"/>
          <p14:tracePt t="26415" x="3067050" y="5302250"/>
          <p14:tracePt t="26432" x="3067050" y="5264150"/>
          <p14:tracePt t="26448" x="3041650" y="5226050"/>
          <p14:tracePt t="26465" x="3003550" y="5187950"/>
          <p14:tracePt t="26481" x="2940050" y="5143500"/>
          <p14:tracePt t="26498" x="2876550" y="5111750"/>
          <p14:tracePt t="26515" x="2794000" y="5092700"/>
          <p14:tracePt t="26532" x="2654300" y="5073650"/>
          <p14:tracePt t="26549" x="2609850" y="5067300"/>
          <p14:tracePt t="26564" x="2470150" y="5067300"/>
          <p14:tracePt t="26581" x="2393950" y="5067300"/>
          <p14:tracePt t="26598" x="2343150" y="5067300"/>
          <p14:tracePt t="26615" x="2286000" y="5086350"/>
          <p14:tracePt t="26632" x="2228850" y="5105400"/>
          <p14:tracePt t="26648" x="2165350" y="5124450"/>
          <p14:tracePt t="26665" x="2114550" y="5149850"/>
          <p14:tracePt t="26682" x="2051050" y="5175250"/>
          <p14:tracePt t="26699" x="2019300" y="5200650"/>
          <p14:tracePt t="26715" x="1981200" y="5226050"/>
          <p14:tracePt t="26732" x="1949450" y="5251450"/>
          <p14:tracePt t="26748" x="1911350" y="5302250"/>
          <p14:tracePt t="26766" x="1898650" y="5327650"/>
          <p14:tracePt t="26782" x="1885950" y="5365750"/>
          <p14:tracePt t="26798" x="1885950" y="5410200"/>
          <p14:tracePt t="26815" x="1885950" y="5435600"/>
          <p14:tracePt t="26832" x="1898650" y="5492750"/>
          <p14:tracePt t="26848" x="1924050" y="5549900"/>
          <p14:tracePt t="26865" x="1962150" y="5613400"/>
          <p14:tracePt t="26881" x="2006600" y="5657850"/>
          <p14:tracePt t="26899" x="2044700" y="5689600"/>
          <p14:tracePt t="26915" x="2076450" y="5708650"/>
          <p14:tracePt t="26932" x="2108200" y="5727700"/>
          <p14:tracePt t="26948" x="2209800" y="5740400"/>
          <p14:tracePt t="26966" x="2336800" y="5740400"/>
          <p14:tracePt t="26981" x="2463800" y="5702300"/>
          <p14:tracePt t="26998" x="2590800" y="5645150"/>
          <p14:tracePt t="27016" x="2686050" y="5594350"/>
          <p14:tracePt t="27032" x="2749550" y="5543550"/>
          <p14:tracePt t="27048" x="2794000" y="5492750"/>
          <p14:tracePt t="27065" x="2813050" y="5454650"/>
          <p14:tracePt t="27082" x="2813050" y="5397500"/>
          <p14:tracePt t="27099" x="2813050" y="5359400"/>
          <p14:tracePt t="27115" x="2800350" y="5321300"/>
          <p14:tracePt t="27132" x="2762250" y="5276850"/>
          <p14:tracePt t="27148" x="2711450" y="5226050"/>
          <p14:tracePt t="27166" x="2660650" y="5200650"/>
          <p14:tracePt t="27181" x="2584450" y="5168900"/>
          <p14:tracePt t="27198" x="2514600" y="5143500"/>
          <p14:tracePt t="27215" x="2444750" y="5124450"/>
          <p14:tracePt t="27232" x="2381250" y="5118100"/>
          <p14:tracePt t="27248" x="2330450" y="5111750"/>
          <p14:tracePt t="27265" x="2279650" y="5111750"/>
          <p14:tracePt t="27282" x="2241550" y="5111750"/>
          <p14:tracePt t="27299" x="2190750" y="5124450"/>
          <p14:tracePt t="27315" x="2152650" y="5137150"/>
          <p14:tracePt t="27332" x="2101850" y="5175250"/>
          <p14:tracePt t="27350" x="2070100" y="5200650"/>
          <p14:tracePt t="27365" x="2038350" y="5238750"/>
          <p14:tracePt t="27381" x="2019300" y="5270500"/>
          <p14:tracePt t="27398" x="2006600" y="5302250"/>
          <p14:tracePt t="27415" x="2006600" y="5327650"/>
          <p14:tracePt t="27432" x="2006600" y="5353050"/>
          <p14:tracePt t="27448" x="2006600" y="5372100"/>
          <p14:tracePt t="27465" x="2019300" y="5397500"/>
          <p14:tracePt t="27481" x="2032000" y="5416550"/>
          <p14:tracePt t="27498" x="2051050" y="5435600"/>
          <p14:tracePt t="27515" x="2076450" y="5461000"/>
          <p14:tracePt t="27515" x="2089150" y="5467350"/>
          <p14:tracePt t="27533" x="2095500" y="5473700"/>
          <p14:tracePt t="27548" x="2127250" y="5505450"/>
          <p14:tracePt t="27566" x="2146300" y="5524500"/>
          <p14:tracePt t="27581" x="2178050" y="5543550"/>
          <p14:tracePt t="27598" x="2203450" y="5562600"/>
          <p14:tracePt t="27615" x="2235200" y="5575300"/>
          <p14:tracePt t="27631" x="2254250" y="5581650"/>
          <p14:tracePt t="27648" x="2266950" y="5588000"/>
          <p14:tracePt t="27665" x="2298700" y="5588000"/>
          <p14:tracePt t="27682" x="2355850" y="5588000"/>
          <p14:tracePt t="27698" x="2438400" y="5588000"/>
          <p14:tracePt t="27715" x="2533650" y="5556250"/>
          <p14:tracePt t="27732" x="2679700" y="5448300"/>
          <p14:tracePt t="27750" x="2755900" y="5340350"/>
          <p14:tracePt t="27765" x="2813050" y="5207000"/>
          <p14:tracePt t="27782" x="2844800" y="5029200"/>
          <p14:tracePt t="27798" x="2851150" y="4857750"/>
          <p14:tracePt t="27815" x="2838450" y="4641850"/>
          <p14:tracePt t="27832" x="2806700" y="4489450"/>
          <p14:tracePt t="27849" x="2768600" y="4375150"/>
          <p14:tracePt t="27865" x="2698750" y="4260850"/>
          <p14:tracePt t="27882" x="2628900" y="4191000"/>
          <p14:tracePt t="27899" x="2540000" y="4133850"/>
          <p14:tracePt t="27915" x="2444750" y="4095750"/>
          <p14:tracePt t="27931" x="2336800" y="4070350"/>
          <p14:tracePt t="27948" x="2235200" y="4057650"/>
          <p14:tracePt t="27965" x="2165350" y="4057650"/>
          <p14:tracePt t="27982" x="2108200" y="4070350"/>
          <p14:tracePt t="27998" x="2063750" y="4083050"/>
          <p14:tracePt t="28015" x="2025650" y="4108450"/>
          <p14:tracePt t="28032" x="2000250" y="4127500"/>
          <p14:tracePt t="28048" x="1974850" y="4146550"/>
          <p14:tracePt t="28065" x="1943100" y="4184650"/>
          <p14:tracePt t="28081" x="1924050" y="4203700"/>
          <p14:tracePt t="28098" x="1911350" y="4248150"/>
          <p14:tracePt t="28115" x="1892300" y="4298950"/>
          <p14:tracePt t="28132" x="1885950" y="4343400"/>
          <p14:tracePt t="28132" x="1885950" y="4362450"/>
          <p14:tracePt t="28149" x="1885950" y="4400550"/>
          <p14:tracePt t="28165" x="1892300" y="4445000"/>
          <p14:tracePt t="28182" x="1898650" y="4476750"/>
          <p14:tracePt t="28198" x="1930400" y="4514850"/>
          <p14:tracePt t="28215" x="1962150" y="4546600"/>
          <p14:tracePt t="28231" x="2012950" y="4578350"/>
          <p14:tracePt t="28248" x="2076450" y="4610100"/>
          <p14:tracePt t="28265" x="2152650" y="4629150"/>
          <p14:tracePt t="28282" x="2247900" y="4648200"/>
          <p14:tracePt t="28298" x="2355850" y="4660900"/>
          <p14:tracePt t="28315" x="2463800" y="4660900"/>
          <p14:tracePt t="28331" x="2571750" y="4660900"/>
          <p14:tracePt t="28348" x="2692400" y="4641850"/>
          <p14:tracePt t="28365" x="2762250" y="4591050"/>
          <p14:tracePt t="28382" x="2819400" y="4527550"/>
          <p14:tracePt t="28398" x="2844800" y="4419600"/>
          <p14:tracePt t="28415" x="2857500" y="4279900"/>
          <p14:tracePt t="28432" x="2857500" y="4159250"/>
          <p14:tracePt t="28448" x="2838450" y="4070350"/>
          <p14:tracePt t="28465" x="2825750" y="4019550"/>
          <p14:tracePt t="28483" x="2819400" y="4013200"/>
          <p14:tracePt t="28499" x="2794000" y="3987800"/>
          <p14:tracePt t="28516" x="2755900" y="3962400"/>
          <p14:tracePt t="28532" x="2686050" y="3949700"/>
          <p14:tracePt t="28532" x="2660650" y="3937000"/>
          <p14:tracePt t="28550" x="2559050" y="3930650"/>
          <p14:tracePt t="28566" x="2482850" y="3924300"/>
          <p14:tracePt t="28583" x="2393950" y="3924300"/>
          <p14:tracePt t="28599" x="2298700" y="3937000"/>
          <p14:tracePt t="28616" x="2222500" y="3956050"/>
          <p14:tracePt t="28632" x="2152650" y="3987800"/>
          <p14:tracePt t="28650" x="2108200" y="4013200"/>
          <p14:tracePt t="28665" x="2082800" y="4044950"/>
          <p14:tracePt t="28682" x="2051050" y="4083050"/>
          <p14:tracePt t="28698" x="2025650" y="4146550"/>
          <p14:tracePt t="28716" x="1993900" y="4229100"/>
          <p14:tracePt t="28733" x="1955800" y="4368800"/>
          <p14:tracePt t="28750" x="1943100" y="4464050"/>
          <p14:tracePt t="28766" x="1943100" y="4533900"/>
          <p14:tracePt t="28783" x="1943100" y="4584700"/>
          <p14:tracePt t="28799" x="1974850" y="4629150"/>
          <p14:tracePt t="28816" x="2012950" y="4673600"/>
          <p14:tracePt t="28832" x="2063750" y="4699000"/>
          <p14:tracePt t="28849" x="2114550" y="4718050"/>
          <p14:tracePt t="28866" x="2178050" y="4737100"/>
          <p14:tracePt t="28883" x="2266950" y="4749800"/>
          <p14:tracePt t="28899" x="2362200" y="4749800"/>
          <p14:tracePt t="28917" x="2451100" y="4749800"/>
          <p14:tracePt t="28932" x="2578100" y="4737100"/>
          <p14:tracePt t="28950" x="2635250" y="4705350"/>
          <p14:tracePt t="28966" x="2686050" y="4660900"/>
          <p14:tracePt t="28983" x="2724150" y="4572000"/>
          <p14:tracePt t="28999" x="2749550" y="4489450"/>
          <p14:tracePt t="29016" x="2755900" y="4413250"/>
          <p14:tracePt t="29033" x="2755900" y="4337050"/>
          <p14:tracePt t="29049" x="2755900" y="4267200"/>
          <p14:tracePt t="29066" x="2730500" y="4210050"/>
          <p14:tracePt t="29083" x="2705100" y="4171950"/>
          <p14:tracePt t="29099" x="2667000" y="4133850"/>
          <p14:tracePt t="29116" x="2647950" y="4121150"/>
          <p14:tracePt t="29133" x="2590800" y="4095750"/>
          <p14:tracePt t="29150" x="2552700" y="4083050"/>
          <p14:tracePt t="29166" x="2508250" y="4076700"/>
          <p14:tracePt t="29182" x="2457450" y="4070350"/>
          <p14:tracePt t="29199" x="2419350" y="4064000"/>
          <p14:tracePt t="29216" x="2381250" y="4057650"/>
          <p14:tracePt t="29233" x="2355850" y="4057650"/>
          <p14:tracePt t="29249" x="2336800" y="4057650"/>
          <p14:tracePt t="29266" x="2317750" y="4057650"/>
          <p14:tracePt t="29283" x="2298700" y="4057650"/>
          <p14:tracePt t="29299" x="2273300" y="4070350"/>
          <p14:tracePt t="29316" x="2235200" y="4102100"/>
          <p14:tracePt t="29332" x="2209800" y="4133850"/>
          <p14:tracePt t="29349" x="2178050" y="4178300"/>
          <p14:tracePt t="29367" x="2159000" y="4203700"/>
          <p14:tracePt t="29382" x="2152650" y="4222750"/>
          <p14:tracePt t="29399" x="2152650" y="4235450"/>
          <p14:tracePt t="29416" x="2146300" y="4248150"/>
          <p14:tracePt t="29433" x="2146300" y="4254500"/>
          <p14:tracePt t="29449" x="2146300" y="4260850"/>
          <p14:tracePt t="29486" x="2146300" y="4267200"/>
          <p14:tracePt t="29488" x="2146300" y="4273550"/>
          <p14:tracePt t="29518" x="2146300" y="4279900"/>
          <p14:tracePt t="29535" x="2146300" y="4286250"/>
          <p14:tracePt t="29551" x="2146300" y="4292600"/>
          <p14:tracePt t="29553" x="2146300" y="4298950"/>
          <p14:tracePt t="29566" x="2146300" y="4305300"/>
          <p14:tracePt t="29582" x="2146300" y="4343400"/>
          <p14:tracePt t="29600" x="2146300" y="4406900"/>
          <p14:tracePt t="29616" x="2146300" y="4540250"/>
          <p14:tracePt t="29633" x="2133600" y="4749800"/>
          <p14:tracePt t="29649" x="2127250" y="4927600"/>
          <p14:tracePt t="29666" x="2127250" y="5080000"/>
          <p14:tracePt t="29682" x="2159000" y="5207000"/>
          <p14:tracePt t="29700" x="2203450" y="5308600"/>
          <p14:tracePt t="29717" x="2228850" y="5372100"/>
          <p14:tracePt t="29733" x="2254250" y="5435600"/>
          <p14:tracePt t="29749" x="2286000" y="5480050"/>
          <p14:tracePt t="29767" x="2305050" y="5505450"/>
          <p14:tracePt t="29782" x="2311400" y="5511800"/>
          <p14:tracePt t="29799" x="2343150" y="5518150"/>
          <p14:tracePt t="29816" x="2381250" y="5518150"/>
          <p14:tracePt t="29833" x="2419350" y="5518150"/>
          <p14:tracePt t="29849" x="2432050" y="5518150"/>
          <p14:tracePt t="29866" x="2438400" y="5518150"/>
          <p14:tracePt t="29882" x="2444750" y="5518150"/>
          <p14:tracePt t="29966" x="2444750" y="5511800"/>
          <p14:tracePt t="29974" x="2444750" y="5499100"/>
          <p14:tracePt t="29982" x="2444750" y="5461000"/>
          <p14:tracePt t="29991" x="2444750" y="5435600"/>
          <p14:tracePt t="29998" x="2438400" y="5391150"/>
          <p14:tracePt t="30016" x="2432050" y="5353050"/>
          <p14:tracePt t="30033" x="2413000" y="5321300"/>
          <p14:tracePt t="30050" x="2400300" y="5308600"/>
          <p14:tracePt t="30066" x="2387600" y="5295900"/>
          <p14:tracePt t="30083" x="2381250" y="5295900"/>
          <p14:tracePt t="30099" x="2374900" y="5295900"/>
          <p14:tracePt t="30116" x="2368550" y="5295900"/>
          <p14:tracePt t="30198" x="2374900" y="5283200"/>
          <p14:tracePt t="30208" x="2406650" y="5270500"/>
          <p14:tracePt t="30210" x="2451100" y="5245100"/>
          <p14:tracePt t="30218" x="2527300" y="5168900"/>
          <p14:tracePt t="30233" x="2622550" y="5035550"/>
          <p14:tracePt t="30249" x="2660650" y="4883150"/>
          <p14:tracePt t="30266" x="2673350" y="4711700"/>
          <p14:tracePt t="30282" x="2673350" y="4578350"/>
          <p14:tracePt t="30299" x="2673350" y="4470400"/>
          <p14:tracePt t="30316" x="2654300" y="4400550"/>
          <p14:tracePt t="30333" x="2628900" y="4343400"/>
          <p14:tracePt t="30349" x="2571750" y="4279900"/>
          <p14:tracePt t="30367" x="2533650" y="4235450"/>
          <p14:tracePt t="30382" x="2508250" y="4216400"/>
          <p14:tracePt t="30399" x="2470150" y="4191000"/>
          <p14:tracePt t="30416" x="2451100" y="4171950"/>
          <p14:tracePt t="30432" x="2432050" y="4159250"/>
          <p14:tracePt t="30449" x="2400300" y="4140200"/>
          <p14:tracePt t="30466" x="2387600" y="4133850"/>
          <p14:tracePt t="30482" x="2368550" y="4127500"/>
          <p14:tracePt t="30499" x="2362200" y="4114800"/>
          <p14:tracePt t="30516" x="2349500" y="4108450"/>
          <p14:tracePt t="30532" x="2336800" y="4108450"/>
          <p14:tracePt t="30549" x="2330450" y="4108450"/>
          <p14:tracePt t="30566" x="2330450" y="4102100"/>
          <p14:tracePt t="31325" x="2324100" y="4102100"/>
          <p14:tracePt t="31349" x="2317750" y="4102100"/>
          <p14:tracePt t="31366" x="2311400" y="4102100"/>
          <p14:tracePt t="31382" x="2305050" y="4102100"/>
          <p14:tracePt t="31383" x="2298700" y="4108450"/>
          <p14:tracePt t="31398" x="2292350" y="4108450"/>
          <p14:tracePt t="31399" x="2279650" y="4133850"/>
          <p14:tracePt t="31415" x="2247900" y="4184650"/>
          <p14:tracePt t="31432" x="2222500" y="4254500"/>
          <p14:tracePt t="31450" x="2190750" y="4318000"/>
          <p14:tracePt t="31466" x="2171700" y="4387850"/>
          <p14:tracePt t="31483" x="2165350" y="4425950"/>
          <p14:tracePt t="31499" x="2165350" y="4445000"/>
          <p14:tracePt t="31534" x="2165350" y="4451350"/>
          <p14:tracePt t="31622" x="2165350" y="4457700"/>
          <p14:tracePt t="31654" x="2165350" y="4464050"/>
          <p14:tracePt t="31701" x="2165350" y="4470400"/>
          <p14:tracePt t="31726" x="2171700" y="4476750"/>
          <p14:tracePt t="31741" x="2171700" y="4483100"/>
          <p14:tracePt t="31750" x="2178050" y="4495800"/>
          <p14:tracePt t="31751" x="2178050" y="4502150"/>
          <p14:tracePt t="31765" x="2190750" y="4540250"/>
          <p14:tracePt t="31783" x="2197100" y="4578350"/>
          <p14:tracePt t="31799" x="2203450" y="4635500"/>
          <p14:tracePt t="31816" x="2209800" y="4724400"/>
          <p14:tracePt t="31832" x="2209800" y="4845050"/>
          <p14:tracePt t="31849" x="2209800" y="4991100"/>
          <p14:tracePt t="31866" x="2184400" y="5162550"/>
          <p14:tracePt t="31883" x="2159000" y="5372100"/>
          <p14:tracePt t="31899" x="2139950" y="5549900"/>
          <p14:tracePt t="31916" x="2139950" y="5715000"/>
          <p14:tracePt t="31934" x="2139950" y="5759450"/>
          <p14:tracePt t="31950" x="2146300" y="5772150"/>
          <p14:tracePt t="31998" x="2146300" y="5778500"/>
          <p14:tracePt t="32006" x="2159000" y="5778500"/>
          <p14:tracePt t="32009" x="2171700" y="5778500"/>
          <p14:tracePt t="32015" x="2203450" y="5778500"/>
          <p14:tracePt t="32032" x="2235200" y="5759450"/>
          <p14:tracePt t="32049" x="2266950" y="5708650"/>
          <p14:tracePt t="32066" x="2298700" y="5632450"/>
          <p14:tracePt t="32083" x="2324100" y="5524500"/>
          <p14:tracePt t="32099" x="2330450" y="5391150"/>
          <p14:tracePt t="32116" x="2330450" y="5238750"/>
          <p14:tracePt t="32132" x="2336800" y="5035550"/>
          <p14:tracePt t="32149" x="2324100" y="4749800"/>
          <p14:tracePt t="32166" x="2311400" y="4591050"/>
          <p14:tracePt t="32182" x="2298700" y="4470400"/>
          <p14:tracePt t="32199" x="2292350" y="4387850"/>
          <p14:tracePt t="32216" x="2292350" y="4343400"/>
          <p14:tracePt t="32232" x="2292350" y="4324350"/>
          <p14:tracePt t="32249" x="2292350" y="4305300"/>
          <p14:tracePt t="32265" x="2292350" y="4298950"/>
          <p14:tracePt t="32282" x="2292350" y="4292600"/>
          <p14:tracePt t="32334" x="2292350" y="4286250"/>
          <p14:tracePt t="32350" x="2292350" y="4273550"/>
          <p14:tracePt t="32352" x="2292350" y="4267200"/>
          <p14:tracePt t="32366" x="2292350" y="4260850"/>
          <p14:tracePt t="32382" x="2292350" y="4254500"/>
          <p14:tracePt t="32508" x="2292350" y="4279900"/>
          <p14:tracePt t="32518" x="2292350" y="4330700"/>
          <p14:tracePt t="32525" x="2292350" y="4381500"/>
          <p14:tracePt t="32533" x="2292350" y="4438650"/>
          <p14:tracePt t="32548" x="2286000" y="4578350"/>
          <p14:tracePt t="32549" x="2286000" y="4641850"/>
          <p14:tracePt t="32565" x="2286000" y="4902200"/>
          <p14:tracePt t="32582" x="2286000" y="5029200"/>
          <p14:tracePt t="32598" x="2286000" y="5181600"/>
          <p14:tracePt t="32615" x="2286000" y="5276850"/>
          <p14:tracePt t="32632" x="2286000" y="5327650"/>
          <p14:tracePt t="32649" x="2286000" y="5359400"/>
          <p14:tracePt t="32665" x="2286000" y="5372100"/>
          <p14:tracePt t="32682" x="2286000" y="5384800"/>
          <p14:tracePt t="32699" x="2286000" y="5391150"/>
          <p14:tracePt t="32716" x="2286000" y="5403850"/>
          <p14:tracePt t="32733" x="2286000" y="5416550"/>
          <p14:tracePt t="32749" x="2286000" y="5429250"/>
          <p14:tracePt t="32766" x="2286000" y="5441950"/>
          <p14:tracePt t="32782" x="2286000" y="5448300"/>
          <p14:tracePt t="32820" x="2286000" y="5454650"/>
          <p14:tracePt t="33526" x="2286000" y="5461000"/>
          <p14:tracePt t="33717" x="2292350" y="5461000"/>
          <p14:tracePt t="33722" x="2305050" y="5454650"/>
          <p14:tracePt t="33733" x="2324100" y="5422900"/>
          <p14:tracePt t="33734" x="2336800" y="5365750"/>
          <p14:tracePt t="33750" x="2336800" y="5289550"/>
          <p14:tracePt t="33766" x="2343150" y="5219700"/>
          <p14:tracePt t="33782" x="2343150" y="5137150"/>
          <p14:tracePt t="33798" x="2330450" y="5073650"/>
          <p14:tracePt t="33816" x="2311400" y="5016500"/>
          <p14:tracePt t="33832" x="2305050" y="4984750"/>
          <p14:tracePt t="33849" x="2298700" y="4972050"/>
          <p14:tracePt t="33866" x="2292350" y="4959350"/>
          <p14:tracePt t="33882" x="2292350" y="4953000"/>
          <p14:tracePt t="33989" x="2266950" y="4978400"/>
          <p14:tracePt t="33998" x="2241550" y="5035550"/>
          <p14:tracePt t="34005" x="2222500" y="5105400"/>
          <p14:tracePt t="34014" x="2171700" y="5264150"/>
          <p14:tracePt t="34031" x="2146300" y="5353050"/>
          <p14:tracePt t="34033" x="2101850" y="5530850"/>
          <p14:tracePt t="34048" x="2095500" y="5683250"/>
          <p14:tracePt t="34065" x="2095500" y="5784850"/>
          <p14:tracePt t="34082" x="2095500" y="5867400"/>
          <p14:tracePt t="34098" x="2108200" y="5905500"/>
          <p14:tracePt t="34116" x="2120900" y="5930900"/>
          <p14:tracePt t="34133" x="2133600" y="5949950"/>
          <p14:tracePt t="34149" x="2139950" y="5962650"/>
          <p14:tracePt t="34166" x="2146300" y="5962650"/>
          <p14:tracePt t="34182" x="2152650" y="5975350"/>
          <p14:tracePt t="34199" x="2165350" y="5981700"/>
          <p14:tracePt t="34216" x="2190750" y="5994400"/>
          <p14:tracePt t="34232" x="2222500" y="6000750"/>
          <p14:tracePt t="34249" x="2260600" y="6000750"/>
          <p14:tracePt t="34266" x="2292350" y="6000750"/>
          <p14:tracePt t="34282" x="2298700" y="6000750"/>
          <p14:tracePt t="34298" x="2311400" y="6007100"/>
          <p14:tracePt t="34315" x="2324100" y="6013450"/>
          <p14:tracePt t="34332" x="2336800" y="6026150"/>
          <p14:tracePt t="34332" x="2349500" y="6038850"/>
          <p14:tracePt t="34350" x="2374900" y="6057900"/>
          <p14:tracePt t="34366" x="2387600" y="6064250"/>
          <p14:tracePt t="34383" x="2393950" y="6070600"/>
          <p14:tracePt t="34430" x="2400300" y="6070600"/>
          <p14:tracePt t="34469" x="2406650" y="6076950"/>
          <p14:tracePt t="34478" x="2406650" y="6083300"/>
          <p14:tracePt t="34494" x="2413000" y="6083300"/>
          <p14:tracePt t="34496" x="2413000" y="6089650"/>
          <p14:tracePt t="34515" x="2425700" y="6089650"/>
          <p14:tracePt t="34518" x="2444750" y="6089650"/>
          <p14:tracePt t="34532" x="2520950" y="6089650"/>
          <p14:tracePt t="34550" x="2565400" y="6083300"/>
          <p14:tracePt t="34566" x="2590800" y="6045200"/>
          <p14:tracePt t="34583" x="2603500" y="5988050"/>
          <p14:tracePt t="34599" x="2603500" y="5924550"/>
          <p14:tracePt t="34617" x="2597150" y="5886450"/>
          <p14:tracePt t="34633" x="2578100" y="5854700"/>
          <p14:tracePt t="34649" x="2559050" y="5829300"/>
          <p14:tracePt t="34665" x="2501900" y="5797550"/>
          <p14:tracePt t="34683" x="2444750" y="5772150"/>
          <p14:tracePt t="34699" x="2393950" y="5759450"/>
          <p14:tracePt t="34716" x="2355850" y="5759450"/>
          <p14:tracePt t="34732" x="2317750" y="5753100"/>
          <p14:tracePt t="34732" x="2305050" y="5753100"/>
          <p14:tracePt t="34750" x="2266950" y="5753100"/>
          <p14:tracePt t="34766" x="2228850" y="5753100"/>
          <p14:tracePt t="34782" x="2190750" y="5753100"/>
          <p14:tracePt t="34799" x="2165350" y="5753100"/>
          <p14:tracePt t="34816" x="2120900" y="5765800"/>
          <p14:tracePt t="34832" x="2089150" y="5784850"/>
          <p14:tracePt t="34849" x="2051050" y="5810250"/>
          <p14:tracePt t="34866" x="2025650" y="5835650"/>
          <p14:tracePt t="34883" x="2000250" y="5867400"/>
          <p14:tracePt t="34899" x="1981200" y="5886450"/>
          <p14:tracePt t="34916" x="1968500" y="5911850"/>
          <p14:tracePt t="34932" x="1962150" y="5962650"/>
          <p14:tracePt t="34950" x="1962150" y="6000750"/>
          <p14:tracePt t="34967" x="1962150" y="6038850"/>
          <p14:tracePt t="34983" x="1962150" y="6076950"/>
          <p14:tracePt t="34999" x="1981200" y="6108700"/>
          <p14:tracePt t="35016" x="2000250" y="6134100"/>
          <p14:tracePt t="35032" x="2025650" y="6165850"/>
          <p14:tracePt t="35049" x="2057400" y="6191250"/>
          <p14:tracePt t="35066" x="2101850" y="6216650"/>
          <p14:tracePt t="35083" x="2152650" y="6248400"/>
          <p14:tracePt t="35099" x="2222500" y="6280150"/>
          <p14:tracePt t="35116" x="2292350" y="6299200"/>
          <p14:tracePt t="35134" x="2362200" y="6318250"/>
          <p14:tracePt t="35149" x="2432050" y="6324600"/>
          <p14:tracePt t="35166" x="2470150" y="6324600"/>
          <p14:tracePt t="35183" x="2520950" y="6324600"/>
          <p14:tracePt t="35199" x="2571750" y="6311900"/>
          <p14:tracePt t="35216" x="2628900" y="6267450"/>
          <p14:tracePt t="35232" x="2679700" y="6203950"/>
          <p14:tracePt t="35249" x="2711450" y="6134100"/>
          <p14:tracePt t="35265" x="2724150" y="6070600"/>
          <p14:tracePt t="35283" x="2730500" y="6032500"/>
          <p14:tracePt t="35299" x="2730500" y="5994400"/>
          <p14:tracePt t="35316" x="2730500" y="5956300"/>
          <p14:tracePt t="35332" x="2711450" y="5918200"/>
          <p14:tracePt t="35350" x="2698750" y="5905500"/>
          <p14:tracePt t="35366" x="2692400" y="5892800"/>
          <p14:tracePt t="35383" x="2679700" y="5886450"/>
          <p14:tracePt t="35399" x="2654300" y="5880100"/>
          <p14:tracePt t="35415" x="2641600" y="5873750"/>
          <p14:tracePt t="35432" x="2622550" y="5867400"/>
          <p14:tracePt t="35449" x="2609850" y="5867400"/>
          <p14:tracePt t="35465" x="2603500" y="5861050"/>
          <p14:tracePt t="35483" x="2590800" y="5861050"/>
          <p14:tracePt t="35499" x="2571750" y="5848350"/>
          <p14:tracePt t="35516" x="2565400" y="5848350"/>
          <p14:tracePt t="35532" x="2559050" y="5842000"/>
          <p14:tracePt t="35750" x="2552700" y="5835650"/>
          <p14:tracePt t="35765" x="2559050" y="5829300"/>
          <p14:tracePt t="35768" x="2571750" y="5816600"/>
          <p14:tracePt t="35781" x="2597150" y="5791200"/>
          <p14:tracePt t="35782" x="2647950" y="5664200"/>
          <p14:tracePt t="35798" x="2692400" y="5480050"/>
          <p14:tracePt t="35815" x="2698750" y="5410200"/>
          <p14:tracePt t="35832" x="2698750" y="5289550"/>
          <p14:tracePt t="35849" x="2698750" y="5194300"/>
          <p14:tracePt t="35865" x="2698750" y="5143500"/>
          <p14:tracePt t="35882" x="2692400" y="5111750"/>
          <p14:tracePt t="35899" x="2686050" y="5086350"/>
          <p14:tracePt t="35915" x="2679700" y="5073650"/>
          <p14:tracePt t="35932" x="2660650" y="5048250"/>
          <p14:tracePt t="35949" x="2641600" y="5035550"/>
          <p14:tracePt t="35967" x="2628900" y="5022850"/>
          <p14:tracePt t="35982" x="2609850" y="5010150"/>
          <p14:tracePt t="35999" x="2584450" y="4991100"/>
          <p14:tracePt t="36016" x="2565400" y="4972050"/>
          <p14:tracePt t="36033" x="2540000" y="4953000"/>
          <p14:tracePt t="36049" x="2514600" y="4914900"/>
          <p14:tracePt t="36066" x="2495550" y="4883150"/>
          <p14:tracePt t="36082" x="2482850" y="4845050"/>
          <p14:tracePt t="36099" x="2470150" y="4819650"/>
          <p14:tracePt t="36115" x="2470150" y="4794250"/>
          <p14:tracePt t="36115" x="2463800" y="4787900"/>
          <p14:tracePt t="36134" x="2463800" y="4775200"/>
          <p14:tracePt t="36149" x="2463800" y="4737100"/>
          <p14:tracePt t="36166" x="2457450" y="4705350"/>
          <p14:tracePt t="36182" x="2451100" y="4679950"/>
          <p14:tracePt t="36199" x="2444750" y="4648200"/>
          <p14:tracePt t="36216" x="2432050" y="4629150"/>
          <p14:tracePt t="36232" x="2419350" y="4610100"/>
          <p14:tracePt t="36249" x="2413000" y="4603750"/>
          <p14:tracePt t="36266" x="2393950" y="4591050"/>
          <p14:tracePt t="36282" x="2368550" y="4591050"/>
          <p14:tracePt t="36299" x="2343150" y="4591050"/>
          <p14:tracePt t="36315" x="2305050" y="4591050"/>
          <p14:tracePt t="36333" x="2260600" y="4591050"/>
          <p14:tracePt t="36349" x="2203450" y="4616450"/>
          <p14:tracePt t="36349" x="2171700" y="4635500"/>
          <p14:tracePt t="36366" x="2120900" y="4660900"/>
          <p14:tracePt t="36381" x="2082800" y="4686300"/>
          <p14:tracePt t="36399" x="2057400" y="4711700"/>
          <p14:tracePt t="36415" x="2032000" y="4730750"/>
          <p14:tracePt t="36433" x="2019300" y="4756150"/>
          <p14:tracePt t="36449" x="2006600" y="4787900"/>
          <p14:tracePt t="36466" x="2000250" y="4819650"/>
          <p14:tracePt t="36482" x="1993900" y="4857750"/>
          <p14:tracePt t="36499" x="1993900" y="4895850"/>
          <p14:tracePt t="36515" x="1993900" y="4940300"/>
          <p14:tracePt t="36532" x="2006600" y="4965700"/>
          <p14:tracePt t="36549" x="2025650" y="4997450"/>
          <p14:tracePt t="36566" x="2032000" y="5003800"/>
          <p14:tracePt t="36583" x="2038350" y="5010150"/>
          <p14:tracePt t="36599" x="2044700" y="5010150"/>
          <p14:tracePt t="36616" x="2057400" y="5016500"/>
          <p14:tracePt t="36632" x="2089150" y="5022850"/>
          <p14:tracePt t="36650" x="2114550" y="5029200"/>
          <p14:tracePt t="36666" x="2139950" y="5029200"/>
          <p14:tracePt t="36682" x="2165350" y="5029200"/>
          <p14:tracePt t="36699" x="2184400" y="5029200"/>
          <p14:tracePt t="36715" x="2197100" y="5029200"/>
          <p14:tracePt t="36733" x="2203450" y="5029200"/>
          <p14:tracePt t="36749" x="2209800" y="5029200"/>
          <p14:tracePt t="36766" x="2216150" y="5029200"/>
          <p14:tracePt t="36838" x="2222500" y="5029200"/>
          <p14:tracePt t="37077" x="2228850" y="5041900"/>
          <p14:tracePt t="37085" x="2235200" y="5054600"/>
          <p14:tracePt t="37091" x="2241550" y="5073650"/>
          <p14:tracePt t="37099" x="2266950" y="5137150"/>
          <p14:tracePt t="37115" x="2298700" y="5200650"/>
          <p14:tracePt t="37132" x="2343150" y="5270500"/>
          <p14:tracePt t="37148" x="2413000" y="5397500"/>
          <p14:tracePt t="37166" x="2444750" y="5499100"/>
          <p14:tracePt t="37182" x="2482850" y="5607050"/>
          <p14:tracePt t="37198" x="2520950" y="5715000"/>
          <p14:tracePt t="37215" x="2559050" y="5816600"/>
          <p14:tracePt t="37231" x="2584450" y="5905500"/>
          <p14:tracePt t="37249" x="2616200" y="5975350"/>
          <p14:tracePt t="37265" x="2641600" y="6026150"/>
          <p14:tracePt t="37282" x="2654300" y="6064250"/>
          <p14:tracePt t="37299" x="2667000" y="6089650"/>
          <p14:tracePt t="37315" x="2679700" y="6096000"/>
          <p14:tracePt t="37358" x="2686050" y="6102350"/>
          <p14:tracePt t="37389" x="2698750" y="6102350"/>
          <p14:tracePt t="37405" x="2705100" y="6108700"/>
          <p14:tracePt t="37413" x="2711450" y="6115050"/>
          <p14:tracePt t="37431" x="2717800" y="6121400"/>
          <p14:tracePt t="37432" x="2724150" y="6127750"/>
          <p14:tracePt t="37448" x="2730500" y="6127750"/>
          <p14:tracePt t="37484" x="2736850" y="6134100"/>
          <p14:tracePt t="37534" x="2749550" y="6134100"/>
          <p14:tracePt t="37950" x="2755900" y="6134100"/>
          <p14:tracePt t="37951" x="2762250" y="6134100"/>
          <p14:tracePt t="37982" x="2768600" y="6134100"/>
          <p14:tracePt t="37997" x="2774950" y="6134100"/>
          <p14:tracePt t="38013" x="2787650" y="6140450"/>
          <p14:tracePt t="38014" x="2794000" y="6146800"/>
          <p14:tracePt t="38024" x="2806700" y="6146800"/>
          <p14:tracePt t="38031" x="2844800" y="6165850"/>
          <p14:tracePt t="38048" x="2901950" y="6178550"/>
          <p14:tracePt t="38065" x="2965450" y="6191250"/>
          <p14:tracePt t="38082" x="3028950" y="6203950"/>
          <p14:tracePt t="38099" x="3079750" y="6210300"/>
          <p14:tracePt t="38115" x="3111500" y="6210300"/>
          <p14:tracePt t="38132" x="3124200" y="6210300"/>
          <p14:tracePt t="38150" x="3136900" y="6210300"/>
          <p14:tracePt t="38166" x="3168650" y="6210300"/>
          <p14:tracePt t="38183" x="3181350" y="6210300"/>
          <p14:tracePt t="38199" x="3206750" y="6210300"/>
          <p14:tracePt t="38216" x="3219450" y="6210300"/>
          <p14:tracePt t="38232" x="3232150" y="6210300"/>
          <p14:tracePt t="38249" x="3238500" y="6210300"/>
          <p14:tracePt t="38265" x="3244850" y="6210300"/>
          <p14:tracePt t="38282" x="3251200" y="6210300"/>
          <p14:tracePt t="38414" x="3232150" y="6210300"/>
          <p14:tracePt t="38416" x="3187700" y="6210300"/>
          <p14:tracePt t="38432" x="3149600" y="6210300"/>
          <p14:tracePt t="38434" x="3035300" y="6203950"/>
          <p14:tracePt t="38449" x="2914650" y="6178550"/>
          <p14:tracePt t="38465" x="2781300" y="6159500"/>
          <p14:tracePt t="38482" x="2679700" y="6140450"/>
          <p14:tracePt t="38499" x="2603500" y="6134100"/>
          <p14:tracePt t="38516" x="2540000" y="6121400"/>
          <p14:tracePt t="38532" x="2470150" y="6108700"/>
          <p14:tracePt t="38550" x="2425700" y="6102350"/>
          <p14:tracePt t="38566" x="2368550" y="6096000"/>
          <p14:tracePt t="38582" x="2330450" y="6096000"/>
          <p14:tracePt t="38599" x="2286000" y="6096000"/>
          <p14:tracePt t="38616" x="2254250" y="6096000"/>
          <p14:tracePt t="38632" x="2228850" y="6096000"/>
          <p14:tracePt t="38649" x="2216150" y="6096000"/>
          <p14:tracePt t="38665" x="2209800" y="6096000"/>
          <p14:tracePt t="38683" x="2203450" y="6096000"/>
          <p14:tracePt t="38822" x="2209800" y="6096000"/>
          <p14:tracePt t="38853" x="2216150" y="6096000"/>
          <p14:tracePt t="38878" x="2222500" y="6096000"/>
          <p14:tracePt t="38894" x="2228850" y="6096000"/>
          <p14:tracePt t="38917" x="2235200" y="6096000"/>
          <p14:tracePt t="38933" x="2241550" y="6096000"/>
          <p14:tracePt t="38949" x="2247900" y="6096000"/>
          <p14:tracePt t="38957" x="2254250" y="6096000"/>
          <p14:tracePt t="38965" x="2260600" y="6096000"/>
          <p14:tracePt t="38973" x="2266950" y="6096000"/>
          <p14:tracePt t="38982" x="2273300" y="6096000"/>
          <p14:tracePt t="39302" x="2279650" y="6096000"/>
          <p14:tracePt t="39308" x="2286000" y="6096000"/>
          <p14:tracePt t="39340" x="2292350" y="6096000"/>
          <p14:tracePt t="39349" x="2298700" y="6096000"/>
          <p14:tracePt t="39357" x="2305050" y="6096000"/>
          <p14:tracePt t="39357" x="2317750" y="6102350"/>
          <p14:tracePt t="39365" x="2330450" y="6102350"/>
          <p14:tracePt t="39381" x="2349500" y="6102350"/>
          <p14:tracePt t="39383" x="2393950" y="6102350"/>
          <p14:tracePt t="39398" x="2432050" y="6102350"/>
          <p14:tracePt t="39415" x="2476500" y="6102350"/>
          <p14:tracePt t="39432" x="2501900" y="6102350"/>
          <p14:tracePt t="39449" x="2514600" y="6102350"/>
          <p14:tracePt t="39465" x="2540000" y="6102350"/>
          <p14:tracePt t="39482" x="2565400" y="6108700"/>
          <p14:tracePt t="39498" x="2597150" y="6108700"/>
          <p14:tracePt t="39515" x="2635250" y="6108700"/>
          <p14:tracePt t="39532" x="2673350" y="6108700"/>
          <p14:tracePt t="39532" x="2692400" y="6108700"/>
          <p14:tracePt t="39550" x="2736850" y="6115050"/>
          <p14:tracePt t="39566" x="2762250" y="6121400"/>
          <p14:tracePt t="39582" x="2787650" y="6121400"/>
          <p14:tracePt t="39599" x="2800350" y="6121400"/>
          <p14:tracePt t="39615" x="2806700" y="6121400"/>
          <p14:tracePt t="39652" x="2806700" y="6127750"/>
          <p14:tracePt t="39667" x="2819400" y="6127750"/>
          <p14:tracePt t="39682" x="2832100" y="6134100"/>
          <p14:tracePt t="39699" x="2851150" y="6134100"/>
          <p14:tracePt t="39715" x="2876550" y="6140450"/>
          <p14:tracePt t="39718" x="2882900" y="6140450"/>
          <p14:tracePt t="39732" x="2908300" y="6146800"/>
          <p14:tracePt t="39749" x="2933700" y="6146800"/>
          <p14:tracePt t="39766" x="2952750" y="6153150"/>
          <p14:tracePt t="39782" x="2971800" y="6159500"/>
          <p14:tracePt t="39799" x="2990850" y="6178550"/>
          <p14:tracePt t="39815" x="3022600" y="6184900"/>
          <p14:tracePt t="39832" x="3048000" y="6197600"/>
          <p14:tracePt t="39849" x="3073400" y="6210300"/>
          <p14:tracePt t="39866" x="3092450" y="6216650"/>
          <p14:tracePt t="39882" x="3105150" y="6216650"/>
          <p14:tracePt t="39899" x="3111500" y="6223000"/>
          <p14:tracePt t="39915" x="3117850" y="6223000"/>
          <p14:tracePt t="39932" x="3124200" y="6223000"/>
          <p14:tracePt t="39949" x="3143250" y="6223000"/>
          <p14:tracePt t="39966" x="3155950" y="6223000"/>
          <p14:tracePt t="39982" x="3175000" y="6223000"/>
          <p14:tracePt t="39999" x="3187700" y="6223000"/>
          <p14:tracePt t="40015" x="3219450" y="6223000"/>
          <p14:tracePt t="40032" x="3244850" y="6216650"/>
          <p14:tracePt t="40048" x="3282950" y="6203950"/>
          <p14:tracePt t="40065" x="3333750" y="6184900"/>
          <p14:tracePt t="40082" x="3378200" y="6172200"/>
          <p14:tracePt t="40099" x="3448050" y="6159500"/>
          <p14:tracePt t="40115" x="3505200" y="6140450"/>
          <p14:tracePt t="40132" x="3556000" y="6121400"/>
          <p14:tracePt t="40149" x="3613150" y="6108700"/>
          <p14:tracePt t="40166" x="3651250" y="6096000"/>
          <p14:tracePt t="40182" x="3670300" y="6089650"/>
          <p14:tracePt t="40199" x="3695700" y="6083300"/>
          <p14:tracePt t="40216" x="3714750" y="6076950"/>
          <p14:tracePt t="40233" x="3740150" y="6070600"/>
          <p14:tracePt t="40247" x="3765550" y="6070600"/>
          <p14:tracePt t="40264" x="3790950" y="6070600"/>
          <p14:tracePt t="40281" x="3829050" y="6064250"/>
          <p14:tracePt t="40297" x="3879850" y="6051550"/>
          <p14:tracePt t="40314" x="3943350" y="6038850"/>
          <p14:tracePt t="40331" x="4013200" y="6026150"/>
          <p14:tracePt t="40347" x="4051300" y="6007100"/>
          <p14:tracePt t="40364" x="4083050" y="5994400"/>
          <p14:tracePt t="40405" x="4089400" y="5994400"/>
          <p14:tracePt t="40413" x="4089400" y="5988050"/>
          <p14:tracePt t="40581" x="4083050" y="5988050"/>
          <p14:tracePt t="40613" x="4076700" y="5988050"/>
          <p14:tracePt t="40619" x="4070350" y="5988050"/>
          <p14:tracePt t="40672" x="4064000" y="5988050"/>
          <p14:tracePt t="40709" x="4057650" y="5988050"/>
          <p14:tracePt t="40717" x="4051300" y="5988050"/>
          <p14:tracePt t="40733" x="4044950" y="5988050"/>
          <p14:tracePt t="40734" x="4038600" y="5988050"/>
          <p14:tracePt t="40747" x="4032250" y="5988050"/>
          <p14:tracePt t="40764" x="4013200" y="5988050"/>
          <p14:tracePt t="40781" x="4006850" y="5988050"/>
          <p14:tracePt t="40901" x="4000500" y="5988050"/>
          <p14:tracePt t="40916" x="3994150" y="5988050"/>
          <p14:tracePt t="40923" x="3987800" y="5988050"/>
          <p14:tracePt t="40958" x="3981450" y="5988050"/>
          <p14:tracePt t="41900" x="3975100" y="5988050"/>
          <p14:tracePt t="41909" x="3968750" y="5988050"/>
          <p14:tracePt t="41916" x="3968750" y="5994400"/>
          <p14:tracePt t="41924" x="3962400" y="5994400"/>
          <p14:tracePt t="41933" x="3956050" y="6026150"/>
          <p14:tracePt t="41949" x="3956050" y="6045200"/>
          <p14:tracePt t="41966" x="3949700" y="6070600"/>
          <p14:tracePt t="41982" x="3949700" y="6083300"/>
          <p14:tracePt t="41998" x="3949700" y="6102350"/>
          <p14:tracePt t="42015" x="3949700" y="6115050"/>
          <p14:tracePt t="42032" x="3949700" y="6127750"/>
          <p14:tracePt t="42048" x="3949700" y="6134100"/>
          <p14:tracePt t="42064" x="3949700" y="6140450"/>
          <p14:tracePt t="42081" x="3949700" y="6146800"/>
          <p14:tracePt t="42097" x="3949700" y="6153150"/>
          <p14:tracePt t="42114" x="3949700" y="6165850"/>
          <p14:tracePt t="42131" x="3949700" y="6172200"/>
          <p14:tracePt t="42147" x="3949700" y="6184900"/>
          <p14:tracePt t="42164" x="3949700" y="6191250"/>
          <p14:tracePt t="42181" x="3949700" y="6197600"/>
          <p14:tracePt t="42285" x="3949700" y="6203950"/>
          <p14:tracePt t="42300" x="3949700" y="6210300"/>
          <p14:tracePt t="42332" x="3943350" y="6216650"/>
          <p14:tracePt t="43796" x="3943350" y="6165850"/>
          <p14:tracePt t="43803" x="3943350" y="6070600"/>
          <p14:tracePt t="43812" x="3930650" y="5962650"/>
          <p14:tracePt t="43831" x="3873500" y="5632450"/>
          <p14:tracePt t="43832" x="3810000" y="5295900"/>
          <p14:tracePt t="43848" x="3790950" y="5130800"/>
          <p14:tracePt t="43879" x="3790950" y="4997450"/>
          <p14:tracePt t="43880" x="3790950" y="4946650"/>
          <p14:tracePt t="43896" x="3797300" y="4927600"/>
          <p14:tracePt t="43913" x="3803650" y="4921250"/>
          <p14:tracePt t="43930" x="3810000" y="4914900"/>
          <p14:tracePt t="43946" x="3810000" y="4908550"/>
          <p14:tracePt t="44012" x="3816350" y="4908550"/>
          <p14:tracePt t="44028" x="3822700" y="4908550"/>
          <p14:tracePt t="44044" x="3829050" y="4908550"/>
          <p14:tracePt t="44067" x="3835400" y="4908550"/>
          <p14:tracePt t="44089" x="3841750" y="4908550"/>
          <p14:tracePt t="44096" x="3848100" y="4908550"/>
          <p14:tracePt t="44097" x="3854450" y="4902200"/>
          <p14:tracePt t="44420" x="3860800" y="4902200"/>
          <p14:tracePt t="44435" x="3867150" y="4902200"/>
          <p14:tracePt t="44459" x="3873500" y="4902200"/>
          <p14:tracePt t="44484" x="3879850" y="4902200"/>
          <p14:tracePt t="44539" x="3879850" y="4908550"/>
          <p14:tracePt t="44630" x="3886200" y="4908550"/>
          <p14:tracePt t="44656" x="3892550" y="4908550"/>
          <p14:tracePt t="44658" x="3892550" y="4914900"/>
          <p14:tracePt t="44664" x="3905250" y="4927600"/>
          <p14:tracePt t="44681" x="3924300" y="4940300"/>
          <p14:tracePt t="44697" x="3937000" y="4953000"/>
          <p14:tracePt t="44714" x="3949700" y="4972050"/>
          <p14:tracePt t="44731" x="3975100" y="4984750"/>
          <p14:tracePt t="44747" x="3981450" y="4991100"/>
          <p14:tracePt t="44764" x="3987800" y="4991100"/>
          <p14:tracePt t="44780" x="3994150" y="4991100"/>
          <p14:tracePt t="45444"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r>
              <a:rPr lang="en-GB"/>
              <a:t>External Interrupts—Interrupt 6 and 7</a:t>
            </a:r>
          </a:p>
        </p:txBody>
      </p:sp>
      <p:sp>
        <p:nvSpPr>
          <p:cNvPr id="342019" name="Rectangle 3"/>
          <p:cNvSpPr>
            <a:spLocks noGrp="1" noChangeArrowheads="1"/>
          </p:cNvSpPr>
          <p:nvPr>
            <p:ph type="body" idx="1"/>
          </p:nvPr>
        </p:nvSpPr>
        <p:spPr/>
        <p:txBody>
          <a:bodyPr/>
          <a:lstStyle/>
          <a:p>
            <a:r>
              <a:rPr lang="en-US" sz="2000"/>
              <a:t>Port pins P3.6 and P3.7 can be used as inputs for the other 2 external interrupts</a:t>
            </a:r>
            <a:r>
              <a:rPr lang="en-US" sz="2000">
                <a:cs typeface="Arial" charset="0"/>
              </a:rPr>
              <a:t>—</a:t>
            </a:r>
            <a:r>
              <a:rPr lang="en-US" sz="2000"/>
              <a:t>Interrupts 6 &amp; 7</a:t>
            </a:r>
          </a:p>
          <a:p>
            <a:endParaRPr lang="en-US" sz="2000"/>
          </a:p>
          <a:p>
            <a:r>
              <a:rPr lang="en-US" sz="2000"/>
              <a:t>They are edge-sensitive inputs and can be configured to trigger on a positive or negative edge</a:t>
            </a:r>
          </a:p>
          <a:p>
            <a:endParaRPr lang="en-US" sz="2000"/>
          </a:p>
          <a:p>
            <a:r>
              <a:rPr lang="en-US" sz="2000"/>
              <a:t>The interrupt-pending flags and configuration bits for these interrupts are in the port 3 interrupt flag register (P3IF)</a:t>
            </a:r>
          </a:p>
          <a:p>
            <a:endParaRPr lang="en-US" sz="2000"/>
          </a:p>
          <a:p>
            <a:r>
              <a:rPr lang="en-US" sz="2000"/>
              <a:t>When an active edge is detected on P3.6 or P3.7, the corresponding external interrupt flag (IE6 or IE7) will be set to logic 1 in the P3IF register</a:t>
            </a:r>
          </a:p>
          <a:p>
            <a:endParaRPr lang="en-US" sz="2000"/>
          </a:p>
          <a:p>
            <a:r>
              <a:rPr lang="en-US" sz="2000"/>
              <a:t>If the associated interrupt is enabled, an interrupt will be generated and the CPU will vector to the associated interrupt vector location</a:t>
            </a:r>
            <a:endParaRPr lang="en-GB" sz="20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639"/>
    </mc:Choice>
    <mc:Fallback>
      <p:transition spd="slow" advTm="108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08" x="5854700" y="577850"/>
          <p14:tracePt t="3992" x="5861050" y="577850"/>
          <p14:tracePt t="4001" x="5873750" y="577850"/>
          <p14:tracePt t="4024" x="5886450" y="577850"/>
          <p14:tracePt t="4042" x="5892800" y="577850"/>
          <p14:tracePt t="4048" x="5905500" y="577850"/>
          <p14:tracePt t="4064" x="5924550" y="584200"/>
          <p14:tracePt t="4083" x="5937250" y="584200"/>
          <p14:tracePt t="4099" x="5988050" y="590550"/>
          <p14:tracePt t="4104" x="6032500" y="596900"/>
          <p14:tracePt t="4116" x="6121400" y="609600"/>
          <p14:tracePt t="4133" x="6203950" y="615950"/>
          <p14:tracePt t="4152" x="6292850" y="622300"/>
          <p14:tracePt t="4166" x="6362700" y="622300"/>
          <p14:tracePt t="4182" x="6413500" y="622300"/>
          <p14:tracePt t="4199" x="6464300" y="622300"/>
          <p14:tracePt t="4216" x="6515100" y="622300"/>
          <p14:tracePt t="4233" x="6540500" y="622300"/>
          <p14:tracePt t="4249" x="6553200" y="622300"/>
          <p14:tracePt t="4266" x="6559550" y="622300"/>
          <p14:tracePt t="4697" x="6578600" y="622300"/>
          <p14:tracePt t="4705" x="6604000" y="628650"/>
          <p14:tracePt t="4713" x="6642100" y="635000"/>
          <p14:tracePt t="4721" x="6718300" y="635000"/>
          <p14:tracePt t="4735" x="6826250" y="641350"/>
          <p14:tracePt t="4749" x="6953250" y="641350"/>
          <p14:tracePt t="4766" x="7086600" y="647700"/>
          <p14:tracePt t="4783" x="7207250" y="647700"/>
          <p14:tracePt t="4799" x="7346950" y="647700"/>
          <p14:tracePt t="4818" x="7416800" y="647700"/>
          <p14:tracePt t="4834" x="7467600" y="647700"/>
          <p14:tracePt t="4850" x="7499350" y="647700"/>
          <p14:tracePt t="4867" x="7543800" y="641350"/>
          <p14:tracePt t="4883" x="7562850" y="635000"/>
          <p14:tracePt t="4900" x="7581900" y="635000"/>
          <p14:tracePt t="4917" x="7594600" y="635000"/>
          <p14:tracePt t="4934" x="7600950" y="628650"/>
          <p14:tracePt t="4950" x="7613650" y="628650"/>
          <p14:tracePt t="4967" x="7639050" y="628650"/>
          <p14:tracePt t="4983" x="7664450" y="628650"/>
          <p14:tracePt t="4983" x="7670800" y="622300"/>
          <p14:tracePt t="5001" x="7696200" y="615950"/>
          <p14:tracePt t="5017" x="7708900" y="615950"/>
          <p14:tracePt t="5034" x="7715250" y="615950"/>
          <p14:tracePt t="5505" x="7677150" y="603250"/>
          <p14:tracePt t="5513" x="7594600" y="596900"/>
          <p14:tracePt t="5517" x="7239000" y="539750"/>
          <p14:tracePt t="5533" x="6635750" y="431800"/>
          <p14:tracePt t="5551" x="6070600" y="342900"/>
          <p14:tracePt t="5567" x="5664200" y="292100"/>
          <p14:tracePt t="5584" x="5511800" y="266700"/>
          <p14:tracePt t="5600" x="5473700" y="266700"/>
          <p14:tracePt t="5737" x="5499100" y="266700"/>
          <p14:tracePt t="5745" x="5524500" y="279400"/>
          <p14:tracePt t="5748" x="5581650" y="311150"/>
          <p14:tracePt t="5766" x="5651500" y="330200"/>
          <p14:tracePt t="5767" x="5797550" y="387350"/>
          <p14:tracePt t="5784" x="6007100" y="450850"/>
          <p14:tracePt t="5800" x="6305550" y="520700"/>
          <p14:tracePt t="5833" x="6445250" y="546100"/>
          <p14:tracePt t="5833" x="6565900" y="558800"/>
          <p14:tracePt t="5849" x="6648450" y="571500"/>
          <p14:tracePt t="5866" x="6667500" y="571500"/>
          <p14:tracePt t="5884" x="6680200" y="571500"/>
          <p14:tracePt t="5900" x="6686550" y="571500"/>
          <p14:tracePt t="6282" x="6680200" y="571500"/>
          <p14:tracePt t="6283" x="6673850" y="571500"/>
          <p14:tracePt t="6300" x="6661150" y="571500"/>
          <p14:tracePt t="6305" x="6597650" y="571500"/>
          <p14:tracePt t="6318" x="6534150" y="577850"/>
          <p14:tracePt t="6334" x="6470650" y="577850"/>
          <p14:tracePt t="6350" x="6432550" y="584200"/>
          <p14:tracePt t="6366" x="6419850" y="584200"/>
          <p14:tracePt t="6384" x="6413500" y="584200"/>
          <p14:tracePt t="6400" x="6400800" y="584200"/>
          <p14:tracePt t="8049" x="6394450" y="584200"/>
          <p14:tracePt t="8057" x="6388100" y="584200"/>
          <p14:tracePt t="8060" x="6381750" y="590550"/>
          <p14:tracePt t="8066" x="6375400" y="590550"/>
          <p14:tracePt t="8084" x="6369050" y="590550"/>
          <p14:tracePt t="8257" x="6362700" y="590550"/>
          <p14:tracePt t="8265" x="6350000" y="590550"/>
          <p14:tracePt t="8273" x="6337300" y="590550"/>
          <p14:tracePt t="8281" x="6324600" y="590550"/>
          <p14:tracePt t="8289" x="6299200" y="596900"/>
          <p14:tracePt t="8300" x="6273800" y="603250"/>
          <p14:tracePt t="8316" x="6242050" y="603250"/>
          <p14:tracePt t="8333" x="6216650" y="603250"/>
          <p14:tracePt t="8350" x="6191250" y="603250"/>
          <p14:tracePt t="8367" x="6165850" y="603250"/>
          <p14:tracePt t="8383" x="6140450" y="603250"/>
          <p14:tracePt t="8400" x="6102350" y="603250"/>
          <p14:tracePt t="8417" x="6070600" y="596900"/>
          <p14:tracePt t="8433" x="6045200" y="596900"/>
          <p14:tracePt t="8450" x="6013450" y="596900"/>
          <p14:tracePt t="8467" x="5994400" y="596900"/>
          <p14:tracePt t="8483" x="5981700" y="596900"/>
          <p14:tracePt t="8601" x="5988050" y="596900"/>
          <p14:tracePt t="8608" x="6000750" y="596900"/>
          <p14:tracePt t="8617" x="6026150" y="596900"/>
          <p14:tracePt t="8633" x="6032500" y="596900"/>
          <p14:tracePt t="8634" x="6064250" y="596900"/>
          <p14:tracePt t="8650" x="6108700" y="596900"/>
          <p14:tracePt t="8667" x="6172200" y="603250"/>
          <p14:tracePt t="8683" x="6242050" y="615950"/>
          <p14:tracePt t="8700" x="6330950" y="628650"/>
          <p14:tracePt t="8716" x="6419850" y="641350"/>
          <p14:tracePt t="8733" x="6546850" y="654050"/>
          <p14:tracePt t="8750" x="6667500" y="666750"/>
          <p14:tracePt t="8766" x="6788150" y="666750"/>
          <p14:tracePt t="8783" x="6908800" y="666750"/>
          <p14:tracePt t="8800" x="7067550" y="666750"/>
          <p14:tracePt t="8818" x="7156450" y="666750"/>
          <p14:tracePt t="8833" x="7239000" y="666750"/>
          <p14:tracePt t="8850" x="7308850" y="666750"/>
          <p14:tracePt t="8867" x="7372350" y="666750"/>
          <p14:tracePt t="8884" x="7429500" y="666750"/>
          <p14:tracePt t="8900" x="7480300" y="654050"/>
          <p14:tracePt t="8917" x="7518400" y="647700"/>
          <p14:tracePt t="8933" x="7543800" y="641350"/>
          <p14:tracePt t="8950" x="7569200" y="641350"/>
          <p14:tracePt t="8966" x="7588250" y="641350"/>
          <p14:tracePt t="8983" x="7600950" y="635000"/>
          <p14:tracePt t="8999" x="7620000" y="628650"/>
          <p14:tracePt t="9018" x="7626350" y="628650"/>
          <p14:tracePt t="9201" x="7620000" y="628650"/>
          <p14:tracePt t="9211" x="7600950" y="628650"/>
          <p14:tracePt t="9217" x="7581900" y="628650"/>
          <p14:tracePt t="9218" x="7531100" y="628650"/>
          <p14:tracePt t="9233" x="7467600" y="628650"/>
          <p14:tracePt t="9250" x="7378700" y="628650"/>
          <p14:tracePt t="9266" x="7308850" y="628650"/>
          <p14:tracePt t="9283" x="7239000" y="628650"/>
          <p14:tracePt t="9300" x="7181850" y="628650"/>
          <p14:tracePt t="9317" x="7124700" y="628650"/>
          <p14:tracePt t="9333" x="7042150" y="628650"/>
          <p14:tracePt t="9350" x="6965950" y="628650"/>
          <p14:tracePt t="9366" x="6877050" y="622300"/>
          <p14:tracePt t="9383" x="6794500" y="609600"/>
          <p14:tracePt t="9400" x="6673850" y="590550"/>
          <p14:tracePt t="9417" x="6610350" y="571500"/>
          <p14:tracePt t="9433" x="6553200" y="558800"/>
          <p14:tracePt t="9450" x="6489700" y="552450"/>
          <p14:tracePt t="9466" x="6445250" y="546100"/>
          <p14:tracePt t="9483" x="6388100" y="546100"/>
          <p14:tracePt t="9500" x="6356350" y="539750"/>
          <p14:tracePt t="9517" x="6337300" y="539750"/>
          <p14:tracePt t="9533" x="6330950" y="539750"/>
          <p14:tracePt t="9550" x="6324600" y="539750"/>
          <p14:tracePt t="10049" x="6337300" y="539750"/>
          <p14:tracePt t="10057" x="6362700" y="539750"/>
          <p14:tracePt t="10064" x="6451600" y="539750"/>
          <p14:tracePt t="10075" x="6496050" y="539750"/>
          <p14:tracePt t="10084" x="6610350" y="539750"/>
          <p14:tracePt t="10100" x="6731000" y="539750"/>
          <p14:tracePt t="10116" x="6832600" y="539750"/>
          <p14:tracePt t="10133" x="6927850" y="539750"/>
          <p14:tracePt t="10150" x="6991350" y="539750"/>
          <p14:tracePt t="10166" x="7042150" y="539750"/>
          <p14:tracePt t="10183" x="7086600" y="539750"/>
          <p14:tracePt t="10200" x="7131050" y="533400"/>
          <p14:tracePt t="10218" x="7156450" y="533400"/>
          <p14:tracePt t="10233" x="7188200" y="533400"/>
          <p14:tracePt t="10250" x="7213600" y="533400"/>
          <p14:tracePt t="10266" x="7245350" y="527050"/>
          <p14:tracePt t="10283" x="7264400" y="527050"/>
          <p14:tracePt t="10300" x="7296150" y="527050"/>
          <p14:tracePt t="10317" x="7315200" y="527050"/>
          <p14:tracePt t="10334" x="7340600" y="527050"/>
          <p14:tracePt t="10351" x="7385050" y="527050"/>
          <p14:tracePt t="10367" x="7416800" y="527050"/>
          <p14:tracePt t="10384" x="7461250" y="527050"/>
          <p14:tracePt t="10401" x="7531100" y="527050"/>
          <p14:tracePt t="10418" x="7569200" y="527050"/>
          <p14:tracePt t="10434" x="7600950" y="527050"/>
          <p14:tracePt t="10451" x="7620000" y="527050"/>
          <p14:tracePt t="10467" x="7632700" y="527050"/>
          <p14:tracePt t="10484" x="7645400" y="527050"/>
          <p14:tracePt t="10501" x="7651750" y="527050"/>
          <p14:tracePt t="11105" x="7645400" y="527050"/>
          <p14:tracePt t="11113" x="7626350" y="527050"/>
          <p14:tracePt t="11121" x="7594600" y="527050"/>
          <p14:tracePt t="11134" x="7556500" y="527050"/>
          <p14:tracePt t="11134" x="7473950" y="546100"/>
          <p14:tracePt t="11151" x="7353300" y="584200"/>
          <p14:tracePt t="11167" x="7181850" y="628650"/>
          <p14:tracePt t="11183" x="7010400" y="673100"/>
          <p14:tracePt t="11183" x="6908800" y="685800"/>
          <p14:tracePt t="11202" x="6800850" y="692150"/>
          <p14:tracePt t="11217" x="6394450" y="755650"/>
          <p14:tracePt t="11233" x="6108700" y="793750"/>
          <p14:tracePt t="11250" x="5842000" y="825500"/>
          <p14:tracePt t="11267" x="5537200" y="876300"/>
          <p14:tracePt t="11283" x="5270500" y="914400"/>
          <p14:tracePt t="11300" x="5041900" y="946150"/>
          <p14:tracePt t="11316" x="4876800" y="965200"/>
          <p14:tracePt t="11333" x="4737100" y="990600"/>
          <p14:tracePt t="11350" x="4654550" y="996950"/>
          <p14:tracePt t="11367" x="4635500" y="1003300"/>
          <p14:tracePt t="11383" x="4629150" y="1003300"/>
          <p14:tracePt t="11449" x="4635500" y="1003300"/>
          <p14:tracePt t="11457" x="4711700" y="1003300"/>
          <p14:tracePt t="11459" x="4832350" y="1003300"/>
          <p14:tracePt t="11466" x="5168900" y="1003300"/>
          <p14:tracePt t="11483" x="5492750" y="1003300"/>
          <p14:tracePt t="11500" x="5778500" y="990600"/>
          <p14:tracePt t="11516" x="6096000" y="990600"/>
          <p14:tracePt t="11533" x="6343650" y="965200"/>
          <p14:tracePt t="11549" x="6521450" y="933450"/>
          <p14:tracePt t="11567" x="6661150" y="908050"/>
          <p14:tracePt t="11583" x="6788150" y="889000"/>
          <p14:tracePt t="11600" x="6877050" y="876300"/>
          <p14:tracePt t="11617" x="7004050" y="850900"/>
          <p14:tracePt t="11633" x="7080250" y="850900"/>
          <p14:tracePt t="11650" x="7143750" y="844550"/>
          <p14:tracePt t="11666" x="7194550" y="831850"/>
          <p14:tracePt t="11683" x="7239000" y="825500"/>
          <p14:tracePt t="11700" x="7296150" y="819150"/>
          <p14:tracePt t="11716" x="7366000" y="806450"/>
          <p14:tracePt t="11733" x="7448550" y="793750"/>
          <p14:tracePt t="11750" x="7537450" y="774700"/>
          <p14:tracePt t="11766" x="7645400" y="749300"/>
          <p14:tracePt t="11785" x="7677150" y="736600"/>
          <p14:tracePt t="11800" x="7715250" y="730250"/>
          <p14:tracePt t="11817" x="7747000" y="717550"/>
          <p14:tracePt t="11833" x="7753350" y="711200"/>
          <p14:tracePt t="11949" x="7721600" y="711200"/>
          <p14:tracePt t="11960" x="7696200" y="711200"/>
          <p14:tracePt t="11968" x="7651750" y="711200"/>
          <p14:tracePt t="11969" x="7588250" y="711200"/>
          <p14:tracePt t="11982" x="7429500" y="711200"/>
          <p14:tracePt t="11999" x="7169150" y="742950"/>
          <p14:tracePt t="12016" x="6553200" y="793750"/>
          <p14:tracePt t="12034" x="6108700" y="793750"/>
          <p14:tracePt t="12050" x="5556250" y="819150"/>
          <p14:tracePt t="12066" x="5048250" y="876300"/>
          <p14:tracePt t="12083" x="4578350" y="920750"/>
          <p14:tracePt t="12100" x="4203700" y="971550"/>
          <p14:tracePt t="12116" x="3879850" y="1022350"/>
          <p14:tracePt t="12133" x="3632200" y="1054100"/>
          <p14:tracePt t="12149" x="3467100" y="1085850"/>
          <p14:tracePt t="12166" x="3308350" y="1104900"/>
          <p14:tracePt t="12184" x="3194050" y="1111250"/>
          <p14:tracePt t="12200" x="3073400" y="1123950"/>
          <p14:tracePt t="12218" x="3003550" y="1123950"/>
          <p14:tracePt t="12233" x="2927350" y="1130300"/>
          <p14:tracePt t="12250" x="2851150" y="1130300"/>
          <p14:tracePt t="12266" x="2774950" y="1143000"/>
          <p14:tracePt t="12283" x="2673350" y="1149350"/>
          <p14:tracePt t="12299" x="2584450" y="1162050"/>
          <p14:tracePt t="12316" x="2482850" y="1181100"/>
          <p14:tracePt t="12333" x="2374900" y="1200150"/>
          <p14:tracePt t="12350" x="2292350" y="1212850"/>
          <p14:tracePt t="12393" x="2286000" y="1212850"/>
          <p14:tracePt t="12400" x="2273300" y="1219200"/>
          <p14:tracePt t="12416" x="2273300" y="1225550"/>
          <p14:tracePt t="12417" x="2266950" y="1225550"/>
          <p14:tracePt t="12433" x="2260600" y="1225550"/>
          <p14:tracePt t="12450" x="2247900" y="1231900"/>
          <p14:tracePt t="12466" x="2235200" y="1231900"/>
          <p14:tracePt t="12483" x="2209800" y="1238250"/>
          <p14:tracePt t="12500" x="2190750" y="1238250"/>
          <p14:tracePt t="12516" x="2152650" y="1238250"/>
          <p14:tracePt t="12533" x="2120900" y="1244600"/>
          <p14:tracePt t="12550" x="2082800" y="1250950"/>
          <p14:tracePt t="12566" x="2057400" y="1250950"/>
          <p14:tracePt t="12583" x="2025650" y="1250950"/>
          <p14:tracePt t="12599" x="2000250" y="1250950"/>
          <p14:tracePt t="12617" x="1987550" y="1250950"/>
          <p14:tracePt t="12633" x="1968500" y="1250950"/>
          <p14:tracePt t="12650" x="1949450" y="1250950"/>
          <p14:tracePt t="12666" x="1917700" y="1250950"/>
          <p14:tracePt t="12683" x="1898650" y="1250950"/>
          <p14:tracePt t="12700" x="1866900" y="1250950"/>
          <p14:tracePt t="12716" x="1835150" y="1250950"/>
          <p14:tracePt t="12733" x="1809750" y="1250950"/>
          <p14:tracePt t="12750" x="1765300" y="1250950"/>
          <p14:tracePt t="12766" x="1733550" y="1250950"/>
          <p14:tracePt t="12783" x="1708150" y="1250950"/>
          <p14:tracePt t="12800" x="1676400" y="1250950"/>
          <p14:tracePt t="12817" x="1657350" y="1250950"/>
          <p14:tracePt t="12864" x="1651000" y="1250950"/>
          <p14:tracePt t="13681" x="1644650" y="1250950"/>
          <p14:tracePt t="13688" x="1644650" y="1238250"/>
          <p14:tracePt t="13696" x="1644650" y="1219200"/>
          <p14:tracePt t="13700" x="1644650" y="1206500"/>
          <p14:tracePt t="13717" x="1644650" y="1193800"/>
          <p14:tracePt t="13735" x="1651000" y="1187450"/>
          <p14:tracePt t="14032" x="1657350" y="1187450"/>
          <p14:tracePt t="14057" x="1663700" y="1187450"/>
          <p14:tracePt t="14064" x="1670050" y="1187450"/>
          <p14:tracePt t="14232" x="1676400" y="1187450"/>
          <p14:tracePt t="14256" x="1682750" y="1187450"/>
          <p14:tracePt t="14304" x="1689100" y="1187450"/>
          <p14:tracePt t="14345" x="1695450" y="1187450"/>
          <p14:tracePt t="14744" x="1701800" y="1193800"/>
          <p14:tracePt t="14920" x="1708150" y="1193800"/>
          <p14:tracePt t="14927" x="1714500" y="1193800"/>
          <p14:tracePt t="14944" x="1720850" y="1193800"/>
          <p14:tracePt t="14960" x="1727200" y="1193800"/>
          <p14:tracePt t="14968" x="1727200" y="1200150"/>
          <p14:tracePt t="14984" x="1733550" y="1200150"/>
          <p14:tracePt t="14988" x="1739900" y="1200150"/>
          <p14:tracePt t="14999" x="1752600" y="1200150"/>
          <p14:tracePt t="15017" x="1765300" y="1200150"/>
          <p14:tracePt t="15033" x="1778000" y="1200150"/>
          <p14:tracePt t="15049" x="1797050" y="1206500"/>
          <p14:tracePt t="15066" x="1816100" y="1206500"/>
          <p14:tracePt t="15082" x="1835150" y="1212850"/>
          <p14:tracePt t="15099" x="1847850" y="1212850"/>
          <p14:tracePt t="15116" x="1873250" y="1212850"/>
          <p14:tracePt t="15133" x="1885950" y="1212850"/>
          <p14:tracePt t="15149" x="1911350" y="1212850"/>
          <p14:tracePt t="15166" x="1930400" y="1212850"/>
          <p14:tracePt t="15183" x="1949450" y="1212850"/>
          <p14:tracePt t="15200" x="1962150" y="1212850"/>
          <p14:tracePt t="15216" x="1987550" y="1212850"/>
          <p14:tracePt t="15233" x="2000250" y="1212850"/>
          <p14:tracePt t="15249" x="2012950" y="1212850"/>
          <p14:tracePt t="15266" x="2025650" y="1212850"/>
          <p14:tracePt t="15283" x="2044700" y="1212850"/>
          <p14:tracePt t="15299" x="2070100" y="1212850"/>
          <p14:tracePt t="15316" x="2089150" y="1212850"/>
          <p14:tracePt t="15333" x="2114550" y="1219200"/>
          <p14:tracePt t="15349" x="2133600" y="1219200"/>
          <p14:tracePt t="15366" x="2171700" y="1219200"/>
          <p14:tracePt t="15383" x="2197100" y="1219200"/>
          <p14:tracePt t="15399" x="2247900" y="1219200"/>
          <p14:tracePt t="15417" x="2254250" y="1219200"/>
          <p14:tracePt t="15457" x="2266950" y="1219200"/>
          <p14:tracePt t="15466" x="2286000" y="1219200"/>
          <p14:tracePt t="15467" x="2355850" y="1219200"/>
          <p14:tracePt t="15484" x="2432050" y="1219200"/>
          <p14:tracePt t="15499" x="2520950" y="1225550"/>
          <p14:tracePt t="15517" x="2603500" y="1225550"/>
          <p14:tracePt t="15533" x="2673350" y="1238250"/>
          <p14:tracePt t="15550" x="2749550" y="1244600"/>
          <p14:tracePt t="15566" x="2819400" y="1244600"/>
          <p14:tracePt t="15583" x="2876550" y="1244600"/>
          <p14:tracePt t="15600" x="2946400" y="1244600"/>
          <p14:tracePt t="15617" x="2971800" y="1244600"/>
          <p14:tracePt t="15633" x="2990850" y="1244600"/>
          <p14:tracePt t="15650" x="2997200" y="1250950"/>
          <p14:tracePt t="15666" x="3003550" y="1250950"/>
          <p14:tracePt t="15683" x="3009900" y="1250950"/>
          <p14:tracePt t="15699" x="3022600" y="1250950"/>
          <p14:tracePt t="15716" x="3041650" y="1250950"/>
          <p14:tracePt t="15733" x="3067050" y="1250950"/>
          <p14:tracePt t="15749" x="3098800" y="1250950"/>
          <p14:tracePt t="15766" x="3124200" y="1250950"/>
          <p14:tracePt t="15783" x="3149600" y="1250950"/>
          <p14:tracePt t="15799" x="3200400" y="1250950"/>
          <p14:tracePt t="15817" x="3225800" y="1250950"/>
          <p14:tracePt t="15834" x="3257550" y="1250950"/>
          <p14:tracePt t="15850" x="3282950" y="1250950"/>
          <p14:tracePt t="15866" x="3308350" y="1250950"/>
          <p14:tracePt t="15883" x="3333750" y="1250950"/>
          <p14:tracePt t="15899" x="3352800" y="1250950"/>
          <p14:tracePt t="15916" x="3378200" y="1250950"/>
          <p14:tracePt t="15933" x="3390900" y="1250950"/>
          <p14:tracePt t="15949" x="3403600" y="1250950"/>
          <p14:tracePt t="15967" x="3409950" y="1250950"/>
          <p14:tracePt t="15983" x="3416300" y="1250950"/>
          <p14:tracePt t="17376" x="3397250" y="1250950"/>
          <p14:tracePt t="17384" x="3384550" y="1250950"/>
          <p14:tracePt t="17392" x="3378200" y="1250950"/>
          <p14:tracePt t="17399" x="3352800" y="1250950"/>
          <p14:tracePt t="17481" x="3359150" y="1250950"/>
          <p14:tracePt t="17493" x="3403600" y="1244600"/>
          <p14:tracePt t="17494" x="3479800" y="1219200"/>
          <p14:tracePt t="17501" x="3733800" y="1136650"/>
          <p14:tracePt t="17517" x="4171950" y="1028700"/>
          <p14:tracePt t="17534" x="4635500" y="889000"/>
          <p14:tracePt t="17550" x="5111750" y="749300"/>
          <p14:tracePt t="17567" x="5549900" y="635000"/>
          <p14:tracePt t="17584" x="5803900" y="552450"/>
          <p14:tracePt t="17599" x="5918200" y="514350"/>
          <p14:tracePt t="17616" x="6032500" y="482600"/>
          <p14:tracePt t="17634" x="6064250" y="476250"/>
          <p14:tracePt t="17650" x="6089650" y="476250"/>
          <p14:tracePt t="17666" x="6127750" y="469900"/>
          <p14:tracePt t="17682" x="6153150" y="463550"/>
          <p14:tracePt t="17699" x="6172200" y="457200"/>
          <p14:tracePt t="17716" x="6184900" y="457200"/>
          <p14:tracePt t="17733" x="6197600" y="457200"/>
          <p14:tracePt t="17749" x="6210300" y="450850"/>
          <p14:tracePt t="17766" x="6242050" y="444500"/>
          <p14:tracePt t="17782" x="6299200" y="431800"/>
          <p14:tracePt t="17799" x="6369050" y="400050"/>
          <p14:tracePt t="17816" x="6432550" y="374650"/>
          <p14:tracePt t="17833" x="6445250" y="368300"/>
          <p14:tracePt t="18057" x="6413500" y="368300"/>
          <p14:tracePt t="18065" x="6343650" y="381000"/>
          <p14:tracePt t="18073" x="6267450" y="412750"/>
          <p14:tracePt t="18084" x="6127750" y="438150"/>
          <p14:tracePt t="18089" x="5721350" y="495300"/>
          <p14:tracePt t="18100" x="5175250" y="577850"/>
          <p14:tracePt t="18117" x="4508500" y="654050"/>
          <p14:tracePt t="18134" x="3943350" y="736600"/>
          <p14:tracePt t="18150" x="3549650" y="787400"/>
          <p14:tracePt t="18167" x="3321050" y="819150"/>
          <p14:tracePt t="18184" x="3168650" y="844550"/>
          <p14:tracePt t="18201" x="3028950" y="876300"/>
          <p14:tracePt t="18217" x="2851150" y="920750"/>
          <p14:tracePt t="18234" x="2711450" y="952500"/>
          <p14:tracePt t="18250" x="2552700" y="971550"/>
          <p14:tracePt t="18267" x="2400300" y="996950"/>
          <p14:tracePt t="18283" x="2260600" y="1009650"/>
          <p14:tracePt t="18300" x="2159000" y="1028700"/>
          <p14:tracePt t="18317" x="2070100" y="1041400"/>
          <p14:tracePt t="18334" x="2025650" y="1054100"/>
          <p14:tracePt t="18350" x="1987550" y="1066800"/>
          <p14:tracePt t="18367" x="1968500" y="1073150"/>
          <p14:tracePt t="18384" x="1962150" y="1073150"/>
          <p14:tracePt t="18400" x="1943100" y="1079500"/>
          <p14:tracePt t="18417" x="1936750" y="1079500"/>
          <p14:tracePt t="18434" x="1936750" y="1085850"/>
          <p14:tracePt t="18489" x="1930400" y="1085850"/>
          <p14:tracePt t="18753" x="1930400" y="1092200"/>
          <p14:tracePt t="18761" x="1943100" y="1098550"/>
          <p14:tracePt t="18770" x="1955800" y="1098550"/>
          <p14:tracePt t="18771" x="1962150" y="1098550"/>
          <p14:tracePt t="18784" x="1974850" y="1111250"/>
          <p14:tracePt t="18800" x="1993900" y="1117600"/>
          <p14:tracePt t="18841" x="2000250" y="1123950"/>
          <p14:tracePt t="18873" x="2006600" y="1123950"/>
          <p14:tracePt t="18897" x="2012950" y="1130300"/>
          <p14:tracePt t="18905" x="2019300" y="1136650"/>
          <p14:tracePt t="18913" x="2019300" y="1143000"/>
          <p14:tracePt t="18917" x="2025650" y="1149350"/>
          <p14:tracePt t="18933" x="2032000" y="1168400"/>
          <p14:tracePt t="18950" x="2044700" y="1174750"/>
          <p14:tracePt t="18993" x="2051050" y="1174750"/>
          <p14:tracePt t="19001" x="2063750" y="1181100"/>
          <p14:tracePt t="19009" x="2070100" y="1181100"/>
          <p14:tracePt t="19018" x="2082800" y="1181100"/>
          <p14:tracePt t="19034" x="2089150" y="1187450"/>
          <p14:tracePt t="19050" x="2095500" y="1187450"/>
          <p14:tracePt t="19067" x="2101850" y="1187450"/>
          <p14:tracePt t="19105" x="2108200" y="1187450"/>
          <p14:tracePt t="20362" x="2089150" y="1187450"/>
          <p14:tracePt t="20368" x="2076450" y="1187450"/>
          <p14:tracePt t="20384" x="2038350" y="1187450"/>
          <p14:tracePt t="20385" x="2012950" y="1187450"/>
          <p14:tracePt t="20402" x="1968500" y="1187450"/>
          <p14:tracePt t="20418" x="1943100" y="1187450"/>
          <p14:tracePt t="20435" x="1917700" y="1187450"/>
          <p14:tracePt t="20450" x="1911350" y="1187450"/>
          <p14:tracePt t="20468" x="1905000" y="1187450"/>
          <p14:tracePt t="20483" x="1892300" y="1187450"/>
          <p14:tracePt t="20501" x="1879600" y="1187450"/>
          <p14:tracePt t="20517" x="1866900" y="1187450"/>
          <p14:tracePt t="20534" x="1854200" y="1187450"/>
          <p14:tracePt t="20550" x="1847850" y="1187450"/>
          <p14:tracePt t="20567" x="1841500" y="1187450"/>
          <p14:tracePt t="21289" x="1860550" y="1187450"/>
          <p14:tracePt t="21297" x="1911350" y="1187450"/>
          <p14:tracePt t="21305" x="1993900" y="1168400"/>
          <p14:tracePt t="21318" x="2114550" y="1149350"/>
          <p14:tracePt t="21319" x="2336800" y="1117600"/>
          <p14:tracePt t="21336" x="2787650" y="1066800"/>
          <p14:tracePt t="21350" x="3314700" y="984250"/>
          <p14:tracePt t="21367" x="3898900" y="901700"/>
          <p14:tracePt t="21384" x="4584700" y="800100"/>
          <p14:tracePt t="21384" x="4927600" y="762000"/>
          <p14:tracePt t="21401" x="5549900" y="660400"/>
          <p14:tracePt t="21417" x="6057900" y="590550"/>
          <p14:tracePt t="21433" x="6432550" y="539750"/>
          <p14:tracePt t="21450" x="6629400" y="508000"/>
          <p14:tracePt t="21467" x="6750050" y="476250"/>
          <p14:tracePt t="21483" x="6800850" y="463550"/>
          <p14:tracePt t="21500" x="6819900" y="450850"/>
          <p14:tracePt t="21517" x="6838950" y="444500"/>
          <p14:tracePt t="21534" x="6851650" y="438150"/>
          <p14:tracePt t="21550" x="6870700" y="425450"/>
          <p14:tracePt t="21567" x="6889750" y="425450"/>
          <p14:tracePt t="21583" x="6902450" y="419100"/>
          <p14:tracePt t="21583" x="6921500" y="412750"/>
          <p14:tracePt t="21601" x="6927850" y="412750"/>
          <p14:tracePt t="21617" x="6985000" y="406400"/>
          <p14:tracePt t="21633" x="7029450" y="406400"/>
          <p14:tracePt t="21650" x="7099300" y="400050"/>
          <p14:tracePt t="21666" x="7156450" y="387350"/>
          <p14:tracePt t="21683" x="7188200" y="381000"/>
          <p14:tracePt t="21700" x="7213600" y="374650"/>
          <p14:tracePt t="21717" x="7226300" y="374650"/>
          <p14:tracePt t="21733" x="7239000" y="374650"/>
          <p14:tracePt t="21750" x="7245350" y="374650"/>
          <p14:tracePt t="21767" x="7270750" y="374650"/>
          <p14:tracePt t="21783" x="7296150" y="374650"/>
          <p14:tracePt t="21783" x="7315200" y="374650"/>
          <p14:tracePt t="21801" x="7359650" y="374650"/>
          <p14:tracePt t="21818" x="7404100" y="374650"/>
          <p14:tracePt t="21833" x="7442200" y="374650"/>
          <p14:tracePt t="21850" x="7467600" y="374650"/>
          <p14:tracePt t="21867" x="7480300" y="374650"/>
          <p14:tracePt t="21883" x="7486650" y="374650"/>
          <p14:tracePt t="22105" x="7454900" y="381000"/>
          <p14:tracePt t="22113" x="7372350" y="419100"/>
          <p14:tracePt t="22116" x="7162800" y="488950"/>
          <p14:tracePt t="22134" x="6737350" y="615950"/>
          <p14:tracePt t="22150" x="6248400" y="730250"/>
          <p14:tracePt t="22167" x="5791200" y="787400"/>
          <p14:tracePt t="22183" x="5378450" y="863600"/>
          <p14:tracePt t="22200" x="4819650" y="946150"/>
          <p14:tracePt t="22218" x="4533900" y="984250"/>
          <p14:tracePt t="22233" x="4330700" y="1009650"/>
          <p14:tracePt t="22250" x="4184650" y="1041400"/>
          <p14:tracePt t="22268" x="4064000" y="1054100"/>
          <p14:tracePt t="22284" x="3956050" y="1066800"/>
          <p14:tracePt t="22300" x="3848100" y="1085850"/>
          <p14:tracePt t="22317" x="3759200" y="1092200"/>
          <p14:tracePt t="22333" x="3683000" y="1111250"/>
          <p14:tracePt t="22350" x="3619500" y="1117600"/>
          <p14:tracePt t="22366" x="3549650" y="1130300"/>
          <p14:tracePt t="22383" x="3473450" y="1143000"/>
          <p14:tracePt t="22400" x="3403600" y="1155700"/>
          <p14:tracePt t="22417" x="3359150" y="1162050"/>
          <p14:tracePt t="22433" x="3340100" y="1162050"/>
          <p14:tracePt t="22450" x="3321050" y="1168400"/>
          <p14:tracePt t="22467" x="3308350" y="1168400"/>
          <p14:tracePt t="22484" x="3302000" y="1168400"/>
          <p14:tracePt t="22500" x="3289300" y="1168400"/>
          <p14:tracePt t="22517" x="3276600" y="1168400"/>
          <p14:tracePt t="22533" x="3251200" y="1168400"/>
          <p14:tracePt t="22550" x="3238500" y="1168400"/>
          <p14:tracePt t="22567" x="3232150" y="1168400"/>
          <p14:tracePt t="23929" x="3225800" y="1168400"/>
          <p14:tracePt t="23942" x="3200400" y="1168400"/>
          <p14:tracePt t="23943" x="3181350" y="1168400"/>
          <p14:tracePt t="23950" x="3136900" y="1168400"/>
          <p14:tracePt t="23968" x="3067050" y="1168400"/>
          <p14:tracePt t="23985" x="3022600" y="1168400"/>
          <p14:tracePt t="24001" x="2984500" y="1168400"/>
          <p14:tracePt t="24017" x="2946400" y="1168400"/>
          <p14:tracePt t="24033" x="2927350" y="1174750"/>
          <p14:tracePt t="24050" x="2914650" y="1174750"/>
          <p14:tracePt t="24067" x="2901950" y="1174750"/>
          <p14:tracePt t="24084" x="2889250" y="1174750"/>
          <p14:tracePt t="24100" x="2882900" y="1174750"/>
          <p14:tracePt t="24117" x="2876550" y="1181100"/>
          <p14:tracePt t="24134" x="2870200" y="1181100"/>
          <p14:tracePt t="24649" x="2882900" y="1187450"/>
          <p14:tracePt t="24658" x="2901950" y="1193800"/>
          <p14:tracePt t="24661" x="2927350" y="1193800"/>
          <p14:tracePt t="24667" x="2978150" y="1193800"/>
          <p14:tracePt t="24684" x="3022600" y="1193800"/>
          <p14:tracePt t="24701" x="3060700" y="1193800"/>
          <p14:tracePt t="24716" x="3079750" y="1193800"/>
          <p14:tracePt t="24733" x="3098800" y="1193800"/>
          <p14:tracePt t="24750" x="3105150" y="1193800"/>
          <p14:tracePt t="24767" x="3117850" y="1193800"/>
          <p14:tracePt t="24783" x="3124200" y="1193800"/>
          <p14:tracePt t="24800" x="3136900" y="1193800"/>
          <p14:tracePt t="24817" x="3155950" y="1193800"/>
          <p14:tracePt t="24833" x="3168650" y="1193800"/>
          <p14:tracePt t="24850" x="3194050" y="1193800"/>
          <p14:tracePt t="24866" x="3225800" y="1187450"/>
          <p14:tracePt t="24883" x="3251200" y="1181100"/>
          <p14:tracePt t="24900" x="3295650" y="1181100"/>
          <p14:tracePt t="24917" x="3321050" y="1174750"/>
          <p14:tracePt t="24934" x="3352800" y="1168400"/>
          <p14:tracePt t="24950" x="3378200" y="1162050"/>
          <p14:tracePt t="24967" x="3390900" y="1162050"/>
          <p14:tracePt t="25280" x="3397250" y="1162050"/>
          <p14:tracePt t="25617" x="3403600" y="1162050"/>
          <p14:tracePt t="25627" x="3460750" y="1181100"/>
          <p14:tracePt t="25628" x="3530600" y="1200150"/>
          <p14:tracePt t="25635" x="3670300" y="1250950"/>
          <p14:tracePt t="25651" x="3822700" y="1289050"/>
          <p14:tracePt t="25667" x="3981450" y="1308100"/>
          <p14:tracePt t="25684" x="4114800" y="1327150"/>
          <p14:tracePt t="25700" x="4210050" y="1339850"/>
          <p14:tracePt t="25717" x="4292600" y="1339850"/>
          <p14:tracePt t="25733" x="4343400" y="1339850"/>
          <p14:tracePt t="25750" x="4394200" y="1339850"/>
          <p14:tracePt t="25766" x="4425950" y="1339850"/>
          <p14:tracePt t="25783" x="4464050" y="1339850"/>
          <p14:tracePt t="25800" x="4502150" y="1339850"/>
          <p14:tracePt t="25818" x="4514850" y="1339850"/>
          <p14:tracePt t="25833" x="4533900" y="1339850"/>
          <p14:tracePt t="25850" x="4552950" y="1346200"/>
          <p14:tracePt t="25866" x="4597400" y="1346200"/>
          <p14:tracePt t="25884" x="4641850" y="1352550"/>
          <p14:tracePt t="25900" x="4749800" y="1352550"/>
          <p14:tracePt t="25917" x="4902200" y="1352550"/>
          <p14:tracePt t="25933" x="4940300" y="1352550"/>
          <p14:tracePt t="25950" x="5086350" y="1352550"/>
          <p14:tracePt t="25966" x="5251450" y="1352550"/>
          <p14:tracePt t="25983" x="5435600" y="1352550"/>
          <p14:tracePt t="26000" x="5721350" y="1352550"/>
          <p14:tracePt t="26017" x="5924550" y="1352550"/>
          <p14:tracePt t="26034" x="6210300" y="1352550"/>
          <p14:tracePt t="26050" x="6400800" y="1327150"/>
          <p14:tracePt t="26066" x="6584950" y="1308100"/>
          <p14:tracePt t="26084" x="6743700" y="1282700"/>
          <p14:tracePt t="26101" x="6851650" y="1263650"/>
          <p14:tracePt t="26117" x="6921500" y="1250950"/>
          <p14:tracePt t="26133" x="6978650" y="1238250"/>
          <p14:tracePt t="26150" x="7016750" y="1238250"/>
          <p14:tracePt t="26166" x="7029450" y="1238250"/>
          <p14:tracePt t="26183" x="7035800" y="1231900"/>
          <p14:tracePt t="26353" x="7029450" y="1231900"/>
          <p14:tracePt t="26360" x="7010400" y="1231900"/>
          <p14:tracePt t="26369" x="6978650" y="1231900"/>
          <p14:tracePt t="26373" x="6946900" y="1231900"/>
          <p14:tracePt t="26383" x="6838950" y="1231900"/>
          <p14:tracePt t="26400" x="6724650" y="1231900"/>
          <p14:tracePt t="26416" x="6489700" y="1276350"/>
          <p14:tracePt t="26433" x="6330950" y="1314450"/>
          <p14:tracePt t="26450" x="6172200" y="1333500"/>
          <p14:tracePt t="26466" x="6032500" y="1352550"/>
          <p14:tracePt t="26483" x="5918200" y="1365250"/>
          <p14:tracePt t="26500" x="5829300" y="1377950"/>
          <p14:tracePt t="26517" x="5765800" y="1390650"/>
          <p14:tracePt t="26533" x="5715000" y="1397000"/>
          <p14:tracePt t="26550" x="5676900" y="1403350"/>
          <p14:tracePt t="26566" x="5638800" y="1403350"/>
          <p14:tracePt t="26583" x="5594350" y="1403350"/>
          <p14:tracePt t="26600" x="5543550" y="1403350"/>
          <p14:tracePt t="26618" x="5518150" y="1403350"/>
          <p14:tracePt t="26633" x="5499100" y="1403350"/>
          <p14:tracePt t="26650" x="5480050" y="1403350"/>
          <p14:tracePt t="26666" x="5448300" y="1403350"/>
          <p14:tracePt t="26683" x="5422900" y="1403350"/>
          <p14:tracePt t="26700" x="5391150" y="1403350"/>
          <p14:tracePt t="26716" x="5353050" y="1403350"/>
          <p14:tracePt t="26733" x="5321300" y="1403350"/>
          <p14:tracePt t="26750" x="5295900" y="1403350"/>
          <p14:tracePt t="26766" x="5276850" y="1403350"/>
          <p14:tracePt t="26783" x="5245100" y="1403350"/>
          <p14:tracePt t="26800" x="5168900" y="1403350"/>
          <p14:tracePt t="26817" x="5105400" y="1403350"/>
          <p14:tracePt t="26833" x="5041900" y="1403350"/>
          <p14:tracePt t="26850" x="5003800" y="1403350"/>
          <p14:tracePt t="26866" x="4978400" y="1403350"/>
          <p14:tracePt t="26883" x="4933950" y="1403350"/>
          <p14:tracePt t="26900" x="4895850" y="1403350"/>
          <p14:tracePt t="26916" x="4851400" y="1403350"/>
          <p14:tracePt t="26933" x="4787900" y="1403350"/>
          <p14:tracePt t="26950" x="4730750" y="1403350"/>
          <p14:tracePt t="26966" x="4660900" y="1416050"/>
          <p14:tracePt t="26983" x="4591050" y="1416050"/>
          <p14:tracePt t="26983" x="4565650" y="1416050"/>
          <p14:tracePt t="27001" x="4514850" y="1416050"/>
          <p14:tracePt t="27017" x="4476750" y="1416050"/>
          <p14:tracePt t="27034" x="4425950" y="1416050"/>
          <p14:tracePt t="27050" x="4387850" y="1416050"/>
          <p14:tracePt t="27067" x="4349750" y="1416050"/>
          <p14:tracePt t="27083" x="4311650" y="1416050"/>
          <p14:tracePt t="27100" x="4279900" y="1416050"/>
          <p14:tracePt t="27117" x="4254500" y="1416050"/>
          <p14:tracePt t="27133" x="4241800" y="1416050"/>
          <p14:tracePt t="27150" x="4235450" y="1416050"/>
          <p14:tracePt t="27185" x="4229100" y="1416050"/>
          <p14:tracePt t="27201" x="4222750" y="1416050"/>
          <p14:tracePt t="27202" x="4216400" y="1416050"/>
          <p14:tracePt t="27217" x="4203700" y="1409700"/>
          <p14:tracePt t="27233" x="4197350" y="1403350"/>
          <p14:tracePt t="27250" x="4178300" y="1403350"/>
          <p14:tracePt t="27267" x="4165600" y="1397000"/>
          <p14:tracePt t="27283" x="4140200" y="1390650"/>
          <p14:tracePt t="27300" x="4108450" y="1384300"/>
          <p14:tracePt t="27316" x="4095750" y="1377950"/>
          <p14:tracePt t="27333" x="4076700" y="1371600"/>
          <p14:tracePt t="27350" x="4064000" y="1371600"/>
          <p14:tracePt t="27367" x="4044950" y="1365250"/>
          <p14:tracePt t="27383" x="4038600" y="1358900"/>
          <p14:tracePt t="27400" x="4019550" y="1358900"/>
          <p14:tracePt t="27417" x="4013200" y="1352550"/>
          <p14:tracePt t="27938" x="4019550" y="1352550"/>
          <p14:tracePt t="27954" x="4025900" y="1352550"/>
          <p14:tracePt t="27994" x="4032250" y="1352550"/>
          <p14:tracePt t="28010" x="4038600" y="1352550"/>
          <p14:tracePt t="28034" x="4044950" y="1352550"/>
          <p14:tracePt t="28041" x="4051300" y="1352550"/>
          <p14:tracePt t="28050" x="4070350" y="1352550"/>
          <p14:tracePt t="28060" x="4076700" y="1352550"/>
          <p14:tracePt t="28067" x="4108450" y="1352550"/>
          <p14:tracePt t="28084" x="4146550" y="1352550"/>
          <p14:tracePt t="28101" x="4197350" y="1352550"/>
          <p14:tracePt t="28117" x="4254500" y="1352550"/>
          <p14:tracePt t="28135" x="4318000" y="1352550"/>
          <p14:tracePt t="28151" x="4375150" y="1352550"/>
          <p14:tracePt t="28168" x="4419600" y="1346200"/>
          <p14:tracePt t="28184" x="4457700" y="1346200"/>
          <p14:tracePt t="28201" x="4502150" y="1346200"/>
          <p14:tracePt t="28217" x="4527550" y="1346200"/>
          <p14:tracePt t="28234" x="4552950" y="1346200"/>
          <p14:tracePt t="28250" x="4591050" y="1346200"/>
          <p14:tracePt t="28267" x="4635500" y="1346200"/>
          <p14:tracePt t="28284" x="4699000" y="1339850"/>
          <p14:tracePt t="28301" x="4749800" y="1339850"/>
          <p14:tracePt t="28317" x="4787900" y="1333500"/>
          <p14:tracePt t="28334" x="4826000" y="1333500"/>
          <p14:tracePt t="28351" x="4870450" y="1333500"/>
          <p14:tracePt t="28368" x="4914900" y="1333500"/>
          <p14:tracePt t="28384" x="4965700" y="1333500"/>
          <p14:tracePt t="28384" x="4997450" y="1333500"/>
          <p14:tracePt t="28402" x="5041900" y="1333500"/>
          <p14:tracePt t="28418" x="5086350" y="1333500"/>
          <p14:tracePt t="28434" x="5111750" y="1333500"/>
          <p14:tracePt t="28451" x="5168900" y="1333500"/>
          <p14:tracePt t="28467" x="5213350" y="1333500"/>
          <p14:tracePt t="28484" x="5264150" y="1333500"/>
          <p14:tracePt t="28501" x="5321300" y="1333500"/>
          <p14:tracePt t="28517" x="5378450" y="1333500"/>
          <p14:tracePt t="28534" x="5441950" y="1333500"/>
          <p14:tracePt t="28551" x="5492750" y="1333500"/>
          <p14:tracePt t="28567" x="5543550" y="1333500"/>
          <p14:tracePt t="28584" x="5581650" y="1333500"/>
          <p14:tracePt t="28601" x="5619750" y="1333500"/>
          <p14:tracePt t="28618" x="5632450" y="1333500"/>
          <p14:tracePt t="28634" x="5638800" y="1333500"/>
          <p14:tracePt t="28825" x="5645150" y="1333500"/>
          <p14:tracePt t="28835" x="5664200" y="1333500"/>
          <p14:tracePt t="28842" x="5727700" y="1333500"/>
          <p14:tracePt t="28851" x="5861050" y="1314450"/>
          <p14:tracePt t="28867" x="6007100" y="1301750"/>
          <p14:tracePt t="28884" x="6134100" y="1289050"/>
          <p14:tracePt t="28900" x="6254750" y="1282700"/>
          <p14:tracePt t="28917" x="6350000" y="1270000"/>
          <p14:tracePt t="28934" x="6419850" y="1270000"/>
          <p14:tracePt t="28951" x="6470650" y="1263650"/>
          <p14:tracePt t="28967" x="6496050" y="1263650"/>
          <p14:tracePt t="28984" x="6515100" y="1263650"/>
          <p14:tracePt t="29050" x="6521450" y="1263650"/>
          <p14:tracePt t="29153" x="6534150" y="1263650"/>
          <p14:tracePt t="29161" x="6553200" y="1263650"/>
          <p14:tracePt t="29169" x="6584950" y="1263650"/>
          <p14:tracePt t="29177" x="6616700" y="1263650"/>
          <p14:tracePt t="29184" x="6705600" y="1263650"/>
          <p14:tracePt t="29200" x="6800850" y="1263650"/>
          <p14:tracePt t="29218" x="6832600" y="1263650"/>
          <p14:tracePt t="29234" x="6902450" y="1263650"/>
          <p14:tracePt t="29251" x="6959600" y="1263650"/>
          <p14:tracePt t="29267" x="7016750" y="1257300"/>
          <p14:tracePt t="29284" x="7054850" y="1257300"/>
          <p14:tracePt t="29301" x="7092950" y="1257300"/>
          <p14:tracePt t="29318" x="7124700" y="1257300"/>
          <p14:tracePt t="29334" x="7156450" y="1257300"/>
          <p14:tracePt t="29351" x="7188200" y="1257300"/>
          <p14:tracePt t="29367" x="7219950" y="1257300"/>
          <p14:tracePt t="29384" x="7264400" y="1257300"/>
          <p14:tracePt t="29401" x="7340600" y="1257300"/>
          <p14:tracePt t="29418" x="7391400" y="1257300"/>
          <p14:tracePt t="29434" x="7435850" y="1257300"/>
          <p14:tracePt t="29451" x="7486650" y="1250950"/>
          <p14:tracePt t="29467" x="7531100" y="1250950"/>
          <p14:tracePt t="29484" x="7562850" y="1250950"/>
          <p14:tracePt t="29500" x="7594600" y="1250950"/>
          <p14:tracePt t="29517" x="7620000" y="1244600"/>
          <p14:tracePt t="29534" x="7639050" y="1244600"/>
          <p14:tracePt t="29551" x="7658100" y="1244600"/>
          <p14:tracePt t="29567" x="7689850" y="1238250"/>
          <p14:tracePt t="29584" x="7715250" y="1231900"/>
          <p14:tracePt t="29601" x="7772400" y="1225550"/>
          <p14:tracePt t="29618" x="7835900" y="1219200"/>
          <p14:tracePt t="29634" x="7886700" y="1212850"/>
          <p14:tracePt t="29651" x="7956550" y="1206500"/>
          <p14:tracePt t="29668" x="8007350" y="1200150"/>
          <p14:tracePt t="29684" x="8070850" y="1193800"/>
          <p14:tracePt t="29701" x="8115300" y="1193800"/>
          <p14:tracePt t="29718" x="8159750" y="1187450"/>
          <p14:tracePt t="29734" x="8197850" y="1174750"/>
          <p14:tracePt t="29751" x="8204200" y="1174750"/>
          <p14:tracePt t="29767" x="8216900" y="1174750"/>
          <p14:tracePt t="29817" x="8210550" y="1174750"/>
          <p14:tracePt t="29825" x="8197850" y="1174750"/>
          <p14:tracePt t="29834" x="8172450" y="1174750"/>
          <p14:tracePt t="29839" x="8108950" y="1181100"/>
          <p14:tracePt t="29850" x="7994650" y="1193800"/>
          <p14:tracePt t="29867" x="7816850" y="1212850"/>
          <p14:tracePt t="29884" x="7467600" y="1257300"/>
          <p14:tracePt t="29900" x="6921500" y="1257300"/>
          <p14:tracePt t="29917" x="6197600" y="1257300"/>
          <p14:tracePt t="29934" x="5473700" y="1257300"/>
          <p14:tracePt t="29951" x="5099050" y="1263650"/>
          <p14:tracePt t="29967" x="4559300" y="1320800"/>
          <p14:tracePt t="29984" x="4210050" y="1365250"/>
          <p14:tracePt t="30001" x="3994150" y="1365250"/>
          <p14:tracePt t="30018" x="3879850" y="1365250"/>
          <p14:tracePt t="30034" x="3765550" y="1365250"/>
          <p14:tracePt t="30051" x="3663950" y="1365250"/>
          <p14:tracePt t="30067" x="3530600" y="1365250"/>
          <p14:tracePt t="30084" x="3384550" y="1365250"/>
          <p14:tracePt t="30100" x="3238500" y="1365250"/>
          <p14:tracePt t="30117" x="3111500" y="1365250"/>
          <p14:tracePt t="30134" x="2978150" y="1365250"/>
          <p14:tracePt t="30150" x="2876550" y="1365250"/>
          <p14:tracePt t="30167" x="2768600" y="1365250"/>
          <p14:tracePt t="30184" x="2698750" y="1365250"/>
          <p14:tracePt t="30201" x="2616200" y="1365250"/>
          <p14:tracePt t="30218" x="2590800" y="1371600"/>
          <p14:tracePt t="30234" x="2559050" y="1371600"/>
          <p14:tracePt t="30250" x="2540000" y="1371600"/>
          <p14:tracePt t="30267" x="2520950" y="1377950"/>
          <p14:tracePt t="30284" x="2514600" y="1377950"/>
          <p14:tracePt t="30300" x="2508250" y="1384300"/>
          <p14:tracePt t="30317" x="2501900" y="1384300"/>
          <p14:tracePt t="30335" x="2495550" y="1384300"/>
          <p14:tracePt t="30350" x="2482850" y="1390650"/>
          <p14:tracePt t="30368" x="2476500" y="1397000"/>
          <p14:tracePt t="30384" x="2470150" y="1397000"/>
          <p14:tracePt t="30384" x="2463800" y="1397000"/>
          <p14:tracePt t="30402" x="2451100" y="1403350"/>
          <p14:tracePt t="30417" x="2444750" y="1409700"/>
          <p14:tracePt t="30434" x="2425700" y="1416050"/>
          <p14:tracePt t="30450" x="2425700" y="1422400"/>
          <p14:tracePt t="30468" x="2419350" y="1428750"/>
          <p14:tracePt t="30484" x="2406650" y="1435100"/>
          <p14:tracePt t="30501" x="2400300" y="1447800"/>
          <p14:tracePt t="30517" x="2393950" y="1460500"/>
          <p14:tracePt t="30534" x="2387600" y="1466850"/>
          <p14:tracePt t="30551" x="2381250" y="1479550"/>
          <p14:tracePt t="30567" x="2381250" y="1485900"/>
          <p14:tracePt t="30584" x="2374900" y="1485900"/>
          <p14:tracePt t="31065" x="2400300" y="1498600"/>
          <p14:tracePt t="31066" x="2470150" y="1504950"/>
          <p14:tracePt t="31087" x="2540000" y="1517650"/>
          <p14:tracePt t="31089" x="2686050" y="1536700"/>
          <p14:tracePt t="31102" x="2800350" y="1555750"/>
          <p14:tracePt t="31117" x="2889250" y="1562100"/>
          <p14:tracePt t="31135" x="2940050" y="1562100"/>
          <p14:tracePt t="31151" x="2946400" y="1562100"/>
          <p14:tracePt t="31167" x="2952750" y="1562100"/>
          <p14:tracePt t="31409" x="2965450" y="1562100"/>
          <p14:tracePt t="31418" x="3016250" y="1562100"/>
          <p14:tracePt t="31427" x="3054350" y="1562100"/>
          <p14:tracePt t="31435" x="3155950" y="1562100"/>
          <p14:tracePt t="31450" x="3251200" y="1562100"/>
          <p14:tracePt t="31467" x="3333750" y="1562100"/>
          <p14:tracePt t="31484" x="3409950" y="1562100"/>
          <p14:tracePt t="31501" x="3460750" y="1562100"/>
          <p14:tracePt t="31517" x="3492500" y="1562100"/>
          <p14:tracePt t="31534" x="3524250" y="1562100"/>
          <p14:tracePt t="31550" x="3543300" y="1562100"/>
          <p14:tracePt t="31568" x="3568700" y="1562100"/>
          <p14:tracePt t="31584" x="3587750" y="1562100"/>
          <p14:tracePt t="31584" x="3600450" y="1562100"/>
          <p14:tracePt t="31602" x="3632200" y="1562100"/>
          <p14:tracePt t="31618" x="3670300" y="1562100"/>
          <p14:tracePt t="31634" x="3708400" y="1562100"/>
          <p14:tracePt t="31651" x="3740150" y="1562100"/>
          <p14:tracePt t="31667" x="3771900" y="1562100"/>
          <p14:tracePt t="31685" x="3803650" y="1562100"/>
          <p14:tracePt t="31701" x="3816350" y="1562100"/>
          <p14:tracePt t="31717" x="3822700" y="1562100"/>
          <p14:tracePt t="31734" x="3829050" y="1562100"/>
          <p14:tracePt t="32369" x="3829050" y="1568450"/>
          <p14:tracePt t="32377" x="3829050" y="1587500"/>
          <p14:tracePt t="32385" x="3829050" y="1612900"/>
          <p14:tracePt t="32386" x="3829050" y="1651000"/>
          <p14:tracePt t="32401" x="3829050" y="1689100"/>
          <p14:tracePt t="32418" x="3829050" y="1720850"/>
          <p14:tracePt t="32434" x="3829050" y="1746250"/>
          <p14:tracePt t="32451" x="3829050" y="1784350"/>
          <p14:tracePt t="32467" x="3829050" y="1822450"/>
          <p14:tracePt t="32484" x="3829050" y="1866900"/>
          <p14:tracePt t="32500" x="3810000" y="1911350"/>
          <p14:tracePt t="32517" x="3810000" y="1943100"/>
          <p14:tracePt t="32534" x="3784600" y="1974850"/>
          <p14:tracePt t="32551" x="3771900" y="2000250"/>
          <p14:tracePt t="32567" x="3746500" y="2025650"/>
          <p14:tracePt t="32583" x="3708400" y="2051050"/>
          <p14:tracePt t="32600" x="3587750" y="2114550"/>
          <p14:tracePt t="32618" x="3479800" y="2152650"/>
          <p14:tracePt t="32634" x="3340100" y="2184400"/>
          <p14:tracePt t="32651" x="3206750" y="2222500"/>
          <p14:tracePt t="32667" x="3098800" y="2235200"/>
          <p14:tracePt t="32684" x="3016250" y="2247900"/>
          <p14:tracePt t="32701" x="2959100" y="2247900"/>
          <p14:tracePt t="32717" x="2901950" y="2247900"/>
          <p14:tracePt t="32734" x="2851150" y="2247900"/>
          <p14:tracePt t="32750" x="2781300" y="2247900"/>
          <p14:tracePt t="32767" x="2743200" y="2247900"/>
          <p14:tracePt t="32784" x="2647950" y="2247900"/>
          <p14:tracePt t="32800" x="2457450" y="2247900"/>
          <p14:tracePt t="32818" x="2362200" y="2247900"/>
          <p14:tracePt t="32834" x="2266950" y="2247900"/>
          <p14:tracePt t="32851" x="2197100" y="2247900"/>
          <p14:tracePt t="32867" x="2127250" y="2247900"/>
          <p14:tracePt t="32884" x="2051050" y="2247900"/>
          <p14:tracePt t="32900" x="1981200" y="2247900"/>
          <p14:tracePt t="32917" x="1911350" y="2247900"/>
          <p14:tracePt t="32934" x="1847850" y="2247900"/>
          <p14:tracePt t="32951" x="1797050" y="2247900"/>
          <p14:tracePt t="32967" x="1765300" y="2247900"/>
          <p14:tracePt t="32984" x="1733550" y="2254250"/>
          <p14:tracePt t="33001" x="1714500" y="2254250"/>
          <p14:tracePt t="33018" x="1701800" y="2254250"/>
          <p14:tracePt t="33289" x="1714500" y="2260600"/>
          <p14:tracePt t="33297" x="1739900" y="2266950"/>
          <p14:tracePt t="33304" x="1765300" y="2266950"/>
          <p14:tracePt t="33317" x="1803400" y="2273300"/>
          <p14:tracePt t="33318" x="1854200" y="2279650"/>
          <p14:tracePt t="33334" x="1905000" y="2286000"/>
          <p14:tracePt t="33351" x="1955800" y="2286000"/>
          <p14:tracePt t="33367" x="1993900" y="2286000"/>
          <p14:tracePt t="33384" x="2038350" y="2286000"/>
          <p14:tracePt t="33400" x="2114550" y="2286000"/>
          <p14:tracePt t="33418" x="2165350" y="2286000"/>
          <p14:tracePt t="33434" x="2235200" y="2286000"/>
          <p14:tracePt t="33450" x="2305050" y="2286000"/>
          <p14:tracePt t="33467" x="2368550" y="2286000"/>
          <p14:tracePt t="33484" x="2432050" y="2286000"/>
          <p14:tracePt t="33500" x="2482850" y="2286000"/>
          <p14:tracePt t="33517" x="2546350" y="2286000"/>
          <p14:tracePt t="33534" x="2590800" y="2286000"/>
          <p14:tracePt t="33550" x="2622550" y="2286000"/>
          <p14:tracePt t="33585" x="2635250" y="2286000"/>
          <p14:tracePt t="33586" x="2647950" y="2286000"/>
          <p14:tracePt t="33601" x="2692400" y="2279650"/>
          <p14:tracePt t="33617" x="2736850" y="2279650"/>
          <p14:tracePt t="33633" x="2787650" y="2279650"/>
          <p14:tracePt t="33650" x="2844800" y="2279650"/>
          <p14:tracePt t="33668" x="2882900" y="2279650"/>
          <p14:tracePt t="33684" x="2927350" y="2279650"/>
          <p14:tracePt t="33701" x="2965450" y="2279650"/>
          <p14:tracePt t="33718" x="3009900" y="2279650"/>
          <p14:tracePt t="33734" x="3060700" y="2279650"/>
          <p14:tracePt t="33750" x="3117850" y="2279650"/>
          <p14:tracePt t="33767" x="3181350" y="2279650"/>
          <p14:tracePt t="33784" x="3244850" y="2279650"/>
          <p14:tracePt t="33800" x="3289300" y="2279650"/>
          <p14:tracePt t="33817" x="3333750" y="2279650"/>
          <p14:tracePt t="33834" x="3378200" y="2279650"/>
          <p14:tracePt t="33850" x="3429000" y="2279650"/>
          <p14:tracePt t="33867" x="3467100" y="2279650"/>
          <p14:tracePt t="33884" x="3498850" y="2279650"/>
          <p14:tracePt t="33902" x="3543300" y="2279650"/>
          <p14:tracePt t="33917" x="3575050" y="2279650"/>
          <p14:tracePt t="33934" x="3619500" y="2279650"/>
          <p14:tracePt t="33950" x="3638550" y="2279650"/>
          <p14:tracePt t="33967" x="3663950" y="2279650"/>
          <p14:tracePt t="33984" x="3689350" y="2279650"/>
          <p14:tracePt t="33984" x="3702050" y="2279650"/>
          <p14:tracePt t="34002" x="3733800" y="2279650"/>
          <p14:tracePt t="34017" x="3784600" y="2279650"/>
          <p14:tracePt t="34034" x="3829050" y="2279650"/>
          <p14:tracePt t="34050" x="3873500" y="2279650"/>
          <p14:tracePt t="34068" x="3911600" y="2279650"/>
          <p14:tracePt t="34084" x="3949700" y="2279650"/>
          <p14:tracePt t="34101" x="3994150" y="2279650"/>
          <p14:tracePt t="34117" x="4025900" y="2279650"/>
          <p14:tracePt t="34134" x="4057650" y="2279650"/>
          <p14:tracePt t="34150" x="4083050" y="2279650"/>
          <p14:tracePt t="34167" x="4095750" y="2279650"/>
          <p14:tracePt t="34184" x="4102100" y="2279650"/>
          <p14:tracePt t="34184" x="4114800" y="2279650"/>
          <p14:tracePt t="34201" x="4140200" y="2292350"/>
          <p14:tracePt t="34218" x="4165600" y="2305050"/>
          <p14:tracePt t="34234" x="4184650" y="2311400"/>
          <p14:tracePt t="34250" x="4191000" y="2317750"/>
          <p14:tracePt t="34267" x="4203700" y="2324100"/>
          <p14:tracePt t="34284" x="4203700" y="2330450"/>
          <p14:tracePt t="34361" x="4191000" y="2330450"/>
          <p14:tracePt t="34369" x="4178300" y="2330450"/>
          <p14:tracePt t="34377" x="4159250" y="2330450"/>
          <p14:tracePt t="34385" x="4114800" y="2330450"/>
          <p14:tracePt t="34401" x="4051300" y="2330450"/>
          <p14:tracePt t="34402" x="3924300" y="2330450"/>
          <p14:tracePt t="34418" x="3873500" y="2317750"/>
          <p14:tracePt t="34434" x="3829050" y="2324100"/>
          <p14:tracePt t="34697" x="3822700" y="2324100"/>
          <p14:tracePt t="34705" x="3816350" y="2330450"/>
          <p14:tracePt t="34713" x="3803650" y="2324100"/>
          <p14:tracePt t="34723" x="3797300" y="2324100"/>
          <p14:tracePt t="34734" x="3784600" y="2324100"/>
          <p14:tracePt t="34801" x="3803650" y="2324100"/>
          <p14:tracePt t="34809" x="3841750" y="2324100"/>
          <p14:tracePt t="34817" x="3943350" y="2324100"/>
          <p14:tracePt t="34833" x="4032250" y="2324100"/>
          <p14:tracePt t="34834" x="4292600" y="2355850"/>
          <p14:tracePt t="34850" x="4660900" y="2406650"/>
          <p14:tracePt t="34867" x="4940300" y="2438400"/>
          <p14:tracePt t="34884" x="5245100" y="2470150"/>
          <p14:tracePt t="34901" x="5492750" y="2470150"/>
          <p14:tracePt t="34917" x="5575300" y="2470150"/>
          <p14:tracePt t="34934" x="5715000" y="2470150"/>
          <p14:tracePt t="34950" x="5854700" y="2470150"/>
          <p14:tracePt t="34967" x="5981700" y="2470150"/>
          <p14:tracePt t="34984" x="6102350" y="2470150"/>
          <p14:tracePt t="34984" x="6140450" y="2470150"/>
          <p14:tracePt t="35001" x="6254750" y="2470150"/>
          <p14:tracePt t="35017" x="6350000" y="2470150"/>
          <p14:tracePt t="35034" x="6432550" y="2470150"/>
          <p14:tracePt t="35050" x="6515100" y="2470150"/>
          <p14:tracePt t="35067" x="6584950" y="2470150"/>
          <p14:tracePt t="35085" x="6635750" y="2470150"/>
          <p14:tracePt t="35100" x="6673850" y="2470150"/>
          <p14:tracePt t="35117" x="6699250" y="2470150"/>
          <p14:tracePt t="35134" x="6718300" y="2463800"/>
          <p14:tracePt t="35169" x="6724650" y="2463800"/>
          <p14:tracePt t="35329" x="6699250" y="2463800"/>
          <p14:tracePt t="35343" x="6572250" y="2463800"/>
          <p14:tracePt t="35353" x="6496050" y="2463800"/>
          <p14:tracePt t="35354" x="6419850" y="2463800"/>
          <p14:tracePt t="35367" x="6280150" y="2463800"/>
          <p14:tracePt t="35384" x="6159500" y="2457450"/>
          <p14:tracePt t="35400" x="6032500" y="2438400"/>
          <p14:tracePt t="35418" x="5969000" y="2432050"/>
          <p14:tracePt t="35434" x="5924550" y="2425700"/>
          <p14:tracePt t="35451" x="5892800" y="2419350"/>
          <p14:tracePt t="35467" x="5873750" y="2419350"/>
          <p14:tracePt t="35484" x="5848350" y="2413000"/>
          <p14:tracePt t="35501" x="5829300" y="2413000"/>
          <p14:tracePt t="35518" x="5822950" y="2413000"/>
          <p14:tracePt t="35533" x="5810250" y="2413000"/>
          <p14:tracePt t="35657" x="5829300" y="2413000"/>
          <p14:tracePt t="35666" x="5848350" y="2413000"/>
          <p14:tracePt t="35673" x="5937250" y="2406650"/>
          <p14:tracePt t="35683" x="6083300" y="2400300"/>
          <p14:tracePt t="35699" x="6267450" y="2381250"/>
          <p14:tracePt t="35717" x="6457950" y="2381250"/>
          <p14:tracePt t="35734" x="6654800" y="2381250"/>
          <p14:tracePt t="35752" x="6838950" y="2381250"/>
          <p14:tracePt t="35767" x="6965950" y="2381250"/>
          <p14:tracePt t="35784" x="7073900" y="2381250"/>
          <p14:tracePt t="35800" x="7175500" y="2381250"/>
          <p14:tracePt t="35818" x="7239000" y="2381250"/>
          <p14:tracePt t="35833" x="7302500" y="2368550"/>
          <p14:tracePt t="35851" x="7359650" y="2368550"/>
          <p14:tracePt t="35867" x="7423150" y="2362200"/>
          <p14:tracePt t="35884" x="7493000" y="2349500"/>
          <p14:tracePt t="35900" x="7556500" y="2343150"/>
          <p14:tracePt t="35917" x="7632700" y="2330450"/>
          <p14:tracePt t="35934" x="7702550" y="2317750"/>
          <p14:tracePt t="35951" x="7778750" y="2305050"/>
          <p14:tracePt t="35967" x="7816850" y="2298700"/>
          <p14:tracePt t="36001" x="7829550" y="2298700"/>
          <p14:tracePt t="36002" x="7861300" y="2292350"/>
          <p14:tracePt t="36018" x="7886700" y="2286000"/>
          <p14:tracePt t="36034" x="7912100" y="2279650"/>
          <p14:tracePt t="36051" x="7943850" y="2266950"/>
          <p14:tracePt t="36067" x="7956550" y="2266950"/>
          <p14:tracePt t="36084" x="7981950" y="2260600"/>
          <p14:tracePt t="36100" x="7994650" y="2260600"/>
          <p14:tracePt t="36117" x="8007350" y="2254250"/>
          <p14:tracePt t="36134" x="8013700" y="2254250"/>
          <p14:tracePt t="36150" x="8020050" y="2254250"/>
          <p14:tracePt t="36167" x="8026400" y="2254250"/>
          <p14:tracePt t="36265" x="8013700" y="2254250"/>
          <p14:tracePt t="36273" x="7956550" y="2254250"/>
          <p14:tracePt t="36283" x="7886700" y="2273300"/>
          <p14:tracePt t="36284" x="7550150" y="2298700"/>
          <p14:tracePt t="36300" x="7080250" y="2330450"/>
          <p14:tracePt t="36317" x="6946900" y="2349500"/>
          <p14:tracePt t="36334" x="6394450" y="2330450"/>
          <p14:tracePt t="36351" x="5861050" y="2336800"/>
          <p14:tracePt t="36367" x="5314950" y="2330450"/>
          <p14:tracePt t="36384" x="4787900" y="2330450"/>
          <p14:tracePt t="36401" x="4127500" y="2336800"/>
          <p14:tracePt t="36417" x="3759200" y="2374900"/>
          <p14:tracePt t="36433" x="3473450" y="2425700"/>
          <p14:tracePt t="36450" x="3219450" y="2457450"/>
          <p14:tracePt t="36467" x="3035300" y="2489200"/>
          <p14:tracePt t="36484" x="2857500" y="2508250"/>
          <p14:tracePt t="36500" x="2762250" y="2527300"/>
          <p14:tracePt t="36517" x="2628900" y="2546350"/>
          <p14:tracePt t="36534" x="2508250" y="2559050"/>
          <p14:tracePt t="36551" x="2374900" y="2578100"/>
          <p14:tracePt t="36567" x="2235200" y="2603500"/>
          <p14:tracePt t="36584" x="2032000" y="2622550"/>
          <p14:tracePt t="36601" x="1892300" y="2622550"/>
          <p14:tracePt t="36617" x="1758950" y="2622550"/>
          <p14:tracePt t="36634" x="1612900" y="2622550"/>
          <p14:tracePt t="36650" x="1428750" y="2628900"/>
          <p14:tracePt t="36667" x="1257300" y="2635250"/>
          <p14:tracePt t="36684" x="1149350" y="2654300"/>
          <p14:tracePt t="36700" x="1073150" y="2667000"/>
          <p14:tracePt t="36716" x="1041400" y="2673350"/>
          <p14:tracePt t="36733" x="1022350" y="2679700"/>
          <p14:tracePt t="36768" x="1009650" y="2679700"/>
          <p14:tracePt t="36793" x="1003300" y="2679700"/>
          <p14:tracePt t="36881" x="1009650" y="2679700"/>
          <p14:tracePt t="36889" x="1041400" y="2679700"/>
          <p14:tracePt t="36900" x="1079500" y="2679700"/>
          <p14:tracePt t="36901" x="1168400" y="2679700"/>
          <p14:tracePt t="36917" x="1263650" y="2679700"/>
          <p14:tracePt t="36934" x="1358900" y="2679700"/>
          <p14:tracePt t="36950" x="1460500" y="2679700"/>
          <p14:tracePt t="36968" x="1587500" y="2679700"/>
          <p14:tracePt t="36984" x="1765300" y="2679700"/>
          <p14:tracePt t="37002" x="1873250" y="2679700"/>
          <p14:tracePt t="37017" x="1968500" y="2679700"/>
          <p14:tracePt t="37034" x="2032000" y="2679700"/>
          <p14:tracePt t="37050" x="2076450" y="2679700"/>
          <p14:tracePt t="37067" x="2108200" y="2679700"/>
          <p14:tracePt t="37084" x="2146300" y="2679700"/>
          <p14:tracePt t="37101" x="2178050" y="2679700"/>
          <p14:tracePt t="37117" x="2216150" y="2679700"/>
          <p14:tracePt t="37134" x="2247900" y="2679700"/>
          <p14:tracePt t="37150" x="2292350" y="2679700"/>
          <p14:tracePt t="37167" x="2362200" y="2679700"/>
          <p14:tracePt t="37183" x="2438400" y="2679700"/>
          <p14:tracePt t="37183" x="2508250" y="2679700"/>
          <p14:tracePt t="37201" x="2609850" y="2679700"/>
          <p14:tracePt t="37217" x="2616200" y="2679700"/>
          <p14:tracePt t="37234" x="2717800" y="2679700"/>
          <p14:tracePt t="37250" x="2832100" y="2679700"/>
          <p14:tracePt t="37267" x="2914650" y="2667000"/>
          <p14:tracePt t="37284" x="2978150" y="2654300"/>
          <p14:tracePt t="37300" x="3016250" y="2647950"/>
          <p14:tracePt t="37317" x="3054350" y="2641600"/>
          <p14:tracePt t="37334" x="3079750" y="2635250"/>
          <p14:tracePt t="37350" x="3098800" y="2635250"/>
          <p14:tracePt t="37367" x="3105150" y="2635250"/>
          <p14:tracePt t="37384" x="3111500" y="2635250"/>
          <p14:tracePt t="37401" x="3117850" y="2635250"/>
          <p14:tracePt t="37817" x="3111500" y="2635250"/>
          <p14:tracePt t="37825" x="3092450" y="2635250"/>
          <p14:tracePt t="37827" x="3079750" y="2635250"/>
          <p14:tracePt t="37834" x="3048000" y="2635250"/>
          <p14:tracePt t="37851" x="3016250" y="2635250"/>
          <p14:tracePt t="37867" x="2984500" y="2635250"/>
          <p14:tracePt t="37883" x="2971800" y="2635250"/>
          <p14:tracePt t="37900" x="2965450" y="2635250"/>
          <p14:tracePt t="37917" x="2959100" y="2635250"/>
          <p14:tracePt t="37933" x="2952750" y="2635250"/>
          <p14:tracePt t="37950" x="2946400" y="2635250"/>
          <p14:tracePt t="37967" x="2940050" y="2635250"/>
          <p14:tracePt t="38113" x="2933700" y="2635250"/>
          <p14:tracePt t="39248" x="2927350" y="2635250"/>
          <p14:tracePt t="39273" x="2921000" y="2635250"/>
          <p14:tracePt t="39280" x="2921000" y="2628900"/>
          <p14:tracePt t="39289" x="2914650" y="2628900"/>
          <p14:tracePt t="42640" x="2876550" y="2628900"/>
          <p14:tracePt t="42648" x="2781300" y="2628900"/>
          <p14:tracePt t="42657" x="2717800" y="2622550"/>
          <p14:tracePt t="42664" x="2578100" y="2603500"/>
          <p14:tracePt t="42676" x="2527300" y="2597150"/>
          <p14:tracePt t="42683" x="2393950" y="2584450"/>
          <p14:tracePt t="42700" x="2254250" y="2584450"/>
          <p14:tracePt t="42717" x="2133600" y="2584450"/>
          <p14:tracePt t="42733" x="2032000" y="2584450"/>
          <p14:tracePt t="42749" x="1949450" y="2584450"/>
          <p14:tracePt t="42766" x="1873250" y="2584450"/>
          <p14:tracePt t="42783" x="1803400" y="2584450"/>
          <p14:tracePt t="42799" x="1701800" y="2584450"/>
          <p14:tracePt t="42817" x="1631950" y="2584450"/>
          <p14:tracePt t="42832" x="1568450" y="2584450"/>
          <p14:tracePt t="42850" x="1498600" y="2584450"/>
          <p14:tracePt t="42866" x="1428750" y="2584450"/>
          <p14:tracePt t="42883" x="1377950" y="2584450"/>
          <p14:tracePt t="42899" x="1314450" y="2584450"/>
          <p14:tracePt t="42915" x="1263650" y="2584450"/>
          <p14:tracePt t="42932" x="1200150" y="2584450"/>
          <p14:tracePt t="42949" x="1130300" y="2584450"/>
          <p14:tracePt t="42965" x="1047750" y="2584450"/>
          <p14:tracePt t="42982" x="946150" y="2584450"/>
          <p14:tracePt t="42999" x="812800" y="2584450"/>
          <p14:tracePt t="43017" x="762000" y="2584450"/>
          <p14:tracePt t="43032" x="723900" y="2584450"/>
          <p14:tracePt t="43049" x="704850" y="2584450"/>
          <p14:tracePt t="43066" x="698500" y="2584450"/>
          <p14:tracePt t="43191" x="723900" y="2584450"/>
          <p14:tracePt t="43199" x="762000" y="2584450"/>
          <p14:tracePt t="43202" x="876300" y="2597150"/>
          <p14:tracePt t="43216" x="1022350" y="2622550"/>
          <p14:tracePt t="43233" x="1225550" y="2622550"/>
          <p14:tracePt t="43249" x="1422400" y="2622550"/>
          <p14:tracePt t="43265" x="1663700" y="2622550"/>
          <p14:tracePt t="43282" x="1866900" y="2603500"/>
          <p14:tracePt t="43299" x="2025650" y="2578100"/>
          <p14:tracePt t="43315" x="2184400" y="2552700"/>
          <p14:tracePt t="43332" x="2305050" y="2533650"/>
          <p14:tracePt t="43349" x="2406650" y="2520950"/>
          <p14:tracePt t="43366" x="2451100" y="2514600"/>
          <p14:tracePt t="43382" x="2482850" y="2514600"/>
          <p14:tracePt t="43399" x="2520950" y="2508250"/>
          <p14:tracePt t="43416" x="2533650" y="2508250"/>
          <p14:tracePt t="43463" x="2540000" y="2508250"/>
          <p14:tracePt t="43617" x="2533650" y="2508250"/>
          <p14:tracePt t="43641" x="2489200" y="2501900"/>
          <p14:tracePt t="43641" x="2432050" y="2495550"/>
          <p14:tracePt t="43649" x="2279650" y="2495550"/>
          <p14:tracePt t="43666" x="2108200" y="2495550"/>
          <p14:tracePt t="43682" x="1854200" y="2495550"/>
          <p14:tracePt t="43699" x="1695450" y="2520950"/>
          <p14:tracePt t="43715" x="1543050" y="2540000"/>
          <p14:tracePt t="43732" x="1409700" y="2559050"/>
          <p14:tracePt t="43749" x="1282700" y="2571750"/>
          <p14:tracePt t="43766" x="1181100" y="2597150"/>
          <p14:tracePt t="43782" x="1022350" y="2616200"/>
          <p14:tracePt t="43800" x="914400" y="2635250"/>
          <p14:tracePt t="43816" x="806450" y="2647950"/>
          <p14:tracePt t="43833" x="711200" y="2660650"/>
          <p14:tracePt t="43849" x="647700" y="2667000"/>
          <p14:tracePt t="43867" x="603250" y="2673350"/>
          <p14:tracePt t="43882" x="590550" y="2673350"/>
          <p14:tracePt t="44015" x="615950" y="2679700"/>
          <p14:tracePt t="44023" x="647700" y="2679700"/>
          <p14:tracePt t="44026" x="692150" y="2692400"/>
          <p14:tracePt t="44032" x="793750" y="2705100"/>
          <p14:tracePt t="44049" x="933450" y="2705100"/>
          <p14:tracePt t="44066" x="1060450" y="2717800"/>
          <p14:tracePt t="44082" x="1250950" y="2730500"/>
          <p14:tracePt t="44099" x="1454150" y="2743200"/>
          <p14:tracePt t="44115" x="1663700" y="2762250"/>
          <p14:tracePt t="44133" x="1809750" y="2768600"/>
          <p14:tracePt t="44149" x="1968500" y="2768600"/>
          <p14:tracePt t="44166" x="2089150" y="2768600"/>
          <p14:tracePt t="44182" x="2203450" y="2768600"/>
          <p14:tracePt t="44199" x="2343150" y="2768600"/>
          <p14:tracePt t="44216" x="2419350" y="2768600"/>
          <p14:tracePt t="44232" x="2489200" y="2768600"/>
          <p14:tracePt t="44249" x="2552700" y="2774950"/>
          <p14:tracePt t="44266" x="2609850" y="2774950"/>
          <p14:tracePt t="44282" x="2654300" y="2774950"/>
          <p14:tracePt t="44299" x="2673350" y="2774950"/>
          <p14:tracePt t="44463" x="2667000" y="2774950"/>
          <p14:tracePt t="44471" x="2609850" y="2774950"/>
          <p14:tracePt t="44480" x="2546350" y="2768600"/>
          <p14:tracePt t="44487" x="2362200" y="2755900"/>
          <p14:tracePt t="44499" x="2184400" y="2749550"/>
          <p14:tracePt t="44516" x="2006600" y="2749550"/>
          <p14:tracePt t="44532" x="1828800" y="2749550"/>
          <p14:tracePt t="44549" x="1657350" y="2749550"/>
          <p14:tracePt t="44566" x="1504950" y="2749550"/>
          <p14:tracePt t="44582" x="1352550" y="2749550"/>
          <p14:tracePt t="44598" x="1162050" y="2749550"/>
          <p14:tracePt t="44615" x="1079500" y="2749550"/>
          <p14:tracePt t="44633" x="1041400" y="2749550"/>
          <p14:tracePt t="44649" x="977900" y="2749550"/>
          <p14:tracePt t="44666" x="946150" y="2749550"/>
          <p14:tracePt t="44682" x="920750" y="2749550"/>
          <p14:tracePt t="44699" x="908050" y="2749550"/>
          <p14:tracePt t="44715" x="895350" y="2749550"/>
          <p14:tracePt t="44732" x="889000" y="2743200"/>
          <p14:tracePt t="44856" x="908050" y="2743200"/>
          <p14:tracePt t="44863" x="952500" y="2743200"/>
          <p14:tracePt t="44875" x="990600" y="2743200"/>
          <p14:tracePt t="44879" x="1054100" y="2743200"/>
          <p14:tracePt t="44885" x="1149350" y="2743200"/>
          <p14:tracePt t="44899" x="1377950" y="2743200"/>
          <p14:tracePt t="44915" x="1714500" y="2743200"/>
          <p14:tracePt t="44933" x="2089150" y="2743200"/>
          <p14:tracePt t="44949" x="2444750" y="2743200"/>
          <p14:tracePt t="44966" x="2647950" y="2743200"/>
          <p14:tracePt t="44982" x="2743200" y="2736850"/>
          <p14:tracePt t="44999" x="2800350" y="2724150"/>
          <p14:tracePt t="45649" x="2794000" y="2724150"/>
          <p14:tracePt t="45659" x="2749550" y="2724150"/>
          <p14:tracePt t="45660" x="2686050" y="2724150"/>
          <p14:tracePt t="45667" x="2584450" y="2724150"/>
          <p14:tracePt t="45685" x="2489200" y="2724150"/>
          <p14:tracePt t="45702" x="2406650" y="2724150"/>
          <p14:tracePt t="45717" x="2349500" y="2724150"/>
          <p14:tracePt t="45733" x="2279650" y="2724150"/>
          <p14:tracePt t="45750" x="2203450" y="2724150"/>
          <p14:tracePt t="45766" x="2120900" y="2724150"/>
          <p14:tracePt t="45783" x="2025650" y="2724150"/>
          <p14:tracePt t="45800" x="1866900" y="2724150"/>
          <p14:tracePt t="45817" x="1771650" y="2717800"/>
          <p14:tracePt t="45833" x="1676400" y="2717800"/>
          <p14:tracePt t="45850" x="1612900" y="2717800"/>
          <p14:tracePt t="45866" x="1574800" y="2717800"/>
          <p14:tracePt t="45884" x="1536700" y="2717800"/>
          <p14:tracePt t="45900" x="1517650" y="2717800"/>
          <p14:tracePt t="45917" x="1498600" y="2717800"/>
          <p14:tracePt t="45933" x="1492250" y="2717800"/>
          <p14:tracePt t="45950" x="1479550" y="2717800"/>
          <p14:tracePt t="45966" x="1466850" y="2717800"/>
          <p14:tracePt t="45984" x="1460500" y="2717800"/>
          <p14:tracePt t="46000" x="1447800" y="2711450"/>
          <p14:tracePt t="46017" x="1441450" y="2711450"/>
          <p14:tracePt t="46208" x="1447800" y="2711450"/>
          <p14:tracePt t="46217" x="1473200" y="2711450"/>
          <p14:tracePt t="46224" x="1492250" y="2711450"/>
          <p14:tracePt t="46232" x="1536700" y="2711450"/>
          <p14:tracePt t="46250" x="1562100" y="2711450"/>
          <p14:tracePt t="46251" x="1612900" y="2711450"/>
          <p14:tracePt t="46266" x="1670050" y="2711450"/>
          <p14:tracePt t="46283" x="1708150" y="2711450"/>
          <p14:tracePt t="46300" x="1733550" y="2711450"/>
          <p14:tracePt t="46317" x="1771650" y="2711450"/>
          <p14:tracePt t="46333" x="1803400" y="2705100"/>
          <p14:tracePt t="46350" x="1835150" y="2705100"/>
          <p14:tracePt t="46366" x="1879600" y="2698750"/>
          <p14:tracePt t="46384" x="1974850" y="2686050"/>
          <p14:tracePt t="46401" x="2044700" y="2679700"/>
          <p14:tracePt t="46416" x="2120900" y="2660650"/>
          <p14:tracePt t="46433" x="2222500" y="2628900"/>
          <p14:tracePt t="46450" x="2311400" y="2603500"/>
          <p14:tracePt t="46466" x="2387600" y="2571750"/>
          <p14:tracePt t="46483" x="2476500" y="2546350"/>
          <p14:tracePt t="46500" x="2546350" y="2520950"/>
          <p14:tracePt t="46517" x="2584450" y="2508250"/>
          <p14:tracePt t="46533" x="2609850" y="2501900"/>
          <p14:tracePt t="46550" x="2635250" y="2482850"/>
          <p14:tracePt t="46566" x="2654300" y="2476500"/>
          <p14:tracePt t="46583" x="2667000" y="2463800"/>
          <p14:tracePt t="46600" x="2667000" y="2457450"/>
          <p14:tracePt t="46672" x="2667000" y="2444750"/>
          <p14:tracePt t="46680" x="2647950" y="2438400"/>
          <p14:tracePt t="46689" x="2628900" y="2432050"/>
          <p14:tracePt t="46696" x="2590800" y="2425700"/>
          <p14:tracePt t="46701" x="2501900" y="2406650"/>
          <p14:tracePt t="46716" x="2362200" y="2393950"/>
          <p14:tracePt t="46733" x="2216150" y="2362200"/>
          <p14:tracePt t="46750" x="2082800" y="2349500"/>
          <p14:tracePt t="46766" x="1968500" y="2317750"/>
          <p14:tracePt t="46783" x="1847850" y="2286000"/>
          <p14:tracePt t="46801" x="1822450" y="2279650"/>
          <p14:tracePt t="46817" x="1809750" y="2273300"/>
          <p14:tracePt t="46936" x="1822450" y="2273300"/>
          <p14:tracePt t="46944" x="1835150" y="2273300"/>
          <p14:tracePt t="46952" x="1841500" y="2266950"/>
          <p14:tracePt t="46960" x="1847850" y="2266950"/>
          <p14:tracePt t="46967" x="1879600" y="2266950"/>
          <p14:tracePt t="46983" x="1911350" y="2260600"/>
          <p14:tracePt t="47001" x="1936750" y="2260600"/>
          <p14:tracePt t="47016" x="2012950" y="2260600"/>
          <p14:tracePt t="47032" x="2108200" y="2260600"/>
          <p14:tracePt t="47049" x="2222500" y="2260600"/>
          <p14:tracePt t="47067" x="2343150" y="2260600"/>
          <p14:tracePt t="47083" x="2463800" y="2260600"/>
          <p14:tracePt t="47100" x="2565400" y="2260600"/>
          <p14:tracePt t="47116" x="2654300" y="2254250"/>
          <p14:tracePt t="47133" x="2717800" y="2247900"/>
          <p14:tracePt t="47150" x="2755900" y="2241550"/>
          <p14:tracePt t="47166" x="2768600" y="2235200"/>
          <p14:tracePt t="47183" x="2774950" y="2235200"/>
          <p14:tracePt t="47256" x="2781300" y="2235200"/>
          <p14:tracePt t="47656" x="2774950" y="2235200"/>
          <p14:tracePt t="47664" x="2768600" y="2235200"/>
          <p14:tracePt t="47665" x="2755900" y="2235200"/>
          <p14:tracePt t="47680" x="2736850" y="2235200"/>
          <p14:tracePt t="47683" x="2705100" y="2235200"/>
          <p14:tracePt t="47700" x="2654300" y="2235200"/>
          <p14:tracePt t="47716" x="2597150" y="2235200"/>
          <p14:tracePt t="47733" x="2540000" y="2235200"/>
          <p14:tracePt t="47749" x="2457450" y="2235200"/>
          <p14:tracePt t="47766" x="2381250" y="2235200"/>
          <p14:tracePt t="47783" x="2298700" y="2235200"/>
          <p14:tracePt t="47783" x="2266950" y="2235200"/>
          <p14:tracePt t="47801" x="2209800" y="2235200"/>
          <p14:tracePt t="47817" x="2171700" y="2235200"/>
          <p14:tracePt t="47833" x="2146300" y="2235200"/>
          <p14:tracePt t="47850" x="2127250" y="2235200"/>
          <p14:tracePt t="47866" x="2101850" y="2235200"/>
          <p14:tracePt t="47883" x="2082800" y="2235200"/>
          <p14:tracePt t="47900" x="2051050" y="2235200"/>
          <p14:tracePt t="47917" x="2012950" y="2235200"/>
          <p14:tracePt t="47933" x="1981200" y="2235200"/>
          <p14:tracePt t="47950" x="1943100" y="2235200"/>
          <p14:tracePt t="47967" x="1911350" y="2235200"/>
          <p14:tracePt t="47983" x="1892300" y="2235200"/>
          <p14:tracePt t="47983" x="1879600" y="2235200"/>
          <p14:tracePt t="48000" x="1866900" y="2235200"/>
          <p14:tracePt t="48016" x="1860550" y="2235200"/>
          <p14:tracePt t="48034" x="1854200" y="2235200"/>
          <p14:tracePt t="48080" x="1847850" y="2235200"/>
          <p14:tracePt t="48136" x="1841500" y="2235200"/>
          <p14:tracePt t="48176" x="1835150" y="2235200"/>
          <p14:tracePt t="48432" x="1847850" y="2235200"/>
          <p14:tracePt t="48440" x="1873250" y="2235200"/>
          <p14:tracePt t="48448" x="1962150" y="2241550"/>
          <p14:tracePt t="48466" x="2025650" y="2241550"/>
          <p14:tracePt t="48467" x="2171700" y="2260600"/>
          <p14:tracePt t="48483" x="2381250" y="2260600"/>
          <p14:tracePt t="48499" x="2552700" y="2260600"/>
          <p14:tracePt t="48516" x="2692400" y="2260600"/>
          <p14:tracePt t="48533" x="2794000" y="2254250"/>
          <p14:tracePt t="48550" x="2844800" y="2247900"/>
          <p14:tracePt t="48566" x="2870200" y="2241550"/>
          <p14:tracePt t="48583" x="2889250" y="2235200"/>
          <p14:tracePt t="48896" x="2882900" y="2235200"/>
          <p14:tracePt t="48904" x="2870200" y="2235200"/>
          <p14:tracePt t="48904" x="2857500" y="2235200"/>
          <p14:tracePt t="48920" x="2838450" y="2235200"/>
          <p14:tracePt t="48933" x="2825750" y="2235200"/>
          <p14:tracePt t="48934" x="2800350" y="2235200"/>
          <p14:tracePt t="48950" x="2781300" y="2235200"/>
          <p14:tracePt t="48966" x="2768600" y="2235200"/>
          <p14:tracePt t="48983" x="2755900" y="2235200"/>
          <p14:tracePt t="49000" x="2736850" y="2228850"/>
          <p14:tracePt t="49017" x="2705100" y="2228850"/>
          <p14:tracePt t="49033" x="2660650" y="2228850"/>
          <p14:tracePt t="49050" x="2597150" y="2228850"/>
          <p14:tracePt t="49066" x="2546350" y="2228850"/>
          <p14:tracePt t="49083" x="2501900" y="2228850"/>
          <p14:tracePt t="49099" x="2476500" y="2228850"/>
          <p14:tracePt t="49116" x="2470150" y="2228850"/>
          <p14:tracePt t="49208" x="2463800" y="2228850"/>
          <p14:tracePt t="49216" x="2451100" y="2228850"/>
          <p14:tracePt t="49225" x="2432050" y="2228850"/>
          <p14:tracePt t="49232" x="2393950" y="2228850"/>
          <p14:tracePt t="49242" x="2362200" y="2228850"/>
          <p14:tracePt t="49249" x="2298700" y="2228850"/>
          <p14:tracePt t="49266" x="2228850" y="2228850"/>
          <p14:tracePt t="49283" x="2159000" y="2228850"/>
          <p14:tracePt t="49299" x="2082800" y="2228850"/>
          <p14:tracePt t="49316" x="2006600" y="2228850"/>
          <p14:tracePt t="49333" x="1930400" y="2228850"/>
          <p14:tracePt t="49350" x="1860550" y="2228850"/>
          <p14:tracePt t="49366" x="1822450" y="2228850"/>
          <p14:tracePt t="49383" x="1752600" y="2228850"/>
          <p14:tracePt t="49399" x="1689100" y="2216150"/>
          <p14:tracePt t="49417" x="1682750" y="2216150"/>
          <p14:tracePt t="49712" x="1695450" y="2216150"/>
          <p14:tracePt t="49725" x="1714500" y="2216150"/>
          <p14:tracePt t="49728" x="1727200" y="2216150"/>
          <p14:tracePt t="49736" x="1739900" y="2222500"/>
          <p14:tracePt t="49750" x="1752600" y="2222500"/>
          <p14:tracePt t="49766" x="1771650" y="2222500"/>
          <p14:tracePt t="49783" x="1784350" y="2222500"/>
          <p14:tracePt t="49832" x="1790700" y="2222500"/>
          <p14:tracePt t="49836" x="1797050" y="2222500"/>
          <p14:tracePt t="49889" x="1803400" y="2222500"/>
          <p14:tracePt t="50352" x="1803400" y="2235200"/>
          <p14:tracePt t="50360" x="1797050" y="2247900"/>
          <p14:tracePt t="50364" x="1784350" y="2254250"/>
          <p14:tracePt t="50384" x="1778000" y="2266950"/>
          <p14:tracePt t="50385" x="1771650" y="2273300"/>
          <p14:tracePt t="50456" x="1771650" y="2279650"/>
          <p14:tracePt t="50463" x="1771650" y="2292350"/>
          <p14:tracePt t="50465" x="1771650" y="2311400"/>
          <p14:tracePt t="50483" x="1778000" y="2349500"/>
          <p14:tracePt t="50500" x="1797050" y="2381250"/>
          <p14:tracePt t="50516" x="1828800" y="2425700"/>
          <p14:tracePt t="50533" x="1854200" y="2457450"/>
          <p14:tracePt t="50550" x="1885950" y="2476500"/>
          <p14:tracePt t="50566" x="1924050" y="2495550"/>
          <p14:tracePt t="50583" x="1993900" y="2527300"/>
          <p14:tracePt t="50583" x="2032000" y="2533650"/>
          <p14:tracePt t="50600" x="2120900" y="2559050"/>
          <p14:tracePt t="50616" x="2228850" y="2590800"/>
          <p14:tracePt t="50633" x="2336800" y="2622550"/>
          <p14:tracePt t="50649" x="2438400" y="2641600"/>
          <p14:tracePt t="50667" x="2501900" y="2647950"/>
          <p14:tracePt t="50683" x="2559050" y="2654300"/>
          <p14:tracePt t="50700" x="2590800" y="2660650"/>
          <p14:tracePt t="50716" x="2597150" y="2660650"/>
          <p14:tracePt t="50733" x="2603500" y="2660650"/>
          <p14:tracePt t="51104" x="2609850" y="2667000"/>
          <p14:tracePt t="51136" x="2597150" y="2667000"/>
          <p14:tracePt t="51144" x="2584450" y="2667000"/>
          <p14:tracePt t="51152" x="2546350" y="2660650"/>
          <p14:tracePt t="51168" x="2533650" y="2660650"/>
          <p14:tracePt t="51183" x="2501900" y="2654300"/>
          <p14:tracePt t="51183" x="2387600" y="2641600"/>
          <p14:tracePt t="51183" x="2298700" y="2635250"/>
          <p14:tracePt t="51200" x="2019300" y="2628900"/>
          <p14:tracePt t="51216" x="1714500" y="2578100"/>
          <p14:tracePt t="51233" x="1409700" y="2540000"/>
          <p14:tracePt t="51249" x="1263650" y="2527300"/>
          <p14:tracePt t="51266" x="1130300" y="2527300"/>
          <p14:tracePt t="51283" x="1060450" y="2527300"/>
          <p14:tracePt t="51299" x="1009650" y="2527300"/>
          <p14:tracePt t="51316" x="971550" y="2527300"/>
          <p14:tracePt t="51333" x="946150" y="2533650"/>
          <p14:tracePt t="51349" x="901700" y="2552700"/>
          <p14:tracePt t="51366" x="863600" y="2571750"/>
          <p14:tracePt t="51383" x="831850" y="2584450"/>
          <p14:tracePt t="51400" x="825500" y="2590800"/>
          <p14:tracePt t="51417" x="819150" y="2590800"/>
          <p14:tracePt t="51537" x="825500" y="2590800"/>
          <p14:tracePt t="51545" x="844550" y="2590800"/>
          <p14:tracePt t="51545" x="876300" y="2590800"/>
          <p14:tracePt t="51560" x="914400" y="2590800"/>
          <p14:tracePt t="51568" x="952500" y="2578100"/>
          <p14:tracePt t="51569" x="990600" y="2565400"/>
          <p14:tracePt t="51584" x="1092200" y="2533650"/>
          <p14:tracePt t="51599" x="1219200" y="2495550"/>
          <p14:tracePt t="51617" x="1352550" y="2482850"/>
          <p14:tracePt t="51633" x="1498600" y="2476500"/>
          <p14:tracePt t="51649" x="1670050" y="2476500"/>
          <p14:tracePt t="51666" x="1854200" y="2476500"/>
          <p14:tracePt t="51684" x="1955800" y="2476500"/>
          <p14:tracePt t="51699" x="2070100" y="2489200"/>
          <p14:tracePt t="51716" x="2159000" y="2501900"/>
          <p14:tracePt t="51733" x="2222500" y="2514600"/>
          <p14:tracePt t="51749" x="2266950" y="2527300"/>
          <p14:tracePt t="51766" x="2298700" y="2540000"/>
          <p14:tracePt t="51783" x="2317750" y="2546350"/>
          <p14:tracePt t="51799" x="2362200" y="2565400"/>
          <p14:tracePt t="51817" x="2374900" y="2578100"/>
          <p14:tracePt t="51833" x="2393950" y="2590800"/>
          <p14:tracePt t="51850" x="2413000" y="2603500"/>
          <p14:tracePt t="51866" x="2425700" y="2609850"/>
          <p14:tracePt t="51883" x="2432050" y="2609850"/>
          <p14:tracePt t="51899" x="2438400" y="2609850"/>
          <p14:tracePt t="52024" x="2444750" y="2616200"/>
          <p14:tracePt t="52040" x="2419350" y="2616200"/>
          <p14:tracePt t="52047" x="2298700" y="2597150"/>
          <p14:tracePt t="52066" x="2197100" y="2584450"/>
          <p14:tracePt t="52067" x="1949450" y="2552700"/>
          <p14:tracePt t="52084" x="1651000" y="2520950"/>
          <p14:tracePt t="52100" x="1422400" y="2520950"/>
          <p14:tracePt t="52116" x="1263650" y="2520950"/>
          <p14:tracePt t="52133" x="1136650" y="2520950"/>
          <p14:tracePt t="52150" x="1047750" y="2520950"/>
          <p14:tracePt t="52166" x="1003300" y="2527300"/>
          <p14:tracePt t="52183" x="952500" y="2546350"/>
          <p14:tracePt t="52200" x="882650" y="2565400"/>
          <p14:tracePt t="52217" x="838200" y="2584450"/>
          <p14:tracePt t="52233" x="800100" y="2603500"/>
          <p14:tracePt t="52250" x="768350" y="2622550"/>
          <p14:tracePt t="52266" x="749300" y="2635250"/>
          <p14:tracePt t="52304" x="742950" y="2635250"/>
          <p14:tracePt t="52424" x="749300" y="2635250"/>
          <p14:tracePt t="52432" x="819150" y="2590800"/>
          <p14:tracePt t="52443" x="876300" y="2552700"/>
          <p14:tracePt t="52449" x="1028700" y="2495550"/>
          <p14:tracePt t="52466" x="1250950" y="2451100"/>
          <p14:tracePt t="52483" x="1485900" y="2413000"/>
          <p14:tracePt t="52500" x="1676400" y="2400300"/>
          <p14:tracePt t="52516" x="1797050" y="2400300"/>
          <p14:tracePt t="52533" x="1911350" y="2400300"/>
          <p14:tracePt t="52549" x="1974850" y="2400300"/>
          <p14:tracePt t="52566" x="2025650" y="2400300"/>
          <p14:tracePt t="52583" x="2063750" y="2400300"/>
          <p14:tracePt t="52599" x="2133600" y="2419350"/>
          <p14:tracePt t="52616" x="2171700" y="2432050"/>
          <p14:tracePt t="52632" x="2197100" y="2438400"/>
          <p14:tracePt t="52649" x="2216150" y="2444750"/>
          <p14:tracePt t="52665" x="2228850" y="2444750"/>
          <p14:tracePt t="52711" x="2241550" y="2451100"/>
          <p14:tracePt t="53672" x="2254250" y="2482850"/>
          <p14:tracePt t="53679" x="2266950" y="2533650"/>
          <p14:tracePt t="53687" x="2286000" y="2616200"/>
          <p14:tracePt t="53698" x="2305050" y="2705100"/>
          <p14:tracePt t="53717" x="2298700" y="2730500"/>
          <p14:tracePt t="54063" x="2292350" y="2730500"/>
          <p14:tracePt t="54074" x="2273300" y="2749550"/>
          <p14:tracePt t="54079" x="2279650" y="2755900"/>
          <p14:tracePt t="54099" x="2279650" y="2762250"/>
          <p14:tracePt t="54135" x="2286000" y="2781300"/>
          <p14:tracePt t="54143" x="2286000" y="2787650"/>
          <p14:tracePt t="54151" x="2298700" y="2806700"/>
          <p14:tracePt t="54159" x="2305050" y="2819400"/>
          <p14:tracePt t="54165" x="2336800" y="2876550"/>
          <p14:tracePt t="54182" x="2406650" y="2984500"/>
          <p14:tracePt t="54199" x="2495550" y="3111500"/>
          <p14:tracePt t="54215" x="2736850" y="3403600"/>
          <p14:tracePt t="54232" x="3009900" y="3670300"/>
          <p14:tracePt t="54249" x="3454400" y="3981450"/>
          <p14:tracePt t="54266" x="3930650" y="4222750"/>
          <p14:tracePt t="54282" x="4356100" y="4349750"/>
          <p14:tracePt t="54299" x="4699000" y="4406900"/>
          <p14:tracePt t="54315" x="4933950" y="4425950"/>
          <p14:tracePt t="54331" x="5086350" y="4425950"/>
          <p14:tracePt t="54348" x="5207000" y="4419600"/>
          <p14:tracePt t="54365" x="5308600" y="4394200"/>
          <p14:tracePt t="54381" x="5410200" y="4343400"/>
          <p14:tracePt t="54398" x="5505450" y="4273550"/>
          <p14:tracePt t="54415" x="5632450" y="4146550"/>
          <p14:tracePt t="54432" x="5676900" y="4025900"/>
          <p14:tracePt t="54448" x="5689600" y="3873500"/>
          <p14:tracePt t="54466" x="5689600" y="3714750"/>
          <p14:tracePt t="54483" x="5645150" y="3581400"/>
          <p14:tracePt t="54500" x="5588000" y="3486150"/>
          <p14:tracePt t="54515" x="5518150" y="3409950"/>
          <p14:tracePt t="54532" x="5416550" y="3340100"/>
          <p14:tracePt t="54548" x="5257800" y="3282950"/>
          <p14:tracePt t="54565" x="5022850" y="3232150"/>
          <p14:tracePt t="54581" x="4718050" y="3181350"/>
          <p14:tracePt t="54598" x="4438650" y="3149600"/>
          <p14:tracePt t="54615" x="4076700" y="3105150"/>
          <p14:tracePt t="54632" x="3892550" y="3086100"/>
          <p14:tracePt t="54648" x="3721100" y="3073400"/>
          <p14:tracePt t="54665" x="3587750" y="3073400"/>
          <p14:tracePt t="54682" x="3467100" y="3073400"/>
          <p14:tracePt t="54699" x="3346450" y="3073400"/>
          <p14:tracePt t="54716" x="3225800" y="3073400"/>
          <p14:tracePt t="54733" x="3105150" y="3073400"/>
          <p14:tracePt t="54749" x="3016250" y="3073400"/>
          <p14:tracePt t="54766" x="2940050" y="3073400"/>
          <p14:tracePt t="54781" x="2857500" y="3079750"/>
          <p14:tracePt t="54798" x="2787650" y="3105150"/>
          <p14:tracePt t="54815" x="2749550" y="3117850"/>
          <p14:tracePt t="54831" x="2730500" y="3130550"/>
          <p14:tracePt t="54848" x="2724150" y="3130550"/>
          <p14:tracePt t="54865" x="2724150" y="3136900"/>
          <p14:tracePt t="54928" x="2717800" y="3136900"/>
          <p14:tracePt t="54936" x="2711450" y="3143250"/>
          <p14:tracePt t="54944" x="2705100" y="3149600"/>
          <p14:tracePt t="54951" x="2692400" y="3155950"/>
          <p14:tracePt t="54966" x="2654300" y="3168650"/>
          <p14:tracePt t="54982" x="2590800" y="3200400"/>
          <p14:tracePt t="54982" x="2559050" y="3206750"/>
          <p14:tracePt t="55000" x="2489200" y="3225800"/>
          <p14:tracePt t="55017" x="2413000" y="3251200"/>
          <p14:tracePt t="55032" x="2362200" y="3263900"/>
          <p14:tracePt t="55049" x="2324100" y="3270250"/>
          <p14:tracePt t="55065" x="2286000" y="3270250"/>
          <p14:tracePt t="55081" x="2260600" y="3276600"/>
          <p14:tracePt t="55098" x="2241550" y="3276600"/>
          <p14:tracePt t="55115" x="2209800" y="3282950"/>
          <p14:tracePt t="55131" x="2184400" y="3289300"/>
          <p14:tracePt t="55148" x="2152650" y="3295650"/>
          <p14:tracePt t="55165" x="2139950" y="3295650"/>
          <p14:tracePt t="55182" x="2127250" y="3302000"/>
          <p14:tracePt t="55198" x="2114550" y="3302000"/>
          <p14:tracePt t="55215" x="2101850" y="3302000"/>
          <p14:tracePt t="55256" x="2095500" y="3302000"/>
          <p14:tracePt t="55264" x="2095500" y="3308350"/>
          <p14:tracePt t="55282" x="2089150" y="3308350"/>
          <p14:tracePt t="55283" x="2082800" y="3308350"/>
          <p14:tracePt t="55299" x="2076450" y="3314700"/>
          <p14:tracePt t="55447" x="2070100" y="3314700"/>
          <p14:tracePt t="55447" x="2051050" y="3314700"/>
          <p14:tracePt t="55463" x="2032000" y="3314700"/>
          <p14:tracePt t="55471" x="1981200" y="3314700"/>
          <p14:tracePt t="55481" x="1943100" y="3314700"/>
          <p14:tracePt t="55498" x="1898650" y="3314700"/>
          <p14:tracePt t="55515" x="1866900" y="3314700"/>
          <p14:tracePt t="55533" x="1847850" y="3308350"/>
          <p14:tracePt t="55549" x="1822450" y="3302000"/>
          <p14:tracePt t="55566" x="1809750" y="3302000"/>
          <p14:tracePt t="55583" x="1797050" y="3302000"/>
          <p14:tracePt t="55599" x="1771650" y="3302000"/>
          <p14:tracePt t="55616" x="1758950" y="3302000"/>
          <p14:tracePt t="55632" x="1752600" y="3302000"/>
          <p14:tracePt t="55648" x="1746250" y="3302000"/>
          <p14:tracePt t="55665" x="1739900" y="3302000"/>
          <p14:tracePt t="55735" x="1733550" y="3302000"/>
          <p14:tracePt t="55743" x="1727200" y="3302000"/>
          <p14:tracePt t="55760" x="1720850" y="3302000"/>
          <p14:tracePt t="55768" x="1714500" y="3302000"/>
          <p14:tracePt t="55776" x="1714500" y="3295650"/>
          <p14:tracePt t="55783" x="1701800" y="3295650"/>
          <p14:tracePt t="55799" x="1695450" y="3295650"/>
          <p14:tracePt t="55839" x="1689100" y="3295650"/>
          <p14:tracePt t="55959" x="1695450" y="3295650"/>
          <p14:tracePt t="55967" x="1714500" y="3295650"/>
          <p14:tracePt t="55981" x="1733550" y="3295650"/>
          <p14:tracePt t="55982" x="1778000" y="3295650"/>
          <p14:tracePt t="55998" x="1835150" y="3295650"/>
          <p14:tracePt t="56015" x="1955800" y="3295650"/>
          <p14:tracePt t="56032" x="2032000" y="3295650"/>
          <p14:tracePt t="56050" x="2095500" y="3295650"/>
          <p14:tracePt t="56066" x="2127250" y="3295650"/>
          <p14:tracePt t="56083" x="2165350" y="3295650"/>
          <p14:tracePt t="56099" x="2190750" y="3295650"/>
          <p14:tracePt t="56115" x="2222500" y="3295650"/>
          <p14:tracePt t="56131" x="2260600" y="3295650"/>
          <p14:tracePt t="56148" x="2292350" y="3295650"/>
          <p14:tracePt t="56165" x="2330450" y="3295650"/>
          <p14:tracePt t="56182" x="2368550" y="3295650"/>
          <p14:tracePt t="56198" x="2406650" y="3289300"/>
          <p14:tracePt t="56215" x="2470150" y="3282950"/>
          <p14:tracePt t="56231" x="2533650" y="3276600"/>
          <p14:tracePt t="56248" x="2584450" y="3276600"/>
          <p14:tracePt t="56265" x="2673350" y="3276600"/>
          <p14:tracePt t="56283" x="2755900" y="3276600"/>
          <p14:tracePt t="56299" x="2863850" y="3276600"/>
          <p14:tracePt t="56316" x="2952750" y="3276600"/>
          <p14:tracePt t="56332" x="3035300" y="3276600"/>
          <p14:tracePt t="56349" x="3098800" y="3276600"/>
          <p14:tracePt t="56365" x="3143250" y="3276600"/>
          <p14:tracePt t="56381" x="3194050" y="3276600"/>
          <p14:tracePt t="56398" x="3244850" y="3276600"/>
          <p14:tracePt t="56415" x="3340100" y="3276600"/>
          <p14:tracePt t="56431" x="3397250" y="3276600"/>
          <p14:tracePt t="56448" x="3448050" y="3276600"/>
          <p14:tracePt t="56465" x="3492500" y="3276600"/>
          <p14:tracePt t="56481" x="3536950" y="3276600"/>
          <p14:tracePt t="56498" x="3581400" y="3276600"/>
          <p14:tracePt t="56515" x="3625850" y="3276600"/>
          <p14:tracePt t="56532" x="3663950" y="3276600"/>
          <p14:tracePt t="56550" x="3714750" y="3270250"/>
          <p14:tracePt t="56566" x="3765550" y="3270250"/>
          <p14:tracePt t="56582" x="3803650" y="3270250"/>
          <p14:tracePt t="56598" x="3835400" y="3270250"/>
          <p14:tracePt t="56615" x="3879850" y="3270250"/>
          <p14:tracePt t="56631" x="3911600" y="3270250"/>
          <p14:tracePt t="56648" x="3937000" y="3270250"/>
          <p14:tracePt t="56665" x="3975100" y="3270250"/>
          <p14:tracePt t="56681" x="4019550" y="3270250"/>
          <p14:tracePt t="56698" x="4089400" y="3282950"/>
          <p14:tracePt t="56715" x="4216400" y="3302000"/>
          <p14:tracePt t="56731" x="4343400" y="3308350"/>
          <p14:tracePt t="56748" x="4489450" y="3321050"/>
          <p14:tracePt t="56766" x="4622800" y="3321050"/>
          <p14:tracePt t="56782" x="4718050" y="3321050"/>
          <p14:tracePt t="56782" x="4762500" y="3321050"/>
          <p14:tracePt t="56800" x="4832350" y="3321050"/>
          <p14:tracePt t="56816" x="4883150" y="3321050"/>
          <p14:tracePt t="56833" x="4921250" y="3321050"/>
          <p14:tracePt t="56849" x="4933950" y="3321050"/>
          <p14:tracePt t="56865" x="4946650" y="3321050"/>
          <p14:tracePt t="57103" x="4953000" y="3321050"/>
          <p14:tracePt t="57111" x="4972050" y="3321050"/>
          <p14:tracePt t="57119" x="4978400" y="3321050"/>
          <p14:tracePt t="57131" x="4984750" y="3321050"/>
          <p14:tracePt t="57132" x="4991100" y="3321050"/>
          <p14:tracePt t="57148" x="4997450" y="3321050"/>
          <p14:tracePt t="57165" x="5003800" y="3321050"/>
          <p14:tracePt t="57375" x="4997450" y="3321050"/>
          <p14:tracePt t="57384" x="4972050" y="3321050"/>
          <p14:tracePt t="57400" x="4959350" y="3321050"/>
          <p14:tracePt t="57401" x="4933950" y="3321050"/>
          <p14:tracePt t="57416" x="4889500" y="3321050"/>
          <p14:tracePt t="57433" x="4845050" y="3321050"/>
          <p14:tracePt t="57449" x="4800600" y="3321050"/>
          <p14:tracePt t="57466" x="4768850" y="3321050"/>
          <p14:tracePt t="57483" x="4730750" y="3333750"/>
          <p14:tracePt t="57499" x="4692650" y="3333750"/>
          <p14:tracePt t="57515" x="4667250" y="3340100"/>
          <p14:tracePt t="57532" x="4635500" y="3346450"/>
          <p14:tracePt t="57548" x="4622800" y="3352800"/>
          <p14:tracePt t="57565" x="4597400" y="3359150"/>
          <p14:tracePt t="57581" x="4578350" y="3365500"/>
          <p14:tracePt t="57598" x="4546600" y="3390900"/>
          <p14:tracePt t="57615" x="4502150" y="3422650"/>
          <p14:tracePt t="57633" x="4476750" y="3448050"/>
          <p14:tracePt t="57649" x="4457700" y="3467100"/>
          <p14:tracePt t="57666" x="4445000" y="3486150"/>
          <p14:tracePt t="57682" x="4438650" y="3505200"/>
          <p14:tracePt t="57700" x="4432300" y="3530600"/>
          <p14:tracePt t="57716" x="4432300" y="3549650"/>
          <p14:tracePt t="57733" x="4432300" y="3575050"/>
          <p14:tracePt t="57749" x="4432300" y="3600450"/>
          <p14:tracePt t="57768" x="4445000" y="3613150"/>
          <p14:tracePt t="57783" x="4464050" y="3638550"/>
          <p14:tracePt t="57800" x="4489450" y="3651250"/>
          <p14:tracePt t="57816" x="4502150" y="3663950"/>
          <p14:tracePt t="57832" x="4552950" y="3683000"/>
          <p14:tracePt t="57849" x="4603750" y="3695700"/>
          <p14:tracePt t="57866" x="4641850" y="3702050"/>
          <p14:tracePt t="57882" x="4705350" y="3714750"/>
          <p14:tracePt t="57899" x="4775200" y="3714750"/>
          <p14:tracePt t="57916" x="4832350" y="3721100"/>
          <p14:tracePt t="57933" x="4902200" y="3721100"/>
          <p14:tracePt t="57949" x="4965700" y="3721100"/>
          <p14:tracePt t="57966" x="5016500" y="3721100"/>
          <p14:tracePt t="57982" x="5067300" y="3714750"/>
          <p14:tracePt t="57982" x="5105400" y="3695700"/>
          <p14:tracePt t="58000" x="5156200" y="3657600"/>
          <p14:tracePt t="58016" x="5207000" y="3594100"/>
          <p14:tracePt t="58032" x="5257800" y="3517900"/>
          <p14:tracePt t="58050" x="5283200" y="3448050"/>
          <p14:tracePt t="58066" x="5295900" y="3409950"/>
          <p14:tracePt t="58083" x="5302250" y="3378200"/>
          <p14:tracePt t="58099" x="5302250" y="3352800"/>
          <p14:tracePt t="58116" x="5302250" y="3327400"/>
          <p14:tracePt t="58133" x="5302250" y="3314700"/>
          <p14:tracePt t="58149" x="5289550" y="3302000"/>
          <p14:tracePt t="58166" x="5270500" y="3270250"/>
          <p14:tracePt t="58183" x="5226050" y="3244850"/>
          <p14:tracePt t="58200" x="5175250" y="3219450"/>
          <p14:tracePt t="58216" x="5118100" y="3200400"/>
          <p14:tracePt t="58232" x="5060950" y="3175000"/>
          <p14:tracePt t="58249" x="5003800" y="3162300"/>
          <p14:tracePt t="58266" x="4953000" y="3155950"/>
          <p14:tracePt t="58282" x="4908550" y="3155950"/>
          <p14:tracePt t="58299" x="4845050" y="3155950"/>
          <p14:tracePt t="58317" x="4794250" y="3155950"/>
          <p14:tracePt t="58332" x="4743450" y="3155950"/>
          <p14:tracePt t="58350" x="4699000" y="3155950"/>
          <p14:tracePt t="58366" x="4648200" y="3181350"/>
          <p14:tracePt t="58383" x="4610100" y="3194050"/>
          <p14:tracePt t="58399" x="4533900" y="3251200"/>
          <p14:tracePt t="58416" x="4495800" y="3282950"/>
          <p14:tracePt t="58432" x="4457700" y="3321050"/>
          <p14:tracePt t="58449" x="4432300" y="3359150"/>
          <p14:tracePt t="58466" x="4419600" y="3371850"/>
          <p14:tracePt t="58483" x="4406900" y="3397250"/>
          <p14:tracePt t="58499" x="4400550" y="3416300"/>
          <p14:tracePt t="58516" x="4394200" y="3429000"/>
          <p14:tracePt t="58532" x="4394200" y="3448050"/>
          <p14:tracePt t="58549" x="4387850" y="3460750"/>
          <p14:tracePt t="58566" x="4387850" y="3486150"/>
          <p14:tracePt t="58583" x="4387850" y="3505200"/>
          <p14:tracePt t="58600" x="4394200" y="3524250"/>
          <p14:tracePt t="58616" x="4400550" y="3536950"/>
          <p14:tracePt t="58632" x="4406900" y="3543300"/>
          <p14:tracePt t="58649" x="4419600" y="3556000"/>
          <p14:tracePt t="58666" x="4425950" y="3562350"/>
          <p14:tracePt t="58682" x="4445000" y="3568700"/>
          <p14:tracePt t="58699" x="4476750" y="3575050"/>
          <p14:tracePt t="58716" x="4502150" y="3581400"/>
          <p14:tracePt t="58732" x="4527550" y="3587750"/>
          <p14:tracePt t="58749" x="4552950" y="3587750"/>
          <p14:tracePt t="58766" x="4578350" y="3587750"/>
          <p14:tracePt t="58783" x="4629150" y="3587750"/>
          <p14:tracePt t="58800" x="4654550" y="3587750"/>
          <p14:tracePt t="58816" x="4686300" y="3587750"/>
          <p14:tracePt t="58832" x="4711700" y="3587750"/>
          <p14:tracePt t="58849" x="4730750" y="3575050"/>
          <p14:tracePt t="58866" x="4749800" y="3575050"/>
          <p14:tracePt t="58883" x="4768850" y="3562350"/>
          <p14:tracePt t="58899" x="4781550" y="3562350"/>
          <p14:tracePt t="58916" x="4787900" y="3556000"/>
          <p14:tracePt t="58932" x="4794250" y="3549650"/>
          <p14:tracePt t="58949" x="4806950" y="3543300"/>
          <p14:tracePt t="59007" x="4813300" y="3536950"/>
          <p14:tracePt t="59183" x="4826000" y="3536950"/>
          <p14:tracePt t="59200" x="4832350" y="3536950"/>
          <p14:tracePt t="59205" x="4845050" y="3536950"/>
          <p14:tracePt t="59209" x="4857750" y="3543300"/>
          <p14:tracePt t="59216" x="4870450" y="3549650"/>
          <p14:tracePt t="59232" x="4883150" y="3556000"/>
          <p14:tracePt t="59249" x="4889500" y="3562350"/>
          <p14:tracePt t="59266" x="4895850" y="3568700"/>
          <p14:tracePt t="59282" x="4908550" y="3575050"/>
          <p14:tracePt t="59464" x="4908550" y="3581400"/>
          <p14:tracePt t="59470" x="4921250" y="3581400"/>
          <p14:tracePt t="59476" x="4927600" y="3581400"/>
          <p14:tracePt t="59482" x="4965700" y="3587750"/>
          <p14:tracePt t="59499" x="5003800" y="3587750"/>
          <p14:tracePt t="59517" x="5035550" y="3594100"/>
          <p14:tracePt t="59532" x="5060950" y="3600450"/>
          <p14:tracePt t="59549" x="5073650" y="3600450"/>
          <p14:tracePt t="59566" x="5080000" y="3600450"/>
          <p14:tracePt t="59583" x="5092700" y="3600450"/>
          <p14:tracePt t="59744" x="5105400" y="3600450"/>
          <p14:tracePt t="59751" x="5111750" y="3600450"/>
          <p14:tracePt t="59759" x="5118100" y="3600450"/>
          <p14:tracePt t="59768" x="5149850" y="3594100"/>
          <p14:tracePt t="59783" x="5187950" y="3568700"/>
          <p14:tracePt t="59783" x="5213350" y="3549650"/>
          <p14:tracePt t="59800" x="5245100" y="3511550"/>
          <p14:tracePt t="59816" x="5276850" y="3454400"/>
          <p14:tracePt t="59832" x="5302250" y="3384550"/>
          <p14:tracePt t="59849" x="5302250" y="3333750"/>
          <p14:tracePt t="59866" x="5302250" y="3276600"/>
          <p14:tracePt t="59882" x="5302250" y="3232150"/>
          <p14:tracePt t="59899" x="5295900" y="3187700"/>
          <p14:tracePt t="59915" x="5264150" y="3149600"/>
          <p14:tracePt t="59932" x="5232400" y="3117850"/>
          <p14:tracePt t="59949" x="5187950" y="3086100"/>
          <p14:tracePt t="59966" x="5149850" y="3067050"/>
          <p14:tracePt t="59982" x="5137150" y="3067050"/>
          <p14:tracePt t="60000" x="5124450" y="3060700"/>
          <p14:tracePt t="60016" x="5067300" y="3060700"/>
          <p14:tracePt t="60033" x="4972050" y="3067050"/>
          <p14:tracePt t="60049" x="4876800" y="3079750"/>
          <p14:tracePt t="60066" x="4749800" y="3105150"/>
          <p14:tracePt t="60083" x="4667250" y="3136900"/>
          <p14:tracePt t="60099" x="4603750" y="3168650"/>
          <p14:tracePt t="60116" x="4565650" y="3200400"/>
          <p14:tracePt t="60132" x="4540250" y="3225800"/>
          <p14:tracePt t="60149" x="4514850" y="3263900"/>
          <p14:tracePt t="60166" x="4495800" y="3295650"/>
          <p14:tracePt t="60182" x="4489450" y="3359150"/>
          <p14:tracePt t="60200" x="4483100" y="3403600"/>
          <p14:tracePt t="60216" x="4483100" y="3454400"/>
          <p14:tracePt t="60233" x="4483100" y="3505200"/>
          <p14:tracePt t="60249" x="4483100" y="3556000"/>
          <p14:tracePt t="60266" x="4514850" y="3625850"/>
          <p14:tracePt t="60284" x="4533900" y="3676650"/>
          <p14:tracePt t="60300" x="4565650" y="3721100"/>
          <p14:tracePt t="60315" x="4584700" y="3746500"/>
          <p14:tracePt t="60332" x="4610100" y="3771900"/>
          <p14:tracePt t="60348" x="4629150" y="3778250"/>
          <p14:tracePt t="60365" x="4660900" y="3790950"/>
          <p14:tracePt t="60382" x="4692650" y="3790950"/>
          <p14:tracePt t="60398" x="4730750" y="3803650"/>
          <p14:tracePt t="60415" x="4787900" y="3810000"/>
          <p14:tracePt t="60431" x="4838700" y="3816350"/>
          <p14:tracePt t="60448" x="4902200" y="3816350"/>
          <p14:tracePt t="60466" x="4953000" y="3816350"/>
          <p14:tracePt t="60483" x="5029200" y="3816350"/>
          <p14:tracePt t="60499" x="5130800" y="3778250"/>
          <p14:tracePt t="60516" x="5200650" y="3727450"/>
          <p14:tracePt t="60532" x="5276850" y="3657600"/>
          <p14:tracePt t="60549" x="5314950" y="3587750"/>
          <p14:tracePt t="60566" x="5340350" y="3492500"/>
          <p14:tracePt t="60582" x="5340350" y="3378200"/>
          <p14:tracePt t="60600" x="5340350" y="3327400"/>
          <p14:tracePt t="60616" x="5308600" y="3276600"/>
          <p14:tracePt t="60632" x="5270500" y="3213100"/>
          <p14:tracePt t="60648" x="5207000" y="3149600"/>
          <p14:tracePt t="60665" x="5130800" y="3092450"/>
          <p14:tracePt t="60681" x="5041900" y="3041650"/>
          <p14:tracePt t="60699" x="4921250" y="2984500"/>
          <p14:tracePt t="60715" x="4806950" y="2952750"/>
          <p14:tracePt t="60732" x="4699000" y="2927350"/>
          <p14:tracePt t="60749" x="4603750" y="2914650"/>
          <p14:tracePt t="60766" x="4527550" y="2914650"/>
          <p14:tracePt t="60782" x="4413250" y="2914650"/>
          <p14:tracePt t="60800" x="4349750" y="2946400"/>
          <p14:tracePt t="60816" x="4298950" y="2971800"/>
          <p14:tracePt t="60832" x="4235450" y="3022600"/>
          <p14:tracePt t="60849" x="4197350" y="3060700"/>
          <p14:tracePt t="60866" x="4171950" y="3105150"/>
          <p14:tracePt t="60882" x="4152900" y="3155950"/>
          <p14:tracePt t="60899" x="4133850" y="3219450"/>
          <p14:tracePt t="60916" x="4133850" y="3251200"/>
          <p14:tracePt t="60932" x="4133850" y="3302000"/>
          <p14:tracePt t="60949" x="4133850" y="3340100"/>
          <p14:tracePt t="60966" x="4133850" y="3365500"/>
          <p14:tracePt t="60982" x="4146550" y="3422650"/>
          <p14:tracePt t="61000" x="4165600" y="3473450"/>
          <p14:tracePt t="61016" x="4171950" y="3511550"/>
          <p14:tracePt t="61032" x="4191000" y="3568700"/>
          <p14:tracePt t="61049" x="4210050" y="3632200"/>
          <p14:tracePt t="61066" x="4229100" y="3676650"/>
          <p14:tracePt t="61083" x="4254500" y="3714750"/>
          <p14:tracePt t="61101" x="4279900" y="3746500"/>
          <p14:tracePt t="61116" x="4318000" y="3771900"/>
          <p14:tracePt t="61133" x="4362450" y="3778250"/>
          <p14:tracePt t="61149" x="4432300" y="3790950"/>
          <p14:tracePt t="61166" x="4508500" y="3790950"/>
          <p14:tracePt t="61183" x="4629150" y="3790950"/>
          <p14:tracePt t="61200" x="4724400" y="3778250"/>
          <p14:tracePt t="61216" x="4806950" y="3752850"/>
          <p14:tracePt t="61232" x="4883150" y="3721100"/>
          <p14:tracePt t="61249" x="4953000" y="3670300"/>
          <p14:tracePt t="61266" x="5016500" y="3606800"/>
          <p14:tracePt t="61282" x="5067300" y="3543300"/>
          <p14:tracePt t="61299" x="5111750" y="3460750"/>
          <p14:tracePt t="61316" x="5137150" y="3365500"/>
          <p14:tracePt t="61332" x="5149850" y="3302000"/>
          <p14:tracePt t="61349" x="5149850" y="3257550"/>
          <p14:tracePt t="61366" x="5149850" y="3219450"/>
          <p14:tracePt t="61382" x="5118100" y="3143250"/>
          <p14:tracePt t="61399" x="5086350" y="3098800"/>
          <p14:tracePt t="61416" x="5029200" y="3054350"/>
          <p14:tracePt t="61432" x="4959350" y="3016250"/>
          <p14:tracePt t="61449" x="4876800" y="2990850"/>
          <p14:tracePt t="61466" x="4775200" y="2971800"/>
          <p14:tracePt t="61482" x="4679950" y="2965450"/>
          <p14:tracePt t="61499" x="4603750" y="2965450"/>
          <p14:tracePt t="61516" x="4502150" y="3003550"/>
          <p14:tracePt t="61533" x="4387850" y="3067050"/>
          <p14:tracePt t="61549" x="4286250" y="3143250"/>
          <p14:tracePt t="61566" x="4178300" y="3232150"/>
          <p14:tracePt t="61582" x="4070350" y="3371850"/>
          <p14:tracePt t="61599" x="4019550" y="3467100"/>
          <p14:tracePt t="61617" x="3987800" y="3549650"/>
          <p14:tracePt t="61632" x="3975100" y="3613150"/>
          <p14:tracePt t="61649" x="3975100" y="3657600"/>
          <p14:tracePt t="61666" x="3975100" y="3676650"/>
          <p14:tracePt t="61683" x="3975100" y="3689350"/>
          <p14:tracePt t="61719" x="3975100" y="3702050"/>
          <p14:tracePt t="61808" x="3968750" y="3708400"/>
          <p14:tracePt t="61814" x="3911600" y="3708400"/>
          <p14:tracePt t="61832" x="3873500" y="3708400"/>
          <p14:tracePt t="61833" x="3733800" y="3708400"/>
          <p14:tracePt t="61849" x="3543300" y="3708400"/>
          <p14:tracePt t="61865" x="3238500" y="3708400"/>
          <p14:tracePt t="61882" x="2952750" y="3708400"/>
          <p14:tracePt t="61899" x="2762250" y="3708400"/>
          <p14:tracePt t="61916" x="2597150" y="3708400"/>
          <p14:tracePt t="61932" x="2470150" y="3708400"/>
          <p14:tracePt t="61949" x="2381250" y="3708400"/>
          <p14:tracePt t="61965" x="2298700" y="3708400"/>
          <p14:tracePt t="61982" x="2222500" y="3708400"/>
          <p14:tracePt t="61999" x="2089150" y="3708400"/>
          <p14:tracePt t="62016" x="2044700" y="3708400"/>
          <p14:tracePt t="62032" x="1968500" y="3708400"/>
          <p14:tracePt t="62049" x="1911350" y="3708400"/>
          <p14:tracePt t="62065" x="1866900" y="3714750"/>
          <p14:tracePt t="62083" x="1828800" y="3721100"/>
          <p14:tracePt t="62099" x="1809750" y="3721100"/>
          <p14:tracePt t="62116" x="1797050" y="3721100"/>
          <p14:tracePt t="62132" x="1771650" y="3727450"/>
          <p14:tracePt t="62149" x="1746250" y="3733800"/>
          <p14:tracePt t="62165" x="1720850" y="3740150"/>
          <p14:tracePt t="62183" x="1708150" y="3740150"/>
          <p14:tracePt t="62199" x="1695450" y="3746500"/>
          <p14:tracePt t="62304" x="1689100" y="3746500"/>
          <p14:tracePt t="62319" x="1695450" y="3759200"/>
          <p14:tracePt t="62327" x="1701800" y="3759200"/>
          <p14:tracePt t="62335" x="1720850" y="3759200"/>
          <p14:tracePt t="62349" x="1739900" y="3759200"/>
          <p14:tracePt t="62349" x="1816100" y="3771900"/>
          <p14:tracePt t="62366" x="1943100" y="3797300"/>
          <p14:tracePt t="62382" x="2152650" y="3810000"/>
          <p14:tracePt t="62399" x="2794000" y="3829050"/>
          <p14:tracePt t="62415" x="3397250" y="3829050"/>
          <p14:tracePt t="62432" x="3994150" y="3829050"/>
          <p14:tracePt t="62449" x="4489450" y="3829050"/>
          <p14:tracePt t="62465" x="4908550" y="3797300"/>
          <p14:tracePt t="62482" x="5143500" y="3759200"/>
          <p14:tracePt t="62499" x="5295900" y="3721100"/>
          <p14:tracePt t="62516" x="5397500" y="3670300"/>
          <p14:tracePt t="62532" x="5486400" y="3625850"/>
          <p14:tracePt t="62549" x="5537200" y="3587750"/>
          <p14:tracePt t="62566" x="5568950" y="3562350"/>
          <p14:tracePt t="62583" x="5588000" y="3543300"/>
          <p14:tracePt t="62600" x="5588000" y="3530600"/>
          <p14:tracePt t="62615" x="5588000" y="3511550"/>
          <p14:tracePt t="62633" x="5588000" y="3498850"/>
          <p14:tracePt t="62649" x="5588000" y="3479800"/>
          <p14:tracePt t="62665" x="5588000" y="3448050"/>
          <p14:tracePt t="62682" x="5568950" y="3416300"/>
          <p14:tracePt t="62699" x="5537200" y="3371850"/>
          <p14:tracePt t="62716" x="5492750" y="3314700"/>
          <p14:tracePt t="62732" x="5429250" y="3276600"/>
          <p14:tracePt t="62749" x="5340350" y="3232150"/>
          <p14:tracePt t="62766" x="5251450" y="3206750"/>
          <p14:tracePt t="62783" x="5168900" y="3181350"/>
          <p14:tracePt t="62800" x="5010150" y="3162300"/>
          <p14:tracePt t="62817" x="4914900" y="3149600"/>
          <p14:tracePt t="62833" x="4851400" y="3149600"/>
          <p14:tracePt t="62850" x="4794250" y="3149600"/>
          <p14:tracePt t="62866" x="4756150" y="3155950"/>
          <p14:tracePt t="62883" x="4686300" y="3181350"/>
          <p14:tracePt t="62900" x="4629150" y="3200400"/>
          <p14:tracePt t="62916" x="4565650" y="3232150"/>
          <p14:tracePt t="62934" x="4514850" y="3263900"/>
          <p14:tracePt t="62950" x="4464050" y="3302000"/>
          <p14:tracePt t="62967" x="4400550" y="3346450"/>
          <p14:tracePt t="62983" x="4337050" y="3409950"/>
          <p14:tracePt t="63001" x="4318000" y="3441700"/>
          <p14:tracePt t="63017" x="4298950" y="3486150"/>
          <p14:tracePt t="63033" x="4298950" y="3524250"/>
          <p14:tracePt t="63050" x="4298950" y="3562350"/>
          <p14:tracePt t="63067" x="4298950" y="3600450"/>
          <p14:tracePt t="63085" x="4318000" y="3644900"/>
          <p14:tracePt t="63100" x="4337050" y="3683000"/>
          <p14:tracePt t="63116" x="4349750" y="3708400"/>
          <p14:tracePt t="63133" x="4375150" y="3733800"/>
          <p14:tracePt t="63151" x="4394200" y="3752850"/>
          <p14:tracePt t="63166" x="4425950" y="3765550"/>
          <p14:tracePt t="63183" x="4476750" y="3784600"/>
          <p14:tracePt t="63200" x="4546600" y="3803650"/>
          <p14:tracePt t="63217" x="4635500" y="3822700"/>
          <p14:tracePt t="63233" x="4705350" y="3822700"/>
          <p14:tracePt t="63250" x="4762500" y="3822700"/>
          <p14:tracePt t="63266" x="4813300" y="3822700"/>
          <p14:tracePt t="63283" x="4845050" y="3822700"/>
          <p14:tracePt t="63301" x="4889500" y="3803650"/>
          <p14:tracePt t="63317" x="4921250" y="3790950"/>
          <p14:tracePt t="63334" x="4940300" y="3784600"/>
          <p14:tracePt t="63350" x="4965700" y="3765550"/>
          <p14:tracePt t="63366" x="4991100" y="3746500"/>
          <p14:tracePt t="63384" x="5029200" y="3708400"/>
          <p14:tracePt t="63401" x="5048250" y="3689350"/>
          <p14:tracePt t="63416" x="5067300" y="3657600"/>
          <p14:tracePt t="63433" x="5080000" y="3625850"/>
          <p14:tracePt t="63449" x="5092700" y="3587750"/>
          <p14:tracePt t="63466" x="5092700" y="3562350"/>
          <p14:tracePt t="63483" x="5099050" y="3530600"/>
          <p14:tracePt t="63500" x="5099050" y="3498850"/>
          <p14:tracePt t="63516" x="5099050" y="3473450"/>
          <p14:tracePt t="63533" x="5099050" y="3460750"/>
          <p14:tracePt t="63550" x="5099050" y="3441700"/>
          <p14:tracePt t="63567" x="5086350" y="3422650"/>
          <p14:tracePt t="63583" x="5073650" y="3390900"/>
          <p14:tracePt t="63601" x="5073650" y="3384550"/>
          <p14:tracePt t="63617" x="5067300" y="3371850"/>
          <p14:tracePt t="63633" x="5054600" y="3359150"/>
          <p14:tracePt t="63650" x="5048250" y="3359150"/>
          <p14:tracePt t="63667" x="5035550" y="3346450"/>
          <p14:tracePt t="63683" x="5022850" y="3333750"/>
          <p14:tracePt t="63700" x="5010150" y="3333750"/>
          <p14:tracePt t="63716" x="4997450" y="3327400"/>
          <p14:tracePt t="63733" x="4984750" y="3327400"/>
          <p14:tracePt t="63750" x="4965700" y="3314700"/>
          <p14:tracePt t="63767" x="4946650" y="3314700"/>
          <p14:tracePt t="63783" x="4914900" y="3308350"/>
          <p14:tracePt t="63801" x="4889500" y="3308350"/>
          <p14:tracePt t="63817" x="4870450" y="3308350"/>
          <p14:tracePt t="63834" x="4845050" y="3308350"/>
          <p14:tracePt t="63850" x="4813300" y="3308350"/>
          <p14:tracePt t="63867" x="4781550" y="3308350"/>
          <p14:tracePt t="63883" x="4749800" y="3308350"/>
          <p14:tracePt t="63900" x="4730750" y="3308350"/>
          <p14:tracePt t="63916" x="4705350" y="3308350"/>
          <p14:tracePt t="63933" x="4679950" y="3321050"/>
          <p14:tracePt t="63949" x="4667250" y="3327400"/>
          <p14:tracePt t="63967" x="4641850" y="3333750"/>
          <p14:tracePt t="63983" x="4610100" y="3352800"/>
          <p14:tracePt t="64001" x="4584700" y="3371850"/>
          <p14:tracePt t="64017" x="4559300" y="3390900"/>
          <p14:tracePt t="64033" x="4527550" y="3416300"/>
          <p14:tracePt t="64050" x="4502150" y="3441700"/>
          <p14:tracePt t="64067" x="4464050" y="3473450"/>
          <p14:tracePt t="64083" x="4432300" y="3505200"/>
          <p14:tracePt t="64100" x="4400550" y="3543300"/>
          <p14:tracePt t="64117" x="4368800" y="3581400"/>
          <p14:tracePt t="64134" x="4337050" y="3625850"/>
          <p14:tracePt t="64150" x="4305300" y="3670300"/>
          <p14:tracePt t="64167" x="4279900" y="3714750"/>
          <p14:tracePt t="64183" x="4273550" y="3740150"/>
          <p14:tracePt t="64183" x="4273550" y="3752850"/>
          <p14:tracePt t="64200" x="4273550" y="3771900"/>
          <p14:tracePt t="64217" x="4279900" y="3784600"/>
          <p14:tracePt t="64233" x="4286250" y="3803650"/>
          <p14:tracePt t="64250" x="4298950" y="3816350"/>
          <p14:tracePt t="64267" x="4324350" y="3829050"/>
          <p14:tracePt t="64283" x="4349750" y="3848100"/>
          <p14:tracePt t="64301" x="4375150" y="3860800"/>
          <p14:tracePt t="64316" x="4464050" y="3873500"/>
          <p14:tracePt t="64333" x="4591050" y="3892550"/>
          <p14:tracePt t="64350" x="4756150" y="3898900"/>
          <p14:tracePt t="64367" x="4914900" y="3898900"/>
          <p14:tracePt t="64383" x="5130800" y="3854450"/>
          <p14:tracePt t="64400" x="5226050" y="3803650"/>
          <p14:tracePt t="64417" x="5289550" y="3740150"/>
          <p14:tracePt t="64433" x="5321300" y="3651250"/>
          <p14:tracePt t="64450" x="5346700" y="3556000"/>
          <p14:tracePt t="64466" x="5353050" y="3467100"/>
          <p14:tracePt t="64482" x="5353050" y="3397250"/>
          <p14:tracePt t="64499" x="5353050" y="3346450"/>
          <p14:tracePt t="64516" x="5340350" y="3302000"/>
          <p14:tracePt t="64533" x="5314950" y="3257550"/>
          <p14:tracePt t="64550" x="5270500" y="3200400"/>
          <p14:tracePt t="64567" x="5226050" y="3162300"/>
          <p14:tracePt t="64583" x="5149850" y="3124200"/>
          <p14:tracePt t="64601" x="5067300" y="3098800"/>
          <p14:tracePt t="64617" x="5003800" y="3079750"/>
          <p14:tracePt t="64633" x="4914900" y="3060700"/>
          <p14:tracePt t="64650" x="4838700" y="3054350"/>
          <p14:tracePt t="64666" x="4768850" y="3054350"/>
          <p14:tracePt t="64683" x="4699000" y="3060700"/>
          <p14:tracePt t="64700" x="4597400" y="3105150"/>
          <p14:tracePt t="64716" x="4508500" y="3149600"/>
          <p14:tracePt t="64733" x="4432300" y="3213100"/>
          <p14:tracePt t="64750" x="4362450" y="3270250"/>
          <p14:tracePt t="64766" x="4324350" y="3340100"/>
          <p14:tracePt t="64783" x="4305300" y="3384550"/>
          <p14:tracePt t="64801" x="4305300" y="3422650"/>
          <p14:tracePt t="64817" x="4298950" y="3454400"/>
          <p14:tracePt t="64833" x="4298950" y="3517900"/>
          <p14:tracePt t="64850" x="4305300" y="3575050"/>
          <p14:tracePt t="64866" x="4330700" y="3625850"/>
          <p14:tracePt t="64883" x="4368800" y="3683000"/>
          <p14:tracePt t="64900" x="4406900" y="3746500"/>
          <p14:tracePt t="64916" x="4419600" y="3765550"/>
          <p14:tracePt t="64933" x="4464050" y="3803650"/>
          <p14:tracePt t="64951" x="4508500" y="3829050"/>
          <p14:tracePt t="64966" x="4546600" y="3841750"/>
          <p14:tracePt t="64984" x="4641850" y="3860800"/>
          <p14:tracePt t="65000" x="4724400" y="3873500"/>
          <p14:tracePt t="65017" x="4806950" y="3873500"/>
          <p14:tracePt t="65033" x="4889500" y="3873500"/>
          <p14:tracePt t="65050" x="4984750" y="3873500"/>
          <p14:tracePt t="65066" x="5067300" y="3841750"/>
          <p14:tracePt t="65083" x="5130800" y="3810000"/>
          <p14:tracePt t="65100" x="5181600" y="3771900"/>
          <p14:tracePt t="65116" x="5219700" y="3733800"/>
          <p14:tracePt t="65133" x="5238750" y="3689350"/>
          <p14:tracePt t="65151" x="5245100" y="3644900"/>
          <p14:tracePt t="65166" x="5245100" y="3606800"/>
          <p14:tracePt t="65183" x="5245100" y="3562350"/>
          <p14:tracePt t="65199" x="5232400" y="3524250"/>
          <p14:tracePt t="65216" x="5232400" y="3511550"/>
          <p14:tracePt t="65233" x="5219700" y="3505200"/>
          <p14:tracePt t="65250" x="5213350" y="3498850"/>
          <p14:tracePt t="65266" x="5194300" y="3492500"/>
          <p14:tracePt t="65283" x="5143500" y="3486150"/>
          <p14:tracePt t="65300" x="5073650" y="3473450"/>
          <p14:tracePt t="65316" x="4978400" y="3467100"/>
          <p14:tracePt t="65333" x="4870450" y="3467100"/>
          <p14:tracePt t="65350" x="4730750" y="3467100"/>
          <p14:tracePt t="65367" x="4584700" y="3467100"/>
          <p14:tracePt t="65383" x="4438650" y="3467100"/>
          <p14:tracePt t="65400" x="4191000" y="3467100"/>
          <p14:tracePt t="65417" x="4133850" y="3467100"/>
          <p14:tracePt t="65433" x="4006850" y="3467100"/>
          <p14:tracePt t="65450" x="3867150" y="3467100"/>
          <p14:tracePt t="65466" x="3727450" y="3467100"/>
          <p14:tracePt t="65483" x="3613150" y="3467100"/>
          <p14:tracePt t="65499" x="3536950" y="3467100"/>
          <p14:tracePt t="65516" x="3479800" y="3467100"/>
          <p14:tracePt t="65533" x="3441700" y="3467100"/>
          <p14:tracePt t="65550" x="3409950" y="3454400"/>
          <p14:tracePt t="65566" x="3378200" y="3454400"/>
          <p14:tracePt t="65583" x="3346450" y="3448050"/>
          <p14:tracePt t="65600" x="3314700" y="3448050"/>
          <p14:tracePt t="65617" x="3302000" y="3448050"/>
          <p14:tracePt t="65633" x="3282950" y="3448050"/>
          <p14:tracePt t="65650" x="3270250" y="3448050"/>
          <p14:tracePt t="65667" x="3257550" y="3448050"/>
          <p14:tracePt t="65683" x="3238500" y="3441700"/>
          <p14:tracePt t="65700" x="3206750" y="3435350"/>
          <p14:tracePt t="65716" x="3162300" y="3422650"/>
          <p14:tracePt t="65733" x="3098800" y="3403600"/>
          <p14:tracePt t="65750" x="2990850" y="3371850"/>
          <p14:tracePt t="65766" x="2876550" y="3333750"/>
          <p14:tracePt t="65783" x="2749550" y="3308350"/>
          <p14:tracePt t="65783" x="2673350" y="3295650"/>
          <p14:tracePt t="65800" x="2520950" y="3282950"/>
          <p14:tracePt t="65817" x="2381250" y="3270250"/>
          <p14:tracePt t="65833" x="2247900" y="3263900"/>
          <p14:tracePt t="65850" x="2159000" y="3263900"/>
          <p14:tracePt t="65866" x="2063750" y="3263900"/>
          <p14:tracePt t="65883" x="2006600" y="3263900"/>
          <p14:tracePt t="65899" x="1974850" y="3263900"/>
          <p14:tracePt t="65916" x="1955800" y="3263900"/>
          <p14:tracePt t="65933" x="1949450" y="3263900"/>
          <p14:tracePt t="65950" x="1943100" y="3263900"/>
          <p14:tracePt t="65966" x="1936750" y="3263900"/>
          <p14:tracePt t="65983" x="1930400" y="3263900"/>
          <p14:tracePt t="66000" x="1924050" y="3263900"/>
          <p14:tracePt t="66176" x="1930400" y="3263900"/>
          <p14:tracePt t="66184" x="1943100" y="3263900"/>
          <p14:tracePt t="66193" x="1955800" y="3263900"/>
          <p14:tracePt t="66200" x="1993900" y="3270250"/>
          <p14:tracePt t="66216" x="2006600" y="3270250"/>
          <p14:tracePt t="66217" x="2051050" y="3276600"/>
          <p14:tracePt t="66233" x="2070100" y="3276600"/>
          <p14:tracePt t="66288" x="2076450" y="3282950"/>
          <p14:tracePt t="67928" x="2127250" y="3295650"/>
          <p14:tracePt t="67936" x="2197100" y="3308350"/>
          <p14:tracePt t="67944" x="2286000" y="3321050"/>
          <p14:tracePt t="67952" x="2597150" y="3365500"/>
          <p14:tracePt t="67967" x="2933700" y="3409950"/>
          <p14:tracePt t="67984" x="3092450" y="3409950"/>
          <p14:tracePt t="68001" x="3238500" y="3409950"/>
          <p14:tracePt t="68017" x="3365500" y="3409950"/>
          <p14:tracePt t="68033" x="3492500" y="3409950"/>
          <p14:tracePt t="68051" x="3575050" y="3409950"/>
          <p14:tracePt t="68066" x="3683000" y="3409950"/>
          <p14:tracePt t="68083" x="3810000" y="3409950"/>
          <p14:tracePt t="68099" x="3930650" y="3409950"/>
          <p14:tracePt t="68116" x="4051300" y="3409950"/>
          <p14:tracePt t="68133" x="4165600" y="3409950"/>
          <p14:tracePt t="68149" x="4286250" y="3409950"/>
          <p14:tracePt t="68166" x="4419600" y="3409950"/>
          <p14:tracePt t="68183" x="4546600" y="3409950"/>
          <p14:tracePt t="68183" x="4610100" y="3409950"/>
          <p14:tracePt t="68200" x="4743450" y="3409950"/>
          <p14:tracePt t="68233" x="4838700" y="3409950"/>
          <p14:tracePt t="68234" x="4953000" y="3409950"/>
          <p14:tracePt t="68250" x="5041900" y="3403600"/>
          <p14:tracePt t="68266" x="5118100" y="3390900"/>
          <p14:tracePt t="68283" x="5149850" y="3384550"/>
          <p14:tracePt t="68299" x="5162550" y="3384550"/>
          <p14:tracePt t="68317" x="5168900" y="3384550"/>
          <p14:tracePt t="68520" x="5162550" y="3371850"/>
          <p14:tracePt t="68528" x="5124450" y="3359150"/>
          <p14:tracePt t="68536" x="5010150" y="3340100"/>
          <p14:tracePt t="68551" x="4845050" y="3321050"/>
          <p14:tracePt t="68566" x="4667250" y="3289300"/>
          <p14:tracePt t="68582" x="4597400" y="3289300"/>
          <p14:tracePt t="68599" x="4578350" y="3289300"/>
          <p14:tracePt t="68760" x="4591050" y="3289300"/>
          <p14:tracePt t="68775" x="4622800" y="3289300"/>
          <p14:tracePt t="68784" x="4641850" y="3289300"/>
          <p14:tracePt t="68784" x="4686300" y="3289300"/>
          <p14:tracePt t="68801" x="4737100" y="3289300"/>
          <p14:tracePt t="68817" x="4800600" y="3289300"/>
          <p14:tracePt t="68833" x="4883150" y="3289300"/>
          <p14:tracePt t="68850" x="4959350" y="3289300"/>
          <p14:tracePt t="68866" x="5029200" y="3289300"/>
          <p14:tracePt t="68883" x="5099050" y="3289300"/>
          <p14:tracePt t="68899" x="5181600" y="3289300"/>
          <p14:tracePt t="68917" x="5251450" y="3289300"/>
          <p14:tracePt t="68933" x="5327650" y="3289300"/>
          <p14:tracePt t="68950" x="5410200" y="3289300"/>
          <p14:tracePt t="68966" x="5486400" y="3289300"/>
          <p14:tracePt t="68983" x="5651500" y="3289300"/>
          <p14:tracePt t="69001" x="5791200" y="3289300"/>
          <p14:tracePt t="69018" x="5918200" y="3289300"/>
          <p14:tracePt t="69033" x="6051550" y="3270250"/>
          <p14:tracePt t="69050" x="6140450" y="3270250"/>
          <p14:tracePt t="69066" x="6210300" y="3270250"/>
          <p14:tracePt t="69083" x="6261100" y="3270250"/>
          <p14:tracePt t="69099" x="6324600" y="3270250"/>
          <p14:tracePt t="69117" x="6369050" y="3270250"/>
          <p14:tracePt t="69133" x="6419850" y="3270250"/>
          <p14:tracePt t="69150" x="6464300" y="3270250"/>
          <p14:tracePt t="69166" x="6515100" y="3270250"/>
          <p14:tracePt t="69183" x="6584950" y="3276600"/>
          <p14:tracePt t="69200" x="6623050" y="3276600"/>
          <p14:tracePt t="69216" x="6642100" y="3282950"/>
          <p14:tracePt t="69233" x="6680200" y="3289300"/>
          <p14:tracePt t="69250" x="6743700" y="3295650"/>
          <p14:tracePt t="69266" x="6813550" y="3295650"/>
          <p14:tracePt t="69283" x="6864350" y="3295650"/>
          <p14:tracePt t="69300" x="6883400" y="3295650"/>
          <p14:tracePt t="69316" x="6889750" y="3295650"/>
          <p14:tracePt t="69376" x="6864350" y="3295650"/>
          <p14:tracePt t="69384" x="6800850" y="3295650"/>
          <p14:tracePt t="69392" x="6724650" y="3295650"/>
          <p14:tracePt t="69400" x="6343650" y="3308350"/>
          <p14:tracePt t="69416" x="6121400" y="3282950"/>
          <p14:tracePt t="69417" x="5626100" y="3213100"/>
          <p14:tracePt t="69433" x="5111750" y="3117850"/>
          <p14:tracePt t="69449" x="4533900" y="2997200"/>
          <p14:tracePt t="69466" x="3968750" y="2914650"/>
          <p14:tracePt t="69483" x="3511550" y="2844800"/>
          <p14:tracePt t="69500" x="3098800" y="2781300"/>
          <p14:tracePt t="69517" x="2781300" y="2743200"/>
          <p14:tracePt t="69533" x="2546350" y="2698750"/>
          <p14:tracePt t="69550" x="2298700" y="2667000"/>
          <p14:tracePt t="69566" x="2120900" y="2654300"/>
          <p14:tracePt t="69583" x="1898650" y="2616200"/>
          <p14:tracePt t="69600" x="1797050" y="2603500"/>
          <p14:tracePt t="69616" x="1752600" y="2590800"/>
          <p14:tracePt t="69633" x="1727200" y="2590800"/>
          <p14:tracePt t="69649" x="1720850" y="2590800"/>
          <p14:tracePt t="69666" x="1714500" y="2590800"/>
          <p14:tracePt t="69683" x="1708150" y="2590800"/>
          <p14:tracePt t="69699" x="1701800" y="2590800"/>
          <p14:tracePt t="69716" x="1695450" y="2590800"/>
          <p14:tracePt t="69738" x="1695450" y="2584450"/>
          <p14:tracePt t="69749" x="1689100" y="2584450"/>
          <p14:tracePt t="69766" x="1689100" y="2578100"/>
          <p14:tracePt t="69783" x="1670050" y="2559050"/>
          <p14:tracePt t="69800" x="1657350" y="2533650"/>
          <p14:tracePt t="69816" x="1644650" y="2514600"/>
          <p14:tracePt t="69833" x="1638300" y="2501900"/>
          <p14:tracePt t="69849" x="1625600" y="2489200"/>
          <p14:tracePt t="69866" x="1625600" y="2476500"/>
          <p14:tracePt t="69920" x="1619250" y="2470150"/>
          <p14:tracePt t="69960" x="1644650" y="2470150"/>
          <p14:tracePt t="69975" x="1733550" y="2463800"/>
          <p14:tracePt t="69984" x="1784350" y="2463800"/>
          <p14:tracePt t="69985" x="1936750" y="2463800"/>
          <p14:tracePt t="70001" x="2165350" y="2451100"/>
          <p14:tracePt t="70016" x="2451100" y="2444750"/>
          <p14:tracePt t="70033" x="2736850" y="2444750"/>
          <p14:tracePt t="70049" x="2832100" y="2444750"/>
          <p14:tracePt t="70066" x="2946400" y="2444750"/>
          <p14:tracePt t="70083" x="3009900" y="2444750"/>
          <p14:tracePt t="70099" x="3028950" y="2444750"/>
          <p14:tracePt t="70116" x="3035300" y="2444750"/>
          <p14:tracePt t="70232" x="3035300" y="2438400"/>
          <p14:tracePt t="70242" x="3022600" y="2432050"/>
          <p14:tracePt t="70243" x="3016250" y="2432050"/>
          <p14:tracePt t="70250" x="2965450" y="2419350"/>
          <p14:tracePt t="70266" x="2901950" y="2406650"/>
          <p14:tracePt t="70283" x="2806700" y="2393950"/>
          <p14:tracePt t="70299" x="2730500" y="2368550"/>
          <p14:tracePt t="70316" x="2622550" y="2349500"/>
          <p14:tracePt t="70333" x="2470150" y="2330450"/>
          <p14:tracePt t="70349" x="2362200" y="2317750"/>
          <p14:tracePt t="70366" x="2311400" y="2305050"/>
          <p14:tracePt t="70383" x="2305050" y="2305050"/>
          <p14:tracePt t="70495" x="2324100" y="2305050"/>
          <p14:tracePt t="70504" x="2368550" y="2305050"/>
          <p14:tracePt t="70512" x="2406650" y="2305050"/>
          <p14:tracePt t="70520" x="2533650" y="2305050"/>
          <p14:tracePt t="70533" x="2711450" y="2305050"/>
          <p14:tracePt t="70549" x="2895600" y="2305050"/>
          <p14:tracePt t="70566" x="3022600" y="2305050"/>
          <p14:tracePt t="70583" x="3086100" y="2305050"/>
          <p14:tracePt t="70583" x="3092450" y="2305050"/>
          <p14:tracePt t="70600" x="3098800" y="2305050"/>
          <p14:tracePt t="70680" x="3092450" y="2305050"/>
          <p14:tracePt t="70691" x="3067050" y="2305050"/>
          <p14:tracePt t="70693" x="3022600" y="2305050"/>
          <p14:tracePt t="70699" x="2889250" y="2311400"/>
          <p14:tracePt t="70716" x="2819400" y="2330450"/>
          <p14:tracePt t="70734" x="2736850" y="2336800"/>
          <p14:tracePt t="70749" x="2571750" y="2362200"/>
          <p14:tracePt t="70766" x="2438400" y="2393950"/>
          <p14:tracePt t="70783" x="2324100" y="2438400"/>
          <p14:tracePt t="70800" x="2286000" y="2470150"/>
          <p14:tracePt t="70816" x="2273300" y="2489200"/>
          <p14:tracePt t="70833" x="2266950" y="2514600"/>
          <p14:tracePt t="70849" x="2266950" y="2527300"/>
          <p14:tracePt t="70867" x="2273300" y="2546350"/>
          <p14:tracePt t="70883" x="2292350" y="2559050"/>
          <p14:tracePt t="70900" x="2311400" y="2565400"/>
          <p14:tracePt t="70916" x="2317750" y="2571750"/>
          <p14:tracePt t="70992" x="2311400" y="2584450"/>
          <p14:tracePt t="71000" x="2292350" y="2590800"/>
          <p14:tracePt t="71008" x="2260600" y="2603500"/>
          <p14:tracePt t="71016" x="2222500" y="2622550"/>
          <p14:tracePt t="71022" x="2165350" y="2660650"/>
          <p14:tracePt t="71033" x="2095500" y="2692400"/>
          <p14:tracePt t="71049" x="2051050" y="2717800"/>
          <p14:tracePt t="71066" x="2019300" y="2743200"/>
          <p14:tracePt t="71083" x="2012950" y="2749550"/>
          <p14:tracePt t="71100" x="2006600" y="2755900"/>
          <p14:tracePt t="71136" x="2019300" y="2762250"/>
          <p14:tracePt t="71149" x="2032000" y="2768600"/>
          <p14:tracePt t="71150" x="2051050" y="2774950"/>
          <p14:tracePt t="71166" x="2057400" y="2774950"/>
          <p14:tracePt t="71183" x="2063750" y="2781300"/>
          <p14:tracePt t="71256" x="2051050" y="2781300"/>
          <p14:tracePt t="71264" x="2038350" y="2781300"/>
          <p14:tracePt t="71272" x="2032000" y="2781300"/>
          <p14:tracePt t="71280" x="2012950" y="2781300"/>
          <p14:tracePt t="71286" x="1981200" y="2781300"/>
          <p14:tracePt t="71299" x="1962150" y="2781300"/>
          <p14:tracePt t="71316" x="1936750" y="2768600"/>
          <p14:tracePt t="71352" x="1930400" y="2768600"/>
          <p14:tracePt t="71392" x="1924050" y="2768600"/>
          <p14:tracePt t="71400" x="1917700" y="2768600"/>
          <p14:tracePt t="71415" x="1905000" y="2768600"/>
          <p14:tracePt t="71439" x="1892300" y="2768600"/>
          <p14:tracePt t="71448" x="1879600" y="2762250"/>
          <p14:tracePt t="71458" x="1873250" y="2762250"/>
          <p14:tracePt t="71465" x="1835150" y="2743200"/>
          <p14:tracePt t="71482" x="1784350" y="2724150"/>
          <p14:tracePt t="71499" x="1714500" y="2717800"/>
          <p14:tracePt t="71516" x="1701800" y="2717800"/>
          <p14:tracePt t="71533" x="1644650" y="2711450"/>
          <p14:tracePt t="71549" x="1593850" y="2711450"/>
          <p14:tracePt t="71566" x="1543050" y="2711450"/>
          <p14:tracePt t="71566" x="1530350" y="2711450"/>
          <p14:tracePt t="71584" x="1511300" y="2711450"/>
          <p14:tracePt t="71600" x="1492250" y="2711450"/>
          <p14:tracePt t="71616" x="1479550" y="2711450"/>
          <p14:tracePt t="71633" x="1466850" y="2711450"/>
          <p14:tracePt t="71650" x="1460500" y="2711450"/>
          <p14:tracePt t="71666" x="1454150" y="2705100"/>
          <p14:tracePt t="71775" x="1466850" y="2705100"/>
          <p14:tracePt t="71781" x="1517650" y="2705100"/>
          <p14:tracePt t="71800" x="1568450" y="2705100"/>
          <p14:tracePt t="71801" x="1689100" y="2705100"/>
          <p14:tracePt t="71817" x="1917700" y="2705100"/>
          <p14:tracePt t="71833" x="2235200" y="2705100"/>
          <p14:tracePt t="71850" x="2501900" y="2705100"/>
          <p14:tracePt t="71866" x="2635250" y="2705100"/>
          <p14:tracePt t="71883" x="2698750" y="2705100"/>
          <p14:tracePt t="71899" x="2705100" y="2705100"/>
          <p14:tracePt t="71935" x="2711450" y="2705100"/>
          <p14:tracePt t="71952" x="2717800" y="2705100"/>
          <p14:tracePt t="71954" x="2724150" y="2705100"/>
          <p14:tracePt t="71985" x="2736850" y="2705100"/>
          <p14:tracePt t="72009" x="2743200" y="2705100"/>
          <p14:tracePt t="72105" x="2736850" y="2705100"/>
          <p14:tracePt t="72115" x="2705100" y="2698750"/>
          <p14:tracePt t="72116" x="2559050" y="2698750"/>
          <p14:tracePt t="72134" x="2374900" y="2698750"/>
          <p14:tracePt t="72151" x="2095500" y="2692400"/>
          <p14:tracePt t="72167" x="1828800" y="2692400"/>
          <p14:tracePt t="72184" x="1644650" y="2692400"/>
          <p14:tracePt t="72201" x="1397000" y="2692400"/>
          <p14:tracePt t="72218" x="1295400" y="2692400"/>
          <p14:tracePt t="72234" x="1231900" y="2692400"/>
          <p14:tracePt t="72251" x="1212850" y="2692400"/>
          <p14:tracePt t="72545" x="1231900" y="2692400"/>
          <p14:tracePt t="72553" x="1263650" y="2692400"/>
          <p14:tracePt t="72568" x="1346200" y="2705100"/>
          <p14:tracePt t="72571" x="1390650" y="2705100"/>
          <p14:tracePt t="72584" x="1498600" y="2705100"/>
          <p14:tracePt t="72600" x="1651000" y="2717800"/>
          <p14:tracePt t="72617" x="1708150" y="2730500"/>
          <p14:tracePt t="72634" x="1720850" y="2730500"/>
          <p14:tracePt t="72650" x="1752600" y="2730500"/>
          <p14:tracePt t="72667" x="1771650" y="2736850"/>
          <p14:tracePt t="72684" x="1778000" y="2736850"/>
          <p14:tracePt t="73160" x="1784350" y="2749550"/>
          <p14:tracePt t="73169" x="1784350" y="2781300"/>
          <p14:tracePt t="73170" x="1784350" y="2876550"/>
          <p14:tracePt t="73185" x="1784350" y="3016250"/>
          <p14:tracePt t="73202" x="1784350" y="3149600"/>
          <p14:tracePt t="73217" x="1784350" y="3276600"/>
          <p14:tracePt t="73234" x="1784350" y="3397250"/>
          <p14:tracePt t="73250" x="1803400" y="3505200"/>
          <p14:tracePt t="73268" x="1822450" y="3625850"/>
          <p14:tracePt t="73284" x="1847850" y="3733800"/>
          <p14:tracePt t="73300" x="1873250" y="3835400"/>
          <p14:tracePt t="73317" x="1905000" y="3937000"/>
          <p14:tracePt t="73334" x="1936750" y="4019550"/>
          <p14:tracePt t="73350" x="1962150" y="4064000"/>
          <p14:tracePt t="73367" x="1974850" y="4089400"/>
          <p14:tracePt t="73383" x="1981200" y="4114800"/>
          <p14:tracePt t="73383" x="1981200" y="4121150"/>
          <p14:tracePt t="73401" x="1993900" y="4133850"/>
          <p14:tracePt t="73417" x="1993900" y="4140200"/>
          <p14:tracePt t="73434" x="1993900" y="4152900"/>
          <p14:tracePt t="73450" x="2000250" y="4159250"/>
          <p14:tracePt t="73489" x="2000250" y="4165600"/>
          <p14:tracePt t="73500" x="2000250" y="4171950"/>
          <p14:tracePt t="73625" x="2000250" y="4178300"/>
          <p14:tracePt t="73640" x="2000250" y="4191000"/>
          <p14:tracePt t="73659" x="2000250" y="4197350"/>
          <p14:tracePt t="73662" x="2000250" y="4203700"/>
          <p14:tracePt t="73667" x="2000250" y="4216400"/>
          <p14:tracePt t="73683" x="2000250" y="4229100"/>
          <p14:tracePt t="73701" x="2000250" y="4241800"/>
          <p14:tracePt t="73717" x="2000250" y="4254500"/>
          <p14:tracePt t="73734" x="2000250" y="4267200"/>
          <p14:tracePt t="73750" x="2000250" y="4279900"/>
          <p14:tracePt t="73766" x="2000250" y="4292600"/>
          <p14:tracePt t="73766" x="2000250" y="4298950"/>
          <p14:tracePt t="73785" x="2000250" y="4305300"/>
          <p14:tracePt t="73801" x="2000250" y="4311650"/>
          <p14:tracePt t="73817" x="2000250" y="4318000"/>
          <p14:tracePt t="73834" x="2000250" y="4330700"/>
          <p14:tracePt t="73881" x="2000250" y="4337050"/>
          <p14:tracePt t="73945" x="2000250" y="4343400"/>
          <p14:tracePt t="74440" x="2000250" y="4349750"/>
          <p14:tracePt t="74450" x="2000250" y="4356100"/>
          <p14:tracePt t="74473" x="2000250" y="4362450"/>
          <p14:tracePt t="74536" x="2000250" y="4368800"/>
          <p14:tracePt t="74552" x="2000250" y="4375150"/>
          <p14:tracePt t="74585" x="2000250" y="4381500"/>
          <p14:tracePt t="74609" x="2000250" y="4387850"/>
          <p14:tracePt t="74664" x="2000250" y="4394200"/>
          <p14:tracePt t="74681" x="2000250" y="4400550"/>
          <p14:tracePt t="74704" x="2000250" y="4406900"/>
          <p14:tracePt t="74728" x="2000250" y="4413250"/>
          <p14:tracePt t="74736" x="2000250" y="4419600"/>
          <p14:tracePt t="74761" x="2000250" y="4425950"/>
          <p14:tracePt t="74793" x="2000250" y="4432300"/>
          <p14:tracePt t="74960" x="1987550" y="4438650"/>
          <p14:tracePt t="74968" x="1974850" y="4438650"/>
          <p14:tracePt t="74976" x="1955800" y="4445000"/>
          <p14:tracePt t="74976" x="1949450" y="4445000"/>
          <p14:tracePt t="74985" x="1917700" y="4445000"/>
          <p14:tracePt t="75001" x="1860550" y="4445000"/>
          <p14:tracePt t="75017" x="1809750" y="4445000"/>
          <p14:tracePt t="75033" x="1752600" y="4445000"/>
          <p14:tracePt t="75051" x="1701800" y="4445000"/>
          <p14:tracePt t="75067" x="1663700" y="4445000"/>
          <p14:tracePt t="75084" x="1651000" y="4445000"/>
          <p14:tracePt t="75100" x="1631950" y="4445000"/>
          <p14:tracePt t="75117" x="1600200" y="4445000"/>
          <p14:tracePt t="75133" x="1562100" y="4445000"/>
          <p14:tracePt t="75150" x="1517650" y="4445000"/>
          <p14:tracePt t="75167" x="1473200" y="4445000"/>
          <p14:tracePt t="75184" x="1403350" y="4445000"/>
          <p14:tracePt t="75201" x="1358900" y="4445000"/>
          <p14:tracePt t="75217" x="1314450" y="4445000"/>
          <p14:tracePt t="75233" x="1276350" y="4445000"/>
          <p14:tracePt t="75250" x="1238250" y="4445000"/>
          <p14:tracePt t="75267" x="1206500" y="4445000"/>
          <p14:tracePt t="75284" x="1174750" y="4445000"/>
          <p14:tracePt t="75300" x="1136650" y="4445000"/>
          <p14:tracePt t="75317" x="1098550" y="4445000"/>
          <p14:tracePt t="75333" x="1066800" y="4438650"/>
          <p14:tracePt t="75350" x="1035050" y="4438650"/>
          <p14:tracePt t="75367" x="996950" y="4419600"/>
          <p14:tracePt t="75384" x="971550" y="4413250"/>
          <p14:tracePt t="75400" x="920750" y="4394200"/>
          <p14:tracePt t="75417" x="889000" y="4387850"/>
          <p14:tracePt t="75433" x="863600" y="4375150"/>
          <p14:tracePt t="75450" x="825500" y="4368800"/>
          <p14:tracePt t="75467" x="812800" y="4362450"/>
          <p14:tracePt t="75484" x="800100" y="4356100"/>
          <p14:tracePt t="75500" x="793750" y="4356100"/>
          <p14:tracePt t="75552" x="787400" y="4356100"/>
          <p14:tracePt t="75656" x="800100" y="4356100"/>
          <p14:tracePt t="75665" x="819150" y="4356100"/>
          <p14:tracePt t="75673" x="876300" y="4356100"/>
          <p14:tracePt t="75684" x="958850" y="4362450"/>
          <p14:tracePt t="75700" x="1035050" y="4375150"/>
          <p14:tracePt t="75717" x="1149350" y="4394200"/>
          <p14:tracePt t="75733" x="1282700" y="4413250"/>
          <p14:tracePt t="75750" x="1416050" y="4425950"/>
          <p14:tracePt t="75767" x="1517650" y="4425950"/>
          <p14:tracePt t="75784" x="1670050" y="4425950"/>
          <p14:tracePt t="75802" x="1765300" y="4425950"/>
          <p14:tracePt t="75817" x="1835150" y="4425950"/>
          <p14:tracePt t="75833" x="1898650" y="4425950"/>
          <p14:tracePt t="75850" x="1955800" y="4425950"/>
          <p14:tracePt t="75867" x="2000250" y="4425950"/>
          <p14:tracePt t="75884" x="2044700" y="4425950"/>
          <p14:tracePt t="75900" x="2070100" y="4425950"/>
          <p14:tracePt t="75917" x="2089150" y="4425950"/>
          <p14:tracePt t="75933" x="2095500" y="4425950"/>
          <p14:tracePt t="75950" x="2101850" y="4425950"/>
          <p14:tracePt t="76113" x="2095500" y="4425950"/>
          <p14:tracePt t="76121" x="2082800" y="4425950"/>
          <p14:tracePt t="76128" x="2070100" y="4425950"/>
          <p14:tracePt t="76136" x="2032000" y="4425950"/>
          <p14:tracePt t="76150" x="2000250" y="4419600"/>
          <p14:tracePt t="76167" x="1962150" y="4419600"/>
          <p14:tracePt t="76184" x="1924050" y="4413250"/>
          <p14:tracePt t="76201" x="1892300" y="4406900"/>
          <p14:tracePt t="76217" x="1873250" y="4400550"/>
          <p14:tracePt t="76233" x="1854200" y="4400550"/>
          <p14:tracePt t="76250" x="1847850" y="4400550"/>
          <p14:tracePt t="76267" x="1841500" y="4400550"/>
          <p14:tracePt t="76305" x="1835150" y="4400550"/>
          <p14:tracePt t="76537" x="1822450" y="4387850"/>
          <p14:tracePt t="76544" x="1816100" y="4387850"/>
          <p14:tracePt t="76552" x="1790700" y="4375150"/>
          <p14:tracePt t="76560" x="1778000" y="4368800"/>
          <p14:tracePt t="76566" x="1739900" y="4356100"/>
          <p14:tracePt t="76583" x="1676400" y="4337050"/>
          <p14:tracePt t="76601" x="1657350" y="4324350"/>
          <p14:tracePt t="76617" x="1644650" y="4318000"/>
          <p14:tracePt t="76801" x="1657350" y="4318000"/>
          <p14:tracePt t="76809" x="1670050" y="4318000"/>
          <p14:tracePt t="76810" x="1689100" y="4318000"/>
          <p14:tracePt t="76817" x="1746250" y="4324350"/>
          <p14:tracePt t="76833" x="1816100" y="4337050"/>
          <p14:tracePt t="76849" x="1898650" y="4337050"/>
          <p14:tracePt t="76867" x="1968500" y="4343400"/>
          <p14:tracePt t="76883" x="2038350" y="4343400"/>
          <p14:tracePt t="76900" x="2108200" y="4343400"/>
          <p14:tracePt t="76917" x="2165350" y="4343400"/>
          <p14:tracePt t="76934" x="2216150" y="4343400"/>
          <p14:tracePt t="76950" x="2273300" y="4349750"/>
          <p14:tracePt t="76967" x="2317750" y="4349750"/>
          <p14:tracePt t="76983" x="2381250" y="4356100"/>
          <p14:tracePt t="77001" x="2419350" y="4362450"/>
          <p14:tracePt t="77017" x="2476500" y="4362450"/>
          <p14:tracePt t="77034" x="2527300" y="4362450"/>
          <p14:tracePt t="77050" x="2590800" y="4362450"/>
          <p14:tracePt t="77067" x="2660650" y="4362450"/>
          <p14:tracePt t="77084" x="2730500" y="4362450"/>
          <p14:tracePt t="77100" x="2774950" y="4362450"/>
          <p14:tracePt t="77117" x="2825750" y="4362450"/>
          <p14:tracePt t="77134" x="2863850" y="4362450"/>
          <p14:tracePt t="77150" x="2895600" y="4362450"/>
          <p14:tracePt t="77167" x="2921000" y="4362450"/>
          <p14:tracePt t="77183" x="2959100" y="4362450"/>
          <p14:tracePt t="77201" x="2984500" y="4362450"/>
          <p14:tracePt t="77217" x="2997200" y="4362450"/>
          <p14:tracePt t="77233" x="3016250" y="4362450"/>
          <p14:tracePt t="77280" x="3022600" y="4362450"/>
          <p14:tracePt t="77416" x="3009900" y="4362450"/>
          <p14:tracePt t="77423" x="2971800" y="4343400"/>
          <p14:tracePt t="77433" x="2933700" y="4318000"/>
          <p14:tracePt t="77434" x="2825750" y="4229100"/>
          <p14:tracePt t="77450" x="2686050" y="4108450"/>
          <p14:tracePt t="77467" x="2552700" y="3987800"/>
          <p14:tracePt t="77483" x="2438400" y="3898900"/>
          <p14:tracePt t="77500" x="2343150" y="3816350"/>
          <p14:tracePt t="77517" x="2254250" y="3733800"/>
          <p14:tracePt t="77534" x="2190750" y="3676650"/>
          <p14:tracePt t="77550" x="2139950" y="3625850"/>
          <p14:tracePt t="77567" x="2114550" y="3606800"/>
          <p14:tracePt t="77583" x="2082800" y="3587750"/>
          <p14:tracePt t="77601" x="2070100" y="3575050"/>
          <p14:tracePt t="77617" x="2051050" y="3562350"/>
          <p14:tracePt t="77633" x="2025650" y="3536950"/>
          <p14:tracePt t="77650" x="2006600" y="3492500"/>
          <p14:tracePt t="77667" x="1981200" y="3409950"/>
          <p14:tracePt t="77683" x="1949450" y="3295650"/>
          <p14:tracePt t="77700" x="1924050" y="3155950"/>
          <p14:tracePt t="77717" x="1911350" y="3003550"/>
          <p14:tracePt t="77734" x="1911350" y="2857500"/>
          <p14:tracePt t="77750" x="1911350" y="2730500"/>
          <p14:tracePt t="77767" x="1911350" y="2616200"/>
          <p14:tracePt t="77783" x="1924050" y="2520950"/>
          <p14:tracePt t="77800" x="1930400" y="2489200"/>
          <p14:tracePt t="77817" x="1930400" y="2470150"/>
          <p14:tracePt t="77834" x="1930400" y="2463800"/>
          <p14:tracePt t="77850" x="1930400" y="2457450"/>
          <p14:tracePt t="77866" x="1930400" y="2451100"/>
          <p14:tracePt t="77912" x="1930400" y="2444750"/>
          <p14:tracePt t="77928" x="1930400" y="2438400"/>
          <p14:tracePt t="77937" x="1930400" y="2432050"/>
          <p14:tracePt t="77960" x="1930400" y="2425700"/>
          <p14:tracePt t="78153" x="1924050" y="2432050"/>
          <p14:tracePt t="78160" x="1911350" y="2444750"/>
          <p14:tracePt t="78168" x="1885950" y="2470150"/>
          <p14:tracePt t="78183" x="1835150" y="2501900"/>
          <p14:tracePt t="78185" x="1771650" y="2533650"/>
          <p14:tracePt t="78200" x="1714500" y="2552700"/>
          <p14:tracePt t="78233" x="1670050" y="2559050"/>
          <p14:tracePt t="78234" x="1619250" y="2565400"/>
          <p14:tracePt t="78250" x="1581150" y="2565400"/>
          <p14:tracePt t="78267" x="1543050" y="2565400"/>
          <p14:tracePt t="78283" x="1511300" y="2565400"/>
          <p14:tracePt t="78300" x="1479550" y="2565400"/>
          <p14:tracePt t="78317" x="1460500" y="2565400"/>
          <p14:tracePt t="78333" x="1435100" y="2565400"/>
          <p14:tracePt t="78350" x="1397000" y="2565400"/>
          <p14:tracePt t="78366" x="1365250" y="2565400"/>
          <p14:tracePt t="78383" x="1339850" y="2565400"/>
          <p14:tracePt t="78400" x="1320800" y="2565400"/>
          <p14:tracePt t="78568" x="1339850" y="2565400"/>
          <p14:tracePt t="78576" x="1358900" y="2565400"/>
          <p14:tracePt t="78585" x="1384300" y="2565400"/>
          <p14:tracePt t="78586" x="1485900" y="2565400"/>
          <p14:tracePt t="78601" x="1631950" y="2565400"/>
          <p14:tracePt t="78617" x="1835150" y="2565400"/>
          <p14:tracePt t="78633" x="2051050" y="2565400"/>
          <p14:tracePt t="78650" x="2216150" y="2565400"/>
          <p14:tracePt t="78667" x="2362200" y="2565400"/>
          <p14:tracePt t="78684" x="2451100" y="2565400"/>
          <p14:tracePt t="78700" x="2495550" y="2565400"/>
          <p14:tracePt t="78717" x="2527300" y="2565400"/>
          <p14:tracePt t="78733" x="2540000" y="2565400"/>
          <p14:tracePt t="78750" x="2546350" y="2565400"/>
          <p14:tracePt t="78766" x="2552700" y="2565400"/>
          <p14:tracePt t="78784" x="2559050" y="2565400"/>
          <p14:tracePt t="79368" x="2565400" y="2565400"/>
          <p14:tracePt t="79371" x="2609850" y="2571750"/>
          <p14:tracePt t="79385" x="2768600" y="2635250"/>
          <p14:tracePt t="79385" x="3225800" y="2838450"/>
          <p14:tracePt t="79401" x="3784600" y="3073400"/>
          <p14:tracePt t="79418" x="4457700" y="3302000"/>
          <p14:tracePt t="79433" x="5067300" y="3530600"/>
          <p14:tracePt t="79450" x="5594350" y="3676650"/>
          <p14:tracePt t="79467" x="5924550" y="3765550"/>
          <p14:tracePt t="79483" x="6096000" y="3822700"/>
          <p14:tracePt t="79500" x="6235700" y="3873500"/>
          <p14:tracePt t="79517" x="6369050" y="3892550"/>
          <p14:tracePt t="79533" x="6508750" y="3911600"/>
          <p14:tracePt t="79550" x="6648450" y="3930650"/>
          <p14:tracePt t="79566" x="6788150" y="3975100"/>
          <p14:tracePt t="79583" x="6927850" y="3987800"/>
          <p14:tracePt t="79600" x="7105650" y="4019550"/>
          <p14:tracePt t="79617" x="7194550" y="4032250"/>
          <p14:tracePt t="79633" x="7277100" y="4044950"/>
          <p14:tracePt t="79650" x="7334250" y="4064000"/>
          <p14:tracePt t="79666" x="7385050" y="4070350"/>
          <p14:tracePt t="79683" x="7448550" y="4089400"/>
          <p14:tracePt t="79700" x="7505700" y="4102100"/>
          <p14:tracePt t="79716" x="7562850" y="4121150"/>
          <p14:tracePt t="79733" x="7600950" y="4127500"/>
          <p14:tracePt t="79750" x="7645400" y="4140200"/>
          <p14:tracePt t="79768" x="7664450" y="4146550"/>
          <p14:tracePt t="79783" x="7683500" y="4152900"/>
          <p14:tracePt t="79801" x="7696200" y="4159250"/>
          <p14:tracePt t="79816" x="7708900" y="4159250"/>
          <p14:tracePt t="79834" x="7715250" y="4159250"/>
          <p14:tracePt t="79850" x="7727950" y="4171950"/>
          <p14:tracePt t="79867" x="7740650" y="4171950"/>
          <p14:tracePt t="79883" x="7753350" y="4178300"/>
          <p14:tracePt t="79900" x="7759700" y="4178300"/>
          <p14:tracePt t="79916" x="7778750" y="4184650"/>
          <p14:tracePt t="80224" x="7791450" y="4197350"/>
          <p14:tracePt t="80232" x="7804150" y="4203700"/>
          <p14:tracePt t="80233" x="7823200" y="4216400"/>
          <p14:tracePt t="80252" x="7842250" y="4235450"/>
          <p14:tracePt t="80268" x="7854950" y="4248150"/>
          <p14:tracePt t="80284" x="7867650" y="4260850"/>
          <p14:tracePt t="80302" x="7874000" y="4260850"/>
          <p14:tracePt t="80345" x="7880350" y="4267200"/>
          <p14:tracePt t="80585" x="7874000" y="4267200"/>
          <p14:tracePt t="80585" x="7861300" y="4273550"/>
          <p14:tracePt t="80601" x="7823200" y="4279900"/>
          <p14:tracePt t="80610" x="7785100" y="4286250"/>
          <p14:tracePt t="80617" x="7651750" y="4298950"/>
          <p14:tracePt t="80634" x="7556500" y="4318000"/>
          <p14:tracePt t="80635" x="7289800" y="4349750"/>
          <p14:tracePt t="80651" x="7023100" y="4387850"/>
          <p14:tracePt t="80668" x="6667500" y="4438650"/>
          <p14:tracePt t="80684" x="6350000" y="4476750"/>
          <p14:tracePt t="80701" x="6007100" y="4521200"/>
          <p14:tracePt t="80718" x="5670550" y="4572000"/>
          <p14:tracePt t="80734" x="5302250" y="4622800"/>
          <p14:tracePt t="80751" x="4959350" y="4673600"/>
          <p14:tracePt t="80768" x="4641850" y="4724400"/>
          <p14:tracePt t="80784" x="4159250" y="4775200"/>
          <p14:tracePt t="80801" x="3962400" y="4781550"/>
          <p14:tracePt t="80818" x="3778250" y="4781550"/>
          <p14:tracePt t="80834" x="3670300" y="4781550"/>
          <p14:tracePt t="80851" x="3530600" y="4787900"/>
          <p14:tracePt t="80868" x="3371850" y="4787900"/>
          <p14:tracePt t="80885" x="3200400" y="4787900"/>
          <p14:tracePt t="80901" x="3022600" y="4787900"/>
          <p14:tracePt t="80918" x="2851150" y="4787900"/>
          <p14:tracePt t="80935" x="2692400" y="4787900"/>
          <p14:tracePt t="80950" x="2559050" y="4787900"/>
          <p14:tracePt t="80967" x="2432050" y="4787900"/>
          <p14:tracePt t="80983" x="2324100" y="4787900"/>
          <p14:tracePt t="81000" x="2171700" y="4787900"/>
          <p14:tracePt t="81018" x="2089150" y="4787900"/>
          <p14:tracePt t="81034" x="2012950" y="4787900"/>
          <p14:tracePt t="81051" x="1943100" y="4787900"/>
          <p14:tracePt t="81067" x="1866900" y="4787900"/>
          <p14:tracePt t="81085" x="1803400" y="4787900"/>
          <p14:tracePt t="81101" x="1739900" y="4787900"/>
          <p14:tracePt t="81118" x="1689100" y="4781550"/>
          <p14:tracePt t="81134" x="1638300" y="4768850"/>
          <p14:tracePt t="81151" x="1600200" y="4762500"/>
          <p14:tracePt t="81168" x="1555750" y="4749800"/>
          <p14:tracePt t="81184" x="1498600" y="4737100"/>
          <p14:tracePt t="81202" x="1460500" y="4718050"/>
          <p14:tracePt t="81217" x="1441450" y="4718050"/>
          <p14:tracePt t="81234" x="1422400" y="4711700"/>
          <p14:tracePt t="81251" x="1403350" y="4705350"/>
          <p14:tracePt t="81267" x="1384300" y="4705350"/>
          <p14:tracePt t="81284" x="1365250" y="4699000"/>
          <p14:tracePt t="81301" x="1346200" y="4692650"/>
          <p14:tracePt t="81318" x="1333500" y="4692650"/>
          <p14:tracePt t="81334" x="1327150" y="4692650"/>
          <p14:tracePt t="81450" x="1327150" y="4686300"/>
          <p14:tracePt t="81460" x="1339850" y="4686300"/>
          <p14:tracePt t="81460" x="1352550" y="4686300"/>
          <p14:tracePt t="81467" x="1377950" y="4679950"/>
          <p14:tracePt t="81486" x="1416050" y="4673600"/>
          <p14:tracePt t="81501" x="1454150" y="4673600"/>
          <p14:tracePt t="81518" x="1492250" y="4667250"/>
          <p14:tracePt t="81534" x="1524000" y="4667250"/>
          <p14:tracePt t="81551" x="1562100" y="4667250"/>
          <p14:tracePt t="81567" x="1600200" y="4667250"/>
          <p14:tracePt t="81584" x="1657350" y="4667250"/>
          <p14:tracePt t="81601" x="1689100" y="4667250"/>
          <p14:tracePt t="81618" x="1727200" y="4667250"/>
          <p14:tracePt t="81634" x="1752600" y="4667250"/>
          <p14:tracePt t="81651" x="1771650" y="4667250"/>
          <p14:tracePt t="81667" x="1803400" y="4667250"/>
          <p14:tracePt t="81684" x="1841500" y="4667250"/>
          <p14:tracePt t="81701" x="1879600" y="4667250"/>
          <p14:tracePt t="81718" x="1943100" y="4667250"/>
          <p14:tracePt t="81734" x="2012950" y="4667250"/>
          <p14:tracePt t="81751" x="2089150" y="4667250"/>
          <p14:tracePt t="81767" x="2171700" y="4667250"/>
          <p14:tracePt t="81784" x="2273300" y="4667250"/>
          <p14:tracePt t="81802" x="2355850" y="4667250"/>
          <p14:tracePt t="81818" x="2444750" y="4667250"/>
          <p14:tracePt t="81834" x="2501900" y="4667250"/>
          <p14:tracePt t="81851" x="2559050" y="4667250"/>
          <p14:tracePt t="81867" x="2590800" y="4667250"/>
          <p14:tracePt t="81884" x="2616200" y="4667250"/>
          <p14:tracePt t="81901" x="2647950" y="4667250"/>
          <p14:tracePt t="81918" x="2673350" y="4667250"/>
          <p14:tracePt t="81935" x="2698750" y="4667250"/>
          <p14:tracePt t="81951" x="2724150" y="4667250"/>
          <p14:tracePt t="81968" x="2755900" y="4667250"/>
          <p14:tracePt t="81968" x="2774950" y="4667250"/>
          <p14:tracePt t="81985" x="2794000" y="4667250"/>
          <p14:tracePt t="82000" x="2863850" y="4667250"/>
          <p14:tracePt t="82017" x="2921000" y="4667250"/>
          <p14:tracePt t="82034" x="2997200" y="4667250"/>
          <p14:tracePt t="82051" x="3054350" y="4667250"/>
          <p14:tracePt t="82067" x="3105150" y="4667250"/>
          <p14:tracePt t="82085" x="3149600" y="4667250"/>
          <p14:tracePt t="82101" x="3194050" y="4667250"/>
          <p14:tracePt t="82118" x="3244850" y="4667250"/>
          <p14:tracePt t="82134" x="3295650" y="4673600"/>
          <p14:tracePt t="82151" x="3333750" y="4673600"/>
          <p14:tracePt t="82167" x="3359150" y="4679950"/>
          <p14:tracePt t="82185" x="3397250" y="4679950"/>
          <p14:tracePt t="82202" x="3429000" y="4679950"/>
          <p14:tracePt t="82218" x="3448050" y="4679950"/>
          <p14:tracePt t="82234" x="3467100" y="4679950"/>
          <p14:tracePt t="82251" x="3479800" y="4679950"/>
          <p14:tracePt t="82267" x="3486150" y="4679950"/>
          <p14:tracePt t="82305" x="3492500" y="4679950"/>
          <p14:tracePt t="82431" x="3479800" y="4679950"/>
          <p14:tracePt t="82449" x="3467100" y="4679950"/>
          <p14:tracePt t="82457" x="3454400" y="4679950"/>
          <p14:tracePt t="82467" x="3441700" y="4679950"/>
          <p14:tracePt t="82473" x="3422650" y="4679950"/>
          <p14:tracePt t="82484" x="3416300" y="4679950"/>
          <p14:tracePt t="82521" x="3409950" y="4679950"/>
          <p14:tracePt t="82522" x="3403600" y="4679950"/>
          <p14:tracePt t="82534" x="3397250" y="4679950"/>
          <p14:tracePt t="82551" x="3390900" y="4679950"/>
          <p14:tracePt t="82567" x="3384550" y="4679950"/>
          <p14:tracePt t="82584" x="3371850" y="4679950"/>
          <p14:tracePt t="82601" x="3352800" y="4673600"/>
          <p14:tracePt t="82617" x="3333750" y="4673600"/>
          <p14:tracePt t="82634" x="3314700" y="4667250"/>
          <p14:tracePt t="82651" x="3302000" y="4667250"/>
          <p14:tracePt t="82667" x="3282950" y="4667250"/>
          <p14:tracePt t="82684" x="3270250" y="4667250"/>
          <p14:tracePt t="82945" x="3282950" y="4667250"/>
          <p14:tracePt t="82953" x="3295650" y="4667250"/>
          <p14:tracePt t="82961" x="3314700" y="4667250"/>
          <p14:tracePt t="82969" x="3359150" y="4667250"/>
          <p14:tracePt t="82984" x="3416300" y="4667250"/>
          <p14:tracePt t="83001" x="3460750" y="4667250"/>
          <p14:tracePt t="83017" x="3498850" y="4667250"/>
          <p14:tracePt t="83033" x="3536950" y="4667250"/>
          <p14:tracePt t="83051" x="3581400" y="4667250"/>
          <p14:tracePt t="83067" x="3644900" y="4667250"/>
          <p14:tracePt t="83084" x="3733800" y="4667250"/>
          <p14:tracePt t="83101" x="3822700" y="4667250"/>
          <p14:tracePt t="83117" x="3924300" y="4667250"/>
          <p14:tracePt t="83135" x="4000500" y="4667250"/>
          <p14:tracePt t="83151" x="4064000" y="4667250"/>
          <p14:tracePt t="83168" x="4121150" y="4667250"/>
          <p14:tracePt t="83184" x="4152900" y="4667250"/>
          <p14:tracePt t="83201" x="4165600" y="4667250"/>
          <p14:tracePt t="83218" x="4171950" y="4667250"/>
          <p14:tracePt t="83234" x="4184650" y="4660900"/>
          <p14:tracePt t="83377" x="4197350" y="4660900"/>
          <p14:tracePt t="83393" x="4203700" y="4660900"/>
          <p14:tracePt t="83417" x="4210050" y="4660900"/>
          <p14:tracePt t="84041" x="4235450" y="4660900"/>
          <p14:tracePt t="84049" x="4311650" y="4660900"/>
          <p14:tracePt t="84067" x="4343400" y="4660900"/>
          <p14:tracePt t="84068" x="4394200" y="4660900"/>
          <p14:tracePt t="84085" x="4425950" y="4660900"/>
          <p14:tracePt t="84101" x="4445000" y="4660900"/>
          <p14:tracePt t="84117" x="4470400" y="4660900"/>
          <p14:tracePt t="84134" x="4495800" y="4660900"/>
          <p14:tracePt t="84151" x="4546600" y="4660900"/>
          <p14:tracePt t="84168" x="4635500" y="4660900"/>
          <p14:tracePt t="84184" x="4819650" y="4660900"/>
          <p14:tracePt t="84201" x="4946650" y="4660900"/>
          <p14:tracePt t="84217" x="5060950" y="4660900"/>
          <p14:tracePt t="84234" x="5162550" y="4660900"/>
          <p14:tracePt t="84251" x="5270500" y="4660900"/>
          <p14:tracePt t="84267" x="5346700" y="4660900"/>
          <p14:tracePt t="84283" x="5429250" y="4660900"/>
          <p14:tracePt t="84300" x="5486400" y="4660900"/>
          <p14:tracePt t="84316" x="5543550" y="4660900"/>
          <p14:tracePt t="84333" x="5581650" y="4660900"/>
          <p14:tracePt t="84350" x="5626100" y="4660900"/>
          <p14:tracePt t="84366" x="5664200" y="4660900"/>
          <p14:tracePt t="84383" x="5702300" y="4660900"/>
          <p14:tracePt t="84400" x="5759450" y="4660900"/>
          <p14:tracePt t="84417" x="5791200" y="4654550"/>
          <p14:tracePt t="84433" x="5822950" y="4648200"/>
          <p14:tracePt t="84450" x="5861050" y="4641850"/>
          <p14:tracePt t="84466" x="5911850" y="4641850"/>
          <p14:tracePt t="84483" x="5956300" y="4635500"/>
          <p14:tracePt t="84500" x="5988050" y="4635500"/>
          <p14:tracePt t="84516" x="6026150" y="4635500"/>
          <p14:tracePt t="84533" x="6045200" y="4635500"/>
          <p14:tracePt t="84549" x="6064250" y="4635500"/>
          <p14:tracePt t="84566" x="6076950" y="4635500"/>
          <p14:tracePt t="84583" x="6083300" y="4629150"/>
          <p14:tracePt t="84632" x="6089650" y="4629150"/>
          <p14:tracePt t="84832" x="6102350" y="4629150"/>
          <p14:tracePt t="84840" x="6127750" y="4629150"/>
          <p14:tracePt t="84848" x="6172200" y="4629150"/>
          <p14:tracePt t="84850" x="6261100" y="4641850"/>
          <p14:tracePt t="84866" x="6362700" y="4654550"/>
          <p14:tracePt t="84883" x="6457950" y="4667250"/>
          <p14:tracePt t="84899" x="6521450" y="4673600"/>
          <p14:tracePt t="84916" x="6572250" y="4679950"/>
          <p14:tracePt t="84934" x="6604000" y="4686300"/>
          <p14:tracePt t="84951" x="6629400" y="4692650"/>
          <p14:tracePt t="84967" x="6667500" y="4692650"/>
          <p14:tracePt t="84984" x="6699250" y="4699000"/>
          <p14:tracePt t="85000" x="6737350" y="4705350"/>
          <p14:tracePt t="85017" x="6756400" y="4711700"/>
          <p14:tracePt t="85033" x="6762750" y="4711700"/>
          <p14:tracePt t="85824" x="6756400" y="4711700"/>
          <p14:tracePt t="85842" x="6750050" y="4711700"/>
          <p14:tracePt t="85856" x="6743700" y="4711700"/>
          <p14:tracePt t="85875" x="6737350" y="4711700"/>
          <p14:tracePt t="85889" x="6731000" y="4718050"/>
          <p14:tracePt t="85904" x="6724650" y="4718050"/>
          <p14:tracePt t="85928" x="6718300" y="4718050"/>
          <p14:tracePt t="85944" x="6711950" y="4718050"/>
          <p14:tracePt t="86080" x="6705600" y="4718050"/>
          <p14:tracePt t="86505" x="6699250" y="4718050"/>
          <p14:tracePt t="86521" x="6692900" y="4718050"/>
          <p14:tracePt t="86545" x="6686550" y="4724400"/>
          <p14:tracePt t="86569" x="6680200" y="4724400"/>
          <p14:tracePt t="86577" x="6673850" y="4730750"/>
          <p14:tracePt t="86601" x="6667500" y="4737100"/>
          <p14:tracePt t="86617" x="6661150" y="4743450"/>
          <p14:tracePt t="86625" x="6654800" y="4749800"/>
          <p14:tracePt t="86642" x="6654800" y="4756150"/>
          <p14:tracePt t="86650" x="6642100" y="4768850"/>
          <p14:tracePt t="86651" x="6629400" y="4787900"/>
          <p14:tracePt t="86667" x="6616700" y="4806950"/>
          <p14:tracePt t="86684" x="6604000" y="4819650"/>
          <p14:tracePt t="86700" x="6591300" y="4832350"/>
          <p14:tracePt t="86717" x="6584950" y="4845050"/>
          <p14:tracePt t="86734" x="6578600" y="4845050"/>
          <p14:tracePt t="86793" x="6572250" y="4845050"/>
          <p14:tracePt t="86800" x="6565900" y="4851400"/>
          <p14:tracePt t="86825" x="6559550" y="4851400"/>
          <p14:tracePt t="86833" x="6553200" y="4851400"/>
          <p14:tracePt t="86842" x="6546850" y="4851400"/>
          <p14:tracePt t="86843" x="6534150" y="4851400"/>
          <p14:tracePt t="86850" x="6502400" y="4857750"/>
          <p14:tracePt t="86867" x="6470650" y="4857750"/>
          <p14:tracePt t="86884" x="6438900" y="4857750"/>
          <p14:tracePt t="86901" x="6407150" y="4857750"/>
          <p14:tracePt t="86917" x="6394450" y="4857750"/>
          <p14:tracePt t="86934" x="6369050" y="4857750"/>
          <p14:tracePt t="86950" x="6356350" y="4857750"/>
          <p14:tracePt t="86950" x="6343650" y="4857750"/>
          <p14:tracePt t="86985" x="6330950" y="4857750"/>
          <p14:tracePt t="87001" x="6305550" y="4857750"/>
          <p14:tracePt t="87002" x="6273800" y="4857750"/>
          <p14:tracePt t="87017" x="6229350" y="4857750"/>
          <p14:tracePt t="87034" x="6159500" y="4857750"/>
          <p14:tracePt t="87050" x="6096000" y="4857750"/>
          <p14:tracePt t="87068" x="6026150" y="4857750"/>
          <p14:tracePt t="87084" x="5949950" y="4857750"/>
          <p14:tracePt t="87100" x="5861050" y="4857750"/>
          <p14:tracePt t="87117" x="5772150" y="4857750"/>
          <p14:tracePt t="87134" x="5676900" y="4857750"/>
          <p14:tracePt t="87150" x="5575300" y="4857750"/>
          <p14:tracePt t="87167" x="5461000" y="4857750"/>
          <p14:tracePt t="87184" x="5295900" y="4857750"/>
          <p14:tracePt t="87201" x="5175250" y="4857750"/>
          <p14:tracePt t="87217" x="5029200" y="4857750"/>
          <p14:tracePt t="87234" x="4895850" y="4857750"/>
          <p14:tracePt t="87250" x="4724400" y="4857750"/>
          <p14:tracePt t="87268" x="4546600" y="4857750"/>
          <p14:tracePt t="87284" x="4362450" y="4864100"/>
          <p14:tracePt t="87301" x="4210050" y="4864100"/>
          <p14:tracePt t="87317" x="4095750" y="4883150"/>
          <p14:tracePt t="87335" x="4013200" y="4883150"/>
          <p14:tracePt t="87350" x="3949700" y="4895850"/>
          <p14:tracePt t="87367" x="3898900" y="4908550"/>
          <p14:tracePt t="87384" x="3816350" y="4921250"/>
          <p14:tracePt t="87401" x="3778250" y="4927600"/>
          <p14:tracePt t="87417" x="3733800" y="4927600"/>
          <p14:tracePt t="87434" x="3702050" y="4940300"/>
          <p14:tracePt t="87450" x="3683000" y="4946650"/>
          <p14:tracePt t="87467" x="3670300" y="4946650"/>
          <p14:tracePt t="87484" x="3657600" y="4953000"/>
          <p14:tracePt t="87521" x="3651250" y="4959350"/>
          <p14:tracePt t="87545" x="3644900" y="4959350"/>
          <p14:tracePt t="87561" x="3638550" y="4959350"/>
          <p14:tracePt t="88577" x="3619500" y="4959350"/>
          <p14:tracePt t="88585" x="3594100" y="4959350"/>
          <p14:tracePt t="88592" x="3581400" y="4959350"/>
          <p14:tracePt t="88600" x="3543300" y="4953000"/>
          <p14:tracePt t="88617" x="3530600" y="4953000"/>
          <p14:tracePt t="88618" x="3511550" y="4946650"/>
          <p14:tracePt t="88634" x="3498850" y="4946650"/>
          <p14:tracePt t="88651" x="3492500" y="4946650"/>
          <p14:tracePt t="88667" x="3486150" y="4946650"/>
          <p14:tracePt t="88684" x="3479800" y="4946650"/>
          <p14:tracePt t="88700" x="3467100" y="4946650"/>
          <p14:tracePt t="88717" x="3460750" y="4946650"/>
          <p14:tracePt t="88734" x="3448050" y="4946650"/>
          <p14:tracePt t="88751" x="3441700" y="4946650"/>
          <p14:tracePt t="88767" x="3435350" y="4946650"/>
          <p14:tracePt t="88784" x="3429000" y="4946650"/>
          <p14:tracePt t="88833" x="3429000" y="4940300"/>
          <p14:tracePt t="89001" x="3429000" y="4933950"/>
          <p14:tracePt t="89010" x="3448050" y="4914900"/>
          <p14:tracePt t="89011" x="3467100" y="4902200"/>
          <p14:tracePt t="89017" x="3524250" y="4864100"/>
          <p14:tracePt t="89034" x="3568700" y="4845050"/>
          <p14:tracePt t="89051" x="3594100" y="4826000"/>
          <p14:tracePt t="89067" x="3613150" y="4819650"/>
          <p14:tracePt t="89084" x="3619500" y="4813300"/>
          <p14:tracePt t="89137" x="3625850" y="4813300"/>
          <p14:tracePt t="89153" x="3632200" y="4813300"/>
          <p14:tracePt t="89161" x="3638550" y="4813300"/>
          <p14:tracePt t="89169" x="3644900" y="4813300"/>
          <p14:tracePt t="89183" x="3651250" y="4813300"/>
          <p14:tracePt t="89183" x="3695700" y="4806950"/>
          <p14:tracePt t="89201" x="3727450" y="4800600"/>
          <p14:tracePt t="89217" x="3759200" y="4800600"/>
          <p14:tracePt t="89234" x="3790950" y="4787900"/>
          <p14:tracePt t="89250" x="3810000" y="4781550"/>
          <p14:tracePt t="89267" x="3822700" y="4781550"/>
          <p14:tracePt t="89305" x="3822700" y="4775200"/>
          <p14:tracePt t="89360" x="3816350" y="4775200"/>
          <p14:tracePt t="89368" x="3790950" y="4775200"/>
          <p14:tracePt t="89384" x="3695700" y="4775200"/>
          <p14:tracePt t="89385" x="3625850" y="4775200"/>
          <p14:tracePt t="89385" x="3543300" y="4775200"/>
          <p14:tracePt t="89401" x="3340100" y="4775200"/>
          <p14:tracePt t="89417" x="3149600" y="4756150"/>
          <p14:tracePt t="89434" x="3003550" y="4730750"/>
          <p14:tracePt t="89450" x="2882900" y="4711700"/>
          <p14:tracePt t="89467" x="2844800" y="4705350"/>
          <p14:tracePt t="89484" x="2838450" y="4705350"/>
          <p14:tracePt t="89584" x="2851150" y="4705350"/>
          <p14:tracePt t="89594" x="2876550" y="4705350"/>
          <p14:tracePt t="89601" x="2971800" y="4705350"/>
          <p14:tracePt t="89617" x="3035300" y="4705350"/>
          <p14:tracePt t="89618" x="3175000" y="4705350"/>
          <p14:tracePt t="89634" x="3352800" y="4705350"/>
          <p14:tracePt t="89650" x="3581400" y="4705350"/>
          <p14:tracePt t="89667" x="3765550" y="4705350"/>
          <p14:tracePt t="89684" x="3937000" y="4705350"/>
          <p14:tracePt t="89701" x="4089400" y="4692650"/>
          <p14:tracePt t="89717" x="4184650" y="4692650"/>
          <p14:tracePt t="89735" x="4254500" y="4679950"/>
          <p14:tracePt t="89750" x="4298950" y="4673600"/>
          <p14:tracePt t="89768" x="4318000" y="4667250"/>
          <p14:tracePt t="89783" x="4337050" y="4660900"/>
          <p14:tracePt t="90160" x="4330700" y="4660900"/>
          <p14:tracePt t="91088" x="4324350" y="4660900"/>
          <p14:tracePt t="91097" x="4305300" y="4667250"/>
          <p14:tracePt t="91104" x="4292600" y="4673600"/>
          <p14:tracePt t="91112" x="4279900" y="4692650"/>
          <p14:tracePt t="91119" x="4241800" y="4743450"/>
          <p14:tracePt t="91135" x="4210050" y="4813300"/>
          <p14:tracePt t="91151" x="4178300" y="4914900"/>
          <p14:tracePt t="91167" x="4171950" y="5003800"/>
          <p14:tracePt t="91184" x="4171950" y="5073650"/>
          <p14:tracePt t="91201" x="4171950" y="5111750"/>
          <p14:tracePt t="91217" x="4171950" y="5143500"/>
          <p14:tracePt t="91234" x="4171950" y="5156200"/>
          <p14:tracePt t="91250" x="4171950" y="5187950"/>
          <p14:tracePt t="91267" x="4171950" y="5213350"/>
          <p14:tracePt t="91284" x="4165600" y="5245100"/>
          <p14:tracePt t="91301" x="4146550" y="5283200"/>
          <p14:tracePt t="91319" x="4133850" y="5314950"/>
          <p14:tracePt t="91333" x="4121150" y="5346700"/>
          <p14:tracePt t="91350" x="4114800" y="5372100"/>
          <p14:tracePt t="91366" x="4102100" y="5403850"/>
          <p14:tracePt t="91383" x="4102100" y="5429250"/>
          <p14:tracePt t="91399" x="4095750" y="5473700"/>
          <p14:tracePt t="91417" x="4095750" y="5499100"/>
          <p14:tracePt t="91433" x="4095750" y="5511800"/>
          <p14:tracePt t="91450" x="4095750" y="5524500"/>
          <p14:tracePt t="91467" x="4095750" y="5543550"/>
          <p14:tracePt t="91484" x="4095750" y="5549900"/>
          <p14:tracePt t="91500" x="4102100" y="5562600"/>
          <p14:tracePt t="91517" x="4102100" y="5568950"/>
          <p14:tracePt t="91533" x="4102100" y="5581650"/>
          <p14:tracePt t="91550" x="4102100" y="5594350"/>
          <p14:tracePt t="91567" x="4102100" y="5613400"/>
          <p14:tracePt t="91583" x="4102100" y="5619750"/>
          <p14:tracePt t="91600" x="4102100" y="5626100"/>
          <p14:tracePt t="91617" x="4108450" y="5632450"/>
          <p14:tracePt t="91672" x="4108450" y="5638800"/>
          <p14:tracePt t="91672" x="4108450" y="5645150"/>
          <p14:tracePt t="91696" x="4108450" y="5651500"/>
          <p14:tracePt t="91728" x="4108450" y="5664200"/>
          <p14:tracePt t="91760" x="4108450" y="5670550"/>
          <p14:tracePt t="91808" x="4108450" y="5676900"/>
          <p14:tracePt t="91824" x="4108450" y="5683250"/>
          <p14:tracePt t="91843" x="4102100" y="5683250"/>
          <p14:tracePt t="91864" x="4102100" y="5689600"/>
          <p14:tracePt t="91896" x="4102100" y="5695950"/>
          <p14:tracePt t="91912" x="4095750" y="5702300"/>
          <p14:tracePt t="92009" x="4095750" y="5708650"/>
          <p14:tracePt t="92017" x="4095750" y="5721350"/>
          <p14:tracePt t="92017" x="4114800" y="5727700"/>
          <p14:tracePt t="92034" x="4133850" y="5734050"/>
          <p14:tracePt t="92040" x="4216400" y="5759450"/>
          <p14:tracePt t="92050" x="4330700" y="5772150"/>
          <p14:tracePt t="92067" x="4476750" y="5791200"/>
          <p14:tracePt t="92084" x="4610100" y="5791200"/>
          <p14:tracePt t="92101" x="4705350" y="5791200"/>
          <p14:tracePt t="92117" x="4743450" y="5791200"/>
          <p14:tracePt t="92133" x="4749800" y="5791200"/>
          <p14:tracePt t="92224" x="4737100" y="5791200"/>
          <p14:tracePt t="92233" x="4686300" y="5791200"/>
          <p14:tracePt t="92240" x="4552950" y="5791200"/>
          <p14:tracePt t="92251" x="4305300" y="5803900"/>
          <p14:tracePt t="92267" x="4089400" y="5835650"/>
          <p14:tracePt t="92284" x="3911600" y="5861050"/>
          <p14:tracePt t="92300" x="3790950" y="5886450"/>
          <p14:tracePt t="92317" x="3746500" y="5899150"/>
          <p14:tracePt t="92333" x="3727450" y="5905500"/>
          <p14:tracePt t="92392" x="3721100" y="5905500"/>
          <p14:tracePt t="92400" x="3714750" y="5911850"/>
          <p14:tracePt t="92457" x="3708400" y="5911850"/>
          <p14:tracePt t="92641" x="3695700" y="5918200"/>
          <p14:tracePt t="92648" x="3683000" y="5924550"/>
          <p14:tracePt t="92656" x="3663950" y="5924550"/>
          <p14:tracePt t="92664" x="3638550" y="5930900"/>
          <p14:tracePt t="92670" x="3575050" y="5949950"/>
          <p14:tracePt t="92683" x="3543300" y="5956300"/>
          <p14:tracePt t="92700" x="3492500" y="5975350"/>
          <p14:tracePt t="92717" x="3473450" y="5975350"/>
          <p14:tracePt t="92734" x="3441700" y="5988050"/>
          <p14:tracePt t="92750" x="3416300" y="6000750"/>
          <p14:tracePt t="92767" x="3390900" y="6007100"/>
          <p14:tracePt t="92767" x="3378200" y="6013450"/>
          <p14:tracePt t="92785" x="3359150" y="6019800"/>
          <p14:tracePt t="92800" x="3346450" y="6026150"/>
          <p14:tracePt t="92841" x="3340100" y="6026150"/>
          <p14:tracePt t="92856" x="3333750" y="6026150"/>
          <p14:tracePt t="92867" x="3327400" y="6026150"/>
          <p14:tracePt t="92876" x="3327400" y="6032500"/>
          <p14:tracePt t="92883" x="3321050" y="6032500"/>
          <p14:tracePt t="92900" x="3314700" y="6032500"/>
          <p14:tracePt t="92917" x="3295650" y="6045200"/>
          <p14:tracePt t="92934" x="3282950" y="6051550"/>
          <p14:tracePt t="92951" x="3270250" y="6051550"/>
          <p14:tracePt t="92968" x="3263900" y="6057900"/>
          <p14:tracePt t="92984" x="3257550" y="6057900"/>
          <p14:tracePt t="93001" x="3251200" y="6057900"/>
          <p14:tracePt t="93328" x="3244850" y="6057900"/>
          <p14:tracePt t="93353" x="3238500" y="6057900"/>
          <p14:tracePt t="93360" x="3232150" y="6057900"/>
          <p14:tracePt t="93368" x="3225800" y="6057900"/>
          <p14:tracePt t="93369" x="3206750" y="6057900"/>
          <p14:tracePt t="93383" x="3155950" y="6057900"/>
          <p14:tracePt t="93401" x="3086100" y="6057900"/>
          <p14:tracePt t="93417" x="3016250" y="6051550"/>
          <p14:tracePt t="93434" x="2959100" y="6051550"/>
          <p14:tracePt t="93450" x="2914650" y="6045200"/>
          <p14:tracePt t="93467" x="2870200" y="6032500"/>
          <p14:tracePt t="93484" x="2844800" y="6032500"/>
          <p14:tracePt t="93501" x="2819400" y="6032500"/>
          <p14:tracePt t="93517" x="2813050" y="6032500"/>
          <p14:tracePt t="93568" x="2806700" y="6032500"/>
          <p14:tracePt t="93776" x="2832100" y="6013450"/>
          <p14:tracePt t="93800" x="2876550" y="5988050"/>
          <p14:tracePt t="93801" x="2946400" y="5949950"/>
          <p14:tracePt t="93816" x="3092450" y="5854700"/>
          <p14:tracePt t="93826" x="3181350" y="5797550"/>
          <p14:tracePt t="93834" x="3371850" y="5619750"/>
          <p14:tracePt t="93850" x="3505200" y="5448300"/>
          <p14:tracePt t="93867" x="3556000" y="5289550"/>
          <p14:tracePt t="93883" x="3581400" y="5168900"/>
          <p14:tracePt t="93901" x="3594100" y="5086350"/>
          <p14:tracePt t="93917" x="3600450" y="5048250"/>
          <p14:tracePt t="93934" x="3600450" y="5029200"/>
          <p14:tracePt t="93950" x="3600450" y="5010150"/>
          <p14:tracePt t="93967" x="3600450" y="4997450"/>
          <p14:tracePt t="93984" x="3600450" y="4972050"/>
          <p14:tracePt t="94001" x="3600450" y="4965700"/>
          <p14:tracePt t="94017" x="3594100" y="4953000"/>
          <p14:tracePt t="94034" x="3575050" y="4921250"/>
          <p14:tracePt t="94050" x="3549650" y="4895850"/>
          <p14:tracePt t="94067" x="3492500" y="4851400"/>
          <p14:tracePt t="94084" x="3416300" y="4806950"/>
          <p14:tracePt t="94100" x="3327400" y="4768850"/>
          <p14:tracePt t="94117" x="3270250" y="4749800"/>
          <p14:tracePt t="94134" x="3244850" y="4743450"/>
          <p14:tracePt t="94288" x="3251200" y="4743450"/>
          <p14:tracePt t="94296" x="3282950" y="4756150"/>
          <p14:tracePt t="94304" x="3308350" y="4768850"/>
          <p14:tracePt t="94312" x="3346450" y="4781550"/>
          <p14:tracePt t="94319" x="3429000" y="4806950"/>
          <p14:tracePt t="94333" x="3530600" y="4832350"/>
          <p14:tracePt t="94349" x="3644900" y="4838700"/>
          <p14:tracePt t="94366" x="3765550" y="4838700"/>
          <p14:tracePt t="94384" x="3956050" y="4826000"/>
          <p14:tracePt t="94401" x="4057650" y="4775200"/>
          <p14:tracePt t="94417" x="4127500" y="4724400"/>
          <p14:tracePt t="94433" x="4165600" y="4686300"/>
          <p14:tracePt t="94450" x="4184650" y="4654550"/>
          <p14:tracePt t="94467" x="4191000" y="4635500"/>
          <p14:tracePt t="94657" x="4184650" y="4635500"/>
          <p14:tracePt t="94664" x="4171950" y="4648200"/>
          <p14:tracePt t="94672" x="4159250" y="4660900"/>
          <p14:tracePt t="94680" x="4133850" y="4686300"/>
          <p14:tracePt t="94684" x="4070350" y="4737100"/>
          <p14:tracePt t="94700" x="3987800" y="4775200"/>
          <p14:tracePt t="94717" x="3886200" y="4806950"/>
          <p14:tracePt t="94733" x="3771900" y="4838700"/>
          <p14:tracePt t="94750" x="3638550" y="4851400"/>
          <p14:tracePt t="94767" x="3549650" y="4851400"/>
          <p14:tracePt t="94784" x="3460750" y="4838700"/>
          <p14:tracePt t="94801" x="3409950" y="4813300"/>
          <p14:tracePt t="94817" x="3390900" y="4794250"/>
          <p14:tracePt t="94833" x="3359150" y="4775200"/>
          <p14:tracePt t="94851" x="3346450" y="4768850"/>
          <p14:tracePt t="94867" x="3327400" y="4756150"/>
          <p14:tracePt t="94884" x="3308350" y="4743450"/>
          <p14:tracePt t="94900" x="3295650" y="4737100"/>
          <p14:tracePt t="94917" x="3282950" y="4730750"/>
          <p14:tracePt t="94933" x="3263900" y="4724400"/>
          <p14:tracePt t="94950" x="3257550" y="4724400"/>
          <p14:tracePt t="95184" x="3263900" y="4724400"/>
          <p14:tracePt t="95192" x="3289300" y="4737100"/>
          <p14:tracePt t="95200" x="3333750" y="4749800"/>
          <p14:tracePt t="95217" x="3359150" y="4756150"/>
          <p14:tracePt t="95218" x="3416300" y="4775200"/>
          <p14:tracePt t="95233" x="3479800" y="4787900"/>
          <p14:tracePt t="95251" x="3543300" y="4794250"/>
          <p14:tracePt t="95267" x="3581400" y="4794250"/>
          <p14:tracePt t="95284" x="3606800" y="4794250"/>
          <p14:tracePt t="95300" x="3638550" y="4794250"/>
          <p14:tracePt t="95317" x="3670300" y="4794250"/>
          <p14:tracePt t="95334" x="3702050" y="4794250"/>
          <p14:tracePt t="95350" x="3740150" y="4775200"/>
          <p14:tracePt t="95367" x="3778250" y="4737100"/>
          <p14:tracePt t="95384" x="3797300" y="4718050"/>
          <p14:tracePt t="95400" x="3810000" y="4705350"/>
          <p14:tracePt t="95417" x="3816350" y="4692650"/>
          <p14:tracePt t="95433" x="3822700" y="4686300"/>
          <p14:tracePt t="95472" x="3829050" y="4679950"/>
          <p14:tracePt t="95483" x="3835400" y="4673600"/>
          <p14:tracePt t="95688" x="3829050" y="4673600"/>
          <p14:tracePt t="95696" x="3810000" y="4673600"/>
          <p14:tracePt t="95704" x="3790950" y="4673600"/>
          <p14:tracePt t="95717" x="3765550" y="4679950"/>
          <p14:tracePt t="95718" x="3714750" y="4699000"/>
          <p14:tracePt t="95733" x="3644900" y="4718050"/>
          <p14:tracePt t="95750" x="3575050" y="4737100"/>
          <p14:tracePt t="95767" x="3517900" y="4749800"/>
          <p14:tracePt t="95767" x="3492500" y="4756150"/>
          <p14:tracePt t="95784" x="3454400" y="4756150"/>
          <p14:tracePt t="95800" x="3422650" y="4756150"/>
          <p14:tracePt t="95817" x="3397250" y="4756150"/>
          <p14:tracePt t="95833" x="3390900" y="4756150"/>
          <p14:tracePt t="95850" x="3384550" y="4756150"/>
          <p14:tracePt t="96104" x="3384550" y="4762500"/>
          <p14:tracePt t="96112" x="3403600" y="4768850"/>
          <p14:tracePt t="96120" x="3422650" y="4768850"/>
          <p14:tracePt t="96128" x="3454400" y="4781550"/>
          <p14:tracePt t="96135" x="3505200" y="4794250"/>
          <p14:tracePt t="96151" x="3568700" y="4806950"/>
          <p14:tracePt t="96166" x="3657600" y="4819650"/>
          <p14:tracePt t="96183" x="3797300" y="4832350"/>
          <p14:tracePt t="96200" x="3867150" y="4832350"/>
          <p14:tracePt t="96217" x="3924300" y="4832350"/>
          <p14:tracePt t="96233" x="3949700" y="4832350"/>
          <p14:tracePt t="96250" x="3975100" y="4819650"/>
          <p14:tracePt t="96267" x="3981450" y="4813300"/>
          <p14:tracePt t="96283" x="3994150" y="4806950"/>
          <p14:tracePt t="96301" x="4006850" y="4806950"/>
          <p14:tracePt t="96317" x="4013200" y="4800600"/>
          <p14:tracePt t="96334" x="4032250" y="4794250"/>
          <p14:tracePt t="96350" x="4038600" y="4794250"/>
          <p14:tracePt t="96367" x="4051300" y="4787900"/>
          <p14:tracePt t="96408" x="4057650" y="4781550"/>
          <p14:tracePt t="97296"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Reference</a:t>
            </a:r>
            <a:endParaRPr lang="en-US" dirty="0"/>
          </a:p>
        </p:txBody>
      </p:sp>
      <p:sp>
        <p:nvSpPr>
          <p:cNvPr id="3" name="Content Placeholder 2"/>
          <p:cNvSpPr>
            <a:spLocks noGrp="1"/>
          </p:cNvSpPr>
          <p:nvPr>
            <p:ph idx="1"/>
          </p:nvPr>
        </p:nvSpPr>
        <p:spPr/>
        <p:txBody>
          <a:bodyPr/>
          <a:lstStyle/>
          <a:p>
            <a:r>
              <a:rPr lang="en-US" i="1" dirty="0" smtClean="0"/>
              <a:t>Embedded Programming with Field </a:t>
            </a:r>
            <a:r>
              <a:rPr lang="en-US" i="1" dirty="0"/>
              <a:t>P</a:t>
            </a:r>
            <a:r>
              <a:rPr lang="en-US" i="1" dirty="0" smtClean="0"/>
              <a:t>rogrammable Mixed Signal </a:t>
            </a:r>
            <a:r>
              <a:rPr lang="en-US" i="1" dirty="0" smtClean="0">
                <a:sym typeface="Symbol"/>
              </a:rPr>
              <a:t></a:t>
            </a:r>
            <a:r>
              <a:rPr lang="en-US" i="1" dirty="0" smtClean="0"/>
              <a:t>Controller</a:t>
            </a:r>
            <a:r>
              <a:rPr lang="en-US" dirty="0" smtClean="0"/>
              <a:t>, M.T. Chew and G.S. Gupta.</a:t>
            </a:r>
            <a:endParaRPr lang="en-US" dirty="0"/>
          </a:p>
        </p:txBody>
      </p:sp>
      <p:pic>
        <p:nvPicPr>
          <p:cNvPr id="1026" name="Picture 2" descr="C:\Users\Yasser\Desktop\mcu-text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868" y="2251202"/>
            <a:ext cx="2698264" cy="346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366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GB"/>
              <a:t>External Interrupts—P3IF Register</a:t>
            </a:r>
          </a:p>
        </p:txBody>
      </p:sp>
      <p:graphicFrame>
        <p:nvGraphicFramePr>
          <p:cNvPr id="344106" name="Group 42"/>
          <p:cNvGraphicFramePr>
            <a:graphicFrameLocks noGrp="1"/>
          </p:cNvGraphicFramePr>
          <p:nvPr/>
        </p:nvGraphicFramePr>
        <p:xfrm>
          <a:off x="685800" y="1052513"/>
          <a:ext cx="7772400" cy="4619627"/>
        </p:xfrm>
        <a:graphic>
          <a:graphicData uri="http://schemas.openxmlformats.org/drawingml/2006/table">
            <a:tbl>
              <a:tblPr/>
              <a:tblGrid>
                <a:gridCol w="531813"/>
                <a:gridCol w="1227137"/>
                <a:gridCol w="6013450"/>
              </a:tblGrid>
              <a:tr h="468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8239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IE7</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rgbClr val="000000"/>
                          </a:solidFill>
                          <a:effectLst/>
                          <a:latin typeface="Arial" charset="0"/>
                          <a:ea typeface="Times New Roman" pitchFamily="18" charset="0"/>
                          <a:cs typeface="Arial" charset="0"/>
                        </a:rPr>
                        <a:t>External Interrupt 7 Pending Flag</a:t>
                      </a:r>
                      <a:endParaRPr kumimoji="0" lang="en-GB" sz="12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0: No falling edge has been detected on P3.7 since this bit was last cleared.</a:t>
                      </a:r>
                      <a:endParaRPr kumimoji="0" lang="en-GB" sz="12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1: This flag is set by hardware when a falling edge on P3.7 is detected.</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6</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IE6</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rgbClr val="000000"/>
                          </a:solidFill>
                          <a:effectLst/>
                          <a:latin typeface="Arial" charset="0"/>
                          <a:ea typeface="Times New Roman" pitchFamily="18" charset="0"/>
                          <a:cs typeface="Arial" charset="0"/>
                        </a:rPr>
                        <a:t>External Interrupt 6 Pending Flag</a:t>
                      </a:r>
                      <a:endParaRPr kumimoji="0" lang="en-GB" sz="12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0: No falling edge has been detected on P3.6 since this bit was last cleared.</a:t>
                      </a:r>
                      <a:endParaRPr kumimoji="0" lang="en-GB" sz="12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1: This flag is set by hardware when a falling edge on P3.6 is detected.</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428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5-4</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UNUSED. Read = 00, Write = don’t care</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3</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IE7CF</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rgbClr val="000000"/>
                          </a:solidFill>
                          <a:effectLst/>
                          <a:latin typeface="Arial" charset="0"/>
                          <a:ea typeface="Times New Roman" pitchFamily="18" charset="0"/>
                          <a:cs typeface="Arial" charset="0"/>
                        </a:rPr>
                        <a:t>External Interrupt 7 Edge Configuration</a:t>
                      </a:r>
                      <a:endParaRPr kumimoji="0" lang="en-GB" sz="12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0: External Interrupt 7 triggered by a falling edge on the IE7 input.</a:t>
                      </a:r>
                      <a:endParaRPr kumimoji="0" lang="en-GB" sz="12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1: External Interrupt 7 triggered by a rising edge on the IE7 input.</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823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2</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IE6CF</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smtClean="0">
                          <a:ln>
                            <a:noFill/>
                          </a:ln>
                          <a:solidFill>
                            <a:srgbClr val="000000"/>
                          </a:solidFill>
                          <a:effectLst/>
                          <a:latin typeface="Arial" charset="0"/>
                          <a:ea typeface="Times New Roman" pitchFamily="18" charset="0"/>
                          <a:cs typeface="Arial" charset="0"/>
                        </a:rPr>
                        <a:t>External Interrupt 6 Edge Configuration</a:t>
                      </a:r>
                      <a:endParaRPr kumimoji="0" lang="en-GB" sz="12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0: External Interrupt 6 triggered by a falling edge on the IE6 input.</a:t>
                      </a:r>
                      <a:endParaRPr kumimoji="0" lang="en-GB" sz="12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1: External Interrupt 6 triggered by a rising edge on the IE6 input.</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1-0</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Times New Roman" pitchFamily="18" charset="0"/>
                          <a:cs typeface="Arial" charset="0"/>
                        </a:rPr>
                        <a:t>UNUSED. Read = 00, Write = don’t care</a:t>
                      </a:r>
                      <a:endParaRPr kumimoji="0" 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150"/>
    </mc:Choice>
    <mc:Fallback>
      <p:transition spd="slow" advTm="4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80" x="4851400" y="901700"/>
          <p14:tracePt t="4272" x="4838700" y="901700"/>
          <p14:tracePt t="4280" x="4832350" y="901700"/>
          <p14:tracePt t="4293" x="4826000" y="901700"/>
          <p14:tracePt t="4295" x="4813300" y="901700"/>
          <p14:tracePt t="4303" x="4787900" y="901700"/>
          <p14:tracePt t="4317" x="4756150" y="901700"/>
          <p14:tracePt t="4335" x="4718050" y="901700"/>
          <p14:tracePt t="4350" x="4679950" y="901700"/>
          <p14:tracePt t="4350" x="4654550" y="901700"/>
          <p14:tracePt t="4368" x="4635500" y="901700"/>
          <p14:tracePt t="4383" x="4572000" y="901700"/>
          <p14:tracePt t="4401" x="4540250" y="901700"/>
          <p14:tracePt t="4416" x="4508500" y="901700"/>
          <p14:tracePt t="4433" x="4470400" y="901700"/>
          <p14:tracePt t="4449" x="4451350" y="895350"/>
          <p14:tracePt t="4466" x="4425950" y="895350"/>
          <p14:tracePt t="4483" x="4413250" y="889000"/>
          <p14:tracePt t="4500" x="4400550" y="889000"/>
          <p14:tracePt t="4516" x="4394200" y="882650"/>
          <p14:tracePt t="4533" x="4387850" y="882650"/>
          <p14:tracePt t="4549" x="4381500" y="882650"/>
          <p14:tracePt t="4566" x="4375150" y="882650"/>
          <p14:tracePt t="4633" x="4368800" y="882650"/>
          <p14:tracePt t="6281" x="4311650" y="882650"/>
          <p14:tracePt t="6292" x="4260850" y="901700"/>
          <p14:tracePt t="6297" x="4178300" y="920750"/>
          <p14:tracePt t="6305" x="4038600" y="971550"/>
          <p14:tracePt t="6317" x="3886200" y="1028700"/>
          <p14:tracePt t="6335" x="3746500" y="1092200"/>
          <p14:tracePt t="6352" x="3562350" y="1200150"/>
          <p14:tracePt t="6369" x="3498850" y="1238250"/>
          <p14:tracePt t="6384" x="3365500" y="1320800"/>
          <p14:tracePt t="6400" x="3194050" y="1435100"/>
          <p14:tracePt t="6418" x="3092450" y="1504950"/>
          <p14:tracePt t="6435" x="2978150" y="1568450"/>
          <p14:tracePt t="6452" x="2901950" y="1612900"/>
          <p14:tracePt t="6468" x="2825750" y="1657350"/>
          <p14:tracePt t="6485" x="2755900" y="1695450"/>
          <p14:tracePt t="6501" x="2698750" y="1727200"/>
          <p14:tracePt t="6518" x="2635250" y="1758950"/>
          <p14:tracePt t="6534" x="2571750" y="1809750"/>
          <p14:tracePt t="6552" x="2489200" y="1854200"/>
          <p14:tracePt t="6568" x="2387600" y="1911350"/>
          <p14:tracePt t="6585" x="2292350" y="1987550"/>
          <p14:tracePt t="6601" x="2146300" y="2095500"/>
          <p14:tracePt t="6619" x="2051050" y="2165350"/>
          <p14:tracePt t="6635" x="1955800" y="2235200"/>
          <p14:tracePt t="6652" x="1885950" y="2279650"/>
          <p14:tracePt t="6668" x="1841500" y="2317750"/>
          <p14:tracePt t="6685" x="1809750" y="2355850"/>
          <p14:tracePt t="6702" x="1784350" y="2393950"/>
          <p14:tracePt t="6718" x="1784350" y="2400300"/>
          <p14:tracePt t="6734" x="1778000" y="2413000"/>
          <p14:tracePt t="6751" x="1771650" y="2432050"/>
          <p14:tracePt t="6768" x="1765300" y="2451100"/>
          <p14:tracePt t="6785" x="1758950" y="2463800"/>
          <p14:tracePt t="6801" x="1752600" y="2470150"/>
          <p14:tracePt t="6890" x="1758950" y="2470150"/>
          <p14:tracePt t="6898" x="1778000" y="2470150"/>
          <p14:tracePt t="6902" x="1797050" y="2463800"/>
          <p14:tracePt t="6917" x="1803400" y="2425700"/>
          <p14:tracePt t="6918" x="1828800" y="2305050"/>
          <p14:tracePt t="6934" x="1835150" y="2197100"/>
          <p14:tracePt t="6951" x="1835150" y="2082800"/>
          <p14:tracePt t="6968" x="1835150" y="1987550"/>
          <p14:tracePt t="6984" x="1835150" y="1892300"/>
          <p14:tracePt t="6984" x="1835150" y="1860550"/>
          <p14:tracePt t="7002" x="1835150" y="1778000"/>
          <p14:tracePt t="7018" x="1835150" y="1733550"/>
          <p14:tracePt t="7035" x="1835150" y="1708150"/>
          <p14:tracePt t="7051" x="1835150" y="1701800"/>
          <p14:tracePt t="7068" x="1835150" y="1689100"/>
          <p14:tracePt t="7186" x="1835150" y="1701800"/>
          <p14:tracePt t="7194" x="1835150" y="1758950"/>
          <p14:tracePt t="7199" x="1835150" y="1885950"/>
          <p14:tracePt t="7218" x="1835150" y="1949450"/>
          <p14:tracePt t="7235" x="1835150" y="2070100"/>
          <p14:tracePt t="7236" x="1835150" y="2178050"/>
          <p14:tracePt t="7251" x="1835150" y="2292350"/>
          <p14:tracePt t="7268" x="1835150" y="2406650"/>
          <p14:tracePt t="7284" x="1835150" y="2495550"/>
          <p14:tracePt t="7302" x="1835150" y="2584450"/>
          <p14:tracePt t="7318" x="1828800" y="2654300"/>
          <p14:tracePt t="7335" x="1828800" y="2705100"/>
          <p14:tracePt t="7351" x="1828800" y="2736850"/>
          <p14:tracePt t="7368" x="1828800" y="2749550"/>
          <p14:tracePt t="7384" x="1828800" y="2762250"/>
          <p14:tracePt t="7546" x="1828800" y="2749550"/>
          <p14:tracePt t="7554" x="1835150" y="2679700"/>
          <p14:tracePt t="7562" x="1854200" y="2590800"/>
          <p14:tracePt t="7568" x="1854200" y="2355850"/>
          <p14:tracePt t="7584" x="1854200" y="2120900"/>
          <p14:tracePt t="7584" x="1854200" y="2044700"/>
          <p14:tracePt t="7602" x="1854200" y="1930400"/>
          <p14:tracePt t="7619" x="1860550" y="1873250"/>
          <p14:tracePt t="7635" x="1866900" y="1860550"/>
          <p14:tracePt t="7651" x="1866900" y="1854200"/>
          <p14:tracePt t="7745" x="1866900" y="1866900"/>
          <p14:tracePt t="7754" x="1866900" y="1905000"/>
          <p14:tracePt t="7760" x="1866900" y="1974850"/>
          <p14:tracePt t="7767" x="1866900" y="2133600"/>
          <p14:tracePt t="7784" x="1873250" y="2438400"/>
          <p14:tracePt t="7802" x="1873250" y="2635250"/>
          <p14:tracePt t="7819" x="1885950" y="2774950"/>
          <p14:tracePt t="7835" x="1905000" y="2882900"/>
          <p14:tracePt t="7851" x="1917700" y="2965450"/>
          <p14:tracePt t="7868" x="1936750" y="3016250"/>
          <p14:tracePt t="7885" x="1943100" y="3028950"/>
          <p14:tracePt t="7987" x="1943100" y="2997200"/>
          <p14:tracePt t="7994" x="1943100" y="2971800"/>
          <p14:tracePt t="8003" x="1943100" y="2876550"/>
          <p14:tracePt t="8004" x="1943100" y="2590800"/>
          <p14:tracePt t="8018" x="1911350" y="2273300"/>
          <p14:tracePt t="8035" x="1905000" y="2019300"/>
          <p14:tracePt t="8051" x="1905000" y="1879600"/>
          <p14:tracePt t="8068" x="1905000" y="1784350"/>
          <p14:tracePt t="8084" x="1917700" y="1733550"/>
          <p14:tracePt t="8102" x="1917700" y="1708150"/>
          <p14:tracePt t="8242" x="1924050" y="1701800"/>
          <p14:tracePt t="8259" x="1924050" y="1739900"/>
          <p14:tracePt t="8260" x="1924050" y="1835150"/>
          <p14:tracePt t="8267" x="1930400" y="2012950"/>
          <p14:tracePt t="8285" x="1943100" y="2184400"/>
          <p14:tracePt t="8301" x="1943100" y="2324100"/>
          <p14:tracePt t="8318" x="1955800" y="2438400"/>
          <p14:tracePt t="8335" x="1962150" y="2527300"/>
          <p14:tracePt t="8351" x="1962150" y="2584450"/>
          <p14:tracePt t="8368" x="1968500" y="2622550"/>
          <p14:tracePt t="8385" x="1974850" y="2660650"/>
          <p14:tracePt t="8402" x="1974850" y="2673350"/>
          <p14:tracePt t="8506" x="1974850" y="2679700"/>
          <p14:tracePt t="8514" x="1981200" y="2679700"/>
          <p14:tracePt t="8519" x="2000250" y="2635250"/>
          <p14:tracePt t="8534" x="2000250" y="2438400"/>
          <p14:tracePt t="8551" x="1987550" y="2127250"/>
          <p14:tracePt t="8568" x="1974850" y="1943100"/>
          <p14:tracePt t="8584" x="1974850" y="1822450"/>
          <p14:tracePt t="8601" x="1987550" y="1695450"/>
          <p14:tracePt t="8619" x="1993900" y="1663700"/>
          <p14:tracePt t="8634" x="1993900" y="1651000"/>
          <p14:tracePt t="8729" x="2006600" y="1689100"/>
          <p14:tracePt t="8743" x="2025650" y="1778000"/>
          <p14:tracePt t="8745" x="2038350" y="1885950"/>
          <p14:tracePt t="8750" x="2070100" y="2120900"/>
          <p14:tracePt t="8767" x="2095500" y="2292350"/>
          <p14:tracePt t="8784" x="2120900" y="2432050"/>
          <p14:tracePt t="8784" x="2127250" y="2495550"/>
          <p14:tracePt t="8802" x="2139950" y="2603500"/>
          <p14:tracePt t="8818" x="2152650" y="2654300"/>
          <p14:tracePt t="8834" x="2152650" y="2686050"/>
          <p14:tracePt t="8852" x="2152650" y="2698750"/>
          <p14:tracePt t="8868" x="2152650" y="2705100"/>
          <p14:tracePt t="8884" x="2152650" y="2711450"/>
          <p14:tracePt t="8978" x="2159000" y="2711450"/>
          <p14:tracePt t="8986" x="2171700" y="2705100"/>
          <p14:tracePt t="8987" x="2171700" y="2584450"/>
          <p14:tracePt t="9002" x="2178050" y="2387600"/>
          <p14:tracePt t="9019" x="2184400" y="2235200"/>
          <p14:tracePt t="9035" x="2197100" y="2139950"/>
          <p14:tracePt t="9052" x="2209800" y="2108200"/>
          <p14:tracePt t="9068" x="2216150" y="2095500"/>
          <p14:tracePt t="9137" x="2222500" y="2120900"/>
          <p14:tracePt t="9146" x="2228850" y="2203450"/>
          <p14:tracePt t="9153" x="2235200" y="2273300"/>
          <p14:tracePt t="9167" x="2235200" y="2349500"/>
          <p14:tracePt t="9168" x="2235200" y="2393950"/>
          <p14:tracePt t="9185" x="2235200" y="2482850"/>
          <p14:tracePt t="9202" x="2247900" y="2520950"/>
          <p14:tracePt t="9218" x="2247900" y="2527300"/>
          <p14:tracePt t="9234" x="2247900" y="2540000"/>
          <p14:tracePt t="9297" x="2247900" y="2546350"/>
          <p14:tracePt t="9329" x="2247900" y="2552700"/>
          <p14:tracePt t="9401" x="2247900" y="2559050"/>
          <p14:tracePt t="9417" x="2247900" y="2565400"/>
          <p14:tracePt t="9426" x="2241550" y="2565400"/>
          <p14:tracePt t="9433" x="2235200" y="2590800"/>
          <p14:tracePt t="9443" x="2222500" y="2609850"/>
          <p14:tracePt t="9450" x="2209800" y="2686050"/>
          <p14:tracePt t="9467" x="2197100" y="2749550"/>
          <p14:tracePt t="9483" x="2197100" y="2787650"/>
          <p14:tracePt t="9500" x="2197100" y="2806700"/>
          <p14:tracePt t="9518" x="2197100" y="2813050"/>
          <p14:tracePt t="9562" x="2197100" y="2819400"/>
          <p14:tracePt t="9594" x="2203450" y="2819400"/>
          <p14:tracePt t="9602" x="2203450" y="2698750"/>
          <p14:tracePt t="9618" x="2203450" y="2616200"/>
          <p14:tracePt t="9619" x="2203450" y="2400300"/>
          <p14:tracePt t="9634" x="2203450" y="2133600"/>
          <p14:tracePt t="9651" x="2209800" y="2019300"/>
          <p14:tracePt t="9667" x="2222500" y="1949450"/>
          <p14:tracePt t="9684" x="2235200" y="1924050"/>
          <p14:tracePt t="9700" x="2235200" y="1911350"/>
          <p14:tracePt t="9717" x="2235200" y="1905000"/>
          <p14:tracePt t="9921" x="2235200" y="1911350"/>
          <p14:tracePt t="9937" x="2235200" y="1917700"/>
          <p14:tracePt t="9953" x="2235200" y="1924050"/>
          <p14:tracePt t="10736" x="2228850" y="1936750"/>
          <p14:tracePt t="10744" x="2216150" y="1974850"/>
          <p14:tracePt t="10752" x="2209800" y="2038350"/>
          <p14:tracePt t="10767" x="2184400" y="2127250"/>
          <p14:tracePt t="10768" x="2178050" y="2387600"/>
          <p14:tracePt t="10784" x="2171700" y="2673350"/>
          <p14:tracePt t="10799" x="2171700" y="2838450"/>
          <p14:tracePt t="10816" x="2159000" y="3041650"/>
          <p14:tracePt t="10834" x="2159000" y="3162300"/>
          <p14:tracePt t="10850" x="2159000" y="3219450"/>
          <p14:tracePt t="10867" x="2159000" y="3327400"/>
          <p14:tracePt t="10883" x="2159000" y="3416300"/>
          <p14:tracePt t="10900" x="2159000" y="3492500"/>
          <p14:tracePt t="10916" x="2159000" y="3562350"/>
          <p14:tracePt t="10933" x="2159000" y="3619500"/>
          <p14:tracePt t="10949" x="2159000" y="3657600"/>
          <p14:tracePt t="10966" x="2159000" y="3689350"/>
          <p14:tracePt t="10982" x="2159000" y="3733800"/>
          <p14:tracePt t="10999" x="2159000" y="3778250"/>
          <p14:tracePt t="11015" x="2152650" y="3886200"/>
          <p14:tracePt t="11032" x="2139950" y="3956050"/>
          <p14:tracePt t="11049" x="2133600" y="4019550"/>
          <p14:tracePt t="11066" x="2127250" y="4051300"/>
          <p14:tracePt t="11083" x="2127250" y="4076700"/>
          <p14:tracePt t="11101" x="2127250" y="4083050"/>
          <p14:tracePt t="11117" x="2127250" y="4089400"/>
          <p14:tracePt t="11134" x="2127250" y="4095750"/>
          <p14:tracePt t="11151" x="2127250" y="4102100"/>
          <p14:tracePt t="11166" x="2127250" y="4108450"/>
          <p14:tracePt t="11182" x="2127250" y="4121150"/>
          <p14:tracePt t="11199" x="2127250" y="4140200"/>
          <p14:tracePt t="11215" x="2127250" y="4159250"/>
          <p14:tracePt t="11232" x="2133600" y="4171950"/>
          <p14:tracePt t="11249" x="2133600" y="4178300"/>
          <p14:tracePt t="11266" x="2133600" y="4184650"/>
          <p14:tracePt t="11464" x="2127250" y="4184650"/>
          <p14:tracePt t="11472" x="2108200" y="4165600"/>
          <p14:tracePt t="11480" x="2095500" y="4159250"/>
          <p14:tracePt t="11488" x="2082800" y="4140200"/>
          <p14:tracePt t="11499" x="2076450" y="4127500"/>
          <p14:tracePt t="11516" x="2070100" y="4121150"/>
          <p14:tracePt t="11896" x="2070100" y="4114800"/>
          <p14:tracePt t="13240" x="2070100" y="4146550"/>
          <p14:tracePt t="13248" x="2070100" y="4197350"/>
          <p14:tracePt t="13257" x="2070100" y="4260850"/>
          <p14:tracePt t="13264" x="2070100" y="4318000"/>
          <p14:tracePt t="13270" x="2095500" y="4445000"/>
          <p14:tracePt t="13284" x="2101850" y="4527550"/>
          <p14:tracePt t="13300" x="2120900" y="4591050"/>
          <p14:tracePt t="13317" x="2127250" y="4622800"/>
          <p14:tracePt t="13332" x="2139950" y="4654550"/>
          <p14:tracePt t="13349" x="2139950" y="4667250"/>
          <p14:tracePt t="13365" x="2139950" y="4699000"/>
          <p14:tracePt t="13382" x="2152650" y="4737100"/>
          <p14:tracePt t="13399" x="2159000" y="4775200"/>
          <p14:tracePt t="13415" x="2159000" y="4806950"/>
          <p14:tracePt t="13432" x="2165350" y="4819650"/>
          <p14:tracePt t="13449" x="2165350" y="4832350"/>
          <p14:tracePt t="13497" x="2165350" y="4838700"/>
          <p14:tracePt t="13520" x="2165350" y="4845050"/>
          <p14:tracePt t="13534" x="2165350" y="4851400"/>
          <p14:tracePt t="13549" x="2165350" y="4857750"/>
          <p14:tracePt t="13550" x="2165350" y="4864100"/>
          <p14:tracePt t="13565" x="2165350" y="4876800"/>
          <p14:tracePt t="13582" x="2165350" y="4889500"/>
          <p14:tracePt t="13599" x="2165350" y="4895850"/>
          <p14:tracePt t="13615" x="2165350" y="4914900"/>
          <p14:tracePt t="13664" x="2165350" y="4921250"/>
          <p14:tracePt t="13776" x="2165350" y="4927600"/>
          <p14:tracePt t="13784" x="2165350" y="4933950"/>
          <p14:tracePt t="13809" x="2165350" y="4940300"/>
          <p14:tracePt t="13896" x="2165350" y="4946650"/>
          <p14:tracePt t="13936" x="2165350" y="4953000"/>
          <p14:tracePt t="13944" x="2165350" y="4959350"/>
          <p14:tracePt t="14000" x="2165350" y="4965700"/>
          <p14:tracePt t="15104" x="2171700" y="4972050"/>
          <p14:tracePt t="15116" x="2178050" y="4972050"/>
          <p14:tracePt t="15118" x="2216150" y="4978400"/>
          <p14:tracePt t="15133" x="2254250" y="4984750"/>
          <p14:tracePt t="15151" x="2273300" y="4991100"/>
          <p14:tracePt t="15167" x="2298700" y="4991100"/>
          <p14:tracePt t="15185" x="2305050" y="4991100"/>
          <p14:tracePt t="15185" x="2324100" y="4991100"/>
          <p14:tracePt t="15201" x="2349500" y="4997450"/>
          <p14:tracePt t="15217" x="2374900" y="4997450"/>
          <p14:tracePt t="15233" x="2406650" y="4997450"/>
          <p14:tracePt t="15250" x="2425700" y="4997450"/>
          <p14:tracePt t="15267" x="2444750" y="4997450"/>
          <p14:tracePt t="15284" x="2451100" y="4997450"/>
          <p14:tracePt t="15457" x="2444750" y="4997450"/>
          <p14:tracePt t="15465" x="2432050" y="4984750"/>
          <p14:tracePt t="15472" x="2425700" y="4965700"/>
          <p14:tracePt t="15480" x="2425700" y="4946650"/>
          <p14:tracePt t="15483" x="2419350" y="4927600"/>
          <p14:tracePt t="15499" x="2419350" y="4914900"/>
          <p14:tracePt t="15517" x="2419350" y="4908550"/>
          <p14:tracePt t="15533" x="2425700" y="4902200"/>
          <p14:tracePt t="15550" x="2432050" y="4895850"/>
          <p14:tracePt t="15567" x="2432050" y="4889500"/>
          <p14:tracePt t="15584" x="2438400" y="4883150"/>
          <p14:tracePt t="15601" x="2444750" y="4876800"/>
          <p14:tracePt t="15617" x="2451100" y="4876800"/>
          <p14:tracePt t="15633" x="2463800" y="4876800"/>
          <p14:tracePt t="15650" x="2476500" y="4876800"/>
          <p14:tracePt t="15667" x="2501900" y="4876800"/>
          <p14:tracePt t="15684" x="2527300" y="4876800"/>
          <p14:tracePt t="15700" x="2559050" y="4876800"/>
          <p14:tracePt t="15717" x="2603500" y="4883150"/>
          <p14:tracePt t="15733" x="2628900" y="4883150"/>
          <p14:tracePt t="15750" x="2641600" y="4889500"/>
          <p14:tracePt t="16025" x="2635250" y="4889500"/>
          <p14:tracePt t="16032" x="2622550" y="4889500"/>
          <p14:tracePt t="16042" x="2616200" y="4889500"/>
          <p14:tracePt t="16051" x="2609850" y="4895850"/>
          <p14:tracePt t="16066" x="2603500" y="4895850"/>
          <p14:tracePt t="16121" x="2597150" y="4895850"/>
          <p14:tracePt t="16144" x="2590800" y="4902200"/>
          <p14:tracePt t="16177" x="2584450" y="4902200"/>
          <p14:tracePt t="16616" x="2565400" y="4902200"/>
          <p14:tracePt t="16624" x="2552700" y="4902200"/>
          <p14:tracePt t="16632" x="2514600" y="4902200"/>
          <p14:tracePt t="16651" x="2482850" y="4902200"/>
          <p14:tracePt t="16652" x="2432050" y="4902200"/>
          <p14:tracePt t="16666" x="2406650" y="4902200"/>
          <p14:tracePt t="16683" x="2393950" y="4902200"/>
          <p14:tracePt t="17105" x="2400300" y="4902200"/>
          <p14:tracePt t="17112" x="2406650" y="4902200"/>
          <p14:tracePt t="17120" x="2419350" y="4902200"/>
          <p14:tracePt t="17128" x="2425700" y="4902200"/>
          <p14:tracePt t="17134" x="2444750" y="4902200"/>
          <p14:tracePt t="17149" x="2476500" y="4902200"/>
          <p14:tracePt t="17166" x="2501900" y="4902200"/>
          <p14:tracePt t="17183" x="2540000" y="4902200"/>
          <p14:tracePt t="17201" x="2552700" y="4902200"/>
          <p14:tracePt t="17217" x="2578100" y="4902200"/>
          <p14:tracePt t="17234" x="2597150" y="4902200"/>
          <p14:tracePt t="17250" x="2603500" y="4902200"/>
          <p14:tracePt t="17305" x="2609850" y="4902200"/>
          <p14:tracePt t="17465" x="2597150" y="4908550"/>
          <p14:tracePt t="17466" x="2590800" y="4908550"/>
          <p14:tracePt t="17476" x="2571750" y="4914900"/>
          <p14:tracePt t="17483" x="2520950" y="4933950"/>
          <p14:tracePt t="17500" x="2476500" y="4959350"/>
          <p14:tracePt t="17516" x="2438400" y="4984750"/>
          <p14:tracePt t="17533" x="2413000" y="5003800"/>
          <p14:tracePt t="17550" x="2393950" y="5022850"/>
          <p14:tracePt t="17567" x="2387600" y="5035550"/>
          <p14:tracePt t="17583" x="2381250" y="5054600"/>
          <p14:tracePt t="17583" x="2381250" y="5060950"/>
          <p14:tracePt t="17600" x="2374900" y="5086350"/>
          <p14:tracePt t="17617" x="2368550" y="5099050"/>
          <p14:tracePt t="17633" x="2368550" y="5105400"/>
          <p14:tracePt t="17650" x="2368550" y="5111750"/>
          <p14:tracePt t="17667" x="2368550" y="5118100"/>
          <p14:tracePt t="17683" x="2368550" y="5124450"/>
          <p14:tracePt t="17721" x="2368550" y="5130800"/>
          <p14:tracePt t="17760" x="2368550" y="5137150"/>
          <p14:tracePt t="17792" x="2374900" y="5137150"/>
          <p14:tracePt t="17800" x="2381250" y="5137150"/>
          <p14:tracePt t="17808" x="2387600" y="5137150"/>
          <p14:tracePt t="17816" x="2400300" y="5137150"/>
          <p14:tracePt t="17825" x="2406650" y="5137150"/>
          <p14:tracePt t="17832" x="2425700" y="5137150"/>
          <p14:tracePt t="17850" x="2470150" y="5137150"/>
          <p14:tracePt t="17867" x="2508250" y="5137150"/>
          <p14:tracePt t="17883" x="2546350" y="5130800"/>
          <p14:tracePt t="17900" x="2584450" y="5124450"/>
          <p14:tracePt t="17916" x="2603500" y="5124450"/>
          <p14:tracePt t="17933" x="2616200" y="5118100"/>
          <p14:tracePt t="17950" x="2628900" y="5118100"/>
          <p14:tracePt t="17967" x="2635250" y="5118100"/>
          <p14:tracePt t="17983" x="2654300" y="5118100"/>
          <p14:tracePt t="18001" x="2660650" y="5118100"/>
          <p14:tracePt t="18017" x="2673350" y="5118100"/>
          <p14:tracePt t="18033" x="2686050" y="5118100"/>
          <p14:tracePt t="18049" x="2692400" y="5118100"/>
          <p14:tracePt t="18066" x="2711450" y="5118100"/>
          <p14:tracePt t="18083" x="2730500" y="5118100"/>
          <p14:tracePt t="18100" x="2743200" y="5118100"/>
          <p14:tracePt t="18116" x="2755900" y="5118100"/>
          <p14:tracePt t="18133" x="2768600" y="5118100"/>
          <p14:tracePt t="18150" x="2774950" y="5118100"/>
          <p14:tracePt t="18785" x="2781300" y="5105400"/>
          <p14:tracePt t="18793" x="2768600" y="5080000"/>
          <p14:tracePt t="18801" x="2755900" y="5041900"/>
          <p14:tracePt t="18809" x="2724150" y="4946650"/>
          <p14:tracePt t="18818" x="2679700" y="4832350"/>
          <p14:tracePt t="18835" x="2635250" y="4718050"/>
          <p14:tracePt t="18851" x="2597150" y="4610100"/>
          <p14:tracePt t="18867" x="2552700" y="4508500"/>
          <p14:tracePt t="18884" x="2533650" y="4432300"/>
          <p14:tracePt t="18901" x="2514600" y="4375150"/>
          <p14:tracePt t="18918" x="2508250" y="4324350"/>
          <p14:tracePt t="18934" x="2495550" y="4298950"/>
          <p14:tracePt t="18951" x="2489200" y="4286250"/>
          <p14:tracePt t="18967" x="2489200" y="4273550"/>
          <p14:tracePt t="19025" x="2482850" y="4260850"/>
          <p14:tracePt t="19033" x="2476500" y="4248150"/>
          <p14:tracePt t="19041" x="2470150" y="4222750"/>
          <p14:tracePt t="19051" x="2457450" y="4184650"/>
          <p14:tracePt t="19052" x="2406650" y="4089400"/>
          <p14:tracePt t="19067" x="2368550" y="3987800"/>
          <p14:tracePt t="19084" x="2330450" y="3924300"/>
          <p14:tracePt t="19101" x="2317750" y="3892550"/>
          <p14:tracePt t="19118" x="2317750" y="3879850"/>
          <p14:tracePt t="19225" x="2311400" y="3886200"/>
          <p14:tracePt t="19243" x="2286000" y="3968750"/>
          <p14:tracePt t="19245" x="2273300" y="4025900"/>
          <p14:tracePt t="19251" x="2247900" y="4114800"/>
          <p14:tracePt t="19267" x="2228850" y="4191000"/>
          <p14:tracePt t="19285" x="2228850" y="4229100"/>
          <p14:tracePt t="19301" x="2222500" y="4241800"/>
          <p14:tracePt t="19393" x="2222500" y="4235450"/>
          <p14:tracePt t="19401" x="2222500" y="4165600"/>
          <p14:tracePt t="19417" x="2222500" y="4108450"/>
          <p14:tracePt t="19419" x="2209800" y="4025900"/>
          <p14:tracePt t="19434" x="2197100" y="3987800"/>
          <p14:tracePt t="19451" x="2197100" y="3981450"/>
          <p14:tracePt t="19569" x="2197100" y="3994150"/>
          <p14:tracePt t="19578" x="2190750" y="4032250"/>
          <p14:tracePt t="19586" x="2184400" y="4057650"/>
          <p14:tracePt t="19588" x="2178050" y="4095750"/>
          <p14:tracePt t="19601" x="2178050" y="4133850"/>
          <p14:tracePt t="19618" x="2171700" y="4140200"/>
          <p14:tracePt t="19721" x="2171700" y="4127500"/>
          <p14:tracePt t="19729" x="2171700" y="4076700"/>
          <p14:tracePt t="19737" x="2159000" y="3898900"/>
          <p14:tracePt t="19750" x="2108200" y="3765550"/>
          <p14:tracePt t="19767" x="2070100" y="3683000"/>
          <p14:tracePt t="19784" x="2000250" y="3606800"/>
          <p14:tracePt t="19801" x="1924050" y="3575050"/>
          <p14:tracePt t="19817" x="1841500" y="3562350"/>
          <p14:tracePt t="19834" x="1746250" y="3562350"/>
          <p14:tracePt t="19851" x="1638300" y="3587750"/>
          <p14:tracePt t="19867" x="1543050" y="3651250"/>
          <p14:tracePt t="19884" x="1454150" y="3733800"/>
          <p14:tracePt t="19900" x="1397000" y="3810000"/>
          <p14:tracePt t="19917" x="1358900" y="3886200"/>
          <p14:tracePt t="19934" x="1339850" y="3949700"/>
          <p14:tracePt t="19951" x="1339850" y="4000500"/>
          <p14:tracePt t="19967" x="1339850" y="4038600"/>
          <p14:tracePt t="19984" x="1377950" y="4095750"/>
          <p14:tracePt t="20001" x="1428750" y="4152900"/>
          <p14:tracePt t="20018" x="1498600" y="4210050"/>
          <p14:tracePt t="20034" x="1581150" y="4254500"/>
          <p14:tracePt t="20051" x="1676400" y="4292600"/>
          <p14:tracePt t="20067" x="1784350" y="4330700"/>
          <p14:tracePt t="20084" x="1885950" y="4343400"/>
          <p14:tracePt t="20101" x="1968500" y="4349750"/>
          <p14:tracePt t="20118" x="2044700" y="4349750"/>
          <p14:tracePt t="20134" x="2101850" y="4330700"/>
          <p14:tracePt t="20151" x="2152650" y="4286250"/>
          <p14:tracePt t="20167" x="2178050" y="4254500"/>
          <p14:tracePt t="20184" x="2190750" y="4222750"/>
          <p14:tracePt t="20200" x="2197100" y="4197350"/>
          <p14:tracePt t="20217" x="2197100" y="4191000"/>
          <p14:tracePt t="20553" x="2222500" y="4152900"/>
          <p14:tracePt t="20561" x="2228850" y="4121150"/>
          <p14:tracePt t="20569" x="2247900" y="4076700"/>
          <p14:tracePt t="20569" x="2273300" y="3994150"/>
          <p14:tracePt t="20583" x="2324100" y="3746500"/>
          <p14:tracePt t="20600" x="2413000" y="3251200"/>
          <p14:tracePt t="20617" x="2438400" y="3041650"/>
          <p14:tracePt t="20634" x="2463800" y="2901950"/>
          <p14:tracePt t="20650" x="2470150" y="2825750"/>
          <p14:tracePt t="20667" x="2470150" y="2781300"/>
          <p14:tracePt t="20683" x="2463800" y="2736850"/>
          <p14:tracePt t="20701" x="2451100" y="2711450"/>
          <p14:tracePt t="20718" x="2432050" y="2673350"/>
          <p14:tracePt t="20734" x="2413000" y="2654300"/>
          <p14:tracePt t="20751" x="2381250" y="2616200"/>
          <p14:tracePt t="20768" x="2343150" y="2578100"/>
          <p14:tracePt t="20784" x="2260600" y="2508250"/>
          <p14:tracePt t="20802" x="2216150" y="2476500"/>
          <p14:tracePt t="20817" x="2178050" y="2444750"/>
          <p14:tracePt t="20834" x="2146300" y="2425700"/>
          <p14:tracePt t="20850" x="2120900" y="2413000"/>
          <p14:tracePt t="20867" x="2095500" y="2387600"/>
          <p14:tracePt t="20884" x="2051050" y="2381250"/>
          <p14:tracePt t="20901" x="2000250" y="2374900"/>
          <p14:tracePt t="20917" x="1936750" y="2368550"/>
          <p14:tracePt t="20934" x="1854200" y="2368550"/>
          <p14:tracePt t="20950" x="1778000" y="2368550"/>
          <p14:tracePt t="20967" x="1708150" y="2368550"/>
          <p14:tracePt t="20984" x="1619250" y="2368550"/>
          <p14:tracePt t="20984" x="1587500" y="2368550"/>
          <p14:tracePt t="21001" x="1524000" y="2400300"/>
          <p14:tracePt t="21017" x="1479550" y="2432050"/>
          <p14:tracePt t="21034" x="1441450" y="2463800"/>
          <p14:tracePt t="21050" x="1422400" y="2520950"/>
          <p14:tracePt t="21068" x="1422400" y="2571750"/>
          <p14:tracePt t="21084" x="1422400" y="2647950"/>
          <p14:tracePt t="21101" x="1435100" y="2717800"/>
          <p14:tracePt t="21117" x="1473200" y="2787650"/>
          <p14:tracePt t="21134" x="1504950" y="2838450"/>
          <p14:tracePt t="21150" x="1549400" y="2895600"/>
          <p14:tracePt t="21167" x="1606550" y="2952750"/>
          <p14:tracePt t="21184" x="1682750" y="2997200"/>
          <p14:tracePt t="21184" x="1727200" y="3022600"/>
          <p14:tracePt t="21201" x="1822450" y="3067050"/>
          <p14:tracePt t="21217" x="1943100" y="3117850"/>
          <p14:tracePt t="21234" x="2057400" y="3143250"/>
          <p14:tracePt t="21250" x="2171700" y="3162300"/>
          <p14:tracePt t="21267" x="2266950" y="3162300"/>
          <p14:tracePt t="21284" x="2317750" y="3162300"/>
          <p14:tracePt t="21302" x="2368550" y="3149600"/>
          <p14:tracePt t="21317" x="2413000" y="3111500"/>
          <p14:tracePt t="21334" x="2438400" y="3048000"/>
          <p14:tracePt t="21350" x="2463800" y="2984500"/>
          <p14:tracePt t="21367" x="2463800" y="2927350"/>
          <p14:tracePt t="21384" x="2463800" y="2863850"/>
          <p14:tracePt t="21401" x="2463800" y="2844800"/>
          <p14:tracePt t="21417" x="2451100" y="2819400"/>
          <p14:tracePt t="21434" x="2444750" y="2800350"/>
          <p14:tracePt t="21450" x="2438400" y="2794000"/>
          <p14:tracePt t="21467" x="2425700" y="2774950"/>
          <p14:tracePt t="21483" x="2413000" y="2762250"/>
          <p14:tracePt t="21500" x="2387600" y="2736850"/>
          <p14:tracePt t="21517" x="2355850" y="2705100"/>
          <p14:tracePt t="21534" x="2311400" y="2660650"/>
          <p14:tracePt t="21550" x="2273300" y="2635250"/>
          <p14:tracePt t="21567" x="2241550" y="2609850"/>
          <p14:tracePt t="21584" x="2178050" y="2571750"/>
          <p14:tracePt t="21601" x="2146300" y="2559050"/>
          <p14:tracePt t="21617" x="2095500" y="2540000"/>
          <p14:tracePt t="21634" x="2070100" y="2527300"/>
          <p14:tracePt t="21651" x="2019300" y="2520950"/>
          <p14:tracePt t="21667" x="1968500" y="2520950"/>
          <p14:tracePt t="21684" x="1917700" y="2520950"/>
          <p14:tracePt t="21701" x="1854200" y="2520950"/>
          <p14:tracePt t="21717" x="1790700" y="2520950"/>
          <p14:tracePt t="21735" x="1739900" y="2540000"/>
          <p14:tracePt t="21751" x="1701800" y="2559050"/>
          <p14:tracePt t="21768" x="1670050" y="2584450"/>
          <p14:tracePt t="21768" x="1651000" y="2597150"/>
          <p14:tracePt t="21785" x="1625600" y="2622550"/>
          <p14:tracePt t="21801" x="1612900" y="2654300"/>
          <p14:tracePt t="21818" x="1593850" y="2705100"/>
          <p14:tracePt t="21834" x="1593850" y="2724150"/>
          <p14:tracePt t="21851" x="1593850" y="2749550"/>
          <p14:tracePt t="21867" x="1593850" y="2762250"/>
          <p14:tracePt t="21884" x="1593850" y="2774950"/>
          <p14:tracePt t="21900" x="1593850" y="2794000"/>
          <p14:tracePt t="21917" x="1600200" y="2806700"/>
          <p14:tracePt t="21934" x="1600200" y="2813050"/>
          <p14:tracePt t="21969" x="1600200" y="2825750"/>
          <p14:tracePt t="21985" x="1606550" y="2832100"/>
          <p14:tracePt t="22001" x="1612900" y="2838450"/>
          <p14:tracePt t="22003" x="1619250" y="2851150"/>
          <p14:tracePt t="22018" x="1631950" y="2863850"/>
          <p14:tracePt t="22034" x="1644650" y="2870200"/>
          <p14:tracePt t="22051" x="1644650" y="2876550"/>
          <p14:tracePt t="22067" x="1651000" y="2882900"/>
          <p14:tracePt t="22084" x="1651000" y="2889250"/>
          <p14:tracePt t="22129" x="1657350" y="2889250"/>
          <p14:tracePt t="22161" x="1663700" y="2895600"/>
          <p14:tracePt t="22209" x="1670050" y="2895600"/>
          <p14:tracePt t="22225" x="1676400" y="2901950"/>
          <p14:tracePt t="22233" x="1682750" y="2908300"/>
          <p14:tracePt t="22250" x="1689100" y="2908300"/>
          <p14:tracePt t="22251" x="1701800" y="2914650"/>
          <p14:tracePt t="22267" x="1714500" y="2927350"/>
          <p14:tracePt t="22283" x="1733550" y="2940050"/>
          <p14:tracePt t="22301" x="1771650" y="2952750"/>
          <p14:tracePt t="22319" x="1822450" y="2971800"/>
          <p14:tracePt t="22334" x="1873250" y="2984500"/>
          <p14:tracePt t="22351" x="1930400" y="2997200"/>
          <p14:tracePt t="22367" x="2012950" y="3009900"/>
          <p14:tracePt t="22384" x="2108200" y="3009900"/>
          <p14:tracePt t="22402" x="2146300" y="2997200"/>
          <p14:tracePt t="22418" x="2184400" y="2971800"/>
          <p14:tracePt t="22434" x="2209800" y="2946400"/>
          <p14:tracePt t="22451" x="2216150" y="2901950"/>
          <p14:tracePt t="22467" x="2222500" y="2870200"/>
          <p14:tracePt t="22483" x="2222500" y="2832100"/>
          <p14:tracePt t="22500" x="2222500" y="2806700"/>
          <p14:tracePt t="22517" x="2222500" y="2781300"/>
          <p14:tracePt t="22533" x="2222500" y="2762250"/>
          <p14:tracePt t="22550" x="2216150" y="2743200"/>
          <p14:tracePt t="22567" x="2209800" y="2717800"/>
          <p14:tracePt t="22584" x="2184400" y="2686050"/>
          <p14:tracePt t="22602" x="2171700" y="2667000"/>
          <p14:tracePt t="22618" x="2152650" y="2647950"/>
          <p14:tracePt t="22634" x="2133600" y="2628900"/>
          <p14:tracePt t="22650" x="2114550" y="2616200"/>
          <p14:tracePt t="22667" x="2095500" y="2603500"/>
          <p14:tracePt t="22684" x="2070100" y="2590800"/>
          <p14:tracePt t="22701" x="2051050" y="2584450"/>
          <p14:tracePt t="22717" x="2032000" y="2578100"/>
          <p14:tracePt t="22734" x="2006600" y="2571750"/>
          <p14:tracePt t="22751" x="1987550" y="2571750"/>
          <p14:tracePt t="22767" x="1968500" y="2571750"/>
          <p14:tracePt t="22784" x="1955800" y="2571750"/>
          <p14:tracePt t="22800" x="1930400" y="2571750"/>
          <p14:tracePt t="22818" x="1917700" y="2571750"/>
          <p14:tracePt t="22834" x="1898650" y="2571750"/>
          <p14:tracePt t="22850" x="1892300" y="2571750"/>
          <p14:tracePt t="22867" x="1873250" y="2578100"/>
          <p14:tracePt t="22884" x="1860550" y="2584450"/>
          <p14:tracePt t="22901" x="1847850" y="2590800"/>
          <p14:tracePt t="22918" x="1835150" y="2590800"/>
          <p14:tracePt t="22934" x="1828800" y="2603500"/>
          <p14:tracePt t="22951" x="1822450" y="2603500"/>
          <p14:tracePt t="22967" x="1816100" y="2609850"/>
          <p14:tracePt t="23010" x="1803400" y="2616200"/>
          <p14:tracePt t="23065" x="1803400" y="2622550"/>
          <p14:tracePt t="23289" x="1797050" y="2622550"/>
          <p14:tracePt t="23561" x="1790700" y="2628900"/>
          <p14:tracePt t="23566" x="1778000" y="2635250"/>
          <p14:tracePt t="23578" x="1765300" y="2641600"/>
          <p14:tracePt t="23585" x="1746250" y="2654300"/>
          <p14:tracePt t="23602" x="1727200" y="2673350"/>
          <p14:tracePt t="23617" x="1714500" y="2692400"/>
          <p14:tracePt t="23634" x="1701800" y="2705100"/>
          <p14:tracePt t="23651" x="1695450" y="2711450"/>
          <p14:tracePt t="23667" x="1682750" y="2730500"/>
          <p14:tracePt t="23684" x="1676400" y="2755900"/>
          <p14:tracePt t="23701" x="1676400" y="2774950"/>
          <p14:tracePt t="23717" x="1676400" y="2800350"/>
          <p14:tracePt t="23733" x="1676400" y="2813050"/>
          <p14:tracePt t="23750" x="1682750" y="2838450"/>
          <p14:tracePt t="23768" x="1689100" y="2857500"/>
          <p14:tracePt t="23784" x="1695450" y="2870200"/>
          <p14:tracePt t="23801" x="1695450" y="2876550"/>
          <p14:tracePt t="23818" x="1701800" y="2882900"/>
          <p14:tracePt t="23834" x="1708150" y="2889250"/>
          <p14:tracePt t="23850" x="1714500" y="2889250"/>
          <p14:tracePt t="23867" x="1720850" y="2901950"/>
          <p14:tracePt t="23884" x="1733550" y="2914650"/>
          <p14:tracePt t="23901" x="1765300" y="2927350"/>
          <p14:tracePt t="23918" x="1790700" y="2933700"/>
          <p14:tracePt t="23935" x="1816100" y="2946400"/>
          <p14:tracePt t="23951" x="1841500" y="2946400"/>
          <p14:tracePt t="23968" x="1866900" y="2952750"/>
          <p14:tracePt t="23985" x="1892300" y="2959100"/>
          <p14:tracePt t="24002" x="1911350" y="2959100"/>
          <p14:tracePt t="24018" x="1924050" y="2959100"/>
          <p14:tracePt t="24035" x="1936750" y="2959100"/>
          <p14:tracePt t="24051" x="1949450" y="2959100"/>
          <p14:tracePt t="24068" x="1955800" y="2959100"/>
          <p14:tracePt t="24085" x="1962150" y="2959100"/>
          <p14:tracePt t="24101" x="1974850" y="2959100"/>
          <p14:tracePt t="24118" x="1981200" y="2959100"/>
          <p14:tracePt t="24135" x="1987550" y="2952750"/>
          <p14:tracePt t="24609" x="1993900" y="2946400"/>
          <p14:tracePt t="24617" x="2006600" y="2933700"/>
          <p14:tracePt t="24626" x="2025650" y="2882900"/>
          <p14:tracePt t="24627" x="2038350" y="2844800"/>
          <p14:tracePt t="24636" x="2063750" y="2794000"/>
          <p14:tracePt t="24651" x="2082800" y="2774950"/>
          <p14:tracePt t="24668" x="2082800" y="2768600"/>
          <p14:tracePt t="24684" x="2089150" y="2755900"/>
          <p14:tracePt t="24701" x="2089150" y="2749550"/>
          <p14:tracePt t="24718" x="2089150" y="2730500"/>
          <p14:tracePt t="24735" x="2089150" y="2698750"/>
          <p14:tracePt t="24751" x="2076450" y="2667000"/>
          <p14:tracePt t="24768" x="2051050" y="2628900"/>
          <p14:tracePt t="24768" x="2032000" y="2597150"/>
          <p14:tracePt t="24786" x="2012950" y="2578100"/>
          <p14:tracePt t="24802" x="1981200" y="2533650"/>
          <p14:tracePt t="24818" x="1955800" y="2514600"/>
          <p14:tracePt t="24835" x="1911350" y="2489200"/>
          <p14:tracePt t="24851" x="1866900" y="2476500"/>
          <p14:tracePt t="24868" x="1809750" y="2457450"/>
          <p14:tracePt t="24885" x="1758950" y="2451100"/>
          <p14:tracePt t="24901" x="1682750" y="2444750"/>
          <p14:tracePt t="24918" x="1625600" y="2444750"/>
          <p14:tracePt t="24935" x="1574800" y="2444750"/>
          <p14:tracePt t="24951" x="1536700" y="2457450"/>
          <p14:tracePt t="24968" x="1492250" y="2482850"/>
          <p14:tracePt t="24985" x="1454150" y="2527300"/>
          <p14:tracePt t="25002" x="1441450" y="2578100"/>
          <p14:tracePt t="25018" x="1435100" y="2622550"/>
          <p14:tracePt t="25035" x="1435100" y="2660650"/>
          <p14:tracePt t="25051" x="1435100" y="2705100"/>
          <p14:tracePt t="25068" x="1447800" y="2743200"/>
          <p14:tracePt t="25085" x="1473200" y="2787650"/>
          <p14:tracePt t="25101" x="1498600" y="2825750"/>
          <p14:tracePt t="25119" x="1517650" y="2870200"/>
          <p14:tracePt t="25135" x="1536700" y="2901950"/>
          <p14:tracePt t="25152" x="1562100" y="2933700"/>
          <p14:tracePt t="25168" x="1600200" y="2971800"/>
          <p14:tracePt t="25185" x="1644650" y="3003550"/>
          <p14:tracePt t="25202" x="1676400" y="3016250"/>
          <p14:tracePt t="25218" x="1714500" y="3028950"/>
          <p14:tracePt t="25235" x="1758950" y="3028950"/>
          <p14:tracePt t="25252" x="1809750" y="3028950"/>
          <p14:tracePt t="25268" x="1866900" y="3035300"/>
          <p14:tracePt t="25285" x="1936750" y="3035300"/>
          <p14:tracePt t="25302" x="1987550" y="3035300"/>
          <p14:tracePt t="25318" x="2032000" y="3035300"/>
          <p14:tracePt t="25334" x="2063750" y="3016250"/>
          <p14:tracePt t="25352" x="2082800" y="2997200"/>
          <p14:tracePt t="25368" x="2095500" y="2952750"/>
          <p14:tracePt t="25385" x="2108200" y="2901950"/>
          <p14:tracePt t="25402" x="2108200" y="2876550"/>
          <p14:tracePt t="25418" x="2108200" y="2863850"/>
          <p14:tracePt t="25435" x="2108200" y="2857500"/>
          <p14:tracePt t="25452" x="2108200" y="2844800"/>
          <p14:tracePt t="25468" x="2108200" y="2838450"/>
          <p14:tracePt t="25484" x="2108200" y="2825750"/>
          <p14:tracePt t="25501" x="2108200" y="2819400"/>
          <p14:tracePt t="25518" x="2108200" y="2813050"/>
          <p14:tracePt t="25535" x="2108200" y="2806700"/>
          <p14:tracePt t="25551" x="2101850" y="2806700"/>
          <p14:tracePt t="25593" x="2095500" y="2800350"/>
          <p14:tracePt t="29233" x="2095500" y="2774950"/>
          <p14:tracePt t="29242" x="2089150" y="2743200"/>
          <p14:tracePt t="29245" x="2076450" y="2717800"/>
          <p14:tracePt t="29251" x="2038350" y="2647950"/>
          <p14:tracePt t="29269" x="2006600" y="2609850"/>
          <p14:tracePt t="29286" x="1981200" y="2571750"/>
          <p14:tracePt t="29302" x="1955800" y="2546350"/>
          <p14:tracePt t="29319" x="1949450" y="2540000"/>
          <p14:tracePt t="29335" x="1943100" y="2527300"/>
          <p14:tracePt t="29351" x="1936750" y="2514600"/>
          <p14:tracePt t="29368" x="1924050" y="2514600"/>
          <p14:tracePt t="29385" x="1885950" y="2501900"/>
          <p14:tracePt t="29401" x="1784350" y="2495550"/>
          <p14:tracePt t="29419" x="1714500" y="2495550"/>
          <p14:tracePt t="29434" x="1651000" y="2495550"/>
          <p14:tracePt t="29451" x="1600200" y="2495550"/>
          <p14:tracePt t="29467" x="1555750" y="2495550"/>
          <p14:tracePt t="29485" x="1517650" y="2520950"/>
          <p14:tracePt t="29501" x="1485900" y="2533650"/>
          <p14:tracePt t="29518" x="1460500" y="2552700"/>
          <p14:tracePt t="29534" x="1428750" y="2590800"/>
          <p14:tracePt t="29551" x="1422400" y="2622550"/>
          <p14:tracePt t="29568" x="1409700" y="2667000"/>
          <p14:tracePt t="29584" x="1409700" y="2711450"/>
          <p14:tracePt t="29601" x="1409700" y="2781300"/>
          <p14:tracePt t="29618" x="1416050" y="2825750"/>
          <p14:tracePt t="29634" x="1435100" y="2863850"/>
          <p14:tracePt t="29651" x="1460500" y="2908300"/>
          <p14:tracePt t="29668" x="1485900" y="2933700"/>
          <p14:tracePt t="29684" x="1517650" y="2965450"/>
          <p14:tracePt t="29701" x="1543050" y="2984500"/>
          <p14:tracePt t="29718" x="1612900" y="3003550"/>
          <p14:tracePt t="29734" x="1695450" y="3028950"/>
          <p14:tracePt t="29751" x="1790700" y="3041650"/>
          <p14:tracePt t="29768" x="1879600" y="3048000"/>
          <p14:tracePt t="29768" x="1917700" y="3048000"/>
          <p14:tracePt t="29786" x="1968500" y="3048000"/>
          <p14:tracePt t="29802" x="2025650" y="3048000"/>
          <p14:tracePt t="29818" x="2063750" y="3035300"/>
          <p14:tracePt t="29835" x="2127250" y="2978150"/>
          <p14:tracePt t="29851" x="2184400" y="2895600"/>
          <p14:tracePt t="29868" x="2241550" y="2749550"/>
          <p14:tracePt t="29884" x="2273300" y="2597150"/>
          <p14:tracePt t="29901" x="2317750" y="2451100"/>
          <p14:tracePt t="29918" x="2368550" y="2298700"/>
          <p14:tracePt t="29934" x="2374900" y="2165350"/>
          <p14:tracePt t="29951" x="2374900" y="2044700"/>
          <p14:tracePt t="29968" x="2374900" y="1955800"/>
          <p14:tracePt t="29984" x="2349500" y="1885950"/>
          <p14:tracePt t="30002" x="2292350" y="1765300"/>
          <p14:tracePt t="30018" x="2254250" y="1714500"/>
          <p14:tracePt t="30034" x="2216150" y="1663700"/>
          <p14:tracePt t="30051" x="2184400" y="1625600"/>
          <p14:tracePt t="30068" x="2152650" y="1606550"/>
          <p14:tracePt t="30084" x="2127250" y="1587500"/>
          <p14:tracePt t="30101" x="2108200" y="1587500"/>
          <p14:tracePt t="30118" x="2076450" y="1581150"/>
          <p14:tracePt t="30135" x="2038350" y="1581150"/>
          <p14:tracePt t="30151" x="1993900" y="1581150"/>
          <p14:tracePt t="30168" x="1924050" y="1606550"/>
          <p14:tracePt t="30184" x="1860550" y="1638300"/>
          <p14:tracePt t="30184" x="1828800" y="1644650"/>
          <p14:tracePt t="30202" x="1784350" y="1676400"/>
          <p14:tracePt t="30218" x="1739900" y="1708150"/>
          <p14:tracePt t="30235" x="1695450" y="1739900"/>
          <p14:tracePt t="30251" x="1670050" y="1765300"/>
          <p14:tracePt t="30268" x="1651000" y="1790700"/>
          <p14:tracePt t="30285" x="1651000" y="1816100"/>
          <p14:tracePt t="30302" x="1644650" y="1841500"/>
          <p14:tracePt t="30318" x="1644650" y="1873250"/>
          <p14:tracePt t="30335" x="1644650" y="1905000"/>
          <p14:tracePt t="30351" x="1657350" y="1943100"/>
          <p14:tracePt t="30368" x="1676400" y="1987550"/>
          <p14:tracePt t="30384" x="1708150" y="2025650"/>
          <p14:tracePt t="30402" x="1733550" y="2051050"/>
          <p14:tracePt t="30419" x="1765300" y="2076450"/>
          <p14:tracePt t="30435" x="1816100" y="2101850"/>
          <p14:tracePt t="30451" x="1885950" y="2133600"/>
          <p14:tracePt t="30468" x="1981200" y="2152650"/>
          <p14:tracePt t="30484" x="2044700" y="2171700"/>
          <p14:tracePt t="30501" x="2089150" y="2171700"/>
          <p14:tracePt t="30518" x="2146300" y="2171700"/>
          <p14:tracePt t="30534" x="2190750" y="2171700"/>
          <p14:tracePt t="30551" x="2216150" y="2171700"/>
          <p14:tracePt t="30568" x="2247900" y="2159000"/>
          <p14:tracePt t="30584" x="2298700" y="2076450"/>
          <p14:tracePt t="30602" x="2317750" y="1974850"/>
          <p14:tracePt t="30618" x="2317750" y="1835150"/>
          <p14:tracePt t="30635" x="2311400" y="1714500"/>
          <p14:tracePt t="30651" x="2279650" y="1619250"/>
          <p14:tracePt t="30668" x="2235200" y="1568450"/>
          <p14:tracePt t="30684" x="2190750" y="1524000"/>
          <p14:tracePt t="30701" x="2127250" y="1479550"/>
          <p14:tracePt t="30718" x="2038350" y="1447800"/>
          <p14:tracePt t="30734" x="1911350" y="1428750"/>
          <p14:tracePt t="30751" x="1758950" y="1428750"/>
          <p14:tracePt t="30768" x="1625600" y="1428750"/>
          <p14:tracePt t="30784" x="1466850" y="1485900"/>
          <p14:tracePt t="30802" x="1377950" y="1543050"/>
          <p14:tracePt t="30818" x="1320800" y="1625600"/>
          <p14:tracePt t="30834" x="1276350" y="1739900"/>
          <p14:tracePt t="30851" x="1263650" y="1879600"/>
          <p14:tracePt t="30868" x="1257300" y="2032000"/>
          <p14:tracePt t="30884" x="1257300" y="2159000"/>
          <p14:tracePt t="30902" x="1314450" y="2279650"/>
          <p14:tracePt t="30918" x="1377950" y="2368550"/>
          <p14:tracePt t="30935" x="1466850" y="2438400"/>
          <p14:tracePt t="30951" x="1568450" y="2482850"/>
          <p14:tracePt t="30968" x="1720850" y="2508250"/>
          <p14:tracePt t="30984" x="1943100" y="2514600"/>
          <p14:tracePt t="31002" x="2076450" y="2482850"/>
          <p14:tracePt t="31018" x="2197100" y="2413000"/>
          <p14:tracePt t="31034" x="2286000" y="2317750"/>
          <p14:tracePt t="31051" x="2336800" y="2203450"/>
          <p14:tracePt t="31068" x="2368550" y="2076450"/>
          <p14:tracePt t="31084" x="2374900" y="1987550"/>
          <p14:tracePt t="31101" x="2368550" y="1924050"/>
          <p14:tracePt t="31118" x="2324100" y="1854200"/>
          <p14:tracePt t="31135" x="2260600" y="1790700"/>
          <p14:tracePt t="31151" x="2197100" y="1733550"/>
          <p14:tracePt t="31168" x="2108200" y="1682750"/>
          <p14:tracePt t="31184" x="1955800" y="1625600"/>
          <p14:tracePt t="31202" x="1854200" y="1606550"/>
          <p14:tracePt t="31218" x="1784350" y="1600200"/>
          <p14:tracePt t="31234" x="1720850" y="1600200"/>
          <p14:tracePt t="31251" x="1676400" y="1600200"/>
          <p14:tracePt t="31268" x="1638300" y="1612900"/>
          <p14:tracePt t="31284" x="1593850" y="1638300"/>
          <p14:tracePt t="31301" x="1562100" y="1657350"/>
          <p14:tracePt t="31318" x="1549400" y="1670050"/>
          <p14:tracePt t="31335" x="1543050" y="1676400"/>
          <p14:tracePt t="31351" x="1536700" y="1682750"/>
          <p14:tracePt t="32953" x="1536700" y="1695450"/>
          <p14:tracePt t="32964" x="1536700" y="1708150"/>
          <p14:tracePt t="32969" x="1536700" y="1720850"/>
          <p14:tracePt t="32985" x="1536700" y="1746250"/>
          <p14:tracePt t="32987" x="1536700" y="1765300"/>
          <p14:tracePt t="33002" x="1543050" y="1784350"/>
          <p14:tracePt t="33019" x="1543050" y="1797050"/>
          <p14:tracePt t="33036" x="1543050" y="1803400"/>
          <p14:tracePt t="33051" x="1543050" y="1809750"/>
          <p14:tracePt t="34403"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en-GB"/>
              <a:t>IE—Interrupt Enable</a:t>
            </a:r>
          </a:p>
        </p:txBody>
      </p:sp>
      <p:graphicFrame>
        <p:nvGraphicFramePr>
          <p:cNvPr id="346161" name="Group 49"/>
          <p:cNvGraphicFramePr>
            <a:graphicFrameLocks noGrp="1"/>
          </p:cNvGraphicFramePr>
          <p:nvPr/>
        </p:nvGraphicFramePr>
        <p:xfrm>
          <a:off x="1074738" y="882650"/>
          <a:ext cx="6330950" cy="5437189"/>
        </p:xfrm>
        <a:graphic>
          <a:graphicData uri="http://schemas.openxmlformats.org/drawingml/2006/table">
            <a:tbl>
              <a:tblPr/>
              <a:tblGrid>
                <a:gridCol w="636587"/>
                <a:gridCol w="1016000"/>
                <a:gridCol w="4678363"/>
              </a:tblGrid>
              <a:tr h="427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EA</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All Interrupts</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all interrupt sources.</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each interrupt according to its individual mask setting.</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IEGF0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General Purpose Flag 0</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This is a general purpose flag for use under software control.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5</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Timer 2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Timer 2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TF2 (T2CON.7).</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ES0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UART0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UART0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UART0 Interrupt.</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Timer 1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Timer 1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TF1 (TCON.7).</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EX1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External Interrupt 1</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external interrupt 1.</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 generated by the /INT1 pin.</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Timer 0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Timer 0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TF0 (TCON.5).</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EX0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External Interrupt 0</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external interrupt 0.</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 generated by the  /INT0 pin.</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800"/>
    </mc:Choice>
    <mc:Fallback>
      <p:transition spd="slow" advTm="5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33" x="1346200" y="1111250"/>
          <p14:tracePt t="6441" x="1339850" y="1111250"/>
          <p14:tracePt t="6441" x="1333500" y="1111250"/>
          <p14:tracePt t="6450" x="1333500" y="1104900"/>
          <p14:tracePt t="6488" x="1327150" y="1104900"/>
          <p14:tracePt t="6504" x="1320800" y="1104900"/>
          <p14:tracePt t="6516" x="1314450" y="1104900"/>
          <p14:tracePt t="6520" x="1295400" y="1098550"/>
          <p14:tracePt t="6536" x="1263650" y="1092200"/>
          <p14:tracePt t="6552" x="1238250" y="1085850"/>
          <p14:tracePt t="6568" x="1219200" y="1079500"/>
          <p14:tracePt t="6584" x="1181100" y="1066800"/>
          <p14:tracePt t="6600" x="1123950" y="1035050"/>
          <p14:tracePt t="6617" x="1066800" y="1016000"/>
          <p14:tracePt t="6631" x="939800" y="965200"/>
          <p14:tracePt t="6657" x="857250" y="920750"/>
          <p14:tracePt t="6673" x="768350" y="889000"/>
          <p14:tracePt t="6689" x="647700" y="850900"/>
          <p14:tracePt t="6705" x="546100" y="819150"/>
          <p14:tracePt t="6715" x="476250" y="800100"/>
          <p14:tracePt t="6733" x="419100" y="787400"/>
          <p14:tracePt t="6749" x="368300" y="768350"/>
          <p14:tracePt t="6766" x="336550" y="762000"/>
          <p14:tracePt t="6782" x="317500" y="755650"/>
          <p14:tracePt t="6798" x="292100" y="749300"/>
          <p14:tracePt t="6815" x="273050" y="736600"/>
          <p14:tracePt t="6831" x="254000" y="723900"/>
          <p14:tracePt t="6848" x="234950" y="711200"/>
          <p14:tracePt t="6865" x="228600" y="711200"/>
          <p14:tracePt t="6881" x="228600" y="704850"/>
          <p14:tracePt t="6920" x="222250" y="698500"/>
          <p14:tracePt t="7024" x="241300" y="698500"/>
          <p14:tracePt t="7033" x="254000" y="698500"/>
          <p14:tracePt t="7033" x="273050" y="698500"/>
          <p14:tracePt t="7048" x="317500" y="698500"/>
          <p14:tracePt t="7065" x="342900" y="698500"/>
          <p14:tracePt t="7081" x="368300" y="698500"/>
          <p14:tracePt t="7098" x="387350" y="698500"/>
          <p14:tracePt t="7114" x="419100" y="698500"/>
          <p14:tracePt t="7131" x="450850" y="698500"/>
          <p14:tracePt t="7148" x="476250" y="698500"/>
          <p14:tracePt t="7164" x="514350" y="692150"/>
          <p14:tracePt t="7181" x="539750" y="685800"/>
          <p14:tracePt t="7198" x="571500" y="679450"/>
          <p14:tracePt t="7216" x="603250" y="679450"/>
          <p14:tracePt t="7233" x="622300" y="673100"/>
          <p14:tracePt t="7249" x="628650" y="673100"/>
          <p14:tracePt t="7265" x="628650" y="666750"/>
          <p14:tracePt t="8856" x="615950" y="666750"/>
          <p14:tracePt t="8864" x="596900" y="666750"/>
          <p14:tracePt t="8872" x="546100" y="660400"/>
          <p14:tracePt t="8881" x="514350" y="654050"/>
          <p14:tracePt t="8899" x="495300" y="647700"/>
          <p14:tracePt t="8916" x="482600" y="647700"/>
          <p14:tracePt t="8961" x="476250" y="647700"/>
          <p14:tracePt t="8993" x="469900" y="647700"/>
          <p14:tracePt t="9009" x="463550" y="647700"/>
          <p14:tracePt t="9376" x="469900" y="647700"/>
          <p14:tracePt t="9384" x="476250" y="647700"/>
          <p14:tracePt t="9392" x="482600" y="647700"/>
          <p14:tracePt t="9400" x="508000" y="647700"/>
          <p14:tracePt t="9417" x="533400" y="647700"/>
          <p14:tracePt t="9418" x="552450" y="647700"/>
          <p14:tracePt t="9431" x="609600" y="647700"/>
          <p14:tracePt t="9431" x="647700" y="647700"/>
          <p14:tracePt t="9448" x="723900" y="647700"/>
          <p14:tracePt t="9464" x="806450" y="647700"/>
          <p14:tracePt t="9481" x="882650" y="647700"/>
          <p14:tracePt t="9499" x="952500" y="647700"/>
          <p14:tracePt t="9515" x="1035050" y="647700"/>
          <p14:tracePt t="9532" x="1111250" y="647700"/>
          <p14:tracePt t="9548" x="1181100" y="647700"/>
          <p14:tracePt t="9565" x="1263650" y="647700"/>
          <p14:tracePt t="9581" x="1327150" y="647700"/>
          <p14:tracePt t="9598" x="1365250" y="647700"/>
          <p14:tracePt t="9614" x="1416050" y="647700"/>
          <p14:tracePt t="9631" x="1485900" y="647700"/>
          <p14:tracePt t="9648" x="1651000" y="647700"/>
          <p14:tracePt t="9664" x="1771650" y="647700"/>
          <p14:tracePt t="9681" x="1917700" y="647700"/>
          <p14:tracePt t="9698" x="2082800" y="647700"/>
          <p14:tracePt t="9715" x="2286000" y="647700"/>
          <p14:tracePt t="9732" x="2571750" y="647700"/>
          <p14:tracePt t="9749" x="2781300" y="647700"/>
          <p14:tracePt t="9765" x="2946400" y="647700"/>
          <p14:tracePt t="9781" x="3092450" y="647700"/>
          <p14:tracePt t="9798" x="3206750" y="647700"/>
          <p14:tracePt t="9815" x="3308350" y="647700"/>
          <p14:tracePt t="9831" x="3448050" y="641350"/>
          <p14:tracePt t="9848" x="3536950" y="628650"/>
          <p14:tracePt t="9865" x="3644900" y="615950"/>
          <p14:tracePt t="9881" x="3740150" y="603250"/>
          <p14:tracePt t="9898" x="3841750" y="590550"/>
          <p14:tracePt t="9914" x="3911600" y="577850"/>
          <p14:tracePt t="9931" x="3987800" y="565150"/>
          <p14:tracePt t="9948" x="4032250" y="558800"/>
          <p14:tracePt t="9964" x="4076700" y="552450"/>
          <p14:tracePt t="9982" x="4095750" y="552450"/>
          <p14:tracePt t="9999" x="4121150" y="546100"/>
          <p14:tracePt t="10015" x="4133850" y="546100"/>
          <p14:tracePt t="10056" x="4140200" y="546100"/>
          <p14:tracePt t="10096" x="4140200" y="539750"/>
          <p14:tracePt t="10601" x="4133850" y="539750"/>
          <p14:tracePt t="10613" x="4121150" y="539750"/>
          <p14:tracePt t="10640" x="4114800" y="539750"/>
          <p14:tracePt t="10649" x="4114800" y="546100"/>
          <p14:tracePt t="10667" x="4108450" y="546100"/>
          <p14:tracePt t="10668" x="4102100" y="546100"/>
          <p14:tracePt t="10704" x="4095750" y="546100"/>
          <p14:tracePt t="10784" x="4089400" y="546100"/>
          <p14:tracePt t="10800" x="4083050" y="546100"/>
          <p14:tracePt t="10808" x="4076700" y="546100"/>
          <p14:tracePt t="10816" x="4070350" y="546100"/>
          <p14:tracePt t="10841" x="4057650" y="552450"/>
          <p14:tracePt t="10872" x="4051300" y="552450"/>
          <p14:tracePt t="10896" x="4044950" y="552450"/>
          <p14:tracePt t="10930" x="4038600" y="552450"/>
          <p14:tracePt t="10961" x="4032250" y="552450"/>
          <p14:tracePt t="10999" x="4025900" y="552450"/>
          <p14:tracePt t="11017" x="4019550" y="552450"/>
          <p14:tracePt t="11048" x="4013200" y="552450"/>
          <p14:tracePt t="11065" x="4006850" y="558800"/>
          <p14:tracePt t="11072" x="4000500" y="558800"/>
          <p14:tracePt t="11080" x="3987800" y="558800"/>
          <p14:tracePt t="11090" x="3981450" y="558800"/>
          <p14:tracePt t="11098" x="3943350" y="571500"/>
          <p14:tracePt t="11114" x="3917950" y="571500"/>
          <p14:tracePt t="11131" x="3867150" y="584200"/>
          <p14:tracePt t="11148" x="3797300" y="596900"/>
          <p14:tracePt t="11164" x="3714750" y="603250"/>
          <p14:tracePt t="11181" x="3606800" y="615950"/>
          <p14:tracePt t="11198" x="3479800" y="622300"/>
          <p14:tracePt t="11214" x="3251200" y="628650"/>
          <p14:tracePt t="11233" x="3092450" y="635000"/>
          <p14:tracePt t="11250" x="2876550" y="635000"/>
          <p14:tracePt t="11266" x="2590800" y="635000"/>
          <p14:tracePt t="11282" x="2413000" y="635000"/>
          <p14:tracePt t="11298" x="2216150" y="635000"/>
          <p14:tracePt t="11315" x="2038350" y="635000"/>
          <p14:tracePt t="11332" x="1873250" y="635000"/>
          <p14:tracePt t="11349" x="1727200" y="641350"/>
          <p14:tracePt t="11365" x="1587500" y="641350"/>
          <p14:tracePt t="11382" x="1466850" y="641350"/>
          <p14:tracePt t="11399" x="1346200" y="641350"/>
          <p14:tracePt t="11415" x="1238250" y="641350"/>
          <p14:tracePt t="11433" x="1206500" y="641350"/>
          <p14:tracePt t="11449" x="1187450" y="641350"/>
          <p14:tracePt t="11466" x="1174750" y="641350"/>
          <p14:tracePt t="11482" x="1162050" y="641350"/>
          <p14:tracePt t="11499" x="1155700" y="641350"/>
          <p14:tracePt t="11515" x="1143000" y="641350"/>
          <p14:tracePt t="11532" x="1123950" y="641350"/>
          <p14:tracePt t="11549" x="1111250" y="641350"/>
          <p14:tracePt t="11565" x="1085850" y="641350"/>
          <p14:tracePt t="11582" x="1073150" y="641350"/>
          <p14:tracePt t="11615" x="1066800" y="641350"/>
          <p14:tracePt t="12839" x="1066800" y="660400"/>
          <p14:tracePt t="12849" x="1066800" y="711200"/>
          <p14:tracePt t="12856" x="1066800" y="774700"/>
          <p14:tracePt t="12864" x="1066800" y="920750"/>
          <p14:tracePt t="12883" x="1066800" y="1009650"/>
          <p14:tracePt t="12884" x="1066800" y="1250950"/>
          <p14:tracePt t="12900" x="1073150" y="1479550"/>
          <p14:tracePt t="12915" x="1111250" y="1765300"/>
          <p14:tracePt t="12931" x="1143000" y="1981200"/>
          <p14:tracePt t="12948" x="1174750" y="2216150"/>
          <p14:tracePt t="12966" x="1206500" y="2413000"/>
          <p14:tracePt t="12983" x="1238250" y="2616200"/>
          <p14:tracePt t="12998" x="1257300" y="2781300"/>
          <p14:tracePt t="13015" x="1295400" y="3003550"/>
          <p14:tracePt t="13033" x="1314450" y="3149600"/>
          <p14:tracePt t="13049" x="1327150" y="3263900"/>
          <p14:tracePt t="13065" x="1346200" y="3371850"/>
          <p14:tracePt t="13082" x="1371600" y="3498850"/>
          <p14:tracePt t="13098" x="1422400" y="3644900"/>
          <p14:tracePt t="13115" x="1485900" y="3810000"/>
          <p14:tracePt t="13132" x="1555750" y="3949700"/>
          <p14:tracePt t="13148" x="1644650" y="4070350"/>
          <p14:tracePt t="13165" x="1714500" y="4159250"/>
          <p14:tracePt t="13182" x="1797050" y="4248150"/>
          <p14:tracePt t="13200" x="1866900" y="4292600"/>
          <p14:tracePt t="13215" x="1917700" y="4311650"/>
          <p14:tracePt t="13232" x="1987550" y="4311650"/>
          <p14:tracePt t="13249" x="2063750" y="4267200"/>
          <p14:tracePt t="13265" x="2152650" y="4178300"/>
          <p14:tracePt t="13282" x="2184400" y="4044950"/>
          <p14:tracePt t="13300" x="2222500" y="3867150"/>
          <p14:tracePt t="13315" x="2241550" y="3676650"/>
          <p14:tracePt t="13333" x="2235200" y="3448050"/>
          <p14:tracePt t="13348" x="2190750" y="3270250"/>
          <p14:tracePt t="13366" x="2127250" y="3098800"/>
          <p14:tracePt t="13382" x="2044700" y="2952750"/>
          <p14:tracePt t="13399" x="1968500" y="2825750"/>
          <p14:tracePt t="13415" x="1898650" y="2724150"/>
          <p14:tracePt t="13415" x="1873250" y="2698750"/>
          <p14:tracePt t="13448" x="1835150" y="2641600"/>
          <p14:tracePt t="13450" x="1797050" y="2603500"/>
          <p14:tracePt t="13466" x="1765300" y="2565400"/>
          <p14:tracePt t="13482" x="1752600" y="2559050"/>
          <p14:tracePt t="13499" x="1739900" y="2552700"/>
          <p14:tracePt t="13515" x="1733550" y="2540000"/>
          <p14:tracePt t="13532" x="1720850" y="2540000"/>
          <p14:tracePt t="13548" x="1701800" y="2527300"/>
          <p14:tracePt t="13564" x="1695450" y="2527300"/>
          <p14:tracePt t="13582" x="1689100" y="2520950"/>
          <p14:tracePt t="13599" x="1682750" y="2514600"/>
          <p14:tracePt t="13615" x="1663700" y="2495550"/>
          <p14:tracePt t="13633" x="1657350" y="2476500"/>
          <p14:tracePt t="13649" x="1644650" y="2438400"/>
          <p14:tracePt t="13665" x="1625600" y="2362200"/>
          <p14:tracePt t="13682" x="1600200" y="2260600"/>
          <p14:tracePt t="13699" x="1555750" y="2127250"/>
          <p14:tracePt t="13715" x="1517650" y="1993900"/>
          <p14:tracePt t="13732" x="1479550" y="1885950"/>
          <p14:tracePt t="13748" x="1441450" y="1816100"/>
          <p14:tracePt t="13765" x="1416050" y="1778000"/>
          <p14:tracePt t="13782" x="1409700" y="1765300"/>
          <p14:tracePt t="13849" x="1397000" y="1765300"/>
          <p14:tracePt t="13858" x="1390650" y="1765300"/>
          <p14:tracePt t="13859" x="1371600" y="1765300"/>
          <p14:tracePt t="13865" x="1308100" y="1847850"/>
          <p14:tracePt t="13882" x="1231900" y="1987550"/>
          <p14:tracePt t="13899" x="1162050" y="2203450"/>
          <p14:tracePt t="13915" x="1092200" y="2419350"/>
          <p14:tracePt t="13932" x="1047750" y="2597150"/>
          <p14:tracePt t="13948" x="1016000" y="2794000"/>
          <p14:tracePt t="13966" x="1016000" y="2997200"/>
          <p14:tracePt t="13982" x="1016000" y="3168650"/>
          <p14:tracePt t="13999" x="1003300" y="3352800"/>
          <p14:tracePt t="14015" x="1003300" y="3606800"/>
          <p14:tracePt t="14033" x="1003300" y="3771900"/>
          <p14:tracePt t="14049" x="1003300" y="3937000"/>
          <p14:tracePt t="14065" x="996950" y="4127500"/>
          <p14:tracePt t="14082" x="996950" y="4394200"/>
          <p14:tracePt t="14099" x="952500" y="4667250"/>
          <p14:tracePt t="14115" x="914400" y="4984750"/>
          <p14:tracePt t="14132" x="914400" y="5200650"/>
          <p14:tracePt t="14148" x="933450" y="5410200"/>
          <p14:tracePt t="14165" x="965200" y="5556250"/>
          <p14:tracePt t="14182" x="996950" y="5689600"/>
          <p14:tracePt t="14199" x="1047750" y="5803900"/>
          <p14:tracePt t="14215" x="1085850" y="5892800"/>
          <p14:tracePt t="14215" x="1111250" y="5949950"/>
          <p14:tracePt t="14233" x="1149350" y="6032500"/>
          <p14:tracePt t="14249" x="1193800" y="6115050"/>
          <p14:tracePt t="14265" x="1225550" y="6159500"/>
          <p14:tracePt t="14282" x="1263650" y="6197600"/>
          <p14:tracePt t="14299" x="1295400" y="6210300"/>
          <p14:tracePt t="14316" x="1327150" y="6223000"/>
          <p14:tracePt t="14332" x="1352550" y="6229350"/>
          <p14:tracePt t="14348" x="1403350" y="6229350"/>
          <p14:tracePt t="14365" x="1454150" y="6229350"/>
          <p14:tracePt t="14382" x="1517650" y="6229350"/>
          <p14:tracePt t="14399" x="1574800" y="6184900"/>
          <p14:tracePt t="14415" x="1682750" y="6102350"/>
          <p14:tracePt t="14415" x="1739900" y="6038850"/>
          <p14:tracePt t="14433" x="1841500" y="5829300"/>
          <p14:tracePt t="14449" x="1955800" y="5486400"/>
          <p14:tracePt t="14465" x="2038350" y="5137150"/>
          <p14:tracePt t="14482" x="2076450" y="4857750"/>
          <p14:tracePt t="14499" x="2076450" y="4572000"/>
          <p14:tracePt t="14515" x="2082800" y="4248150"/>
          <p14:tracePt t="14532" x="2032000" y="3937000"/>
          <p14:tracePt t="14549" x="1968500" y="3663950"/>
          <p14:tracePt t="14565" x="1879600" y="3359150"/>
          <p14:tracePt t="14581" x="1778000" y="3054350"/>
          <p14:tracePt t="14598" x="1657350" y="2787650"/>
          <p14:tracePt t="14614" x="1581150" y="2628900"/>
          <p14:tracePt t="14614" x="1543050" y="2533650"/>
          <p14:tracePt t="14632" x="1479550" y="2381250"/>
          <p14:tracePt t="14649" x="1428750" y="2222500"/>
          <p14:tracePt t="14665" x="1390650" y="2101850"/>
          <p14:tracePt t="14682" x="1358900" y="1974850"/>
          <p14:tracePt t="14698" x="1333500" y="1885950"/>
          <p14:tracePt t="14715" x="1301750" y="1809750"/>
          <p14:tracePt t="14732" x="1276350" y="1739900"/>
          <p14:tracePt t="14748" x="1244600" y="1670050"/>
          <p14:tracePt t="14765" x="1206500" y="1619250"/>
          <p14:tracePt t="14782" x="1187450" y="1593850"/>
          <p14:tracePt t="14798" x="1181100" y="1581150"/>
          <p14:tracePt t="14815" x="1162050" y="1568450"/>
          <p14:tracePt t="14833" x="1149350" y="1562100"/>
          <p14:tracePt t="14849" x="1136650" y="1562100"/>
          <p14:tracePt t="14865" x="1111250" y="1562100"/>
          <p14:tracePt t="14882" x="1066800" y="1587500"/>
          <p14:tracePt t="14899" x="1016000" y="1663700"/>
          <p14:tracePt t="14915" x="952500" y="1803400"/>
          <p14:tracePt t="14932" x="882650" y="1974850"/>
          <p14:tracePt t="14949" x="819150" y="2178050"/>
          <p14:tracePt t="14965" x="768350" y="2400300"/>
          <p14:tracePt t="14982" x="736600" y="2686050"/>
          <p14:tracePt t="14999" x="704850" y="2946400"/>
          <p14:tracePt t="15016" x="698500" y="3378200"/>
          <p14:tracePt t="15033" x="698500" y="3683000"/>
          <p14:tracePt t="15049" x="698500" y="3987800"/>
          <p14:tracePt t="15065" x="711200" y="4292600"/>
          <p14:tracePt t="15082" x="717550" y="4546600"/>
          <p14:tracePt t="15098" x="730250" y="4737100"/>
          <p14:tracePt t="15115" x="755650" y="4914900"/>
          <p14:tracePt t="15132" x="781050" y="5073650"/>
          <p14:tracePt t="15149" x="812800" y="5219700"/>
          <p14:tracePt t="15165" x="857250" y="5353050"/>
          <p14:tracePt t="15182" x="895350" y="5454650"/>
          <p14:tracePt t="15198" x="933450" y="5530850"/>
          <p14:tracePt t="15215" x="965200" y="5581650"/>
          <p14:tracePt t="15232" x="990600" y="5626100"/>
          <p14:tracePt t="15249" x="1009650" y="5657850"/>
          <p14:tracePt t="15266" x="1028700" y="5683250"/>
          <p14:tracePt t="15282" x="1054100" y="5715000"/>
          <p14:tracePt t="15298" x="1073150" y="5740400"/>
          <p14:tracePt t="15315" x="1092200" y="5759450"/>
          <p14:tracePt t="15333" x="1117600" y="5791200"/>
          <p14:tracePt t="15349" x="1130300" y="5803900"/>
          <p14:tracePt t="15365" x="1143000" y="5810250"/>
          <p14:tracePt t="15382" x="1143000" y="5816600"/>
          <p14:tracePt t="15398" x="1149350" y="5822950"/>
          <p14:tracePt t="15415" x="1155700" y="5822950"/>
          <p14:tracePt t="15432" x="1174750" y="5822950"/>
          <p14:tracePt t="15449" x="1181100" y="5835650"/>
          <p14:tracePt t="15466" x="1187450" y="5842000"/>
          <p14:tracePt t="15482" x="1200150" y="5854700"/>
          <p14:tracePt t="15499" x="1206500" y="5854700"/>
          <p14:tracePt t="15516" x="1212850" y="5861050"/>
          <p14:tracePt t="15656" x="1212850" y="5867400"/>
          <p14:tracePt t="15674" x="1225550" y="5867400"/>
          <p14:tracePt t="15676" x="1238250" y="5867400"/>
          <p14:tracePt t="15682" x="1282700" y="5867400"/>
          <p14:tracePt t="15698" x="1339850" y="5867400"/>
          <p14:tracePt t="15716" x="1416050" y="5867400"/>
          <p14:tracePt t="15732" x="1511300" y="5842000"/>
          <p14:tracePt t="15749" x="1606550" y="5810250"/>
          <p14:tracePt t="15765" x="1727200" y="5772150"/>
          <p14:tracePt t="15782" x="1847850" y="5734050"/>
          <p14:tracePt t="15798" x="1949450" y="5657850"/>
          <p14:tracePt t="15815" x="2082800" y="5562600"/>
          <p14:tracePt t="15832" x="2324100" y="5327650"/>
          <p14:tracePt t="15849" x="2514600" y="5105400"/>
          <p14:tracePt t="15865" x="2660650" y="4914900"/>
          <p14:tracePt t="15882" x="2762250" y="4800600"/>
          <p14:tracePt t="15899" x="2838450" y="4699000"/>
          <p14:tracePt t="15915" x="2870200" y="4597400"/>
          <p14:tracePt t="15932" x="2901950" y="4476750"/>
          <p14:tracePt t="15949" x="2914650" y="4349750"/>
          <p14:tracePt t="15965" x="2914650" y="4216400"/>
          <p14:tracePt t="15982" x="2889250" y="4089400"/>
          <p14:tracePt t="15998" x="2851150" y="3968750"/>
          <p14:tracePt t="16015" x="2806700" y="3873500"/>
          <p14:tracePt t="16031" x="2755900" y="3771900"/>
          <p14:tracePt t="16049" x="2724150" y="3733800"/>
          <p14:tracePt t="16065" x="2705100" y="3702050"/>
          <p14:tracePt t="16082" x="2692400" y="3670300"/>
          <p14:tracePt t="16098" x="2679700" y="3651250"/>
          <p14:tracePt t="16115" x="2660650" y="3625850"/>
          <p14:tracePt t="16132" x="2641600" y="3587750"/>
          <p14:tracePt t="16149" x="2616200" y="3536950"/>
          <p14:tracePt t="16165" x="2590800" y="3479800"/>
          <p14:tracePt t="16182" x="2559050" y="3409950"/>
          <p14:tracePt t="16198" x="2540000" y="3346450"/>
          <p14:tracePt t="16215" x="2520950" y="3263900"/>
          <p14:tracePt t="16232" x="2501900" y="3168650"/>
          <p14:tracePt t="16249" x="2495550" y="3117850"/>
          <p14:tracePt t="16265" x="2489200" y="3092450"/>
          <p14:tracePt t="16282" x="2482850" y="3067050"/>
          <p14:tracePt t="16298" x="2476500" y="3054350"/>
          <p14:tracePt t="16315" x="2476500" y="3048000"/>
          <p14:tracePt t="16332" x="2470150" y="3041650"/>
          <p14:tracePt t="16576" x="2470150" y="3035300"/>
          <p14:tracePt t="16585" x="2476500" y="3035300"/>
          <p14:tracePt t="16592" x="2489200" y="3035300"/>
          <p14:tracePt t="16601" x="2495550" y="3035300"/>
          <p14:tracePt t="16615" x="2508250" y="3035300"/>
          <p14:tracePt t="16631" x="2527300" y="3035300"/>
          <p14:tracePt t="16648" x="2546350" y="3035300"/>
          <p14:tracePt t="16666" x="2559050" y="3035300"/>
          <p14:tracePt t="16682" x="2571750" y="3035300"/>
          <p14:tracePt t="16699" x="2584450" y="3035300"/>
          <p14:tracePt t="16715" x="2609850" y="3035300"/>
          <p14:tracePt t="16732" x="2622550" y="3035300"/>
          <p14:tracePt t="16748" x="2641600" y="3035300"/>
          <p14:tracePt t="16765" x="2654300" y="3035300"/>
          <p14:tracePt t="16782" x="2673350" y="3035300"/>
          <p14:tracePt t="16798" x="2698750" y="3035300"/>
          <p14:tracePt t="16815" x="2736850" y="3035300"/>
          <p14:tracePt t="16833" x="2774950" y="3028950"/>
          <p14:tracePt t="16848" x="2794000" y="3022600"/>
          <p14:tracePt t="16867" x="2813050" y="3016250"/>
          <p14:tracePt t="16882" x="2819400" y="3016250"/>
          <p14:tracePt t="16899" x="2825750" y="3016250"/>
          <p14:tracePt t="16915" x="2832100" y="3016250"/>
          <p14:tracePt t="16932" x="2838450" y="3016250"/>
          <p14:tracePt t="16948" x="2844800" y="3016250"/>
          <p14:tracePt t="16965" x="2851150" y="3016250"/>
          <p14:tracePt t="16982" x="2857500" y="3016250"/>
          <p14:tracePt t="16999" x="2863850" y="3016250"/>
          <p14:tracePt t="17015" x="2870200" y="3016250"/>
          <p14:tracePt t="17216" x="2863850" y="3016250"/>
          <p14:tracePt t="17224" x="2844800" y="3016250"/>
          <p14:tracePt t="17233" x="2813050" y="3009900"/>
          <p14:tracePt t="17234" x="2730500" y="2997200"/>
          <p14:tracePt t="17248" x="2654300" y="2984500"/>
          <p14:tracePt t="17265" x="2578100" y="2971800"/>
          <p14:tracePt t="17281" x="2508250" y="2959100"/>
          <p14:tracePt t="17298" x="2451100" y="2952750"/>
          <p14:tracePt t="17315" x="2387600" y="2940050"/>
          <p14:tracePt t="17332" x="2336800" y="2940050"/>
          <p14:tracePt t="17348" x="2286000" y="2933700"/>
          <p14:tracePt t="17365" x="2247900" y="2933700"/>
          <p14:tracePt t="17382" x="2216150" y="2933700"/>
          <p14:tracePt t="17399" x="2197100" y="2933700"/>
          <p14:tracePt t="17415" x="2178050" y="2933700"/>
          <p14:tracePt t="17433" x="2165350" y="2933700"/>
          <p14:tracePt t="17448" x="2159000" y="2933700"/>
          <p14:tracePt t="17633" x="2178050" y="2933700"/>
          <p14:tracePt t="17640" x="2190750" y="2940050"/>
          <p14:tracePt t="17648" x="2228850" y="2952750"/>
          <p14:tracePt t="17657" x="2260600" y="2952750"/>
          <p14:tracePt t="17664" x="2298700" y="2965450"/>
          <p14:tracePt t="17681" x="2336800" y="2965450"/>
          <p14:tracePt t="17698" x="2387600" y="2965450"/>
          <p14:tracePt t="17715" x="2438400" y="2946400"/>
          <p14:tracePt t="17732" x="2489200" y="2876550"/>
          <p14:tracePt t="17748" x="2495550" y="2768600"/>
          <p14:tracePt t="17765" x="2501900" y="2686050"/>
          <p14:tracePt t="17782" x="2501900" y="2635250"/>
          <p14:tracePt t="17799" x="2482850" y="2584450"/>
          <p14:tracePt t="17815" x="2470150" y="2546350"/>
          <p14:tracePt t="17815" x="2463800" y="2540000"/>
          <p14:tracePt t="17832" x="2438400" y="2508250"/>
          <p14:tracePt t="17849" x="2406650" y="2489200"/>
          <p14:tracePt t="17866" x="2324100" y="2451100"/>
          <p14:tracePt t="17882" x="2241550" y="2425700"/>
          <p14:tracePt t="17899" x="2127250" y="2400300"/>
          <p14:tracePt t="17915" x="2019300" y="2381250"/>
          <p14:tracePt t="17931" x="1924050" y="2368550"/>
          <p14:tracePt t="17948" x="1854200" y="2368550"/>
          <p14:tracePt t="17965" x="1803400" y="2374900"/>
          <p14:tracePt t="17982" x="1765300" y="2406650"/>
          <p14:tracePt t="17998" x="1720850" y="2463800"/>
          <p14:tracePt t="18015" x="1689100" y="2540000"/>
          <p14:tracePt t="18015" x="1682750" y="2571750"/>
          <p14:tracePt t="18032" x="1676400" y="2641600"/>
          <p14:tracePt t="18048" x="1676400" y="2705100"/>
          <p14:tracePt t="18065" x="1676400" y="2755900"/>
          <p14:tracePt t="18082" x="1689100" y="2800350"/>
          <p14:tracePt t="18098" x="1701800" y="2819400"/>
          <p14:tracePt t="18115" x="1733550" y="2851150"/>
          <p14:tracePt t="18132" x="1758950" y="2870200"/>
          <p14:tracePt t="18148" x="1809750" y="2895600"/>
          <p14:tracePt t="18165" x="1873250" y="2927350"/>
          <p14:tracePt t="18181" x="1924050" y="2946400"/>
          <p14:tracePt t="18198" x="1962150" y="2959100"/>
          <p14:tracePt t="18215" x="2006600" y="2971800"/>
          <p14:tracePt t="18233" x="2044700" y="2978150"/>
          <p14:tracePt t="18249" x="2082800" y="2978150"/>
          <p14:tracePt t="18265" x="2120900" y="2978150"/>
          <p14:tracePt t="18282" x="2171700" y="2978150"/>
          <p14:tracePt t="18298" x="2235200" y="2965450"/>
          <p14:tracePt t="18315" x="2286000" y="2933700"/>
          <p14:tracePt t="18332" x="2317750" y="2914650"/>
          <p14:tracePt t="18349" x="2336800" y="2895600"/>
          <p14:tracePt t="18365" x="2349500" y="2882900"/>
          <p14:tracePt t="18382" x="2355850" y="2863850"/>
          <p14:tracePt t="18398" x="2362200" y="2851150"/>
          <p14:tracePt t="18415" x="2362200" y="2832100"/>
          <p14:tracePt t="18432" x="2362200" y="2800350"/>
          <p14:tracePt t="18449" x="2362200" y="2787650"/>
          <p14:tracePt t="18465" x="2362200" y="2768600"/>
          <p14:tracePt t="18482" x="2355850" y="2743200"/>
          <p14:tracePt t="18498" x="2349500" y="2730500"/>
          <p14:tracePt t="18515" x="2336800" y="2705100"/>
          <p14:tracePt t="18532" x="2317750" y="2673350"/>
          <p14:tracePt t="18548" x="2298700" y="2647950"/>
          <p14:tracePt t="18565" x="2266950" y="2609850"/>
          <p14:tracePt t="18582" x="2222500" y="2565400"/>
          <p14:tracePt t="18599" x="2159000" y="2514600"/>
          <p14:tracePt t="18617" x="2120900" y="2495550"/>
          <p14:tracePt t="18632" x="2082800" y="2482850"/>
          <p14:tracePt t="18649" x="2057400" y="2482850"/>
          <p14:tracePt t="18665" x="2025650" y="2482850"/>
          <p14:tracePt t="18681" x="2000250" y="2489200"/>
          <p14:tracePt t="18698" x="1962150" y="2520950"/>
          <p14:tracePt t="18715" x="1930400" y="2552700"/>
          <p14:tracePt t="18731" x="1911350" y="2584450"/>
          <p14:tracePt t="18748" x="1885950" y="2635250"/>
          <p14:tracePt t="18765" x="1879600" y="2686050"/>
          <p14:tracePt t="18782" x="1866900" y="2724150"/>
          <p14:tracePt t="18798" x="1860550" y="2762250"/>
          <p14:tracePt t="18815" x="1860550" y="2806700"/>
          <p14:tracePt t="18833" x="1866900" y="2832100"/>
          <p14:tracePt t="18849" x="1879600" y="2857500"/>
          <p14:tracePt t="18865" x="1885950" y="2870200"/>
          <p14:tracePt t="18883" x="1898650" y="2882900"/>
          <p14:tracePt t="18898" x="1905000" y="2889250"/>
          <p14:tracePt t="18916" x="1917700" y="2908300"/>
          <p14:tracePt t="18932" x="1930400" y="2921000"/>
          <p14:tracePt t="18948" x="1949450" y="2933700"/>
          <p14:tracePt t="18965" x="1987550" y="2959100"/>
          <p14:tracePt t="18982" x="2038350" y="2984500"/>
          <p14:tracePt t="18999" x="2114550" y="3028950"/>
          <p14:tracePt t="19015" x="2216150" y="3067050"/>
          <p14:tracePt t="19032" x="2286000" y="3092450"/>
          <p14:tracePt t="19049" x="2330450" y="3098800"/>
          <p14:tracePt t="19065" x="2381250" y="3105150"/>
          <p14:tracePt t="19082" x="2419350" y="3105150"/>
          <p14:tracePt t="19098" x="2470150" y="3067050"/>
          <p14:tracePt t="19115" x="2514600" y="2997200"/>
          <p14:tracePt t="19132" x="2552700" y="2870200"/>
          <p14:tracePt t="19149" x="2584450" y="2749550"/>
          <p14:tracePt t="19165" x="2584450" y="2654300"/>
          <p14:tracePt t="19182" x="2584450" y="2616200"/>
          <p14:tracePt t="19199" x="2584450" y="2584450"/>
          <p14:tracePt t="19215" x="2565400" y="2552700"/>
          <p14:tracePt t="19232" x="2546350" y="2533650"/>
          <p14:tracePt t="19249" x="2501900" y="2520950"/>
          <p14:tracePt t="19265" x="2476500" y="2514600"/>
          <p14:tracePt t="19282" x="2419350" y="2495550"/>
          <p14:tracePt t="19298" x="2355850" y="2482850"/>
          <p14:tracePt t="19316" x="2292350" y="2482850"/>
          <p14:tracePt t="19332" x="2228850" y="2482850"/>
          <p14:tracePt t="19349" x="2165350" y="2495550"/>
          <p14:tracePt t="19365" x="2095500" y="2527300"/>
          <p14:tracePt t="19382" x="2051050" y="2559050"/>
          <p14:tracePt t="19398" x="2019300" y="2584450"/>
          <p14:tracePt t="19415" x="2000250" y="2609850"/>
          <p14:tracePt t="19431" x="1981200" y="2635250"/>
          <p14:tracePt t="19448" x="1974850" y="2647950"/>
          <p14:tracePt t="19465" x="1955800" y="2673350"/>
          <p14:tracePt t="19482" x="1949450" y="2711450"/>
          <p14:tracePt t="19498" x="1936750" y="2749550"/>
          <p14:tracePt t="19515" x="1936750" y="2800350"/>
          <p14:tracePt t="19533" x="1936750" y="2863850"/>
          <p14:tracePt t="19548" x="1955800" y="2946400"/>
          <p14:tracePt t="19565" x="2012950" y="3035300"/>
          <p14:tracePt t="19582" x="2063750" y="3105150"/>
          <p14:tracePt t="19598" x="2108200" y="3162300"/>
          <p14:tracePt t="19615" x="2152650" y="3187700"/>
          <p14:tracePt t="19631" x="2209800" y="3200400"/>
          <p14:tracePt t="19649" x="2247900" y="3213100"/>
          <p14:tracePt t="19665" x="2298700" y="3213100"/>
          <p14:tracePt t="19682" x="2330450" y="3213100"/>
          <p14:tracePt t="19698" x="2355850" y="3213100"/>
          <p14:tracePt t="19714" x="2381250" y="3206750"/>
          <p14:tracePt t="19731" x="2400300" y="3194050"/>
          <p14:tracePt t="19748" x="2425700" y="3181350"/>
          <p14:tracePt t="19765" x="2444750" y="3162300"/>
          <p14:tracePt t="19781" x="2463800" y="3117850"/>
          <p14:tracePt t="19798" x="2470150" y="3098800"/>
          <p14:tracePt t="19815" x="2476500" y="3079750"/>
          <p14:tracePt t="19832" x="2476500" y="3067050"/>
          <p14:tracePt t="19848" x="2476500" y="3060700"/>
          <p14:tracePt t="19865" x="2476500" y="3054350"/>
          <p14:tracePt t="20120" x="2476500" y="3048000"/>
          <p14:tracePt t="20128" x="2489200" y="3048000"/>
          <p14:tracePt t="20131" x="2527300" y="3041650"/>
          <p14:tracePt t="20150" x="2559050" y="3028950"/>
          <p14:tracePt t="20165" x="2584450" y="3022600"/>
          <p14:tracePt t="20181" x="2590800" y="3022600"/>
          <p14:tracePt t="20480" x="2597150" y="3016250"/>
          <p14:tracePt t="20496" x="2597150" y="3003550"/>
          <p14:tracePt t="20498" x="2597150" y="2990850"/>
          <p14:tracePt t="20514" x="2597150" y="2984500"/>
          <p14:tracePt t="20515" x="2597150" y="2965450"/>
          <p14:tracePt t="20531" x="2590800" y="2940050"/>
          <p14:tracePt t="20548" x="2584450" y="2914650"/>
          <p14:tracePt t="20565" x="2565400" y="2882900"/>
          <p14:tracePt t="20581" x="2552700" y="2851150"/>
          <p14:tracePt t="20598" x="2533650" y="2806700"/>
          <p14:tracePt t="20615" x="2501900" y="2749550"/>
          <p14:tracePt t="20633" x="2489200" y="2730500"/>
          <p14:tracePt t="20649" x="2482850" y="2711450"/>
          <p14:tracePt t="20665" x="2476500" y="2705100"/>
          <p14:tracePt t="20681" x="2470150" y="2698750"/>
          <p14:tracePt t="20952" x="2470150" y="2711450"/>
          <p14:tracePt t="20960" x="2470150" y="2730500"/>
          <p14:tracePt t="20962" x="2470150" y="2755900"/>
          <p14:tracePt t="20981" x="2476500" y="2787650"/>
          <p14:tracePt t="20998" x="2520950" y="2863850"/>
          <p14:tracePt t="21000" x="2540000" y="2895600"/>
          <p14:tracePt t="21015" x="2609850" y="2965450"/>
          <p14:tracePt t="21032" x="2654300" y="2997200"/>
          <p14:tracePt t="21048" x="2692400" y="3009900"/>
          <p14:tracePt t="21065" x="2724150" y="3016250"/>
          <p14:tracePt t="21082" x="2755900" y="3016250"/>
          <p14:tracePt t="21099" x="2787650" y="3022600"/>
          <p14:tracePt t="21116" x="2813050" y="3022600"/>
          <p14:tracePt t="21133" x="2832100" y="3022600"/>
          <p14:tracePt t="21149" x="2857500" y="3022600"/>
          <p14:tracePt t="21166" x="2876550" y="3022600"/>
          <p14:tracePt t="21182" x="2901950" y="3022600"/>
          <p14:tracePt t="21199" x="2927350" y="3022600"/>
          <p14:tracePt t="21216" x="2971800" y="3022600"/>
          <p14:tracePt t="21234" x="3003550" y="3022600"/>
          <p14:tracePt t="21249" x="3035300" y="3028950"/>
          <p14:tracePt t="21266" x="3079750" y="3028950"/>
          <p14:tracePt t="21282" x="3111500" y="3028950"/>
          <p14:tracePt t="21299" x="3136900" y="3028950"/>
          <p14:tracePt t="21316" x="3162300" y="3028950"/>
          <p14:tracePt t="21333" x="3168650" y="3028950"/>
          <p14:tracePt t="21349" x="3175000" y="3028950"/>
          <p14:tracePt t="21449" x="3181350" y="3028950"/>
          <p14:tracePt t="21473" x="3187700" y="3028950"/>
          <p14:tracePt t="21609" x="3175000" y="3028950"/>
          <p14:tracePt t="21616" x="3124200" y="3028950"/>
          <p14:tracePt t="21633" x="3092450" y="3028950"/>
          <p14:tracePt t="21634" x="3016250" y="3028950"/>
          <p14:tracePt t="21650" x="2965450" y="3028950"/>
          <p14:tracePt t="21666" x="2933700" y="3028950"/>
          <p14:tracePt t="21683" x="2921000" y="3028950"/>
          <p14:tracePt t="21841" x="2921000" y="3035300"/>
          <p14:tracePt t="21847" x="2927350" y="3041650"/>
          <p14:tracePt t="21866" x="2946400" y="3048000"/>
          <p14:tracePt t="21868" x="2978150" y="3048000"/>
          <p14:tracePt t="21883" x="3016250" y="3054350"/>
          <p14:tracePt t="21899" x="3073400" y="3060700"/>
          <p14:tracePt t="21916" x="3105150" y="3073400"/>
          <p14:tracePt t="21933" x="3149600" y="3073400"/>
          <p14:tracePt t="21950" x="3200400" y="3079750"/>
          <p14:tracePt t="21966" x="3276600" y="3092450"/>
          <p14:tracePt t="21982" x="3378200" y="3105150"/>
          <p14:tracePt t="21999" x="3473450" y="3111500"/>
          <p14:tracePt t="22016" x="3581400" y="3130550"/>
          <p14:tracePt t="22032" x="3689350" y="3143250"/>
          <p14:tracePt t="22050" x="3708400" y="3149600"/>
          <p14:tracePt t="22066" x="3740150" y="3149600"/>
          <p14:tracePt t="22083" x="3771900" y="3149600"/>
          <p14:tracePt t="22099" x="3797300" y="3149600"/>
          <p14:tracePt t="22116" x="3822700" y="3149600"/>
          <p14:tracePt t="22132" x="3854450" y="3149600"/>
          <p14:tracePt t="22149" x="3886200" y="3149600"/>
          <p14:tracePt t="22166" x="3924300" y="3149600"/>
          <p14:tracePt t="22183" x="3962400" y="3149600"/>
          <p14:tracePt t="22199" x="4006850" y="3149600"/>
          <p14:tracePt t="22216" x="4070350" y="3149600"/>
          <p14:tracePt t="22233" x="4114800" y="3149600"/>
          <p14:tracePt t="22250" x="4159250" y="3149600"/>
          <p14:tracePt t="22266" x="4203700" y="3149600"/>
          <p14:tracePt t="22283" x="4235450" y="3149600"/>
          <p14:tracePt t="22299" x="4260850" y="3149600"/>
          <p14:tracePt t="22316" x="4279900" y="3149600"/>
          <p14:tracePt t="22332" x="4298950" y="3149600"/>
          <p14:tracePt t="22349" x="4311650" y="3149600"/>
          <p14:tracePt t="22366" x="4324350" y="3149600"/>
          <p14:tracePt t="22401" x="4330700" y="3149600"/>
          <p14:tracePt t="22441" x="4337050" y="3149600"/>
          <p14:tracePt t="22449" x="4343400" y="3149600"/>
          <p14:tracePt t="22457" x="4349750" y="3149600"/>
          <p14:tracePt t="22465" x="4356100" y="3149600"/>
          <p14:tracePt t="22482" x="4375150" y="3149600"/>
          <p14:tracePt t="22483" x="4394200" y="3136900"/>
          <p14:tracePt t="22498" x="4413250" y="3136900"/>
          <p14:tracePt t="22515" x="4438650" y="3124200"/>
          <p14:tracePt t="22532" x="4457700" y="3124200"/>
          <p14:tracePt t="22549" x="4476750" y="3117850"/>
          <p14:tracePt t="22566" x="4495800" y="3111500"/>
          <p14:tracePt t="22583" x="4514850" y="3105150"/>
          <p14:tracePt t="22599" x="4527550" y="3105150"/>
          <p14:tracePt t="22616" x="4559300" y="3098800"/>
          <p14:tracePt t="22633" x="4572000" y="3098800"/>
          <p14:tracePt t="22649" x="4591050" y="3092450"/>
          <p14:tracePt t="22666" x="4610100" y="3086100"/>
          <p14:tracePt t="22682" x="4616450" y="3086100"/>
          <p14:tracePt t="22699" x="4622800" y="3086100"/>
          <p14:tracePt t="22716" x="4635500" y="3079750"/>
          <p14:tracePt t="22732" x="4641850" y="3079750"/>
          <p14:tracePt t="22749" x="4641850" y="3073400"/>
          <p14:tracePt t="22766" x="4654550" y="3073400"/>
          <p14:tracePt t="22783" x="4660900" y="3073400"/>
          <p14:tracePt t="22799" x="4673600" y="3067050"/>
          <p14:tracePt t="22816" x="4679950" y="3067050"/>
          <p14:tracePt t="22935" x="4692650" y="3067050"/>
          <p14:tracePt t="22953" x="4699000" y="3067050"/>
          <p14:tracePt t="22974" x="4705350" y="3067050"/>
          <p14:tracePt t="22976" x="4711700" y="3067050"/>
          <p14:tracePt t="22982" x="4711700" y="3060700"/>
          <p14:tracePt t="23025" x="4718050" y="3060700"/>
          <p14:tracePt t="23041" x="4724400" y="3060700"/>
          <p14:tracePt t="23049" x="4730750" y="3060700"/>
          <p14:tracePt t="23050" x="4743450" y="3054350"/>
          <p14:tracePt t="23065" x="4749800" y="3054350"/>
          <p14:tracePt t="23083" x="4768850" y="3054350"/>
          <p14:tracePt t="23099" x="4787900" y="3041650"/>
          <p14:tracePt t="23116" x="4800600" y="3035300"/>
          <p14:tracePt t="23132" x="4819650" y="3035300"/>
          <p14:tracePt t="23149" x="4832350" y="3035300"/>
          <p14:tracePt t="23166" x="4845050" y="3035300"/>
          <p14:tracePt t="23182" x="4857750" y="3028950"/>
          <p14:tracePt t="23218" x="4864100" y="3028950"/>
          <p14:tracePt t="23220" x="4870450" y="3028950"/>
          <p14:tracePt t="24160" x="4876800" y="3028950"/>
          <p14:tracePt t="24176" x="4876800" y="3022600"/>
          <p14:tracePt t="24193" x="4883150" y="3022600"/>
          <p14:tracePt t="24209" x="4883150" y="3016250"/>
          <p14:tracePt t="24216" x="4883150" y="3009900"/>
          <p14:tracePt t="24222" x="4889500" y="3009900"/>
          <p14:tracePt t="24233" x="4889500" y="2997200"/>
          <p14:tracePt t="25697" x="4895850" y="2997200"/>
          <p14:tracePt t="26201" x="4895850" y="2990850"/>
          <p14:tracePt t="26217" x="4883150" y="2990850"/>
          <p14:tracePt t="26225" x="4864100" y="2990850"/>
          <p14:tracePt t="26233" x="4832350" y="2984500"/>
          <p14:tracePt t="26250" x="4800600" y="2978150"/>
          <p14:tracePt t="26252" x="4711700" y="2978150"/>
          <p14:tracePt t="26267" x="4591050" y="2978150"/>
          <p14:tracePt t="26283" x="4464050" y="2978150"/>
          <p14:tracePt t="26300" x="4292600" y="2946400"/>
          <p14:tracePt t="26317" x="4127500" y="2933700"/>
          <p14:tracePt t="26333" x="3962400" y="2914650"/>
          <p14:tracePt t="26350" x="3822700" y="2901950"/>
          <p14:tracePt t="26367" x="3683000" y="2876550"/>
          <p14:tracePt t="26383" x="3536950" y="2857500"/>
          <p14:tracePt t="26383" x="3467100" y="2851150"/>
          <p14:tracePt t="26402" x="3397250" y="2838450"/>
          <p14:tracePt t="26417" x="3213100" y="2806700"/>
          <p14:tracePt t="26434" x="3105150" y="2794000"/>
          <p14:tracePt t="26450" x="3016250" y="2781300"/>
          <p14:tracePt t="26467" x="2959100" y="2768600"/>
          <p14:tracePt t="26484" x="2921000" y="2768600"/>
          <p14:tracePt t="26500" x="2882900" y="2762250"/>
          <p14:tracePt t="26517" x="2844800" y="2755900"/>
          <p14:tracePt t="26534" x="2800350" y="2749550"/>
          <p14:tracePt t="26550" x="2749550" y="2736850"/>
          <p14:tracePt t="26567" x="2717800" y="2736850"/>
          <p14:tracePt t="26583" x="2679700" y="2730500"/>
          <p14:tracePt t="26600" x="2667000" y="2730500"/>
          <p14:tracePt t="26616" x="2647950" y="2724150"/>
          <p14:tracePt t="26769" x="2647950" y="2730500"/>
          <p14:tracePt t="26777" x="2647950" y="2743200"/>
          <p14:tracePt t="26786" x="2660650" y="2749550"/>
          <p14:tracePt t="26794" x="2673350" y="2762250"/>
          <p14:tracePt t="26799" x="2717800" y="2787650"/>
          <p14:tracePt t="26816" x="2813050" y="2825750"/>
          <p14:tracePt t="26834" x="2901950" y="2851150"/>
          <p14:tracePt t="26850" x="3003550" y="2870200"/>
          <p14:tracePt t="26867" x="3079750" y="2882900"/>
          <p14:tracePt t="26883" x="3136900" y="2882900"/>
          <p14:tracePt t="26900" x="3155950" y="2882900"/>
          <p14:tracePt t="26916" x="3168650" y="2882900"/>
          <p14:tracePt t="27090" x="3175000" y="2882900"/>
          <p14:tracePt t="27097" x="3162300" y="2882900"/>
          <p14:tracePt t="27098" x="3149600" y="2882900"/>
          <p14:tracePt t="27108" x="3124200" y="2876550"/>
          <p14:tracePt t="27116" x="3073400" y="2870200"/>
          <p14:tracePt t="27133" x="3035300" y="2863850"/>
          <p14:tracePt t="27149" x="3003550" y="2857500"/>
          <p14:tracePt t="27167" x="2984500" y="2857500"/>
          <p14:tracePt t="27183" x="2965450" y="2857500"/>
          <p14:tracePt t="27200" x="2959100" y="2851150"/>
          <p14:tracePt t="27217" x="2946400" y="2851150"/>
          <p14:tracePt t="27234" x="2940050" y="2844800"/>
          <p14:tracePt t="27250" x="2933700" y="2844800"/>
          <p14:tracePt t="27267" x="2927350" y="2844800"/>
          <p14:tracePt t="27283" x="2914650" y="2838450"/>
          <p14:tracePt t="27300" x="2908300" y="2838450"/>
          <p14:tracePt t="27317" x="2876550" y="2832100"/>
          <p14:tracePt t="27334" x="2857500" y="2832100"/>
          <p14:tracePt t="27350" x="2800350" y="2819400"/>
          <p14:tracePt t="27367" x="2755900" y="2813050"/>
          <p14:tracePt t="27383" x="2692400" y="2806700"/>
          <p14:tracePt t="27400" x="2616200" y="2800350"/>
          <p14:tracePt t="27417" x="2514600" y="2800350"/>
          <p14:tracePt t="27434" x="2463800" y="2800350"/>
          <p14:tracePt t="27450" x="2457450" y="2800350"/>
          <p14:tracePt t="27488" x="2451100" y="2800350"/>
          <p14:tracePt t="27530" x="2451100" y="2806700"/>
          <p14:tracePt t="27538" x="2463800" y="2806700"/>
          <p14:tracePt t="27545" x="2476500" y="2813050"/>
          <p14:tracePt t="27553" x="2540000" y="2825750"/>
          <p14:tracePt t="27566" x="2635250" y="2832100"/>
          <p14:tracePt t="27583" x="2787650" y="2832100"/>
          <p14:tracePt t="27600" x="2978150" y="2832100"/>
          <p14:tracePt t="27616" x="3276600" y="2832100"/>
          <p14:tracePt t="27634" x="3435350" y="2832100"/>
          <p14:tracePt t="27650" x="3568700" y="2832100"/>
          <p14:tracePt t="27667" x="3689350" y="2832100"/>
          <p14:tracePt t="27683" x="3790950" y="2832100"/>
          <p14:tracePt t="27700" x="3879850" y="2825750"/>
          <p14:tracePt t="27716" x="3956050" y="2813050"/>
          <p14:tracePt t="27733" x="4038600" y="2806700"/>
          <p14:tracePt t="27750" x="4095750" y="2794000"/>
          <p14:tracePt t="27767" x="4140200" y="2787650"/>
          <p14:tracePt t="27783" x="4171950" y="2787650"/>
          <p14:tracePt t="27800" x="4191000" y="2781300"/>
          <p14:tracePt t="27816" x="4210050" y="2781300"/>
          <p14:tracePt t="27834" x="4222750" y="2774950"/>
          <p14:tracePt t="27850" x="4229100" y="2774950"/>
          <p14:tracePt t="27866" x="4248150" y="2774950"/>
          <p14:tracePt t="27883" x="4260850" y="2774950"/>
          <p14:tracePt t="27900" x="4273550" y="2768600"/>
          <p14:tracePt t="27916" x="4279900" y="2768600"/>
          <p14:tracePt t="28370" x="4273550" y="2768600"/>
          <p14:tracePt t="28377" x="4260850" y="2768600"/>
          <p14:tracePt t="28392" x="4216400" y="2768600"/>
          <p14:tracePt t="28403" x="4184650" y="2768600"/>
          <p14:tracePt t="28405" x="4152900" y="2774950"/>
          <p14:tracePt t="28417" x="4025900" y="2794000"/>
          <p14:tracePt t="28434" x="3937000" y="2806700"/>
          <p14:tracePt t="28450" x="3848100" y="2813050"/>
          <p14:tracePt t="28466" x="3771900" y="2819400"/>
          <p14:tracePt t="28483" x="3689350" y="2838450"/>
          <p14:tracePt t="28500" x="3619500" y="2838450"/>
          <p14:tracePt t="28517" x="3556000" y="2844800"/>
          <p14:tracePt t="28533" x="3498850" y="2851150"/>
          <p14:tracePt t="28550" x="3473450" y="2857500"/>
          <p14:tracePt t="28566" x="3454400" y="2857500"/>
          <p14:tracePt t="28583" x="3448050" y="2857500"/>
          <p14:tracePt t="28857" x="3454400" y="2857500"/>
          <p14:tracePt t="28876" x="3467100" y="2857500"/>
          <p14:tracePt t="28884" x="3473450" y="2857500"/>
          <p14:tracePt t="28886" x="3486150" y="2857500"/>
          <p14:tracePt t="28899" x="3498850" y="2857500"/>
          <p14:tracePt t="28916" x="3517900" y="2857500"/>
          <p14:tracePt t="28932" x="3530600" y="2857500"/>
          <p14:tracePt t="28949" x="3556000" y="2857500"/>
          <p14:tracePt t="28966" x="3575050" y="2857500"/>
          <p14:tracePt t="28982" x="3600450" y="2857500"/>
          <p14:tracePt t="29000" x="3632200" y="2851150"/>
          <p14:tracePt t="29018" x="3644900" y="2851150"/>
          <p14:tracePt t="29035" x="3670300" y="2838450"/>
          <p14:tracePt t="29050" x="3689350" y="2838450"/>
          <p14:tracePt t="29066" x="3702050" y="2832100"/>
          <p14:tracePt t="29084" x="3721100" y="2832100"/>
          <p14:tracePt t="29100" x="3740150" y="2832100"/>
          <p14:tracePt t="29118" x="3752850" y="2832100"/>
          <p14:tracePt t="29133" x="3784600" y="2825750"/>
          <p14:tracePt t="29150" x="3797300" y="2819400"/>
          <p14:tracePt t="29166" x="3822700" y="2819400"/>
          <p14:tracePt t="29183" x="3848100" y="2819400"/>
          <p14:tracePt t="29200" x="3879850" y="2819400"/>
          <p14:tracePt t="29217" x="3924300" y="2806700"/>
          <p14:tracePt t="29233" x="3994150" y="2806700"/>
          <p14:tracePt t="29250" x="4038600" y="2806700"/>
          <p14:tracePt t="29266" x="4076700" y="2800350"/>
          <p14:tracePt t="29283" x="4108450" y="2794000"/>
          <p14:tracePt t="29300" x="4133850" y="2794000"/>
          <p14:tracePt t="29316" x="4159250" y="2794000"/>
          <p14:tracePt t="29333" x="4184650" y="2794000"/>
          <p14:tracePt t="29350" x="4197350" y="2794000"/>
          <p14:tracePt t="29366" x="4210050" y="2794000"/>
          <p14:tracePt t="29384" x="4222750" y="2794000"/>
          <p14:tracePt t="29400" x="4229100" y="2794000"/>
          <p14:tracePt t="29585" x="4235450" y="2794000"/>
          <p14:tracePt t="30314" x="4222750" y="2794000"/>
          <p14:tracePt t="30328" x="4210050" y="2794000"/>
          <p14:tracePt t="30338" x="4197350" y="2794000"/>
          <p14:tracePt t="30339" x="4191000" y="2794000"/>
          <p14:tracePt t="30351" x="4146550" y="2794000"/>
          <p14:tracePt t="30368" x="4044950" y="2819400"/>
          <p14:tracePt t="30383" x="3898900" y="2889250"/>
          <p14:tracePt t="30400" x="3746500" y="2959100"/>
          <p14:tracePt t="30416" x="3568700" y="3041650"/>
          <p14:tracePt t="30434" x="3486150" y="3060700"/>
          <p14:tracePt t="30449" x="3429000" y="3079750"/>
          <p14:tracePt t="30466" x="3384550" y="3079750"/>
          <p14:tracePt t="30483" x="3346450" y="3086100"/>
          <p14:tracePt t="30500" x="3308350" y="3086100"/>
          <p14:tracePt t="30516" x="3257550" y="3086100"/>
          <p14:tracePt t="30534" x="3194050" y="3086100"/>
          <p14:tracePt t="30550" x="3136900" y="3086100"/>
          <p14:tracePt t="30567" x="3067050" y="3086100"/>
          <p14:tracePt t="30583" x="3003550" y="3086100"/>
          <p14:tracePt t="30600" x="2959100" y="3086100"/>
          <p14:tracePt t="30616" x="2914650" y="3079750"/>
          <p14:tracePt t="30634" x="2901950" y="3073400"/>
          <p14:tracePt t="30650" x="2889250" y="3067050"/>
          <p14:tracePt t="30667" x="2882900" y="3067050"/>
          <p14:tracePt t="30683" x="2844800" y="3028950"/>
          <p14:tracePt t="30700" x="2813050" y="2984500"/>
          <p14:tracePt t="30716" x="2743200" y="2921000"/>
          <p14:tracePt t="30733" x="2660650" y="2851150"/>
          <p14:tracePt t="30750" x="2597150" y="2806700"/>
          <p14:tracePt t="30767" x="2546350" y="2774950"/>
          <p14:tracePt t="30783" x="2514600" y="2749550"/>
          <p14:tracePt t="30800" x="2482850" y="2724150"/>
          <p14:tracePt t="30816" x="2463800" y="2698750"/>
          <p14:tracePt t="30834" x="2457450" y="2686050"/>
          <p14:tracePt t="30850" x="2451100" y="2667000"/>
          <p14:tracePt t="30866" x="2438400" y="2654300"/>
          <p14:tracePt t="30883" x="2438400" y="2641600"/>
          <p14:tracePt t="30900" x="2438400" y="2635250"/>
          <p14:tracePt t="30946" x="2438400" y="2628900"/>
          <p14:tracePt t="31057" x="2438400" y="2660650"/>
          <p14:tracePt t="31065" x="2438400" y="2711450"/>
          <p14:tracePt t="31073" x="2438400" y="2768600"/>
          <p14:tracePt t="31082" x="2425700" y="2832100"/>
          <p14:tracePt t="31087" x="2400300" y="2971800"/>
          <p14:tracePt t="31099" x="2393950" y="3136900"/>
          <p14:tracePt t="31116" x="2387600" y="3295650"/>
          <p14:tracePt t="31132" x="2387600" y="3486150"/>
          <p14:tracePt t="31149" x="2387600" y="3676650"/>
          <p14:tracePt t="31166" x="2381250" y="3854450"/>
          <p14:tracePt t="31183" x="2381250" y="4025900"/>
          <p14:tracePt t="31200" x="2381250" y="4191000"/>
          <p14:tracePt t="31216" x="2381250" y="4387850"/>
          <p14:tracePt t="31234" x="2406650" y="4514850"/>
          <p14:tracePt t="31250" x="2438400" y="4629150"/>
          <p14:tracePt t="31266" x="2457450" y="4730750"/>
          <p14:tracePt t="31283" x="2470150" y="4819650"/>
          <p14:tracePt t="31300" x="2476500" y="4908550"/>
          <p14:tracePt t="31316" x="2482850" y="4984750"/>
          <p14:tracePt t="31333" x="2482850" y="5086350"/>
          <p14:tracePt t="31333" x="2482850" y="5124450"/>
          <p14:tracePt t="31354" x="2482850" y="5162550"/>
          <p14:tracePt t="31366" x="2489200" y="5270500"/>
          <p14:tracePt t="31383" x="2489200" y="5372100"/>
          <p14:tracePt t="31400" x="2489200" y="5461000"/>
          <p14:tracePt t="31416" x="2489200" y="5581650"/>
          <p14:tracePt t="31434" x="2489200" y="5638800"/>
          <p14:tracePt t="31450" x="2489200" y="5670550"/>
          <p14:tracePt t="31466" x="2495550" y="5702300"/>
          <p14:tracePt t="31483" x="2495550" y="5708650"/>
          <p14:tracePt t="31500" x="2495550" y="5721350"/>
          <p14:tracePt t="31517" x="2495550" y="5727700"/>
          <p14:tracePt t="31533" x="2495550" y="5746750"/>
          <p14:tracePt t="31550" x="2495550" y="5759450"/>
          <p14:tracePt t="31566" x="2495550" y="5772150"/>
          <p14:tracePt t="31583" x="2495550" y="5791200"/>
          <p14:tracePt t="31600" x="2495550" y="5803900"/>
          <p14:tracePt t="31600" x="2495550" y="5810250"/>
          <p14:tracePt t="31618" x="2495550" y="5835650"/>
          <p14:tracePt t="31633" x="2495550" y="5854700"/>
          <p14:tracePt t="31650" x="2495550" y="5873750"/>
          <p14:tracePt t="31666" x="2495550" y="5892800"/>
          <p14:tracePt t="31683" x="2495550" y="5911850"/>
          <p14:tracePt t="31700" x="2495550" y="5937250"/>
          <p14:tracePt t="31733" x="2495550" y="5962650"/>
          <p14:tracePt t="31735" x="2495550" y="5981700"/>
          <p14:tracePt t="31750" x="2495550" y="6013450"/>
          <p14:tracePt t="31766" x="2501900" y="6038850"/>
          <p14:tracePt t="31783" x="2501900" y="6064250"/>
          <p14:tracePt t="31800" x="2508250" y="6076950"/>
          <p14:tracePt t="31816" x="2508250" y="6096000"/>
          <p14:tracePt t="31834" x="2508250" y="6102350"/>
          <p14:tracePt t="31850" x="2508250" y="6108700"/>
          <p14:tracePt t="31866" x="2514600" y="6121400"/>
          <p14:tracePt t="31914" x="2514600" y="6127750"/>
          <p14:tracePt t="32313" x="2514600" y="6108700"/>
          <p14:tracePt t="32325" x="2514600" y="6038850"/>
          <p14:tracePt t="32333" x="2514600" y="5969000"/>
          <p14:tracePt t="32335" x="2514600" y="5664200"/>
          <p14:tracePt t="32352" x="2527300" y="5302250"/>
          <p14:tracePt t="32366" x="2533650" y="4927600"/>
          <p14:tracePt t="32383" x="2578100" y="4572000"/>
          <p14:tracePt t="32399" x="2603500" y="4273550"/>
          <p14:tracePt t="32416" x="2603500" y="3987800"/>
          <p14:tracePt t="32433" x="2603500" y="3651250"/>
          <p14:tracePt t="32450" x="2571750" y="3429000"/>
          <p14:tracePt t="32466" x="2540000" y="3232150"/>
          <p14:tracePt t="32483" x="2520950" y="3073400"/>
          <p14:tracePt t="32499" x="2501900" y="2946400"/>
          <p14:tracePt t="32517" x="2495550" y="2832100"/>
          <p14:tracePt t="32533" x="2482850" y="2743200"/>
          <p14:tracePt t="32550" x="2470150" y="2641600"/>
          <p14:tracePt t="32566" x="2432050" y="2527300"/>
          <p14:tracePt t="32583" x="2374900" y="2406650"/>
          <p14:tracePt t="32600" x="2330450" y="2292350"/>
          <p14:tracePt t="32600" x="2298700" y="2228850"/>
          <p14:tracePt t="32618" x="2254250" y="2127250"/>
          <p14:tracePt t="32634" x="2209800" y="2025650"/>
          <p14:tracePt t="32650" x="2178050" y="1949450"/>
          <p14:tracePt t="32666" x="2159000" y="1898650"/>
          <p14:tracePt t="32683" x="2139950" y="1866900"/>
          <p14:tracePt t="32699" x="2133600" y="1835150"/>
          <p14:tracePt t="32716" x="2120900" y="1816100"/>
          <p14:tracePt t="32734" x="2114550" y="1797050"/>
          <p14:tracePt t="32750" x="2108200" y="1784350"/>
          <p14:tracePt t="32766" x="2095500" y="1765300"/>
          <p14:tracePt t="32783" x="2082800" y="1746250"/>
          <p14:tracePt t="32800" x="2063750" y="1720850"/>
          <p14:tracePt t="32800" x="2057400" y="1708150"/>
          <p14:tracePt t="32818" x="2038350" y="1670050"/>
          <p14:tracePt t="32833" x="2032000" y="1651000"/>
          <p14:tracePt t="32850" x="2025650" y="1651000"/>
          <p14:tracePt t="32977" x="2044700" y="1663700"/>
          <p14:tracePt t="32985" x="2063750" y="1701800"/>
          <p14:tracePt t="32993" x="2089150" y="1733550"/>
          <p14:tracePt t="32993" x="2114550" y="1765300"/>
          <p14:tracePt t="33001" x="2139950" y="1797050"/>
          <p14:tracePt t="33016" x="2209800" y="1866900"/>
          <p14:tracePt t="33033" x="2241550" y="1885950"/>
          <p14:tracePt t="33050" x="2266950" y="1892300"/>
          <p14:tracePt t="33066" x="2305050" y="1892300"/>
          <p14:tracePt t="33084" x="2343150" y="1892300"/>
          <p14:tracePt t="33099" x="2393950" y="1885950"/>
          <p14:tracePt t="33116" x="2444750" y="1835150"/>
          <p14:tracePt t="33132" x="2495550" y="1790700"/>
          <p14:tracePt t="33149" x="2520950" y="1733550"/>
          <p14:tracePt t="33166" x="2546350" y="1682750"/>
          <p14:tracePt t="33183" x="2559050" y="1638300"/>
          <p14:tracePt t="33200" x="2565400" y="1581150"/>
          <p14:tracePt t="33216" x="2565400" y="1492250"/>
          <p14:tracePt t="33234" x="2565400" y="1428750"/>
          <p14:tracePt t="33250" x="2533650" y="1371600"/>
          <p14:tracePt t="33267" x="2495550" y="1320800"/>
          <p14:tracePt t="33283" x="2470150" y="1276350"/>
          <p14:tracePt t="33300" x="2444750" y="1244600"/>
          <p14:tracePt t="33316" x="2419350" y="1219200"/>
          <p14:tracePt t="33333" x="2400300" y="1206500"/>
          <p14:tracePt t="33349" x="2381250" y="1200150"/>
          <p14:tracePt t="33367" x="2368550" y="1200150"/>
          <p14:tracePt t="33383" x="2336800" y="1193800"/>
          <p14:tracePt t="33400" x="2298700" y="1193800"/>
          <p14:tracePt t="33416" x="2228850" y="1193800"/>
          <p14:tracePt t="33434" x="2171700" y="1206500"/>
          <p14:tracePt t="33450" x="2120900" y="1225550"/>
          <p14:tracePt t="33467" x="2070100" y="1244600"/>
          <p14:tracePt t="33483" x="2032000" y="1263650"/>
          <p14:tracePt t="33500" x="2000250" y="1276350"/>
          <p14:tracePt t="33516" x="1974850" y="1289050"/>
          <p14:tracePt t="33533" x="1955800" y="1295400"/>
          <p14:tracePt t="33550" x="1955800" y="1301750"/>
          <p14:tracePt t="33594" x="1949450" y="1301750"/>
          <p14:tracePt t="33625" x="1943100" y="1301750"/>
          <p14:tracePt t="33634" x="1924050" y="1301750"/>
          <p14:tracePt t="33635" x="1854200" y="1263650"/>
          <p14:tracePt t="33649" x="1739900" y="1181100"/>
          <p14:tracePt t="33665" x="1581150" y="1066800"/>
          <p14:tracePt t="33682" x="1403350" y="971550"/>
          <p14:tracePt t="33700" x="1168400" y="863600"/>
          <p14:tracePt t="33716" x="1016000" y="800100"/>
          <p14:tracePt t="33733" x="901700" y="749300"/>
          <p14:tracePt t="33749" x="800100" y="711200"/>
          <p14:tracePt t="33767" x="730250" y="685800"/>
          <p14:tracePt t="33783" x="692150" y="673100"/>
          <p14:tracePt t="33800" x="673100" y="666750"/>
          <p14:tracePt t="34025" x="660400" y="660400"/>
          <p14:tracePt t="34041" x="679450" y="666750"/>
          <p14:tracePt t="34049" x="768350" y="755650"/>
          <p14:tracePt t="34065" x="825500" y="825500"/>
          <p14:tracePt t="34067" x="971550" y="990600"/>
          <p14:tracePt t="34083" x="1123950" y="1149350"/>
          <p14:tracePt t="34100" x="1250950" y="1276350"/>
          <p14:tracePt t="34115" x="1339850" y="1358900"/>
          <p14:tracePt t="34132" x="1422400" y="1416050"/>
          <p14:tracePt t="34149" x="1492250" y="1460500"/>
          <p14:tracePt t="34166" x="1555750" y="1498600"/>
          <p14:tracePt t="34183" x="1606550" y="1517650"/>
          <p14:tracePt t="34200" x="1644650" y="1536700"/>
          <p14:tracePt t="34216" x="1708150" y="1562100"/>
          <p14:tracePt t="34233" x="1752600" y="1574800"/>
          <p14:tracePt t="34249" x="1809750" y="1587500"/>
          <p14:tracePt t="34266" x="1866900" y="1606550"/>
          <p14:tracePt t="34283" x="1930400" y="1625600"/>
          <p14:tracePt t="34299" x="1981200" y="1638300"/>
          <p14:tracePt t="34316" x="2038350" y="1644650"/>
          <p14:tracePt t="34333" x="2082800" y="1644650"/>
          <p14:tracePt t="34349" x="2133600" y="1644650"/>
          <p14:tracePt t="34367" x="2184400" y="1644650"/>
          <p14:tracePt t="34383" x="2235200" y="1619250"/>
          <p14:tracePt t="34400" x="2279650" y="1593850"/>
          <p14:tracePt t="34416" x="2317750" y="1568450"/>
          <p14:tracePt t="34416" x="2324100" y="1562100"/>
          <p14:tracePt t="34434" x="2343150" y="1549400"/>
          <p14:tracePt t="34449" x="2368550" y="1530350"/>
          <p14:tracePt t="34466" x="2381250" y="1517650"/>
          <p14:tracePt t="34483" x="2393950" y="1492250"/>
          <p14:tracePt t="34499" x="2400300" y="1473200"/>
          <p14:tracePt t="34516" x="2413000" y="1447800"/>
          <p14:tracePt t="34533" x="2419350" y="1422400"/>
          <p14:tracePt t="34550" x="2419350" y="1390650"/>
          <p14:tracePt t="34566" x="2419350" y="1365250"/>
          <p14:tracePt t="34583" x="2406650" y="1339850"/>
          <p14:tracePt t="34600" x="2393950" y="1320800"/>
          <p14:tracePt t="34617" x="2381250" y="1308100"/>
          <p14:tracePt t="34617" x="2368550" y="1295400"/>
          <p14:tracePt t="34649" x="2343150" y="1289050"/>
          <p14:tracePt t="34651" x="2311400" y="1276350"/>
          <p14:tracePt t="34666" x="2273300" y="1276350"/>
          <p14:tracePt t="34683" x="2228850" y="1276350"/>
          <p14:tracePt t="34699" x="2190750" y="1276350"/>
          <p14:tracePt t="34716" x="2139950" y="1295400"/>
          <p14:tracePt t="34733" x="2089150" y="1308100"/>
          <p14:tracePt t="34749" x="2051050" y="1333500"/>
          <p14:tracePt t="34766" x="2019300" y="1358900"/>
          <p14:tracePt t="34784" x="1981200" y="1390650"/>
          <p14:tracePt t="34800" x="1949450" y="1454150"/>
          <p14:tracePt t="34818" x="1936750" y="1504950"/>
          <p14:tracePt t="34834" x="1924050" y="1574800"/>
          <p14:tracePt t="34850" x="1917700" y="1638300"/>
          <p14:tracePt t="34866" x="1917700" y="1701800"/>
          <p14:tracePt t="34883" x="1936750" y="1758950"/>
          <p14:tracePt t="34900" x="1962150" y="1809750"/>
          <p14:tracePt t="34916" x="1981200" y="1854200"/>
          <p14:tracePt t="34933" x="1993900" y="1885950"/>
          <p14:tracePt t="34950" x="2012950" y="1917700"/>
          <p14:tracePt t="34966" x="2032000" y="1949450"/>
          <p14:tracePt t="34983" x="2057400" y="1981200"/>
          <p14:tracePt t="34999" x="2082800" y="2019300"/>
          <p14:tracePt t="35016" x="2114550" y="2063750"/>
          <p14:tracePt t="35034" x="2159000" y="2082800"/>
          <p14:tracePt t="35050" x="2190750" y="2101850"/>
          <p14:tracePt t="35066" x="2241550" y="2120900"/>
          <p14:tracePt t="35083" x="2279650" y="2127250"/>
          <p14:tracePt t="35100" x="2330450" y="2127250"/>
          <p14:tracePt t="35116" x="2374900" y="2120900"/>
          <p14:tracePt t="35132" x="2438400" y="2076450"/>
          <p14:tracePt t="35149" x="2501900" y="2025650"/>
          <p14:tracePt t="35166" x="2540000" y="1987550"/>
          <p14:tracePt t="35183" x="2565400" y="1949450"/>
          <p14:tracePt t="35200" x="2584450" y="1917700"/>
          <p14:tracePt t="35216" x="2603500" y="1866900"/>
          <p14:tracePt t="35233" x="2609850" y="1828800"/>
          <p14:tracePt t="35250" x="2609850" y="1790700"/>
          <p14:tracePt t="35266" x="2609850" y="1733550"/>
          <p14:tracePt t="35283" x="2597150" y="1676400"/>
          <p14:tracePt t="35299" x="2571750" y="1612900"/>
          <p14:tracePt t="35316" x="2533650" y="1549400"/>
          <p14:tracePt t="35333" x="2495550" y="1485900"/>
          <p14:tracePt t="35350" x="2451100" y="1428750"/>
          <p14:tracePt t="35366" x="2419350" y="1384300"/>
          <p14:tracePt t="35383" x="2387600" y="1352550"/>
          <p14:tracePt t="35399" x="2362200" y="1327150"/>
          <p14:tracePt t="35416" x="2336800" y="1314450"/>
          <p14:tracePt t="35433" x="2324100" y="1308100"/>
          <p14:tracePt t="35450" x="2292350" y="1301750"/>
          <p14:tracePt t="35466" x="2260600" y="1301750"/>
          <p14:tracePt t="35483" x="2222500" y="1301750"/>
          <p14:tracePt t="35499" x="2184400" y="1308100"/>
          <p14:tracePt t="35516" x="2152650" y="1327150"/>
          <p14:tracePt t="35533" x="2108200" y="1352550"/>
          <p14:tracePt t="35550" x="2076450" y="1371600"/>
          <p14:tracePt t="35566" x="2051050" y="1390650"/>
          <p14:tracePt t="35583" x="2032000" y="1409700"/>
          <p14:tracePt t="35600" x="2006600" y="1435100"/>
          <p14:tracePt t="35600" x="2000250" y="1447800"/>
          <p14:tracePt t="35632" x="1981200" y="1473200"/>
          <p14:tracePt t="35635" x="1955800" y="1517650"/>
          <p14:tracePt t="35650" x="1949450" y="1555750"/>
          <p14:tracePt t="35666" x="1936750" y="1593850"/>
          <p14:tracePt t="35683" x="1930400" y="1631950"/>
          <p14:tracePt t="35699" x="1930400" y="1657350"/>
          <p14:tracePt t="35716" x="1930400" y="1689100"/>
          <p14:tracePt t="35733" x="1930400" y="1708150"/>
          <p14:tracePt t="35750" x="1930400" y="1733550"/>
          <p14:tracePt t="35766" x="1936750" y="1752600"/>
          <p14:tracePt t="35783" x="1949450" y="1771650"/>
          <p14:tracePt t="35799" x="1962150" y="1778000"/>
          <p14:tracePt t="35816" x="1993900" y="1816100"/>
          <p14:tracePt t="35833" x="2019300" y="1835150"/>
          <p14:tracePt t="35849" x="2038350" y="1847850"/>
          <p14:tracePt t="35866" x="2063750" y="1860550"/>
          <p14:tracePt t="35883" x="2089150" y="1866900"/>
          <p14:tracePt t="35899" x="2114550" y="1879600"/>
          <p14:tracePt t="35916" x="2133600" y="1879600"/>
          <p14:tracePt t="35932" x="2152650" y="1879600"/>
          <p14:tracePt t="35949" x="2178050" y="1885950"/>
          <p14:tracePt t="35966" x="2190750" y="1885950"/>
          <p14:tracePt t="35982" x="2216150" y="1885950"/>
          <p14:tracePt t="35999" x="2241550" y="1885950"/>
          <p14:tracePt t="36016" x="2266950" y="1885950"/>
          <p14:tracePt t="36033" x="2305050" y="1885950"/>
          <p14:tracePt t="36049" x="2336800" y="1885950"/>
          <p14:tracePt t="36066" x="2368550" y="1885950"/>
          <p14:tracePt t="36083" x="2406650" y="1879600"/>
          <p14:tracePt t="36100" x="2444750" y="1860550"/>
          <p14:tracePt t="36116" x="2482850" y="1841500"/>
          <p14:tracePt t="36132" x="2514600" y="1816100"/>
          <p14:tracePt t="36149" x="2559050" y="1778000"/>
          <p14:tracePt t="36165" x="2578100" y="1739900"/>
          <p14:tracePt t="36182" x="2603500" y="1695450"/>
          <p14:tracePt t="36199" x="2616200" y="1663700"/>
          <p14:tracePt t="36199" x="2616200" y="1644650"/>
          <p14:tracePt t="36217" x="2622550" y="1606550"/>
          <p14:tracePt t="36233" x="2622550" y="1568450"/>
          <p14:tracePt t="36250" x="2622550" y="1530350"/>
          <p14:tracePt t="36266" x="2622550" y="1492250"/>
          <p14:tracePt t="36283" x="2616200" y="1435100"/>
          <p14:tracePt t="36299" x="2590800" y="1384300"/>
          <p14:tracePt t="36316" x="2571750" y="1346200"/>
          <p14:tracePt t="36333" x="2552700" y="1308100"/>
          <p14:tracePt t="36349" x="2527300" y="1276350"/>
          <p14:tracePt t="36366" x="2501900" y="1244600"/>
          <p14:tracePt t="36383" x="2470150" y="1219200"/>
          <p14:tracePt t="36399" x="2419350" y="1200150"/>
          <p14:tracePt t="36416" x="2368550" y="1181100"/>
          <p14:tracePt t="36416" x="2349500" y="1174750"/>
          <p14:tracePt t="36434" x="2324100" y="1162050"/>
          <p14:tracePt t="36449" x="2292350" y="1162050"/>
          <p14:tracePt t="36467" x="2260600" y="1162050"/>
          <p14:tracePt t="36483" x="2228850" y="1162050"/>
          <p14:tracePt t="36500" x="2190750" y="1187450"/>
          <p14:tracePt t="36516" x="2139950" y="1219200"/>
          <p14:tracePt t="36533" x="2108200" y="1244600"/>
          <p14:tracePt t="36549" x="2082800" y="1263650"/>
          <p14:tracePt t="36566" x="2057400" y="1295400"/>
          <p14:tracePt t="36583" x="2032000" y="1320800"/>
          <p14:tracePt t="36600" x="2012950" y="1365250"/>
          <p14:tracePt t="36616" x="1987550" y="1428750"/>
          <p14:tracePt t="36634" x="1968500" y="1473200"/>
          <p14:tracePt t="36649" x="1968500" y="1504950"/>
          <p14:tracePt t="36667" x="1968500" y="1536700"/>
          <p14:tracePt t="36683" x="1968500" y="1568450"/>
          <p14:tracePt t="36700" x="1968500" y="1600200"/>
          <p14:tracePt t="36716" x="1981200" y="1631950"/>
          <p14:tracePt t="36733" x="1993900" y="1682750"/>
          <p14:tracePt t="36749" x="2012950" y="1720850"/>
          <p14:tracePt t="36766" x="2032000" y="1758950"/>
          <p14:tracePt t="36784" x="2051050" y="1809750"/>
          <p14:tracePt t="36800" x="2076450" y="1835150"/>
          <p14:tracePt t="36816" x="2101850" y="1879600"/>
          <p14:tracePt t="36834" x="2120900" y="1892300"/>
          <p14:tracePt t="36849" x="2152650" y="1911350"/>
          <p14:tracePt t="36866" x="2184400" y="1917700"/>
          <p14:tracePt t="36883" x="2222500" y="1930400"/>
          <p14:tracePt t="36900" x="2273300" y="1930400"/>
          <p14:tracePt t="36916" x="2336800" y="1930400"/>
          <p14:tracePt t="36933" x="2381250" y="1930400"/>
          <p14:tracePt t="36949" x="2406650" y="1930400"/>
          <p14:tracePt t="36966" x="2444750" y="1911350"/>
          <p14:tracePt t="36983" x="2489200" y="1873250"/>
          <p14:tracePt t="37000" x="2546350" y="1822450"/>
          <p14:tracePt t="37016" x="2584450" y="1739900"/>
          <p14:tracePt t="37033" x="2597150" y="1682750"/>
          <p14:tracePt t="37049" x="2597150" y="1619250"/>
          <p14:tracePt t="37067" x="2597150" y="1574800"/>
          <p14:tracePt t="37083" x="2578100" y="1517650"/>
          <p14:tracePt t="37100" x="2546350" y="1454150"/>
          <p14:tracePt t="37116" x="2514600" y="1409700"/>
          <p14:tracePt t="37134" x="2470150" y="1358900"/>
          <p14:tracePt t="37149" x="2432050" y="1308100"/>
          <p14:tracePt t="37167" x="2400300" y="1289050"/>
          <p14:tracePt t="37183" x="2368550" y="1276350"/>
          <p14:tracePt t="37200" x="2343150" y="1257300"/>
          <p14:tracePt t="37216" x="2298700" y="1250950"/>
          <p14:tracePt t="37233" x="2273300" y="1250950"/>
          <p14:tracePt t="37249" x="2222500" y="1250950"/>
          <p14:tracePt t="37266" x="2184400" y="1250950"/>
          <p14:tracePt t="37283" x="2139950" y="1257300"/>
          <p14:tracePt t="37300" x="2101850" y="1270000"/>
          <p14:tracePt t="37316" x="2070100" y="1282700"/>
          <p14:tracePt t="37333" x="2057400" y="1295400"/>
          <p14:tracePt t="37349" x="2038350" y="1308100"/>
          <p14:tracePt t="37366" x="2019300" y="1327150"/>
          <p14:tracePt t="37383" x="2006600" y="1358900"/>
          <p14:tracePt t="37400" x="1974850" y="1409700"/>
          <p14:tracePt t="37416" x="1949450" y="1485900"/>
          <p14:tracePt t="37433" x="1936750" y="1536700"/>
          <p14:tracePt t="37449" x="1930400" y="1568450"/>
          <p14:tracePt t="37466" x="1930400" y="1600200"/>
          <p14:tracePt t="37483" x="1930400" y="1625600"/>
          <p14:tracePt t="37500" x="1930400" y="1651000"/>
          <p14:tracePt t="37516" x="1930400" y="1676400"/>
          <p14:tracePt t="37533" x="1936750" y="1695450"/>
          <p14:tracePt t="37549" x="1955800" y="1739900"/>
          <p14:tracePt t="37566" x="1962150" y="1765300"/>
          <p14:tracePt t="37583" x="1981200" y="1784350"/>
          <p14:tracePt t="37600" x="2000250" y="1809750"/>
          <p14:tracePt t="37616" x="2025650" y="1847850"/>
          <p14:tracePt t="37633" x="2044700" y="1873250"/>
          <p14:tracePt t="37650" x="2063750" y="1892300"/>
          <p14:tracePt t="37666" x="2089150" y="1917700"/>
          <p14:tracePt t="37683" x="2127250" y="1943100"/>
          <p14:tracePt t="37700" x="2159000" y="1955800"/>
          <p14:tracePt t="37716" x="2197100" y="1974850"/>
          <p14:tracePt t="37733" x="2254250" y="1981200"/>
          <p14:tracePt t="37749" x="2324100" y="1987550"/>
          <p14:tracePt t="37766" x="2393950" y="1987550"/>
          <p14:tracePt t="37783" x="2463800" y="1987550"/>
          <p14:tracePt t="37800" x="2514600" y="1987550"/>
          <p14:tracePt t="37816" x="2578100" y="1943100"/>
          <p14:tracePt t="37834" x="2622550" y="1885950"/>
          <p14:tracePt t="37849" x="2667000" y="1784350"/>
          <p14:tracePt t="37866" x="2705100" y="1676400"/>
          <p14:tracePt t="37883" x="2717800" y="1587500"/>
          <p14:tracePt t="37899" x="2717800" y="1517650"/>
          <p14:tracePt t="37916" x="2717800" y="1473200"/>
          <p14:tracePt t="37933" x="2705100" y="1428750"/>
          <p14:tracePt t="37949" x="2679700" y="1384300"/>
          <p14:tracePt t="37967" x="2647950" y="1352550"/>
          <p14:tracePt t="37983" x="2622550" y="1327150"/>
          <p14:tracePt t="37999" x="2571750" y="1295400"/>
          <p14:tracePt t="38016" x="2501900" y="1276350"/>
          <p14:tracePt t="38033" x="2438400" y="1257300"/>
          <p14:tracePt t="38049" x="2387600" y="1250950"/>
          <p14:tracePt t="38066" x="2330450" y="1250950"/>
          <p14:tracePt t="38083" x="2279650" y="1250950"/>
          <p14:tracePt t="38100" x="2235200" y="1270000"/>
          <p14:tracePt t="38116" x="2184400" y="1282700"/>
          <p14:tracePt t="38133" x="2139950" y="1320800"/>
          <p14:tracePt t="38151" x="2101850" y="1352550"/>
          <p14:tracePt t="38166" x="2070100" y="1377950"/>
          <p14:tracePt t="38183" x="2044700" y="1416050"/>
          <p14:tracePt t="38199" x="2025650" y="1466850"/>
          <p14:tracePt t="38215" x="2006600" y="1511300"/>
          <p14:tracePt t="38232" x="2000250" y="1562100"/>
          <p14:tracePt t="38249" x="2000250" y="1600200"/>
          <p14:tracePt t="38266" x="2000250" y="1638300"/>
          <p14:tracePt t="38283" x="2000250" y="1670050"/>
          <p14:tracePt t="38299" x="2012950" y="1695450"/>
          <p14:tracePt t="38316" x="2032000" y="1714500"/>
          <p14:tracePt t="38333" x="2051050" y="1739900"/>
          <p14:tracePt t="38349" x="2070100" y="1765300"/>
          <p14:tracePt t="38366" x="2076450" y="1771650"/>
          <p14:tracePt t="38383" x="2082800" y="1778000"/>
          <p14:tracePt t="38399" x="2101850" y="1784350"/>
          <p14:tracePt t="38399" x="2101850" y="1790700"/>
          <p14:tracePt t="38417" x="2114550" y="1790700"/>
          <p14:tracePt t="38433" x="2120900" y="1797050"/>
          <p14:tracePt t="38449" x="2133600" y="1809750"/>
          <p14:tracePt t="38467" x="2139950" y="1809750"/>
          <p14:tracePt t="38483" x="2146300" y="1816100"/>
          <p14:tracePt t="40657" x="2159000" y="1816100"/>
          <p14:tracePt t="40666" x="2178050" y="1816100"/>
          <p14:tracePt t="40667" x="2190750" y="1816100"/>
          <p14:tracePt t="40684" x="2197100" y="1816100"/>
          <p14:tracePt t="40686" x="2222500" y="1816100"/>
          <p14:tracePt t="40702" x="2260600" y="1816100"/>
          <p14:tracePt t="40718" x="2273300" y="1816100"/>
          <p14:tracePt t="40735" x="2292350" y="1809750"/>
          <p14:tracePt t="40750" x="2311400" y="1809750"/>
          <p14:tracePt t="40767" x="2336800" y="1803400"/>
          <p14:tracePt t="40783" x="2381250" y="1790700"/>
          <p14:tracePt t="40801" x="2406650" y="1790700"/>
          <p14:tracePt t="40817" x="2514600" y="1771650"/>
          <p14:tracePt t="40834" x="2578100" y="1752600"/>
          <p14:tracePt t="40850" x="2641600" y="1733550"/>
          <p14:tracePt t="40867" x="2673350" y="1727200"/>
          <p14:tracePt t="40883" x="2698750" y="1714500"/>
          <p14:tracePt t="40900" x="2711450" y="1708150"/>
          <p14:tracePt t="40917" x="2743200" y="1701800"/>
          <p14:tracePt t="40934" x="2762250" y="1695450"/>
          <p14:tracePt t="40950" x="2774950" y="1689100"/>
          <p14:tracePt t="40967" x="2781300" y="1689100"/>
          <p14:tracePt t="40983" x="2787650" y="1689100"/>
          <p14:tracePt t="41000" x="2794000" y="1682750"/>
          <p14:tracePt t="41250" x="2787650" y="1682750"/>
          <p14:tracePt t="41259" x="2781300" y="1676400"/>
          <p14:tracePt t="41260" x="2774950" y="1676400"/>
          <p14:tracePt t="41268" x="2749550" y="1670050"/>
          <p14:tracePt t="41283" x="2730500" y="1663700"/>
          <p14:tracePt t="41300" x="2724150" y="1663700"/>
          <p14:tracePt t="41316" x="2724150" y="1657350"/>
          <p14:tracePt t="41818" x="2717800" y="1657350"/>
          <p14:tracePt t="41826" x="2717800" y="1651000"/>
          <p14:tracePt t="41834" x="2717800" y="1644650"/>
          <p14:tracePt t="41842" x="2717800" y="1631950"/>
          <p14:tracePt t="41851" x="2724150" y="1625600"/>
          <p14:tracePt t="41866" x="2730500" y="1619250"/>
          <p14:tracePt t="42215" x="2730500" y="1612900"/>
          <p14:tracePt t="42233" x="2724150" y="1612900"/>
          <p14:tracePt t="42257" x="2717800" y="1612900"/>
          <p14:tracePt t="42275" x="2698750" y="1619250"/>
          <p14:tracePt t="42277" x="2692400" y="1625600"/>
          <p14:tracePt t="42283" x="2679700" y="1625600"/>
          <p14:tracePt t="44897" x="2679700" y="1631950"/>
          <p14:tracePt t="44905" x="2667000" y="1638300"/>
          <p14:tracePt t="44913" x="2616200" y="1651000"/>
          <p14:tracePt t="44925" x="2584450" y="1657350"/>
          <p14:tracePt t="44933" x="2527300" y="1676400"/>
          <p14:tracePt t="44950" x="2482850" y="1695450"/>
          <p14:tracePt t="44967" x="2444750" y="1714500"/>
          <p14:tracePt t="44984" x="2419350" y="1733550"/>
          <p14:tracePt t="45018" x="2413000" y="1739900"/>
          <p14:tracePt t="45065" x="2413000" y="1746250"/>
          <p14:tracePt t="45081" x="2413000" y="1752600"/>
          <p14:tracePt t="45082" x="2419350" y="1752600"/>
          <p14:tracePt t="45098" x="2438400" y="1752600"/>
          <p14:tracePt t="45100" x="2476500" y="1758950"/>
          <p14:tracePt t="45115" x="2514600" y="1758950"/>
          <p14:tracePt t="45132" x="2546350" y="1758950"/>
          <p14:tracePt t="45149" x="2565400" y="1752600"/>
          <p14:tracePt t="45165" x="2584450" y="1714500"/>
          <p14:tracePt t="45182" x="2584450" y="1644650"/>
          <p14:tracePt t="45198" x="2578100" y="1574800"/>
          <p14:tracePt t="45215" x="2514600" y="1473200"/>
          <p14:tracePt t="45232" x="2482850" y="1441450"/>
          <p14:tracePt t="45250" x="2438400" y="1403350"/>
          <p14:tracePt t="45266" x="2374900" y="1377950"/>
          <p14:tracePt t="45283" x="2311400" y="1358900"/>
          <p14:tracePt t="45299" x="2273300" y="1352550"/>
          <p14:tracePt t="45316" x="2228850" y="1346200"/>
          <p14:tracePt t="45332" x="2190750" y="1346200"/>
          <p14:tracePt t="45349" x="2146300" y="1346200"/>
          <p14:tracePt t="45365" x="2108200" y="1352550"/>
          <p14:tracePt t="45382" x="2070100" y="1371600"/>
          <p14:tracePt t="45399" x="2038350" y="1397000"/>
          <p14:tracePt t="45399" x="2012950" y="1416050"/>
          <p14:tracePt t="45417" x="1962150" y="1460500"/>
          <p14:tracePt t="45433" x="1936750" y="1504950"/>
          <p14:tracePt t="45449" x="1917700" y="1549400"/>
          <p14:tracePt t="45465" x="1911350" y="1568450"/>
          <p14:tracePt t="45482" x="1911350" y="1600200"/>
          <p14:tracePt t="45499" x="1911350" y="1631950"/>
          <p14:tracePt t="45516" x="1911350" y="1663700"/>
          <p14:tracePt t="45532" x="1924050" y="1701800"/>
          <p14:tracePt t="45549" x="1949450" y="1746250"/>
          <p14:tracePt t="45566" x="1968500" y="1790700"/>
          <p14:tracePt t="45582" x="2000250" y="1841500"/>
          <p14:tracePt t="45599" x="2038350" y="1885950"/>
          <p14:tracePt t="45599" x="2044700" y="1898650"/>
          <p14:tracePt t="45617" x="2063750" y="1917700"/>
          <p14:tracePt t="45633" x="2076450" y="1930400"/>
          <p14:tracePt t="45649" x="2082800" y="1936750"/>
          <p14:tracePt t="45665" x="2108200" y="1949450"/>
          <p14:tracePt t="45683" x="2139950" y="1955800"/>
          <p14:tracePt t="45699" x="2197100" y="1962150"/>
          <p14:tracePt t="45716" x="2260600" y="1968500"/>
          <p14:tracePt t="45732" x="2330450" y="1968500"/>
          <p14:tracePt t="45749" x="2393950" y="1968500"/>
          <p14:tracePt t="45766" x="2470150" y="1943100"/>
          <p14:tracePt t="45783" x="2527300" y="1898650"/>
          <p14:tracePt t="45799" x="2578100" y="1854200"/>
          <p14:tracePt t="45799" x="2597150" y="1822450"/>
          <p14:tracePt t="45817" x="2622550" y="1778000"/>
          <p14:tracePt t="45832" x="2635250" y="1727200"/>
          <p14:tracePt t="45849" x="2647950" y="1695450"/>
          <p14:tracePt t="45865" x="2647950" y="1657350"/>
          <p14:tracePt t="45882" x="2647950" y="1619250"/>
          <p14:tracePt t="45899" x="2635250" y="1581150"/>
          <p14:tracePt t="45916" x="2628900" y="1562100"/>
          <p14:tracePt t="45932" x="2603500" y="1530350"/>
          <p14:tracePt t="45949" x="2584450" y="1504950"/>
          <p14:tracePt t="45966" x="2571750" y="1492250"/>
          <p14:tracePt t="45982" x="2552700" y="1479550"/>
          <p14:tracePt t="45999" x="2533650" y="1473200"/>
          <p14:tracePt t="45999" x="2520950" y="1466850"/>
          <p14:tracePt t="46017" x="2508250" y="1460500"/>
          <p14:tracePt t="46032" x="2489200" y="1460500"/>
          <p14:tracePt t="46049" x="2470150" y="1454150"/>
          <p14:tracePt t="46065" x="2463800" y="1447800"/>
          <p14:tracePt t="46352" x="2457450" y="1447800"/>
          <p14:tracePt t="46360" x="2457450" y="1460500"/>
          <p14:tracePt t="46365" x="2451100" y="1504950"/>
          <p14:tracePt t="46384" x="2451100" y="1555750"/>
          <p14:tracePt t="46399" x="2451100" y="1606550"/>
          <p14:tracePt t="46415" x="2463800" y="1651000"/>
          <p14:tracePt t="46433" x="2476500" y="1676400"/>
          <p14:tracePt t="46449" x="2489200" y="1689100"/>
          <p14:tracePt t="46466" x="2501900" y="1701800"/>
          <p14:tracePt t="46482" x="2520950" y="1708150"/>
          <p14:tracePt t="46499" x="2540000" y="1720850"/>
          <p14:tracePt t="46516" x="2559050" y="1727200"/>
          <p14:tracePt t="46532" x="2584450" y="1733550"/>
          <p14:tracePt t="46549" x="2603500" y="1739900"/>
          <p14:tracePt t="46566" x="2609850" y="1739900"/>
          <p14:tracePt t="46582" x="2622550" y="1746250"/>
          <p14:tracePt t="46599" x="2628900" y="1746250"/>
          <p14:tracePt t="46616" x="2641600" y="1752600"/>
          <p14:tracePt t="46632" x="2654300" y="1752600"/>
          <p14:tracePt t="46649" x="2667000" y="1752600"/>
          <p14:tracePt t="46666" x="2679700" y="1752600"/>
          <p14:tracePt t="46682" x="2692400" y="1752600"/>
          <p14:tracePt t="46699" x="2698750" y="1758950"/>
          <p14:tracePt t="46715" x="2711450" y="1758950"/>
          <p14:tracePt t="46732" x="2717800" y="1758950"/>
          <p14:tracePt t="46976" x="2711450" y="1758950"/>
          <p14:tracePt t="46984" x="2698750" y="1752600"/>
          <p14:tracePt t="46984" x="2686050" y="1752600"/>
          <p14:tracePt t="47001" x="2673350" y="1746250"/>
          <p14:tracePt t="47003" x="2654300" y="1739900"/>
          <p14:tracePt t="47015" x="2622550" y="1733550"/>
          <p14:tracePt t="47033" x="2609850" y="1727200"/>
          <p14:tracePt t="47049" x="2597150" y="1727200"/>
          <p14:tracePt t="47066" x="2584450" y="1727200"/>
          <p14:tracePt t="47082" x="2578100" y="1720850"/>
          <p14:tracePt t="47099" x="2571750" y="1720850"/>
          <p14:tracePt t="47137" x="2565400" y="1720850"/>
          <p14:tracePt t="47191" x="2559050" y="1720850"/>
          <p14:tracePt t="47704" x="2552700" y="1720850"/>
          <p14:tracePt t="47712" x="2540000" y="1720850"/>
          <p14:tracePt t="47718" x="2514600" y="1746250"/>
          <p14:tracePt t="47733" x="2501900" y="1765300"/>
          <p14:tracePt t="47734" x="2451100" y="1860550"/>
          <p14:tracePt t="47748" x="2400300" y="1981200"/>
          <p14:tracePt t="47765" x="2362200" y="2120900"/>
          <p14:tracePt t="47782" x="2343150" y="2260600"/>
          <p14:tracePt t="47799" x="2324100" y="2393950"/>
          <p14:tracePt t="47815" x="2317750" y="2571750"/>
          <p14:tracePt t="47833" x="2317750" y="2686050"/>
          <p14:tracePt t="47849" x="2317750" y="2800350"/>
          <p14:tracePt t="47865" x="2317750" y="2914650"/>
          <p14:tracePt t="47882" x="2317750" y="3028950"/>
          <p14:tracePt t="47899" x="2330450" y="3149600"/>
          <p14:tracePt t="47915" x="2349500" y="3282950"/>
          <p14:tracePt t="47932" x="2355850" y="3403600"/>
          <p14:tracePt t="47949" x="2355850" y="3530600"/>
          <p14:tracePt t="47965" x="2355850" y="3587750"/>
          <p14:tracePt t="47983" x="2362200" y="3695700"/>
          <p14:tracePt t="47999" x="2362200" y="3822700"/>
          <p14:tracePt t="47999" x="2362200" y="3905250"/>
          <p14:tracePt t="48017" x="2362200" y="4025900"/>
          <p14:tracePt t="48032" x="2362200" y="4152900"/>
          <p14:tracePt t="48049" x="2381250" y="4210050"/>
          <p14:tracePt t="48065" x="2400300" y="4298950"/>
          <p14:tracePt t="48082" x="2419350" y="4406900"/>
          <p14:tracePt t="48099" x="2425700" y="4438650"/>
          <p14:tracePt t="48116" x="2444750" y="4495800"/>
          <p14:tracePt t="48132" x="2470150" y="4578350"/>
          <p14:tracePt t="48149" x="2476500" y="4622800"/>
          <p14:tracePt t="48165" x="2482850" y="4667250"/>
          <p14:tracePt t="48182" x="2495550" y="4711700"/>
          <p14:tracePt t="48199" x="2508250" y="4762500"/>
          <p14:tracePt t="48199" x="2508250" y="4775200"/>
          <p14:tracePt t="48217" x="2520950" y="4826000"/>
          <p14:tracePt t="48232" x="2540000" y="4883150"/>
          <p14:tracePt t="48249" x="2559050" y="4946650"/>
          <p14:tracePt t="48265" x="2571750" y="5022850"/>
          <p14:tracePt t="48283" x="2597150" y="5086350"/>
          <p14:tracePt t="48299" x="2622550" y="5168900"/>
          <p14:tracePt t="48316" x="2635250" y="5232400"/>
          <p14:tracePt t="48332" x="2641600" y="5283200"/>
          <p14:tracePt t="48349" x="2654300" y="5321300"/>
          <p14:tracePt t="48365" x="2667000" y="5353050"/>
          <p14:tracePt t="48382" x="2679700" y="5384800"/>
          <p14:tracePt t="48399" x="2698750" y="5416550"/>
          <p14:tracePt t="48399" x="2698750" y="5429250"/>
          <p14:tracePt t="48416" x="2711450" y="5448300"/>
          <p14:tracePt t="48431" x="2736850" y="5524500"/>
          <p14:tracePt t="48448" x="2755900" y="5562600"/>
          <p14:tracePt t="48465" x="2774950" y="5600700"/>
          <p14:tracePt t="48481" x="2787650" y="5632450"/>
          <p14:tracePt t="48499" x="2806700" y="5670550"/>
          <p14:tracePt t="48516" x="2819400" y="5702300"/>
          <p14:tracePt t="48532" x="2825750" y="5734050"/>
          <p14:tracePt t="48549" x="2844800" y="5753100"/>
          <p14:tracePt t="48565" x="2851150" y="5778500"/>
          <p14:tracePt t="48582" x="2857500" y="5791200"/>
          <p14:tracePt t="48599" x="2857500" y="5797550"/>
          <p14:tracePt t="48599" x="2863850" y="5803900"/>
          <p14:tracePt t="48616" x="2863850" y="5810250"/>
          <p14:tracePt t="48666" x="2863850" y="5816600"/>
          <p14:tracePt t="48928" x="2863850" y="5810250"/>
          <p14:tracePt t="48936" x="2851150" y="5803900"/>
          <p14:tracePt t="48949" x="2851150" y="5797550"/>
          <p14:tracePt t="48950" x="2825750" y="5772150"/>
          <p14:tracePt t="48965" x="2806700" y="5721350"/>
          <p14:tracePt t="48981" x="2774950" y="5676900"/>
          <p14:tracePt t="48999" x="2749550" y="5626100"/>
          <p14:tracePt t="48999" x="2736850" y="5613400"/>
          <p14:tracePt t="49017" x="2705100" y="5562600"/>
          <p14:tracePt t="49032" x="2679700" y="5530850"/>
          <p14:tracePt t="49049" x="2635250" y="5486400"/>
          <p14:tracePt t="49065" x="2609850" y="5454650"/>
          <p14:tracePt t="49082" x="2584450" y="5429250"/>
          <p14:tracePt t="49099" x="2552700" y="5410200"/>
          <p14:tracePt t="49116" x="2514600" y="5384800"/>
          <p14:tracePt t="49132" x="2489200" y="5372100"/>
          <p14:tracePt t="49149" x="2457450" y="5365750"/>
          <p14:tracePt t="49165" x="2419350" y="5353050"/>
          <p14:tracePt t="49182" x="2393950" y="5353050"/>
          <p14:tracePt t="49199" x="2368550" y="5346700"/>
          <p14:tracePt t="49199" x="2362200" y="5346700"/>
          <p14:tracePt t="49216" x="2330450" y="5346700"/>
          <p14:tracePt t="49232" x="2311400" y="5346700"/>
          <p14:tracePt t="49249" x="2286000" y="5346700"/>
          <p14:tracePt t="49265" x="2266950" y="5359400"/>
          <p14:tracePt t="49282" x="2247900" y="5378450"/>
          <p14:tracePt t="49299" x="2235200" y="5391150"/>
          <p14:tracePt t="49315" x="2235200" y="5397500"/>
          <p14:tracePt t="49332" x="2235200" y="5403850"/>
          <p14:tracePt t="49349" x="2235200" y="5410200"/>
          <p14:tracePt t="49365" x="2235200" y="5416550"/>
          <p14:tracePt t="49382" x="2247900" y="5422900"/>
          <p14:tracePt t="49399" x="2273300" y="5429250"/>
          <p14:tracePt t="49399" x="2286000" y="5429250"/>
          <p14:tracePt t="49417" x="2305050" y="5429250"/>
          <p14:tracePt t="49432" x="2317750" y="5429250"/>
          <p14:tracePt t="49448" x="2336800" y="5429250"/>
          <p14:tracePt t="49465" x="2349500" y="5429250"/>
          <p14:tracePt t="49481" x="2368550" y="5429250"/>
          <p14:tracePt t="49498" x="2393950" y="5416550"/>
          <p14:tracePt t="49515" x="2406650" y="5391150"/>
          <p14:tracePt t="49532" x="2425700" y="5346700"/>
          <p14:tracePt t="49549" x="2425700" y="5302250"/>
          <p14:tracePt t="49565" x="2425700" y="5257800"/>
          <p14:tracePt t="49582" x="2425700" y="5219700"/>
          <p14:tracePt t="49582" x="2425700" y="5200650"/>
          <p14:tracePt t="49600" x="2425700" y="5181600"/>
          <p14:tracePt t="49615" x="2419350" y="5124450"/>
          <p14:tracePt t="49633" x="2393950" y="5080000"/>
          <p14:tracePt t="49649" x="2355850" y="5022850"/>
          <p14:tracePt t="49666" x="2311400" y="4972050"/>
          <p14:tracePt t="49682" x="2266950" y="4933950"/>
          <p14:tracePt t="49699" x="2235200" y="4902200"/>
          <p14:tracePt t="49715" x="2190750" y="4883150"/>
          <p14:tracePt t="49732" x="2146300" y="4876800"/>
          <p14:tracePt t="49749" x="2114550" y="4864100"/>
          <p14:tracePt t="49765" x="2076450" y="4857750"/>
          <p14:tracePt t="49782" x="2032000" y="4857750"/>
          <p14:tracePt t="49799" x="2000250" y="4857750"/>
          <p14:tracePt t="49799" x="1981200" y="4857750"/>
          <p14:tracePt t="49817" x="1936750" y="4889500"/>
          <p14:tracePt t="49833" x="1898650" y="4914900"/>
          <p14:tracePt t="49849" x="1873250" y="4933950"/>
          <p14:tracePt t="49866" x="1847850" y="4965700"/>
          <p14:tracePt t="49882" x="1835150" y="4984750"/>
          <p14:tracePt t="49899" x="1835150" y="5016500"/>
          <p14:tracePt t="49915" x="1828800" y="5048250"/>
          <p14:tracePt t="49932" x="1828800" y="5086350"/>
          <p14:tracePt t="49948" x="1828800" y="5137150"/>
          <p14:tracePt t="49965" x="1828800" y="5187950"/>
          <p14:tracePt t="49982" x="1841500" y="5257800"/>
          <p14:tracePt t="49999" x="1860550" y="5321300"/>
          <p14:tracePt t="50015" x="1892300" y="5403850"/>
          <p14:tracePt t="50033" x="1924050" y="5454650"/>
          <p14:tracePt t="50049" x="1924050" y="5473700"/>
          <p14:tracePt t="50066" x="1943100" y="5486400"/>
          <p14:tracePt t="50082" x="1962150" y="5505450"/>
          <p14:tracePt t="50099" x="1968500" y="5518150"/>
          <p14:tracePt t="50115" x="2000250" y="5530850"/>
          <p14:tracePt t="50132" x="2019300" y="5543550"/>
          <p14:tracePt t="50149" x="2032000" y="5549900"/>
          <p14:tracePt t="50166" x="2044700" y="5549900"/>
          <p14:tracePt t="50182" x="2063750" y="5556250"/>
          <p14:tracePt t="50199" x="2076450" y="5562600"/>
          <p14:tracePt t="50215" x="2114550" y="5568950"/>
          <p14:tracePt t="50235" x="2146300" y="5575300"/>
          <p14:tracePt t="50249" x="2171700" y="5581650"/>
          <p14:tracePt t="50266" x="2203450" y="5581650"/>
          <p14:tracePt t="50282" x="2241550" y="5581650"/>
          <p14:tracePt t="50299" x="2273300" y="5562600"/>
          <p14:tracePt t="50316" x="2317750" y="5524500"/>
          <p14:tracePt t="50332" x="2349500" y="5492750"/>
          <p14:tracePt t="50349" x="2368550" y="5454650"/>
          <p14:tracePt t="50365" x="2381250" y="5403850"/>
          <p14:tracePt t="50382" x="2381250" y="5372100"/>
          <p14:tracePt t="50399" x="2381250" y="5334000"/>
          <p14:tracePt t="50415" x="2381250" y="5283200"/>
          <p14:tracePt t="50433" x="2381250" y="5245100"/>
          <p14:tracePt t="50449" x="2368550" y="5219700"/>
          <p14:tracePt t="50466" x="2343150" y="5175250"/>
          <p14:tracePt t="50482" x="2336800" y="5156200"/>
          <p14:tracePt t="50498" x="2324100" y="5143500"/>
          <p14:tracePt t="50515" x="2317750" y="5137150"/>
          <p14:tracePt t="50532" x="2311400" y="5130800"/>
          <p14:tracePt t="50549" x="2305050" y="5130800"/>
          <p14:tracePt t="50565" x="2292350" y="5118100"/>
          <p14:tracePt t="50582" x="2279650" y="5118100"/>
          <p14:tracePt t="50582" x="2266950" y="5111750"/>
          <p14:tracePt t="50600" x="2260600" y="5111750"/>
          <p14:tracePt t="50615" x="2216150" y="5105400"/>
          <p14:tracePt t="50633" x="2178050" y="5105400"/>
          <p14:tracePt t="50649" x="2146300" y="5105400"/>
          <p14:tracePt t="50665" x="2114550" y="5105400"/>
          <p14:tracePt t="50682" x="2089150" y="5105400"/>
          <p14:tracePt t="50699" x="2063750" y="5105400"/>
          <p14:tracePt t="50715" x="2025650" y="5118100"/>
          <p14:tracePt t="50732" x="1981200" y="5149850"/>
          <p14:tracePt t="50748" x="1949450" y="5175250"/>
          <p14:tracePt t="50766" x="1936750" y="5194300"/>
          <p14:tracePt t="50782" x="1917700" y="5213350"/>
          <p14:tracePt t="50799" x="1905000" y="5245100"/>
          <p14:tracePt t="50815" x="1898650" y="5276850"/>
          <p14:tracePt t="50833" x="1892300" y="5314950"/>
          <p14:tracePt t="50849" x="1892300" y="5346700"/>
          <p14:tracePt t="50865" x="1892300" y="5378450"/>
          <p14:tracePt t="50882" x="1892300" y="5416550"/>
          <p14:tracePt t="50899" x="1892300" y="5461000"/>
          <p14:tracePt t="50915" x="1911350" y="5492750"/>
          <p14:tracePt t="50932" x="1930400" y="5537200"/>
          <p14:tracePt t="50949" x="1943100" y="5568950"/>
          <p14:tracePt t="50965" x="1962150" y="5594350"/>
          <p14:tracePt t="50983" x="1968500" y="5613400"/>
          <p14:tracePt t="50999" x="1981200" y="5632450"/>
          <p14:tracePt t="51015" x="2012950" y="5664200"/>
          <p14:tracePt t="51033" x="2032000" y="5676900"/>
          <p14:tracePt t="51049" x="2051050" y="5689600"/>
          <p14:tracePt t="51065" x="2082800" y="5695950"/>
          <p14:tracePt t="51082" x="2114550" y="5702300"/>
          <p14:tracePt t="51099" x="2159000" y="5708650"/>
          <p14:tracePt t="51115" x="2216150" y="5708650"/>
          <p14:tracePt t="51132" x="2286000" y="5708650"/>
          <p14:tracePt t="51149" x="2355850" y="5702300"/>
          <p14:tracePt t="51165" x="2419350" y="5670550"/>
          <p14:tracePt t="51182" x="2470150" y="5632450"/>
          <p14:tracePt t="51199" x="2501900" y="5600700"/>
          <p14:tracePt t="51215" x="2533650" y="5518150"/>
          <p14:tracePt t="51233" x="2546350" y="5454650"/>
          <p14:tracePt t="51249" x="2546350" y="5384800"/>
          <p14:tracePt t="51266" x="2546350" y="5295900"/>
          <p14:tracePt t="51282" x="2527300" y="5238750"/>
          <p14:tracePt t="51298" x="2508250" y="5181600"/>
          <p14:tracePt t="51316" x="2482850" y="5137150"/>
          <p14:tracePt t="51332" x="2470150" y="5105400"/>
          <p14:tracePt t="51349" x="2451100" y="5080000"/>
          <p14:tracePt t="51365" x="2425700" y="5048250"/>
          <p14:tracePt t="51382" x="2400300" y="5022850"/>
          <p14:tracePt t="51398" x="2368550" y="5003800"/>
          <p14:tracePt t="51415" x="2305050" y="4984750"/>
          <p14:tracePt t="51432" x="2254250" y="4972050"/>
          <p14:tracePt t="51449" x="2216150" y="4972050"/>
          <p14:tracePt t="51465" x="2171700" y="4972050"/>
          <p14:tracePt t="51482" x="2127250" y="4972050"/>
          <p14:tracePt t="51499" x="2070100" y="4991100"/>
          <p14:tracePt t="51516" x="2025650" y="5016500"/>
          <p14:tracePt t="51532" x="1974850" y="5067300"/>
          <p14:tracePt t="51549" x="1924050" y="5124450"/>
          <p14:tracePt t="51565" x="1885950" y="5181600"/>
          <p14:tracePt t="51582" x="1873250" y="5232400"/>
          <p14:tracePt t="51598" x="1860550" y="5276850"/>
          <p14:tracePt t="51615" x="1854200" y="5346700"/>
          <p14:tracePt t="51632" x="1854200" y="5384800"/>
          <p14:tracePt t="51649" x="1854200" y="5416550"/>
          <p14:tracePt t="51665" x="1860550" y="5454650"/>
          <p14:tracePt t="51682" x="1860550" y="5467350"/>
          <p14:tracePt t="51698" x="1873250" y="5499100"/>
          <p14:tracePt t="51715" x="1892300" y="5549900"/>
          <p14:tracePt t="51732" x="1917700" y="5588000"/>
          <p14:tracePt t="51749" x="1955800" y="5638800"/>
          <p14:tracePt t="51765" x="1981200" y="5670550"/>
          <p14:tracePt t="51782" x="2000250" y="5689600"/>
          <p14:tracePt t="51799" x="2025650" y="5721350"/>
          <p14:tracePt t="51816" x="2057400" y="5740400"/>
          <p14:tracePt t="51832" x="2095500" y="5740400"/>
          <p14:tracePt t="51849" x="2133600" y="5740400"/>
          <p14:tracePt t="51865" x="2184400" y="5740400"/>
          <p14:tracePt t="51882" x="2254250" y="5727700"/>
          <p14:tracePt t="51898" x="2311400" y="5702300"/>
          <p14:tracePt t="51915" x="2362200" y="5676900"/>
          <p14:tracePt t="51932" x="2406650" y="5645150"/>
          <p14:tracePt t="51949" x="2444750" y="5607050"/>
          <p14:tracePt t="51965" x="2463800" y="5562600"/>
          <p14:tracePt t="51982" x="2476500" y="5499100"/>
          <p14:tracePt t="51998" x="2482850" y="5435600"/>
          <p14:tracePt t="52015" x="2476500" y="5353050"/>
          <p14:tracePt t="52032" x="2444750" y="5270500"/>
          <p14:tracePt t="52049" x="2425700" y="5219700"/>
          <p14:tracePt t="52065" x="2400300" y="5168900"/>
          <p14:tracePt t="52082" x="2387600" y="5143500"/>
          <p14:tracePt t="52099" x="2362200" y="5111750"/>
          <p14:tracePt t="52116" x="2330450" y="5073650"/>
          <p14:tracePt t="52132" x="2305050" y="5048250"/>
          <p14:tracePt t="52149" x="2266950" y="5022850"/>
          <p14:tracePt t="52165" x="2228850" y="5003800"/>
          <p14:tracePt t="52182" x="2171700" y="4991100"/>
          <p14:tracePt t="52199" x="2120900" y="4984750"/>
          <p14:tracePt t="52199" x="2089150" y="4984750"/>
          <p14:tracePt t="52216" x="2032000" y="4984750"/>
          <p14:tracePt t="52232" x="1987550" y="4991100"/>
          <p14:tracePt t="52249" x="1949450" y="5010150"/>
          <p14:tracePt t="52265" x="1924050" y="5041900"/>
          <p14:tracePt t="52282" x="1892300" y="5073650"/>
          <p14:tracePt t="52299" x="1866900" y="5124450"/>
          <p14:tracePt t="52316" x="1854200" y="5168900"/>
          <p14:tracePt t="52332" x="1847850" y="5219700"/>
          <p14:tracePt t="52350" x="1847850" y="5270500"/>
          <p14:tracePt t="52365" x="1847850" y="5308600"/>
          <p14:tracePt t="52382" x="1847850" y="5353050"/>
          <p14:tracePt t="52398" x="1847850" y="5403850"/>
          <p14:tracePt t="52398" x="1854200" y="5441950"/>
          <p14:tracePt t="52416" x="1860550" y="5448300"/>
          <p14:tracePt t="52433" x="1879600" y="5486400"/>
          <p14:tracePt t="52449" x="1905000" y="5511800"/>
          <p14:tracePt t="52465" x="1930400" y="5543550"/>
          <p14:tracePt t="52482" x="1955800" y="5568950"/>
          <p14:tracePt t="52499" x="1974850" y="5588000"/>
          <p14:tracePt t="52515" x="2000250" y="5607050"/>
          <p14:tracePt t="52532" x="2019300" y="5619750"/>
          <p14:tracePt t="52548" x="2044700" y="5632450"/>
          <p14:tracePt t="52565" x="2070100" y="5645150"/>
          <p14:tracePt t="52581" x="2082800" y="5651500"/>
          <p14:tracePt t="52599" x="2120900" y="5657850"/>
          <p14:tracePt t="52599" x="2127250" y="5657850"/>
          <p14:tracePt t="52616" x="2159000" y="5657850"/>
          <p14:tracePt t="52632" x="2197100" y="5657850"/>
          <p14:tracePt t="52649" x="2228850" y="5657850"/>
          <p14:tracePt t="52665" x="2254250" y="5657850"/>
          <p14:tracePt t="52682" x="2273300" y="5657850"/>
          <p14:tracePt t="52698" x="2292350" y="5657850"/>
          <p14:tracePt t="52715" x="2305050" y="5651500"/>
          <p14:tracePt t="52732" x="2317750" y="5645150"/>
          <p14:tracePt t="52748" x="2324100" y="5638800"/>
          <p14:tracePt t="52765" x="2336800" y="5632450"/>
          <p14:tracePt t="52782" x="2343150" y="5626100"/>
          <p14:tracePt t="52817" x="2349500" y="5626100"/>
          <p14:tracePt t="52819" x="2355850" y="5619750"/>
          <p14:tracePt t="52832" x="2362200" y="5619750"/>
          <p14:tracePt t="52849" x="2374900" y="5619750"/>
          <p14:tracePt t="52866" x="2381250" y="5613400"/>
          <p14:tracePt t="52883" x="2400300" y="5613400"/>
          <p14:tracePt t="52899" x="2419350" y="5600700"/>
          <p14:tracePt t="52915" x="2438400" y="5594350"/>
          <p14:tracePt t="52932" x="2463800" y="5575300"/>
          <p14:tracePt t="52948" x="2476500" y="5568950"/>
          <p14:tracePt t="52965" x="2482850" y="5562600"/>
          <p14:tracePt t="52982" x="2495550" y="5556250"/>
          <p14:tracePt t="52999" x="2501900" y="5549900"/>
          <p14:tracePt t="53177" x="2508250" y="5524500"/>
          <p14:tracePt t="53192" x="2508250" y="5454650"/>
          <p14:tracePt t="53196" x="2508250" y="5289550"/>
          <p14:tracePt t="53216" x="2508250" y="5181600"/>
          <p14:tracePt t="53218" x="2527300" y="4857750"/>
          <p14:tracePt t="53232" x="2546350" y="4495800"/>
          <p14:tracePt t="53248" x="2609850" y="4102100"/>
          <p14:tracePt t="53265" x="2673350" y="3778250"/>
          <p14:tracePt t="53281" x="2724150" y="3390900"/>
          <p14:tracePt t="53298" x="2705100" y="2940050"/>
          <p14:tracePt t="53315" x="2654300" y="2571750"/>
          <p14:tracePt t="53332" x="2565400" y="2247900"/>
          <p14:tracePt t="53348" x="2514600" y="2089150"/>
          <p14:tracePt t="53366" x="2457450" y="1955800"/>
          <p14:tracePt t="53382" x="2406650" y="1854200"/>
          <p14:tracePt t="53399" x="2368550" y="1784350"/>
          <p14:tracePt t="53415" x="2330450" y="1739900"/>
          <p14:tracePt t="53433" x="2311400" y="1708150"/>
          <p14:tracePt t="53448" x="2292350" y="1682750"/>
          <p14:tracePt t="53465" x="2260600" y="1638300"/>
          <p14:tracePt t="53482" x="2216150" y="1587500"/>
          <p14:tracePt t="53499" x="2171700" y="1536700"/>
          <p14:tracePt t="53515" x="2127250" y="1479550"/>
          <p14:tracePt t="53532" x="2089150" y="1428750"/>
          <p14:tracePt t="53548" x="2063750" y="1390650"/>
          <p14:tracePt t="53565" x="2051050" y="1365250"/>
          <p14:tracePt t="53582" x="2044700" y="1352550"/>
          <p14:tracePt t="53672" x="2032000" y="1352550"/>
          <p14:tracePt t="53679" x="2012950" y="1371600"/>
          <p14:tracePt t="53688" x="1936750" y="1454150"/>
          <p14:tracePt t="53698" x="1866900" y="1549400"/>
          <p14:tracePt t="53715" x="1835150" y="1631950"/>
          <p14:tracePt t="53732" x="1816100" y="1701800"/>
          <p14:tracePt t="53748" x="1816100" y="1739900"/>
          <p14:tracePt t="53766" x="1816100" y="1765300"/>
          <p14:tracePt t="53782" x="1816100" y="1809750"/>
          <p14:tracePt t="53799" x="1841500" y="1835150"/>
          <p14:tracePt t="53815" x="1924050" y="1885950"/>
          <p14:tracePt t="53832" x="1987550" y="1911350"/>
          <p14:tracePt t="53849" x="2025650" y="1924050"/>
          <p14:tracePt t="53865" x="2063750" y="1936750"/>
          <p14:tracePt t="53883" x="2095500" y="1936750"/>
          <p14:tracePt t="53899" x="2127250" y="1936750"/>
          <p14:tracePt t="53915" x="2165350" y="1936750"/>
          <p14:tracePt t="53932" x="2222500" y="1936750"/>
          <p14:tracePt t="53948" x="2260600" y="1930400"/>
          <p14:tracePt t="53966" x="2311400" y="1911350"/>
          <p14:tracePt t="53982" x="2343150" y="1885950"/>
          <p14:tracePt t="53999" x="2362200" y="1873250"/>
          <p14:tracePt t="54015" x="2413000" y="1828800"/>
          <p14:tracePt t="54033" x="2425700" y="1784350"/>
          <p14:tracePt t="54048" x="2432050" y="1739900"/>
          <p14:tracePt t="54065" x="2438400" y="1682750"/>
          <p14:tracePt t="54082" x="2438400" y="1657350"/>
          <p14:tracePt t="54098" x="2438400" y="1638300"/>
          <p14:tracePt t="54115" x="2438400" y="1631950"/>
          <p14:tracePt t="54132" x="2438400" y="1619250"/>
          <p14:tracePt t="54149" x="2432050" y="1600200"/>
          <p14:tracePt t="54165" x="2425700" y="1593850"/>
          <p14:tracePt t="54182" x="2413000" y="1574800"/>
          <p14:tracePt t="54199" x="2406650" y="1555750"/>
          <p14:tracePt t="54215" x="2374900" y="1511300"/>
          <p14:tracePt t="54232" x="2355850" y="1485900"/>
          <p14:tracePt t="54248" x="2336800" y="1466850"/>
          <p14:tracePt t="54265" x="2317750" y="1447800"/>
          <p14:tracePt t="54282" x="2305050" y="1428750"/>
          <p14:tracePt t="54298" x="2298700" y="1422400"/>
          <p14:tracePt t="54315" x="2286000" y="1416050"/>
          <p14:tracePt t="54331" x="2254250" y="1416050"/>
          <p14:tracePt t="54348" x="2228850" y="1403350"/>
          <p14:tracePt t="54365" x="2197100" y="1403350"/>
          <p14:tracePt t="54382" x="2165350" y="1403350"/>
          <p14:tracePt t="54399" x="2133600" y="1409700"/>
          <p14:tracePt t="54415" x="2089150" y="1422400"/>
          <p14:tracePt t="54432" x="2057400" y="1441450"/>
          <p14:tracePt t="54448" x="2038350" y="1460500"/>
          <p14:tracePt t="54465" x="2012950" y="1479550"/>
          <p14:tracePt t="54482" x="1981200" y="1504950"/>
          <p14:tracePt t="54498" x="1962150" y="1530350"/>
          <p14:tracePt t="54515" x="1949450" y="1555750"/>
          <p14:tracePt t="54532" x="1936750" y="1581150"/>
          <p14:tracePt t="54548" x="1930400" y="1612900"/>
          <p14:tracePt t="54565" x="1924050" y="1638300"/>
          <p14:tracePt t="54582" x="1924050" y="1670050"/>
          <p14:tracePt t="54598" x="1924050" y="1689100"/>
          <p14:tracePt t="54614" x="1924050" y="1708150"/>
          <p14:tracePt t="54631" x="1936750" y="1733550"/>
          <p14:tracePt t="54649" x="1949450" y="1752600"/>
          <p14:tracePt t="54665" x="1962150" y="1765300"/>
          <p14:tracePt t="54682" x="1968500" y="1778000"/>
          <p14:tracePt t="54698" x="1974850" y="1784350"/>
          <p14:tracePt t="54715" x="1987550" y="1790700"/>
          <p14:tracePt t="54732" x="1993900" y="1797050"/>
          <p14:tracePt t="54800" x="2000250" y="1803400"/>
          <p14:tracePt t="55153" x="2025650" y="1803400"/>
          <p14:tracePt t="55160" x="2051050" y="1803400"/>
          <p14:tracePt t="55174" x="2108200" y="1816100"/>
          <p14:tracePt t="55177" x="2133600" y="1816100"/>
          <p14:tracePt t="55184" x="2171700" y="1822450"/>
          <p14:tracePt t="55198" x="2241550" y="1828800"/>
          <p14:tracePt t="55198" x="2266950" y="1828800"/>
          <p14:tracePt t="55216" x="2311400" y="1828800"/>
          <p14:tracePt t="55232" x="2343150" y="1828800"/>
          <p14:tracePt t="55249" x="2374900" y="1803400"/>
          <p14:tracePt t="55265" x="2406650" y="1758950"/>
          <p14:tracePt t="55282" x="2425700" y="1689100"/>
          <p14:tracePt t="55298" x="2432050" y="1625600"/>
          <p14:tracePt t="55315" x="2432050" y="1606550"/>
          <p14:tracePt t="55332" x="2438400" y="1581150"/>
          <p14:tracePt t="55349" x="2438400" y="1562100"/>
          <p14:tracePt t="55365" x="2438400" y="1536700"/>
          <p14:tracePt t="55383" x="2438400" y="1517650"/>
          <p14:tracePt t="55398" x="2438400" y="1492250"/>
          <p14:tracePt t="55398" x="2425700" y="1473200"/>
          <p14:tracePt t="55416" x="2413000" y="1447800"/>
          <p14:tracePt t="55432" x="2387600" y="1422400"/>
          <p14:tracePt t="55449" x="2368550" y="1397000"/>
          <p14:tracePt t="55465" x="2343150" y="1384300"/>
          <p14:tracePt t="55482" x="2311400" y="1365250"/>
          <p14:tracePt t="55498" x="2286000" y="1365250"/>
          <p14:tracePt t="55516" x="2273300" y="1365250"/>
          <p14:tracePt t="55532" x="2266950" y="1365250"/>
          <p14:tracePt t="55548" x="2247900" y="1365250"/>
          <p14:tracePt t="55565" x="2203450" y="1377950"/>
          <p14:tracePt t="55582" x="2171700" y="1390650"/>
          <p14:tracePt t="55598" x="2127250" y="1416050"/>
          <p14:tracePt t="55598" x="2114550" y="1422400"/>
          <p14:tracePt t="55616" x="2101850" y="1428750"/>
          <p14:tracePt t="55631" x="2063750" y="1460500"/>
          <p14:tracePt t="55648" x="2044700" y="1479550"/>
          <p14:tracePt t="55664" x="2032000" y="1492250"/>
          <p14:tracePt t="55681" x="2012950" y="1517650"/>
          <p14:tracePt t="55698" x="2012950" y="1562100"/>
          <p14:tracePt t="55715" x="2006600" y="1600200"/>
          <p14:tracePt t="55732" x="2006600" y="1638300"/>
          <p14:tracePt t="55749" x="2006600" y="1676400"/>
          <p14:tracePt t="55765" x="2006600" y="1708150"/>
          <p14:tracePt t="55782" x="2019300" y="1746250"/>
          <p14:tracePt t="55798" x="2025650" y="1765300"/>
          <p14:tracePt t="55798" x="2032000" y="1771650"/>
          <p14:tracePt t="55816" x="2038350" y="1784350"/>
          <p14:tracePt t="55832" x="2044700" y="1790700"/>
          <p14:tracePt t="55873" x="2051050" y="1797050"/>
          <p14:tracePt t="55875" x="2063750" y="1803400"/>
          <p14:tracePt t="55882" x="2095500" y="1803400"/>
          <p14:tracePt t="55898" x="2139950" y="1809750"/>
          <p14:tracePt t="55916" x="2178050" y="1816100"/>
          <p14:tracePt t="55932" x="2216150" y="1822450"/>
          <p14:tracePt t="55948" x="2228850" y="1822450"/>
          <p14:tracePt t="55965" x="2247900" y="1822450"/>
          <p14:tracePt t="55982" x="2254250" y="1822450"/>
          <p14:tracePt t="55998" x="2266950" y="1822450"/>
          <p14:tracePt t="55998" x="2273300" y="1822450"/>
          <p14:tracePt t="56041" x="2279650" y="1822450"/>
          <p14:tracePt t="56097" x="2286000" y="1822450"/>
          <p14:tracePt t="56113" x="2292350" y="1822450"/>
          <p14:tracePt t="56153" x="2298700" y="1822450"/>
          <p14:tracePt t="56185" x="2311400" y="1822450"/>
          <p14:tracePt t="56192" x="2311400" y="1816100"/>
          <p14:tracePt t="56208" x="2317750" y="1809750"/>
          <p14:tracePt t="56217" x="2324100" y="1809750"/>
          <p14:tracePt t="56233" x="2330450" y="1803400"/>
          <p14:tracePt t="56234" x="2336800" y="1797050"/>
          <p14:tracePt t="56249" x="2336800" y="1790700"/>
          <p14:tracePt t="56265" x="2349500" y="1784350"/>
          <p14:tracePt t="56282" x="2349500" y="1778000"/>
          <p14:tracePt t="56300" x="2355850" y="1765300"/>
          <p14:tracePt t="56345" x="2355850" y="1758950"/>
          <p14:tracePt t="56347" x="2355850" y="1746250"/>
          <p14:tracePt t="56377" x="2362200" y="1739900"/>
          <p14:tracePt t="56386" x="2362200" y="1727200"/>
          <p14:tracePt t="56393" x="2362200" y="1720850"/>
          <p14:tracePt t="56400" x="2362200" y="1708150"/>
          <p14:tracePt t="56416" x="2362200" y="1695450"/>
          <p14:tracePt t="56433" x="2362200" y="1682750"/>
          <p14:tracePt t="56449" x="2362200" y="1676400"/>
          <p14:tracePt t="56466" x="2362200" y="1663700"/>
          <p14:tracePt t="56483" x="2362200" y="1657350"/>
          <p14:tracePt t="56499" x="2362200" y="1644650"/>
          <p14:tracePt t="56516" x="2362200" y="1625600"/>
          <p14:tracePt t="56533" x="2349500" y="1600200"/>
          <p14:tracePt t="56549" x="2349500" y="1587500"/>
          <p14:tracePt t="56566" x="2343150" y="1581150"/>
          <p14:tracePt t="56624" x="2336800" y="1574800"/>
          <p14:tracePt t="56641" x="2317750" y="1574800"/>
          <p14:tracePt t="56649" x="2292350" y="1574800"/>
          <p14:tracePt t="56657" x="2222500" y="1574800"/>
          <p14:tracePt t="56665" x="2146300" y="1606550"/>
          <p14:tracePt t="56682" x="2089150" y="1663700"/>
          <p14:tracePt t="56699" x="2044700" y="1714500"/>
          <p14:tracePt t="56716" x="2025650" y="1733550"/>
          <p14:tracePt t="56733" x="2012950" y="1739900"/>
          <p14:tracePt t="56749" x="2006600" y="1752600"/>
          <p14:tracePt t="56766" x="1993900" y="1784350"/>
          <p14:tracePt t="56783" x="1968500" y="1847850"/>
          <p14:tracePt t="56799" x="1917700" y="1968500"/>
          <p14:tracePt t="56816" x="1822450" y="2203450"/>
          <p14:tracePt t="56833" x="1739900" y="2444750"/>
          <p14:tracePt t="56849" x="1644650" y="2794000"/>
          <p14:tracePt t="56866" x="1562100" y="3175000"/>
          <p14:tracePt t="56882" x="1498600" y="3473450"/>
          <p14:tracePt t="56899" x="1428750" y="4032250"/>
          <p14:tracePt t="56917" x="1403350" y="4705350"/>
          <p14:tracePt t="56933" x="1447800" y="5422900"/>
          <p14:tracePt t="56949" x="1574800" y="6127750"/>
          <p14:tracePt t="56966" x="1758950" y="6680200"/>
          <p14:tracePt t="56983" x="1962150" y="6851650"/>
          <p14:tracePt t="57000" x="2165350" y="6851650"/>
          <p14:tracePt t="57017" x="2279650" y="6851650"/>
          <p14:tracePt t="57033" x="2362200" y="6851650"/>
          <p14:tracePt t="57049" x="2413000" y="6851650"/>
          <p14:tracePt t="57066" x="2470150" y="6838950"/>
          <p14:tracePt t="57082" x="2533650" y="6819900"/>
          <p14:tracePt t="57100" x="2616200" y="6781800"/>
          <p14:tracePt t="57116" x="2705100" y="6718300"/>
          <p14:tracePt t="57133" x="2774950" y="6648450"/>
          <p14:tracePt t="57149" x="2857500" y="6553200"/>
          <p14:tracePt t="57166" x="2914650" y="6445250"/>
          <p14:tracePt t="57182" x="2946400" y="6369050"/>
          <p14:tracePt t="57200" x="2959100" y="6299200"/>
          <p14:tracePt t="57216" x="2971800" y="6172200"/>
          <p14:tracePt t="57233" x="2971800" y="6064250"/>
          <p14:tracePt t="57249" x="2971800" y="5930900"/>
          <p14:tracePt t="57266" x="2952750" y="5842000"/>
          <p14:tracePt t="57283" x="2921000" y="5734050"/>
          <p14:tracePt t="57300" x="2895600" y="5651500"/>
          <p14:tracePt t="57338" x="2876550" y="5600700"/>
          <p14:tracePt t="57340" x="2857500" y="5562600"/>
          <p14:tracePt t="57349" x="2813050" y="5486400"/>
          <p14:tracePt t="57366" x="2768600" y="5410200"/>
          <p14:tracePt t="57382" x="2717800" y="5340350"/>
          <p14:tracePt t="57399" x="2660650" y="5283200"/>
          <p14:tracePt t="57399" x="2635250" y="5257800"/>
          <p14:tracePt t="57417" x="2559050" y="5213350"/>
          <p14:tracePt t="57433" x="2514600" y="5187950"/>
          <p14:tracePt t="57449" x="2457450" y="5162550"/>
          <p14:tracePt t="57466" x="2406650" y="5149850"/>
          <p14:tracePt t="57482" x="2368550" y="5130800"/>
          <p14:tracePt t="57499" x="2330450" y="5124450"/>
          <p14:tracePt t="57516" x="2292350" y="5118100"/>
          <p14:tracePt t="57533" x="2235200" y="5111750"/>
          <p14:tracePt t="57549" x="2190750" y="5099050"/>
          <p14:tracePt t="57566" x="2146300" y="5092700"/>
          <p14:tracePt t="57583" x="2114550" y="5092700"/>
          <p14:tracePt t="57600" x="2095500" y="5092700"/>
          <p14:tracePt t="57616" x="2063750" y="5092700"/>
          <p14:tracePt t="57633" x="2038350" y="5092700"/>
          <p14:tracePt t="57649" x="1987550" y="5137150"/>
          <p14:tracePt t="57666" x="1936750" y="5181600"/>
          <p14:tracePt t="57683" x="1911350" y="5226050"/>
          <p14:tracePt t="57699" x="1898650" y="5276850"/>
          <p14:tracePt t="57716" x="1892300" y="5308600"/>
          <p14:tracePt t="57733" x="1885950" y="5340350"/>
          <p14:tracePt t="57749" x="1885950" y="5378450"/>
          <p14:tracePt t="57766" x="1898650" y="5403850"/>
          <p14:tracePt t="57782" x="1917700" y="5435600"/>
          <p14:tracePt t="57799" x="1949450" y="5480050"/>
          <p14:tracePt t="57816" x="2006600" y="5543550"/>
          <p14:tracePt t="57833" x="2038350" y="5568950"/>
          <p14:tracePt t="57849" x="2070100" y="5607050"/>
          <p14:tracePt t="57866" x="2095500" y="5619750"/>
          <p14:tracePt t="57883" x="2114550" y="5632450"/>
          <p14:tracePt t="57899" x="2133600" y="5638800"/>
          <p14:tracePt t="57916" x="2152650" y="5638800"/>
          <p14:tracePt t="57933" x="2190750" y="5638800"/>
          <p14:tracePt t="57950" x="2235200" y="5638800"/>
          <p14:tracePt t="57966" x="2292350" y="5619750"/>
          <p14:tracePt t="57983" x="2349500" y="5581650"/>
          <p14:tracePt t="57999" x="2393950" y="5549900"/>
          <p14:tracePt t="57999" x="2413000" y="5537200"/>
          <p14:tracePt t="58017" x="2438400" y="5518150"/>
          <p14:tracePt t="58033" x="2451100" y="5492750"/>
          <p14:tracePt t="58049" x="2457450" y="5473700"/>
          <p14:tracePt t="58066" x="2457450" y="5441950"/>
          <p14:tracePt t="58083" x="2463800" y="5403850"/>
          <p14:tracePt t="58099" x="2463800" y="5372100"/>
          <p14:tracePt t="58116" x="2463800" y="5340350"/>
          <p14:tracePt t="58133" x="2457450" y="5302250"/>
          <p14:tracePt t="58149" x="2451100" y="5295900"/>
          <p14:tracePt t="58166" x="2444750" y="5276850"/>
          <p14:tracePt t="58183" x="2444750" y="5264150"/>
          <p14:tracePt t="58200" x="2432050" y="5245100"/>
          <p14:tracePt t="58216" x="2413000" y="5219700"/>
          <p14:tracePt t="58232" x="2393950" y="5207000"/>
          <p14:tracePt t="58249" x="2374900" y="5194300"/>
          <p14:tracePt t="58266" x="2355850" y="5194300"/>
          <p14:tracePt t="58283" x="2324100" y="5187950"/>
          <p14:tracePt t="58299" x="2286000" y="5181600"/>
          <p14:tracePt t="58316" x="2260600" y="5181600"/>
          <p14:tracePt t="58333" x="2216150" y="5181600"/>
          <p14:tracePt t="58350" x="2184400" y="5181600"/>
          <p14:tracePt t="58366" x="2171700" y="5181600"/>
          <p14:tracePt t="58383" x="2159000" y="5187950"/>
          <p14:tracePt t="58399" x="2133600" y="5194300"/>
          <p14:tracePt t="58417" x="2127250" y="5207000"/>
          <p14:tracePt t="58433" x="2101850" y="5213350"/>
          <p14:tracePt t="58450" x="2082800" y="5226050"/>
          <p14:tracePt t="58466" x="2051050" y="5251450"/>
          <p14:tracePt t="58483" x="2032000" y="5276850"/>
          <p14:tracePt t="58499" x="2019300" y="5295900"/>
          <p14:tracePt t="58517" x="2012950" y="5308600"/>
          <p14:tracePt t="58533" x="2006600" y="5314950"/>
          <p14:tracePt t="58549" x="2006600" y="5327650"/>
          <p14:tracePt t="58566" x="2006600" y="5334000"/>
          <p14:tracePt t="59346"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GB"/>
              <a:t>EIE1—Extended Interrupt Enable 1</a:t>
            </a:r>
          </a:p>
        </p:txBody>
      </p:sp>
      <p:graphicFrame>
        <p:nvGraphicFramePr>
          <p:cNvPr id="348206" name="Group 46"/>
          <p:cNvGraphicFramePr>
            <a:graphicFrameLocks noGrp="1"/>
          </p:cNvGraphicFramePr>
          <p:nvPr/>
        </p:nvGraphicFramePr>
        <p:xfrm>
          <a:off x="1068388" y="900113"/>
          <a:ext cx="6042025" cy="5559426"/>
        </p:xfrm>
        <a:graphic>
          <a:graphicData uri="http://schemas.openxmlformats.org/drawingml/2006/table">
            <a:tbl>
              <a:tblPr/>
              <a:tblGrid>
                <a:gridCol w="561975"/>
                <a:gridCol w="998537"/>
                <a:gridCol w="4481513"/>
              </a:tblGrid>
              <a:tr h="425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ECP1R</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Comparator1 (CP1) Rising Edge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CP1 Rising Edge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CP1RIF (CPT1CN.5).</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ECP1F</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Comparator1 (CP1) Falling Edge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CP1 Falling Edge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CP1FIF (CPT1CN.4).</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5</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ECP0R</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Comparator0 (CP0) Rising Edge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CP0 Rising Edge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CP0RIF (CPT0CN.5).</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ECP0F</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Comparator0 (CP0) Falling Edge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CP0 Falling Edge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CP0FIF  (CPT0CN.4).</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EPCA0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Programmable Counter Array (PCA0)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all PCA0 interrupts.</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PCA0.</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EWADC0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Window Comparison ADC0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ADC0 Window Comparison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 generated by ADC0 Window Comparisons.</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ESMB0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System Management Bus (SMBus0)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all SMBus interrupts.</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SI (SMB0CN.3).</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ESPI0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Serial Peripheral Interface (SPI0)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all SPI0 interrupts.</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SPIF (SPI0CN.7).</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49"/>
    </mc:Choice>
    <mc:Fallback>
      <p:transition spd="slow" advTm="23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72" x="1352550" y="730250"/>
          <p14:tracePt t="4854" x="1346200" y="736600"/>
          <p14:tracePt t="4861" x="1346200" y="787400"/>
          <p14:tracePt t="4879" x="1346200" y="895350"/>
          <p14:tracePt t="4885" x="1352550" y="1022350"/>
          <p14:tracePt t="4894" x="1371600" y="1149350"/>
          <p14:tracePt t="4917" x="1390650" y="1282700"/>
          <p14:tracePt t="4933" x="1409700" y="1409700"/>
          <p14:tracePt t="4945" x="1422400" y="1524000"/>
          <p14:tracePt t="4960" x="1441450" y="1625600"/>
          <p14:tracePt t="4976" x="1479550" y="1752600"/>
          <p14:tracePt t="4993" x="1517650" y="1873250"/>
          <p14:tracePt t="5010" x="1568450" y="1974850"/>
          <p14:tracePt t="5027" x="1600200" y="2057400"/>
          <p14:tracePt t="5043" x="1631950" y="2159000"/>
          <p14:tracePt t="5060" x="1676400" y="2292350"/>
          <p14:tracePt t="5077" x="1733550" y="2527300"/>
          <p14:tracePt t="5095" x="1771650" y="2730500"/>
          <p14:tracePt t="5110" x="1854200" y="3048000"/>
          <p14:tracePt t="5126" x="1943100" y="3416300"/>
          <p14:tracePt t="5144" x="2038350" y="3765550"/>
          <p14:tracePt t="5160" x="2139950" y="4102100"/>
          <p14:tracePt t="5177" x="2203450" y="4279900"/>
          <p14:tracePt t="5193" x="2241550" y="4394200"/>
          <p14:tracePt t="5210" x="2305050" y="4559300"/>
          <p14:tracePt t="5226" x="2336800" y="4692650"/>
          <p14:tracePt t="5243" x="2362200" y="4787900"/>
          <p14:tracePt t="5260" x="2387600" y="4889500"/>
          <p14:tracePt t="5277" x="2400300" y="4972050"/>
          <p14:tracePt t="5293" x="2419350" y="5086350"/>
          <p14:tracePt t="5310" x="2444750" y="5213350"/>
          <p14:tracePt t="5326" x="2451100" y="5353050"/>
          <p14:tracePt t="5343" x="2457450" y="5486400"/>
          <p14:tracePt t="5360" x="2463800" y="5607050"/>
          <p14:tracePt t="5377" x="2463800" y="5715000"/>
          <p14:tracePt t="5393" x="2463800" y="5797550"/>
          <p14:tracePt t="5410" x="2463800" y="5886450"/>
          <p14:tracePt t="5426" x="2463800" y="5956300"/>
          <p14:tracePt t="5443" x="2457450" y="6013450"/>
          <p14:tracePt t="5460" x="2444750" y="6076950"/>
          <p14:tracePt t="5460" x="2438400" y="6115050"/>
          <p14:tracePt t="5477" x="2432050" y="6172200"/>
          <p14:tracePt t="5493" x="2425700" y="6223000"/>
          <p14:tracePt t="5510" x="2425700" y="6273800"/>
          <p14:tracePt t="5526" x="2419350" y="6292850"/>
          <p14:tracePt t="5544" x="2419350" y="6324600"/>
          <p14:tracePt t="5560" x="2413000" y="6343650"/>
          <p14:tracePt t="5577" x="2406650" y="6362700"/>
          <p14:tracePt t="5593" x="2406650" y="6375400"/>
          <p14:tracePt t="5758" x="2406650" y="6324600"/>
          <p14:tracePt t="5765" x="2406650" y="6248400"/>
          <p14:tracePt t="5776" x="2400300" y="6076950"/>
          <p14:tracePt t="5777" x="2349500" y="5651500"/>
          <p14:tracePt t="5793" x="2336800" y="5226050"/>
          <p14:tracePt t="5810" x="2336800" y="4787900"/>
          <p14:tracePt t="5826" x="2324100" y="4337050"/>
          <p14:tracePt t="5843" x="2330450" y="3911600"/>
          <p14:tracePt t="5860" x="2343150" y="3556000"/>
          <p14:tracePt t="5876" x="2343150" y="3111500"/>
          <p14:tracePt t="5893" x="2336800" y="2921000"/>
          <p14:tracePt t="5910" x="2324100" y="2774950"/>
          <p14:tracePt t="5926" x="2317750" y="2635250"/>
          <p14:tracePt t="5943" x="2298700" y="2501900"/>
          <p14:tracePt t="5960" x="2286000" y="2387600"/>
          <p14:tracePt t="5978" x="2260600" y="2260600"/>
          <p14:tracePt t="5994" x="2235200" y="2165350"/>
          <p14:tracePt t="6011" x="2228850" y="2076450"/>
          <p14:tracePt t="6027" x="2216150" y="2012950"/>
          <p14:tracePt t="6044" x="2209800" y="1968500"/>
          <p14:tracePt t="6061" x="2197100" y="1943100"/>
          <p14:tracePt t="6061" x="2197100" y="1930400"/>
          <p14:tracePt t="6078" x="2190750" y="1924050"/>
          <p14:tracePt t="6094" x="2190750" y="1917700"/>
          <p14:tracePt t="6198" x="2178050" y="1917700"/>
          <p14:tracePt t="6206" x="2171700" y="1917700"/>
          <p14:tracePt t="6214" x="2152650" y="1917700"/>
          <p14:tracePt t="6222" x="2146300" y="1955800"/>
          <p14:tracePt t="6230" x="2101850" y="2171700"/>
          <p14:tracePt t="6243" x="2051050" y="2578100"/>
          <p14:tracePt t="6261" x="1962150" y="3270250"/>
          <p14:tracePt t="6279" x="1936750" y="3492500"/>
          <p14:tracePt t="6294" x="1917700" y="4114800"/>
          <p14:tracePt t="6311" x="1917700" y="4387850"/>
          <p14:tracePt t="6327" x="1924050" y="4610100"/>
          <p14:tracePt t="6344" x="1949450" y="4870450"/>
          <p14:tracePt t="6360" x="1968500" y="5041900"/>
          <p14:tracePt t="6377" x="1987550" y="5207000"/>
          <p14:tracePt t="6394" x="2006600" y="5334000"/>
          <p14:tracePt t="6410" x="2025650" y="5441950"/>
          <p14:tracePt t="6427" x="2044700" y="5543550"/>
          <p14:tracePt t="6444" x="2063750" y="5657850"/>
          <p14:tracePt t="6460" x="2089150" y="5880100"/>
          <p14:tracePt t="6478" x="2101850" y="5969000"/>
          <p14:tracePt t="6494" x="2114550" y="6076950"/>
          <p14:tracePt t="6511" x="2127250" y="6165850"/>
          <p14:tracePt t="6527" x="2133600" y="6203950"/>
          <p14:tracePt t="6544" x="2133600" y="6216650"/>
          <p14:tracePt t="6561" x="2133600" y="6223000"/>
          <p14:tracePt t="6702" x="2139950" y="6229350"/>
          <p14:tracePt t="6710" x="2146300" y="6229350"/>
          <p14:tracePt t="6718" x="2165350" y="6229350"/>
          <p14:tracePt t="6727" x="2178050" y="6229350"/>
          <p14:tracePt t="6728" x="2228850" y="6165850"/>
          <p14:tracePt t="6743" x="2298700" y="6000750"/>
          <p14:tracePt t="6761" x="2393950" y="5632450"/>
          <p14:tracePt t="6777" x="2457450" y="5207000"/>
          <p14:tracePt t="6794" x="2463800" y="4749800"/>
          <p14:tracePt t="6811" x="2451100" y="4324350"/>
          <p14:tracePt t="6828" x="2451100" y="3778250"/>
          <p14:tracePt t="6844" x="2444750" y="3333750"/>
          <p14:tracePt t="6861" x="2444750" y="2921000"/>
          <p14:tracePt t="6879" x="2444750" y="2749550"/>
          <p14:tracePt t="6894" x="2444750" y="2603500"/>
          <p14:tracePt t="6910" x="2444750" y="2495550"/>
          <p14:tracePt t="6928" x="2444750" y="2400300"/>
          <p14:tracePt t="6944" x="2444750" y="2336800"/>
          <p14:tracePt t="6961" x="2444750" y="2298700"/>
          <p14:tracePt t="6978" x="2444750" y="2260600"/>
          <p14:tracePt t="6994" x="2444750" y="2216150"/>
          <p14:tracePt t="7010" x="2444750" y="2152650"/>
          <p14:tracePt t="7027" x="2444750" y="2082800"/>
          <p14:tracePt t="7044" x="2432050" y="1993900"/>
          <p14:tracePt t="7061" x="2432050" y="1924050"/>
          <p14:tracePt t="7077" x="2432050" y="1835150"/>
          <p14:tracePt t="7095" x="2432050" y="1778000"/>
          <p14:tracePt t="7111" x="2432050" y="1733550"/>
          <p14:tracePt t="7129" x="2432050" y="1701800"/>
          <p14:tracePt t="7144" x="2432050" y="1670050"/>
          <p14:tracePt t="7161" x="2425700" y="1657350"/>
          <p14:tracePt t="7177" x="2419350" y="1638300"/>
          <p14:tracePt t="7194" x="2413000" y="1612900"/>
          <p14:tracePt t="7211" x="2400300" y="1593850"/>
          <p14:tracePt t="7228" x="2387600" y="1562100"/>
          <p14:tracePt t="7244" x="2374900" y="1536700"/>
          <p14:tracePt t="7261" x="2362200" y="1504950"/>
          <p14:tracePt t="7278" x="2349500" y="1485900"/>
          <p14:tracePt t="7295" x="2349500" y="1479550"/>
          <p14:tracePt t="7310" x="2343150" y="1479550"/>
          <p14:tracePt t="8310" x="2336800" y="1466850"/>
          <p14:tracePt t="8312" x="2292350" y="1441450"/>
          <p14:tracePt t="8327" x="2247900" y="1409700"/>
          <p14:tracePt t="8328" x="2127250" y="1358900"/>
          <p14:tracePt t="8345" x="1993900" y="1301750"/>
          <p14:tracePt t="8361" x="1892300" y="1263650"/>
          <p14:tracePt t="8379" x="1816100" y="1244600"/>
          <p14:tracePt t="8394" x="1758950" y="1238250"/>
          <p14:tracePt t="8410" x="1727200" y="1238250"/>
          <p14:tracePt t="8427" x="1695450" y="1238250"/>
          <p14:tracePt t="8445" x="1663700" y="1238250"/>
          <p14:tracePt t="8461" x="1606550" y="1238250"/>
          <p14:tracePt t="8478" x="1581150" y="1238250"/>
          <p14:tracePt t="8494" x="1568450" y="1238250"/>
          <p14:tracePt t="8511" x="1562100" y="1238250"/>
          <p14:tracePt t="8527" x="1555750" y="1238250"/>
          <p14:tracePt t="8638" x="1543050" y="1244600"/>
          <p14:tracePt t="8654" x="1530350" y="1250950"/>
          <p14:tracePt t="8662" x="1524000" y="1270000"/>
          <p14:tracePt t="8670" x="1511300" y="1282700"/>
          <p14:tracePt t="8676" x="1454150" y="1352550"/>
          <p14:tracePt t="8693" x="1390650" y="1485900"/>
          <p14:tracePt t="8711" x="1358900" y="1587500"/>
          <p14:tracePt t="8727" x="1339850" y="1695450"/>
          <p14:tracePt t="8744" x="1327150" y="1816100"/>
          <p14:tracePt t="8761" x="1327150" y="1930400"/>
          <p14:tracePt t="8777" x="1346200" y="2025650"/>
          <p14:tracePt t="8794" x="1390650" y="2146300"/>
          <p14:tracePt t="8811" x="1454150" y="2273300"/>
          <p14:tracePt t="8827" x="1543050" y="2432050"/>
          <p14:tracePt t="8844" x="1631950" y="2571750"/>
          <p14:tracePt t="8861" x="1771650" y="2736850"/>
          <p14:tracePt t="8879" x="1860550" y="2787650"/>
          <p14:tracePt t="8895" x="1962150" y="2838450"/>
          <p14:tracePt t="8911" x="2095500" y="2889250"/>
          <p14:tracePt t="8927" x="2254250" y="2927350"/>
          <p14:tracePt t="8944" x="2413000" y="2965450"/>
          <p14:tracePt t="8960" x="2559050" y="2984500"/>
          <p14:tracePt t="8978" x="2698750" y="3003550"/>
          <p14:tracePt t="8994" x="2787650" y="3003550"/>
          <p14:tracePt t="9011" x="2851150" y="3009900"/>
          <p14:tracePt t="9027" x="2882900" y="3009900"/>
          <p14:tracePt t="9044" x="2914650" y="2990850"/>
          <p14:tracePt t="9061" x="2959100" y="2965450"/>
          <p14:tracePt t="9061" x="2990850" y="2940050"/>
          <p14:tracePt t="9078" x="3016250" y="2901950"/>
          <p14:tracePt t="9094" x="3035300" y="2844800"/>
          <p14:tracePt t="9111" x="3035300" y="2825750"/>
          <p14:tracePt t="9127" x="3035300" y="2794000"/>
          <p14:tracePt t="9145" x="3035300" y="2762250"/>
          <p14:tracePt t="9161" x="3016250" y="2724150"/>
          <p14:tracePt t="9178" x="2978150" y="2679700"/>
          <p14:tracePt t="9194" x="2914650" y="2609850"/>
          <p14:tracePt t="9211" x="2838450" y="2546350"/>
          <p14:tracePt t="9227" x="2749550" y="2495550"/>
          <p14:tracePt t="9244" x="2673350" y="2451100"/>
          <p14:tracePt t="9261" x="2565400" y="2406650"/>
          <p14:tracePt t="9278" x="2552700" y="2400300"/>
          <p14:tracePt t="9389" x="2578100" y="2400300"/>
          <p14:tracePt t="9398" x="2597150" y="2400300"/>
          <p14:tracePt t="9403" x="2628900" y="2381250"/>
          <p14:tracePt t="9410" x="2698750" y="2330450"/>
          <p14:tracePt t="9426" x="2736850" y="2260600"/>
          <p14:tracePt t="9444" x="2762250" y="2165350"/>
          <p14:tracePt t="9460" x="2762250" y="2057400"/>
          <p14:tracePt t="9478" x="2762250" y="2025650"/>
          <p14:tracePt t="9494" x="2755900" y="2012950"/>
          <p14:tracePt t="9511" x="2743200" y="1993900"/>
          <p14:tracePt t="9527" x="2730500" y="1981200"/>
          <p14:tracePt t="9544" x="2724150" y="1974850"/>
          <p14:tracePt t="9678" x="2724150" y="1968500"/>
          <p14:tracePt t="9685" x="2724150" y="1962150"/>
          <p14:tracePt t="9693" x="2724150" y="1930400"/>
          <p14:tracePt t="9710" x="2724150" y="1898650"/>
          <p14:tracePt t="9711" x="2724150" y="1841500"/>
          <p14:tracePt t="9726" x="2698750" y="1765300"/>
          <p14:tracePt t="9743" x="2660650" y="1689100"/>
          <p14:tracePt t="9761" x="2628900" y="1631950"/>
          <p14:tracePt t="9777" x="2609850" y="1612900"/>
          <p14:tracePt t="9794" x="2603500" y="1600200"/>
          <p14:tracePt t="9811" x="2603500" y="1593850"/>
          <p14:tracePt t="10933" x="2603500" y="1606550"/>
          <p14:tracePt t="10941" x="2603500" y="1638300"/>
          <p14:tracePt t="10959" x="2609850" y="1651000"/>
          <p14:tracePt t="10960" x="2616200" y="1682750"/>
          <p14:tracePt t="10977" x="2622550" y="1695450"/>
          <p14:tracePt t="10994" x="2628900" y="1708150"/>
          <p14:tracePt t="11010" x="2628900" y="1720850"/>
          <p14:tracePt t="11045" x="2635250" y="1727200"/>
          <p14:tracePt t="11061" x="2635250" y="1733550"/>
          <p14:tracePt t="11077" x="2635250" y="1739900"/>
          <p14:tracePt t="11078" x="2641600" y="1752600"/>
          <p14:tracePt t="11093" x="2641600" y="1765300"/>
          <p14:tracePt t="11109" x="2641600" y="1778000"/>
          <p14:tracePt t="11125" x="2641600" y="1784350"/>
          <p14:tracePt t="11143" x="2641600" y="1803400"/>
          <p14:tracePt t="11160" x="2641600" y="1816100"/>
          <p14:tracePt t="11245" x="2647950" y="1822450"/>
          <p14:tracePt t="12772" x="2635250" y="1784350"/>
          <p14:tracePt t="12780" x="2622550" y="1733550"/>
          <p14:tracePt t="12788" x="2603500" y="1676400"/>
          <p14:tracePt t="12796" x="2565400" y="1593850"/>
          <p14:tracePt t="12810" x="2540000" y="1536700"/>
          <p14:tracePt t="12826" x="2527300" y="1504950"/>
          <p14:tracePt t="12843" x="2514600" y="1485900"/>
          <p14:tracePt t="12860" x="2508250" y="1479550"/>
          <p14:tracePt t="12875" x="2495550" y="1473200"/>
          <p14:tracePt t="12892" x="2457450" y="1447800"/>
          <p14:tracePt t="12909" x="2419350" y="1435100"/>
          <p14:tracePt t="12925" x="2374900" y="1409700"/>
          <p14:tracePt t="12943" x="2324100" y="1390650"/>
          <p14:tracePt t="12959" x="2279650" y="1371600"/>
          <p14:tracePt t="12975" x="2241550" y="1352550"/>
          <p14:tracePt t="12992" x="2209800" y="1339850"/>
          <p14:tracePt t="13009" x="2184400" y="1339850"/>
          <p14:tracePt t="13025" x="2171700" y="1333500"/>
          <p14:tracePt t="13042" x="2159000" y="1327150"/>
          <p14:tracePt t="13058" x="2146300" y="1327150"/>
          <p14:tracePt t="13075" x="2133600" y="1327150"/>
          <p14:tracePt t="13091" x="2114550" y="1327150"/>
          <p14:tracePt t="13108" x="2108200" y="1339850"/>
          <p14:tracePt t="13125" x="2089150" y="1352550"/>
          <p14:tracePt t="13142" x="2082800" y="1365250"/>
          <p14:tracePt t="13158" x="2063750" y="1403350"/>
          <p14:tracePt t="13175" x="2044700" y="1466850"/>
          <p14:tracePt t="13193" x="2012950" y="1562100"/>
          <p14:tracePt t="13210" x="2000250" y="1670050"/>
          <p14:tracePt t="13226" x="1981200" y="1816100"/>
          <p14:tracePt t="13243" x="1962150" y="1981200"/>
          <p14:tracePt t="13260" x="1943100" y="2171700"/>
          <p14:tracePt t="13275" x="1911350" y="2387600"/>
          <p14:tracePt t="13292" x="1892300" y="2679700"/>
          <p14:tracePt t="13308" x="1892300" y="2851150"/>
          <p14:tracePt t="13325" x="1885950" y="2997200"/>
          <p14:tracePt t="13341" x="1873250" y="3124200"/>
          <p14:tracePt t="13358" x="1873250" y="3225800"/>
          <p14:tracePt t="13375" x="1873250" y="3321050"/>
          <p14:tracePt t="13392" x="1873250" y="3435350"/>
          <p14:tracePt t="13408" x="1873250" y="3575050"/>
          <p14:tracePt t="13425" x="1873250" y="3727450"/>
          <p14:tracePt t="13442" x="1873250" y="3898900"/>
          <p14:tracePt t="13460" x="1873250" y="4184650"/>
          <p14:tracePt t="13477" x="1873250" y="4387850"/>
          <p14:tracePt t="13493" x="1873250" y="4572000"/>
          <p14:tracePt t="13508" x="1873250" y="4781550"/>
          <p14:tracePt t="13525" x="1879600" y="5003800"/>
          <p14:tracePt t="13541" x="1917700" y="5257800"/>
          <p14:tracePt t="13558" x="1949450" y="5454650"/>
          <p14:tracePt t="13575" x="1974850" y="5651500"/>
          <p14:tracePt t="13593" x="2000250" y="5797550"/>
          <p14:tracePt t="13609" x="2019300" y="5930900"/>
          <p14:tracePt t="13626" x="2032000" y="6026150"/>
          <p14:tracePt t="13643" x="2044700" y="6108700"/>
          <p14:tracePt t="13660" x="2051050" y="6146800"/>
          <p14:tracePt t="13676" x="2057400" y="6197600"/>
          <p14:tracePt t="13694" x="2057400" y="6216650"/>
          <p14:tracePt t="13710" x="2057400" y="6223000"/>
          <p14:tracePt t="13728" x="2070100" y="6235700"/>
          <p14:tracePt t="13744" x="2070100" y="6242050"/>
          <p14:tracePt t="13760" x="2070100" y="6248400"/>
          <p14:tracePt t="13777" x="2070100" y="6254750"/>
          <p14:tracePt t="13793" x="2070100" y="6261100"/>
          <p14:tracePt t="13809" x="2070100" y="6273800"/>
          <p14:tracePt t="13941" x="2076450" y="6273800"/>
          <p14:tracePt t="13981" x="2082800" y="6273800"/>
          <p14:tracePt t="14893" x="2089150" y="6273800"/>
          <p14:tracePt t="14901" x="2101850" y="6254750"/>
          <p14:tracePt t="14909" x="2127250" y="6165850"/>
          <p14:tracePt t="14927" x="2139950" y="6102350"/>
          <p14:tracePt t="14928" x="2178050" y="5905500"/>
          <p14:tracePt t="14944" x="2235200" y="5511800"/>
          <p14:tracePt t="14962" x="2241550" y="5156200"/>
          <p14:tracePt t="14979" x="2273300" y="4616450"/>
          <p14:tracePt t="14994" x="2286000" y="4013200"/>
          <p14:tracePt t="15009" x="2298700" y="3308350"/>
          <p14:tracePt t="15026" x="2311400" y="2705100"/>
          <p14:tracePt t="15042" x="2311400" y="2178050"/>
          <p14:tracePt t="15059" x="2311400" y="1879600"/>
          <p14:tracePt t="15076" x="2311400" y="1714500"/>
          <p14:tracePt t="15092" x="2317750" y="1549400"/>
          <p14:tracePt t="15109" x="2317750" y="1485900"/>
          <p14:tracePt t="15126" x="2317750" y="1460500"/>
          <p14:tracePt t="15143" x="2317750" y="1441450"/>
          <p14:tracePt t="15159" x="2317750" y="1435100"/>
          <p14:tracePt t="15206" x="2317750" y="1428750"/>
          <p14:tracePt t="15253" x="2317750" y="1422400"/>
          <p14:tracePt t="15349" x="2311400" y="1441450"/>
          <p14:tracePt t="15357" x="2298700" y="1498600"/>
          <p14:tracePt t="15376" x="2273300" y="1644650"/>
          <p14:tracePt t="15376" x="2266950" y="1689100"/>
          <p14:tracePt t="15392" x="2235200" y="1835150"/>
          <p14:tracePt t="15409" x="2222500" y="2025650"/>
          <p14:tracePt t="15426" x="2222500" y="2108200"/>
          <p14:tracePt t="15443" x="2216150" y="2419350"/>
          <p14:tracePt t="15460" x="2203450" y="2762250"/>
          <p14:tracePt t="15460" x="2203450" y="2971800"/>
          <p14:tracePt t="15478" x="2203450" y="3346450"/>
          <p14:tracePt t="15493" x="2184400" y="3651250"/>
          <p14:tracePt t="15510" x="2184400" y="3886200"/>
          <p14:tracePt t="15526" x="2184400" y="4032250"/>
          <p14:tracePt t="15543" x="2190750" y="4146550"/>
          <p14:tracePt t="15559" x="2203450" y="4203700"/>
          <p14:tracePt t="15576" x="2209800" y="4235450"/>
          <p14:tracePt t="15592" x="2216150" y="4260850"/>
          <p14:tracePt t="15609" x="2216150" y="4279900"/>
          <p14:tracePt t="15626" x="2216150" y="4305300"/>
          <p14:tracePt t="15643" x="2216150" y="4343400"/>
          <p14:tracePt t="15659" x="2216150" y="4381500"/>
          <p14:tracePt t="15676" x="2216150" y="4432300"/>
          <p14:tracePt t="15692" x="2216150" y="4514850"/>
          <p14:tracePt t="15711" x="2216150" y="4578350"/>
          <p14:tracePt t="15727" x="2216150" y="4641850"/>
          <p14:tracePt t="15744" x="2216150" y="4686300"/>
          <p14:tracePt t="15759" x="2209800" y="4743450"/>
          <p14:tracePt t="15776" x="2209800" y="4781550"/>
          <p14:tracePt t="15792" x="2209800" y="4826000"/>
          <p14:tracePt t="15809" x="2209800" y="4857750"/>
          <p14:tracePt t="15826" x="2209800" y="4902200"/>
          <p14:tracePt t="15842" x="2209800" y="4933950"/>
          <p14:tracePt t="15859" x="2209800" y="4953000"/>
          <p14:tracePt t="15876" x="2209800" y="4959350"/>
          <p14:tracePt t="15972" x="2209800" y="4946650"/>
          <p14:tracePt t="15986" x="2209800" y="4895850"/>
          <p14:tracePt t="15987" x="2209800" y="4832350"/>
          <p14:tracePt t="15994" x="2209800" y="4635500"/>
          <p14:tracePt t="16009" x="2209800" y="4279900"/>
          <p14:tracePt t="16026" x="2209800" y="3911600"/>
          <p14:tracePt t="16042" x="2209800" y="3536950"/>
          <p14:tracePt t="16059" x="2184400" y="3187700"/>
          <p14:tracePt t="16076" x="2133600" y="2832100"/>
          <p14:tracePt t="16092" x="2063750" y="2343150"/>
          <p14:tracePt t="16109" x="2038350" y="2178050"/>
          <p14:tracePt t="16126" x="2012950" y="2012950"/>
          <p14:tracePt t="16142" x="2006600" y="1905000"/>
          <p14:tracePt t="16159" x="2006600" y="1885950"/>
          <p14:tracePt t="16176" x="2000250" y="1854200"/>
          <p14:tracePt t="16194" x="2000250" y="1828800"/>
          <p14:tracePt t="16211" x="1993900" y="1809750"/>
          <p14:tracePt t="16227" x="1987550" y="1784350"/>
          <p14:tracePt t="16243" x="1974850" y="1765300"/>
          <p14:tracePt t="16259" x="1962150" y="1746250"/>
          <p14:tracePt t="16276" x="1949450" y="1720850"/>
          <p14:tracePt t="16292" x="1930400" y="1670050"/>
          <p14:tracePt t="16309" x="1924050" y="1625600"/>
          <p14:tracePt t="16326" x="1917700" y="1587500"/>
          <p14:tracePt t="16342" x="1911350" y="1568450"/>
          <p14:tracePt t="16359" x="1905000" y="1543050"/>
          <p14:tracePt t="16462" x="1892300" y="1543050"/>
          <p14:tracePt t="16471" x="1879600" y="1543050"/>
          <p14:tracePt t="16479" x="1866900" y="1543050"/>
          <p14:tracePt t="16480" x="1822450" y="1543050"/>
          <p14:tracePt t="16494" x="1784350" y="1543050"/>
          <p14:tracePt t="16509" x="1720850" y="1549400"/>
          <p14:tracePt t="16526" x="1663700" y="1574800"/>
          <p14:tracePt t="16542" x="1587500" y="1600200"/>
          <p14:tracePt t="16559" x="1530350" y="1625600"/>
          <p14:tracePt t="16576" x="1498600" y="1631950"/>
          <p14:tracePt t="16592" x="1479550" y="1638300"/>
          <p14:tracePt t="16609" x="1466850" y="1644650"/>
          <p14:tracePt t="16626" x="1460500" y="1644650"/>
          <p14:tracePt t="16642" x="1447800" y="1644650"/>
          <p14:tracePt t="16659" x="1435100" y="1651000"/>
          <p14:tracePt t="16676" x="1428750" y="1651000"/>
          <p14:tracePt t="16695" x="1422400" y="1651000"/>
          <p14:tracePt t="16710" x="1416050" y="1651000"/>
          <p14:tracePt t="18743" x="1403350" y="1657350"/>
          <p14:tracePt t="18745" x="1397000" y="1670050"/>
          <p14:tracePt t="18761" x="1377950" y="1676400"/>
          <p14:tracePt t="18763" x="1346200" y="1695450"/>
          <p14:tracePt t="18779" x="1327150" y="1714500"/>
          <p14:tracePt t="18795" x="1314450" y="1720850"/>
          <p14:tracePt t="18813" x="1308100" y="1720850"/>
          <p14:tracePt t="18828" x="1301750" y="1727200"/>
          <p14:tracePt t="18918" x="1295400" y="1727200"/>
          <p14:tracePt t="18926" x="1263650" y="1727200"/>
          <p14:tracePt t="18936" x="1250950" y="1727200"/>
          <p14:tracePt t="18944" x="1206500" y="1720850"/>
          <p14:tracePt t="18960" x="1162050" y="1701800"/>
          <p14:tracePt t="18978" x="1117600" y="1676400"/>
          <p14:tracePt t="18994" x="1092200" y="1663700"/>
          <p14:tracePt t="19011" x="1085850" y="1651000"/>
          <p14:tracePt t="19028" x="1073150" y="1638300"/>
          <p14:tracePt t="19045" x="1060450" y="1600200"/>
          <p14:tracePt t="19061" x="1035050" y="1517650"/>
          <p14:tracePt t="19080" x="1016000" y="1447800"/>
          <p14:tracePt t="19095" x="1003300" y="1384300"/>
          <p14:tracePt t="19111" x="996950" y="1333500"/>
          <p14:tracePt t="19128" x="990600" y="1282700"/>
          <p14:tracePt t="19145" x="977900" y="1244600"/>
          <p14:tracePt t="19161" x="971550" y="1200150"/>
          <p14:tracePt t="19178" x="952500" y="1155700"/>
          <p14:tracePt t="19194" x="927100" y="1092200"/>
          <p14:tracePt t="19211" x="908050" y="1054100"/>
          <p14:tracePt t="19227" x="889000" y="1009650"/>
          <p14:tracePt t="19244" x="863600" y="971550"/>
          <p14:tracePt t="19260" x="838200" y="939800"/>
          <p14:tracePt t="19277" x="806450" y="901700"/>
          <p14:tracePt t="19295" x="781050" y="882650"/>
          <p14:tracePt t="19311" x="742950" y="850900"/>
          <p14:tracePt t="19327" x="717550" y="825500"/>
          <p14:tracePt t="19344" x="666750" y="787400"/>
          <p14:tracePt t="19361" x="641350" y="762000"/>
          <p14:tracePt t="19378" x="609600" y="730250"/>
          <p14:tracePt t="19394" x="577850" y="711200"/>
          <p14:tracePt t="19411" x="552450" y="685800"/>
          <p14:tracePt t="19428" x="539750" y="654050"/>
          <p14:tracePt t="19445" x="527050" y="622300"/>
          <p14:tracePt t="19461" x="501650" y="584200"/>
          <p14:tracePt t="19479" x="488950" y="571500"/>
          <p14:tracePt t="19495" x="482600" y="558800"/>
          <p14:tracePt t="19511" x="469900" y="552450"/>
          <p14:tracePt t="19528" x="469900" y="546100"/>
          <p14:tracePt t="19990" x="463550" y="546100"/>
          <p14:tracePt t="19995" x="463550" y="552450"/>
          <p14:tracePt t="20011" x="463550" y="565150"/>
          <p14:tracePt t="20013" x="463550" y="590550"/>
          <p14:tracePt t="20029" x="463550" y="622300"/>
          <p14:tracePt t="20044" x="463550" y="654050"/>
          <p14:tracePt t="20044" x="463550" y="673100"/>
          <p14:tracePt t="20062" x="463550" y="685800"/>
          <p14:tracePt t="20077" x="463550" y="717550"/>
          <p14:tracePt t="20096" x="463550" y="749300"/>
          <p14:tracePt t="20111" x="463550" y="762000"/>
          <p14:tracePt t="20128" x="463550" y="781050"/>
          <p14:tracePt t="20144" x="463550" y="793750"/>
          <p14:tracePt t="20161" x="463550" y="800100"/>
          <p14:tracePt t="20178" x="463550" y="812800"/>
          <p14:tracePt t="20195" x="463550" y="825500"/>
          <p14:tracePt t="20211" x="463550" y="844550"/>
          <p14:tracePt t="20228" x="463550" y="863600"/>
          <p14:tracePt t="20244" x="463550" y="876300"/>
          <p14:tracePt t="20261" x="469900" y="889000"/>
          <p14:tracePt t="20277" x="469900" y="895350"/>
          <p14:tracePt t="20294" x="476250" y="901700"/>
          <p14:tracePt t="20335" x="476250" y="908050"/>
          <p14:tracePt t="20336" x="476250" y="914400"/>
          <p14:tracePt t="20374" x="476250" y="920750"/>
          <p14:tracePt t="23269"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GB"/>
              <a:t>EIE2—Extended Interrupt Enable 2</a:t>
            </a:r>
          </a:p>
        </p:txBody>
      </p:sp>
      <p:graphicFrame>
        <p:nvGraphicFramePr>
          <p:cNvPr id="350253" name="Group 45"/>
          <p:cNvGraphicFramePr>
            <a:graphicFrameLocks noGrp="1"/>
          </p:cNvGraphicFramePr>
          <p:nvPr/>
        </p:nvGraphicFramePr>
        <p:xfrm>
          <a:off x="1050925" y="930275"/>
          <a:ext cx="6073775" cy="5430841"/>
        </p:xfrm>
        <a:graphic>
          <a:graphicData uri="http://schemas.openxmlformats.org/drawingml/2006/table">
            <a:tbl>
              <a:tblPr/>
              <a:tblGrid>
                <a:gridCol w="514350"/>
                <a:gridCol w="790575"/>
                <a:gridCol w="4768850"/>
              </a:tblGrid>
              <a:tr h="41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EXVLD</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External Clock Source Valid (XTLVLD)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XTLVLD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XTLVLD(OXCXCN.7)</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ES1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UART1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UART1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UART1 Interrupt.</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25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5</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EX7</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External Interrupt 7</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external interrupt 7.</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 generated by the External Interrupt 7 input pin.</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EX6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External Interrupt 6</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external interrupt 6.</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 generated by the External Interrupt 6 input pin.</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EADC1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ADC1 End of Conversion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ADC1 End of Conversion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the ADC1 End of Conversion Interrupt.</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Timer 4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Timer 4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TF4 (T4CON.7).</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EADC0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ADC0 End of Conversion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ADC0 End of Conversion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the ADC0 End of Conversion Interrupt.</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Enable Timer 3 Interrupt</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Disable Timer 3 Interrupt.</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Enable interrupt requests generated by TF3 (TMR3CN.7).</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822"/>
    </mc:Choice>
    <mc:Fallback>
      <p:transition spd="slow" advTm="3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11" x="469900" y="577850"/>
          <p14:tracePt t="2177" x="476250" y="577850"/>
          <p14:tracePt t="2185" x="488950" y="577850"/>
          <p14:tracePt t="2192" x="533400" y="584200"/>
          <p14:tracePt t="2208" x="558800" y="590550"/>
          <p14:tracePt t="2216" x="603250" y="603250"/>
          <p14:tracePt t="2230" x="654050" y="603250"/>
          <p14:tracePt t="2248" x="685800" y="615950"/>
          <p14:tracePt t="2264" x="717550" y="615950"/>
          <p14:tracePt t="2281" x="755650" y="622300"/>
          <p14:tracePt t="2281" x="768350" y="628650"/>
          <p14:tracePt t="2296" x="800100" y="628650"/>
          <p14:tracePt t="2321" x="831850" y="628650"/>
          <p14:tracePt t="2345" x="838200" y="628650"/>
          <p14:tracePt t="2425" x="844550" y="628650"/>
          <p14:tracePt t="2537" x="857250" y="628650"/>
          <p14:tracePt t="2544" x="869950" y="628650"/>
          <p14:tracePt t="2552" x="876300" y="628650"/>
          <p14:tracePt t="2558" x="882650" y="628650"/>
          <p14:tracePt t="2562" x="889000" y="628650"/>
          <p14:tracePt t="2578" x="908050" y="628650"/>
          <p14:tracePt t="2595" x="927100" y="628650"/>
          <p14:tracePt t="2612" x="946150" y="628650"/>
          <p14:tracePt t="2628" x="977900" y="628650"/>
          <p14:tracePt t="2645" x="996950" y="628650"/>
          <p14:tracePt t="2662" x="1022350" y="628650"/>
          <p14:tracePt t="2678" x="1028700" y="628650"/>
          <p14:tracePt t="2695" x="1041400" y="628650"/>
          <p14:tracePt t="2758" x="1047750" y="628650"/>
          <p14:tracePt t="2770" x="1054100" y="628650"/>
          <p14:tracePt t="2785" x="1060450" y="628650"/>
          <p14:tracePt t="2787" x="1066800" y="628650"/>
          <p14:tracePt t="2795" x="1073150" y="628650"/>
          <p14:tracePt t="2812" x="1079500" y="628650"/>
          <p14:tracePt t="2829" x="1085850" y="628650"/>
          <p14:tracePt t="3312" x="1079500" y="628650"/>
          <p14:tracePt t="3321" x="1066800" y="628650"/>
          <p14:tracePt t="3330" x="1041400" y="628650"/>
          <p14:tracePt t="3331" x="996950" y="628650"/>
          <p14:tracePt t="3346" x="946150" y="628650"/>
          <p14:tracePt t="3362" x="908050" y="628650"/>
          <p14:tracePt t="3379" x="876300" y="628650"/>
          <p14:tracePt t="3396" x="844550" y="628650"/>
          <p14:tracePt t="3412" x="825500" y="628650"/>
          <p14:tracePt t="3429" x="800100" y="628650"/>
          <p14:tracePt t="3446" x="774700" y="628650"/>
          <p14:tracePt t="3463" x="730250" y="628650"/>
          <p14:tracePt t="3479" x="654050" y="628650"/>
          <p14:tracePt t="3497" x="609600" y="628650"/>
          <p14:tracePt t="3512" x="584200" y="628650"/>
          <p14:tracePt t="3529" x="558800" y="628650"/>
          <p14:tracePt t="3545" x="546100" y="628650"/>
          <p14:tracePt t="3561" x="539750" y="628650"/>
          <p14:tracePt t="3578" x="527050" y="628650"/>
          <p14:tracePt t="3595" x="520700" y="628650"/>
          <p14:tracePt t="3612" x="508000" y="628650"/>
          <p14:tracePt t="3629" x="495300" y="628650"/>
          <p14:tracePt t="3646" x="488950" y="628650"/>
          <p14:tracePt t="3864" x="514350" y="628650"/>
          <p14:tracePt t="3872" x="546100" y="628650"/>
          <p14:tracePt t="3872" x="577850" y="635000"/>
          <p14:tracePt t="3881" x="609600" y="641350"/>
          <p14:tracePt t="3897" x="635000" y="641350"/>
          <p14:tracePt t="3898" x="679450" y="647700"/>
          <p14:tracePt t="3913" x="698500" y="654050"/>
          <p14:tracePt t="3929" x="711200" y="654050"/>
          <p14:tracePt t="3945" x="717550" y="654050"/>
          <p14:tracePt t="3991" x="723900" y="654050"/>
          <p14:tracePt t="4080" x="730250" y="654050"/>
          <p14:tracePt t="4088" x="736600" y="654050"/>
          <p14:tracePt t="4097" x="742950" y="654050"/>
          <p14:tracePt t="4099" x="768350" y="654050"/>
          <p14:tracePt t="4113" x="812800" y="660400"/>
          <p14:tracePt t="4129" x="857250" y="660400"/>
          <p14:tracePt t="4146" x="920750" y="660400"/>
          <p14:tracePt t="4162" x="990600" y="660400"/>
          <p14:tracePt t="4179" x="1066800" y="641350"/>
          <p14:tracePt t="4196" x="1149350" y="615950"/>
          <p14:tracePt t="4213" x="1219200" y="609600"/>
          <p14:tracePt t="4229" x="1276350" y="596900"/>
          <p14:tracePt t="4246" x="1295400" y="596900"/>
          <p14:tracePt t="4262" x="1301750" y="596900"/>
          <p14:tracePt t="4279" x="1301750" y="590550"/>
          <p14:tracePt t="4624" x="1276350" y="590550"/>
          <p14:tracePt t="4637" x="1250950" y="590550"/>
          <p14:tracePt t="4646" x="1206500" y="590550"/>
          <p14:tracePt t="4661" x="1111250" y="603250"/>
          <p14:tracePt t="4662" x="1009650" y="615950"/>
          <p14:tracePt t="4678" x="914400" y="628650"/>
          <p14:tracePt t="4695" x="844550" y="635000"/>
          <p14:tracePt t="4711" x="749300" y="635000"/>
          <p14:tracePt t="4728" x="692150" y="635000"/>
          <p14:tracePt t="4745" x="628650" y="635000"/>
          <p14:tracePt t="4761" x="558800" y="635000"/>
          <p14:tracePt t="4779" x="469900" y="622300"/>
          <p14:tracePt t="4795" x="412750" y="622300"/>
          <p14:tracePt t="4812" x="381000" y="615950"/>
          <p14:tracePt t="4829" x="368300" y="615950"/>
          <p14:tracePt t="4846" x="361950" y="615950"/>
          <p14:tracePt t="5082" x="368300" y="615950"/>
          <p14:tracePt t="5089" x="374650" y="615950"/>
          <p14:tracePt t="5097" x="393700" y="615950"/>
          <p14:tracePt t="5114" x="400050" y="622300"/>
          <p14:tracePt t="5115" x="419100" y="628650"/>
          <p14:tracePt t="5130" x="425450" y="628650"/>
          <p14:tracePt t="5146" x="438150" y="628650"/>
          <p14:tracePt t="5163" x="444500" y="635000"/>
          <p14:tracePt t="5180" x="450850" y="635000"/>
          <p14:tracePt t="5197" x="457200" y="641350"/>
          <p14:tracePt t="5233" x="463550" y="641350"/>
          <p14:tracePt t="5746" x="482600" y="641350"/>
          <p14:tracePt t="5754" x="508000" y="641350"/>
          <p14:tracePt t="5762" x="577850" y="654050"/>
          <p14:tracePt t="5772" x="603250" y="660400"/>
          <p14:tracePt t="5781" x="685800" y="673100"/>
          <p14:tracePt t="5797" x="749300" y="679450"/>
          <p14:tracePt t="5814" x="781050" y="679450"/>
          <p14:tracePt t="5830" x="812800" y="685800"/>
          <p14:tracePt t="5847" x="831850" y="685800"/>
          <p14:tracePt t="5864" x="844550" y="685800"/>
          <p14:tracePt t="5899" x="850900" y="685800"/>
          <p14:tracePt t="5923" x="857250" y="685800"/>
          <p14:tracePt t="6466" x="850900" y="673100"/>
          <p14:tracePt t="6474" x="844550" y="666750"/>
          <p14:tracePt t="6482" x="838200" y="660400"/>
          <p14:tracePt t="6482" x="831850" y="654050"/>
          <p14:tracePt t="6504" x="825500" y="654050"/>
          <p14:tracePt t="7066" x="819150" y="654050"/>
          <p14:tracePt t="7082" x="812800" y="654050"/>
          <p14:tracePt t="7106" x="806450" y="654050"/>
          <p14:tracePt t="7129" x="806450" y="660400"/>
          <p14:tracePt t="7140" x="800100" y="673100"/>
          <p14:tracePt t="7141" x="793750" y="692150"/>
          <p14:tracePt t="7149" x="781050" y="736600"/>
          <p14:tracePt t="7163" x="755650" y="831850"/>
          <p14:tracePt t="7181" x="736600" y="971550"/>
          <p14:tracePt t="7197" x="717550" y="1143000"/>
          <p14:tracePt t="7214" x="685800" y="1339850"/>
          <p14:tracePt t="7231" x="673100" y="1562100"/>
          <p14:tracePt t="7247" x="666750" y="1847850"/>
          <p14:tracePt t="7264" x="666750" y="2152650"/>
          <p14:tracePt t="7281" x="666750" y="2451100"/>
          <p14:tracePt t="7297" x="666750" y="2895600"/>
          <p14:tracePt t="7315" x="679450" y="3244850"/>
          <p14:tracePt t="7331" x="679450" y="3581400"/>
          <p14:tracePt t="7348" x="717550" y="3879850"/>
          <p14:tracePt t="7364" x="749300" y="4083050"/>
          <p14:tracePt t="7381" x="774700" y="4254500"/>
          <p14:tracePt t="7397" x="800100" y="4425950"/>
          <p14:tracePt t="7414" x="812800" y="4546600"/>
          <p14:tracePt t="7431" x="825500" y="4660900"/>
          <p14:tracePt t="7447" x="850900" y="4781550"/>
          <p14:tracePt t="7464" x="869950" y="4908550"/>
          <p14:tracePt t="7481" x="908050" y="5048250"/>
          <p14:tracePt t="7497" x="977900" y="5321300"/>
          <p14:tracePt t="7515" x="1054100" y="5524500"/>
          <p14:tracePt t="7531" x="1117600" y="5676900"/>
          <p14:tracePt t="7548" x="1200150" y="5803900"/>
          <p14:tracePt t="7564" x="1289050" y="5924550"/>
          <p14:tracePt t="7581" x="1365250" y="6007100"/>
          <p14:tracePt t="7597" x="1422400" y="6076950"/>
          <p14:tracePt t="7614" x="1460500" y="6121400"/>
          <p14:tracePt t="7630" x="1492250" y="6140450"/>
          <p14:tracePt t="7647" x="1530350" y="6165850"/>
          <p14:tracePt t="7663" x="1581150" y="6178550"/>
          <p14:tracePt t="7680" x="1625600" y="6184900"/>
          <p14:tracePt t="7697" x="1733550" y="6191250"/>
          <p14:tracePt t="7715" x="1809750" y="6191250"/>
          <p14:tracePt t="7731" x="1924050" y="6178550"/>
          <p14:tracePt t="7748" x="2082800" y="6102350"/>
          <p14:tracePt t="7764" x="2260600" y="5943600"/>
          <p14:tracePt t="7781" x="2489200" y="5588000"/>
          <p14:tracePt t="7797" x="2641600" y="5073650"/>
          <p14:tracePt t="7814" x="2711450" y="4514850"/>
          <p14:tracePt t="7831" x="2774950" y="3987800"/>
          <p14:tracePt t="7848" x="2774950" y="3524250"/>
          <p14:tracePt t="7864" x="2736850" y="3155950"/>
          <p14:tracePt t="7881" x="2686050" y="2889250"/>
          <p14:tracePt t="7897" x="2635250" y="2660650"/>
          <p14:tracePt t="7915" x="2578100" y="2463800"/>
          <p14:tracePt t="7931" x="2533650" y="2311400"/>
          <p14:tracePt t="7948" x="2514600" y="2184400"/>
          <p14:tracePt t="7964" x="2501900" y="2082800"/>
          <p14:tracePt t="7981" x="2482850" y="2000250"/>
          <p14:tracePt t="7997" x="2463800" y="1924050"/>
          <p14:tracePt t="8014" x="2438400" y="1866900"/>
          <p14:tracePt t="8031" x="2432050" y="1835150"/>
          <p14:tracePt t="8048" x="2425700" y="1822450"/>
          <p14:tracePt t="8064" x="2419350" y="1822450"/>
          <p14:tracePt t="8114" x="2413000" y="1822450"/>
          <p14:tracePt t="8123" x="2400300" y="1822450"/>
          <p14:tracePt t="8125" x="2381250" y="1822450"/>
          <p14:tracePt t="8131" x="2349500" y="1816100"/>
          <p14:tracePt t="8148" x="2317750" y="1809750"/>
          <p14:tracePt t="8164" x="2298700" y="1809750"/>
          <p14:tracePt t="8181" x="2279650" y="1803400"/>
          <p14:tracePt t="8197" x="2260600" y="1797050"/>
          <p14:tracePt t="8214" x="2247900" y="1790700"/>
          <p14:tracePt t="8231" x="2241550" y="1790700"/>
          <p14:tracePt t="8248" x="2222500" y="1790700"/>
          <p14:tracePt t="8264" x="2203450" y="1790700"/>
          <p14:tracePt t="8281" x="2171700" y="1790700"/>
          <p14:tracePt t="8297" x="2095500" y="1809750"/>
          <p14:tracePt t="8331" x="2006600" y="1873250"/>
          <p14:tracePt t="8332" x="1892300" y="1981200"/>
          <p14:tracePt t="8347" x="1778000" y="2139950"/>
          <p14:tracePt t="8364" x="1631950" y="2425700"/>
          <p14:tracePt t="8381" x="1517650" y="2749550"/>
          <p14:tracePt t="8397" x="1441450" y="3035300"/>
          <p14:tracePt t="8414" x="1390650" y="3289300"/>
          <p14:tracePt t="8431" x="1377950" y="3492500"/>
          <p14:tracePt t="8448" x="1377950" y="3695700"/>
          <p14:tracePt t="8464" x="1377950" y="3943350"/>
          <p14:tracePt t="8481" x="1377950" y="4178300"/>
          <p14:tracePt t="8497" x="1377950" y="4406900"/>
          <p14:tracePt t="8515" x="1377950" y="4591050"/>
          <p14:tracePt t="8531" x="1377950" y="4749800"/>
          <p14:tracePt t="8564" x="1390650" y="4902200"/>
          <p14:tracePt t="8566" x="1409700" y="5048250"/>
          <p14:tracePt t="8581" x="1447800" y="5181600"/>
          <p14:tracePt t="8597" x="1479550" y="5295900"/>
          <p14:tracePt t="8614" x="1511300" y="5391150"/>
          <p14:tracePt t="8630" x="1555750" y="5499100"/>
          <p14:tracePt t="8647" x="1593850" y="5594350"/>
          <p14:tracePt t="8663" x="1612900" y="5645150"/>
          <p14:tracePt t="8680" x="1638300" y="5695950"/>
          <p14:tracePt t="8696" x="1670050" y="5772150"/>
          <p14:tracePt t="8714" x="1689100" y="5803900"/>
          <p14:tracePt t="8730" x="1714500" y="5842000"/>
          <p14:tracePt t="8747" x="1746250" y="5880100"/>
          <p14:tracePt t="8764" x="1765300" y="5899150"/>
          <p14:tracePt t="8781" x="1803400" y="5924550"/>
          <p14:tracePt t="8797" x="1835150" y="5943600"/>
          <p14:tracePt t="8814" x="1879600" y="5969000"/>
          <p14:tracePt t="8831" x="1911350" y="5988050"/>
          <p14:tracePt t="8847" x="1955800" y="5994400"/>
          <p14:tracePt t="8864" x="1993900" y="5994400"/>
          <p14:tracePt t="8881" x="2051050" y="5994400"/>
          <p14:tracePt t="8899" x="2222500" y="5880100"/>
          <p14:tracePt t="8914" x="2362200" y="5715000"/>
          <p14:tracePt t="8931" x="2527300" y="5454650"/>
          <p14:tracePt t="8947" x="2686050" y="5118100"/>
          <p14:tracePt t="8964" x="2794000" y="4743450"/>
          <p14:tracePt t="8981" x="2895600" y="4311650"/>
          <p14:tracePt t="8998" x="2901950" y="3917950"/>
          <p14:tracePt t="9014" x="2901950" y="3460750"/>
          <p14:tracePt t="9031" x="2838450" y="2927350"/>
          <p14:tracePt t="9048" x="2813050" y="2711450"/>
          <p14:tracePt t="9064" x="2781300" y="2425700"/>
          <p14:tracePt t="9081" x="2755900" y="2209800"/>
          <p14:tracePt t="9099" x="2749550" y="2146300"/>
          <p14:tracePt t="9114" x="2730500" y="2051050"/>
          <p14:tracePt t="9131" x="2705100" y="1955800"/>
          <p14:tracePt t="9147" x="2660650" y="1854200"/>
          <p14:tracePt t="9164" x="2603500" y="1784350"/>
          <p14:tracePt t="9181" x="2552700" y="1727200"/>
          <p14:tracePt t="9197" x="2508250" y="1682750"/>
          <p14:tracePt t="9214" x="2451100" y="1631950"/>
          <p14:tracePt t="9231" x="2387600" y="1593850"/>
          <p14:tracePt t="9247" x="2343150" y="1555750"/>
          <p14:tracePt t="9264" x="2311400" y="1530350"/>
          <p14:tracePt t="9281" x="2273300" y="1498600"/>
          <p14:tracePt t="9281" x="2260600" y="1485900"/>
          <p14:tracePt t="9299" x="2235200" y="1466850"/>
          <p14:tracePt t="9315" x="2209800" y="1454150"/>
          <p14:tracePt t="9331" x="2178050" y="1435100"/>
          <p14:tracePt t="9347" x="2146300" y="1428750"/>
          <p14:tracePt t="9364" x="2108200" y="1416050"/>
          <p14:tracePt t="9381" x="2076450" y="1409700"/>
          <p14:tracePt t="9398" x="2044700" y="1403350"/>
          <p14:tracePt t="9414" x="2012950" y="1397000"/>
          <p14:tracePt t="9431" x="1974850" y="1397000"/>
          <p14:tracePt t="9447" x="1930400" y="1397000"/>
          <p14:tracePt t="9464" x="1873250" y="1403350"/>
          <p14:tracePt t="9480" x="1790700" y="1441450"/>
          <p14:tracePt t="9497" x="1651000" y="1536700"/>
          <p14:tracePt t="9514" x="1555750" y="1619250"/>
          <p14:tracePt t="9531" x="1473200" y="1701800"/>
          <p14:tracePt t="9547" x="1416050" y="1790700"/>
          <p14:tracePt t="9565" x="1377950" y="1873250"/>
          <p14:tracePt t="9580" x="1333500" y="1968500"/>
          <p14:tracePt t="9598" x="1308100" y="2076450"/>
          <p14:tracePt t="9614" x="1276350" y="2197100"/>
          <p14:tracePt t="9631" x="1238250" y="2349500"/>
          <p14:tracePt t="9647" x="1200150" y="2533650"/>
          <p14:tracePt t="9664" x="1168400" y="2749550"/>
          <p14:tracePt t="9681" x="1143000" y="2971800"/>
          <p14:tracePt t="9697" x="1143000" y="3397250"/>
          <p14:tracePt t="9714" x="1143000" y="3714750"/>
          <p14:tracePt t="9730" x="1143000" y="4032250"/>
          <p14:tracePt t="9746" x="1143000" y="4318000"/>
          <p14:tracePt t="9764" x="1136650" y="4622800"/>
          <p14:tracePt t="9780" x="1123950" y="4864100"/>
          <p14:tracePt t="9798" x="1123950" y="5010150"/>
          <p14:tracePt t="9814" x="1123950" y="5149850"/>
          <p14:tracePt t="9831" x="1130300" y="5264150"/>
          <p14:tracePt t="9847" x="1162050" y="5384800"/>
          <p14:tracePt t="9864" x="1212850" y="5473700"/>
          <p14:tracePt t="9881" x="1263650" y="5568950"/>
          <p14:tracePt t="9881" x="1295400" y="5619750"/>
          <p14:tracePt t="9898" x="1352550" y="5695950"/>
          <p14:tracePt t="9914" x="1422400" y="5778500"/>
          <p14:tracePt t="9931" x="1479550" y="5829300"/>
          <p14:tracePt t="9947" x="1543050" y="5880100"/>
          <p14:tracePt t="9964" x="1593850" y="5918200"/>
          <p14:tracePt t="9980" x="1651000" y="5937250"/>
          <p14:tracePt t="9998" x="1733550" y="5969000"/>
          <p14:tracePt t="10014" x="1822450" y="5975350"/>
          <p14:tracePt t="10031" x="1924050" y="5988050"/>
          <p14:tracePt t="10047" x="2000250" y="5988050"/>
          <p14:tracePt t="10064" x="2057400" y="5988050"/>
          <p14:tracePt t="10081" x="2127250" y="5988050"/>
          <p14:tracePt t="10098" x="2190750" y="5981700"/>
          <p14:tracePt t="10115" x="2260600" y="5949950"/>
          <p14:tracePt t="10131" x="2400300" y="5835650"/>
          <p14:tracePt t="10147" x="2546350" y="5683250"/>
          <p14:tracePt t="10164" x="2736850" y="5334000"/>
          <p14:tracePt t="10180" x="2870200" y="5022850"/>
          <p14:tracePt t="10197" x="3028950" y="4622800"/>
          <p14:tracePt t="10214" x="3149600" y="4229100"/>
          <p14:tracePt t="10231" x="3206750" y="3892550"/>
          <p14:tracePt t="10247" x="3219450" y="3568700"/>
          <p14:tracePt t="10264" x="3219450" y="3302000"/>
          <p14:tracePt t="10281" x="3213100" y="2901950"/>
          <p14:tracePt t="10298" x="3162300" y="2647950"/>
          <p14:tracePt t="10314" x="3098800" y="2419350"/>
          <p14:tracePt t="10330" x="3054350" y="2279650"/>
          <p14:tracePt t="10347" x="2978150" y="2101850"/>
          <p14:tracePt t="10364" x="2946400" y="2025650"/>
          <p14:tracePt t="10381" x="2901950" y="1936750"/>
          <p14:tracePt t="10397" x="2844800" y="1835150"/>
          <p14:tracePt t="10414" x="2794000" y="1746250"/>
          <p14:tracePt t="10431" x="2724150" y="1663700"/>
          <p14:tracePt t="10447" x="2647950" y="1600200"/>
          <p14:tracePt t="10464" x="2584450" y="1536700"/>
          <p14:tracePt t="10481" x="2432050" y="1435100"/>
          <p14:tracePt t="10498" x="2311400" y="1346200"/>
          <p14:tracePt t="10514" x="2209800" y="1270000"/>
          <p14:tracePt t="10531" x="2114550" y="1219200"/>
          <p14:tracePt t="10547" x="2057400" y="1187450"/>
          <p14:tracePt t="10565" x="1993900" y="1162050"/>
          <p14:tracePt t="10580" x="1955800" y="1155700"/>
          <p14:tracePt t="10598" x="1898650" y="1143000"/>
          <p14:tracePt t="10614" x="1822450" y="1143000"/>
          <p14:tracePt t="10630" x="1733550" y="1155700"/>
          <p14:tracePt t="10648" x="1625600" y="1200150"/>
          <p14:tracePt t="10664" x="1530350" y="1257300"/>
          <p14:tracePt t="10681" x="1358900" y="1409700"/>
          <p14:tracePt t="10698" x="1250950" y="1568450"/>
          <p14:tracePt t="10714" x="1162050" y="1765300"/>
          <p14:tracePt t="10730" x="1060450" y="2082800"/>
          <p14:tracePt t="10748" x="977900" y="2368550"/>
          <p14:tracePt t="10764" x="882650" y="2705100"/>
          <p14:tracePt t="10780" x="812800" y="3048000"/>
          <p14:tracePt t="10797" x="774700" y="3352800"/>
          <p14:tracePt t="10814" x="742950" y="3600450"/>
          <p14:tracePt t="10830" x="730250" y="3784600"/>
          <p14:tracePt t="10847" x="730250" y="3981450"/>
          <p14:tracePt t="10864" x="730250" y="4229100"/>
          <p14:tracePt t="10881" x="781050" y="4616450"/>
          <p14:tracePt t="10898" x="825500" y="4870450"/>
          <p14:tracePt t="10915" x="876300" y="5080000"/>
          <p14:tracePt t="10930" x="933450" y="5264150"/>
          <p14:tracePt t="10947" x="996950" y="5410200"/>
          <p14:tracePt t="10964" x="1041400" y="5499100"/>
          <p14:tracePt t="10981" x="1085850" y="5568950"/>
          <p14:tracePt t="10997" x="1143000" y="5632450"/>
          <p14:tracePt t="11014" x="1200150" y="5695950"/>
          <p14:tracePt t="11031" x="1257300" y="5759450"/>
          <p14:tracePt t="11047" x="1339850" y="5822950"/>
          <p14:tracePt t="11064" x="1435100" y="5873750"/>
          <p14:tracePt t="11081" x="1555750" y="5918200"/>
          <p14:tracePt t="11097" x="1733550" y="5949950"/>
          <p14:tracePt t="11115" x="1885950" y="5956300"/>
          <p14:tracePt t="11130" x="2070100" y="5956300"/>
          <p14:tracePt t="11148" x="2228850" y="5905500"/>
          <p14:tracePt t="11164" x="2400300" y="5829300"/>
          <p14:tracePt t="11181" x="2533650" y="5753100"/>
          <p14:tracePt t="11197" x="2590800" y="5702300"/>
          <p14:tracePt t="11214" x="2635250" y="5651500"/>
          <p14:tracePt t="11231" x="2730500" y="5524500"/>
          <p14:tracePt t="11247" x="2838450" y="5314950"/>
          <p14:tracePt t="11264" x="2946400" y="4908550"/>
          <p14:tracePt t="11281" x="3022600" y="4286250"/>
          <p14:tracePt t="11298" x="3022600" y="3987800"/>
          <p14:tracePt t="11315" x="3022600" y="3714750"/>
          <p14:tracePt t="11330" x="3022600" y="3530600"/>
          <p14:tracePt t="11347" x="2984500" y="3378200"/>
          <p14:tracePt t="11364" x="2946400" y="3244850"/>
          <p14:tracePt t="11381" x="2870200" y="3028950"/>
          <p14:tracePt t="11397" x="2717800" y="2641600"/>
          <p14:tracePt t="11414" x="2540000" y="2241550"/>
          <p14:tracePt t="11431" x="2413000" y="1955800"/>
          <p14:tracePt t="11448" x="2374900" y="1860550"/>
          <p14:tracePt t="11464" x="2286000" y="1708150"/>
          <p14:tracePt t="11481" x="2178050" y="1504950"/>
          <p14:tracePt t="11498" x="2095500" y="1384300"/>
          <p14:tracePt t="11514" x="2000250" y="1263650"/>
          <p14:tracePt t="11531" x="1930400" y="1174750"/>
          <p14:tracePt t="11548" x="1854200" y="1117600"/>
          <p14:tracePt t="11564" x="1828800" y="1092200"/>
          <p14:tracePt t="11582" x="1809750" y="1085850"/>
          <p14:tracePt t="11597" x="1803400" y="1079500"/>
          <p14:tracePt t="11615" x="1797050" y="1079500"/>
          <p14:tracePt t="12154" x="1790700" y="1079500"/>
          <p14:tracePt t="12162" x="1746250" y="1206500"/>
          <p14:tracePt t="12182" x="1733550" y="1301750"/>
          <p14:tracePt t="12183" x="1714500" y="1473200"/>
          <p14:tracePt t="12198" x="1682750" y="1631950"/>
          <p14:tracePt t="12213" x="1670050" y="1758950"/>
          <p14:tracePt t="12231" x="1663700" y="1822450"/>
          <p14:tracePt t="12247" x="1657350" y="1860550"/>
          <p14:tracePt t="12264" x="1657350" y="1885950"/>
          <p14:tracePt t="12280" x="1657350" y="1905000"/>
          <p14:tracePt t="12298" x="1657350" y="1911350"/>
          <p14:tracePt t="12537" x="1657350" y="1905000"/>
          <p14:tracePt t="12546" x="1657350" y="1892300"/>
          <p14:tracePt t="12554" x="1657350" y="1854200"/>
          <p14:tracePt t="12565" x="1644650" y="1816100"/>
          <p14:tracePt t="12580" x="1625600" y="1790700"/>
          <p14:tracePt t="12598" x="1619250" y="1778000"/>
          <p14:tracePt t="12614" x="1619250" y="1771650"/>
          <p14:tracePt t="12729" x="1631950" y="1765300"/>
          <p14:tracePt t="12740" x="1682750" y="1771650"/>
          <p14:tracePt t="12741" x="1727200" y="1778000"/>
          <p14:tracePt t="12747" x="1841500" y="1803400"/>
          <p14:tracePt t="12764" x="1974850" y="1816100"/>
          <p14:tracePt t="12780" x="2076450" y="1822450"/>
          <p14:tracePt t="12797" x="2159000" y="1822450"/>
          <p14:tracePt t="12813" x="2203450" y="1822450"/>
          <p14:tracePt t="12830" x="2235200" y="1822450"/>
          <p14:tracePt t="12847" x="2254250" y="1822450"/>
          <p14:tracePt t="12864" x="2266950" y="1822450"/>
          <p14:tracePt t="12880" x="2292350" y="1822450"/>
          <p14:tracePt t="12897" x="2317750" y="1816100"/>
          <p14:tracePt t="12914" x="2362200" y="1809750"/>
          <p14:tracePt t="12930" x="2387600" y="1803400"/>
          <p14:tracePt t="12947" x="2400300" y="1803400"/>
          <p14:tracePt t="12986" x="2406650" y="1803400"/>
          <p14:tracePt t="13130" x="2393950" y="1803400"/>
          <p14:tracePt t="13132" x="2362200" y="1803400"/>
          <p14:tracePt t="13147" x="2317750" y="1803400"/>
          <p14:tracePt t="13149" x="2197100" y="1803400"/>
          <p14:tracePt t="13164" x="2095500" y="1803400"/>
          <p14:tracePt t="13180" x="2006600" y="1803400"/>
          <p14:tracePt t="13198" x="1949450" y="1803400"/>
          <p14:tracePt t="13214" x="1936750" y="1803400"/>
          <p14:tracePt t="13231" x="1930400" y="1803400"/>
          <p14:tracePt t="13247" x="1924050" y="1803400"/>
          <p14:tracePt t="13264" x="1917700" y="1803400"/>
          <p14:tracePt t="13280" x="1898650" y="1803400"/>
          <p14:tracePt t="13298" x="1892300" y="1803400"/>
          <p14:tracePt t="13314" x="1885950" y="1803400"/>
          <p14:tracePt t="13330" x="1879600" y="1803400"/>
          <p14:tracePt t="13568" x="1905000" y="1803400"/>
          <p14:tracePt t="13576" x="1936750" y="1803400"/>
          <p14:tracePt t="13583" x="1993900" y="1809750"/>
          <p14:tracePt t="13595" x="2044700" y="1816100"/>
          <p14:tracePt t="13597" x="2178050" y="1828800"/>
          <p14:tracePt t="13612" x="2298700" y="1841500"/>
          <p14:tracePt t="13630" x="2413000" y="1854200"/>
          <p14:tracePt t="13646" x="2482850" y="1860550"/>
          <p14:tracePt t="13663" x="2527300" y="1866900"/>
          <p14:tracePt t="13679" x="2578100" y="1866900"/>
          <p14:tracePt t="13697" x="2616200" y="1866900"/>
          <p14:tracePt t="13713" x="2647950" y="1866900"/>
          <p14:tracePt t="13729" x="2686050" y="1866900"/>
          <p14:tracePt t="13746" x="2724150" y="1866900"/>
          <p14:tracePt t="13763" x="2730500" y="1866900"/>
          <p14:tracePt t="13779" x="2743200" y="1866900"/>
          <p14:tracePt t="13796" x="2762250" y="1866900"/>
          <p14:tracePt t="13812" x="2794000" y="1866900"/>
          <p14:tracePt t="13829" x="2825750" y="1860550"/>
          <p14:tracePt t="13845" x="2844800" y="1860550"/>
          <p14:tracePt t="13862" x="2857500" y="1860550"/>
          <p14:tracePt t="13879" x="2882900" y="1854200"/>
          <p14:tracePt t="13897" x="2895600" y="1847850"/>
          <p14:tracePt t="13913" x="2908300" y="1847850"/>
          <p14:tracePt t="13954" x="2914650" y="1847850"/>
          <p14:tracePt t="16640" x="2901950" y="1847850"/>
          <p14:tracePt t="16648" x="2832100" y="1835150"/>
          <p14:tracePt t="16652" x="2743200" y="1797050"/>
          <p14:tracePt t="16661" x="2495550" y="1695450"/>
          <p14:tracePt t="16679" x="2228850" y="1562100"/>
          <p14:tracePt t="16697" x="2139950" y="1530350"/>
          <p14:tracePt t="16713" x="2082800" y="1511300"/>
          <p14:tracePt t="16729" x="2063750" y="1498600"/>
          <p14:tracePt t="16745" x="2057400" y="1498600"/>
          <p14:tracePt t="16762" x="2051050" y="1498600"/>
          <p14:tracePt t="16778" x="2044700" y="1498600"/>
          <p14:tracePt t="16795" x="2044700" y="1492250"/>
          <p14:tracePt t="16872" x="2032000" y="1492250"/>
          <p14:tracePt t="16881" x="2012950" y="1492250"/>
          <p14:tracePt t="16887" x="1987550" y="1504950"/>
          <p14:tracePt t="16895" x="1943100" y="1530350"/>
          <p14:tracePt t="16912" x="1879600" y="1568450"/>
          <p14:tracePt t="16929" x="1816100" y="1625600"/>
          <p14:tracePt t="16945" x="1720850" y="1727200"/>
          <p14:tracePt t="16962" x="1593850" y="1905000"/>
          <p14:tracePt t="16978" x="1428750" y="2228850"/>
          <p14:tracePt t="16995" x="1295400" y="2622550"/>
          <p14:tracePt t="17011" x="1149350" y="3067050"/>
          <p14:tracePt t="17028" x="1073150" y="3448050"/>
          <p14:tracePt t="17045" x="1047750" y="3727450"/>
          <p14:tracePt t="17061" x="1047750" y="3930650"/>
          <p14:tracePt t="17078" x="1035050" y="4197350"/>
          <p14:tracePt t="17095" x="1028700" y="4540250"/>
          <p14:tracePt t="17111" x="1028700" y="5092700"/>
          <p14:tracePt t="17128" x="1028700" y="5448300"/>
          <p14:tracePt t="17146" x="1085850" y="5759450"/>
          <p14:tracePt t="17162" x="1143000" y="5969000"/>
          <p14:tracePt t="17178" x="1187450" y="6121400"/>
          <p14:tracePt t="17195" x="1231900" y="6261100"/>
          <p14:tracePt t="17211" x="1289050" y="6388100"/>
          <p14:tracePt t="17228" x="1333500" y="6496050"/>
          <p14:tracePt t="17245" x="1384300" y="6584950"/>
          <p14:tracePt t="17261" x="1422400" y="6654800"/>
          <p14:tracePt t="17278" x="1460500" y="6699250"/>
          <p14:tracePt t="17295" x="1498600" y="6750050"/>
          <p14:tracePt t="17311" x="1568450" y="6807200"/>
          <p14:tracePt t="17328" x="1651000" y="6845300"/>
          <p14:tracePt t="17345" x="1758950" y="6851650"/>
          <p14:tracePt t="17362" x="1866900" y="6851650"/>
          <p14:tracePt t="17379" x="1962150" y="6851650"/>
          <p14:tracePt t="17396" x="2089150" y="6794500"/>
          <p14:tracePt t="17413" x="2216150" y="6680200"/>
          <p14:tracePt t="17429" x="2387600" y="6381750"/>
          <p14:tracePt t="17445" x="2552700" y="5981700"/>
          <p14:tracePt t="17461" x="2717800" y="5518150"/>
          <p14:tracePt t="17478" x="2857500" y="5041900"/>
          <p14:tracePt t="17495" x="2940050" y="4540250"/>
          <p14:tracePt t="17512" x="3028950" y="3810000"/>
          <p14:tracePt t="17528" x="3041650" y="3365500"/>
          <p14:tracePt t="17545" x="3041650" y="2927350"/>
          <p14:tracePt t="17561" x="3003550" y="2540000"/>
          <p14:tracePt t="17578" x="2889250" y="2184400"/>
          <p14:tracePt t="17595" x="2813050" y="1885950"/>
          <p14:tracePt t="17612" x="2749550" y="1695450"/>
          <p14:tracePt t="17630" x="2698750" y="1536700"/>
          <p14:tracePt t="17646" x="2641600" y="1390650"/>
          <p14:tracePt t="17663" x="2584450" y="1270000"/>
          <p14:tracePt t="17679" x="2514600" y="1174750"/>
          <p14:tracePt t="17696" x="2463800" y="1092200"/>
          <p14:tracePt t="17696" x="2438400" y="1047750"/>
          <p14:tracePt t="17712" x="2393950" y="996950"/>
          <p14:tracePt t="17728" x="2362200" y="952500"/>
          <p14:tracePt t="17745" x="2330450" y="908050"/>
          <p14:tracePt t="17761" x="2305050" y="876300"/>
          <p14:tracePt t="17778" x="2273300" y="857250"/>
          <p14:tracePt t="17795" x="2247900" y="850900"/>
          <p14:tracePt t="17811" x="2203450" y="850900"/>
          <p14:tracePt t="17828" x="2127250" y="850900"/>
          <p14:tracePt t="17845" x="2032000" y="882650"/>
          <p14:tracePt t="17862" x="1911350" y="958850"/>
          <p14:tracePt t="17878" x="1797050" y="1085850"/>
          <p14:tracePt t="17895" x="1689100" y="1250950"/>
          <p14:tracePt t="17912" x="1517650" y="1714500"/>
          <p14:tracePt t="17929" x="1403350" y="2184400"/>
          <p14:tracePt t="17945" x="1320800" y="2717800"/>
          <p14:tracePt t="17962" x="1250950" y="3232150"/>
          <p14:tracePt t="17978" x="1206500" y="3663950"/>
          <p14:tracePt t="17995" x="1174750" y="4051300"/>
          <p14:tracePt t="18011" x="1174750" y="4406900"/>
          <p14:tracePt t="18028" x="1174750" y="4705350"/>
          <p14:tracePt t="18045" x="1174750" y="4940300"/>
          <p14:tracePt t="18061" x="1174750" y="5143500"/>
          <p14:tracePt t="18078" x="1206500" y="5346700"/>
          <p14:tracePt t="18095" x="1244600" y="5537200"/>
          <p14:tracePt t="18112" x="1295400" y="5803900"/>
          <p14:tracePt t="18129" x="1339850" y="5994400"/>
          <p14:tracePt t="18147" x="1390650" y="6153150"/>
          <p14:tracePt t="18163" x="1435100" y="6292850"/>
          <p14:tracePt t="18179" x="1479550" y="6407150"/>
          <p14:tracePt t="18195" x="1536700" y="6502400"/>
          <p14:tracePt t="18213" x="1606550" y="6584950"/>
          <p14:tracePt t="18228" x="1651000" y="6629400"/>
          <p14:tracePt t="18245" x="1695450" y="6654800"/>
          <p14:tracePt t="18261" x="1739900" y="6680200"/>
          <p14:tracePt t="18278" x="1784350" y="6692900"/>
          <p14:tracePt t="18295" x="1847850" y="6699250"/>
          <p14:tracePt t="18311" x="1962150" y="6699250"/>
          <p14:tracePt t="18328" x="2051050" y="6699250"/>
          <p14:tracePt t="18345" x="2133600" y="6680200"/>
          <p14:tracePt t="18361" x="2235200" y="6635750"/>
          <p14:tracePt t="18379" x="2324100" y="6572250"/>
          <p14:tracePt t="18395" x="2413000" y="6483350"/>
          <p14:tracePt t="18412" x="2495550" y="6369050"/>
          <p14:tracePt t="18428" x="2559050" y="6254750"/>
          <p14:tracePt t="18445" x="2616200" y="6146800"/>
          <p14:tracePt t="18461" x="2660650" y="6026150"/>
          <p14:tracePt t="18478" x="2698750" y="5905500"/>
          <p14:tracePt t="18495" x="2730500" y="5784850"/>
          <p14:tracePt t="18511" x="2762250" y="5651500"/>
          <p14:tracePt t="18528" x="2781300" y="5575300"/>
          <p14:tracePt t="18545" x="2794000" y="5518150"/>
          <p14:tracePt t="18561" x="2806700" y="5454650"/>
          <p14:tracePt t="18578" x="2806700" y="5403850"/>
          <p14:tracePt t="18595" x="2806700" y="5340350"/>
          <p14:tracePt t="18611" x="2806700" y="5276850"/>
          <p14:tracePt t="18628" x="2806700" y="5245100"/>
          <p14:tracePt t="18646" x="2806700" y="5219700"/>
          <p14:tracePt t="18662" x="2800350" y="5207000"/>
          <p14:tracePt t="19201" x="2794000" y="5175250"/>
          <p14:tracePt t="19208" x="2755900" y="5105400"/>
          <p14:tracePt t="19216" x="2736850" y="5035550"/>
          <p14:tracePt t="19224" x="2711450" y="4972050"/>
          <p14:tracePt t="19229" x="2673350" y="4851400"/>
          <p14:tracePt t="19245" x="2647950" y="4768850"/>
          <p14:tracePt t="19261" x="2635250" y="4724400"/>
          <p14:tracePt t="19278" x="2622550" y="4686300"/>
          <p14:tracePt t="19295" x="2609850" y="4654550"/>
          <p14:tracePt t="19311" x="2590800" y="4622800"/>
          <p14:tracePt t="19328" x="2578100" y="4610100"/>
          <p14:tracePt t="19345" x="2578100" y="4603750"/>
          <p14:tracePt t="19362" x="2571750" y="4591050"/>
          <p14:tracePt t="19379" x="2571750" y="4584700"/>
          <p14:tracePt t="19396" x="2559050" y="4572000"/>
          <p14:tracePt t="19412" x="2546350" y="4546600"/>
          <p14:tracePt t="19429" x="2533650" y="4502150"/>
          <p14:tracePt t="19444" x="2520950" y="4470400"/>
          <p14:tracePt t="19461" x="2508250" y="4419600"/>
          <p14:tracePt t="19478" x="2489200" y="4381500"/>
          <p14:tracePt t="19495" x="2482850" y="4356100"/>
          <p14:tracePt t="19511" x="2476500" y="4330700"/>
          <p14:tracePt t="19528" x="2470150" y="4318000"/>
          <p14:tracePt t="19545" x="2463800" y="4298950"/>
          <p14:tracePt t="19561" x="2451100" y="4286250"/>
          <p14:tracePt t="19578" x="2451100" y="4279900"/>
          <p14:tracePt t="19595" x="2438400" y="4273550"/>
          <p14:tracePt t="19611" x="2438400" y="4267200"/>
          <p14:tracePt t="19629" x="2432050" y="4260850"/>
          <p14:tracePt t="19840" x="2419350" y="4248150"/>
          <p14:tracePt t="19848" x="2413000" y="4248150"/>
          <p14:tracePt t="19920" x="2413000" y="4241800"/>
          <p14:tracePt t="19952" x="2413000" y="4235450"/>
          <p14:tracePt t="20056" x="2400300" y="4235450"/>
          <p14:tracePt t="20064" x="2374900" y="4235450"/>
          <p14:tracePt t="20072" x="2349500" y="4235450"/>
          <p14:tracePt t="20080" x="2292350" y="4235450"/>
          <p14:tracePt t="20095" x="2254250" y="4235450"/>
          <p14:tracePt t="20111" x="2216150" y="4235450"/>
          <p14:tracePt t="20128" x="2203450" y="4235450"/>
          <p14:tracePt t="20144" x="2197100" y="4235450"/>
          <p14:tracePt t="20161" x="2184400" y="4229100"/>
          <p14:tracePt t="20178" x="2178050" y="4229100"/>
          <p14:tracePt t="20196" x="2165350" y="4229100"/>
          <p14:tracePt t="20212" x="2159000" y="4222750"/>
          <p14:tracePt t="20246" x="2152650" y="4222750"/>
          <p14:tracePt t="20262" x="2146300" y="4222750"/>
          <p14:tracePt t="20352" x="2139950" y="4222750"/>
          <p14:tracePt t="20384" x="2133600" y="4222750"/>
          <p14:tracePt t="20408" x="2133600" y="4229100"/>
          <p14:tracePt t="20432" x="2133600" y="4235450"/>
          <p14:tracePt t="20440" x="2133600" y="4241800"/>
          <p14:tracePt t="20464" x="2133600" y="4248150"/>
          <p14:tracePt t="20640" x="2133600" y="4254500"/>
          <p14:tracePt t="20648" x="2127250" y="4254500"/>
          <p14:tracePt t="20649" x="2120900" y="4254500"/>
          <p14:tracePt t="20661" x="2108200" y="4260850"/>
          <p14:tracePt t="20678" x="2089150" y="4267200"/>
          <p14:tracePt t="20695" x="2076450" y="4279900"/>
          <p14:tracePt t="20711" x="2057400" y="4298950"/>
          <p14:tracePt t="20728" x="2051050" y="4311650"/>
          <p14:tracePt t="20745" x="2044700" y="4324350"/>
          <p14:tracePt t="20761" x="2044700" y="4337050"/>
          <p14:tracePt t="20780" x="2044700" y="4349750"/>
          <p14:tracePt t="20796" x="2044700" y="4362450"/>
          <p14:tracePt t="20813" x="2051050" y="4362450"/>
          <p14:tracePt t="20829" x="2051050" y="4368800"/>
          <p14:tracePt t="20872" x="2057400" y="4368800"/>
          <p14:tracePt t="20888" x="2063750" y="4368800"/>
          <p14:tracePt t="20896" x="2076450" y="4375150"/>
          <p14:tracePt t="20912" x="2082800" y="4375150"/>
          <p14:tracePt t="20912" x="2089150" y="4375150"/>
          <p14:tracePt t="20928" x="2095500" y="4375150"/>
          <p14:tracePt t="20944" x="2108200" y="4375150"/>
          <p14:tracePt t="20961" x="2120900" y="4375150"/>
          <p14:tracePt t="20978" x="2127250" y="4375150"/>
          <p14:tracePt t="20995" x="2152650" y="4362450"/>
          <p14:tracePt t="21011" x="2159000" y="4343400"/>
          <p14:tracePt t="21028" x="2165350" y="4330700"/>
          <p14:tracePt t="21046" x="2165350" y="4311650"/>
          <p14:tracePt t="21062" x="2165350" y="4298950"/>
          <p14:tracePt t="21078" x="2165350" y="4292600"/>
          <p14:tracePt t="21094" x="2165350" y="4279900"/>
          <p14:tracePt t="21111" x="2159000" y="4254500"/>
          <p14:tracePt t="21128" x="2146300" y="4241800"/>
          <p14:tracePt t="21145" x="2133600" y="4229100"/>
          <p14:tracePt t="21161" x="2133600" y="4222750"/>
          <p14:tracePt t="21400" x="2133600" y="4248150"/>
          <p14:tracePt t="21408" x="2133600" y="4273550"/>
          <p14:tracePt t="21417" x="2133600" y="4292600"/>
          <p14:tracePt t="21429" x="2127250" y="4305300"/>
          <p14:tracePt t="21433" x="2127250" y="4330700"/>
          <p14:tracePt t="21446" x="2120900" y="4349750"/>
          <p14:tracePt t="21463" x="2120900" y="4356100"/>
          <p14:tracePt t="22266" x="2114550" y="4356100"/>
          <p14:tracePt t="22274" x="2108200" y="4343400"/>
          <p14:tracePt t="22282" x="2101850" y="4311650"/>
          <p14:tracePt t="22289" x="2076450" y="4260850"/>
          <p14:tracePt t="22297" x="2063750" y="4222750"/>
          <p14:tracePt t="22314" x="2044700" y="4191000"/>
          <p14:tracePt t="22330" x="2032000" y="4171950"/>
          <p14:tracePt t="22346" x="2032000" y="4165600"/>
          <p14:tracePt t="22363" x="2025650" y="4159250"/>
          <p14:tracePt t="22521" x="2019300" y="4159250"/>
          <p14:tracePt t="22530" x="2012950" y="4159250"/>
          <p14:tracePt t="22532" x="1987550" y="4159250"/>
          <p14:tracePt t="22546" x="1962150" y="4159250"/>
          <p14:tracePt t="22564" x="1930400" y="4159250"/>
          <p14:tracePt t="22581" x="1898650" y="4159250"/>
          <p14:tracePt t="22598" x="1873250" y="4159250"/>
          <p14:tracePt t="22614" x="1866900" y="4159250"/>
          <p14:tracePt t="22631" x="1854200" y="4165600"/>
          <p14:tracePt t="22648" x="1847850" y="4165600"/>
          <p14:tracePt t="22698" x="1835150" y="4171950"/>
          <p14:tracePt t="22722" x="1828800" y="4171950"/>
          <p14:tracePt t="22738" x="1822450" y="4178300"/>
          <p14:tracePt t="22756" x="1816100" y="4178300"/>
          <p14:tracePt t="22758" x="1809750" y="4178300"/>
          <p14:tracePt t="22763" x="1803400" y="4184650"/>
          <p14:tracePt t="22780" x="1797050" y="4184650"/>
          <p14:tracePt t="22797" x="1790700" y="4184650"/>
          <p14:tracePt t="22814" x="1778000" y="4191000"/>
          <p14:tracePt t="22851" x="1771650" y="4191000"/>
          <p14:tracePt t="22853" x="1765300" y="4191000"/>
          <p14:tracePt t="22864" x="1752600" y="4191000"/>
          <p14:tracePt t="22881" x="1720850" y="4210050"/>
          <p14:tracePt t="22898" x="1708150" y="4216400"/>
          <p14:tracePt t="22914" x="1695450" y="4229100"/>
          <p14:tracePt t="22931" x="1689100" y="4235450"/>
          <p14:tracePt t="22963" x="1689100" y="4254500"/>
          <p14:tracePt t="22964" x="1682750" y="4260850"/>
          <p14:tracePt t="22980" x="1682750" y="4273550"/>
          <p14:tracePt t="22998" x="1682750" y="4279900"/>
          <p14:tracePt t="23041" x="1682750" y="4286250"/>
          <p14:tracePt t="23057" x="1689100" y="4292600"/>
          <p14:tracePt t="23122" x="1695450" y="4292600"/>
          <p14:tracePt t="23226" x="1701800" y="4292600"/>
          <p14:tracePt t="23234" x="1708150" y="4292600"/>
          <p14:tracePt t="23250" x="1714500" y="4298950"/>
          <p14:tracePt t="23253" x="1720850" y="4298950"/>
          <p14:tracePt t="23263" x="1733550" y="4298950"/>
          <p14:tracePt t="23280" x="1752600" y="4298950"/>
          <p14:tracePt t="23298" x="1771650" y="4298950"/>
          <p14:tracePt t="23315" x="1784350" y="4305300"/>
          <p14:tracePt t="23331" x="1797050" y="4311650"/>
          <p14:tracePt t="23348" x="1822450" y="4311650"/>
          <p14:tracePt t="23364" x="1841500" y="4311650"/>
          <p14:tracePt t="23381" x="1879600" y="4318000"/>
          <p14:tracePt t="23398" x="1905000" y="4318000"/>
          <p14:tracePt t="23414" x="1943100" y="4318000"/>
          <p14:tracePt t="23431" x="1974850" y="4330700"/>
          <p14:tracePt t="23448" x="1987550" y="4330700"/>
          <p14:tracePt t="23465" x="2006600" y="4330700"/>
          <p14:tracePt t="23481" x="2019300" y="4330700"/>
          <p14:tracePt t="24034" x="2012950" y="4330700"/>
          <p14:tracePt t="24042" x="1987550" y="4343400"/>
          <p14:tracePt t="24045" x="1968500" y="4349750"/>
          <p14:tracePt t="24065" x="1911350" y="4387850"/>
          <p14:tracePt t="24067" x="1854200" y="4419600"/>
          <p14:tracePt t="24081" x="1752600" y="4514850"/>
          <p14:tracePt t="24099" x="1727200" y="4578350"/>
          <p14:tracePt t="24115" x="1708150" y="4635500"/>
          <p14:tracePt t="24131" x="1701800" y="4667250"/>
          <p14:tracePt t="24148" x="1695450" y="4699000"/>
          <p14:tracePt t="24164" x="1695450" y="4711700"/>
          <p14:tracePt t="24181" x="1695450" y="4718050"/>
          <p14:tracePt t="24197" x="1695450" y="4730750"/>
          <p14:tracePt t="24215" x="1701800" y="4737100"/>
          <p14:tracePt t="24231" x="1708150" y="4756150"/>
          <p14:tracePt t="24248" x="1720850" y="4775200"/>
          <p14:tracePt t="24264" x="1727200" y="4794250"/>
          <p14:tracePt t="24281" x="1752600" y="4819650"/>
          <p14:tracePt t="24298" x="1765300" y="4832350"/>
          <p14:tracePt t="24315" x="1771650" y="4845050"/>
          <p14:tracePt t="24331" x="1778000" y="4857750"/>
          <p14:tracePt t="24347" x="1790700" y="4870450"/>
          <p14:tracePt t="24364" x="1797050" y="4876800"/>
          <p14:tracePt t="24381" x="1803400" y="4883150"/>
          <p14:tracePt t="24418" x="1809750" y="4883150"/>
          <p14:tracePt t="24420" x="1816100" y="4883150"/>
          <p14:tracePt t="24431" x="1822450" y="4889500"/>
          <p14:tracePt t="24448" x="1828800" y="4889500"/>
          <p14:tracePt t="24499" x="1835150" y="4889500"/>
          <p14:tracePt t="24506" x="1841500" y="4889500"/>
          <p14:tracePt t="25122" x="1847850" y="4889500"/>
          <p14:tracePt t="25130" x="1854200" y="4889500"/>
          <p14:tracePt t="25148" x="1854200" y="4883150"/>
          <p14:tracePt t="25150" x="1854200" y="4876800"/>
          <p14:tracePt t="25165" x="1854200" y="4870450"/>
          <p14:tracePt t="25226" x="1860550" y="4864100"/>
          <p14:tracePt t="26801" x="1860550" y="4857750"/>
          <p14:tracePt t="26810" x="1854200" y="4845050"/>
          <p14:tracePt t="26810" x="1841500" y="4845050"/>
          <p14:tracePt t="26825" x="1828800" y="4838700"/>
          <p14:tracePt t="26834" x="1803400" y="4832350"/>
          <p14:tracePt t="26835" x="1771650" y="4826000"/>
          <p14:tracePt t="26848" x="1676400" y="4813300"/>
          <p14:tracePt t="26865" x="1562100" y="4794250"/>
          <p14:tracePt t="26881" x="1422400" y="4775200"/>
          <p14:tracePt t="26898" x="1371600" y="4768850"/>
          <p14:tracePt t="26914" x="1333500" y="4768850"/>
          <p14:tracePt t="26931" x="1295400" y="4768850"/>
          <p14:tracePt t="26947" x="1263650" y="4768850"/>
          <p14:tracePt t="26964" x="1231900" y="4768850"/>
          <p14:tracePt t="26980" x="1200150" y="4768850"/>
          <p14:tracePt t="26997" x="1149350" y="4762500"/>
          <p14:tracePt t="27014" x="1104900" y="4756150"/>
          <p14:tracePt t="27031" x="1060450" y="4749800"/>
          <p14:tracePt t="27047" x="1009650" y="4749800"/>
          <p14:tracePt t="27063" x="965200" y="4737100"/>
          <p14:tracePt t="27080" x="920750" y="4737100"/>
          <p14:tracePt t="27097" x="895350" y="4737100"/>
          <p14:tracePt t="27114" x="889000" y="4737100"/>
          <p14:tracePt t="27131" x="882650" y="4737100"/>
          <p14:tracePt t="27148" x="876300" y="4737100"/>
          <p14:tracePt t="27164" x="869950" y="4737100"/>
          <p14:tracePt t="27181" x="857250" y="4737100"/>
          <p14:tracePt t="27197" x="850900" y="4737100"/>
          <p14:tracePt t="27214" x="844550" y="4737100"/>
          <p14:tracePt t="27231" x="838200" y="4737100"/>
          <p14:tracePt t="31736"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GB"/>
              <a:t>IP—Interrupt Priority</a:t>
            </a:r>
          </a:p>
        </p:txBody>
      </p:sp>
      <p:graphicFrame>
        <p:nvGraphicFramePr>
          <p:cNvPr id="352297" name="Group 41"/>
          <p:cNvGraphicFramePr>
            <a:graphicFrameLocks noGrp="1"/>
          </p:cNvGraphicFramePr>
          <p:nvPr/>
        </p:nvGraphicFramePr>
        <p:xfrm>
          <a:off x="560388" y="911225"/>
          <a:ext cx="6953250" cy="5384802"/>
        </p:xfrm>
        <a:graphic>
          <a:graphicData uri="http://schemas.openxmlformats.org/drawingml/2006/table">
            <a:tbl>
              <a:tblPr/>
              <a:tblGrid>
                <a:gridCol w="735012"/>
                <a:gridCol w="1117600"/>
                <a:gridCol w="5100638"/>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3952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7-6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UNUSED. Read=11, Write=don’t care</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5</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000000"/>
                          </a:solidFill>
                          <a:effectLst/>
                          <a:latin typeface="Arial" charset="0"/>
                          <a:ea typeface="Times New Roman" pitchFamily="18" charset="0"/>
                          <a:cs typeface="Arial" charset="0"/>
                        </a:rPr>
                        <a:t>Timer 2 Interrupt Priority Control</a:t>
                      </a:r>
                      <a:endParaRPr kumimoji="0" lang="en-GB" sz="10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 Timer 2 interrupt priority determined by default priority order.</a:t>
                      </a:r>
                      <a:endParaRPr kumimoji="0" lang="en-GB" sz="10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 Timer 2 interrupts set to high priority level.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PS0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000000"/>
                          </a:solidFill>
                          <a:effectLst/>
                          <a:latin typeface="Arial" charset="0"/>
                          <a:ea typeface="Times New Roman" pitchFamily="18" charset="0"/>
                          <a:cs typeface="Arial" charset="0"/>
                        </a:rPr>
                        <a:t>UART0 Interrupt Priority Control</a:t>
                      </a:r>
                      <a:endParaRPr kumimoji="0" lang="en-GB" sz="10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 UART0 interrupt priority determined by default priority order.</a:t>
                      </a:r>
                      <a:endParaRPr kumimoji="0" lang="en-GB" sz="10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 UART0 interrupts set to high priority level.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000000"/>
                          </a:solidFill>
                          <a:effectLst/>
                          <a:latin typeface="Arial" charset="0"/>
                          <a:ea typeface="Times New Roman" pitchFamily="18" charset="0"/>
                          <a:cs typeface="Arial" charset="0"/>
                        </a:rPr>
                        <a:t>Timer 1 Interrupt Priority Control</a:t>
                      </a:r>
                      <a:endParaRPr kumimoji="0" lang="en-GB" sz="10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 Timer 1 interrupt priority determined by default priority order.</a:t>
                      </a:r>
                      <a:endParaRPr kumimoji="0" lang="en-GB" sz="10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 Timer 1 interrupts set to high priority level.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PX1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000000"/>
                          </a:solidFill>
                          <a:effectLst/>
                          <a:latin typeface="Arial" charset="0"/>
                          <a:ea typeface="Times New Roman" pitchFamily="18" charset="0"/>
                          <a:cs typeface="Arial" charset="0"/>
                        </a:rPr>
                        <a:t>External Interrupt 1 Priority Control</a:t>
                      </a:r>
                      <a:endParaRPr kumimoji="0" lang="en-GB" sz="10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 External Interrupt 1 interrupt priority determined by default priority order.</a:t>
                      </a:r>
                      <a:endParaRPr kumimoji="0" lang="en-GB" sz="10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 External Interrupt 1 interrupts set to high priority level.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0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000000"/>
                          </a:solidFill>
                          <a:effectLst/>
                          <a:latin typeface="Arial" charset="0"/>
                          <a:ea typeface="Times New Roman" pitchFamily="18" charset="0"/>
                          <a:cs typeface="Arial" charset="0"/>
                        </a:rPr>
                        <a:t>Timer 0 Interrupt Priority Control</a:t>
                      </a:r>
                      <a:endParaRPr kumimoji="0" lang="en-GB" sz="10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 Timer 0 interrupt priority determined by default priority order.</a:t>
                      </a:r>
                      <a:endParaRPr kumimoji="0" lang="en-GB" sz="10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 Timer 0 interrupts set to high priority level.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PX0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000000"/>
                          </a:solidFill>
                          <a:effectLst/>
                          <a:latin typeface="Arial" charset="0"/>
                          <a:ea typeface="Times New Roman" pitchFamily="18" charset="0"/>
                          <a:cs typeface="Arial" charset="0"/>
                        </a:rPr>
                        <a:t>External Interrupt 0 Priority Control</a:t>
                      </a:r>
                      <a:endParaRPr kumimoji="0" lang="en-GB" sz="10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 External Interrupt 0 priority determined by default priority order.</a:t>
                      </a:r>
                      <a:endParaRPr kumimoji="0" lang="en-GB" sz="10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 External Interrupt 0 set to high priority level.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997"/>
    </mc:Choice>
    <mc:Fallback>
      <p:transition spd="slow" advTm="3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729" x="2432050" y="5810250"/>
          <p14:tracePt t="19918" x="2438400" y="5803900"/>
          <p14:tracePt t="19925" x="2444750" y="5746750"/>
          <p14:tracePt t="19933" x="2451100" y="5619750"/>
          <p14:tracePt t="19943" x="2451100" y="5537200"/>
          <p14:tracePt t="19957" x="2451100" y="5397500"/>
          <p14:tracePt t="19973" x="2432050" y="5283200"/>
          <p14:tracePt t="19989" x="2400300" y="5175250"/>
          <p14:tracePt t="20005" x="2355850" y="5067300"/>
          <p14:tracePt t="20021" x="2286000" y="4972050"/>
          <p14:tracePt t="20037" x="2209800" y="4883150"/>
          <p14:tracePt t="20053" x="2171700" y="4851400"/>
          <p14:tracePt t="20069" x="2120900" y="4819650"/>
          <p14:tracePt t="20085" x="2063750" y="4800600"/>
          <p14:tracePt t="20101" x="2019300" y="4794250"/>
          <p14:tracePt t="20117" x="1936750" y="4794250"/>
          <p14:tracePt t="20141" x="1905000" y="4794250"/>
          <p14:tracePt t="20157" x="1866900" y="4819650"/>
          <p14:tracePt t="20173" x="1803400" y="4889500"/>
          <p14:tracePt t="20183" x="1746250" y="5016500"/>
          <p14:tracePt t="20199" x="1689100" y="5168900"/>
          <p14:tracePt t="20217" x="1638300" y="5327650"/>
          <p14:tracePt t="20233" x="1593850" y="5473700"/>
          <p14:tracePt t="20250" x="1549400" y="5613400"/>
          <p14:tracePt t="20266" x="1530350" y="5708650"/>
          <p14:tracePt t="20283" x="1517650" y="5803900"/>
          <p14:tracePt t="20299" x="1511300" y="5867400"/>
          <p14:tracePt t="20316" x="1511300" y="5943600"/>
          <p14:tracePt t="20333" x="1517650" y="5988050"/>
          <p14:tracePt t="20350" x="1543050" y="6038850"/>
          <p14:tracePt t="20366" x="1581150" y="6076950"/>
          <p14:tracePt t="20383" x="1663700" y="6127750"/>
          <p14:tracePt t="20399" x="1778000" y="6184900"/>
          <p14:tracePt t="20417" x="1898650" y="6210300"/>
          <p14:tracePt t="20433" x="1993900" y="6216650"/>
          <p14:tracePt t="20450" x="2063750" y="6216650"/>
          <p14:tracePt t="20466" x="2152650" y="6159500"/>
          <p14:tracePt t="20483" x="2216150" y="6026150"/>
          <p14:tracePt t="20499" x="2266950" y="5778500"/>
          <p14:tracePt t="20516" x="2254250" y="5238750"/>
          <p14:tracePt t="20533" x="2216150" y="5054600"/>
          <p14:tracePt t="20549" x="2146300" y="4737100"/>
          <p14:tracePt t="20566" x="2089150" y="4527550"/>
          <p14:tracePt t="20583" x="2019300" y="4279900"/>
          <p14:tracePt t="20599" x="1974850" y="4083050"/>
          <p14:tracePt t="20616" x="1943100" y="3898900"/>
          <p14:tracePt t="20633" x="1930400" y="3733800"/>
          <p14:tracePt t="20650" x="1924050" y="3594100"/>
          <p14:tracePt t="20666" x="1924050" y="3479800"/>
          <p14:tracePt t="20683" x="1924050" y="3397250"/>
          <p14:tracePt t="20699" x="1905000" y="3314700"/>
          <p14:tracePt t="20717" x="1892300" y="3295650"/>
          <p14:tracePt t="20733" x="1879600" y="3282950"/>
          <p14:tracePt t="20750" x="1873250" y="3276600"/>
          <p14:tracePt t="20803" x="1866900" y="3276600"/>
          <p14:tracePt t="20814" x="1854200" y="3276600"/>
          <p14:tracePt t="20816" x="1841500" y="3276600"/>
          <p14:tracePt t="20832" x="1822450" y="3295650"/>
          <p14:tracePt t="20834" x="1803400" y="3365500"/>
          <p14:tracePt t="20849" x="1803400" y="3403600"/>
          <p14:tracePt t="20865" x="1803400" y="3429000"/>
          <p14:tracePt t="20882" x="1822450" y="3454400"/>
          <p14:tracePt t="20898" x="1847850" y="3467100"/>
          <p14:tracePt t="20915" x="1943100" y="3473450"/>
          <p14:tracePt t="20934" x="2025650" y="3460750"/>
          <p14:tracePt t="20949" x="2089150" y="3276600"/>
          <p14:tracePt t="20966" x="2120900" y="2825750"/>
          <p14:tracePt t="20983" x="2082800" y="2355850"/>
          <p14:tracePt t="20999" x="2032000" y="2032000"/>
          <p14:tracePt t="21016" x="1974850" y="1905000"/>
          <p14:tracePt t="21033" x="1930400" y="1809750"/>
          <p14:tracePt t="21049" x="1866900" y="1746250"/>
          <p14:tracePt t="21066" x="1828800" y="1714500"/>
          <p14:tracePt t="21083" x="1803400" y="1708150"/>
          <p14:tracePt t="21099" x="1765300" y="1708150"/>
          <p14:tracePt t="21116" x="1625600" y="1803400"/>
          <p14:tracePt t="21134" x="1479550" y="2000250"/>
          <p14:tracePt t="21149" x="1320800" y="2400300"/>
          <p14:tracePt t="21167" x="1231900" y="2832100"/>
          <p14:tracePt t="21183" x="1200150" y="3302000"/>
          <p14:tracePt t="21200" x="1250950" y="3860800"/>
          <p14:tracePt t="21216" x="1333500" y="4394200"/>
          <p14:tracePt t="21233" x="1403350" y="4857750"/>
          <p14:tracePt t="21249" x="1473200" y="5219700"/>
          <p14:tracePt t="21266" x="1530350" y="5397500"/>
          <p14:tracePt t="21283" x="1587500" y="5511800"/>
          <p14:tracePt t="21300" x="1612900" y="5568950"/>
          <p14:tracePt t="21316" x="1651000" y="5613400"/>
          <p14:tracePt t="21333" x="1682750" y="5638800"/>
          <p14:tracePt t="21350" x="1720850" y="5657850"/>
          <p14:tracePt t="21367" x="1784350" y="5689600"/>
          <p14:tracePt t="21383" x="1841500" y="5708650"/>
          <p14:tracePt t="21399" x="1905000" y="5715000"/>
          <p14:tracePt t="21416" x="1955800" y="5721350"/>
          <p14:tracePt t="21433" x="1981200" y="5727700"/>
          <p14:tracePt t="21449" x="2000250" y="5727700"/>
          <p14:tracePt t="21466" x="2025650" y="5727700"/>
          <p14:tracePt t="21482" x="2044700" y="5727700"/>
          <p14:tracePt t="21499" x="2057400" y="5727700"/>
          <p14:tracePt t="21516" x="2070100" y="5721350"/>
          <p14:tracePt t="21534" x="2076450" y="5721350"/>
          <p14:tracePt t="21550" x="2082800" y="5708650"/>
          <p14:tracePt t="21567" x="2089150" y="5702300"/>
          <p14:tracePt t="21584" x="2095500" y="5689600"/>
          <p14:tracePt t="21601" x="2101850" y="5683250"/>
          <p14:tracePt t="21617" x="2101850" y="5676900"/>
          <p14:tracePt t="21634" x="2108200" y="5670550"/>
          <p14:tracePt t="21702" x="2108200" y="5664200"/>
          <p14:tracePt t="21718" x="2108200" y="5657850"/>
          <p14:tracePt t="21734" x="2108200" y="5651500"/>
          <p14:tracePt t="21736" x="2101850" y="5638800"/>
          <p14:tracePt t="21750" x="2101850" y="5626100"/>
          <p14:tracePt t="21752" x="2089150" y="5568950"/>
          <p14:tracePt t="21768" x="2063750" y="5486400"/>
          <p14:tracePt t="21783" x="2057400" y="5467350"/>
          <p14:tracePt t="21801" x="2032000" y="5422900"/>
          <p14:tracePt t="21817" x="2000250" y="5378450"/>
          <p14:tracePt t="21834" x="1987550" y="5359400"/>
          <p14:tracePt t="21851" x="1981200" y="5346700"/>
          <p14:tracePt t="21867" x="1981200" y="5340350"/>
          <p14:tracePt t="22422" x="1993900" y="5340350"/>
          <p14:tracePt t="22430" x="2006600" y="5340350"/>
          <p14:tracePt t="22431" x="2019300" y="5334000"/>
          <p14:tracePt t="22452" x="2032000" y="5327650"/>
          <p14:tracePt t="22454" x="2051050" y="5314950"/>
          <p14:tracePt t="22467" x="2082800" y="5283200"/>
          <p14:tracePt t="22483" x="2089150" y="5219700"/>
          <p14:tracePt t="22500" x="2095500" y="5124450"/>
          <p14:tracePt t="22517" x="2095500" y="4908550"/>
          <p14:tracePt t="22534" x="2095500" y="4768850"/>
          <p14:tracePt t="22550" x="2095500" y="4641850"/>
          <p14:tracePt t="22566" x="2089150" y="4514850"/>
          <p14:tracePt t="22583" x="2076450" y="4419600"/>
          <p14:tracePt t="22600" x="2076450" y="4337050"/>
          <p14:tracePt t="22617" x="2076450" y="4267200"/>
          <p14:tracePt t="22634" x="2076450" y="4210050"/>
          <p14:tracePt t="22650" x="2063750" y="4133850"/>
          <p14:tracePt t="22667" x="2051050" y="4064000"/>
          <p14:tracePt t="22684" x="2044700" y="4000500"/>
          <p14:tracePt t="22700" x="2044700" y="3949700"/>
          <p14:tracePt t="22717" x="2032000" y="3886200"/>
          <p14:tracePt t="22735" x="2032000" y="3841750"/>
          <p14:tracePt t="22750" x="2025650" y="3816350"/>
          <p14:tracePt t="22767" x="2025650" y="3797300"/>
          <p14:tracePt t="22785" x="2025650" y="3784600"/>
          <p14:tracePt t="22800" x="2025650" y="3778250"/>
          <p14:tracePt t="22818" x="2025650" y="3771900"/>
          <p14:tracePt t="22833" x="2025650" y="3765550"/>
          <p14:tracePt t="23493" x="2025650" y="3708400"/>
          <p14:tracePt t="23502" x="2025650" y="3625850"/>
          <p14:tracePt t="23509" x="2025650" y="3536950"/>
          <p14:tracePt t="23517" x="2025650" y="3289300"/>
          <p14:tracePt t="23535" x="2025650" y="3168650"/>
          <p14:tracePt t="23566" x="2025650" y="3092450"/>
          <p14:tracePt t="23568" x="2025650" y="3022600"/>
          <p14:tracePt t="23583" x="2025650" y="2965450"/>
          <p14:tracePt t="23600" x="2025650" y="2901950"/>
          <p14:tracePt t="23617" x="2025650" y="2832100"/>
          <p14:tracePt t="23633" x="2025650" y="2749550"/>
          <p14:tracePt t="23651" x="2025650" y="2673350"/>
          <p14:tracePt t="23667" x="2025650" y="2616200"/>
          <p14:tracePt t="23684" x="2025650" y="2565400"/>
          <p14:tracePt t="23700" x="2025650" y="2527300"/>
          <p14:tracePt t="23717" x="2025650" y="2470150"/>
          <p14:tracePt t="23734" x="2025650" y="2444750"/>
          <p14:tracePt t="23750" x="2025650" y="2425700"/>
          <p14:tracePt t="23767" x="2025650" y="2413000"/>
          <p14:tracePt t="23784" x="2025650" y="2400300"/>
          <p14:tracePt t="23801" x="2025650" y="2393950"/>
          <p14:tracePt t="23817" x="2025650" y="2387600"/>
          <p14:tracePt t="23834" x="2025650" y="2374900"/>
          <p14:tracePt t="23851" x="2025650" y="2368550"/>
          <p14:tracePt t="23867" x="2025650" y="2355850"/>
          <p14:tracePt t="23884" x="2025650" y="2343150"/>
          <p14:tracePt t="23900" x="2025650" y="2330450"/>
          <p14:tracePt t="23900" x="2025650" y="2324100"/>
          <p14:tracePt t="23918" x="2025650" y="2305050"/>
          <p14:tracePt t="23934" x="2025650" y="2292350"/>
          <p14:tracePt t="23950" x="2025650" y="2286000"/>
          <p14:tracePt t="25847" x="2012950" y="2279650"/>
          <p14:tracePt t="25847" x="2000250" y="2279650"/>
          <p14:tracePt t="25862" x="1993900" y="2279650"/>
          <p14:tracePt t="25871" x="1987550" y="2279650"/>
          <p14:tracePt t="25872" x="1974850" y="2279650"/>
          <p14:tracePt t="25886" x="1930400" y="2279650"/>
          <p14:tracePt t="25903" x="1905000" y="2279650"/>
          <p14:tracePt t="25919" x="1892300" y="2279650"/>
          <p14:tracePt t="25936" x="1885950" y="2279650"/>
          <p14:tracePt t="31110" x="1873250" y="2279650"/>
          <p14:tracePt t="31127" x="1866900" y="2311400"/>
          <p14:tracePt t="31127" x="1866900" y="2330450"/>
          <p14:tracePt t="31142" x="1866900" y="2368550"/>
          <p14:tracePt t="31143" x="1866900" y="2393950"/>
          <p14:tracePt t="31151" x="1866900" y="2451100"/>
          <p14:tracePt t="31168" x="1892300" y="2489200"/>
          <p14:tracePt t="31185" x="1917700" y="2508250"/>
          <p14:tracePt t="31202" x="1936750" y="2527300"/>
          <p14:tracePt t="31219" x="1974850" y="2533650"/>
          <p14:tracePt t="31235" x="2012950" y="2540000"/>
          <p14:tracePt t="31251" x="2057400" y="2546350"/>
          <p14:tracePt t="31268" x="2101850" y="2546350"/>
          <p14:tracePt t="31284" x="2146300" y="2546350"/>
          <p14:tracePt t="31301" x="2190750" y="2508250"/>
          <p14:tracePt t="31317" x="2222500" y="2419350"/>
          <p14:tracePt t="31335" x="2222500" y="2349500"/>
          <p14:tracePt t="31351" x="2222500" y="2286000"/>
          <p14:tracePt t="31368" x="2203450" y="2235200"/>
          <p14:tracePt t="31384" x="2159000" y="2171700"/>
          <p14:tracePt t="31401" x="2108200" y="2127250"/>
          <p14:tracePt t="31417" x="2044700" y="2095500"/>
          <p14:tracePt t="31434" x="2006600" y="2076450"/>
          <p14:tracePt t="31451" x="1974850" y="2063750"/>
          <p14:tracePt t="31468" x="1955800" y="2063750"/>
          <p14:tracePt t="31484" x="1917700" y="2082800"/>
          <p14:tracePt t="31501" x="1822450" y="2197100"/>
          <p14:tracePt t="31517" x="1600200" y="2717800"/>
          <p14:tracePt t="31535" x="1435100" y="3162300"/>
          <p14:tracePt t="31551" x="1358900" y="3663950"/>
          <p14:tracePt t="31568" x="1358900" y="4083050"/>
          <p14:tracePt t="31584" x="1358900" y="4527550"/>
          <p14:tracePt t="31601" x="1358900" y="4933950"/>
          <p14:tracePt t="31617" x="1365250" y="5365750"/>
          <p14:tracePt t="31635" x="1365250" y="5791200"/>
          <p14:tracePt t="31651" x="1358900" y="6134100"/>
          <p14:tracePt t="31668" x="1358900" y="6407150"/>
          <p14:tracePt t="31684" x="1384300" y="6648450"/>
          <p14:tracePt t="31701" x="1403350" y="6788150"/>
          <p14:tracePt t="31717" x="1485900" y="6851650"/>
          <p14:tracePt t="31735" x="1543050" y="6851650"/>
          <p14:tracePt t="31751" x="1612900" y="6851650"/>
          <p14:tracePt t="31768" x="1663700" y="6851650"/>
          <p14:tracePt t="31784" x="1733550" y="6851650"/>
          <p14:tracePt t="31801" x="1816100" y="6851650"/>
          <p14:tracePt t="31817" x="1898650" y="6851650"/>
          <p14:tracePt t="31834" x="1962150" y="6851650"/>
          <p14:tracePt t="31851" x="2038350" y="6851650"/>
          <p14:tracePt t="31868" x="2178050" y="6832600"/>
          <p14:tracePt t="31884" x="2317750" y="6718300"/>
          <p14:tracePt t="31884" x="2419350" y="6591300"/>
          <p14:tracePt t="31903" x="2540000" y="6350000"/>
          <p14:tracePt t="31917" x="2724150" y="5632450"/>
          <p14:tracePt t="31935" x="2755900" y="5200650"/>
          <p14:tracePt t="31951" x="2755900" y="4743450"/>
          <p14:tracePt t="31968" x="2755900" y="4349750"/>
          <p14:tracePt t="31984" x="2698750" y="3924300"/>
          <p14:tracePt t="32001" x="2660650" y="3587750"/>
          <p14:tracePt t="32017" x="2597150" y="3213100"/>
          <p14:tracePt t="32034" x="2571750" y="2952750"/>
          <p14:tracePt t="32051" x="2546350" y="2800350"/>
          <p14:tracePt t="32068" x="2520950" y="2654300"/>
          <p14:tracePt t="32084" x="2508250" y="2546350"/>
          <p14:tracePt t="32101" x="2489200" y="2463800"/>
          <p14:tracePt t="32117" x="2476500" y="2413000"/>
          <p14:tracePt t="32135" x="2470150" y="2387600"/>
          <p14:tracePt t="32150" x="2463800" y="2381250"/>
          <p14:tracePt t="32167" x="2463800" y="2374900"/>
          <p14:tracePt t="32215" x="2463800" y="2368550"/>
          <p14:tracePt t="32238" x="2463800" y="2362200"/>
          <p14:tracePt t="32250" x="2457450" y="2355850"/>
          <p14:tracePt t="32286" x="2457450" y="2349500"/>
          <p14:tracePt t="32318" x="2457450" y="2343150"/>
          <p14:tracePt t="32327" x="2457450" y="2336800"/>
          <p14:tracePt t="32328" x="2451100" y="2330450"/>
          <p14:tracePt t="32334" x="2451100" y="2324100"/>
          <p14:tracePt t="32350" x="2444750" y="2305050"/>
          <p14:tracePt t="32367" x="2432050" y="2292350"/>
          <p14:tracePt t="32384" x="2419350" y="2254250"/>
          <p14:tracePt t="32401" x="2400300" y="2209800"/>
          <p14:tracePt t="32417" x="2381250" y="2171700"/>
          <p14:tracePt t="32434" x="2362200" y="2120900"/>
          <p14:tracePt t="32450" x="2336800" y="2070100"/>
          <p14:tracePt t="32467" x="2317750" y="2019300"/>
          <p14:tracePt t="32483" x="2292350" y="1987550"/>
          <p14:tracePt t="32500" x="2279650" y="1962150"/>
          <p14:tracePt t="32517" x="2266950" y="1949450"/>
          <p14:tracePt t="32517" x="2266950" y="1943100"/>
          <p14:tracePt t="32534" x="2260600" y="1930400"/>
          <p14:tracePt t="32550" x="2247900" y="1924050"/>
          <p14:tracePt t="32590" x="2247900" y="1917700"/>
          <p14:tracePt t="32590" x="2241550" y="1911350"/>
          <p14:tracePt t="32614" x="2235200" y="1905000"/>
          <p14:tracePt t="32619" x="2222500" y="1892300"/>
          <p14:tracePt t="32634" x="2209800" y="1879600"/>
          <p14:tracePt t="32651" x="2197100" y="1866900"/>
          <p14:tracePt t="32668" x="2184400" y="1860550"/>
          <p14:tracePt t="32684" x="2178050" y="1860550"/>
          <p14:tracePt t="32701" x="2165350" y="1854200"/>
          <p14:tracePt t="32717" x="2152650" y="1847850"/>
          <p14:tracePt t="32734" x="2127250" y="1847850"/>
          <p14:tracePt t="32751" x="2089150" y="1847850"/>
          <p14:tracePt t="32767" x="2032000" y="1847850"/>
          <p14:tracePt t="32785" x="1987550" y="1854200"/>
          <p14:tracePt t="32801" x="1943100" y="1873250"/>
          <p14:tracePt t="32817" x="1892300" y="1905000"/>
          <p14:tracePt t="32833" x="1841500" y="1936750"/>
          <p14:tracePt t="32850" x="1784350" y="1974850"/>
          <p14:tracePt t="32867" x="1739900" y="2025650"/>
          <p14:tracePt t="32883" x="1689100" y="2082800"/>
          <p14:tracePt t="32901" x="1644650" y="2184400"/>
          <p14:tracePt t="32901" x="1619250" y="2241550"/>
          <p14:tracePt t="32919" x="1555750" y="2393950"/>
          <p14:tracePt t="32934" x="1498600" y="2578100"/>
          <p14:tracePt t="32951" x="1447800" y="2736850"/>
          <p14:tracePt t="32967" x="1416050" y="2870200"/>
          <p14:tracePt t="32984" x="1384300" y="3003550"/>
          <p14:tracePt t="33000" x="1358900" y="3117850"/>
          <p14:tracePt t="33018" x="1339850" y="3257550"/>
          <p14:tracePt t="33034" x="1320800" y="3416300"/>
          <p14:tracePt t="33051" x="1289050" y="3600450"/>
          <p14:tracePt t="33067" x="1270000" y="3822700"/>
          <p14:tracePt t="33084" x="1250950" y="4019550"/>
          <p14:tracePt t="33101" x="1250950" y="4210050"/>
          <p14:tracePt t="33118" x="1250950" y="4451350"/>
          <p14:tracePt t="33134" x="1250950" y="4603750"/>
          <p14:tracePt t="33151" x="1250950" y="4762500"/>
          <p14:tracePt t="33167" x="1250950" y="4933950"/>
          <p14:tracePt t="33184" x="1270000" y="5124450"/>
          <p14:tracePt t="33201" x="1301750" y="5276850"/>
          <p14:tracePt t="33217" x="1327150" y="5397500"/>
          <p14:tracePt t="33234" x="1352550" y="5486400"/>
          <p14:tracePt t="33251" x="1371600" y="5524500"/>
          <p14:tracePt t="33267" x="1384300" y="5562600"/>
          <p14:tracePt t="33284" x="1390650" y="5575300"/>
          <p14:tracePt t="33301" x="1403350" y="5600700"/>
          <p14:tracePt t="33301" x="1409700" y="5613400"/>
          <p14:tracePt t="33318" x="1422400" y="5638800"/>
          <p14:tracePt t="33334" x="1435100" y="5670550"/>
          <p14:tracePt t="33351" x="1460500" y="5708650"/>
          <p14:tracePt t="33367" x="1485900" y="5746750"/>
          <p14:tracePt t="33384" x="1524000" y="5784850"/>
          <p14:tracePt t="33401" x="1543050" y="5810250"/>
          <p14:tracePt t="33418" x="1555750" y="5829300"/>
          <p14:tracePt t="33434" x="1574800" y="5835650"/>
          <p14:tracePt t="33451" x="1587500" y="5842000"/>
          <p14:tracePt t="33467" x="1606550" y="5842000"/>
          <p14:tracePt t="33484" x="1625600" y="5854700"/>
          <p14:tracePt t="33501" x="1638300" y="5861050"/>
          <p14:tracePt t="33501" x="1644650" y="5861050"/>
          <p14:tracePt t="33550" x="1657350" y="5861050"/>
          <p14:tracePt t="33622" x="1663700" y="5861050"/>
          <p14:tracePt t="33734" x="1663700" y="5867400"/>
          <p14:tracePt t="34726" x="1670050" y="5797550"/>
          <p14:tracePt t="34731" x="1670050" y="5486400"/>
          <p14:tracePt t="34751" x="1670050" y="5314950"/>
          <p14:tracePt t="34752" x="1670050" y="5060950"/>
          <p14:tracePt t="34769" x="1676400" y="4940300"/>
          <p14:tracePt t="34785" x="1689100" y="4870450"/>
          <p14:tracePt t="34802" x="1689100" y="4819650"/>
          <p14:tracePt t="34817" x="1689100" y="4800600"/>
          <p14:tracePt t="34834" x="1689100" y="4794250"/>
          <p14:tracePt t="35006" x="1714500" y="4794250"/>
          <p14:tracePt t="35014" x="1746250" y="4819650"/>
          <p14:tracePt t="35025" x="1771650" y="4845050"/>
          <p14:tracePt t="35028" x="1784350" y="4876800"/>
          <p14:tracePt t="35033" x="1835150" y="4946650"/>
          <p14:tracePt t="35050" x="1905000" y="5016500"/>
          <p14:tracePt t="35068" x="1955800" y="5073650"/>
          <p14:tracePt t="35084" x="2019300" y="5118100"/>
          <p14:tracePt t="35100" x="2057400" y="5143500"/>
          <p14:tracePt t="35100" x="2082800" y="5156200"/>
          <p14:tracePt t="35118" x="2120900" y="5168900"/>
          <p14:tracePt t="35135" x="2152650" y="5181600"/>
          <p14:tracePt t="35151" x="2190750" y="5194300"/>
          <p14:tracePt t="35168" x="2228850" y="5207000"/>
          <p14:tracePt t="35184" x="2273300" y="5219700"/>
          <p14:tracePt t="35201" x="2292350" y="5226050"/>
          <p14:tracePt t="35217" x="2324100" y="5232400"/>
          <p14:tracePt t="35233" x="2336800" y="5238750"/>
          <p14:tracePt t="35250" x="2355850" y="5245100"/>
          <p14:tracePt t="35268" x="2374900" y="5251450"/>
          <p14:tracePt t="35284" x="2393950" y="5251450"/>
          <p14:tracePt t="35301" x="2425700" y="5257800"/>
          <p14:tracePt t="35318" x="2457450" y="5270500"/>
          <p14:tracePt t="35334" x="2476500" y="5276850"/>
          <p14:tracePt t="35351" x="2489200" y="5276850"/>
          <p14:tracePt t="35367" x="2501900" y="5276850"/>
          <p14:tracePt t="35384" x="2508250" y="5276850"/>
          <p14:tracePt t="35400" x="2514600" y="5276850"/>
          <p14:tracePt t="35535" x="2501900" y="5276850"/>
          <p14:tracePt t="35542" x="2470150" y="5276850"/>
          <p14:tracePt t="35550" x="2425700" y="5276850"/>
          <p14:tracePt t="35556" x="2336800" y="5276850"/>
          <p14:tracePt t="35567" x="2247900" y="5270500"/>
          <p14:tracePt t="35583" x="2171700" y="5257800"/>
          <p14:tracePt t="35601" x="2127250" y="5251450"/>
          <p14:tracePt t="35617" x="2089150" y="5245100"/>
          <p14:tracePt t="35634" x="2070100" y="5238750"/>
          <p14:tracePt t="35651" x="2051050" y="5232400"/>
          <p14:tracePt t="35667" x="2038350" y="5232400"/>
          <p14:tracePt t="35758" x="2032000" y="5232400"/>
          <p14:tracePt t="35765" x="2032000" y="5238750"/>
          <p14:tracePt t="35775" x="2038350" y="5245100"/>
          <p14:tracePt t="35782" x="2057400" y="5251450"/>
          <p14:tracePt t="35793" x="2070100" y="5257800"/>
          <p14:tracePt t="35800" x="2101850" y="5264150"/>
          <p14:tracePt t="35817" x="2139950" y="5270500"/>
          <p14:tracePt t="35834" x="2178050" y="5270500"/>
          <p14:tracePt t="35851" x="2222500" y="5270500"/>
          <p14:tracePt t="35867" x="2254250" y="5251450"/>
          <p14:tracePt t="35884" x="2266950" y="5207000"/>
          <p14:tracePt t="35901" x="2266950" y="5130800"/>
          <p14:tracePt t="35917" x="2197100" y="4997450"/>
          <p14:tracePt t="35935" x="2127250" y="4921250"/>
          <p14:tracePt t="35950" x="2038350" y="4832350"/>
          <p14:tracePt t="35968" x="1968500" y="4781550"/>
          <p14:tracePt t="35984" x="1898650" y="4743450"/>
          <p14:tracePt t="36001" x="1828800" y="4711700"/>
          <p14:tracePt t="36017" x="1784350" y="4692650"/>
          <p14:tracePt t="36034" x="1739900" y="4692650"/>
          <p14:tracePt t="36050" x="1727200" y="4692650"/>
          <p14:tracePt t="36067" x="1708150" y="4692650"/>
          <p14:tracePt t="36084" x="1689100" y="4692650"/>
          <p14:tracePt t="36100" x="1657350" y="4724400"/>
          <p14:tracePt t="36118" x="1644650" y="4768850"/>
          <p14:tracePt t="36134" x="1625600" y="4813300"/>
          <p14:tracePt t="36151" x="1612900" y="4870450"/>
          <p14:tracePt t="36167" x="1606550" y="4933950"/>
          <p14:tracePt t="36184" x="1606550" y="4997450"/>
          <p14:tracePt t="36200" x="1606550" y="5060950"/>
          <p14:tracePt t="36218" x="1612900" y="5118100"/>
          <p14:tracePt t="36234" x="1644650" y="5175250"/>
          <p14:tracePt t="36251" x="1689100" y="5238750"/>
          <p14:tracePt t="36267" x="1733550" y="5276850"/>
          <p14:tracePt t="36283" x="1771650" y="5302250"/>
          <p14:tracePt t="36300" x="1797050" y="5314950"/>
          <p14:tracePt t="36317" x="1828800" y="5327650"/>
          <p14:tracePt t="36333" x="1860550" y="5334000"/>
          <p14:tracePt t="36351" x="1879600" y="5334000"/>
          <p14:tracePt t="36367" x="1917700" y="5340350"/>
          <p14:tracePt t="36384" x="1968500" y="5346700"/>
          <p14:tracePt t="36400" x="2019300" y="5346700"/>
          <p14:tracePt t="36417" x="2082800" y="5346700"/>
          <p14:tracePt t="36434" x="2127250" y="5340350"/>
          <p14:tracePt t="36451" x="2146300" y="5321300"/>
          <p14:tracePt t="36467" x="2178050" y="5276850"/>
          <p14:tracePt t="36485" x="2190750" y="5232400"/>
          <p14:tracePt t="36501" x="2190750" y="5099050"/>
          <p14:tracePt t="36519" x="2152650" y="4997450"/>
          <p14:tracePt t="36534" x="2114550" y="4914900"/>
          <p14:tracePt t="36551" x="2063750" y="4832350"/>
          <p14:tracePt t="36567" x="2012950" y="4768850"/>
          <p14:tracePt t="36584" x="1962150" y="4724400"/>
          <p14:tracePt t="36601" x="1911350" y="4686300"/>
          <p14:tracePt t="36617" x="1860550" y="4673600"/>
          <p14:tracePt t="36634" x="1822450" y="4660900"/>
          <p14:tracePt t="36651" x="1778000" y="4660900"/>
          <p14:tracePt t="36667" x="1720850" y="4667250"/>
          <p14:tracePt t="36684" x="1651000" y="4718050"/>
          <p14:tracePt t="36701" x="1587500" y="4775200"/>
          <p14:tracePt t="36701" x="1555750" y="4806950"/>
          <p14:tracePt t="36718" x="1517650" y="4864100"/>
          <p14:tracePt t="36734" x="1498600" y="4895850"/>
          <p14:tracePt t="36751" x="1492250" y="4921250"/>
          <p14:tracePt t="36767" x="1485900" y="4940300"/>
          <p14:tracePt t="36784" x="1479550" y="4953000"/>
          <p14:tracePt t="36801" x="1466850" y="4978400"/>
          <p14:tracePt t="36818" x="1460500" y="5003800"/>
          <p14:tracePt t="36834" x="1454150" y="5029200"/>
          <p14:tracePt t="36851" x="1454150" y="5060950"/>
          <p14:tracePt t="36867" x="1454150" y="5080000"/>
          <p14:tracePt t="36884" x="1454150" y="5092700"/>
          <p14:tracePt t="36901" x="1479550" y="5099050"/>
          <p14:tracePt t="36919" x="1530350" y="5099050"/>
          <p14:tracePt t="36934" x="1644650" y="5099050"/>
          <p14:tracePt t="36951" x="1778000" y="5041900"/>
          <p14:tracePt t="36967" x="1905000" y="4889500"/>
          <p14:tracePt t="36985" x="2076450" y="4489450"/>
          <p14:tracePt t="37001" x="2152650" y="4044950"/>
          <p14:tracePt t="37018" x="2184400" y="3505200"/>
          <p14:tracePt t="37034" x="2184400" y="2959100"/>
          <p14:tracePt t="37051" x="2108200" y="2393950"/>
          <p14:tracePt t="37067" x="1987550" y="1822450"/>
          <p14:tracePt t="37084" x="1841500" y="1276350"/>
          <p14:tracePt t="37100" x="1708150" y="869950"/>
          <p14:tracePt t="37100" x="1670050" y="711200"/>
          <p14:tracePt t="37118" x="1581150" y="425450"/>
          <p14:tracePt t="37134" x="1536700" y="285750"/>
          <p14:tracePt t="37150" x="1498600" y="158750"/>
          <p14:tracePt t="37167" x="1460500" y="63500"/>
          <p14:tracePt t="37184" x="1416050" y="0"/>
          <p14:tracePt t="37201" x="1358900" y="0"/>
          <p14:tracePt t="37217" x="1289050" y="0"/>
          <p14:tracePt t="37234" x="1187450" y="0"/>
          <p14:tracePt t="37251" x="1085850" y="0"/>
          <p14:tracePt t="37267" x="965200" y="0"/>
          <p14:tracePt t="37284" x="838200" y="0"/>
          <p14:tracePt t="37300" x="698500" y="0"/>
          <p14:tracePt t="37300" x="654050" y="0"/>
          <p14:tracePt t="37318" x="558800" y="31750"/>
          <p14:tracePt t="37334" x="501650" y="57150"/>
          <p14:tracePt t="37350" x="444500" y="82550"/>
          <p14:tracePt t="37367" x="406400" y="127000"/>
          <p14:tracePt t="37384" x="361950" y="171450"/>
          <p14:tracePt t="37400" x="330200" y="222250"/>
          <p14:tracePt t="37417" x="304800" y="292100"/>
          <p14:tracePt t="37434" x="292100" y="336550"/>
          <p14:tracePt t="37450" x="285750" y="374650"/>
          <p14:tracePt t="37468" x="285750" y="393700"/>
          <p14:tracePt t="37484" x="285750" y="412750"/>
          <p14:tracePt t="37500" x="285750" y="419100"/>
          <p14:tracePt t="37517" x="292100" y="425450"/>
          <p14:tracePt t="37534" x="298450" y="431800"/>
          <p14:tracePt t="37846" x="311150" y="450850"/>
          <p14:tracePt t="37853" x="317500" y="463550"/>
          <p14:tracePt t="37862" x="336550" y="495300"/>
          <p14:tracePt t="37868" x="381000" y="590550"/>
          <p14:tracePt t="37884" x="438150" y="730250"/>
          <p14:tracePt t="37900" x="571500" y="1155700"/>
          <p14:tracePt t="37918" x="692150" y="1562100"/>
          <p14:tracePt t="37934" x="850900" y="2108200"/>
          <p14:tracePt t="37950" x="1041400" y="2743200"/>
          <p14:tracePt t="37967" x="1270000" y="3416300"/>
          <p14:tracePt t="37984" x="1479550" y="3937000"/>
          <p14:tracePt t="38001" x="1638300" y="4305300"/>
          <p14:tracePt t="38017" x="1752600" y="4483100"/>
          <p14:tracePt t="38034" x="1809750" y="4565650"/>
          <p14:tracePt t="38050" x="1828800" y="4591050"/>
          <p14:tracePt t="38067" x="1841500" y="4597400"/>
          <p14:tracePt t="38111" x="1847850" y="4597400"/>
          <p14:tracePt t="38125" x="1854200" y="4597400"/>
          <p14:tracePt t="38141" x="1860550" y="4597400"/>
          <p14:tracePt t="38285" x="1873250" y="4610100"/>
          <p14:tracePt t="38294" x="1873250" y="4648200"/>
          <p14:tracePt t="38298" x="1873250" y="4756150"/>
          <p14:tracePt t="38317" x="1885950" y="4889500"/>
          <p14:tracePt t="38333" x="1949450" y="5067300"/>
          <p14:tracePt t="38350" x="2006600" y="5162550"/>
          <p14:tracePt t="38367" x="2057400" y="5226050"/>
          <p14:tracePt t="38384" x="2082800" y="5257800"/>
          <p14:tracePt t="38401" x="2114550" y="5270500"/>
          <p14:tracePt t="38417" x="2139950" y="5283200"/>
          <p14:tracePt t="38434" x="2171700" y="5283200"/>
          <p14:tracePt t="38451" x="2235200" y="5283200"/>
          <p14:tracePt t="38467" x="2311400" y="5283200"/>
          <p14:tracePt t="38484" x="2406650" y="5283200"/>
          <p14:tracePt t="38501" x="2520950" y="5283200"/>
          <p14:tracePt t="38517" x="2730500" y="5302250"/>
          <p14:tracePt t="38535" x="2889250" y="5327650"/>
          <p14:tracePt t="38550" x="3022600" y="5346700"/>
          <p14:tracePt t="38567" x="3149600" y="5365750"/>
          <p14:tracePt t="38584" x="3263900" y="5378450"/>
          <p14:tracePt t="38600" x="3346450" y="5391150"/>
          <p14:tracePt t="38617" x="3409950" y="5391150"/>
          <p14:tracePt t="38634" x="3454400" y="5391150"/>
          <p14:tracePt t="38650" x="3486150" y="5391150"/>
          <p14:tracePt t="38667" x="3517900" y="5391150"/>
          <p14:tracePt t="38684" x="3536950" y="5391150"/>
          <p14:tracePt t="39573"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GB"/>
              <a:t>EIP1—Extended Interrupt Priority 1</a:t>
            </a:r>
          </a:p>
        </p:txBody>
      </p:sp>
      <p:graphicFrame>
        <p:nvGraphicFramePr>
          <p:cNvPr id="354349" name="Group 45"/>
          <p:cNvGraphicFramePr>
            <a:graphicFrameLocks noGrp="1"/>
          </p:cNvGraphicFramePr>
          <p:nvPr/>
        </p:nvGraphicFramePr>
        <p:xfrm>
          <a:off x="1098550" y="908050"/>
          <a:ext cx="5815013" cy="5273677"/>
        </p:xfrm>
        <a:graphic>
          <a:graphicData uri="http://schemas.openxmlformats.org/drawingml/2006/table">
            <a:tbl>
              <a:tblPr/>
              <a:tblGrid>
                <a:gridCol w="534988"/>
                <a:gridCol w="814387"/>
                <a:gridCol w="4465638"/>
              </a:tblGrid>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PCP1R</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Comparator1 (CP1) Rising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CP1 Rising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CP1 Rising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PCP1F</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Comparator1 (CP1) Falling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CP1 Falling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CP1 Falling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5</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PCP0R</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Comparator0 (CP0) Rising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CP0 Rising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CP0 Rising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PCP0F</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Comparator0 (CP0) Falling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CP0 Falling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CP0 Falling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PPCA0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Programmable Counter Array (PCA0)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PCA0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PCA0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PWADC0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ADC0 Window Comparator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ADC0 Window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ADC0 Window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PSMB0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System Management Bus (SMBus0)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SMBus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SMBus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PSPI0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Serial Peripheral Interface (SPI0)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SPI0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SPI0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73"/>
    </mc:Choice>
    <mc:Fallback>
      <p:transition spd="slow" advTm="1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55" x="2800350" y="4438650"/>
          <p14:tracePt t="7195" x="2794000" y="4432300"/>
          <p14:tracePt t="7203" x="2762250" y="4387850"/>
          <p14:tracePt t="7211" x="2698750" y="4235450"/>
          <p14:tracePt t="7229" x="2660650" y="4159250"/>
          <p14:tracePt t="7229" x="2597150" y="4019550"/>
          <p14:tracePt t="7246" x="2546350" y="3930650"/>
          <p14:tracePt t="7263" x="2520950" y="3886200"/>
          <p14:tracePt t="7280" x="2508250" y="3873500"/>
          <p14:tracePt t="7347" x="2501900" y="3867150"/>
          <p14:tracePt t="7355" x="2495550" y="3867150"/>
          <p14:tracePt t="7371" x="2489200" y="3867150"/>
          <p14:tracePt t="7379" x="2476500" y="3867150"/>
          <p14:tracePt t="7387" x="2470150" y="3867150"/>
          <p14:tracePt t="7394" x="2413000" y="3873500"/>
          <p14:tracePt t="7411" x="2381250" y="3873500"/>
          <p14:tracePt t="7428" x="2355850" y="3879850"/>
          <p14:tracePt t="7444" x="2336800" y="3886200"/>
          <p14:tracePt t="7461" x="2317750" y="3898900"/>
          <p14:tracePt t="7477" x="2311400" y="3898900"/>
          <p14:tracePt t="7494" x="2305050" y="3905250"/>
          <p14:tracePt t="7511" x="2292350" y="3911600"/>
          <p14:tracePt t="7528" x="2286000" y="3917950"/>
          <p14:tracePt t="7545" x="2279650" y="3930650"/>
          <p14:tracePt t="7562" x="2266950" y="3949700"/>
          <p14:tracePt t="7579" x="2260600" y="3975100"/>
          <p14:tracePt t="7596" x="2260600" y="3981450"/>
          <p14:tracePt t="7612" x="2260600" y="3994150"/>
          <p14:tracePt t="7628" x="2260600" y="4000500"/>
          <p14:tracePt t="7644" x="2260600" y="4006850"/>
          <p14:tracePt t="7661" x="2260600" y="4019550"/>
          <p14:tracePt t="7677" x="2260600" y="4025900"/>
          <p14:tracePt t="7694" x="2260600" y="4032250"/>
          <p14:tracePt t="7711" x="2260600" y="4038600"/>
          <p14:tracePt t="7747" x="2266950" y="4044950"/>
          <p14:tracePt t="7779" x="2266950" y="4051300"/>
          <p14:tracePt t="7795" x="2266950" y="4057650"/>
          <p14:tracePt t="7803" x="2266950" y="4064000"/>
          <p14:tracePt t="7812" x="2266950" y="4070350"/>
          <p14:tracePt t="7835" x="2266950" y="4076700"/>
          <p14:tracePt t="7851" x="2266950" y="4083050"/>
          <p14:tracePt t="7979" x="2266950" y="4089400"/>
          <p14:tracePt t="8003" x="2260600" y="4102100"/>
          <p14:tracePt t="8027" x="2260600" y="4108450"/>
          <p14:tracePt t="8043" x="2260600" y="4114800"/>
          <p14:tracePt t="8075" x="2260600" y="4121150"/>
          <p14:tracePt t="9154" x="2266950" y="4121150"/>
          <p14:tracePt t="9194" x="2273300" y="4121150"/>
          <p14:tracePt t="9234" x="2279650" y="4121150"/>
          <p14:tracePt t="9251" x="2286000" y="4121150"/>
          <p14:tracePt t="9323" x="2292350" y="4121150"/>
          <p14:tracePt t="9403" x="2298700" y="4121150"/>
          <p14:tracePt t="9410" x="2305050" y="4121150"/>
          <p14:tracePt t="10523" x="2311400" y="4121150"/>
          <p14:tracePt t="10555" x="2317750" y="4121150"/>
          <p14:tracePt t="11850" x="2317750" y="4114800"/>
          <p14:tracePt t="11859" x="2317750" y="4102100"/>
          <p14:tracePt t="11875" x="2317750" y="4095750"/>
          <p14:tracePt t="11876" x="2317750" y="4089400"/>
          <p14:tracePt t="11896" x="2317750" y="4083050"/>
          <p14:tracePt t="11931" x="2317750" y="4076700"/>
          <p14:tracePt t="12123" x="2317750" y="4064000"/>
          <p14:tracePt t="12131" x="2317750" y="4051300"/>
          <p14:tracePt t="12139" x="2317750" y="4032250"/>
          <p14:tracePt t="12145" x="2317750" y="3975100"/>
          <p14:tracePt t="12178" x="2317750" y="3943350"/>
          <p14:tracePt t="12179" x="2311400" y="3911600"/>
          <p14:tracePt t="12195" x="2305050" y="3886200"/>
          <p14:tracePt t="12212" x="2292350" y="3854450"/>
          <p14:tracePt t="12228" x="2279650" y="3829050"/>
          <p14:tracePt t="12245" x="2266950" y="3810000"/>
          <p14:tracePt t="12261" x="2235200" y="3784600"/>
          <p14:tracePt t="12278" x="2216150" y="3765550"/>
          <p14:tracePt t="12295" x="2178050" y="3752850"/>
          <p14:tracePt t="12312" x="2146300" y="3740150"/>
          <p14:tracePt t="12328" x="2120900" y="3733800"/>
          <p14:tracePt t="12345" x="2095500" y="3733800"/>
          <p14:tracePt t="12362" x="2063750" y="3733800"/>
          <p14:tracePt t="12379" x="2025650" y="3752850"/>
          <p14:tracePt t="12395" x="1981200" y="3784600"/>
          <p14:tracePt t="12412" x="1949450" y="3810000"/>
          <p14:tracePt t="12428" x="1924050" y="3829050"/>
          <p14:tracePt t="12445" x="1905000" y="3841750"/>
          <p14:tracePt t="12461" x="1892300" y="3854450"/>
          <p14:tracePt t="12479" x="1885950" y="3860800"/>
          <p14:tracePt t="12494" x="1885950" y="3867150"/>
          <p14:tracePt t="12531" x="1885950" y="3879850"/>
          <p14:tracePt t="12547" x="1879600" y="3892550"/>
          <p14:tracePt t="12548" x="1879600" y="3898900"/>
          <p14:tracePt t="12561" x="1866900" y="3924300"/>
          <p14:tracePt t="12578" x="1860550" y="3981450"/>
          <p14:tracePt t="12595" x="1841500" y="4032250"/>
          <p14:tracePt t="12612" x="1835150" y="4076700"/>
          <p14:tracePt t="12628" x="1835150" y="4127500"/>
          <p14:tracePt t="12645" x="1828800" y="4152900"/>
          <p14:tracePt t="12662" x="1828800" y="4184650"/>
          <p14:tracePt t="12679" x="1828800" y="4203700"/>
          <p14:tracePt t="12695" x="1828800" y="4216400"/>
          <p14:tracePt t="12712" x="1835150" y="4229100"/>
          <p14:tracePt t="12728" x="1847850" y="4235450"/>
          <p14:tracePt t="12745" x="1866900" y="4241800"/>
          <p14:tracePt t="12761" x="1911350" y="4241800"/>
          <p14:tracePt t="12779" x="1949450" y="4248150"/>
          <p14:tracePt t="12795" x="1987550" y="4248150"/>
          <p14:tracePt t="12812" x="2038350" y="4248150"/>
          <p14:tracePt t="12828" x="2101850" y="4248150"/>
          <p14:tracePt t="12845" x="2159000" y="4241800"/>
          <p14:tracePt t="12861" x="2190750" y="4235450"/>
          <p14:tracePt t="12878" x="2228850" y="4222750"/>
          <p14:tracePt t="12895" x="2241550" y="4216400"/>
          <p14:tracePt t="12912" x="2273300" y="4203700"/>
          <p14:tracePt t="12928" x="2298700" y="4191000"/>
          <p14:tracePt t="12963" x="2305050" y="4191000"/>
          <p14:tracePt t="12965" x="2311400" y="4184650"/>
          <p14:tracePt t="12978" x="2336800" y="4159250"/>
          <p14:tracePt t="12995" x="2343150" y="4140200"/>
          <p14:tracePt t="13012" x="2355850" y="4114800"/>
          <p14:tracePt t="13029" x="2355850" y="4089400"/>
          <p14:tracePt t="13045" x="2355850" y="4064000"/>
          <p14:tracePt t="13062" x="2355850" y="4038600"/>
          <p14:tracePt t="13078" x="2355850" y="4006850"/>
          <p14:tracePt t="13095" x="2336800" y="3981450"/>
          <p14:tracePt t="13112" x="2311400" y="3943350"/>
          <p14:tracePt t="13128" x="2279650" y="3911600"/>
          <p14:tracePt t="13145" x="2241550" y="3886200"/>
          <p14:tracePt t="13162" x="2171700" y="3854450"/>
          <p14:tracePt t="13179" x="2120900" y="3841750"/>
          <p14:tracePt t="13195" x="2082800" y="3835400"/>
          <p14:tracePt t="13212" x="2044700" y="3829050"/>
          <p14:tracePt t="13228" x="1987550" y="3829050"/>
          <p14:tracePt t="13245" x="1930400" y="3829050"/>
          <p14:tracePt t="13261" x="1879600" y="3829050"/>
          <p14:tracePt t="13278" x="1816100" y="3841750"/>
          <p14:tracePt t="13296" x="1771650" y="3867150"/>
          <p14:tracePt t="13312" x="1733550" y="3892550"/>
          <p14:tracePt t="13329" x="1708150" y="3911600"/>
          <p14:tracePt t="13345" x="1676400" y="3943350"/>
          <p14:tracePt t="13362" x="1651000" y="3975100"/>
          <p14:tracePt t="13379" x="1631950" y="4025900"/>
          <p14:tracePt t="13395" x="1625600" y="4057650"/>
          <p14:tracePt t="13412" x="1625600" y="4076700"/>
          <p14:tracePt t="13428" x="1625600" y="4102100"/>
          <p14:tracePt t="13445" x="1625600" y="4127500"/>
          <p14:tracePt t="13462" x="1625600" y="4146550"/>
          <p14:tracePt t="13478" x="1625600" y="4165600"/>
          <p14:tracePt t="13495" x="1625600" y="4184650"/>
          <p14:tracePt t="13512" x="1625600" y="4197350"/>
          <p14:tracePt t="13529" x="1631950" y="4210050"/>
          <p14:tracePt t="13545" x="1638300" y="4229100"/>
          <p14:tracePt t="13562" x="1651000" y="4248150"/>
          <p14:tracePt t="13579" x="1657350" y="4254500"/>
          <p14:tracePt t="13595" x="1670050" y="4267200"/>
          <p14:tracePt t="13612" x="1676400" y="4273550"/>
          <p14:tracePt t="13628" x="1695450" y="4292600"/>
          <p14:tracePt t="13645" x="1714500" y="4305300"/>
          <p14:tracePt t="13662" x="1727200" y="4311650"/>
          <p14:tracePt t="13678" x="1752600" y="4318000"/>
          <p14:tracePt t="13695" x="1778000" y="4330700"/>
          <p14:tracePt t="13711" x="1803400" y="4337050"/>
          <p14:tracePt t="13728" x="1828800" y="4337050"/>
          <p14:tracePt t="13745" x="1866900" y="4337050"/>
          <p14:tracePt t="13762" x="1898650" y="4337050"/>
          <p14:tracePt t="13778" x="1949450" y="4337050"/>
          <p14:tracePt t="13795" x="1981200" y="4337050"/>
          <p14:tracePt t="13812" x="2006600" y="4337050"/>
          <p14:tracePt t="13828" x="2032000" y="4337050"/>
          <p14:tracePt t="13846" x="2057400" y="4337050"/>
          <p14:tracePt t="13862" x="2082800" y="4330700"/>
          <p14:tracePt t="13878" x="2101850" y="4324350"/>
          <p14:tracePt t="13895" x="2120900" y="4311650"/>
          <p14:tracePt t="13911" x="2127250" y="4305300"/>
          <p14:tracePt t="13964" x="2133600" y="4305300"/>
          <p14:tracePt t="13971" x="2139950" y="4298950"/>
          <p14:tracePt t="15191"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GB"/>
              <a:t>EIP2—Extended Interrupt Priority 2</a:t>
            </a:r>
          </a:p>
        </p:txBody>
      </p:sp>
      <p:graphicFrame>
        <p:nvGraphicFramePr>
          <p:cNvPr id="356398" name="Group 46"/>
          <p:cNvGraphicFramePr>
            <a:graphicFrameLocks noGrp="1"/>
          </p:cNvGraphicFramePr>
          <p:nvPr/>
        </p:nvGraphicFramePr>
        <p:xfrm>
          <a:off x="995363" y="927100"/>
          <a:ext cx="5935662" cy="5441952"/>
        </p:xfrm>
        <a:graphic>
          <a:graphicData uri="http://schemas.openxmlformats.org/drawingml/2006/table">
            <a:tbl>
              <a:tblPr/>
              <a:tblGrid>
                <a:gridCol w="417512"/>
                <a:gridCol w="960438"/>
                <a:gridCol w="4557712"/>
              </a:tblGrid>
              <a:tr h="458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PXVLD</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External Clock Source Valid (XTLVLD)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XTLVLD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XTLVLD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EP1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UART1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UART1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UART1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23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5</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PX7</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External Interrupt 7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External Interrupt 7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External Interrupt 7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PX6</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External Interrupt 6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External Interrupt 6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External Interrupt 6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23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PADC1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ADC1 End of Conversion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ADC1 End of Conversion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ADC1 End of Conversion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2</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PT4</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Timer 4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Timer 4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Timer 4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623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1</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PADC0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ADC0 End of Conversion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ADC0 End of Conversion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ADC0 End of Conversion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ea typeface="Times New Roman" pitchFamily="18" charset="0"/>
                          <a:cs typeface="Arial" charset="0"/>
                        </a:rPr>
                        <a:t>0</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Times New Roman" pitchFamily="18" charset="0"/>
                          <a:cs typeface="Arial" charset="0"/>
                        </a:rPr>
                        <a:t>PT3</a:t>
                      </a:r>
                      <a:endParaRPr kumimoji="0" lang="en-US" sz="18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rgbClr val="000000"/>
                          </a:solidFill>
                          <a:effectLst/>
                          <a:latin typeface="Arial" charset="0"/>
                          <a:ea typeface="Times New Roman" pitchFamily="18" charset="0"/>
                          <a:cs typeface="Arial" charset="0"/>
                        </a:rPr>
                        <a:t>Timer 3 Interrupt Priority Control</a:t>
                      </a:r>
                      <a:endParaRPr kumimoji="0" lang="en-GB" sz="800" b="1"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0: Timer 3 interrupt set to low priority level.</a:t>
                      </a:r>
                      <a:endParaRPr kumimoji="0" lang="en-GB" sz="800" b="0" i="0" u="none" strike="noStrike" cap="none" normalizeH="0" baseline="0" smtClean="0">
                        <a:ln>
                          <a:noFill/>
                        </a:ln>
                        <a:solidFill>
                          <a:srgbClr val="000000"/>
                        </a:solidFill>
                        <a:effectLst/>
                        <a:latin typeface="Courier" pitchFamily="49"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charset="0"/>
                          <a:ea typeface="Times New Roman" pitchFamily="18" charset="0"/>
                          <a:cs typeface="Arial" charset="0"/>
                        </a:rPr>
                        <a:t>1: Timer 3 interrupt set to high priority level.</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85"/>
    </mc:Choice>
    <mc:Fallback>
      <p:transition spd="slow" advTm="1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ctrTitle"/>
          </p:nvPr>
        </p:nvSpPr>
        <p:spPr/>
        <p:txBody>
          <a:bodyPr/>
          <a:lstStyle/>
          <a:p>
            <a:r>
              <a:rPr lang="en-US"/>
              <a:t>www.silabs.com/MCU</a:t>
            </a:r>
          </a:p>
        </p:txBody>
      </p:sp>
      <p:sp>
        <p:nvSpPr>
          <p:cNvPr id="596995" name="Rectangle 3"/>
          <p:cNvSpPr>
            <a:spLocks noGrp="1" noChangeArrowheads="1"/>
          </p:cNvSpPr>
          <p:nvPr>
            <p:ph type="subTitle" idx="1"/>
          </p:nvPr>
        </p:nvSpPr>
        <p:spPr/>
        <p:txBody>
          <a:bodyPr/>
          <a:lstStyle/>
          <a:p>
            <a:r>
              <a:rPr lang="en-US" b="1" dirty="0" smtClean="0">
                <a:solidFill>
                  <a:srgbClr val="C00000"/>
                </a:solidFill>
              </a:rPr>
              <a:t>Labs and Problem Sets available at:</a:t>
            </a:r>
          </a:p>
          <a:p>
            <a:r>
              <a:rPr lang="en-US" b="1" dirty="0" smtClean="0">
                <a:solidFill>
                  <a:srgbClr val="C00000"/>
                </a:solidFill>
              </a:rPr>
              <a:t>www.k-space.org</a:t>
            </a:r>
            <a:endParaRPr lang="en-US" b="1" dirty="0">
              <a:solidFill>
                <a:srgbClr val="C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8662560"/>
      </p:ext>
    </p:extLst>
  </p:cSld>
  <p:clrMapOvr>
    <a:masterClrMapping/>
  </p:clrMapOvr>
  <p:transition advTm="86793"/>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Grp="1" noChangeArrowheads="1"/>
          </p:cNvSpPr>
          <p:nvPr>
            <p:ph type="title"/>
          </p:nvPr>
        </p:nvSpPr>
        <p:spPr/>
        <p:txBody>
          <a:bodyPr/>
          <a:lstStyle/>
          <a:p>
            <a:r>
              <a:rPr lang="en-GB"/>
              <a:t>Interrupts</a:t>
            </a:r>
          </a:p>
        </p:txBody>
      </p:sp>
      <p:sp>
        <p:nvSpPr>
          <p:cNvPr id="313349" name="Rectangle 5"/>
          <p:cNvSpPr>
            <a:spLocks noGrp="1" noChangeArrowheads="1"/>
          </p:cNvSpPr>
          <p:nvPr>
            <p:ph type="body" idx="1"/>
          </p:nvPr>
        </p:nvSpPr>
        <p:spPr/>
        <p:txBody>
          <a:bodyPr/>
          <a:lstStyle/>
          <a:p>
            <a:r>
              <a:rPr lang="en-NZ" sz="2000"/>
              <a:t>Introduction</a:t>
            </a:r>
          </a:p>
          <a:p>
            <a:endParaRPr lang="en-US" sz="2000"/>
          </a:p>
          <a:p>
            <a:r>
              <a:rPr lang="en-US" sz="2000"/>
              <a:t>Interrupt organization</a:t>
            </a:r>
          </a:p>
          <a:p>
            <a:endParaRPr lang="en-US" sz="2000"/>
          </a:p>
          <a:p>
            <a:r>
              <a:rPr lang="en-US" sz="2000"/>
              <a:t>Interrupt summary</a:t>
            </a:r>
          </a:p>
          <a:p>
            <a:endParaRPr lang="en-US" sz="2000"/>
          </a:p>
          <a:p>
            <a:r>
              <a:rPr lang="en-AU" sz="2000"/>
              <a:t>Enabling and disabling interrupts</a:t>
            </a:r>
          </a:p>
          <a:p>
            <a:endParaRPr lang="en-US" sz="2000"/>
          </a:p>
          <a:p>
            <a:r>
              <a:rPr lang="en-AU" sz="2000"/>
              <a:t>Interrupt priority</a:t>
            </a:r>
          </a:p>
          <a:p>
            <a:endParaRPr lang="en-US" sz="2000"/>
          </a:p>
          <a:p>
            <a:r>
              <a:rPr lang="en-US" sz="2000"/>
              <a:t>Interrupt pending flags</a:t>
            </a:r>
          </a:p>
          <a:p>
            <a:endParaRPr lang="en-US" sz="2000"/>
          </a:p>
          <a:p>
            <a:r>
              <a:rPr lang="en-US" sz="2000"/>
              <a:t>External interrupts</a:t>
            </a:r>
          </a:p>
          <a:p>
            <a:endParaRPr lang="en-US" sz="2000"/>
          </a:p>
          <a:p>
            <a:r>
              <a:rPr lang="en-US" sz="2000"/>
              <a:t>Interrupt SFRs</a:t>
            </a:r>
            <a:endParaRPr lang="en-GB" sz="20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93"/>
    </mc:Choice>
    <mc:Fallback>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40" x="2317750" y="1111250"/>
          <p14:tracePt t="3727" x="2286000" y="1111250"/>
          <p14:tracePt t="3736" x="2260600" y="1111250"/>
          <p14:tracePt t="3743" x="2216150" y="1111250"/>
          <p14:tracePt t="3754" x="2178050" y="1111250"/>
          <p14:tracePt t="3767" x="2139950" y="1104900"/>
          <p14:tracePt t="3783" x="2120900" y="1098550"/>
          <p14:tracePt t="3799" x="2108200" y="1098550"/>
          <p14:tracePt t="4023" x="2114550" y="1098550"/>
          <p14:tracePt t="4031" x="2139950" y="1098550"/>
          <p14:tracePt t="4038" x="2152650" y="1098550"/>
          <p14:tracePt t="4045" x="2203450" y="1098550"/>
          <p14:tracePt t="4060" x="2260600" y="1098550"/>
          <p14:tracePt t="4078" x="2324100" y="1098550"/>
          <p14:tracePt t="4094" x="2381250" y="1098550"/>
          <p14:tracePt t="4094" x="2419350" y="1098550"/>
          <p14:tracePt t="4112" x="2470150" y="1098550"/>
          <p14:tracePt t="4127" x="2520950" y="1098550"/>
          <p14:tracePt t="4144" x="2552700" y="1098550"/>
          <p14:tracePt t="4160" x="2571750" y="1098550"/>
          <p14:tracePt t="4177" x="2584450" y="1098550"/>
          <p14:tracePt t="4194" x="2597150" y="1098550"/>
          <p14:tracePt t="4211" x="2616200" y="1098550"/>
          <p14:tracePt t="4228" x="2622550" y="1098550"/>
          <p14:tracePt t="4244" x="2628900" y="1098550"/>
          <p14:tracePt t="4261" x="2635250" y="1098550"/>
          <p14:tracePt t="4480" x="2616200" y="1098550"/>
          <p14:tracePt t="4488" x="2590800" y="1092200"/>
          <p14:tracePt t="4505" x="2559050" y="1085850"/>
          <p14:tracePt t="4512" x="2540000" y="1085850"/>
          <p14:tracePt t="4513" x="2508250" y="1085850"/>
          <p14:tracePt t="4528" x="2482850" y="1079500"/>
          <p14:tracePt t="4545" x="2470150" y="1079500"/>
          <p14:tracePt t="4562" x="2451100" y="1073150"/>
          <p14:tracePt t="4578" x="2432050" y="1066800"/>
          <p14:tracePt t="4594" x="2425700" y="1066800"/>
          <p14:tracePt t="4611" x="2413000" y="1066800"/>
          <p14:tracePt t="4656" x="2406650" y="1066800"/>
          <p14:tracePt t="7560" x="2419350" y="1066800"/>
          <p14:tracePt t="7568" x="2501900" y="1066800"/>
          <p14:tracePt t="7577" x="2609850" y="1079500"/>
          <p14:tracePt t="7577" x="2965450" y="1174750"/>
          <p14:tracePt t="7595" x="3282950" y="1263650"/>
          <p14:tracePt t="7612" x="3441700" y="1327150"/>
          <p14:tracePt t="7628" x="3536950" y="1371600"/>
          <p14:tracePt t="7645" x="3587750" y="1403350"/>
          <p14:tracePt t="7662" x="3606800" y="1416050"/>
          <p14:tracePt t="7678" x="3638550" y="1435100"/>
          <p14:tracePt t="7694" x="3657600" y="1466850"/>
          <p14:tracePt t="7711" x="3695700" y="1536700"/>
          <p14:tracePt t="7728" x="3714750" y="1587500"/>
          <p14:tracePt t="7744" x="3721100" y="1625600"/>
          <p14:tracePt t="7761" x="3727450" y="1670050"/>
          <p14:tracePt t="7779" x="3727450" y="1708150"/>
          <p14:tracePt t="7795" x="3727450" y="1771650"/>
          <p14:tracePt t="7811" x="3727450" y="1822450"/>
          <p14:tracePt t="7828" x="3727450" y="1866900"/>
          <p14:tracePt t="7845" x="3727450" y="1885950"/>
          <p14:tracePt t="7861" x="3727450" y="1898650"/>
          <p14:tracePt t="7912" x="3727450" y="1905000"/>
          <p14:tracePt t="7929" x="3727450" y="1911350"/>
          <p14:tracePt t="7992" x="3727450" y="1917700"/>
          <p14:tracePt t="8008" x="3721100" y="1917700"/>
          <p14:tracePt t="8016" x="3714750" y="1917700"/>
          <p14:tracePt t="8024" x="3708400" y="1917700"/>
          <p14:tracePt t="8024" x="3702050" y="1917700"/>
          <p14:tracePt t="8032" x="3695700" y="1917700"/>
          <p14:tracePt t="8044" x="3670300" y="1917700"/>
          <p14:tracePt t="8061" x="3638550" y="1917700"/>
          <p14:tracePt t="8078" x="3619500" y="1917700"/>
          <p14:tracePt t="8094" x="3587750" y="1911350"/>
          <p14:tracePt t="8111" x="3543300" y="1898650"/>
          <p14:tracePt t="8152" x="3536950" y="1892300"/>
          <p14:tracePt t="8160" x="3517900" y="1885950"/>
          <p14:tracePt t="8170" x="3517900" y="1879600"/>
          <p14:tracePt t="8178" x="3492500" y="1879600"/>
          <p14:tracePt t="8194" x="3486150" y="1879600"/>
          <p14:tracePt t="8211" x="3473450" y="1873250"/>
          <p14:tracePt t="8228" x="3460750" y="1873250"/>
          <p14:tracePt t="8244" x="3454400" y="1866900"/>
          <p14:tracePt t="8261" x="3448050" y="1860550"/>
          <p14:tracePt t="8278" x="3441700" y="1860550"/>
          <p14:tracePt t="8295" x="3435350" y="1860550"/>
          <p14:tracePt t="8311" x="3429000" y="1860550"/>
          <p14:tracePt t="8328" x="3416300" y="1854200"/>
          <p14:tracePt t="8344" x="3403600" y="1854200"/>
          <p14:tracePt t="8361" x="3384550" y="1847850"/>
          <p14:tracePt t="8378" x="3378200" y="1847850"/>
          <p14:tracePt t="8395" x="3365500" y="1847850"/>
          <p14:tracePt t="8411" x="3352800" y="1847850"/>
          <p14:tracePt t="8428" x="3346450" y="1847850"/>
          <p14:tracePt t="8445" x="3340100" y="1841500"/>
          <p14:tracePt t="8480" x="3333750" y="1841500"/>
          <p14:tracePt t="8496" x="3327400" y="1841500"/>
          <p14:tracePt t="12950" x="3321050" y="1841500"/>
          <p14:tracePt t="12958" x="3308350" y="1847850"/>
          <p14:tracePt t="12975" x="3302000" y="1905000"/>
          <p14:tracePt t="12976" x="3289300" y="1955800"/>
          <p14:tracePt t="12993" x="3282950" y="2012950"/>
          <p14:tracePt t="13011" x="3282950" y="2076450"/>
          <p14:tracePt t="13027" x="3282950" y="2120900"/>
          <p14:tracePt t="13044" x="3282950" y="2159000"/>
          <p14:tracePt t="13061" x="3282950" y="2209800"/>
          <p14:tracePt t="13077" x="3276600" y="2235200"/>
          <p14:tracePt t="13093" x="3270250" y="2266950"/>
          <p14:tracePt t="13126" x="3270250" y="2286000"/>
          <p14:tracePt t="13127" x="3263900" y="2317750"/>
          <p14:tracePt t="13143" x="3251200" y="2362200"/>
          <p14:tracePt t="13159" x="3244850" y="2393950"/>
          <p14:tracePt t="13175" x="3232150" y="2425700"/>
          <p14:tracePt t="13192" x="3225800" y="2457450"/>
          <p14:tracePt t="13209" x="3219450" y="2476500"/>
          <p14:tracePt t="13225" x="3219450" y="2489200"/>
          <p14:tracePt t="13242" x="3213100" y="2501900"/>
          <p14:tracePt t="13259" x="3206750" y="2508250"/>
          <p14:tracePt t="13275" x="3206750" y="2514600"/>
          <p14:tracePt t="13292" x="3206750" y="2520950"/>
          <p14:tracePt t="13327" x="3200400" y="2520950"/>
          <p14:tracePt t="13328" x="3194050" y="2533650"/>
          <p14:tracePt t="13343" x="3194050" y="2546350"/>
          <p14:tracePt t="13361" x="3181350" y="2552700"/>
          <p14:tracePt t="13376" x="3175000" y="2559050"/>
          <p14:tracePt t="13422" x="3175000" y="2565400"/>
          <p14:tracePt t="13510" x="3168650" y="2571750"/>
          <p14:tracePt t="13638" x="3162300" y="2578100"/>
          <p14:tracePt t="15967" x="3155950" y="2584450"/>
          <p14:tracePt t="15975" x="3149600" y="2584450"/>
          <p14:tracePt t="17415" x="3187700" y="2603500"/>
          <p14:tracePt t="17423" x="3251200" y="2635250"/>
          <p14:tracePt t="17432" x="3549650" y="2755900"/>
          <p14:tracePt t="17446" x="4102100" y="2997200"/>
          <p14:tracePt t="17464" x="4286250" y="3073400"/>
          <p14:tracePt t="17478" x="4737100" y="3282950"/>
          <p14:tracePt t="17496" x="4876800" y="3371850"/>
          <p14:tracePt t="17512" x="4953000" y="3422650"/>
          <p14:tracePt t="17528" x="4997450" y="3448050"/>
          <p14:tracePt t="17544" x="5022850" y="3467100"/>
          <p14:tracePt t="17561" x="5035550" y="3479800"/>
          <p14:tracePt t="17577" x="5041900" y="3479800"/>
          <p14:tracePt t="17594" x="5041900" y="3486150"/>
          <p14:tracePt t="17903" x="5035550" y="3479800"/>
          <p14:tracePt t="17912" x="5016500" y="3473450"/>
          <p14:tracePt t="17919" x="4997450" y="3467100"/>
          <p14:tracePt t="17928" x="4972050" y="3460750"/>
          <p14:tracePt t="17932" x="4940300" y="3441700"/>
          <p14:tracePt t="17944" x="4914900" y="3429000"/>
          <p14:tracePt t="17961" x="4895850" y="3422650"/>
          <p14:tracePt t="17977" x="4883150" y="3416300"/>
          <p14:tracePt t="17994" x="4870450" y="3409950"/>
          <p14:tracePt t="18031" x="4864100" y="3409950"/>
          <p14:tracePt t="18055" x="4857750" y="3409950"/>
          <p14:tracePt t="18071" x="4851400" y="3409950"/>
          <p14:tracePt t="18096" x="4845050" y="3403600"/>
          <p14:tracePt t="18104" x="4832350" y="3403600"/>
          <p14:tracePt t="18110" x="4826000" y="3403600"/>
          <p14:tracePt t="18112" x="4800600" y="3390900"/>
          <p14:tracePt t="18128" x="4762500" y="3378200"/>
          <p14:tracePt t="18144" x="4737100" y="3359150"/>
          <p14:tracePt t="18161" x="4711700" y="3352800"/>
          <p14:tracePt t="18177" x="4686300" y="3346450"/>
          <p14:tracePt t="18194" x="4673600" y="3333750"/>
          <p14:tracePt t="18211" x="4660900" y="3333750"/>
          <p14:tracePt t="18227" x="4648200" y="3321050"/>
          <p14:tracePt t="18244" x="4635500" y="3321050"/>
          <p14:tracePt t="18260" x="4622800" y="3314700"/>
          <p14:tracePt t="18277" x="4616450" y="3308350"/>
          <p14:tracePt t="18294" x="4610100" y="3302000"/>
          <p14:tracePt t="18335" x="4603750" y="3302000"/>
          <p14:tracePt t="18375" x="4597400" y="3295650"/>
          <p14:tracePt t="18383" x="4591050" y="3289300"/>
          <p14:tracePt t="18399" x="4584700" y="3282950"/>
          <p14:tracePt t="18415" x="4578350" y="3282950"/>
          <p14:tracePt t="18463" x="4572000" y="3276600"/>
          <p14:tracePt t="21448" x="4559300" y="3289300"/>
          <p14:tracePt t="21458" x="4533900" y="3321050"/>
          <p14:tracePt t="21463" x="4495800" y="3359150"/>
          <p14:tracePt t="21480" x="4387850" y="3454400"/>
          <p14:tracePt t="21497" x="4267200" y="3536950"/>
          <p14:tracePt t="21498" x="4159250" y="3600450"/>
          <p14:tracePt t="21513" x="4064000" y="3651250"/>
          <p14:tracePt t="21530" x="4013200" y="3676650"/>
          <p14:tracePt t="21546" x="3975100" y="3695700"/>
          <p14:tracePt t="21561" x="3937000" y="3714750"/>
          <p14:tracePt t="21578" x="3898900" y="3727450"/>
          <p14:tracePt t="21595" x="3873500" y="3733800"/>
          <p14:tracePt t="21612" x="3841750" y="3740150"/>
          <p14:tracePt t="21628" x="3778250" y="3759200"/>
          <p14:tracePt t="21645" x="3721100" y="3778250"/>
          <p14:tracePt t="21662" x="3676650" y="3784600"/>
          <p14:tracePt t="21678" x="3613150" y="3803650"/>
          <p14:tracePt t="21695" x="3562350" y="3816350"/>
          <p14:tracePt t="21711" x="3486150" y="3841750"/>
          <p14:tracePt t="21729" x="3448050" y="3854450"/>
          <p14:tracePt t="21745" x="3397250" y="3867150"/>
          <p14:tracePt t="21762" x="3352800" y="3879850"/>
          <p14:tracePt t="21778" x="3308350" y="3886200"/>
          <p14:tracePt t="21795" x="3257550" y="3911600"/>
          <p14:tracePt t="21811" x="3194050" y="3924300"/>
          <p14:tracePt t="21828" x="3136900" y="3943350"/>
          <p14:tracePt t="21845" x="3098800" y="3956050"/>
          <p14:tracePt t="21862" x="3067050" y="3962400"/>
          <p14:tracePt t="21878" x="3022600" y="3981450"/>
          <p14:tracePt t="21895" x="2990850" y="3987800"/>
          <p14:tracePt t="21912" x="2921000" y="4013200"/>
          <p14:tracePt t="21929" x="2882900" y="4019550"/>
          <p14:tracePt t="21945" x="2838450" y="4032250"/>
          <p14:tracePt t="21962" x="2806700" y="4038600"/>
          <p14:tracePt t="21978" x="2794000" y="4044950"/>
          <p14:tracePt t="21995" x="2787650" y="4044950"/>
          <p14:tracePt t="22011" x="2774950" y="4051300"/>
          <p14:tracePt t="22028" x="2749550" y="4057650"/>
          <p14:tracePt t="22045" x="2736850" y="4057650"/>
          <p14:tracePt t="22062" x="2730500" y="4057650"/>
          <p14:tracePt t="22078" x="2717800" y="4057650"/>
          <p14:tracePt t="22144" x="2711450" y="4057650"/>
          <p14:tracePt t="22161" x="2705100" y="4057650"/>
          <p14:tracePt t="22162" x="2698750" y="4057650"/>
          <p14:tracePt t="22208" x="2692400" y="4064000"/>
          <p14:tracePt t="22672" x="2698750" y="4070350"/>
          <p14:tracePt t="22680" x="2717800" y="4083050"/>
          <p14:tracePt t="22695" x="2762250" y="4127500"/>
          <p14:tracePt t="22696" x="2825750" y="4178300"/>
          <p14:tracePt t="22712" x="2895600" y="4235450"/>
          <p14:tracePt t="22729" x="2959100" y="4298950"/>
          <p14:tracePt t="22745" x="3016250" y="4362450"/>
          <p14:tracePt t="22762" x="3073400" y="4432300"/>
          <p14:tracePt t="22778" x="3124200" y="4489450"/>
          <p14:tracePt t="22795" x="3162300" y="4533900"/>
          <p14:tracePt t="22811" x="3194050" y="4572000"/>
          <p14:tracePt t="22828" x="3219450" y="4603750"/>
          <p14:tracePt t="22845" x="3244850" y="4622800"/>
          <p14:tracePt t="22862" x="3270250" y="4654550"/>
          <p14:tracePt t="22878" x="3289300" y="4673600"/>
          <p14:tracePt t="22895" x="3308350" y="4692650"/>
          <p14:tracePt t="22911" x="3346450" y="4730750"/>
          <p14:tracePt t="22929" x="3371850" y="4749800"/>
          <p14:tracePt t="22945" x="3390900" y="4768850"/>
          <p14:tracePt t="22961" x="3403600" y="4781550"/>
          <p14:tracePt t="22978" x="3416300" y="4787900"/>
          <p14:tracePt t="22995" x="3422650" y="4800600"/>
          <p14:tracePt t="23011" x="3435350" y="4806950"/>
          <p14:tracePt t="23028" x="3441700" y="4813300"/>
          <p14:tracePt t="23045" x="3448050" y="4819650"/>
          <p14:tracePt t="23061" x="3454400" y="4819650"/>
          <p14:tracePt t="23078" x="3460750" y="4819650"/>
          <p14:tracePt t="23095" x="3460750" y="4826000"/>
          <p14:tracePt t="23111" x="3467100" y="4826000"/>
          <p14:tracePt t="23128" x="3473450" y="4826000"/>
          <p14:tracePt t="23256" x="3479800" y="4826000"/>
          <p14:tracePt t="23392" x="3486150" y="4813300"/>
          <p14:tracePt t="23400" x="3492500" y="4806950"/>
          <p14:tracePt t="23408" x="3492500" y="4794250"/>
          <p14:tracePt t="23411" x="3498850" y="4787900"/>
          <p14:tracePt t="23427" x="3505200" y="4775200"/>
          <p14:tracePt t="23445" x="3505200" y="4762500"/>
          <p14:tracePt t="23480" x="3505200" y="4756150"/>
          <p14:tracePt t="24576" x="3505200" y="4749800"/>
          <p14:tracePt t="24584" x="3498850" y="4756150"/>
          <p14:tracePt t="24592" x="3448050" y="4787900"/>
          <p14:tracePt t="24598" x="3397250" y="4838700"/>
          <p14:tracePt t="24612" x="3346450" y="4883150"/>
          <p14:tracePt t="24629" x="3314700" y="4933950"/>
          <p14:tracePt t="24646" x="3282950" y="4997450"/>
          <p14:tracePt t="24661" x="3244850" y="5067300"/>
          <p14:tracePt t="24694" x="3187700" y="5162550"/>
          <p14:tracePt t="24696" x="3162300" y="5213350"/>
          <p14:tracePt t="24711" x="3130550" y="5289550"/>
          <p14:tracePt t="24728" x="3111500" y="5327650"/>
          <p14:tracePt t="24745" x="3092450" y="5359400"/>
          <p14:tracePt t="24761" x="3073400" y="5384800"/>
          <p14:tracePt t="24778" x="3054350" y="5403850"/>
          <p14:tracePt t="24795" x="3028950" y="5429250"/>
          <p14:tracePt t="24812" x="3016250" y="5441950"/>
          <p14:tracePt t="24828" x="3009900" y="5448300"/>
          <p14:tracePt t="24912" x="3003550" y="5454650"/>
          <p14:tracePt t="24928" x="2997200" y="5461000"/>
          <p14:tracePt t="24937" x="2990850" y="5467350"/>
          <p14:tracePt t="24945" x="2984500" y="5467350"/>
          <p14:tracePt t="24962" x="2978150" y="5473700"/>
          <p14:tracePt t="25080" x="2978150" y="5480050"/>
          <p14:tracePt t="25096" x="2978150" y="5486400"/>
          <p14:tracePt t="25104" x="2978150" y="5492750"/>
          <p14:tracePt t="25112" x="2978150" y="5499100"/>
          <p14:tracePt t="25128" x="2978150" y="5505450"/>
          <p14:tracePt t="25129" x="2971800" y="5511800"/>
          <p14:tracePt t="25145" x="2971800" y="5518150"/>
          <p14:tracePt t="25536" x="2971800" y="5524500"/>
          <p14:tracePt t="26080" x="2971800" y="5537200"/>
          <p14:tracePt t="26088" x="2971800" y="5562600"/>
          <p14:tracePt t="26096" x="2971800" y="5588000"/>
          <p14:tracePt t="26097" x="2959100" y="5657850"/>
          <p14:tracePt t="26112" x="2940050" y="5740400"/>
          <p14:tracePt t="26129" x="2921000" y="5816600"/>
          <p14:tracePt t="26144" x="2895600" y="5880100"/>
          <p14:tracePt t="26162" x="2882900" y="5924550"/>
          <p14:tracePt t="26178" x="2870200" y="5956300"/>
          <p14:tracePt t="26194" x="2863850" y="5988050"/>
          <p14:tracePt t="26211" x="2844800" y="6007100"/>
          <p14:tracePt t="26228" x="2844800" y="6013450"/>
          <p14:tracePt t="26244" x="2838450" y="6019800"/>
          <p14:tracePt t="26261" x="2838450" y="6026150"/>
          <p14:tracePt t="26278" x="2832100" y="6026150"/>
          <p14:tracePt t="26295" x="2825750" y="6032500"/>
          <p14:tracePt t="26344" x="2819400" y="6032500"/>
          <p14:tracePt t="26347" x="2813050" y="6038850"/>
          <p14:tracePt t="26361" x="2806700" y="6038850"/>
          <p14:tracePt t="26362" x="2800350" y="6045200"/>
          <p14:tracePt t="26378" x="2781300" y="6051550"/>
          <p14:tracePt t="26394" x="2768600" y="6064250"/>
          <p14:tracePt t="26411" x="2762250" y="6076950"/>
          <p14:tracePt t="26428" x="2755900" y="6089650"/>
          <p14:tracePt t="26445" x="2749550" y="6115050"/>
          <p14:tracePt t="26461" x="2749550" y="6121400"/>
          <p14:tracePt t="26478" x="2749550" y="6134100"/>
          <p14:tracePt t="26495" x="2749550" y="6159500"/>
          <p14:tracePt t="26510" x="2743200" y="6184900"/>
          <p14:tracePt t="26529" x="2736850" y="6197600"/>
          <p14:tracePt t="26545" x="2736850" y="6203950"/>
          <p14:tracePt t="26561" x="2736850" y="6210300"/>
          <p14:tracePt t="26912" x="2743200" y="6210300"/>
          <p14:tracePt t="26944" x="2749550" y="6210300"/>
          <p14:tracePt t="26984" x="2755900" y="6210300"/>
          <p14:tracePt t="27008" x="2762250" y="6210300"/>
          <p14:tracePt t="32969"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a:t>Introduction</a:t>
            </a:r>
            <a:r>
              <a:rPr lang="en-GB"/>
              <a:t> </a:t>
            </a:r>
          </a:p>
        </p:txBody>
      </p:sp>
      <p:sp>
        <p:nvSpPr>
          <p:cNvPr id="315395" name="Rectangle 3"/>
          <p:cNvSpPr>
            <a:spLocks noGrp="1" noChangeArrowheads="1"/>
          </p:cNvSpPr>
          <p:nvPr>
            <p:ph type="body" idx="1"/>
          </p:nvPr>
        </p:nvSpPr>
        <p:spPr/>
        <p:txBody>
          <a:bodyPr/>
          <a:lstStyle/>
          <a:p>
            <a:r>
              <a:rPr lang="en-NZ" sz="2000" dirty="0"/>
              <a:t>An interrupt is the occurrence of a condition that causes a temporary suspension of a program while the condition is serviced by another (sub) program</a:t>
            </a:r>
          </a:p>
          <a:p>
            <a:r>
              <a:rPr lang="en-NZ" sz="2000" dirty="0" smtClean="0"/>
              <a:t>Interrupts </a:t>
            </a:r>
            <a:r>
              <a:rPr lang="en-NZ" sz="2000" dirty="0"/>
              <a:t>are important because they </a:t>
            </a:r>
            <a:r>
              <a:rPr lang="en-NZ" sz="2000" u="sng" dirty="0"/>
              <a:t>allow a system to respond asynchronously to an event</a:t>
            </a:r>
            <a:r>
              <a:rPr lang="en-NZ" sz="2000" dirty="0"/>
              <a:t> and deal with the event while in the middle of performing another task</a:t>
            </a:r>
          </a:p>
          <a:p>
            <a:r>
              <a:rPr lang="en-NZ" sz="2000" dirty="0" smtClean="0"/>
              <a:t>An </a:t>
            </a:r>
            <a:r>
              <a:rPr lang="en-NZ" sz="2000" b="1" dirty="0"/>
              <a:t>interrupt driven system</a:t>
            </a:r>
            <a:r>
              <a:rPr lang="en-NZ" sz="2000" dirty="0"/>
              <a:t> gives the </a:t>
            </a:r>
            <a:r>
              <a:rPr lang="en-NZ" sz="2000" i="1" dirty="0"/>
              <a:t>illusion</a:t>
            </a:r>
            <a:r>
              <a:rPr lang="en-NZ" sz="2000" dirty="0"/>
              <a:t> of doing many things simultaneously</a:t>
            </a:r>
          </a:p>
          <a:p>
            <a:r>
              <a:rPr lang="en-NZ" sz="2000" dirty="0" smtClean="0"/>
              <a:t>The </a:t>
            </a:r>
            <a:r>
              <a:rPr lang="en-NZ" sz="2000" dirty="0"/>
              <a:t>(sub) program that deals with an interrupt is called an </a:t>
            </a:r>
            <a:r>
              <a:rPr lang="en-NZ" sz="2000" b="1" dirty="0"/>
              <a:t>interrupt service routine (ISR)</a:t>
            </a:r>
            <a:r>
              <a:rPr lang="en-NZ" sz="2000" dirty="0"/>
              <a:t> or </a:t>
            </a:r>
            <a:r>
              <a:rPr lang="en-NZ" sz="2000" b="1" dirty="0"/>
              <a:t>interrupt handler</a:t>
            </a:r>
            <a:endParaRPr lang="en-NZ" sz="2000" dirty="0"/>
          </a:p>
        </p:txBody>
      </p:sp>
      <p:pic>
        <p:nvPicPr>
          <p:cNvPr id="315397" name="Picture 5" descr="C:\CHI My Courses\Introduction to Microprocessors and Interfacing\interrup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23" y="4076032"/>
            <a:ext cx="6579391" cy="238767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168"/>
    </mc:Choice>
    <mc:Fallback>
      <p:transition spd="slow" advTm="16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21" x="2952750" y="1155700"/>
          <p14:tracePt t="2475" x="2959100" y="1155700"/>
          <p14:tracePt t="2483" x="2971800" y="1155700"/>
          <p14:tracePt t="2490" x="3009900" y="1155700"/>
          <p14:tracePt t="2506" x="3098800" y="1155700"/>
          <p14:tracePt t="2522" x="3200400" y="1155700"/>
          <p14:tracePt t="2538" x="3327400" y="1155700"/>
          <p14:tracePt t="2551" x="3454400" y="1155700"/>
          <p14:tracePt t="2570" x="3581400" y="1155700"/>
          <p14:tracePt t="2586" x="3670300" y="1155700"/>
          <p14:tracePt t="2602" x="3790950" y="1155700"/>
          <p14:tracePt t="2618" x="3911600" y="1155700"/>
          <p14:tracePt t="2634" x="3994150" y="1143000"/>
          <p14:tracePt t="2634" x="4032250" y="1136650"/>
          <p14:tracePt t="2650" x="4076700" y="1136650"/>
          <p14:tracePt t="2667" x="4114800" y="1136650"/>
          <p14:tracePt t="2683" x="4146550" y="1136650"/>
          <p14:tracePt t="2700" x="4165600" y="1136650"/>
          <p14:tracePt t="2717" x="4191000" y="1136650"/>
          <p14:tracePt t="2733" x="4210050" y="1136650"/>
          <p14:tracePt t="2749" x="4229100" y="1136650"/>
          <p14:tracePt t="2766" x="4254500" y="1136650"/>
          <p14:tracePt t="2783" x="4292600" y="1136650"/>
          <p14:tracePt t="2800" x="4337050" y="1136650"/>
          <p14:tracePt t="2816" x="4406900" y="1136650"/>
          <p14:tracePt t="2833" x="4483100" y="1136650"/>
          <p14:tracePt t="2849" x="4616450" y="1136650"/>
          <p14:tracePt t="2867" x="4679950" y="1136650"/>
          <p14:tracePt t="2883" x="4730750" y="1136650"/>
          <p14:tracePt t="2900" x="4768850" y="1136650"/>
          <p14:tracePt t="2916" x="4800600" y="1136650"/>
          <p14:tracePt t="2934" x="4826000" y="1136650"/>
          <p14:tracePt t="2950" x="4857750" y="1149350"/>
          <p14:tracePt t="2967" x="4889500" y="1149350"/>
          <p14:tracePt t="2983" x="4908550" y="1149350"/>
          <p14:tracePt t="3000" x="4940300" y="1149350"/>
          <p14:tracePt t="3016" x="4953000" y="1149350"/>
          <p14:tracePt t="3033" x="4965700" y="1149350"/>
          <p14:tracePt t="3426" x="4972050" y="1149350"/>
          <p14:tracePt t="3434" x="4984750" y="1149350"/>
          <p14:tracePt t="3442" x="4997450" y="1149350"/>
          <p14:tracePt t="3450" x="5016500" y="1149350"/>
          <p14:tracePt t="3460" x="5022850" y="1149350"/>
          <p14:tracePt t="3467" x="5060950" y="1149350"/>
          <p14:tracePt t="3483" x="5124450" y="1149350"/>
          <p14:tracePt t="3499" x="5226050" y="1149350"/>
          <p14:tracePt t="3516" x="5384800" y="1149350"/>
          <p14:tracePt t="3533" x="5537200" y="1149350"/>
          <p14:tracePt t="3550" x="5708650" y="1149350"/>
          <p14:tracePt t="3566" x="5911850" y="1149350"/>
          <p14:tracePt t="3583" x="6115050" y="1149350"/>
          <p14:tracePt t="3600" x="6324600" y="1149350"/>
          <p14:tracePt t="3616" x="6483350" y="1149350"/>
          <p14:tracePt t="3633" x="6559550" y="1149350"/>
          <p14:tracePt t="3650" x="6756400" y="1123950"/>
          <p14:tracePt t="3667" x="6864350" y="1111250"/>
          <p14:tracePt t="3683" x="6946900" y="1098550"/>
          <p14:tracePt t="3700" x="7004050" y="1092200"/>
          <p14:tracePt t="3716" x="7042150" y="1079500"/>
          <p14:tracePt t="3734" x="7080250" y="1079500"/>
          <p14:tracePt t="3750" x="7112000" y="1073150"/>
          <p14:tracePt t="3767" x="7150100" y="1066800"/>
          <p14:tracePt t="3783" x="7194550" y="1060450"/>
          <p14:tracePt t="3800" x="7245350" y="1054100"/>
          <p14:tracePt t="3816" x="7270750" y="1054100"/>
          <p14:tracePt t="3833" x="7289800" y="1047750"/>
          <p14:tracePt t="3850" x="7296150" y="1047750"/>
          <p14:tracePt t="3890" x="7302500" y="1047750"/>
          <p14:tracePt t="3938" x="7308850" y="1047750"/>
          <p14:tracePt t="3946" x="7315200" y="1041400"/>
          <p14:tracePt t="3949" x="7334250" y="1041400"/>
          <p14:tracePt t="3966" x="7359650" y="1041400"/>
          <p14:tracePt t="3983" x="7385050" y="1041400"/>
          <p14:tracePt t="4000" x="7429500" y="1041400"/>
          <p14:tracePt t="4016" x="7467600" y="1041400"/>
          <p14:tracePt t="4033" x="7531100" y="1060450"/>
          <p14:tracePt t="4050" x="7569200" y="1073150"/>
          <p14:tracePt t="4067" x="7620000" y="1092200"/>
          <p14:tracePt t="4083" x="7670800" y="1098550"/>
          <p14:tracePt t="4099" x="7708900" y="1111250"/>
          <p14:tracePt t="4116" x="7747000" y="1117600"/>
          <p14:tracePt t="4133" x="7759700" y="1117600"/>
          <p14:tracePt t="4150" x="7766050" y="1117600"/>
          <p14:tracePt t="4250" x="7759700" y="1130300"/>
          <p14:tracePt t="4251" x="7715250" y="1143000"/>
          <p14:tracePt t="4266" x="7651750" y="1162050"/>
          <p14:tracePt t="4274" x="7435850" y="1200150"/>
          <p14:tracePt t="4283" x="7029450" y="1250950"/>
          <p14:tracePt t="4299" x="6540500" y="1250950"/>
          <p14:tracePt t="4316" x="5988050" y="1250950"/>
          <p14:tracePt t="4333" x="5429250" y="1250950"/>
          <p14:tracePt t="4349" x="4883150" y="1250950"/>
          <p14:tracePt t="4365" x="4451350" y="1244600"/>
          <p14:tracePt t="4382" x="4133850" y="1244600"/>
          <p14:tracePt t="4399" x="3949700" y="1244600"/>
          <p14:tracePt t="4417" x="3816350" y="1244600"/>
          <p14:tracePt t="4433" x="3721100" y="1244600"/>
          <p14:tracePt t="4449" x="3606800" y="1244600"/>
          <p14:tracePt t="4467" x="3511550" y="1244600"/>
          <p14:tracePt t="4483" x="3397250" y="1244600"/>
          <p14:tracePt t="4499" x="3251200" y="1250950"/>
          <p14:tracePt t="4516" x="3149600" y="1263650"/>
          <p14:tracePt t="4533" x="3035300" y="1270000"/>
          <p14:tracePt t="4550" x="2921000" y="1282700"/>
          <p14:tracePt t="4566" x="2813050" y="1282700"/>
          <p14:tracePt t="4583" x="2717800" y="1289050"/>
          <p14:tracePt t="4600" x="2628900" y="1289050"/>
          <p14:tracePt t="4617" x="2540000" y="1295400"/>
          <p14:tracePt t="4634" x="2387600" y="1320800"/>
          <p14:tracePt t="4651" x="2311400" y="1327150"/>
          <p14:tracePt t="4667" x="2235200" y="1346200"/>
          <p14:tracePt t="4683" x="2184400" y="1365250"/>
          <p14:tracePt t="4699" x="2133600" y="1377950"/>
          <p14:tracePt t="4716" x="2101850" y="1403350"/>
          <p14:tracePt t="4733" x="2070100" y="1416050"/>
          <p14:tracePt t="4750" x="2051050" y="1428750"/>
          <p14:tracePt t="4766" x="2032000" y="1441450"/>
          <p14:tracePt t="4783" x="2012950" y="1454150"/>
          <p14:tracePt t="4799" x="2000250" y="1473200"/>
          <p14:tracePt t="4816" x="1981200" y="1492250"/>
          <p14:tracePt t="4833" x="1968500" y="1517650"/>
          <p14:tracePt t="4833" x="1962150" y="1530350"/>
          <p14:tracePt t="4851" x="1949450" y="1543050"/>
          <p14:tracePt t="4867" x="1943100" y="1549400"/>
          <p14:tracePt t="4883" x="1943100" y="1555750"/>
          <p14:tracePt t="4899" x="1943100" y="1562100"/>
          <p14:tracePt t="4916" x="1943100" y="1568450"/>
          <p14:tracePt t="4933" x="1943100" y="1574800"/>
          <p14:tracePt t="4979" x="1943100" y="1581150"/>
          <p14:tracePt t="5035" x="1943100" y="1593850"/>
          <p14:tracePt t="5043" x="1949450" y="1593850"/>
          <p14:tracePt t="5051" x="1968500" y="1593850"/>
          <p14:tracePt t="5052" x="2000250" y="1593850"/>
          <p14:tracePt t="5068" x="2057400" y="1593850"/>
          <p14:tracePt t="5084" x="2120900" y="1593850"/>
          <p14:tracePt t="5100" x="2171700" y="1593850"/>
          <p14:tracePt t="5117" x="2222500" y="1593850"/>
          <p14:tracePt t="5134" x="2273300" y="1593850"/>
          <p14:tracePt t="5151" x="2324100" y="1593850"/>
          <p14:tracePt t="5167" x="2368550" y="1593850"/>
          <p14:tracePt t="5184" x="2413000" y="1593850"/>
          <p14:tracePt t="5201" x="2457450" y="1593850"/>
          <p14:tracePt t="5217" x="2495550" y="1593850"/>
          <p14:tracePt t="5234" x="2527300" y="1593850"/>
          <p14:tracePt t="5252" x="2552700" y="1593850"/>
          <p14:tracePt t="5267" x="2578100" y="1593850"/>
          <p14:tracePt t="5284" x="2622550" y="1593850"/>
          <p14:tracePt t="5300" x="2654300" y="1593850"/>
          <p14:tracePt t="5317" x="2698750" y="1593850"/>
          <p14:tracePt t="5334" x="2743200" y="1593850"/>
          <p14:tracePt t="5350" x="2787650" y="1593850"/>
          <p14:tracePt t="5367" x="2844800" y="1593850"/>
          <p14:tracePt t="5384" x="2908300" y="1593850"/>
          <p14:tracePt t="5400" x="2959100" y="1593850"/>
          <p14:tracePt t="5416" x="3028950" y="1593850"/>
          <p14:tracePt t="5434" x="3143250" y="1593850"/>
          <p14:tracePt t="5451" x="3232150" y="1593850"/>
          <p14:tracePt t="5467" x="3321050" y="1593850"/>
          <p14:tracePt t="5484" x="3416300" y="1593850"/>
          <p14:tracePt t="5500" x="3492500" y="1593850"/>
          <p14:tracePt t="5517" x="3587750" y="1593850"/>
          <p14:tracePt t="5534" x="3676650" y="1593850"/>
          <p14:tracePt t="5550" x="3746500" y="1593850"/>
          <p14:tracePt t="5568" x="3816350" y="1593850"/>
          <p14:tracePt t="5584" x="3879850" y="1593850"/>
          <p14:tracePt t="5601" x="3943350" y="1593850"/>
          <p14:tracePt t="5617" x="3994150" y="1593850"/>
          <p14:tracePt t="5634" x="4038600" y="1593850"/>
          <p14:tracePt t="5651" x="4114800" y="1593850"/>
          <p14:tracePt t="5668" x="4146550" y="1593850"/>
          <p14:tracePt t="5684" x="4191000" y="1593850"/>
          <p14:tracePt t="5701" x="4216400" y="1593850"/>
          <p14:tracePt t="5717" x="4229100" y="1593850"/>
          <p14:tracePt t="5734" x="4235450" y="1593850"/>
          <p14:tracePt t="5751" x="4254500" y="1593850"/>
          <p14:tracePt t="5768" x="4273550" y="1593850"/>
          <p14:tracePt t="5784" x="4298950" y="1593850"/>
          <p14:tracePt t="5801" x="4349750" y="1587500"/>
          <p14:tracePt t="5817" x="4432300" y="1587500"/>
          <p14:tracePt t="5834" x="4533900" y="1574800"/>
          <p14:tracePt t="5834" x="4591050" y="1574800"/>
          <p14:tracePt t="5851" x="4705350" y="1555750"/>
          <p14:tracePt t="5868" x="4826000" y="1543050"/>
          <p14:tracePt t="5884" x="4953000" y="1524000"/>
          <p14:tracePt t="5901" x="5124450" y="1524000"/>
          <p14:tracePt t="5917" x="5321300" y="1524000"/>
          <p14:tracePt t="5934" x="5537200" y="1530350"/>
          <p14:tracePt t="5950" x="5683250" y="1536700"/>
          <p14:tracePt t="5967" x="5829300" y="1536700"/>
          <p14:tracePt t="5984" x="5924550" y="1536700"/>
          <p14:tracePt t="6000" x="5988050" y="1536700"/>
          <p14:tracePt t="6017" x="6019800" y="1536700"/>
          <p14:tracePt t="6034" x="6038850" y="1530350"/>
          <p14:tracePt t="6034" x="6045200" y="1530350"/>
          <p14:tracePt t="6051" x="6057900" y="1530350"/>
          <p14:tracePt t="6068" x="6064250" y="1524000"/>
          <p14:tracePt t="6084" x="6076950" y="1524000"/>
          <p14:tracePt t="6101" x="6096000" y="1524000"/>
          <p14:tracePt t="6117" x="6121400" y="1524000"/>
          <p14:tracePt t="6134" x="6159500" y="1524000"/>
          <p14:tracePt t="6150" x="6197600" y="1524000"/>
          <p14:tracePt t="6167" x="6248400" y="1524000"/>
          <p14:tracePt t="6183" x="6305550" y="1524000"/>
          <p14:tracePt t="6201" x="6362700" y="1524000"/>
          <p14:tracePt t="6217" x="6426200" y="1524000"/>
          <p14:tracePt t="6234" x="6483350" y="1524000"/>
          <p14:tracePt t="6250" x="6534150" y="1524000"/>
          <p14:tracePt t="6268" x="6553200" y="1524000"/>
          <p14:tracePt t="6284" x="6559550" y="1524000"/>
          <p14:tracePt t="6301" x="6584950" y="1524000"/>
          <p14:tracePt t="6317" x="6604000" y="1524000"/>
          <p14:tracePt t="6334" x="6635750" y="1524000"/>
          <p14:tracePt t="6350" x="6673850" y="1524000"/>
          <p14:tracePt t="6368" x="6718300" y="1524000"/>
          <p14:tracePt t="6384" x="6769100" y="1524000"/>
          <p14:tracePt t="6401" x="6813550" y="1524000"/>
          <p14:tracePt t="6416" x="6845300" y="1524000"/>
          <p14:tracePt t="6433" x="6864350" y="1524000"/>
          <p14:tracePt t="6450" x="6902450" y="1524000"/>
          <p14:tracePt t="6468" x="6915150" y="1524000"/>
          <p14:tracePt t="6484" x="6934200" y="1524000"/>
          <p14:tracePt t="6501" x="6959600" y="1524000"/>
          <p14:tracePt t="6517" x="6978650" y="1524000"/>
          <p14:tracePt t="6534" x="7004050" y="1517650"/>
          <p14:tracePt t="6550" x="7016750" y="1517650"/>
          <p14:tracePt t="6567" x="7029450" y="1517650"/>
          <p14:tracePt t="6584" x="7042150" y="1517650"/>
          <p14:tracePt t="6601" x="7048500" y="1517650"/>
          <p14:tracePt t="6617" x="7067550" y="1517650"/>
          <p14:tracePt t="6634" x="7086600" y="1517650"/>
          <p14:tracePt t="6650" x="7137400" y="1517650"/>
          <p14:tracePt t="6668" x="7175500" y="1517650"/>
          <p14:tracePt t="6684" x="7226300" y="1517650"/>
          <p14:tracePt t="6700" x="7270750" y="1517650"/>
          <p14:tracePt t="6717" x="7308850" y="1517650"/>
          <p14:tracePt t="6734" x="7353300" y="1517650"/>
          <p14:tracePt t="6750" x="7397750" y="1517650"/>
          <p14:tracePt t="6767" x="7435850" y="1517650"/>
          <p14:tracePt t="6785" x="7467600" y="1517650"/>
          <p14:tracePt t="6801" x="7499350" y="1517650"/>
          <p14:tracePt t="6817" x="7531100" y="1517650"/>
          <p14:tracePt t="6834" x="7562850" y="1517650"/>
          <p14:tracePt t="6850" x="7588250" y="1517650"/>
          <p14:tracePt t="6868" x="7607300" y="1517650"/>
          <p14:tracePt t="6884" x="7626350" y="1517650"/>
          <p14:tracePt t="6900" x="7645400" y="1517650"/>
          <p14:tracePt t="6917" x="7670800" y="1517650"/>
          <p14:tracePt t="6934" x="7696200" y="1517650"/>
          <p14:tracePt t="6950" x="7734300" y="1517650"/>
          <p14:tracePt t="6967" x="7778750" y="1517650"/>
          <p14:tracePt t="6984" x="7816850" y="1517650"/>
          <p14:tracePt t="7000" x="7854950" y="1517650"/>
          <p14:tracePt t="7017" x="7893050" y="1517650"/>
          <p14:tracePt t="7034" x="7924800" y="1517650"/>
          <p14:tracePt t="7050" x="8007350" y="1517650"/>
          <p14:tracePt t="7068" x="8058150" y="1517650"/>
          <p14:tracePt t="7084" x="8102600" y="1517650"/>
          <p14:tracePt t="7100" x="8153400" y="1517650"/>
          <p14:tracePt t="7117" x="8178800" y="1517650"/>
          <p14:tracePt t="7134" x="8197850" y="1517650"/>
          <p14:tracePt t="7150" x="8216900" y="1517650"/>
          <p14:tracePt t="7167" x="8229600" y="1517650"/>
          <p14:tracePt t="7184" x="8248650" y="1511300"/>
          <p14:tracePt t="7200" x="8267700" y="1504950"/>
          <p14:tracePt t="7217" x="8286750" y="1504950"/>
          <p14:tracePt t="7234" x="8312150" y="1504950"/>
          <p14:tracePt t="7234" x="8318500" y="1498600"/>
          <p14:tracePt t="7251" x="8343900" y="1498600"/>
          <p14:tracePt t="7267" x="8369300" y="1492250"/>
          <p14:tracePt t="7284" x="8382000" y="1492250"/>
          <p14:tracePt t="7300" x="8401050" y="1492250"/>
          <p14:tracePt t="7317" x="8420100" y="1485900"/>
          <p14:tracePt t="7334" x="8439150" y="1485900"/>
          <p14:tracePt t="7350" x="8458200" y="1479550"/>
          <p14:tracePt t="7367" x="8489950" y="1473200"/>
          <p14:tracePt t="7384" x="8509000" y="1473200"/>
          <p14:tracePt t="7400" x="8534400" y="1466850"/>
          <p14:tracePt t="7417" x="8553450" y="1466850"/>
          <p14:tracePt t="7434" x="8585200" y="1460500"/>
          <p14:tracePt t="7434" x="8597900" y="1460500"/>
          <p14:tracePt t="7451" x="8623300" y="1454150"/>
          <p14:tracePt t="7467" x="8655050" y="1454150"/>
          <p14:tracePt t="7484" x="8674100" y="1447800"/>
          <p14:tracePt t="7500" x="8686800" y="1447800"/>
          <p14:tracePt t="7747" x="8674100" y="1447800"/>
          <p14:tracePt t="7755" x="8636000" y="1447800"/>
          <p14:tracePt t="7763" x="8566150" y="1454150"/>
          <p14:tracePt t="7783" x="8407400" y="1485900"/>
          <p14:tracePt t="7800" x="8191500" y="1524000"/>
          <p14:tracePt t="7801" x="7874000" y="1562100"/>
          <p14:tracePt t="7817" x="7537450" y="1612900"/>
          <p14:tracePt t="7834" x="6959600" y="1695450"/>
          <p14:tracePt t="7851" x="6584950" y="1695450"/>
          <p14:tracePt t="7867" x="6267450" y="1695450"/>
          <p14:tracePt t="7884" x="6000750" y="1695450"/>
          <p14:tracePt t="7900" x="5810250" y="1695450"/>
          <p14:tracePt t="7917" x="5607050" y="1695450"/>
          <p14:tracePt t="7934" x="5416550" y="1695450"/>
          <p14:tracePt t="7951" x="5245100" y="1695450"/>
          <p14:tracePt t="7967" x="5099050" y="1695450"/>
          <p14:tracePt t="7984" x="4959350" y="1695450"/>
          <p14:tracePt t="8000" x="4838700" y="1695450"/>
          <p14:tracePt t="8017" x="4718050" y="1695450"/>
          <p14:tracePt t="8034" x="4597400" y="1695450"/>
          <p14:tracePt t="8034" x="4546600" y="1695450"/>
          <p14:tracePt t="8052" x="4432300" y="1695450"/>
          <p14:tracePt t="8067" x="4318000" y="1695450"/>
          <p14:tracePt t="8084" x="4197350" y="1695450"/>
          <p14:tracePt t="8100" x="4076700" y="1695450"/>
          <p14:tracePt t="8117" x="3981450" y="1695450"/>
          <p14:tracePt t="8133" x="3873500" y="1695450"/>
          <p14:tracePt t="8150" x="3784600" y="1695450"/>
          <p14:tracePt t="8167" x="3708400" y="1695450"/>
          <p14:tracePt t="8184" x="3619500" y="1695450"/>
          <p14:tracePt t="8200" x="3543300" y="1695450"/>
          <p14:tracePt t="8217" x="3460750" y="1695450"/>
          <p14:tracePt t="8234" x="3346450" y="1695450"/>
          <p14:tracePt t="8252" x="3295650" y="1695450"/>
          <p14:tracePt t="8267" x="3251200" y="1695450"/>
          <p14:tracePt t="8284" x="3200400" y="1695450"/>
          <p14:tracePt t="8301" x="3155950" y="1695450"/>
          <p14:tracePt t="8317" x="3117850" y="1695450"/>
          <p14:tracePt t="8334" x="3073400" y="1695450"/>
          <p14:tracePt t="8351" x="3028950" y="1695450"/>
          <p14:tracePt t="8367" x="2984500" y="1695450"/>
          <p14:tracePt t="8384" x="2940050" y="1695450"/>
          <p14:tracePt t="8400" x="2870200" y="1695450"/>
          <p14:tracePt t="8417" x="2813050" y="1695450"/>
          <p14:tracePt t="8434" x="2781300" y="1695450"/>
          <p14:tracePt t="8434" x="2768600" y="1695450"/>
          <p14:tracePt t="8451" x="2749550" y="1695450"/>
          <p14:tracePt t="8467" x="2743200" y="1695450"/>
          <p14:tracePt t="8603" x="2736850" y="1695450"/>
          <p14:tracePt t="11738" x="2736850" y="1682750"/>
          <p14:tracePt t="11746" x="2724150" y="1657350"/>
          <p14:tracePt t="11754" x="2711450" y="1638300"/>
          <p14:tracePt t="11761" x="2698750" y="1612900"/>
          <p14:tracePt t="11770" x="2667000" y="1562100"/>
          <p14:tracePt t="11784" x="2654300" y="1524000"/>
          <p14:tracePt t="11800" x="2635250" y="1492250"/>
          <p14:tracePt t="11817" x="2628900" y="1479550"/>
          <p14:tracePt t="11858" x="2622550" y="1473200"/>
          <p14:tracePt t="11869" x="2622550" y="1466850"/>
          <p14:tracePt t="11883" x="2622550" y="1460500"/>
          <p14:tracePt t="11884" x="2616200" y="1447800"/>
          <p14:tracePt t="11899" x="2609850" y="1441450"/>
          <p14:tracePt t="11916" x="2603500" y="1435100"/>
          <p14:tracePt t="11932" x="2590800" y="1422400"/>
          <p14:tracePt t="11949" x="2578100" y="1409700"/>
          <p14:tracePt t="11966" x="2565400" y="1403350"/>
          <p14:tracePt t="11982" x="2533650" y="1390650"/>
          <p14:tracePt t="11999" x="2495550" y="1371600"/>
          <p14:tracePt t="12016" x="2444750" y="1352550"/>
          <p14:tracePt t="12032" x="2362200" y="1333500"/>
          <p14:tracePt t="12050" x="2298700" y="1314450"/>
          <p14:tracePt t="12066" x="2247900" y="1308100"/>
          <p14:tracePt t="12082" x="2209800" y="1308100"/>
          <p14:tracePt t="12099" x="2190750" y="1301750"/>
          <p14:tracePt t="12116" x="2178050" y="1301750"/>
          <p14:tracePt t="12617" x="2184400" y="1301750"/>
          <p14:tracePt t="12626" x="2203450" y="1301750"/>
          <p14:tracePt t="12633" x="2222500" y="1301750"/>
          <p14:tracePt t="12634" x="2273300" y="1301750"/>
          <p14:tracePt t="12650" x="2324100" y="1301750"/>
          <p14:tracePt t="12650" x="2387600" y="1301750"/>
          <p14:tracePt t="12666" x="2514600" y="1301750"/>
          <p14:tracePt t="12682" x="2660650" y="1301750"/>
          <p14:tracePt t="12699" x="2819400" y="1301750"/>
          <p14:tracePt t="12716" x="2965450" y="1301750"/>
          <p14:tracePt t="12733" x="3092450" y="1301750"/>
          <p14:tracePt t="12749" x="3206750" y="1301750"/>
          <p14:tracePt t="12766" x="3295650" y="1301750"/>
          <p14:tracePt t="12782" x="3340100" y="1301750"/>
          <p14:tracePt t="12799" x="3365500" y="1301750"/>
          <p14:tracePt t="12816" x="3371850" y="1301750"/>
          <p14:tracePt t="12938" x="3365500" y="1301750"/>
          <p14:tracePt t="12945" x="3352800" y="1301750"/>
          <p14:tracePt t="12952" x="3270250" y="1308100"/>
          <p14:tracePt t="12967" x="3175000" y="1333500"/>
          <p14:tracePt t="12982" x="3067050" y="1358900"/>
          <p14:tracePt t="12999" x="2940050" y="1377950"/>
          <p14:tracePt t="13016" x="2851150" y="1390650"/>
          <p14:tracePt t="13033" x="2794000" y="1397000"/>
          <p14:tracePt t="13049" x="2749550" y="1416050"/>
          <p14:tracePt t="13066" x="2736850" y="1422400"/>
          <p14:tracePt t="13217" x="2736850" y="1428750"/>
          <p14:tracePt t="13225" x="2749550" y="1441450"/>
          <p14:tracePt t="13234" x="2768600" y="1454150"/>
          <p14:tracePt t="13242" x="2794000" y="1460500"/>
          <p14:tracePt t="13249" x="2895600" y="1504950"/>
          <p14:tracePt t="13266" x="2933700" y="1517650"/>
          <p14:tracePt t="13282" x="2946400" y="1517650"/>
          <p14:tracePt t="13370" x="2946400" y="1524000"/>
          <p14:tracePt t="13386" x="2940050" y="1530350"/>
          <p14:tracePt t="13399" x="2933700" y="1536700"/>
          <p14:tracePt t="13400" x="2921000" y="1549400"/>
          <p14:tracePt t="13416" x="2908300" y="1562100"/>
          <p14:tracePt t="13450" x="2895600" y="1568450"/>
          <p14:tracePt t="13451" x="2889250" y="1574800"/>
          <p14:tracePt t="13466" x="2889250" y="1581150"/>
          <p14:tracePt t="13482" x="2876550" y="1587500"/>
          <p14:tracePt t="13522" x="2870200" y="1593850"/>
          <p14:tracePt t="13577" x="2863850" y="1600200"/>
          <p14:tracePt t="13602" x="2863850" y="1606550"/>
          <p14:tracePt t="13809" x="2857500" y="1606550"/>
          <p14:tracePt t="13881" x="2851150" y="1612900"/>
          <p14:tracePt t="13906" x="2844800" y="1612900"/>
          <p14:tracePt t="13930" x="2832100" y="1612900"/>
          <p14:tracePt t="13962" x="2825750" y="1612900"/>
          <p14:tracePt t="13978" x="2813050" y="1619250"/>
          <p14:tracePt t="13990" x="2806700" y="1625600"/>
          <p14:tracePt t="13991" x="2794000" y="1625600"/>
          <p14:tracePt t="13999" x="2774950" y="1644650"/>
          <p14:tracePt t="14016" x="2755900" y="1651000"/>
          <p14:tracePt t="14032" x="2749550" y="1657350"/>
          <p14:tracePt t="14082" x="2743200" y="1663700"/>
          <p14:tracePt t="14098" x="2743200" y="1670050"/>
          <p14:tracePt t="14108" x="2743200" y="1676400"/>
          <p14:tracePt t="14109" x="2736850" y="1676400"/>
          <p14:tracePt t="14116" x="2730500" y="1682750"/>
          <p14:tracePt t="14132" x="2730500" y="1689100"/>
          <p14:tracePt t="14149" x="2730500" y="1695450"/>
          <p14:tracePt t="14165" x="2724150" y="1695450"/>
          <p14:tracePt t="17154" x="2736850" y="1695450"/>
          <p14:tracePt t="17162" x="2768600" y="1689100"/>
          <p14:tracePt t="17171" x="2819400" y="1676400"/>
          <p14:tracePt t="17184" x="2863850" y="1657350"/>
          <p14:tracePt t="17185" x="2984500" y="1631950"/>
          <p14:tracePt t="17201" x="3086100" y="1612900"/>
          <p14:tracePt t="17201" x="3143250" y="1600200"/>
          <p14:tracePt t="17219" x="3232150" y="1587500"/>
          <p14:tracePt t="17235" x="3321050" y="1581150"/>
          <p14:tracePt t="17251" x="3397250" y="1574800"/>
          <p14:tracePt t="17267" x="3460750" y="1574800"/>
          <p14:tracePt t="17284" x="3524250" y="1568450"/>
          <p14:tracePt t="17300" x="3581400" y="1562100"/>
          <p14:tracePt t="17317" x="3638550" y="1549400"/>
          <p14:tracePt t="17333" x="3670300" y="1543050"/>
          <p14:tracePt t="17350" x="3702050" y="1536700"/>
          <p14:tracePt t="17367" x="3708400" y="1536700"/>
          <p14:tracePt t="17383" x="3721100" y="1536700"/>
          <p14:tracePt t="17435" x="3727450" y="1536700"/>
          <p14:tracePt t="17707" x="3721100" y="1536700"/>
          <p14:tracePt t="17714" x="3708400" y="1536700"/>
          <p14:tracePt t="17715" x="3676650" y="1536700"/>
          <p14:tracePt t="17734" x="3613150" y="1549400"/>
          <p14:tracePt t="17750" x="3511550" y="1568450"/>
          <p14:tracePt t="17767" x="3397250" y="1581150"/>
          <p14:tracePt t="17784" x="3302000" y="1600200"/>
          <p14:tracePt t="17800" x="3175000" y="1612900"/>
          <p14:tracePt t="17817" x="3054350" y="1631950"/>
          <p14:tracePt t="17833" x="2921000" y="1651000"/>
          <p14:tracePt t="17851" x="2857500" y="1657350"/>
          <p14:tracePt t="17867" x="2813050" y="1663700"/>
          <p14:tracePt t="17883" x="2774950" y="1670050"/>
          <p14:tracePt t="17900" x="2743200" y="1676400"/>
          <p14:tracePt t="17917" x="2711450" y="1682750"/>
          <p14:tracePt t="17933" x="2705100" y="1689100"/>
          <p14:tracePt t="17951" x="2698750" y="1689100"/>
          <p14:tracePt t="18090" x="2711450" y="1689100"/>
          <p14:tracePt t="18098" x="2762250" y="1676400"/>
          <p14:tracePt t="18110" x="2800350" y="1663700"/>
          <p14:tracePt t="18117" x="2895600" y="1638300"/>
          <p14:tracePt t="18133" x="3003550" y="1612900"/>
          <p14:tracePt t="18150" x="3111500" y="1581150"/>
          <p14:tracePt t="18166" x="3225800" y="1562100"/>
          <p14:tracePt t="18183" x="3321050" y="1549400"/>
          <p14:tracePt t="18200" x="3409950" y="1543050"/>
          <p14:tracePt t="18217" x="3479800" y="1536700"/>
          <p14:tracePt t="18233" x="3556000" y="1524000"/>
          <p14:tracePt t="18251" x="3581400" y="1524000"/>
          <p14:tracePt t="18266" x="3619500" y="1524000"/>
          <p14:tracePt t="18283" x="3657600" y="1524000"/>
          <p14:tracePt t="18300" x="3702050" y="1524000"/>
          <p14:tracePt t="18317" x="3771900" y="1524000"/>
          <p14:tracePt t="18333" x="3841750" y="1524000"/>
          <p14:tracePt t="18350" x="3911600" y="1524000"/>
          <p14:tracePt t="18366" x="3994150" y="1524000"/>
          <p14:tracePt t="18383" x="4070350" y="1524000"/>
          <p14:tracePt t="18400" x="4127500" y="1524000"/>
          <p14:tracePt t="18417" x="4178300" y="1524000"/>
          <p14:tracePt t="18433" x="4229100" y="1524000"/>
          <p14:tracePt t="18451" x="4254500" y="1524000"/>
          <p14:tracePt t="18467" x="4273550" y="1524000"/>
          <p14:tracePt t="18483" x="4286250" y="1524000"/>
          <p14:tracePt t="18500" x="4298950" y="1524000"/>
          <p14:tracePt t="18517" x="4311650" y="1524000"/>
          <p14:tracePt t="18533" x="4324350" y="1524000"/>
          <p14:tracePt t="18550" x="4337050" y="1524000"/>
          <p14:tracePt t="18566" x="4343400" y="1524000"/>
          <p14:tracePt t="18682" x="4349750" y="1524000"/>
          <p14:tracePt t="18693" x="4356100" y="1524000"/>
          <p14:tracePt t="18698" x="4368800" y="1524000"/>
          <p14:tracePt t="18716" x="4375150" y="1524000"/>
          <p14:tracePt t="18717" x="4387850" y="1524000"/>
          <p14:tracePt t="18733" x="4400550" y="1524000"/>
          <p14:tracePt t="18750" x="4413250" y="1524000"/>
          <p14:tracePt t="18766" x="4432300" y="1524000"/>
          <p14:tracePt t="18783" x="4451350" y="1524000"/>
          <p14:tracePt t="18800" x="4470400" y="1524000"/>
          <p14:tracePt t="18816" x="4483100" y="1530350"/>
          <p14:tracePt t="18832" x="4502150" y="1530350"/>
          <p14:tracePt t="18874" x="4508500" y="1530350"/>
          <p14:tracePt t="18891" x="4514850" y="1530350"/>
          <p14:tracePt t="19162" x="4521200" y="1530350"/>
          <p14:tracePt t="19170" x="4533900" y="1536700"/>
          <p14:tracePt t="19171" x="4540250" y="1543050"/>
          <p14:tracePt t="19184" x="4559300" y="1549400"/>
          <p14:tracePt t="19200" x="4578350" y="1549400"/>
          <p14:tracePt t="19216" x="4591050" y="1555750"/>
          <p14:tracePt t="19233" x="4610100" y="1562100"/>
          <p14:tracePt t="19251" x="4622800" y="1562100"/>
          <p14:tracePt t="19267" x="4635500" y="1568450"/>
          <p14:tracePt t="19283" x="4654550" y="1568450"/>
          <p14:tracePt t="19300" x="4673600" y="1581150"/>
          <p14:tracePt t="19316" x="4699000" y="1581150"/>
          <p14:tracePt t="19333" x="4718050" y="1587500"/>
          <p14:tracePt t="19350" x="4737100" y="1587500"/>
          <p14:tracePt t="19367" x="4756150" y="1587500"/>
          <p14:tracePt t="19383" x="4768850" y="1593850"/>
          <p14:tracePt t="19400" x="4775200" y="1593850"/>
          <p14:tracePt t="19434" x="4781550" y="1593850"/>
          <p14:tracePt t="19466" x="4787900" y="1593850"/>
          <p14:tracePt t="19802" x="4775200" y="1593850"/>
          <p14:tracePt t="19810" x="4756150" y="1593850"/>
          <p14:tracePt t="19818" x="4737100" y="1593850"/>
          <p14:tracePt t="19825" x="4718050" y="1593850"/>
          <p14:tracePt t="19832" x="4648200" y="1593850"/>
          <p14:tracePt t="19849" x="4552950" y="1593850"/>
          <p14:tracePt t="19867" x="4476750" y="1593850"/>
          <p14:tracePt t="19883" x="4406900" y="1593850"/>
          <p14:tracePt t="19900" x="4343400" y="1593850"/>
          <p14:tracePt t="19916" x="4279900" y="1593850"/>
          <p14:tracePt t="19933" x="4229100" y="1593850"/>
          <p14:tracePt t="19950" x="4178300" y="1593850"/>
          <p14:tracePt t="19967" x="4146550" y="1593850"/>
          <p14:tracePt t="19983" x="4114800" y="1593850"/>
          <p14:tracePt t="20000" x="4089400" y="1593850"/>
          <p14:tracePt t="20016" x="4064000" y="1593850"/>
          <p14:tracePt t="20066" x="4057650" y="1593850"/>
          <p14:tracePt t="20146" x="4064000" y="1593850"/>
          <p14:tracePt t="20152" x="4076700" y="1593850"/>
          <p14:tracePt t="20166" x="4089400" y="1593850"/>
          <p14:tracePt t="20167" x="4121150" y="1587500"/>
          <p14:tracePt t="20183" x="4171950" y="1574800"/>
          <p14:tracePt t="20200" x="4222750" y="1574800"/>
          <p14:tracePt t="20216" x="4286250" y="1568450"/>
          <p14:tracePt t="20233" x="4406900" y="1549400"/>
          <p14:tracePt t="20250" x="4483100" y="1549400"/>
          <p14:tracePt t="20266" x="4540250" y="1543050"/>
          <p14:tracePt t="20283" x="4572000" y="1536700"/>
          <p14:tracePt t="20300" x="4603750" y="1536700"/>
          <p14:tracePt t="20316" x="4635500" y="1536700"/>
          <p14:tracePt t="20334" x="4673600" y="1536700"/>
          <p14:tracePt t="20350" x="4718050" y="1536700"/>
          <p14:tracePt t="20366" x="4762500" y="1536700"/>
          <p14:tracePt t="20383" x="4819650" y="1543050"/>
          <p14:tracePt t="20400" x="4851400" y="1543050"/>
          <p14:tracePt t="20417" x="4883150" y="1555750"/>
          <p14:tracePt t="20433" x="4914900" y="1562100"/>
          <p14:tracePt t="20450" x="4933950" y="1568450"/>
          <p14:tracePt t="20467" x="4940300" y="1568450"/>
          <p14:tracePt t="20483" x="4953000" y="1574800"/>
          <p14:tracePt t="20499" x="4959350" y="1574800"/>
          <p14:tracePt t="20516" x="4972050" y="1581150"/>
          <p14:tracePt t="20533" x="4984750" y="1581150"/>
          <p14:tracePt t="20550" x="5003800" y="1587500"/>
          <p14:tracePt t="20566" x="5022850" y="1593850"/>
          <p14:tracePt t="20583" x="5048250" y="1600200"/>
          <p14:tracePt t="20599" x="5067300" y="1600200"/>
          <p14:tracePt t="20617" x="5080000" y="1606550"/>
          <p14:tracePt t="20633" x="5099050" y="1612900"/>
          <p14:tracePt t="20650" x="5111750" y="1619250"/>
          <p14:tracePt t="20690" x="5118100" y="1625600"/>
          <p14:tracePt t="20706" x="5124450" y="1625600"/>
          <p14:tracePt t="20754" x="5130800" y="1631950"/>
          <p14:tracePt t="20778" x="5137150" y="1631950"/>
          <p14:tracePt t="20810" x="5143500" y="1638300"/>
          <p14:tracePt t="20826" x="5143500" y="1644650"/>
          <p14:tracePt t="20834" x="5149850" y="1644650"/>
          <p14:tracePt t="20842" x="5149850" y="1651000"/>
          <p14:tracePt t="20849" x="5162550" y="1670050"/>
          <p14:tracePt t="20866" x="5175250" y="1689100"/>
          <p14:tracePt t="20883" x="5181600" y="1708150"/>
          <p14:tracePt t="20899" x="5194300" y="1739900"/>
          <p14:tracePt t="20917" x="5200650" y="1765300"/>
          <p14:tracePt t="20933" x="5207000" y="1778000"/>
          <p14:tracePt t="20950" x="5207000" y="1797050"/>
          <p14:tracePt t="20966" x="5207000" y="1809750"/>
          <p14:tracePt t="20984" x="5207000" y="1816100"/>
          <p14:tracePt t="21000" x="5207000" y="1822450"/>
          <p14:tracePt t="21017" x="5207000" y="1828800"/>
          <p14:tracePt t="21033" x="5194300" y="1835150"/>
          <p14:tracePt t="21050" x="5181600" y="1835150"/>
          <p14:tracePt t="21090" x="5175250" y="1835150"/>
          <p14:tracePt t="21100" x="5168900" y="1835150"/>
          <p14:tracePt t="21106" x="5168900" y="1841500"/>
          <p14:tracePt t="21116" x="5156200" y="1841500"/>
          <p14:tracePt t="21133" x="5149850" y="1841500"/>
          <p14:tracePt t="21150" x="5130800" y="1847850"/>
          <p14:tracePt t="21166" x="5118100" y="1847850"/>
          <p14:tracePt t="21183" x="5092700" y="1847850"/>
          <p14:tracePt t="21199" x="5073650" y="1847850"/>
          <p14:tracePt t="21199" x="5054600" y="1847850"/>
          <p14:tracePt t="21218" x="5048250" y="1847850"/>
          <p14:tracePt t="21233" x="5010150" y="1847850"/>
          <p14:tracePt t="21250" x="4984750" y="1847850"/>
          <p14:tracePt t="21267" x="4959350" y="1847850"/>
          <p14:tracePt t="21283" x="4927600" y="1847850"/>
          <p14:tracePt t="21299" x="4889500" y="1841500"/>
          <p14:tracePt t="21317" x="4857750" y="1835150"/>
          <p14:tracePt t="21333" x="4819650" y="1835150"/>
          <p14:tracePt t="21350" x="4775200" y="1828800"/>
          <p14:tracePt t="21366" x="4737100" y="1822450"/>
          <p14:tracePt t="21383" x="4705350" y="1809750"/>
          <p14:tracePt t="21399" x="4673600" y="1803400"/>
          <p14:tracePt t="21416" x="4641850" y="1790700"/>
          <p14:tracePt t="21433" x="4578350" y="1778000"/>
          <p14:tracePt t="21451" x="4514850" y="1765300"/>
          <p14:tracePt t="21467" x="4445000" y="1758950"/>
          <p14:tracePt t="21483" x="4362450" y="1746250"/>
          <p14:tracePt t="21499" x="4273550" y="1733550"/>
          <p14:tracePt t="21516" x="4165600" y="1720850"/>
          <p14:tracePt t="21533" x="4070350" y="1708150"/>
          <p14:tracePt t="21550" x="3968750" y="1695450"/>
          <p14:tracePt t="21566" x="3873500" y="1682750"/>
          <p14:tracePt t="21583" x="3784600" y="1670050"/>
          <p14:tracePt t="21599" x="3695700" y="1663700"/>
          <p14:tracePt t="21617" x="3600450" y="1663700"/>
          <p14:tracePt t="21633" x="3505200" y="1663700"/>
          <p14:tracePt t="21633" x="3460750" y="1663700"/>
          <p14:tracePt t="21650" x="3371850" y="1663700"/>
          <p14:tracePt t="21666" x="3282950" y="1663700"/>
          <p14:tracePt t="21683" x="3206750" y="1663700"/>
          <p14:tracePt t="21699" x="3136900" y="1663700"/>
          <p14:tracePt t="21717" x="3079750" y="1663700"/>
          <p14:tracePt t="21733" x="3035300" y="1663700"/>
          <p14:tracePt t="21750" x="3003550" y="1663700"/>
          <p14:tracePt t="21766" x="2965450" y="1663700"/>
          <p14:tracePt t="21783" x="2940050" y="1663700"/>
          <p14:tracePt t="21799" x="2914650" y="1663700"/>
          <p14:tracePt t="21816" x="2901950" y="1663700"/>
          <p14:tracePt t="21833" x="2889250" y="1663700"/>
          <p14:tracePt t="21833" x="2876550" y="1663700"/>
          <p14:tracePt t="24219" x="2863850" y="1670050"/>
          <p14:tracePt t="24227" x="2844800" y="1682750"/>
          <p14:tracePt t="24235" x="2800350" y="1708150"/>
          <p14:tracePt t="24243" x="2781300" y="1720850"/>
          <p14:tracePt t="24252" x="2743200" y="1739900"/>
          <p14:tracePt t="24268" x="2730500" y="1746250"/>
          <p14:tracePt t="24285" x="2724150" y="1752600"/>
          <p14:tracePt t="24301" x="2717800" y="1752600"/>
          <p14:tracePt t="24317" x="2705100" y="1758950"/>
          <p14:tracePt t="24334" x="2692400" y="1771650"/>
          <p14:tracePt t="24351" x="2679700" y="1778000"/>
          <p14:tracePt t="24367" x="2660650" y="1797050"/>
          <p14:tracePt t="24384" x="2647950" y="1809750"/>
          <p14:tracePt t="24400" x="2628900" y="1828800"/>
          <p14:tracePt t="24418" x="2603500" y="1854200"/>
          <p14:tracePt t="24434" x="2571750" y="1885950"/>
          <p14:tracePt t="24452" x="2552700" y="1905000"/>
          <p14:tracePt t="24467" x="2527300" y="1930400"/>
          <p14:tracePt t="24484" x="2508250" y="1943100"/>
          <p14:tracePt t="24501" x="2495550" y="1955800"/>
          <p14:tracePt t="24518" x="2476500" y="1974850"/>
          <p14:tracePt t="24534" x="2463800" y="1993900"/>
          <p14:tracePt t="24551" x="2451100" y="2000250"/>
          <p14:tracePt t="24567" x="2413000" y="2025650"/>
          <p14:tracePt t="24584" x="2374900" y="2044700"/>
          <p14:tracePt t="24600" x="2311400" y="2070100"/>
          <p14:tracePt t="24618" x="2273300" y="2076450"/>
          <p14:tracePt t="24634" x="2184400" y="2108200"/>
          <p14:tracePt t="24651" x="2120900" y="2120900"/>
          <p14:tracePt t="24667" x="2063750" y="2127250"/>
          <p14:tracePt t="24684" x="2000250" y="2133600"/>
          <p14:tracePt t="24700" x="1930400" y="2146300"/>
          <p14:tracePt t="24717" x="1873250" y="2152650"/>
          <p14:tracePt t="24734" x="1784350" y="2165350"/>
          <p14:tracePt t="24751" x="1701800" y="2178050"/>
          <p14:tracePt t="24767" x="1631950" y="2190750"/>
          <p14:tracePt t="24784" x="1555750" y="2203450"/>
          <p14:tracePt t="24800" x="1479550" y="2209800"/>
          <p14:tracePt t="24817" x="1397000" y="2228850"/>
          <p14:tracePt t="24834" x="1289050" y="2241550"/>
          <p14:tracePt t="24851" x="1212850" y="2254250"/>
          <p14:tracePt t="24867" x="1162050" y="2260600"/>
          <p14:tracePt t="24884" x="1111250" y="2266950"/>
          <p14:tracePt t="24901" x="1054100" y="2273300"/>
          <p14:tracePt t="24917" x="1016000" y="2273300"/>
          <p14:tracePt t="24934" x="977900" y="2273300"/>
          <p14:tracePt t="24951" x="946150" y="2273300"/>
          <p14:tracePt t="24967" x="901700" y="2273300"/>
          <p14:tracePt t="24984" x="831850" y="2273300"/>
          <p14:tracePt t="25000" x="762000" y="2273300"/>
          <p14:tracePt t="25017" x="685800" y="2273300"/>
          <p14:tracePt t="25017" x="654050" y="2273300"/>
          <p14:tracePt t="25035" x="596900" y="2273300"/>
          <p14:tracePt t="25051" x="558800" y="2273300"/>
          <p14:tracePt t="25067" x="539750" y="2266950"/>
          <p14:tracePt t="25084" x="514350" y="2260600"/>
          <p14:tracePt t="25100" x="501650" y="2260600"/>
          <p14:tracePt t="25117" x="488950" y="2260600"/>
          <p14:tracePt t="25134" x="482600" y="2260600"/>
          <p14:tracePt t="25355" x="488950" y="2260600"/>
          <p14:tracePt t="25363" x="501650" y="2260600"/>
          <p14:tracePt t="25377" x="508000" y="2260600"/>
          <p14:tracePt t="25377" x="520700" y="2260600"/>
          <p14:tracePt t="25383" x="539750" y="2260600"/>
          <p14:tracePt t="25401" x="558800" y="2260600"/>
          <p14:tracePt t="25417" x="584200" y="2260600"/>
          <p14:tracePt t="25434" x="609600" y="2260600"/>
          <p14:tracePt t="25450" x="666750" y="2260600"/>
          <p14:tracePt t="25467" x="698500" y="2260600"/>
          <p14:tracePt t="25484" x="730250" y="2260600"/>
          <p14:tracePt t="25501" x="755650" y="2260600"/>
          <p14:tracePt t="25517" x="768350" y="2260600"/>
          <p14:tracePt t="25534" x="774700" y="2254250"/>
          <p14:tracePt t="25587" x="781050" y="2254250"/>
          <p14:tracePt t="25603" x="787400" y="2254250"/>
          <p14:tracePt t="25619" x="793750" y="2254250"/>
          <p14:tracePt t="26211" x="800100" y="2254250"/>
          <p14:tracePt t="26229" x="806450" y="2254250"/>
          <p14:tracePt t="26235" x="812800" y="2254250"/>
          <p14:tracePt t="26235" x="819150" y="2247900"/>
          <p14:tracePt t="26252" x="825500" y="2247900"/>
          <p14:tracePt t="26268" x="831850" y="2247900"/>
          <p14:tracePt t="26284" x="844550" y="2247900"/>
          <p14:tracePt t="26301" x="869950" y="2241550"/>
          <p14:tracePt t="26317" x="895350" y="2241550"/>
          <p14:tracePt t="26334" x="920750" y="2235200"/>
          <p14:tracePt t="26351" x="939800" y="2235200"/>
          <p14:tracePt t="26367" x="977900" y="2228850"/>
          <p14:tracePt t="26384" x="990600" y="2228850"/>
          <p14:tracePt t="26401" x="1022350" y="2222500"/>
          <p14:tracePt t="26417" x="1041400" y="2216150"/>
          <p14:tracePt t="26417" x="1054100" y="2216150"/>
          <p14:tracePt t="26435" x="1060450" y="2216150"/>
          <p14:tracePt t="26450" x="1079500" y="2216150"/>
          <p14:tracePt t="26467" x="1085850" y="2216150"/>
          <p14:tracePt t="26484" x="1098550" y="2209800"/>
          <p14:tracePt t="26500" x="1104900" y="2209800"/>
          <p14:tracePt t="26517" x="1123950" y="2209800"/>
          <p14:tracePt t="26534" x="1136650" y="2203450"/>
          <p14:tracePt t="26551" x="1155700" y="2203450"/>
          <p14:tracePt t="26567" x="1168400" y="2197100"/>
          <p14:tracePt t="26584" x="1181100" y="2197100"/>
          <p14:tracePt t="26601" x="1187450" y="2197100"/>
          <p14:tracePt t="27034" x="1206500" y="2197100"/>
          <p14:tracePt t="27043" x="1212850" y="2197100"/>
          <p14:tracePt t="27043" x="1231900" y="2197100"/>
          <p14:tracePt t="27058" x="1257300" y="2197100"/>
          <p14:tracePt t="27059" x="1289050" y="2197100"/>
          <p14:tracePt t="27068" x="1333500" y="2197100"/>
          <p14:tracePt t="27084" x="1377950" y="2197100"/>
          <p14:tracePt t="27100" x="1428750" y="2197100"/>
          <p14:tracePt t="27117" x="1492250" y="2197100"/>
          <p14:tracePt t="27134" x="1562100" y="2197100"/>
          <p14:tracePt t="27150" x="1651000" y="2197100"/>
          <p14:tracePt t="27167" x="1727200" y="2197100"/>
          <p14:tracePt t="27184" x="1816100" y="2197100"/>
          <p14:tracePt t="27200" x="1898650" y="2197100"/>
          <p14:tracePt t="27217" x="1981200" y="2197100"/>
          <p14:tracePt t="27234" x="2114550" y="2197100"/>
          <p14:tracePt t="27251" x="2190750" y="2197100"/>
          <p14:tracePt t="27267" x="2266950" y="2197100"/>
          <p14:tracePt t="27284" x="2336800" y="2197100"/>
          <p14:tracePt t="27300" x="2406650" y="2197100"/>
          <p14:tracePt t="27317" x="2482850" y="2197100"/>
          <p14:tracePt t="27334" x="2565400" y="2197100"/>
          <p14:tracePt t="27350" x="2641600" y="2197100"/>
          <p14:tracePt t="27367" x="2730500" y="2190750"/>
          <p14:tracePt t="27384" x="2819400" y="2178050"/>
          <p14:tracePt t="27400" x="2908300" y="2171700"/>
          <p14:tracePt t="27417" x="3003550" y="2171700"/>
          <p14:tracePt t="27434" x="3143250" y="2171700"/>
          <p14:tracePt t="27451" x="3251200" y="2171700"/>
          <p14:tracePt t="27467" x="3333750" y="2171700"/>
          <p14:tracePt t="27484" x="3416300" y="2171700"/>
          <p14:tracePt t="27500" x="3486150" y="2171700"/>
          <p14:tracePt t="27517" x="3556000" y="2171700"/>
          <p14:tracePt t="27533" x="3606800" y="2171700"/>
          <p14:tracePt t="27551" x="3670300" y="2171700"/>
          <p14:tracePt t="27567" x="3765550" y="2171700"/>
          <p14:tracePt t="27584" x="3854450" y="2171700"/>
          <p14:tracePt t="27600" x="3968750" y="2171700"/>
          <p14:tracePt t="27617" x="4083050" y="2171700"/>
          <p14:tracePt t="27633" x="4184650" y="2171700"/>
          <p14:tracePt t="27633" x="4229100" y="2171700"/>
          <p14:tracePt t="27651" x="4324350" y="2171700"/>
          <p14:tracePt t="27667" x="4394200" y="2171700"/>
          <p14:tracePt t="27684" x="4464050" y="2171700"/>
          <p14:tracePt t="27700" x="4552950" y="2171700"/>
          <p14:tracePt t="27717" x="4635500" y="2171700"/>
          <p14:tracePt t="27734" x="4730750" y="2171700"/>
          <p14:tracePt t="27751" x="4813300" y="2171700"/>
          <p14:tracePt t="27767" x="4921250" y="2171700"/>
          <p14:tracePt t="27784" x="5022850" y="2171700"/>
          <p14:tracePt t="27800" x="5137150" y="2171700"/>
          <p14:tracePt t="27817" x="5238750" y="2171700"/>
          <p14:tracePt t="27833" x="5346700" y="2171700"/>
          <p14:tracePt t="27833" x="5397500" y="2171700"/>
          <p14:tracePt t="27851" x="5486400" y="2171700"/>
          <p14:tracePt t="27867" x="5575300" y="2171700"/>
          <p14:tracePt t="27884" x="5651500" y="2171700"/>
          <p14:tracePt t="27900" x="5734050" y="2171700"/>
          <p14:tracePt t="27917" x="5778500" y="2171700"/>
          <p14:tracePt t="27934" x="5810250" y="2171700"/>
          <p14:tracePt t="27952" x="5835650" y="2171700"/>
          <p14:tracePt t="27967" x="5842000" y="2171700"/>
          <p14:tracePt t="27984" x="5848350" y="2171700"/>
          <p14:tracePt t="28195" x="5867400" y="2171700"/>
          <p14:tracePt t="28203" x="5892800" y="2171700"/>
          <p14:tracePt t="28218" x="5943600" y="2171700"/>
          <p14:tracePt t="28218" x="5981700" y="2171700"/>
          <p14:tracePt t="28233" x="6096000" y="2171700"/>
          <p14:tracePt t="28251" x="6178550" y="2171700"/>
          <p14:tracePt t="28267" x="6261100" y="2171700"/>
          <p14:tracePt t="28284" x="6337300" y="2171700"/>
          <p14:tracePt t="28300" x="6407150" y="2171700"/>
          <p14:tracePt t="28317" x="6464300" y="2171700"/>
          <p14:tracePt t="28333" x="6515100" y="2171700"/>
          <p14:tracePt t="28350" x="6565900" y="2171700"/>
          <p14:tracePt t="28367" x="6616700" y="2171700"/>
          <p14:tracePt t="28383" x="6654800" y="2171700"/>
          <p14:tracePt t="28400" x="6692900" y="2171700"/>
          <p14:tracePt t="28417" x="6718300" y="2171700"/>
          <p14:tracePt t="28434" x="6731000" y="2171700"/>
          <p14:tracePt t="28451" x="6750050" y="2171700"/>
          <p14:tracePt t="28467" x="6762750" y="2165350"/>
          <p14:tracePt t="28484" x="6781800" y="2165350"/>
          <p14:tracePt t="28500" x="6800850" y="2159000"/>
          <p14:tracePt t="28517" x="6832600" y="2152650"/>
          <p14:tracePt t="28534" x="6877050" y="2152650"/>
          <p14:tracePt t="28550" x="6934200" y="2152650"/>
          <p14:tracePt t="28567" x="6997700" y="2152650"/>
          <p14:tracePt t="28583" x="7067550" y="2152650"/>
          <p14:tracePt t="28600" x="7131050" y="2152650"/>
          <p14:tracePt t="28617" x="7194550" y="2152650"/>
          <p14:tracePt t="28633" x="7232650" y="2146300"/>
          <p14:tracePt t="28650" x="7270750" y="2139950"/>
          <p14:tracePt t="28668" x="7277100" y="2133600"/>
          <p14:tracePt t="28803" x="7251700" y="2133600"/>
          <p14:tracePt t="28810" x="7181850" y="2146300"/>
          <p14:tracePt t="28819" x="7112000" y="2152650"/>
          <p14:tracePt t="28827" x="7023100" y="2171700"/>
          <p14:tracePt t="28834" x="6553200" y="2235200"/>
          <p14:tracePt t="28851" x="6134100" y="2286000"/>
          <p14:tracePt t="28867" x="5657850" y="2336800"/>
          <p14:tracePt t="28884" x="5232400" y="2343150"/>
          <p14:tracePt t="28900" x="4775200" y="2343150"/>
          <p14:tracePt t="28917" x="4368800" y="2343150"/>
          <p14:tracePt t="28934" x="3924300" y="2343150"/>
          <p14:tracePt t="28950" x="3587750" y="2343150"/>
          <p14:tracePt t="28967" x="3302000" y="2343150"/>
          <p14:tracePt t="28983" x="3092450" y="2368550"/>
          <p14:tracePt t="29000" x="2889250" y="2368550"/>
          <p14:tracePt t="29017" x="2736850" y="2368550"/>
          <p14:tracePt t="29034" x="2565400" y="2368550"/>
          <p14:tracePt t="29051" x="2476500" y="2368550"/>
          <p14:tracePt t="29067" x="2406650" y="2368550"/>
          <p14:tracePt t="29084" x="2336800" y="2368550"/>
          <p14:tracePt t="29100" x="2260600" y="2368550"/>
          <p14:tracePt t="29116" x="2184400" y="2368550"/>
          <p14:tracePt t="29134" x="2082800" y="2368550"/>
          <p14:tracePt t="29150" x="1955800" y="2374900"/>
          <p14:tracePt t="29167" x="1816100" y="2387600"/>
          <p14:tracePt t="29184" x="1663700" y="2387600"/>
          <p14:tracePt t="29201" x="1511300" y="2387600"/>
          <p14:tracePt t="29217" x="1377950" y="2387600"/>
          <p14:tracePt t="29234" x="1231900" y="2387600"/>
          <p14:tracePt t="29251" x="1168400" y="2387600"/>
          <p14:tracePt t="29267" x="1123950" y="2393950"/>
          <p14:tracePt t="29284" x="1085850" y="2393950"/>
          <p14:tracePt t="29301" x="1066800" y="2393950"/>
          <p14:tracePt t="29317" x="1041400" y="2393950"/>
          <p14:tracePt t="29334" x="1022350" y="2400300"/>
          <p14:tracePt t="29350" x="1003300" y="2406650"/>
          <p14:tracePt t="29367" x="984250" y="2406650"/>
          <p14:tracePt t="29383" x="971550" y="2406650"/>
          <p14:tracePt t="29400" x="958850" y="2406650"/>
          <p14:tracePt t="29417" x="946150" y="2406650"/>
          <p14:tracePt t="29434" x="939800" y="2406650"/>
          <p14:tracePt t="29594" x="946150" y="2406650"/>
          <p14:tracePt t="29603" x="952500" y="2406650"/>
          <p14:tracePt t="29617" x="984250" y="2406650"/>
          <p14:tracePt t="29619" x="996950" y="2406650"/>
          <p14:tracePt t="29633" x="1073150" y="2406650"/>
          <p14:tracePt t="29651" x="1123950" y="2406650"/>
          <p14:tracePt t="29667" x="1193800" y="2406650"/>
          <p14:tracePt t="29683" x="1257300" y="2406650"/>
          <p14:tracePt t="29700" x="1327150" y="2406650"/>
          <p14:tracePt t="29717" x="1390650" y="2406650"/>
          <p14:tracePt t="29734" x="1460500" y="2406650"/>
          <p14:tracePt t="29750" x="1524000" y="2406650"/>
          <p14:tracePt t="29767" x="1574800" y="2406650"/>
          <p14:tracePt t="29783" x="1631950" y="2406650"/>
          <p14:tracePt t="29800" x="1689100" y="2406650"/>
          <p14:tracePt t="29817" x="1752600" y="2406650"/>
          <p14:tracePt t="29817" x="1778000" y="2406650"/>
          <p14:tracePt t="29835" x="1841500" y="2406650"/>
          <p14:tracePt t="29851" x="1911350" y="2406650"/>
          <p14:tracePt t="29867" x="1981200" y="2406650"/>
          <p14:tracePt t="29884" x="2063750" y="2406650"/>
          <p14:tracePt t="29900" x="2152650" y="2406650"/>
          <p14:tracePt t="29917" x="2222500" y="2406650"/>
          <p14:tracePt t="29933" x="2286000" y="2406650"/>
          <p14:tracePt t="29950" x="2336800" y="2406650"/>
          <p14:tracePt t="29967" x="2400300" y="2406650"/>
          <p14:tracePt t="29983" x="2451100" y="2406650"/>
          <p14:tracePt t="30000" x="2514600" y="2406650"/>
          <p14:tracePt t="30017" x="2584450" y="2406650"/>
          <p14:tracePt t="30017" x="2628900" y="2406650"/>
          <p14:tracePt t="30035" x="2673350" y="2406650"/>
          <p14:tracePt t="30051" x="2800350" y="2406650"/>
          <p14:tracePt t="30068" x="2870200" y="2406650"/>
          <p14:tracePt t="30083" x="2927350" y="2406650"/>
          <p14:tracePt t="30101" x="2978150" y="2406650"/>
          <p14:tracePt t="30116" x="3035300" y="2406650"/>
          <p14:tracePt t="30133" x="3073400" y="2406650"/>
          <p14:tracePt t="30149" x="3105150" y="2406650"/>
          <p14:tracePt t="30166" x="3143250" y="2406650"/>
          <p14:tracePt t="30183" x="3181350" y="2406650"/>
          <p14:tracePt t="30200" x="3213100" y="2406650"/>
          <p14:tracePt t="30217" x="3270250" y="2406650"/>
          <p14:tracePt t="30235" x="3302000" y="2406650"/>
          <p14:tracePt t="30251" x="3333750" y="2406650"/>
          <p14:tracePt t="30267" x="3365500" y="2406650"/>
          <p14:tracePt t="30283" x="3378200" y="2406650"/>
          <p14:tracePt t="30300" x="3403600" y="2406650"/>
          <p14:tracePt t="30318" x="3422650" y="2406650"/>
          <p14:tracePt t="30333" x="3429000" y="2406650"/>
          <p14:tracePt t="30353" x="3435350" y="2406650"/>
          <p14:tracePt t="30367" x="3441700" y="2406650"/>
          <p14:tracePt t="30384" x="3454400" y="2406650"/>
          <p14:tracePt t="30400" x="3467100" y="2406650"/>
          <p14:tracePt t="30417" x="3479800" y="2406650"/>
          <p14:tracePt t="30433" x="3536950" y="2406650"/>
          <p14:tracePt t="30451" x="3587750" y="2406650"/>
          <p14:tracePt t="30467" x="3657600" y="2406650"/>
          <p14:tracePt t="30484" x="3727450" y="2406650"/>
          <p14:tracePt t="30500" x="3790950" y="2406650"/>
          <p14:tracePt t="30517" x="3835400" y="2406650"/>
          <p14:tracePt t="30533" x="3867150" y="2406650"/>
          <p14:tracePt t="30550" x="3892550" y="2406650"/>
          <p14:tracePt t="30567" x="3911600" y="2406650"/>
          <p14:tracePt t="31186" x="3905250" y="2406650"/>
          <p14:tracePt t="31194" x="3879850" y="2406650"/>
          <p14:tracePt t="31203" x="3835400" y="2413000"/>
          <p14:tracePt t="31209" x="3765550" y="2432050"/>
          <p14:tracePt t="31218" x="3530600" y="2444750"/>
          <p14:tracePt t="31235" x="3435350" y="2444750"/>
          <p14:tracePt t="31250" x="3028950" y="2444750"/>
          <p14:tracePt t="31267" x="2730500" y="2444750"/>
          <p14:tracePt t="31283" x="2425700" y="2444750"/>
          <p14:tracePt t="31300" x="2139950" y="2444750"/>
          <p14:tracePt t="31317" x="1955800" y="2444750"/>
          <p14:tracePt t="31333" x="1784350" y="2444750"/>
          <p14:tracePt t="31351" x="1638300" y="2444750"/>
          <p14:tracePt t="31367" x="1543050" y="2444750"/>
          <p14:tracePt t="31383" x="1460500" y="2451100"/>
          <p14:tracePt t="31400" x="1390650" y="2463800"/>
          <p14:tracePt t="31417" x="1314450" y="2470150"/>
          <p14:tracePt t="31433" x="1200150" y="2489200"/>
          <p14:tracePt t="31451" x="1117600" y="2495550"/>
          <p14:tracePt t="31467" x="1047750" y="2501900"/>
          <p14:tracePt t="31483" x="990600" y="2508250"/>
          <p14:tracePt t="31500" x="958850" y="2514600"/>
          <p14:tracePt t="31517" x="927100" y="2514600"/>
          <p14:tracePt t="31533" x="882650" y="2514600"/>
          <p14:tracePt t="31550" x="844550" y="2514600"/>
          <p14:tracePt t="31567" x="819150" y="2514600"/>
          <p14:tracePt t="31584" x="806450" y="2514600"/>
          <p14:tracePt t="31600" x="800100" y="2514600"/>
          <p14:tracePt t="31617" x="793750" y="2514600"/>
          <p14:tracePt t="31923" x="787400" y="2514600"/>
          <p14:tracePt t="31930" x="762000" y="2514600"/>
          <p14:tracePt t="31934" x="717550" y="2514600"/>
          <p14:tracePt t="31951" x="673100" y="2514600"/>
          <p14:tracePt t="31967" x="628650" y="2508250"/>
          <p14:tracePt t="31983" x="609600" y="2508250"/>
          <p14:tracePt t="32000" x="596900" y="2508250"/>
          <p14:tracePt t="32114" x="590550" y="2508250"/>
          <p14:tracePt t="32122" x="577850" y="2508250"/>
          <p14:tracePt t="32138" x="565150" y="2501900"/>
          <p14:tracePt t="32150" x="558800" y="2501900"/>
          <p14:tracePt t="32151" x="546100" y="2501900"/>
          <p14:tracePt t="32194" x="539750" y="2501900"/>
          <p14:tracePt t="32202" x="533400" y="2501900"/>
          <p14:tracePt t="32242" x="527050" y="2501900"/>
          <p14:tracePt t="32250" x="520700" y="2495550"/>
          <p14:tracePt t="32258" x="514350" y="2495550"/>
          <p14:tracePt t="32266" x="508000" y="2482850"/>
          <p14:tracePt t="32283" x="508000" y="2470150"/>
          <p14:tracePt t="32300" x="501650" y="2451100"/>
          <p14:tracePt t="32317" x="501650" y="2438400"/>
          <p14:tracePt t="32334" x="495300" y="2413000"/>
          <p14:tracePt t="32350" x="495300" y="2400300"/>
          <p14:tracePt t="32367" x="495300" y="2393950"/>
          <p14:tracePt t="32383" x="495300" y="2387600"/>
          <p14:tracePt t="44049" x="495300" y="2381250"/>
          <p14:tracePt t="44058" x="476250" y="2355850"/>
          <p14:tracePt t="44073" x="469900" y="2343150"/>
          <p14:tracePt t="44083" x="457200" y="2330450"/>
          <p14:tracePt t="44083" x="450850" y="2305050"/>
          <p14:tracePt t="44100" x="444500" y="2298700"/>
          <p14:tracePt t="44633" x="444500" y="2305050"/>
          <p14:tracePt t="44642" x="444500" y="2311400"/>
          <p14:tracePt t="44657" x="444500" y="2317750"/>
          <p14:tracePt t="44681" x="444500" y="2324100"/>
          <p14:tracePt t="44697" x="444500" y="2330450"/>
          <p14:tracePt t="44709" x="450850" y="2330450"/>
          <p14:tracePt t="44769" x="450850" y="2336800"/>
          <p14:tracePt t="44834" x="450850" y="2343150"/>
          <p14:tracePt t="44842" x="457200" y="2343150"/>
          <p14:tracePt t="44889" x="457200" y="2349500"/>
          <p14:tracePt t="44898" x="457200" y="2355850"/>
          <p14:tracePt t="45041" x="463550" y="2362200"/>
          <p14:tracePt t="65282" x="469900" y="2362200"/>
          <p14:tracePt t="65345" x="476250" y="2362200"/>
          <p14:tracePt t="65369" x="482600" y="2362200"/>
          <p14:tracePt t="65441" x="488950" y="2362200"/>
          <p14:tracePt t="65474" x="495300" y="2362200"/>
          <p14:tracePt t="68241" x="495300" y="2374900"/>
          <p14:tracePt t="68249" x="533400" y="2451100"/>
          <p14:tracePt t="68265" x="603250" y="2546350"/>
          <p14:tracePt t="68276" x="647700" y="2597150"/>
          <p14:tracePt t="68284" x="711200" y="2679700"/>
          <p14:tracePt t="68301" x="774700" y="2743200"/>
          <p14:tracePt t="68317" x="844550" y="2781300"/>
          <p14:tracePt t="68334" x="889000" y="2806700"/>
          <p14:tracePt t="68350" x="914400" y="2819400"/>
          <p14:tracePt t="68366" x="952500" y="2838450"/>
          <p14:tracePt t="68383" x="971550" y="2844800"/>
          <p14:tracePt t="68399" x="990600" y="2857500"/>
          <p14:tracePt t="68416" x="1003300" y="2863850"/>
          <p14:tracePt t="68432" x="1016000" y="2876550"/>
          <p14:tracePt t="68449" x="1022350" y="2876550"/>
          <p14:tracePt t="68466" x="1028700" y="2876550"/>
          <p14:tracePt t="68482" x="1041400" y="2889250"/>
          <p14:tracePt t="68499" x="1054100" y="2889250"/>
          <p14:tracePt t="68516" x="1073150" y="2901950"/>
          <p14:tracePt t="68532" x="1092200" y="2908300"/>
          <p14:tracePt t="68549" x="1136650" y="2933700"/>
          <p14:tracePt t="68566" x="1181100" y="2959100"/>
          <p14:tracePt t="68582" x="1231900" y="2984500"/>
          <p14:tracePt t="68599" x="1282700" y="3022600"/>
          <p14:tracePt t="68616" x="1358900" y="3060700"/>
          <p14:tracePt t="68633" x="1397000" y="3086100"/>
          <p14:tracePt t="68650" x="1409700" y="3092450"/>
          <p14:tracePt t="68666" x="1422400" y="3098800"/>
          <p14:tracePt t="68682" x="1422400" y="3105150"/>
          <p14:tracePt t="69033" x="1435100" y="3105150"/>
          <p14:tracePt t="69049" x="1466850" y="3105150"/>
          <p14:tracePt t="69059" x="1479550" y="3105150"/>
          <p14:tracePt t="69067" x="1517650" y="3105150"/>
          <p14:tracePt t="69082" x="1555750" y="3105150"/>
          <p14:tracePt t="69099" x="1606550" y="3105150"/>
          <p14:tracePt t="69115" x="1651000" y="3105150"/>
          <p14:tracePt t="69132" x="1663700" y="3105150"/>
          <p14:tracePt t="69185" x="1670050" y="3105150"/>
          <p14:tracePt t="69546" x="1682750" y="3105150"/>
          <p14:tracePt t="69562" x="1701800" y="3105150"/>
          <p14:tracePt t="69570" x="1739900" y="3111500"/>
          <p14:tracePt t="69578" x="1822450" y="3124200"/>
          <p14:tracePt t="69586" x="1949450" y="3136900"/>
          <p14:tracePt t="69600" x="2070100" y="3136900"/>
          <p14:tracePt t="69617" x="2247900" y="3136900"/>
          <p14:tracePt t="69634" x="2349500" y="3136900"/>
          <p14:tracePt t="69650" x="2432050" y="3136900"/>
          <p14:tracePt t="69667" x="2489200" y="3136900"/>
          <p14:tracePt t="69683" x="2540000" y="3136900"/>
          <p14:tracePt t="69700" x="2565400" y="3136900"/>
          <p14:tracePt t="69717" x="2597150" y="3136900"/>
          <p14:tracePt t="69733" x="2616200" y="3136900"/>
          <p14:tracePt t="69750" x="2654300" y="3130550"/>
          <p14:tracePt t="69767" x="2692400" y="3130550"/>
          <p14:tracePt t="69783" x="2768600" y="3124200"/>
          <p14:tracePt t="69800" x="2870200" y="3124200"/>
          <p14:tracePt t="69817" x="3092450" y="3124200"/>
          <p14:tracePt t="69834" x="3244850" y="3124200"/>
          <p14:tracePt t="69850" x="3422650" y="3130550"/>
          <p14:tracePt t="69867" x="3613150" y="3155950"/>
          <p14:tracePt t="69883" x="3765550" y="3175000"/>
          <p14:tracePt t="69900" x="3892550" y="3187700"/>
          <p14:tracePt t="69917" x="3981450" y="3187700"/>
          <p14:tracePt t="69933" x="4051300" y="3187700"/>
          <p14:tracePt t="69951" x="4102100" y="3187700"/>
          <p14:tracePt t="69967" x="4133850" y="3187700"/>
          <p14:tracePt t="69984" x="4171950" y="3187700"/>
          <p14:tracePt t="70000" x="4203700" y="3187700"/>
          <p14:tracePt t="70017" x="4235450" y="3181350"/>
          <p14:tracePt t="70033" x="4311650" y="3168650"/>
          <p14:tracePt t="70051" x="4349750" y="3162300"/>
          <p14:tracePt t="70067" x="4387850" y="3162300"/>
          <p14:tracePt t="70083" x="4419600" y="3155950"/>
          <p14:tracePt t="70100" x="4445000" y="3149600"/>
          <p14:tracePt t="70117" x="4464050" y="3149600"/>
          <p14:tracePt t="70133" x="4470400" y="3149600"/>
          <p14:tracePt t="70169" x="4476750" y="3143250"/>
          <p14:tracePt t="70290" x="4489450" y="3143250"/>
          <p14:tracePt t="70298" x="4508500" y="3143250"/>
          <p14:tracePt t="70306" x="4521200" y="3143250"/>
          <p14:tracePt t="70317" x="4527550" y="3143250"/>
          <p14:tracePt t="70317" x="4552950" y="3143250"/>
          <p14:tracePt t="70333" x="4584700" y="3143250"/>
          <p14:tracePt t="70350" x="4597400" y="3143250"/>
          <p14:tracePt t="70367" x="4616450" y="3143250"/>
          <p14:tracePt t="70384" x="4635500" y="3143250"/>
          <p14:tracePt t="70400" x="4648200" y="3143250"/>
          <p14:tracePt t="70417" x="4673600" y="3143250"/>
          <p14:tracePt t="70433" x="4724400" y="3143250"/>
          <p14:tracePt t="70451" x="4781550" y="3143250"/>
          <p14:tracePt t="70467" x="4864100" y="3143250"/>
          <p14:tracePt t="70484" x="4978400" y="3149600"/>
          <p14:tracePt t="70500" x="5073650" y="3162300"/>
          <p14:tracePt t="70517" x="5162550" y="3175000"/>
          <p14:tracePt t="70533" x="5238750" y="3187700"/>
          <p14:tracePt t="70550" x="5302250" y="3194050"/>
          <p14:tracePt t="70567" x="5365750" y="3200400"/>
          <p14:tracePt t="70584" x="5429250" y="3206750"/>
          <p14:tracePt t="70600" x="5492750" y="3219450"/>
          <p14:tracePt t="70617" x="5549900" y="3225800"/>
          <p14:tracePt t="70633" x="5632450" y="3232150"/>
          <p14:tracePt t="70651" x="5676900" y="3232150"/>
          <p14:tracePt t="70667" x="5715000" y="3232150"/>
          <p14:tracePt t="70684" x="5740400" y="3232150"/>
          <p14:tracePt t="70700" x="5759450" y="3232150"/>
          <p14:tracePt t="70717" x="5765800" y="3232150"/>
          <p14:tracePt t="70733" x="5772150" y="3232150"/>
          <p14:tracePt t="70750" x="5778500" y="3232150"/>
          <p14:tracePt t="70767" x="5791200" y="3232150"/>
          <p14:tracePt t="70783" x="5816600" y="3232150"/>
          <p14:tracePt t="70800" x="5842000" y="3232150"/>
          <p14:tracePt t="70817" x="5867400" y="3232150"/>
          <p14:tracePt t="70833" x="5899150" y="3232150"/>
          <p14:tracePt t="70851" x="5924550" y="3225800"/>
          <p14:tracePt t="70866" x="5949950" y="3225800"/>
          <p14:tracePt t="70884" x="5975350" y="3219450"/>
          <p14:tracePt t="70900" x="6000750" y="3219450"/>
          <p14:tracePt t="70917" x="6019800" y="3213100"/>
          <p14:tracePt t="70933" x="6026150" y="3213100"/>
          <p14:tracePt t="70951" x="6045200" y="3206750"/>
          <p14:tracePt t="70967" x="6057900" y="3206750"/>
          <p14:tracePt t="70984" x="6076950" y="3206750"/>
          <p14:tracePt t="71000" x="6108700" y="3206750"/>
          <p14:tracePt t="71017" x="6153150" y="3206750"/>
          <p14:tracePt t="71033" x="6223000" y="3206750"/>
          <p14:tracePt t="71051" x="6273800" y="3206750"/>
          <p14:tracePt t="71067" x="6311900" y="3206750"/>
          <p14:tracePt t="71083" x="6350000" y="3206750"/>
          <p14:tracePt t="71100" x="6394450" y="3206750"/>
          <p14:tracePt t="71117" x="6432550" y="3206750"/>
          <p14:tracePt t="71133" x="6483350" y="3206750"/>
          <p14:tracePt t="71150" x="6546850" y="3206750"/>
          <p14:tracePt t="71166" x="6610350" y="3206750"/>
          <p14:tracePt t="71185" x="6667500" y="3206750"/>
          <p14:tracePt t="71200" x="6724650" y="3206750"/>
          <p14:tracePt t="71200" x="6750050" y="3206750"/>
          <p14:tracePt t="71218" x="6781800" y="3200400"/>
          <p14:tracePt t="71233" x="6851650" y="3200400"/>
          <p14:tracePt t="71250" x="6927850" y="3200400"/>
          <p14:tracePt t="71266" x="6997700" y="3194050"/>
          <p14:tracePt t="71282" x="7080250" y="3194050"/>
          <p14:tracePt t="71299" x="7175500" y="3194050"/>
          <p14:tracePt t="71317" x="7296150" y="3194050"/>
          <p14:tracePt t="71333" x="7397750" y="3194050"/>
          <p14:tracePt t="71350" x="7499350" y="3194050"/>
          <p14:tracePt t="71366" x="7575550" y="3194050"/>
          <p14:tracePt t="71383" x="7613650" y="3194050"/>
          <p14:tracePt t="71400" x="7651750" y="3194050"/>
          <p14:tracePt t="71417" x="7702550" y="3194050"/>
          <p14:tracePt t="71433" x="7772400" y="3194050"/>
          <p14:tracePt t="71450" x="7867650" y="3194050"/>
          <p14:tracePt t="71467" x="7962900" y="3181350"/>
          <p14:tracePt t="71483" x="8070850" y="3162300"/>
          <p14:tracePt t="71500" x="8185150" y="3143250"/>
          <p14:tracePt t="71517" x="8280400" y="3117850"/>
          <p14:tracePt t="71533" x="8318500" y="3098800"/>
          <p14:tracePt t="71550" x="8375650" y="3067050"/>
          <p14:tracePt t="71567" x="8401050" y="3060700"/>
          <p14:tracePt t="71583" x="8407400" y="3054350"/>
          <p14:tracePt t="71714" x="8413750" y="3048000"/>
          <p14:tracePt t="71722" x="8407400" y="3048000"/>
          <p14:tracePt t="71729" x="8362950" y="3048000"/>
          <p14:tracePt t="71733" x="8185150" y="3041650"/>
          <p14:tracePt t="71750" x="7797800" y="3041650"/>
          <p14:tracePt t="71767" x="7302500" y="3041650"/>
          <p14:tracePt t="71783" x="6667500" y="3041650"/>
          <p14:tracePt t="71800" x="5975350" y="3073400"/>
          <p14:tracePt t="71817" x="4959350" y="3073400"/>
          <p14:tracePt t="71835" x="4387850" y="3086100"/>
          <p14:tracePt t="71851" x="3930650" y="3155950"/>
          <p14:tracePt t="71867" x="3594100" y="3206750"/>
          <p14:tracePt t="71883" x="3403600" y="3232150"/>
          <p14:tracePt t="71900" x="3200400" y="3263900"/>
          <p14:tracePt t="71916" x="3054350" y="3282950"/>
          <p14:tracePt t="71933" x="2940050" y="3295650"/>
          <p14:tracePt t="71950" x="2825750" y="3314700"/>
          <p14:tracePt t="71967" x="2717800" y="3321050"/>
          <p14:tracePt t="71983" x="2603500" y="3321050"/>
          <p14:tracePt t="72000" x="2482850" y="3321050"/>
          <p14:tracePt t="72016" x="2266950" y="3321050"/>
          <p14:tracePt t="72034" x="2082800" y="3352800"/>
          <p14:tracePt t="72050" x="1911350" y="3384550"/>
          <p14:tracePt t="72067" x="1746250" y="3403600"/>
          <p14:tracePt t="72083" x="1593850" y="3429000"/>
          <p14:tracePt t="72100" x="1479550" y="3448050"/>
          <p14:tracePt t="72116" x="1390650" y="3460750"/>
          <p14:tracePt t="72134" x="1333500" y="3460750"/>
          <p14:tracePt t="72150" x="1282700" y="3473450"/>
          <p14:tracePt t="72167" x="1219200" y="3479800"/>
          <p14:tracePt t="72184" x="1149350" y="3498850"/>
          <p14:tracePt t="72200" x="1079500" y="3517900"/>
          <p14:tracePt t="72217" x="996950" y="3536950"/>
          <p14:tracePt t="72217" x="958850" y="3536950"/>
          <p14:tracePt t="72234" x="901700" y="3549650"/>
          <p14:tracePt t="72250" x="869950" y="3549650"/>
          <p14:tracePt t="72267" x="850900" y="3549650"/>
          <p14:tracePt t="72283" x="825500" y="3556000"/>
          <p14:tracePt t="72299" x="793750" y="3562350"/>
          <p14:tracePt t="72316" x="768350" y="3568700"/>
          <p14:tracePt t="72334" x="742950" y="3568700"/>
          <p14:tracePt t="72402" x="736600" y="3568700"/>
          <p14:tracePt t="72586" x="749300" y="3568700"/>
          <p14:tracePt t="72594" x="762000" y="3568700"/>
          <p14:tracePt t="72602" x="768350" y="3568700"/>
          <p14:tracePt t="72602" x="781050" y="3568700"/>
          <p14:tracePt t="72616" x="825500" y="3568700"/>
          <p14:tracePt t="72634" x="876300" y="3562350"/>
          <p14:tracePt t="72650" x="965200" y="3549650"/>
          <p14:tracePt t="72667" x="1085850" y="3536950"/>
          <p14:tracePt t="72683" x="1238250" y="3524250"/>
          <p14:tracePt t="72700" x="1384300" y="3505200"/>
          <p14:tracePt t="72717" x="1524000" y="3498850"/>
          <p14:tracePt t="72733" x="1644650" y="3492500"/>
          <p14:tracePt t="72750" x="1733550" y="3479800"/>
          <p14:tracePt t="72767" x="1797050" y="3467100"/>
          <p14:tracePt t="72783" x="1847850" y="3460750"/>
          <p14:tracePt t="72800" x="1885950" y="3454400"/>
          <p14:tracePt t="72817" x="1911350" y="3441700"/>
          <p14:tracePt t="73410" x="1905000" y="3441700"/>
          <p14:tracePt t="73426" x="1898650" y="3441700"/>
          <p14:tracePt t="73473" x="1892300" y="3441700"/>
          <p14:tracePt t="73650" x="1898650" y="3441700"/>
          <p14:tracePt t="73658" x="1924050" y="3441700"/>
          <p14:tracePt t="73676" x="2032000" y="3441700"/>
          <p14:tracePt t="73678" x="2082800" y="3435350"/>
          <p14:tracePt t="73684" x="2197100" y="3422650"/>
          <p14:tracePt t="73700" x="2286000" y="3403600"/>
          <p14:tracePt t="73717" x="2355850" y="3403600"/>
          <p14:tracePt t="73733" x="2406650" y="3397250"/>
          <p14:tracePt t="73750" x="2425700" y="3397250"/>
          <p14:tracePt t="73766" x="2451100" y="3390900"/>
          <p14:tracePt t="73783" x="2470150" y="3384550"/>
          <p14:tracePt t="73800" x="2476500" y="3384550"/>
          <p14:tracePt t="73817" x="2482850" y="3384550"/>
          <p14:tracePt t="77449" x="2489200" y="3384550"/>
          <p14:tracePt t="77459" x="2489200" y="3371850"/>
          <p14:tracePt t="77466" x="2489200" y="3333750"/>
          <p14:tracePt t="77483" x="2489200" y="3314700"/>
          <p14:tracePt t="77484" x="2489200" y="3289300"/>
          <p14:tracePt t="77501" x="2489200" y="3276600"/>
          <p14:tracePt t="77518" x="2489200" y="3263900"/>
          <p14:tracePt t="77534" x="2489200" y="3257550"/>
          <p14:tracePt t="77551" x="2489200" y="3251200"/>
          <p14:tracePt t="77566" x="2489200" y="3244850"/>
          <p14:tracePt t="77583" x="2489200" y="3238500"/>
          <p14:tracePt t="77600" x="2489200" y="3225800"/>
          <p14:tracePt t="77634" x="2489200" y="3219450"/>
          <p14:tracePt t="77635" x="2489200" y="3213100"/>
          <p14:tracePt t="77650" x="2482850" y="3200400"/>
          <p14:tracePt t="77666" x="2470150" y="3187700"/>
          <p14:tracePt t="77683" x="2457450" y="3168650"/>
          <p14:tracePt t="77700" x="2387600" y="3124200"/>
          <p14:tracePt t="77716" x="2292350" y="3060700"/>
          <p14:tracePt t="77733" x="2190750" y="3003550"/>
          <p14:tracePt t="77750" x="2178050" y="3003550"/>
          <p14:tracePt t="78129" x="2171700" y="3003550"/>
          <p14:tracePt t="78133" x="2159000" y="3009900"/>
          <p14:tracePt t="78153" x="2152650" y="3022600"/>
          <p14:tracePt t="78177" x="2146300" y="3028950"/>
          <p14:tracePt t="78249" x="2139950" y="3035300"/>
          <p14:tracePt t="78298" x="2139950" y="3041650"/>
          <p14:tracePt t="78313" x="2139950" y="3048000"/>
          <p14:tracePt t="78329" x="2139950" y="3060700"/>
          <p14:tracePt t="78342" x="2165350" y="3067050"/>
          <p14:tracePt t="78342" x="2190750" y="3073400"/>
          <p14:tracePt t="78349" x="2247900" y="3092450"/>
          <p14:tracePt t="78366" x="2311400" y="3105150"/>
          <p14:tracePt t="78383" x="2362200" y="3111500"/>
          <p14:tracePt t="78400" x="2387600" y="3111500"/>
          <p14:tracePt t="78416" x="2425700" y="3117850"/>
          <p14:tracePt t="78434" x="2438400" y="3117850"/>
          <p14:tracePt t="78450" x="2451100" y="3124200"/>
          <p14:tracePt t="78467" x="2463800" y="3124200"/>
          <p14:tracePt t="78482" x="2470150" y="3124200"/>
          <p14:tracePt t="78499" x="2476500" y="3124200"/>
          <p14:tracePt t="78516" x="2482850" y="3124200"/>
          <p14:tracePt t="78533" x="2489200" y="3124200"/>
          <p14:tracePt t="78550" x="2495550" y="3124200"/>
          <p14:tracePt t="79177" x="2508250" y="3136900"/>
          <p14:tracePt t="79185" x="2527300" y="3155950"/>
          <p14:tracePt t="79200" x="2552700" y="3181350"/>
          <p14:tracePt t="79201" x="2597150" y="3225800"/>
          <p14:tracePt t="79217" x="2616200" y="3244850"/>
          <p14:tracePt t="79234" x="2635250" y="3263900"/>
          <p14:tracePt t="79250" x="2641600" y="3263900"/>
          <p14:tracePt t="79266" x="2654300" y="3270250"/>
          <p14:tracePt t="83490" x="2654300" y="3263900"/>
          <p14:tracePt t="83506" x="2654300" y="3257550"/>
          <p14:tracePt t="83512" x="2654300" y="3251200"/>
          <p14:tracePt t="83610" x="2654300" y="3244850"/>
          <p14:tracePt t="83618" x="2654300" y="3238500"/>
          <p14:tracePt t="83634" x="2654300" y="3232150"/>
          <p14:tracePt t="83645" x="2654300" y="3225800"/>
          <p14:tracePt t="83651" x="2647950" y="3219450"/>
          <p14:tracePt t="83930" x="2641600" y="3213100"/>
          <p14:tracePt t="83954" x="2641600" y="3206750"/>
          <p14:tracePt t="83978" x="2635250" y="3200400"/>
          <p14:tracePt t="84066" x="2628900" y="3200400"/>
          <p14:tracePt t="84082" x="2622550" y="3200400"/>
          <p14:tracePt t="84098" x="2616200" y="3200400"/>
          <p14:tracePt t="84122" x="2609850" y="3200400"/>
          <p14:tracePt t="84130" x="2603500" y="3200400"/>
          <p14:tracePt t="84154" x="2597150" y="3200400"/>
          <p14:tracePt t="84155" x="2590800" y="3200400"/>
          <p14:tracePt t="84167" x="2584450" y="3200400"/>
          <p14:tracePt t="84184" x="2578100" y="3200400"/>
          <p14:tracePt t="84200" x="2565400" y="3200400"/>
          <p14:tracePt t="84235" x="2559050" y="3200400"/>
          <p14:tracePt t="84258" x="2552700" y="3200400"/>
          <p14:tracePt t="84276" x="2546350" y="3194050"/>
          <p14:tracePt t="84283" x="2540000" y="3194050"/>
          <p14:tracePt t="84284" x="2533650" y="3194050"/>
          <p14:tracePt t="84300" x="2520950" y="3194050"/>
          <p14:tracePt t="84317" x="2508250" y="3194050"/>
          <p14:tracePt t="84334" x="2489200" y="3194050"/>
          <p14:tracePt t="84351" x="2470150" y="3194050"/>
          <p14:tracePt t="84367" x="2457450" y="3187700"/>
          <p14:tracePt t="84384" x="2432050" y="3187700"/>
          <p14:tracePt t="84401" x="2413000" y="3187700"/>
          <p14:tracePt t="84417" x="2387600" y="3187700"/>
          <p14:tracePt t="84433" x="2343150" y="3187700"/>
          <p14:tracePt t="84451" x="2292350" y="3181350"/>
          <p14:tracePt t="84467" x="2254250" y="3181350"/>
          <p14:tracePt t="84483" x="2216150" y="3181350"/>
          <p14:tracePt t="84500" x="2178050" y="3181350"/>
          <p14:tracePt t="84517" x="2146300" y="3181350"/>
          <p14:tracePt t="84534" x="2120900" y="3181350"/>
          <p14:tracePt t="84550" x="2108200" y="3181350"/>
          <p14:tracePt t="84567" x="2095500" y="3181350"/>
          <p14:tracePt t="84583" x="2082800" y="3181350"/>
          <p14:tracePt t="84600" x="2063750" y="3181350"/>
          <p14:tracePt t="84600" x="2057400" y="3181350"/>
          <p14:tracePt t="84618" x="2025650" y="3181350"/>
          <p14:tracePt t="84634" x="1987550" y="3181350"/>
          <p14:tracePt t="84651" x="1955800" y="3181350"/>
          <p14:tracePt t="84667" x="1930400" y="3181350"/>
          <p14:tracePt t="84683" x="1911350" y="3181350"/>
          <p14:tracePt t="84700" x="1892300" y="3181350"/>
          <p14:tracePt t="84717" x="1866900" y="3181350"/>
          <p14:tracePt t="84733" x="1841500" y="3175000"/>
          <p14:tracePt t="84750" x="1809750" y="3175000"/>
          <p14:tracePt t="84767" x="1771650" y="3175000"/>
          <p14:tracePt t="84783" x="1733550" y="3175000"/>
          <p14:tracePt t="84801" x="1701800" y="3175000"/>
          <p14:tracePt t="84817" x="1663700" y="3175000"/>
          <p14:tracePt t="84835" x="1644650" y="3175000"/>
          <p14:tracePt t="84850" x="1625600" y="3175000"/>
          <p14:tracePt t="84868" x="1619250" y="3175000"/>
          <p14:tracePt t="84883" x="1612900" y="3175000"/>
          <p14:tracePt t="84900" x="1606550" y="3175000"/>
          <p14:tracePt t="84917" x="1600200" y="3175000"/>
          <p14:tracePt t="84934" x="1587500" y="3175000"/>
          <p14:tracePt t="84950" x="1581150" y="3175000"/>
          <p14:tracePt t="84967" x="1574800" y="3175000"/>
          <p14:tracePt t="84983" x="1555750" y="3175000"/>
          <p14:tracePt t="85000" x="1549400" y="3175000"/>
          <p14:tracePt t="85017" x="1530350" y="3175000"/>
          <p14:tracePt t="85035" x="1517650" y="3175000"/>
          <p14:tracePt t="85050" x="1511300" y="3175000"/>
          <p14:tracePt t="85067" x="1504950" y="3175000"/>
          <p14:tracePt t="85106" x="1498600" y="3175000"/>
          <p14:tracePt t="85131" x="1492250" y="3168650"/>
          <p14:tracePt t="85890" x="1479550" y="3168650"/>
          <p14:tracePt t="85898" x="1454150" y="3162300"/>
          <p14:tracePt t="85906" x="1435100" y="3162300"/>
          <p14:tracePt t="85914" x="1416050" y="3162300"/>
          <p14:tracePt t="85922" x="1371600" y="3155950"/>
          <p14:tracePt t="85935" x="1339850" y="3149600"/>
          <p14:tracePt t="85950" x="1320800" y="3143250"/>
          <p14:tracePt t="85967" x="1314450" y="3143250"/>
          <p14:tracePt t="86026" x="1308100" y="3143250"/>
          <p14:tracePt t="86034" x="1301750" y="3143250"/>
          <p14:tracePt t="86042" x="1295400" y="3143250"/>
          <p14:tracePt t="86059" x="1282700" y="3143250"/>
          <p14:tracePt t="86074" x="1276350" y="3136900"/>
          <p14:tracePt t="86082" x="1263650" y="3136900"/>
          <p14:tracePt t="86106" x="1257300" y="3136900"/>
          <p14:tracePt t="86130" x="1250950" y="3136900"/>
          <p14:tracePt t="86146" x="1244600" y="3136900"/>
          <p14:tracePt t="86162" x="1238250" y="3136900"/>
          <p14:tracePt t="86170" x="1231900" y="3136900"/>
          <p14:tracePt t="86186" x="1225550" y="3136900"/>
          <p14:tracePt t="86187" x="1219200" y="3136900"/>
          <p14:tracePt t="86200" x="1206500" y="3136900"/>
          <p14:tracePt t="86217" x="1193800" y="3136900"/>
          <p14:tracePt t="86217" x="1181100" y="3136900"/>
          <p14:tracePt t="86234" x="1155700" y="3136900"/>
          <p14:tracePt t="86251" x="1136650" y="3136900"/>
          <p14:tracePt t="86267" x="1111250" y="3136900"/>
          <p14:tracePt t="86283" x="1079500" y="3136900"/>
          <p14:tracePt t="86300" x="1060450" y="3136900"/>
          <p14:tracePt t="86317" x="1035050" y="3136900"/>
          <p14:tracePt t="86333" x="1016000" y="3136900"/>
          <p14:tracePt t="86350" x="1009650" y="3136900"/>
          <p14:tracePt t="86367" x="996950" y="3136900"/>
          <p14:tracePt t="86384" x="984250" y="3136900"/>
          <p14:tracePt t="86400" x="971550" y="3136900"/>
          <p14:tracePt t="86400" x="965200" y="3143250"/>
          <p14:tracePt t="86418" x="952500" y="3143250"/>
          <p14:tracePt t="86458" x="946150" y="3143250"/>
          <p14:tracePt t="87811" x="933450" y="3149600"/>
          <p14:tracePt t="87819" x="908050" y="3149600"/>
          <p14:tracePt t="87828" x="901700" y="3155950"/>
          <p14:tracePt t="87837" x="869950" y="3168650"/>
          <p14:tracePt t="87852" x="857250" y="3168650"/>
          <p14:tracePt t="87869" x="844550" y="3168650"/>
          <p14:tracePt t="87885" x="838200" y="3168650"/>
          <p14:tracePt t="87901" x="825500" y="3168650"/>
          <p14:tracePt t="87919" x="819150" y="3168650"/>
          <p14:tracePt t="87934" x="819150" y="3175000"/>
          <p14:tracePt t="87951" x="812800" y="3175000"/>
          <p14:tracePt t="87968" x="806450" y="3175000"/>
          <p14:tracePt t="88147" x="800100" y="3175000"/>
          <p14:tracePt t="88171" x="793750" y="3175000"/>
          <p14:tracePt t="88187" x="781050" y="3175000"/>
          <p14:tracePt t="88203" x="768350" y="3181350"/>
          <p14:tracePt t="88219" x="762000" y="3181350"/>
          <p14:tracePt t="88233" x="749300" y="3181350"/>
          <p14:tracePt t="88259" x="742950" y="3181350"/>
          <p14:tracePt t="88266" x="736600" y="3187700"/>
          <p14:tracePt t="88291" x="730250" y="3194050"/>
          <p14:tracePt t="88299" x="717550" y="3194050"/>
          <p14:tracePt t="88301" x="704850" y="3200400"/>
          <p14:tracePt t="88317" x="698500" y="3206750"/>
          <p14:tracePt t="88335" x="692150" y="3219450"/>
          <p14:tracePt t="88351" x="679450" y="3238500"/>
          <p14:tracePt t="88368" x="673100" y="3270250"/>
          <p14:tracePt t="88384" x="673100" y="3295650"/>
          <p14:tracePt t="88401" x="673100" y="3333750"/>
          <p14:tracePt t="88418" x="666750" y="3378200"/>
          <p14:tracePt t="88435" x="666750" y="3403600"/>
          <p14:tracePt t="88451" x="666750" y="3435350"/>
          <p14:tracePt t="88468" x="673100" y="3467100"/>
          <p14:tracePt t="88485" x="679450" y="3486150"/>
          <p14:tracePt t="88502" x="692150" y="3511550"/>
          <p14:tracePt t="88518" x="698500" y="3543300"/>
          <p14:tracePt t="88534" x="704850" y="3562350"/>
          <p14:tracePt t="88551" x="711200" y="3581400"/>
          <p14:tracePt t="88568" x="717550" y="3594100"/>
          <p14:tracePt t="88584" x="723900" y="3600450"/>
          <p14:tracePt t="88601" x="730250" y="3613150"/>
          <p14:tracePt t="88618" x="736600" y="3625850"/>
          <p14:tracePt t="88634" x="742950" y="3632200"/>
          <p14:tracePt t="88651" x="749300" y="3644900"/>
          <p14:tracePt t="88668" x="755650" y="3657600"/>
          <p14:tracePt t="88684" x="762000" y="3676650"/>
          <p14:tracePt t="88701" x="774700" y="3702050"/>
          <p14:tracePt t="88717" x="774700" y="3708400"/>
          <p14:tracePt t="88734" x="787400" y="3721100"/>
          <p14:tracePt t="88751" x="787400" y="3727450"/>
          <p14:tracePt t="88767" x="787400" y="3733800"/>
          <p14:tracePt t="88783" x="787400" y="3740150"/>
          <p14:tracePt t="88801" x="793750" y="3746500"/>
          <p14:tracePt t="88818" x="800100" y="3752850"/>
          <p14:tracePt t="88835" x="800100" y="3759200"/>
          <p14:tracePt t="88852" x="806450" y="3771900"/>
          <p14:tracePt t="88868" x="812800" y="3784600"/>
          <p14:tracePt t="88884" x="819150" y="3784600"/>
          <p14:tracePt t="88901" x="819150" y="3790950"/>
          <p14:tracePt t="88918" x="825500" y="3790950"/>
          <p14:tracePt t="89155" x="825500" y="3797300"/>
          <p14:tracePt t="89163" x="831850" y="3803650"/>
          <p14:tracePt t="89171" x="844550" y="3810000"/>
          <p14:tracePt t="89187" x="850900" y="3810000"/>
          <p14:tracePt t="89201" x="857250" y="3816350"/>
          <p14:tracePt t="89202" x="863600" y="3816350"/>
          <p14:tracePt t="89218" x="869950" y="3816350"/>
          <p14:tracePt t="89234" x="895350" y="3822700"/>
          <p14:tracePt t="89251" x="927100" y="3822700"/>
          <p14:tracePt t="89268" x="977900" y="3835400"/>
          <p14:tracePt t="89284" x="1028700" y="3835400"/>
          <p14:tracePt t="89301" x="1104900" y="3848100"/>
          <p14:tracePt t="89318" x="1168400" y="3860800"/>
          <p14:tracePt t="89334" x="1212850" y="3867150"/>
          <p14:tracePt t="89351" x="1270000" y="3873500"/>
          <p14:tracePt t="89368" x="1314450" y="3879850"/>
          <p14:tracePt t="89384" x="1358900" y="3879850"/>
          <p14:tracePt t="89401" x="1422400" y="3879850"/>
          <p14:tracePt t="89417" x="1524000" y="3879850"/>
          <p14:tracePt t="89436" x="1581150" y="3879850"/>
          <p14:tracePt t="89451" x="1644650" y="3879850"/>
          <p14:tracePt t="89467" x="1689100" y="3879850"/>
          <p14:tracePt t="89484" x="1727200" y="3879850"/>
          <p14:tracePt t="89501" x="1758950" y="3879850"/>
          <p14:tracePt t="89517" x="1790700" y="3879850"/>
          <p14:tracePt t="89534" x="1835150" y="3879850"/>
          <p14:tracePt t="89551" x="1892300" y="3879850"/>
          <p14:tracePt t="89568" x="1936750" y="3879850"/>
          <p14:tracePt t="89584" x="1987550" y="3879850"/>
          <p14:tracePt t="89601" x="2051050" y="3879850"/>
          <p14:tracePt t="89618" x="2139950" y="3879850"/>
          <p14:tracePt t="89635" x="2178050" y="3879850"/>
          <p14:tracePt t="89652" x="2203450" y="3879850"/>
          <p14:tracePt t="89668" x="2209800" y="3879850"/>
          <p14:tracePt t="89811" x="2203450" y="3879850"/>
          <p14:tracePt t="89816" x="2133600" y="3879850"/>
          <p14:tracePt t="89834" x="2082800" y="3879850"/>
          <p14:tracePt t="89835" x="1968500" y="3879850"/>
          <p14:tracePt t="89852" x="1816100" y="3879850"/>
          <p14:tracePt t="89867" x="1651000" y="3879850"/>
          <p14:tracePt t="89884" x="1492250" y="3886200"/>
          <p14:tracePt t="89901" x="1390650" y="3886200"/>
          <p14:tracePt t="89918" x="1333500" y="3892550"/>
          <p14:tracePt t="89934" x="1301750" y="3892550"/>
          <p14:tracePt t="89952" x="1289050" y="3892550"/>
          <p14:tracePt t="90115" x="1295400" y="3892550"/>
          <p14:tracePt t="90115" x="1314450" y="3892550"/>
          <p14:tracePt t="90134" x="1339850" y="3892550"/>
          <p14:tracePt t="90135" x="1435100" y="3892550"/>
          <p14:tracePt t="90151" x="1549400" y="3892550"/>
          <p14:tracePt t="90167" x="1663700" y="3892550"/>
          <p14:tracePt t="90184" x="1803400" y="3892550"/>
          <p14:tracePt t="90201" x="1930400" y="3892550"/>
          <p14:tracePt t="90218" x="2120900" y="3892550"/>
          <p14:tracePt t="90235" x="2216150" y="3892550"/>
          <p14:tracePt t="90251" x="2311400" y="3892550"/>
          <p14:tracePt t="90268" x="2406650" y="3892550"/>
          <p14:tracePt t="90284" x="2514600" y="3892550"/>
          <p14:tracePt t="90301" x="2590800" y="3892550"/>
          <p14:tracePt t="90318" x="2660650" y="3892550"/>
          <p14:tracePt t="90334" x="2743200" y="3892550"/>
          <p14:tracePt t="90351" x="2825750" y="3892550"/>
          <p14:tracePt t="90367" x="2940050" y="3892550"/>
          <p14:tracePt t="90384" x="3054350" y="3892550"/>
          <p14:tracePt t="90401" x="3181350" y="3892550"/>
          <p14:tracePt t="90418" x="3321050" y="3892550"/>
          <p14:tracePt t="90434" x="3505200" y="3892550"/>
          <p14:tracePt t="90452" x="3594100" y="3892550"/>
          <p14:tracePt t="90468" x="3644900" y="3892550"/>
          <p14:tracePt t="90485" x="3676650" y="3892550"/>
          <p14:tracePt t="90501" x="3714750" y="3892550"/>
          <p14:tracePt t="90518" x="3759200" y="3892550"/>
          <p14:tracePt t="90534" x="3797300" y="3892550"/>
          <p14:tracePt t="90551" x="3841750" y="3892550"/>
          <p14:tracePt t="90567" x="3886200" y="3892550"/>
          <p14:tracePt t="90585" x="3924300" y="3892550"/>
          <p14:tracePt t="90601" x="3968750" y="3892550"/>
          <p14:tracePt t="90618" x="4000500" y="3892550"/>
          <p14:tracePt t="90634" x="4057650" y="3892550"/>
          <p14:tracePt t="90651" x="4102100" y="3892550"/>
          <p14:tracePt t="90668" x="4165600" y="3892550"/>
          <p14:tracePt t="90684" x="4235450" y="3892550"/>
          <p14:tracePt t="90701" x="4311650" y="3892550"/>
          <p14:tracePt t="90718" x="4394200" y="3892550"/>
          <p14:tracePt t="90734" x="4464050" y="3892550"/>
          <p14:tracePt t="90751" x="4508500" y="3892550"/>
          <p14:tracePt t="90768" x="4552950" y="3892550"/>
          <p14:tracePt t="90784" x="4591050" y="3892550"/>
          <p14:tracePt t="90801" x="4648200" y="3892550"/>
          <p14:tracePt t="90818" x="4724400" y="3892550"/>
          <p14:tracePt t="90835" x="4806950" y="3892550"/>
          <p14:tracePt t="90851" x="4883150" y="3892550"/>
          <p14:tracePt t="90868" x="4940300" y="3892550"/>
          <p14:tracePt t="90884" x="4991100" y="3892550"/>
          <p14:tracePt t="90901" x="5041900" y="3892550"/>
          <p14:tracePt t="90917" x="5105400" y="3892550"/>
          <p14:tracePt t="90934" x="5162550" y="3892550"/>
          <p14:tracePt t="90951" x="5219700" y="3892550"/>
          <p14:tracePt t="90967" x="5283200" y="3892550"/>
          <p14:tracePt t="90984" x="5340350" y="3892550"/>
          <p14:tracePt t="91001" x="5391150" y="3892550"/>
          <p14:tracePt t="91001" x="5410200" y="3892550"/>
          <p14:tracePt t="91019" x="5422900" y="3892550"/>
          <p14:tracePt t="91034" x="5480050" y="3892550"/>
          <p14:tracePt t="91051" x="5505450" y="3892550"/>
          <p14:tracePt t="91067" x="5537200" y="3892550"/>
          <p14:tracePt t="91084" x="5568950" y="3879850"/>
          <p14:tracePt t="91101" x="5588000" y="3879850"/>
          <p14:tracePt t="91117" x="5607050" y="3879850"/>
          <p14:tracePt t="91134" x="5619750" y="3879850"/>
          <p14:tracePt t="91151" x="5626100" y="3879850"/>
          <p14:tracePt t="91282" x="5626100" y="3867150"/>
          <p14:tracePt t="91290" x="5607050" y="3860800"/>
          <p14:tracePt t="91347" x="5600700" y="3860800"/>
          <p14:tracePt t="91354" x="5588000" y="3860800"/>
          <p14:tracePt t="91363" x="5581650" y="3860800"/>
          <p14:tracePt t="91386" x="5575300" y="3867150"/>
          <p14:tracePt t="91401" x="5562600" y="3867150"/>
          <p14:tracePt t="91417" x="5556250" y="3867150"/>
          <p14:tracePt t="91635" x="5568950" y="3854450"/>
          <p14:tracePt t="91635" x="5626100" y="3835400"/>
          <p14:tracePt t="91651" x="5702300" y="3835400"/>
          <p14:tracePt t="91652" x="5867400" y="3835400"/>
          <p14:tracePt t="91669" x="6076950" y="3835400"/>
          <p14:tracePt t="91684" x="6451600" y="3835400"/>
          <p14:tracePt t="91701" x="6877050" y="3835400"/>
          <p14:tracePt t="91717" x="7296150" y="3835400"/>
          <p14:tracePt t="91734" x="7651750" y="3835400"/>
          <p14:tracePt t="91751" x="7842250" y="3822700"/>
          <p14:tracePt t="91768" x="7931150" y="3822700"/>
          <p14:tracePt t="91784" x="7950200" y="3822700"/>
          <p14:tracePt t="91866" x="7886700" y="3822700"/>
          <p14:tracePt t="91876" x="7810500" y="3841750"/>
          <p14:tracePt t="91883" x="7670800" y="3860800"/>
          <p14:tracePt t="91900" x="7131050" y="3905250"/>
          <p14:tracePt t="91900" x="6445250" y="3905250"/>
          <p14:tracePt t="91917" x="5581650" y="3905250"/>
          <p14:tracePt t="91934" x="4705350" y="3905250"/>
          <p14:tracePt t="91951" x="3810000" y="3905250"/>
          <p14:tracePt t="91969" x="2755900" y="3905250"/>
          <p14:tracePt t="91984" x="2000250" y="3905250"/>
          <p14:tracePt t="92001" x="1447800" y="3930650"/>
          <p14:tracePt t="92017" x="1143000" y="3937000"/>
          <p14:tracePt t="92017" x="1060450" y="3956050"/>
          <p14:tracePt t="92035" x="990600" y="3968750"/>
          <p14:tracePt t="92051" x="971550" y="3968750"/>
          <p14:tracePt t="92068" x="958850" y="3968750"/>
          <p14:tracePt t="92084" x="946150" y="3975100"/>
          <p14:tracePt t="92101" x="908050" y="3994150"/>
          <p14:tracePt t="92117" x="850900" y="4013200"/>
          <p14:tracePt t="92134" x="806450" y="4025900"/>
          <p14:tracePt t="92151" x="762000" y="4038600"/>
          <p14:tracePt t="92168" x="736600" y="4051300"/>
          <p14:tracePt t="92184" x="711200" y="4064000"/>
          <p14:tracePt t="92201" x="685800" y="4070350"/>
          <p14:tracePt t="92217" x="615950" y="4089400"/>
          <p14:tracePt t="92235" x="527050" y="4102100"/>
          <p14:tracePt t="92251" x="419100" y="4121150"/>
          <p14:tracePt t="92267" x="311150" y="4133850"/>
          <p14:tracePt t="92284" x="234950" y="4146550"/>
          <p14:tracePt t="92301" x="209550" y="4152900"/>
          <p14:tracePt t="92410" x="215900" y="4152900"/>
          <p14:tracePt t="92426" x="247650" y="4165600"/>
          <p14:tracePt t="92435" x="260350" y="4165600"/>
          <p14:tracePt t="92436" x="311150" y="4171950"/>
          <p14:tracePt t="92451" x="412750" y="4178300"/>
          <p14:tracePt t="92468" x="514350" y="4184650"/>
          <p14:tracePt t="92484" x="660400" y="4184650"/>
          <p14:tracePt t="92501" x="800100" y="4184650"/>
          <p14:tracePt t="92517" x="933450" y="4184650"/>
          <p14:tracePt t="92534" x="1035050" y="4184650"/>
          <p14:tracePt t="92551" x="1123950" y="4184650"/>
          <p14:tracePt t="92568" x="1193800" y="4184650"/>
          <p14:tracePt t="92584" x="1244600" y="4184650"/>
          <p14:tracePt t="92601" x="1308100" y="4184650"/>
          <p14:tracePt t="92617" x="1397000" y="4184650"/>
          <p14:tracePt t="92635" x="1466850" y="4184650"/>
          <p14:tracePt t="92651" x="1530350" y="4184650"/>
          <p14:tracePt t="92667" x="1600200" y="4184650"/>
          <p14:tracePt t="92684" x="1670050" y="4184650"/>
          <p14:tracePt t="92701" x="1733550" y="4184650"/>
          <p14:tracePt t="92717" x="1803400" y="4184650"/>
          <p14:tracePt t="92734" x="1866900" y="4184650"/>
          <p14:tracePt t="92751" x="1936750" y="4184650"/>
          <p14:tracePt t="92767" x="2000250" y="4184650"/>
          <p14:tracePt t="92784" x="2051050" y="4184650"/>
          <p14:tracePt t="92801" x="2095500" y="4184650"/>
          <p14:tracePt t="92817" x="2152650" y="4184650"/>
          <p14:tracePt t="92835" x="2184400" y="4184650"/>
          <p14:tracePt t="92851" x="2216150" y="4184650"/>
          <p14:tracePt t="92867" x="2266950" y="4184650"/>
          <p14:tracePt t="92883" x="2324100" y="4184650"/>
          <p14:tracePt t="92900" x="2387600" y="4184650"/>
          <p14:tracePt t="92917" x="2457450" y="4184650"/>
          <p14:tracePt t="92933" x="2527300" y="4184650"/>
          <p14:tracePt t="92951" x="2578100" y="4184650"/>
          <p14:tracePt t="92967" x="2635250" y="4184650"/>
          <p14:tracePt t="92986" x="2673350" y="4184650"/>
          <p14:tracePt t="93001" x="2705100" y="4184650"/>
          <p14:tracePt t="93001" x="2724150" y="4184650"/>
          <p14:tracePt t="93019" x="2755900" y="4184650"/>
          <p14:tracePt t="93035" x="2774950" y="4184650"/>
          <p14:tracePt t="93051" x="2800350" y="4184650"/>
          <p14:tracePt t="93067" x="2806700" y="4184650"/>
          <p14:tracePt t="93084" x="2819400" y="4184650"/>
          <p14:tracePt t="93101" x="2832100" y="4184650"/>
          <p14:tracePt t="93118" x="2838450" y="4184650"/>
          <p14:tracePt t="93134" x="2844800" y="4184650"/>
          <p14:tracePt t="93151" x="2857500" y="4184650"/>
          <p14:tracePt t="93187" x="2863850" y="4184650"/>
          <p14:tracePt t="93188" x="2870200" y="4184650"/>
          <p14:tracePt t="93201" x="2876550" y="4184650"/>
          <p14:tracePt t="93218" x="2882900" y="4184650"/>
          <p14:tracePt t="93234" x="2901950" y="4184650"/>
          <p14:tracePt t="93251" x="2908300" y="4184650"/>
          <p14:tracePt t="93268" x="2914650" y="4184650"/>
          <p14:tracePt t="93284" x="2921000" y="4184650"/>
          <p14:tracePt t="93301" x="2927350" y="4184650"/>
          <p14:tracePt t="93770" x="2933700" y="4191000"/>
          <p14:tracePt t="93786" x="2933700" y="4197350"/>
          <p14:tracePt t="93794" x="2933700" y="4210050"/>
          <p14:tracePt t="93818" x="2933700" y="4216400"/>
          <p14:tracePt t="93826" x="2908300" y="4210050"/>
          <p14:tracePt t="93834" x="2895600" y="4210050"/>
          <p14:tracePt t="94002" x="2876550" y="4210050"/>
          <p14:tracePt t="94010" x="2870200" y="4210050"/>
          <p14:tracePt t="94018" x="2857500" y="4210050"/>
          <p14:tracePt t="94019" x="2851150" y="4222750"/>
          <p14:tracePt t="94035" x="2844800" y="4229100"/>
          <p14:tracePt t="94051" x="2838450" y="4229100"/>
          <p14:tracePt t="94067" x="2857500" y="4229100"/>
          <p14:tracePt t="94084" x="2889250" y="4222750"/>
          <p14:tracePt t="94101" x="2946400" y="4222750"/>
          <p14:tracePt t="94117" x="3048000" y="4216400"/>
          <p14:tracePt t="94134" x="3162300" y="4197350"/>
          <p14:tracePt t="94151" x="3295650" y="4197350"/>
          <p14:tracePt t="94167" x="3403600" y="4191000"/>
          <p14:tracePt t="94184" x="3492500" y="4191000"/>
          <p14:tracePt t="94201" x="3568700" y="4184650"/>
          <p14:tracePt t="94218" x="3638550" y="4178300"/>
          <p14:tracePt t="94234" x="3714750" y="4165600"/>
          <p14:tracePt t="94251" x="3765550" y="4159250"/>
          <p14:tracePt t="94267" x="3816350" y="4152900"/>
          <p14:tracePt t="94284" x="3879850" y="4140200"/>
          <p14:tracePt t="94301" x="3937000" y="4133850"/>
          <p14:tracePt t="94317" x="4006850" y="4127500"/>
          <p14:tracePt t="94334" x="4064000" y="4114800"/>
          <p14:tracePt t="94351" x="4159250" y="4108450"/>
          <p14:tracePt t="94367" x="4229100" y="4108450"/>
          <p14:tracePt t="94384" x="4286250" y="4108450"/>
          <p14:tracePt t="94401" x="4343400" y="4102100"/>
          <p14:tracePt t="94418" x="4432300" y="4102100"/>
          <p14:tracePt t="94435" x="4508500" y="4102100"/>
          <p14:tracePt t="94451" x="4597400" y="4102100"/>
          <p14:tracePt t="94467" x="4679950" y="4102100"/>
          <p14:tracePt t="94484" x="4762500" y="4102100"/>
          <p14:tracePt t="94501" x="4832350" y="4102100"/>
          <p14:tracePt t="94518" x="4883150" y="4102100"/>
          <p14:tracePt t="94534" x="4921250" y="4102100"/>
          <p14:tracePt t="94551" x="4959350" y="4102100"/>
          <p14:tracePt t="94567" x="4997450" y="4102100"/>
          <p14:tracePt t="94585" x="5035550" y="4102100"/>
          <p14:tracePt t="94600" x="5073650" y="4102100"/>
          <p14:tracePt t="94617" x="5118100" y="4102100"/>
          <p14:tracePt t="94634" x="5168900" y="4102100"/>
          <p14:tracePt t="94651" x="5181600" y="4102100"/>
          <p14:tracePt t="94668" x="5194300" y="4102100"/>
          <p14:tracePt t="94684" x="5213350" y="4102100"/>
          <p14:tracePt t="94701" x="5232400" y="4102100"/>
          <p14:tracePt t="94738" x="5238750" y="4102100"/>
          <p14:tracePt t="95168" x="0" y="0"/>
        </p14:tracePtLst>
        <p14:tracePtLst>
          <p14:tracePt t="100777" x="2959100" y="4737100"/>
          <p14:tracePt t="100970" x="2946400" y="4737100"/>
          <p14:tracePt t="100978" x="2927350" y="4724400"/>
          <p14:tracePt t="100987" x="2908300" y="4692650"/>
          <p14:tracePt t="100994" x="2857500" y="4654550"/>
          <p14:tracePt t="101003" x="2768600" y="4622800"/>
          <p14:tracePt t="101026" x="2692400" y="4591050"/>
          <p14:tracePt t="101036" x="2597150" y="4559300"/>
          <p14:tracePt t="101059" x="2501900" y="4559300"/>
          <p14:tracePt t="101071" x="2457450" y="4559300"/>
          <p14:tracePt t="101090" x="2368550" y="4572000"/>
          <p14:tracePt t="101102" x="2235200" y="4610100"/>
          <p14:tracePt t="101122" x="2101850" y="4667250"/>
          <p14:tracePt t="101135" x="1962150" y="4743450"/>
          <p14:tracePt t="101152" x="1822450" y="4845050"/>
          <p14:tracePt t="101169" x="1727200" y="4959350"/>
          <p14:tracePt t="101185" x="1631950" y="5162550"/>
          <p14:tracePt t="101203" x="1600200" y="5302250"/>
          <p14:tracePt t="101219" x="1581150" y="5448300"/>
          <p14:tracePt t="101235" x="1581150" y="5581650"/>
          <p14:tracePt t="101252" x="1581150" y="5708650"/>
          <p14:tracePt t="101268" x="1612900" y="5816600"/>
          <p14:tracePt t="101285" x="1638300" y="5918200"/>
          <p14:tracePt t="101302" x="1663700" y="6000750"/>
          <p14:tracePt t="101318" x="1701800" y="6083300"/>
          <p14:tracePt t="101336" x="1752600" y="6165850"/>
          <p14:tracePt t="101352" x="1828800" y="6242050"/>
          <p14:tracePt t="101369" x="1917700" y="6311900"/>
          <p14:tracePt t="101385" x="2076450" y="6375400"/>
          <p14:tracePt t="101403" x="2203450" y="6400800"/>
          <p14:tracePt t="101419" x="2336800" y="6413500"/>
          <p14:tracePt t="101435" x="2482850" y="6419850"/>
          <p14:tracePt t="101452" x="2647950" y="6419850"/>
          <p14:tracePt t="101469" x="2781300" y="6419850"/>
          <p14:tracePt t="101485" x="2921000" y="6419850"/>
          <p14:tracePt t="101502" x="3028950" y="6388100"/>
          <p14:tracePt t="101519" x="3117850" y="6343650"/>
          <p14:tracePt t="101535" x="3206750" y="6280150"/>
          <p14:tracePt t="101552" x="3282950" y="6191250"/>
          <p14:tracePt t="101569" x="3327400" y="6064250"/>
          <p14:tracePt t="101585" x="3340100" y="5835650"/>
          <p14:tracePt t="101603" x="3327400" y="5657850"/>
          <p14:tracePt t="101619" x="3251200" y="5480050"/>
          <p14:tracePt t="101635" x="3194050" y="5340350"/>
          <p14:tracePt t="101652" x="3117850" y="5187950"/>
          <p14:tracePt t="101669" x="3048000" y="5054600"/>
          <p14:tracePt t="101685" x="2978150" y="4953000"/>
          <p14:tracePt t="101702" x="2927350" y="4889500"/>
          <p14:tracePt t="101719" x="2870200" y="4826000"/>
          <p14:tracePt t="101735" x="2819400" y="4781550"/>
          <p14:tracePt t="101752" x="2774950" y="4749800"/>
          <p14:tracePt t="101768" x="2711450" y="4724400"/>
          <p14:tracePt t="101768" x="2679700" y="4718050"/>
          <p14:tracePt t="101787" x="2628900" y="4699000"/>
          <p14:tracePt t="101802" x="2584450" y="4686300"/>
          <p14:tracePt t="101819" x="2559050" y="4686300"/>
          <p14:tracePt t="101835" x="2533650" y="4686300"/>
          <p14:tracePt t="101852" x="2514600" y="4686300"/>
          <p14:tracePt t="101868" x="2489200" y="4686300"/>
          <p14:tracePt t="101886" x="2470150" y="4686300"/>
          <p14:tracePt t="101902" x="2463800" y="4686300"/>
          <p14:tracePt t="101919" x="2451100" y="4686300"/>
          <p14:tracePt t="101954" x="2444750" y="4686300"/>
          <p14:tracePt t="101954" x="2438400" y="4686300"/>
          <p14:tracePt t="101968" x="2425700" y="4686300"/>
          <p14:tracePt t="102026" x="2419350" y="4686300"/>
          <p14:tracePt t="102050" x="2413000" y="4686300"/>
          <p14:tracePt t="102074" x="2406650" y="4686300"/>
          <p14:tracePt t="102090" x="2393950" y="4686300"/>
          <p14:tracePt t="102106" x="2381250" y="4686300"/>
          <p14:tracePt t="102114" x="2374900" y="4686300"/>
          <p14:tracePt t="102118" x="2355850" y="4692650"/>
          <p14:tracePt t="102134" x="2330450" y="4699000"/>
          <p14:tracePt t="102152" x="2311400" y="4711700"/>
          <p14:tracePt t="102168" x="2286000" y="4730750"/>
          <p14:tracePt t="102187" x="2266950" y="4737100"/>
          <p14:tracePt t="102226" x="2260600" y="4743450"/>
          <p14:tracePt t="102242" x="2254250" y="4749800"/>
          <p14:tracePt t="102251" x="2247900" y="4749800"/>
          <p14:tracePt t="102252" x="2241550" y="4756150"/>
          <p14:tracePt t="102268" x="2228850" y="4768850"/>
          <p14:tracePt t="102285" x="2216150" y="4775200"/>
          <p14:tracePt t="102302" x="2203450" y="4794250"/>
          <p14:tracePt t="102319" x="2178050" y="4813300"/>
          <p14:tracePt t="102335" x="2159000" y="4832350"/>
          <p14:tracePt t="102352" x="2146300" y="4857750"/>
          <p14:tracePt t="102368" x="2127250" y="4895850"/>
          <p14:tracePt t="102386" x="2120900" y="4921250"/>
          <p14:tracePt t="102402" x="2120900" y="4946650"/>
          <p14:tracePt t="102419" x="2120900" y="4965700"/>
          <p14:tracePt t="102435" x="2127250" y="4991100"/>
          <p14:tracePt t="102452" x="2139950" y="5010150"/>
          <p14:tracePt t="102468" x="2152650" y="5022850"/>
          <p14:tracePt t="102485" x="2159000" y="5029200"/>
          <p14:tracePt t="102502" x="2184400" y="5041900"/>
          <p14:tracePt t="102519" x="2197100" y="5048250"/>
          <p14:tracePt t="102535" x="2216150" y="5054600"/>
          <p14:tracePt t="102552" x="2241550" y="5060950"/>
          <p14:tracePt t="102568" x="2266950" y="5060950"/>
          <p14:tracePt t="102585" x="2305050" y="5060950"/>
          <p14:tracePt t="102602" x="2330450" y="5060950"/>
          <p14:tracePt t="102619" x="2355850" y="5060950"/>
          <p14:tracePt t="102635" x="2387600" y="5048250"/>
          <p14:tracePt t="102653" x="2413000" y="5029200"/>
          <p14:tracePt t="102668" x="2438400" y="5003800"/>
          <p14:tracePt t="102686" x="2463800" y="4984750"/>
          <p14:tracePt t="102702" x="2489200" y="4972050"/>
          <p14:tracePt t="102719" x="2501900" y="4959350"/>
          <p14:tracePt t="102735" x="2520950" y="4946650"/>
          <p14:tracePt t="102752" x="2540000" y="4927600"/>
          <p14:tracePt t="102768" x="2565400" y="4914900"/>
          <p14:tracePt t="102786" x="2590800" y="4902200"/>
          <p14:tracePt t="102802" x="2609850" y="4889500"/>
          <p14:tracePt t="102819" x="2622550" y="4883150"/>
          <p14:tracePt t="102835" x="2641600" y="4870450"/>
          <p14:tracePt t="102852" x="2647950" y="4864100"/>
          <p14:tracePt t="102868" x="2660650" y="4851400"/>
          <p14:tracePt t="102994" x="2660650" y="4845050"/>
          <p14:tracePt t="103002" x="2660650" y="4832350"/>
          <p14:tracePt t="103011" x="2647950" y="4826000"/>
          <p14:tracePt t="103018" x="2616200" y="4826000"/>
          <p14:tracePt t="103019" x="2552700" y="4813300"/>
          <p14:tracePt t="103036" x="2482850" y="4813300"/>
          <p14:tracePt t="103052" x="2406650" y="4813300"/>
          <p14:tracePt t="103069" x="2336800" y="4813300"/>
          <p14:tracePt t="103085" x="2279650" y="4813300"/>
          <p14:tracePt t="103102" x="2254250" y="4813300"/>
          <p14:tracePt t="103119" x="2241550" y="4813300"/>
          <p14:tracePt t="103135" x="2235200" y="4813300"/>
          <p14:tracePt t="104177" x="2235200" y="4819650"/>
          <p14:tracePt t="104186" x="2216150" y="4832350"/>
          <p14:tracePt t="104201" x="2203450" y="4832350"/>
          <p14:tracePt t="104202" x="2165350" y="4851400"/>
          <p14:tracePt t="104219" x="2139950" y="4857750"/>
          <p14:tracePt t="104236" x="2114550" y="4864100"/>
          <p14:tracePt t="104253" x="2095500" y="4870450"/>
          <p14:tracePt t="104946" x="2076450" y="4857750"/>
          <p14:tracePt t="104953" x="2063750" y="4851400"/>
          <p14:tracePt t="104969" x="2051050" y="4845050"/>
          <p14:tracePt t="104970" x="2044700" y="4832350"/>
          <p14:tracePt t="104987" x="2038350" y="4832350"/>
          <p14:tracePt t="105682" x="2032000" y="4826000"/>
          <p14:tracePt t="105690" x="2025650" y="4819650"/>
          <p14:tracePt t="105706" x="2019300" y="4813300"/>
          <p14:tracePt t="105719" x="2012950" y="4813300"/>
          <p14:tracePt t="105720" x="2000250" y="4800600"/>
          <p14:tracePt t="105736" x="1987550" y="4800600"/>
          <p14:tracePt t="105794" x="1981200" y="4794250"/>
          <p14:tracePt t="106434" x="1987550" y="4794250"/>
          <p14:tracePt t="107753" x="1993900" y="4794250"/>
          <p14:tracePt t="107762" x="2000250" y="4794250"/>
          <p14:tracePt t="107762" x="2006600" y="4794250"/>
          <p14:tracePt t="107769" x="2012950" y="4794250"/>
          <p14:tracePt t="107786" x="2025650" y="4794250"/>
          <p14:tracePt t="108194" x="2032000" y="4794250"/>
          <p14:tracePt t="108201" x="2082800" y="4794250"/>
          <p14:tracePt t="108211" x="2101850" y="4794250"/>
          <p14:tracePt t="108220" x="2114550" y="4794250"/>
          <p14:tracePt t="108236" x="2146300" y="4794250"/>
          <p14:tracePt t="108254" x="2165350" y="4794250"/>
          <p14:tracePt t="108268" x="2197100" y="4794250"/>
          <p14:tracePt t="108285" x="2235200" y="4794250"/>
          <p14:tracePt t="108301" x="2260600" y="4794250"/>
          <p14:tracePt t="108318" x="2279650" y="4794250"/>
          <p14:tracePt t="108335" x="2292350" y="4794250"/>
          <p14:tracePt t="108351" x="2305050" y="4794250"/>
          <p14:tracePt t="108385" x="2311400" y="4794250"/>
          <p14:tracePt t="108402" x="2317750" y="4800600"/>
          <p14:tracePt t="108489" x="2324100" y="4806950"/>
          <p14:tracePt t="108498" x="2311400" y="4826000"/>
          <p14:tracePt t="108506" x="2286000" y="4857750"/>
          <p14:tracePt t="108518" x="2247900" y="4895850"/>
          <p14:tracePt t="108519" x="2171700" y="4991100"/>
          <p14:tracePt t="108535" x="2076450" y="5099050"/>
          <p14:tracePt t="108552" x="1993900" y="5194300"/>
          <p14:tracePt t="108568" x="1854200" y="5353050"/>
          <p14:tracePt t="108586" x="1758950" y="5461000"/>
          <p14:tracePt t="108602" x="1625600" y="5575300"/>
          <p14:tracePt t="108618" x="1524000" y="5670550"/>
          <p14:tracePt t="108635" x="1441450" y="5746750"/>
          <p14:tracePt t="108652" x="1371600" y="5810250"/>
          <p14:tracePt t="108668" x="1320800" y="5848350"/>
          <p14:tracePt t="108686" x="1282700" y="5867400"/>
          <p14:tracePt t="108702" x="1263650" y="5880100"/>
          <p14:tracePt t="108718" x="1244600" y="5892800"/>
          <p14:tracePt t="108735" x="1219200" y="5905500"/>
          <p14:tracePt t="108752" x="1181100" y="5918200"/>
          <p14:tracePt t="108768" x="1117600" y="5937250"/>
          <p14:tracePt t="108786" x="1054100" y="5943600"/>
          <p14:tracePt t="108802" x="990600" y="5949950"/>
          <p14:tracePt t="108818" x="927100" y="5949950"/>
          <p14:tracePt t="108835" x="857250" y="5949950"/>
          <p14:tracePt t="108852" x="812800" y="5949950"/>
          <p14:tracePt t="108868" x="755650" y="5937250"/>
          <p14:tracePt t="108885" x="717550" y="5924550"/>
          <p14:tracePt t="108902" x="685800" y="5911850"/>
          <p14:tracePt t="108918" x="673100" y="5905500"/>
          <p14:tracePt t="108935" x="647700" y="5886450"/>
          <p14:tracePt t="108952" x="635000" y="5867400"/>
          <p14:tracePt t="108968" x="609600" y="5848350"/>
          <p14:tracePt t="108986" x="609600" y="5842000"/>
          <p14:tracePt t="109001" x="596900" y="5829300"/>
          <p14:tracePt t="109019" x="596900" y="5822950"/>
          <p14:tracePt t="109035" x="596900" y="5816600"/>
          <p14:tracePt t="109090" x="596900" y="5803900"/>
          <p14:tracePt t="109114" x="603250" y="5797550"/>
          <p14:tracePt t="109129" x="603250" y="5791200"/>
          <p14:tracePt t="109137" x="603250" y="5784850"/>
          <p14:tracePt t="109152" x="609600" y="5778500"/>
          <p14:tracePt t="109153" x="615950" y="5772150"/>
          <p14:tracePt t="109168" x="647700" y="5759450"/>
          <p14:tracePt t="109186" x="673100" y="5753100"/>
          <p14:tracePt t="109201" x="711200" y="5740400"/>
          <p14:tracePt t="109219" x="749300" y="5727700"/>
          <p14:tracePt t="109235" x="793750" y="5715000"/>
          <p14:tracePt t="109253" x="831850" y="5708650"/>
          <p14:tracePt t="109269" x="850900" y="5695950"/>
          <p14:tracePt t="109690" x="863600" y="5695950"/>
          <p14:tracePt t="109698" x="876300" y="5695950"/>
          <p14:tracePt t="109698" x="889000" y="5695950"/>
          <p14:tracePt t="109714" x="908050" y="5695950"/>
          <p14:tracePt t="109723" x="927100" y="5695950"/>
          <p14:tracePt t="109723" x="958850" y="5695950"/>
          <p14:tracePt t="109738" x="1003300" y="5695950"/>
          <p14:tracePt t="109752" x="1054100" y="5695950"/>
          <p14:tracePt t="109769" x="1098550" y="5695950"/>
          <p14:tracePt t="109786" x="1143000" y="5695950"/>
          <p14:tracePt t="109803" x="1174750" y="5695950"/>
          <p14:tracePt t="109819" x="1212850" y="5695950"/>
          <p14:tracePt t="109836" x="1257300" y="5695950"/>
          <p14:tracePt t="109853" x="1301750" y="5695950"/>
          <p14:tracePt t="109869" x="1339850" y="5695950"/>
          <p14:tracePt t="109886" x="1371600" y="5695950"/>
          <p14:tracePt t="109902" x="1409700" y="5695950"/>
          <p14:tracePt t="109919" x="1441450" y="5689600"/>
          <p14:tracePt t="109936" x="1485900" y="5683250"/>
          <p14:tracePt t="109952" x="1536700" y="5676900"/>
          <p14:tracePt t="109969" x="1631950" y="5664200"/>
          <p14:tracePt t="109987" x="1682750" y="5657850"/>
          <p14:tracePt t="110003" x="1746250" y="5645150"/>
          <p14:tracePt t="110019" x="1797050" y="5638800"/>
          <p14:tracePt t="110036" x="1847850" y="5632450"/>
          <p14:tracePt t="110052" x="1905000" y="5619750"/>
          <p14:tracePt t="110070" x="1930400" y="5619750"/>
          <p14:tracePt t="110086" x="1949450" y="5619750"/>
          <p14:tracePt t="110103" x="1968500" y="5613400"/>
          <p14:tracePt t="110120" x="1981200" y="5613400"/>
          <p14:tracePt t="110136" x="1993900" y="5613400"/>
          <p14:tracePt t="110153" x="2006600" y="5613400"/>
          <p14:tracePt t="110169" x="2019300" y="5613400"/>
          <p14:tracePt t="110185" x="2044700" y="5613400"/>
          <p14:tracePt t="110202" x="2076450" y="5613400"/>
          <p14:tracePt t="110219" x="2095500" y="5613400"/>
          <p14:tracePt t="110236" x="2127250" y="5613400"/>
          <p14:tracePt t="110252" x="2165350" y="5613400"/>
          <p14:tracePt t="110269" x="2190750" y="5613400"/>
          <p14:tracePt t="110286" x="2209800" y="5613400"/>
          <p14:tracePt t="110303" x="2228850" y="5613400"/>
          <p14:tracePt t="110319" x="2235200" y="5613400"/>
          <p14:tracePt t="110336" x="2241550" y="5613400"/>
          <p14:tracePt t="110352" x="2254250" y="5613400"/>
          <p14:tracePt t="110385" x="2260600" y="5613400"/>
          <p14:tracePt t="110387" x="2266950" y="5613400"/>
          <p14:tracePt t="110403" x="2273300" y="5613400"/>
          <p14:tracePt t="110419" x="2279650" y="5613400"/>
          <p14:tracePt t="110436" x="2286000" y="5613400"/>
          <p14:tracePt t="110452" x="2298700" y="5626100"/>
          <p14:tracePt t="110469" x="2305050" y="5632450"/>
          <p14:tracePt t="110486" x="2317750" y="5645150"/>
          <p14:tracePt t="110503" x="2324100" y="5651500"/>
          <p14:tracePt t="110519" x="2330450" y="5657850"/>
          <p14:tracePt t="110899" x="2343150" y="5664200"/>
          <p14:tracePt t="110906" x="2381250" y="5676900"/>
          <p14:tracePt t="110914" x="2425700" y="5689600"/>
          <p14:tracePt t="110922" x="2546350" y="5708650"/>
          <p14:tracePt t="110936" x="2660650" y="5727700"/>
          <p14:tracePt t="110952" x="2774950" y="5746750"/>
          <p14:tracePt t="110970" x="2863850" y="5746750"/>
          <p14:tracePt t="110986" x="2965450" y="5746750"/>
          <p14:tracePt t="111003" x="3003550" y="5746750"/>
          <p14:tracePt t="111019" x="3022600" y="5746750"/>
          <p14:tracePt t="111036" x="3041650" y="5746750"/>
          <p14:tracePt t="111052" x="3054350" y="5746750"/>
          <p14:tracePt t="111070" x="3060700" y="5746750"/>
          <p14:tracePt t="111195" x="3035300" y="5746750"/>
          <p14:tracePt t="111202" x="2990850" y="5746750"/>
          <p14:tracePt t="111210" x="2940050" y="5746750"/>
          <p14:tracePt t="111218" x="2857500" y="5746750"/>
          <p14:tracePt t="111224" x="2660650" y="5746750"/>
          <p14:tracePt t="111235" x="2355850" y="5746750"/>
          <p14:tracePt t="111252" x="2108200" y="5746750"/>
          <p14:tracePt t="111269" x="1917700" y="5746750"/>
          <p14:tracePt t="111286" x="1752600" y="5740400"/>
          <p14:tracePt t="111302" x="1606550" y="5734050"/>
          <p14:tracePt t="111319" x="1473200" y="5734050"/>
          <p14:tracePt t="111336" x="1358900" y="5734050"/>
          <p14:tracePt t="111352" x="1276350" y="5734050"/>
          <p14:tracePt t="111369" x="1200150" y="5734050"/>
          <p14:tracePt t="111387" x="1181100" y="5734050"/>
          <p14:tracePt t="111450" x="1174750" y="5734050"/>
          <p14:tracePt t="111462" x="1168400" y="5734050"/>
          <p14:tracePt t="111469" x="1162050" y="5734050"/>
          <p14:tracePt t="111470" x="1155700" y="5734050"/>
          <p14:tracePt t="111486" x="1149350" y="5734050"/>
          <p14:tracePt t="111502" x="1136650" y="5734050"/>
          <p14:tracePt t="111519" x="1123950" y="5734050"/>
          <p14:tracePt t="111536" x="1111250" y="5734050"/>
          <p14:tracePt t="111552" x="1104900" y="5734050"/>
          <p14:tracePt t="111730" x="1123950" y="5734050"/>
          <p14:tracePt t="111738" x="1136650" y="5734050"/>
          <p14:tracePt t="111746" x="1149350" y="5734050"/>
          <p14:tracePt t="111752" x="1187450" y="5734050"/>
          <p14:tracePt t="111769" x="1231900" y="5734050"/>
          <p14:tracePt t="111769" x="1257300" y="5734050"/>
          <p14:tracePt t="111786" x="1314450" y="5734050"/>
          <p14:tracePt t="111803" x="1384300" y="5734050"/>
          <p14:tracePt t="111820" x="1454150" y="5734050"/>
          <p14:tracePt t="111836" x="1524000" y="5734050"/>
          <p14:tracePt t="111853" x="1593850" y="5734050"/>
          <p14:tracePt t="111869" x="1657350" y="5734050"/>
          <p14:tracePt t="111886" x="1720850" y="5734050"/>
          <p14:tracePt t="111903" x="1797050" y="5727700"/>
          <p14:tracePt t="111919" x="1879600" y="5721350"/>
          <p14:tracePt t="111935" x="1968500" y="5715000"/>
          <p14:tracePt t="111952" x="2057400" y="5708650"/>
          <p14:tracePt t="111969" x="2197100" y="5702300"/>
          <p14:tracePt t="111986" x="2292350" y="5695950"/>
          <p14:tracePt t="112003" x="2374900" y="5689600"/>
          <p14:tracePt t="112019" x="2425700" y="5683250"/>
          <p14:tracePt t="112035" x="2444750" y="5683250"/>
          <p14:tracePt t="112053" x="2451100" y="5683250"/>
          <p14:tracePt t="112179" x="2463800" y="5683250"/>
          <p14:tracePt t="112186" x="2476500" y="5683250"/>
          <p14:tracePt t="112194" x="2489200" y="5683250"/>
          <p14:tracePt t="112202" x="2508250" y="5683250"/>
          <p14:tracePt t="112210" x="2533650" y="5683250"/>
          <p14:tracePt t="112218" x="2559050" y="5683250"/>
          <p14:tracePt t="112235" x="2565400" y="5683250"/>
          <p14:tracePt t="112252" x="2578100" y="5683250"/>
          <p14:tracePt t="112290" x="2584450" y="5683250"/>
          <p14:tracePt t="112302" x="2597150" y="5683250"/>
          <p14:tracePt t="112306" x="2616200" y="5683250"/>
          <p14:tracePt t="112319" x="2641600" y="5683250"/>
          <p14:tracePt t="112336" x="2667000" y="5683250"/>
          <p14:tracePt t="112353" x="2698750" y="5683250"/>
          <p14:tracePt t="112369" x="2762250" y="5683250"/>
          <p14:tracePt t="112387" x="2806700" y="5683250"/>
          <p14:tracePt t="112402" x="2870200" y="5683250"/>
          <p14:tracePt t="112419" x="2921000" y="5683250"/>
          <p14:tracePt t="112436" x="2984500" y="5683250"/>
          <p14:tracePt t="112453" x="3035300" y="5683250"/>
          <p14:tracePt t="112469" x="3073400" y="5683250"/>
          <p14:tracePt t="112486" x="3105150" y="5670550"/>
          <p14:tracePt t="112502" x="3136900" y="5670550"/>
          <p14:tracePt t="112519" x="3168650" y="5664200"/>
          <p14:tracePt t="112536" x="3194050" y="5664200"/>
          <p14:tracePt t="112553" x="3225800" y="5657850"/>
          <p14:tracePt t="112569" x="3270250" y="5638800"/>
          <p14:tracePt t="112587" x="3308350" y="5638800"/>
          <p14:tracePt t="112602" x="3359150" y="5626100"/>
          <p14:tracePt t="112619" x="3416300" y="5619750"/>
          <p14:tracePt t="112635" x="3479800" y="5600700"/>
          <p14:tracePt t="112653" x="3536950" y="5581650"/>
          <p14:tracePt t="112669" x="3606800" y="5568950"/>
          <p14:tracePt t="112686" x="3657600" y="5543550"/>
          <p14:tracePt t="112702" x="3689350" y="5537200"/>
          <p14:tracePt t="112719" x="3695700" y="5537200"/>
          <p14:tracePt t="112914" x="3683000" y="5537200"/>
          <p14:tracePt t="112922" x="3663950" y="5537200"/>
          <p14:tracePt t="112930" x="3632200" y="5537200"/>
          <p14:tracePt t="112938" x="3556000" y="5537200"/>
          <p14:tracePt t="112952" x="3448050" y="5537200"/>
          <p14:tracePt t="112969" x="3206750" y="5537200"/>
          <p14:tracePt t="112987" x="2921000" y="5549900"/>
          <p14:tracePt t="113003" x="2635250" y="5581650"/>
          <p14:tracePt t="113019" x="2432050" y="5619750"/>
          <p14:tracePt t="113036" x="2228850" y="5645150"/>
          <p14:tracePt t="113052" x="2063750" y="5670550"/>
          <p14:tracePt t="113069" x="1968500" y="5683250"/>
          <p14:tracePt t="113086" x="1885950" y="5695950"/>
          <p14:tracePt t="113102" x="1841500" y="5695950"/>
          <p14:tracePt t="113119" x="1803400" y="5695950"/>
          <p14:tracePt t="113136" x="1771650" y="5695950"/>
          <p14:tracePt t="113153" x="1746250" y="5695950"/>
          <p14:tracePt t="113169" x="1701800" y="5695950"/>
          <p14:tracePt t="113187" x="1695450" y="5695950"/>
          <p14:tracePt t="113203" x="1676400" y="5689600"/>
          <p14:tracePt t="113219" x="1663700" y="5689600"/>
          <p14:tracePt t="113236" x="1657350" y="5683250"/>
          <p14:tracePt t="113252" x="1651000" y="5683250"/>
          <p14:tracePt t="113394" x="1657350" y="5683250"/>
          <p14:tracePt t="113397" x="1676400" y="5689600"/>
          <p14:tracePt t="113411" x="1695450" y="5689600"/>
          <p14:tracePt t="113419" x="1714500" y="5689600"/>
          <p14:tracePt t="113420" x="1746250" y="5695950"/>
          <p14:tracePt t="113436" x="1778000" y="5702300"/>
          <p14:tracePt t="113452" x="1809750" y="5702300"/>
          <p14:tracePt t="113469" x="1822450" y="5702300"/>
          <p14:tracePt t="113486" x="1828800" y="5702300"/>
          <p14:tracePt t="113714" x="1854200" y="5702300"/>
          <p14:tracePt t="113722" x="1911350" y="5702300"/>
          <p14:tracePt t="113730" x="1993900" y="5702300"/>
          <p14:tracePt t="113737" x="2203450" y="5683250"/>
          <p14:tracePt t="113752" x="2552700" y="5638800"/>
          <p14:tracePt t="113769" x="2933700" y="5607050"/>
          <p14:tracePt t="113785" x="3663950" y="5588000"/>
          <p14:tracePt t="113803" x="4216400" y="5562600"/>
          <p14:tracePt t="113819" x="4857750" y="5524500"/>
          <p14:tracePt t="113836" x="5422900" y="5524500"/>
          <p14:tracePt t="113852" x="5810250" y="5524500"/>
          <p14:tracePt t="113869" x="5981700" y="5524500"/>
          <p14:tracePt t="113886" x="6051550" y="5524500"/>
          <p14:tracePt t="113903" x="6057900" y="5524500"/>
          <p14:tracePt t="114002" x="6051550" y="5518150"/>
          <p14:tracePt t="114003" x="6007100" y="5511800"/>
          <p14:tracePt t="114018" x="5880100" y="5492750"/>
          <p14:tracePt t="114035" x="5797550" y="5486400"/>
          <p14:tracePt t="114036" x="5619750" y="5454650"/>
          <p14:tracePt t="114052" x="5403850" y="5435600"/>
          <p14:tracePt t="114069" x="5219700" y="5403850"/>
          <p14:tracePt t="114086" x="5073650" y="5384800"/>
          <p14:tracePt t="114103" x="4978400" y="5378450"/>
          <p14:tracePt t="114119" x="4933950" y="5372100"/>
          <p14:tracePt t="114136" x="4908550" y="5365750"/>
          <p14:tracePt t="114152" x="4889500" y="5365750"/>
          <p14:tracePt t="114152" x="4876800" y="5365750"/>
          <p14:tracePt t="114171" x="4864100" y="5365750"/>
          <p14:tracePt t="114186" x="4794250" y="5365750"/>
          <p14:tracePt t="114203" x="4711700" y="5365750"/>
          <p14:tracePt t="114219" x="4616450" y="5365750"/>
          <p14:tracePt t="114236" x="4527550" y="5365750"/>
          <p14:tracePt t="114252" x="4451350" y="5365750"/>
          <p14:tracePt t="114269" x="4381500" y="5365750"/>
          <p14:tracePt t="114286" x="4318000" y="5365750"/>
          <p14:tracePt t="114302" x="4267200" y="5365750"/>
          <p14:tracePt t="114319" x="4216400" y="5365750"/>
          <p14:tracePt t="114336" x="4191000" y="5365750"/>
          <p14:tracePt t="114352" x="4171950" y="5365750"/>
          <p14:tracePt t="114369" x="4165600" y="5365750"/>
          <p14:tracePt t="114482" x="4178300" y="5359400"/>
          <p14:tracePt t="114496" x="4197350" y="5359400"/>
          <p14:tracePt t="114502" x="4229100" y="5346700"/>
          <p14:tracePt t="114503" x="4324350" y="5340350"/>
          <p14:tracePt t="114519" x="4476750" y="5321300"/>
          <p14:tracePt t="114536" x="4641850" y="5295900"/>
          <p14:tracePt t="114552" x="4832350" y="5276850"/>
          <p14:tracePt t="114569" x="5003800" y="5270500"/>
          <p14:tracePt t="114585" x="5213350" y="5270500"/>
          <p14:tracePt t="114603" x="5314950" y="5270500"/>
          <p14:tracePt t="114619" x="5397500" y="5270500"/>
          <p14:tracePt t="114635" x="5486400" y="5270500"/>
          <p14:tracePt t="114652" x="5543550" y="5270500"/>
          <p14:tracePt t="114669" x="5626100" y="5270500"/>
          <p14:tracePt t="114685" x="5689600" y="5270500"/>
          <p14:tracePt t="114702" x="5740400" y="5270500"/>
          <p14:tracePt t="114719" x="5778500" y="5270500"/>
          <p14:tracePt t="114736" x="5816600" y="5270500"/>
          <p14:tracePt t="114752" x="5835650" y="5270500"/>
          <p14:tracePt t="114769" x="5854700" y="5270500"/>
          <p14:tracePt t="115562" x="5848350" y="5270500"/>
          <p14:tracePt t="115626" x="5842000" y="5270500"/>
          <p14:tracePt t="115650" x="5842000" y="5276850"/>
          <p14:tracePt t="115651" x="5835650" y="5283200"/>
          <p14:tracePt t="115691" x="5829300" y="5289550"/>
          <p14:tracePt t="115715" x="5822950" y="5295900"/>
          <p14:tracePt t="115730" x="5822950" y="5302250"/>
          <p14:tracePt t="115738" x="5816600" y="5302250"/>
          <p14:tracePt t="115745" x="5816600" y="5308600"/>
          <p14:tracePt t="115775" x="5816600" y="5321300"/>
          <p14:tracePt t="115794" x="5810250" y="5321300"/>
          <p14:tracePt t="115818" x="5803900" y="5327650"/>
          <p14:tracePt t="115834" x="5797550" y="5334000"/>
          <p14:tracePt t="115845" x="5797550" y="5340350"/>
          <p14:tracePt t="115852" x="5791200" y="5346700"/>
          <p14:tracePt t="115914" x="5784850" y="5346700"/>
          <p14:tracePt t="116962" x="5784850" y="5340350"/>
          <p14:tracePt t="116970" x="5778500" y="5334000"/>
          <p14:tracePt t="116971" x="5778500" y="5327650"/>
          <p14:tracePt t="116986" x="5772150" y="5321300"/>
          <p14:tracePt t="117004" x="5772150" y="5314950"/>
          <p14:tracePt t="117418" x="5753100" y="5314950"/>
          <p14:tracePt t="117428" x="5740400" y="5314950"/>
          <p14:tracePt t="117435" x="5734050" y="5314950"/>
          <p14:tracePt t="117436" x="5708650" y="5314950"/>
          <p14:tracePt t="117453" x="5695950" y="5314950"/>
          <p14:tracePt t="117470" x="5676900" y="5314950"/>
          <p14:tracePt t="117485" x="5657850" y="5314950"/>
          <p14:tracePt t="117502" x="5632450" y="5314950"/>
          <p14:tracePt t="117519" x="5613400" y="5314950"/>
          <p14:tracePt t="117536" x="5600700" y="5314950"/>
          <p14:tracePt t="117552" x="5594350" y="5314950"/>
          <p14:tracePt t="120258" x="5588000" y="5314950"/>
          <p14:tracePt t="120586" x="5588000" y="5321300"/>
          <p14:tracePt t="120602" x="5594350" y="5327650"/>
          <p14:tracePt t="120634" x="5600700" y="5334000"/>
          <p14:tracePt t="120706" x="5607050" y="5334000"/>
          <p14:tracePt t="120716" x="5613400" y="5340350"/>
          <p14:tracePt t="137081" x="5575300" y="5346700"/>
          <p14:tracePt t="137089" x="5365750" y="5340350"/>
          <p14:tracePt t="137102" x="5022850" y="5314950"/>
          <p14:tracePt t="137103" x="4267200" y="5200650"/>
          <p14:tracePt t="137120" x="3390900" y="5092700"/>
          <p14:tracePt t="137137" x="2578100" y="4972050"/>
          <p14:tracePt t="137137" x="2362200" y="4959350"/>
          <p14:tracePt t="137154" x="2266950" y="4940300"/>
          <p14:tracePt t="137171" x="2260600" y="4940300"/>
          <p14:tracePt t="137353" x="2266950" y="4940300"/>
          <p14:tracePt t="137370" x="2273300" y="4940300"/>
          <p14:tracePt t="137378" x="2279650" y="4940300"/>
          <p14:tracePt t="137394" x="2286000" y="4946650"/>
          <p14:tracePt t="137410" x="2292350" y="4946650"/>
          <p14:tracePt t="137418" x="2311400" y="4953000"/>
          <p14:tracePt t="137435" x="2324100" y="4959350"/>
          <p14:tracePt t="137436" x="2387600" y="4972050"/>
          <p14:tracePt t="137452" x="2463800" y="4997450"/>
          <p14:tracePt t="137469" x="2571750" y="5029200"/>
          <p14:tracePt t="137485" x="2667000" y="5054600"/>
          <p14:tracePt t="137502" x="2787650" y="5086350"/>
          <p14:tracePt t="137519" x="2908300" y="5118100"/>
          <p14:tracePt t="137536" x="3035300" y="5149850"/>
          <p14:tracePt t="137552" x="3136900" y="5175250"/>
          <p14:tracePt t="137569" x="3276600" y="5194300"/>
          <p14:tracePt t="137586" x="3359150" y="5207000"/>
          <p14:tracePt t="137602" x="3422650" y="5219700"/>
          <p14:tracePt t="137619" x="3486150" y="5226050"/>
          <p14:tracePt t="137635" x="3536950" y="5238750"/>
          <p14:tracePt t="137652" x="3568700" y="5251450"/>
          <p14:tracePt t="137669" x="3606800" y="5251450"/>
          <p14:tracePt t="137685" x="3644900" y="5264150"/>
          <p14:tracePt t="137702" x="3683000" y="5276850"/>
          <p14:tracePt t="137719" x="3740150" y="5289550"/>
          <p14:tracePt t="137736" x="3803650" y="5314950"/>
          <p14:tracePt t="137752" x="3873500" y="5334000"/>
          <p14:tracePt t="137769" x="4013200" y="5365750"/>
          <p14:tracePt t="137786" x="4114800" y="5378450"/>
          <p14:tracePt t="137802" x="4229100" y="5391150"/>
          <p14:tracePt t="137819" x="4356100" y="5403850"/>
          <p14:tracePt t="137836" x="4483100" y="5410200"/>
          <p14:tracePt t="137852" x="4616450" y="5429250"/>
          <p14:tracePt t="137869" x="4749800" y="5448300"/>
          <p14:tracePt t="137885" x="4870450" y="5467350"/>
          <p14:tracePt t="137902" x="4984750" y="5480050"/>
          <p14:tracePt t="137919" x="5060950" y="5492750"/>
          <p14:tracePt t="137936" x="5086350" y="5492750"/>
          <p14:tracePt t="137952" x="5092700" y="5499100"/>
          <p14:tracePt t="138089" x="5060950" y="5505450"/>
          <p14:tracePt t="138098" x="5022850" y="5505450"/>
          <p14:tracePt t="138106" x="4991100" y="5518150"/>
          <p14:tracePt t="138114" x="4946650" y="5530850"/>
          <p14:tracePt t="138119" x="4864100" y="5562600"/>
          <p14:tracePt t="138135" x="4762500" y="5594350"/>
          <p14:tracePt t="138152" x="4654550" y="5626100"/>
          <p14:tracePt t="138169" x="4514850" y="5638800"/>
          <p14:tracePt t="138186" x="4457700" y="5645150"/>
          <p14:tracePt t="138202" x="4413250" y="5645150"/>
          <p14:tracePt t="138219" x="4387850" y="5645150"/>
          <p14:tracePt t="138235" x="4368800" y="5645150"/>
          <p14:tracePt t="138252" x="4362450" y="5645150"/>
          <p14:tracePt t="138268" x="4349750" y="5645150"/>
          <p14:tracePt t="138285" x="4343400" y="5645150"/>
          <p14:tracePt t="138302" x="4337050" y="5645150"/>
          <p14:tracePt t="138319" x="4324350" y="5645150"/>
          <p14:tracePt t="138335" x="4311650" y="5645150"/>
          <p14:tracePt t="138352" x="4298950" y="5638800"/>
          <p14:tracePt t="138425" x="4311650" y="5638800"/>
          <p14:tracePt t="138433" x="4356100" y="5619750"/>
          <p14:tracePt t="138448" x="4413250" y="5607050"/>
          <p14:tracePt t="138452" x="4546600" y="5581650"/>
          <p14:tracePt t="138469" x="4730750" y="5556250"/>
          <p14:tracePt t="138486" x="4914900" y="5543550"/>
          <p14:tracePt t="138502" x="5035550" y="5537200"/>
          <p14:tracePt t="138520" x="5092700" y="5530850"/>
          <p14:tracePt t="138535" x="5105400" y="5530850"/>
          <p14:tracePt t="138729" x="5124450" y="5530850"/>
          <p14:tracePt t="138737" x="5156200" y="5530850"/>
          <p14:tracePt t="138737" x="5207000" y="5530850"/>
          <p14:tracePt t="138753" x="5270500" y="5530850"/>
          <p14:tracePt t="138754" x="5327650" y="5530850"/>
          <p14:tracePt t="138768" x="5422900" y="5530850"/>
          <p14:tracePt t="138768" x="5467350" y="5530850"/>
          <p14:tracePt t="138786" x="5524500" y="5530850"/>
          <p14:tracePt t="138802" x="5562600" y="5530850"/>
          <p14:tracePt t="138819" x="5600700" y="5530850"/>
          <p14:tracePt t="138835" x="5638800" y="5530850"/>
          <p14:tracePt t="138852" x="5683250" y="5530850"/>
          <p14:tracePt t="138868" x="5708650" y="5530850"/>
          <p14:tracePt t="138885" x="5721350" y="5530850"/>
          <p14:tracePt t="138902" x="5727700" y="5530850"/>
          <p14:tracePt t="139346" x="5721350" y="5530850"/>
          <p14:tracePt t="139353" x="5715000" y="5530850"/>
          <p14:tracePt t="139369" x="5676900" y="5530850"/>
          <p14:tracePt t="139378" x="5651500" y="5530850"/>
          <p14:tracePt t="139386" x="5575300" y="5524500"/>
          <p14:tracePt t="139402" x="5454650" y="5524500"/>
          <p14:tracePt t="139419" x="5308600" y="5511800"/>
          <p14:tracePt t="139435" x="5162550" y="5499100"/>
          <p14:tracePt t="139452" x="5010150" y="5473700"/>
          <p14:tracePt t="139469" x="4857750" y="5473700"/>
          <p14:tracePt t="139485" x="4699000" y="5473700"/>
          <p14:tracePt t="139502" x="4572000" y="5473700"/>
          <p14:tracePt t="139519" x="4451350" y="5473700"/>
          <p14:tracePt t="139535" x="4343400" y="5473700"/>
          <p14:tracePt t="139552" x="4267200" y="5473700"/>
          <p14:tracePt t="139569" x="4191000" y="5473700"/>
          <p14:tracePt t="139586" x="4165600" y="5473700"/>
          <p14:tracePt t="139602" x="4140200" y="5473700"/>
          <p14:tracePt t="139619" x="4114800" y="5467350"/>
          <p14:tracePt t="139635" x="4108450" y="5461000"/>
          <p14:tracePt t="139652" x="4102100" y="5461000"/>
          <p14:tracePt t="139795" x="4121150" y="5461000"/>
          <p14:tracePt t="139802" x="4159250" y="5461000"/>
          <p14:tracePt t="139818" x="4191000" y="5461000"/>
          <p14:tracePt t="139819" x="4298950" y="5461000"/>
          <p14:tracePt t="139835" x="4419600" y="5461000"/>
          <p14:tracePt t="139852" x="4546600" y="5461000"/>
          <p14:tracePt t="139869" x="4660900" y="5461000"/>
          <p14:tracePt t="139885" x="4749800" y="5461000"/>
          <p14:tracePt t="139902" x="4819650" y="5461000"/>
          <p14:tracePt t="139918" x="4870450" y="5461000"/>
          <p14:tracePt t="139935" x="4927600" y="5461000"/>
          <p14:tracePt t="139952" x="5016500" y="5461000"/>
          <p14:tracePt t="139969" x="5080000" y="5461000"/>
          <p14:tracePt t="139986" x="5137150" y="5461000"/>
          <p14:tracePt t="140002" x="5194300" y="5461000"/>
          <p14:tracePt t="140018" x="5245100" y="5461000"/>
          <p14:tracePt t="140035" x="5302250" y="5461000"/>
          <p14:tracePt t="140051" x="5365750" y="5461000"/>
          <p14:tracePt t="140069" x="5422900" y="5461000"/>
          <p14:tracePt t="140085" x="5480050" y="5461000"/>
          <p14:tracePt t="140102" x="5518150" y="5461000"/>
          <p14:tracePt t="140118" x="5549900" y="5461000"/>
          <p14:tracePt t="140135" x="5556250" y="5461000"/>
          <p14:tracePt t="140152" x="5568950" y="5461000"/>
          <p14:tracePt t="140169" x="5575300" y="5461000"/>
          <p14:tracePt t="140185" x="5581650" y="5461000"/>
          <p14:tracePt t="140202" x="5588000" y="5461000"/>
          <p14:tracePt t="140433" x="5581650" y="5461000"/>
          <p14:tracePt t="140445" x="5562600" y="5461000"/>
          <p14:tracePt t="140450" x="5543550" y="5461000"/>
          <p14:tracePt t="140457" x="5480050" y="5461000"/>
          <p14:tracePt t="140468" x="5384800" y="5461000"/>
          <p14:tracePt t="140485" x="5276850" y="5461000"/>
          <p14:tracePt t="140502" x="5168900" y="5461000"/>
          <p14:tracePt t="140518" x="5080000" y="5461000"/>
          <p14:tracePt t="140535" x="4991100" y="5461000"/>
          <p14:tracePt t="140552" x="4914900" y="5461000"/>
          <p14:tracePt t="140569" x="4851400" y="5461000"/>
          <p14:tracePt t="140585" x="4749800" y="5448300"/>
          <p14:tracePt t="140602" x="4686300" y="5435600"/>
          <p14:tracePt t="140618" x="4641850" y="5435600"/>
          <p14:tracePt t="140635" x="4603750" y="5429250"/>
          <p14:tracePt t="140652" x="4591050" y="5429250"/>
          <p14:tracePt t="140689" x="4584700" y="5422900"/>
          <p14:tracePt t="140849" x="4591050" y="5422900"/>
          <p14:tracePt t="140852" x="4603750" y="5422900"/>
          <p14:tracePt t="140862" x="4622800" y="5422900"/>
          <p14:tracePt t="140869" x="4692650" y="5422900"/>
          <p14:tracePt t="140885" x="4781550" y="5422900"/>
          <p14:tracePt t="140902" x="4876800" y="5422900"/>
          <p14:tracePt t="140918" x="4972050" y="5422900"/>
          <p14:tracePt t="140936" x="5060950" y="5422900"/>
          <p14:tracePt t="140952" x="5149850" y="5422900"/>
          <p14:tracePt t="140969" x="5245100" y="5422900"/>
          <p14:tracePt t="140986" x="5283200" y="5422900"/>
          <p14:tracePt t="141002" x="5321300" y="5422900"/>
          <p14:tracePt t="141018" x="5353050" y="5422900"/>
          <p14:tracePt t="141035" x="5378450" y="5422900"/>
          <p14:tracePt t="141053" x="5391150" y="5422900"/>
          <p14:tracePt t="141089" x="5397500" y="5422900"/>
          <p14:tracePt t="141106" x="5403850" y="5422900"/>
          <p14:tracePt t="141113" x="5410200" y="5422900"/>
          <p14:tracePt t="141137" x="5416550" y="5422900"/>
          <p14:tracePt t="141162" x="5422900" y="5422900"/>
          <p14:tracePt t="141169" x="5429250" y="5422900"/>
          <p14:tracePt t="141170" x="5435600" y="5422900"/>
          <p14:tracePt t="141185" x="5441950" y="5422900"/>
          <p14:tracePt t="141202" x="5448300" y="5422900"/>
          <p14:tracePt t="141218" x="5454650" y="5422900"/>
          <p14:tracePt t="144346" x="5448300" y="5422900"/>
          <p14:tracePt t="144355" x="5441950" y="5422900"/>
          <p14:tracePt t="144370" x="5429250" y="5422900"/>
          <p14:tracePt t="144371" x="5422900" y="5422900"/>
          <p14:tracePt t="144387" x="5410200" y="5422900"/>
          <p14:tracePt t="144404" x="5403850" y="5422900"/>
          <p14:tracePt t="144421" x="5391150" y="5422900"/>
          <p14:tracePt t="144437" x="5353050" y="5416550"/>
          <p14:tracePt t="144454" x="5327650" y="5416550"/>
          <p14:tracePt t="144469" x="5283200" y="5403850"/>
          <p14:tracePt t="144486" x="5232400" y="5397500"/>
          <p14:tracePt t="144502" x="5156200" y="5397500"/>
          <p14:tracePt t="144519" x="5073650" y="5391150"/>
          <p14:tracePt t="144536" x="5003800" y="5378450"/>
          <p14:tracePt t="144552" x="4927600" y="5378450"/>
          <p14:tracePt t="144569" x="4838700" y="5378450"/>
          <p14:tracePt t="144586" x="4743450" y="5378450"/>
          <p14:tracePt t="144602" x="4673600" y="5378450"/>
          <p14:tracePt t="144618" x="4635500" y="5378450"/>
          <p14:tracePt t="144635" x="4610100" y="5378450"/>
          <p14:tracePt t="144651" x="4578350" y="5378450"/>
          <p14:tracePt t="144668" x="4546600" y="5378450"/>
          <p14:tracePt t="144685" x="4514850" y="5378450"/>
          <p14:tracePt t="144701" x="4489450" y="5378450"/>
          <p14:tracePt t="144718" x="4470400" y="5378450"/>
          <p14:tracePt t="144735" x="4457700" y="5378450"/>
          <p14:tracePt t="144751" x="4451350" y="5378450"/>
          <p14:tracePt t="145066" x="4457700" y="5378450"/>
          <p14:tracePt t="145074" x="4476750" y="5378450"/>
          <p14:tracePt t="145082" x="4489450" y="5378450"/>
          <p14:tracePt t="145087" x="4521200" y="5378450"/>
          <p14:tracePt t="145103" x="4578350" y="5378450"/>
          <p14:tracePt t="145118" x="4667250" y="5384800"/>
          <p14:tracePt t="145135" x="4806950" y="5403850"/>
          <p14:tracePt t="145151" x="4953000" y="5422900"/>
          <p14:tracePt t="145168" x="5111750" y="5441950"/>
          <p14:tracePt t="145185" x="5232400" y="5467350"/>
          <p14:tracePt t="145201" x="5327650" y="5467350"/>
          <p14:tracePt t="145218" x="5353050" y="5467350"/>
          <p14:tracePt t="145235" x="5359400" y="5467350"/>
          <p14:tracePt t="145252" x="5372100" y="5467350"/>
          <p14:tracePt t="145298" x="5378450" y="5467350"/>
          <p14:tracePt t="145307" x="5384800" y="5467350"/>
          <p14:tracePt t="145330" x="5391150" y="5467350"/>
          <p14:tracePt t="145338" x="5397500" y="5467350"/>
          <p14:tracePt t="145346" x="5403850" y="5467350"/>
          <p14:tracePt t="145352" x="5429250" y="5467350"/>
          <p14:tracePt t="145368" x="5448300" y="5467350"/>
          <p14:tracePt t="145385" x="5473700" y="5467350"/>
          <p14:tracePt t="145401" x="5511800" y="5461000"/>
          <p14:tracePt t="145418" x="5537200" y="5461000"/>
          <p14:tracePt t="145435" x="5562600" y="5461000"/>
          <p14:tracePt t="145451" x="5575300" y="5461000"/>
          <p14:tracePt t="145468" x="5588000" y="5461000"/>
          <p14:tracePt t="145485" x="5600700" y="5454650"/>
          <p14:tracePt t="145501" x="5607050" y="5454650"/>
          <p14:tracePt t="145519" x="5613400" y="5454650"/>
          <p14:tracePt t="146730" x="5600700" y="5448300"/>
          <p14:tracePt t="146738" x="5581650" y="5448300"/>
          <p14:tracePt t="146739" x="5556250" y="5441950"/>
          <p14:tracePt t="146753" x="5454650" y="5441950"/>
          <p14:tracePt t="146770" x="5378450" y="5441950"/>
          <p14:tracePt t="146786" x="5334000" y="5441950"/>
          <p14:tracePt t="146803" x="5314950" y="5441950"/>
          <p14:tracePt t="146818" x="5308600" y="5441950"/>
          <p14:tracePt t="146938" x="5302250" y="5441950"/>
          <p14:tracePt t="146954" x="5314950" y="5454650"/>
          <p14:tracePt t="146970" x="5340350" y="5461000"/>
          <p14:tracePt t="146971" x="5378450" y="5473700"/>
          <p14:tracePt t="146986" x="5461000" y="5499100"/>
          <p14:tracePt t="146986" x="5530850" y="5518150"/>
          <p14:tracePt t="147002" x="5645150" y="5537200"/>
          <p14:tracePt t="147018" x="5759450" y="5549900"/>
          <p14:tracePt t="147035" x="5848350" y="5556250"/>
          <p14:tracePt t="147051" x="5930900" y="5556250"/>
          <p14:tracePt t="147068" x="5994400" y="5549900"/>
          <p14:tracePt t="147085" x="6064250" y="5505450"/>
          <p14:tracePt t="147101" x="6127750" y="5441950"/>
          <p14:tracePt t="147118" x="6172200" y="5365750"/>
          <p14:tracePt t="147135" x="6184900" y="5308600"/>
          <p14:tracePt t="147151" x="6184900" y="5295900"/>
          <p14:tracePt t="147168" x="6172200" y="5283200"/>
          <p14:tracePt t="147185" x="6134100" y="5257800"/>
          <p14:tracePt t="147202" x="6076950" y="5226050"/>
          <p14:tracePt t="147218" x="5975350" y="5207000"/>
          <p14:tracePt t="147235" x="5880100" y="5187950"/>
          <p14:tracePt t="147251" x="5772150" y="5181600"/>
          <p14:tracePt t="147268" x="5695950" y="5181600"/>
          <p14:tracePt t="147284" x="5626100" y="5181600"/>
          <p14:tracePt t="147301" x="5588000" y="5181600"/>
          <p14:tracePt t="147318" x="5549900" y="5194300"/>
          <p14:tracePt t="147335" x="5518150" y="5226050"/>
          <p14:tracePt t="147351" x="5492750" y="5264150"/>
          <p14:tracePt t="147368" x="5467350" y="5314950"/>
          <p14:tracePt t="147384" x="5467350" y="5365750"/>
          <p14:tracePt t="147402" x="5467350" y="5397500"/>
          <p14:tracePt t="147418" x="5467350" y="5429250"/>
          <p14:tracePt t="147435" x="5473700" y="5454650"/>
          <p14:tracePt t="147452" x="5486400" y="5467350"/>
          <p14:tracePt t="147469" x="5505450" y="5492750"/>
          <p14:tracePt t="147485" x="5518150" y="5511800"/>
          <p14:tracePt t="147502" x="5543550" y="5524500"/>
          <p14:tracePt t="147518" x="5594350" y="5543550"/>
          <p14:tracePt t="147535" x="5676900" y="5562600"/>
          <p14:tracePt t="147551" x="5765800" y="5575300"/>
          <p14:tracePt t="147568" x="5854700" y="5581650"/>
          <p14:tracePt t="147585" x="5930900" y="5588000"/>
          <p14:tracePt t="147601" x="6032500" y="5588000"/>
          <p14:tracePt t="147618" x="6102350" y="5588000"/>
          <p14:tracePt t="147635" x="6184900" y="5568950"/>
          <p14:tracePt t="147651" x="6248400" y="5537200"/>
          <p14:tracePt t="147668" x="6311900" y="5499100"/>
          <p14:tracePt t="147686" x="6343650" y="5467350"/>
          <p14:tracePt t="147703" x="6362700" y="5454650"/>
          <p14:tracePt t="147719" x="6369050" y="5448300"/>
          <p14:tracePt t="147736" x="6369050" y="5441950"/>
          <p14:tracePt t="147751" x="6369050" y="5435600"/>
          <p14:tracePt t="147768" x="6369050" y="5416550"/>
          <p14:tracePt t="147784" x="6350000" y="5391150"/>
          <p14:tracePt t="147801" x="6299200" y="5346700"/>
          <p14:tracePt t="147818" x="6235700" y="5314950"/>
          <p14:tracePt t="147834" x="6165850" y="5283200"/>
          <p14:tracePt t="147851" x="6089650" y="5257800"/>
          <p14:tracePt t="147868" x="6032500" y="5245100"/>
          <p14:tracePt t="147885" x="5994400" y="5232400"/>
          <p14:tracePt t="147901" x="5962650" y="5232400"/>
          <p14:tracePt t="147918" x="5937250" y="5232400"/>
          <p14:tracePt t="147936" x="5899150" y="5245100"/>
          <p14:tracePt t="147952" x="5873750" y="5264150"/>
          <p14:tracePt t="147969" x="5835650" y="5295900"/>
          <p14:tracePt t="147986" x="5822950" y="5314950"/>
          <p14:tracePt t="148002" x="5810250" y="5340350"/>
          <p14:tracePt t="148018" x="5797550" y="5378450"/>
          <p14:tracePt t="148035" x="5784850" y="5403850"/>
          <p14:tracePt t="148051" x="5784850" y="5435600"/>
          <p14:tracePt t="148068" x="5784850" y="5454650"/>
          <p14:tracePt t="148084" x="5784850" y="5480050"/>
          <p14:tracePt t="148101" x="5784850" y="5492750"/>
          <p14:tracePt t="148118" x="5791200" y="5505450"/>
          <p14:tracePt t="148134" x="5803900" y="5524500"/>
          <p14:tracePt t="148152" x="5822950" y="5549900"/>
          <p14:tracePt t="148169" x="5867400" y="5581650"/>
          <p14:tracePt t="148187" x="5924550" y="5613400"/>
          <p14:tracePt t="148202" x="6000750" y="5645150"/>
          <p14:tracePt t="148219" x="6083300" y="5664200"/>
          <p14:tracePt t="148235" x="6140450" y="5676900"/>
          <p14:tracePt t="148252" x="6184900" y="5676900"/>
          <p14:tracePt t="148269" x="6210300" y="5676900"/>
          <p14:tracePt t="148286" x="6242050" y="5670550"/>
          <p14:tracePt t="148302" x="6267450" y="5638800"/>
          <p14:tracePt t="148319" x="6280150" y="5575300"/>
          <p14:tracePt t="148336" x="6286500" y="5492750"/>
          <p14:tracePt t="148352" x="6286500" y="5422900"/>
          <p14:tracePt t="148369" x="6286500" y="5365750"/>
          <p14:tracePt t="148385" x="6280150" y="5308600"/>
          <p14:tracePt t="148401" x="6242050" y="5245100"/>
          <p14:tracePt t="148418" x="6197600" y="5194300"/>
          <p14:tracePt t="148434" x="6153150" y="5162550"/>
          <p14:tracePt t="148451" x="6089650" y="5137150"/>
          <p14:tracePt t="148468" x="6007100" y="5111750"/>
          <p14:tracePt t="148485" x="5924550" y="5105400"/>
          <p14:tracePt t="148502" x="5861050" y="5105400"/>
          <p14:tracePt t="148519" x="5778500" y="5143500"/>
          <p14:tracePt t="148536" x="5715000" y="5194300"/>
          <p14:tracePt t="148553" x="5657850" y="5251450"/>
          <p14:tracePt t="148568" x="5626100" y="5295900"/>
          <p14:tracePt t="148585" x="5600700" y="5346700"/>
          <p14:tracePt t="148601" x="5594350" y="5403850"/>
          <p14:tracePt t="148618" x="5594350" y="5422900"/>
          <p14:tracePt t="148634" x="5594350" y="5454650"/>
          <p14:tracePt t="148651" x="5607050" y="5480050"/>
          <p14:tracePt t="148668" x="5619750" y="5499100"/>
          <p14:tracePt t="148685" x="5638800" y="5524500"/>
          <p14:tracePt t="148701" x="5657850" y="5543550"/>
          <p14:tracePt t="148718" x="5676900" y="5562600"/>
          <p14:tracePt t="148735" x="5715000" y="5588000"/>
          <p14:tracePt t="148751" x="5759450" y="5607050"/>
          <p14:tracePt t="148769" x="5861050" y="5645150"/>
          <p14:tracePt t="148787" x="5943600" y="5664200"/>
          <p14:tracePt t="148802" x="6026150" y="5670550"/>
          <p14:tracePt t="148819" x="6115050" y="5670550"/>
          <p14:tracePt t="148835" x="6197600" y="5670550"/>
          <p14:tracePt t="148852" x="6286500" y="5638800"/>
          <p14:tracePt t="148868" x="6343650" y="5594350"/>
          <p14:tracePt t="148885" x="6394450" y="5543550"/>
          <p14:tracePt t="148901" x="6419850" y="5480050"/>
          <p14:tracePt t="148918" x="6426200" y="5422900"/>
          <p14:tracePt t="148934" x="6426200" y="5384800"/>
          <p14:tracePt t="148951" x="6426200" y="5353050"/>
          <p14:tracePt t="148968" x="6426200" y="5327650"/>
          <p14:tracePt t="148985" x="6413500" y="5295900"/>
          <p14:tracePt t="149001" x="6381750" y="5264150"/>
          <p14:tracePt t="149019" x="6337300" y="5219700"/>
          <p14:tracePt t="149036" x="6292850" y="5187950"/>
          <p14:tracePt t="149053" x="6203950" y="5149850"/>
          <p14:tracePt t="149068" x="6108700" y="5118100"/>
          <p14:tracePt t="149085" x="6032500" y="5092700"/>
          <p14:tracePt t="149101" x="5949950" y="5080000"/>
          <p14:tracePt t="149118" x="5886450" y="5080000"/>
          <p14:tracePt t="149135" x="5835650" y="5080000"/>
          <p14:tracePt t="149151" x="5784850" y="5086350"/>
          <p14:tracePt t="149168" x="5727700" y="5130800"/>
          <p14:tracePt t="149185" x="5676900" y="5175250"/>
          <p14:tracePt t="149201" x="5626100" y="5245100"/>
          <p14:tracePt t="149218" x="5607050" y="5276850"/>
          <p14:tracePt t="149235" x="5594350" y="5314950"/>
          <p14:tracePt t="149252" x="5581650" y="5346700"/>
          <p14:tracePt t="149269" x="5581650" y="5378450"/>
          <p14:tracePt t="149286" x="5581650" y="5397500"/>
          <p14:tracePt t="149302" x="5581650" y="5410200"/>
          <p14:tracePt t="149319" x="5581650" y="5429250"/>
          <p14:tracePt t="149335" x="5581650" y="5435600"/>
          <p14:tracePt t="149369" x="5588000" y="5441950"/>
          <p14:tracePt t="149401" x="5594350" y="5441950"/>
          <p14:tracePt t="149866" x="5562600" y="5441950"/>
          <p14:tracePt t="149867" x="5505450" y="5441950"/>
          <p14:tracePt t="149878" x="5422900" y="5441950"/>
          <p14:tracePt t="149886" x="5226050" y="5441950"/>
          <p14:tracePt t="149904" x="5016500" y="5441950"/>
          <p14:tracePt t="149919" x="4705350" y="5441950"/>
          <p14:tracePt t="149936" x="4425950" y="5441950"/>
          <p14:tracePt t="149952" x="4191000" y="5441950"/>
          <p14:tracePt t="149969" x="3968750" y="5441950"/>
          <p14:tracePt t="149985" x="3683000" y="5435600"/>
          <p14:tracePt t="150003" x="3517900" y="5410200"/>
          <p14:tracePt t="150019" x="3346450" y="5384800"/>
          <p14:tracePt t="150036" x="3200400" y="5359400"/>
          <p14:tracePt t="150052" x="3073400" y="5327650"/>
          <p14:tracePt t="150069" x="2952750" y="5283200"/>
          <p14:tracePt t="150086" x="2870200" y="5238750"/>
          <p14:tracePt t="150102" x="2794000" y="5194300"/>
          <p14:tracePt t="150119" x="2736850" y="5156200"/>
          <p14:tracePt t="150136" x="2692400" y="5124450"/>
          <p14:tracePt t="150152" x="2647950" y="5099050"/>
          <p14:tracePt t="150152" x="2635250" y="5086350"/>
          <p14:tracePt t="150171" x="2590800" y="5067300"/>
          <p14:tracePt t="150186" x="2565400" y="5048250"/>
          <p14:tracePt t="150203" x="2540000" y="5041900"/>
          <p14:tracePt t="150219" x="2527300" y="5035550"/>
          <p14:tracePt t="150236" x="2520950" y="5035550"/>
          <p14:tracePt t="150252" x="2514600" y="5035550"/>
          <p14:tracePt t="150269" x="2508250" y="5035550"/>
          <p14:tracePt t="150286" x="2501900" y="5035550"/>
          <p14:tracePt t="150302" x="2482850" y="5029200"/>
          <p14:tracePt t="150319" x="2476500" y="5022850"/>
          <p14:tracePt t="150336" x="2457450" y="5016500"/>
          <p14:tracePt t="150352" x="2425700" y="5010150"/>
          <p14:tracePt t="150369" x="2400300" y="4991100"/>
          <p14:tracePt t="150386" x="2381250" y="4978400"/>
          <p14:tracePt t="150403" x="2368550" y="4972050"/>
          <p14:tracePt t="150419" x="2355850" y="4965700"/>
          <p14:tracePt t="150436" x="2349500" y="4959350"/>
          <p14:tracePt t="150452" x="2330450" y="4946650"/>
          <p14:tracePt t="150469" x="2324100" y="4946650"/>
          <p14:tracePt t="150485" x="2305050" y="4933950"/>
          <p14:tracePt t="150503" x="2298700" y="4927600"/>
          <p14:tracePt t="150519" x="2286000" y="4914900"/>
          <p14:tracePt t="150536" x="2273300" y="4914900"/>
          <p14:tracePt t="150552" x="2260600" y="4902200"/>
          <p14:tracePt t="150569" x="2254250" y="4889500"/>
          <p14:tracePt t="150586" x="2254250" y="4883150"/>
          <p14:tracePt t="150602" x="2247900" y="4876800"/>
          <p14:tracePt t="150619" x="2241550" y="4870450"/>
          <p14:tracePt t="150636" x="2235200" y="4870450"/>
          <p14:tracePt t="150652" x="2228850" y="4870450"/>
          <p14:tracePt t="150669" x="2209800" y="4870450"/>
          <p14:tracePt t="150686" x="2178050" y="4889500"/>
          <p14:tracePt t="150703" x="2152650" y="4927600"/>
          <p14:tracePt t="150719" x="2127250" y="4991100"/>
          <p14:tracePt t="150736" x="2120900" y="5029200"/>
          <p14:tracePt t="150752" x="2120900" y="5060950"/>
          <p14:tracePt t="150769" x="2159000" y="5130800"/>
          <p14:tracePt t="150786" x="2222500" y="5175250"/>
          <p14:tracePt t="150802" x="2305050" y="5213350"/>
          <p14:tracePt t="150819" x="2413000" y="5251450"/>
          <p14:tracePt t="150835" x="2533650" y="5289550"/>
          <p14:tracePt t="150852" x="2622550" y="5302250"/>
          <p14:tracePt t="150869" x="2667000" y="5302250"/>
          <p14:tracePt t="150886" x="2692400" y="5302250"/>
          <p14:tracePt t="150903" x="2711450" y="5295900"/>
          <p14:tracePt t="150919" x="2736850" y="5270500"/>
          <p14:tracePt t="150936" x="2762250" y="5194300"/>
          <p14:tracePt t="150952" x="2781300" y="5118100"/>
          <p14:tracePt t="150952" x="2781300" y="5073650"/>
          <p14:tracePt t="150970" x="2781300" y="5029200"/>
          <p14:tracePt t="150970" x="2781300" y="5010150"/>
          <p14:tracePt t="150986" x="2781300" y="4972050"/>
          <p14:tracePt t="151002" x="2768600" y="4953000"/>
          <p14:tracePt t="151019" x="2755900" y="4933950"/>
          <p14:tracePt t="151035" x="2730500" y="4914900"/>
          <p14:tracePt t="151052" x="2711450" y="4908550"/>
          <p14:tracePt t="151069" x="2679700" y="4902200"/>
          <p14:tracePt t="151086" x="2635250" y="4895850"/>
          <p14:tracePt t="151102" x="2559050" y="4889500"/>
          <p14:tracePt t="151119" x="2508250" y="4889500"/>
          <p14:tracePt t="151136" x="2457450" y="4889500"/>
          <p14:tracePt t="151152" x="2413000" y="4889500"/>
          <p14:tracePt t="151169" x="2381250" y="4895850"/>
          <p14:tracePt t="151169" x="2368550" y="4908550"/>
          <p14:tracePt t="151188" x="2336800" y="4927600"/>
          <p14:tracePt t="151202" x="2311400" y="4953000"/>
          <p14:tracePt t="151219" x="2279650" y="4978400"/>
          <p14:tracePt t="151235" x="2266950" y="5003800"/>
          <p14:tracePt t="151252" x="2254250" y="5029200"/>
          <p14:tracePt t="151269" x="2247900" y="5048250"/>
          <p14:tracePt t="151285" x="2247900" y="5073650"/>
          <p14:tracePt t="151301" x="2241550" y="5099050"/>
          <p14:tracePt t="151319" x="2241550" y="5118100"/>
          <p14:tracePt t="151336" x="2241550" y="5137150"/>
          <p14:tracePt t="151353" x="2241550" y="5143500"/>
          <p14:tracePt t="151369" x="2241550" y="5168900"/>
          <p14:tracePt t="151387" x="2254250" y="5181600"/>
          <p14:tracePt t="151402" x="2254250" y="5187950"/>
          <p14:tracePt t="151419" x="2260600" y="5194300"/>
          <p14:tracePt t="151435" x="2266950" y="5200650"/>
          <p14:tracePt t="151452" x="2273300" y="5207000"/>
          <p14:tracePt t="151498" x="2279650" y="5207000"/>
          <p14:tracePt t="151506" x="2286000" y="5213350"/>
          <p14:tracePt t="151666" x="2292350" y="5213350"/>
          <p14:tracePt t="151673" x="2292350" y="5207000"/>
          <p14:tracePt t="151682" x="2292350" y="5187950"/>
          <p14:tracePt t="151686" x="2292350" y="5168900"/>
          <p14:tracePt t="151703" x="2292350" y="5156200"/>
          <p14:tracePt t="151719" x="2298700" y="5143500"/>
          <p14:tracePt t="151735" x="2298700" y="5130800"/>
          <p14:tracePt t="151752" x="2298700" y="5124450"/>
          <p14:tracePt t="152242" x="2298700" y="5130800"/>
          <p14:tracePt t="152250" x="2298700" y="5137150"/>
          <p14:tracePt t="152261" x="2298700" y="5143500"/>
          <p14:tracePt t="152266" x="2305050" y="5156200"/>
          <p14:tracePt t="152274" x="2317750" y="5175250"/>
          <p14:tracePt t="152285" x="2317750" y="5187950"/>
          <p14:tracePt t="152302" x="2324100" y="5207000"/>
          <p14:tracePt t="152318" x="2336800" y="5232400"/>
          <p14:tracePt t="152336" x="2349500" y="5245100"/>
          <p14:tracePt t="152353" x="2362200" y="5276850"/>
          <p14:tracePt t="152369" x="2387600" y="5314950"/>
          <p14:tracePt t="152387" x="2419350" y="5346700"/>
          <p14:tracePt t="152402" x="2451100" y="5378450"/>
          <p14:tracePt t="152419" x="2501900" y="5410200"/>
          <p14:tracePt t="152436" x="2559050" y="5441950"/>
          <p14:tracePt t="152452" x="2603500" y="5473700"/>
          <p14:tracePt t="152469" x="2673350" y="5492750"/>
          <p14:tracePt t="152486" x="2755900" y="5518150"/>
          <p14:tracePt t="152502" x="2844800" y="5549900"/>
          <p14:tracePt t="152519" x="2946400" y="5568950"/>
          <p14:tracePt t="152535" x="3028950" y="5575300"/>
          <p14:tracePt t="152552" x="3111500" y="5581650"/>
          <p14:tracePt t="152569" x="3213100" y="5588000"/>
          <p14:tracePt t="152586" x="3270250" y="5588000"/>
          <p14:tracePt t="152602" x="3314700" y="5588000"/>
          <p14:tracePt t="152619" x="3333750" y="5588000"/>
          <p14:tracePt t="152637" x="3352800" y="5588000"/>
          <p14:tracePt t="152652" x="3365500" y="5575300"/>
          <p14:tracePt t="152669" x="3371850" y="5549900"/>
          <p14:tracePt t="152686" x="3371850" y="5505450"/>
          <p14:tracePt t="152702" x="3371850" y="5435600"/>
          <p14:tracePt t="152719" x="3346450" y="5346700"/>
          <p14:tracePt t="152735" x="3308350" y="5251450"/>
          <p14:tracePt t="152752" x="3251200" y="5156200"/>
          <p14:tracePt t="152769" x="3168650" y="5029200"/>
          <p14:tracePt t="152786" x="3111500" y="4959350"/>
          <p14:tracePt t="152802" x="3048000" y="4908550"/>
          <p14:tracePt t="152821" x="2971800" y="4864100"/>
          <p14:tracePt t="152836" x="2895600" y="4832350"/>
          <p14:tracePt t="152852" x="2832100" y="4806950"/>
          <p14:tracePt t="152869" x="2749550" y="4787900"/>
          <p14:tracePt t="152886" x="2686050" y="4775200"/>
          <p14:tracePt t="152902" x="2654300" y="4768850"/>
          <p14:tracePt t="152919" x="2609850" y="4768850"/>
          <p14:tracePt t="152935" x="2571750" y="4768850"/>
          <p14:tracePt t="152952" x="2540000" y="4768850"/>
          <p14:tracePt t="152971" x="2520950" y="4768850"/>
          <p14:tracePt t="152986" x="2501900" y="4768850"/>
          <p14:tracePt t="153003" x="2489200" y="4768850"/>
          <p14:tracePt t="153019" x="2482850" y="4775200"/>
          <p14:tracePt t="153036" x="2476500" y="4781550"/>
          <p14:tracePt t="153052" x="2463800" y="4781550"/>
          <p14:tracePt t="153069" x="2457450" y="4781550"/>
          <p14:tracePt t="153085" x="2444750" y="4787900"/>
          <p14:tracePt t="153102" x="2438400" y="4787900"/>
          <p14:tracePt t="153119" x="2425700" y="4794250"/>
          <p14:tracePt t="153136" x="2419350" y="4800600"/>
          <p14:tracePt t="153152" x="2406650" y="4806950"/>
          <p14:tracePt t="153170" x="2400300" y="4819650"/>
          <p14:tracePt t="153186" x="2387600" y="4826000"/>
          <p14:tracePt t="153202" x="2381250" y="4832350"/>
          <p14:tracePt t="153220" x="2381250" y="4838700"/>
          <p14:tracePt t="153236" x="2368550" y="4851400"/>
          <p14:tracePt t="153274" x="2368550" y="4857750"/>
          <p14:tracePt t="153285" x="2368550" y="4864100"/>
          <p14:tracePt t="154041" x="2368550" y="4870450"/>
          <p14:tracePt t="154049" x="2368550" y="4876800"/>
          <p14:tracePt t="154049" x="2368550" y="4902200"/>
          <p14:tracePt t="154058" x="2368550" y="4908550"/>
          <p14:tracePt t="154070" x="2387600" y="4946650"/>
          <p14:tracePt t="154085" x="2400300" y="4978400"/>
          <p14:tracePt t="154102" x="2413000" y="5010150"/>
          <p14:tracePt t="154119" x="2425700" y="5029200"/>
          <p14:tracePt t="154136" x="2425700" y="5041900"/>
          <p14:tracePt t="154152" x="2438400" y="5054600"/>
          <p14:tracePt t="154169" x="2444750" y="5067300"/>
          <p14:tracePt t="154186" x="2444750" y="5073650"/>
          <p14:tracePt t="154202" x="2451100" y="5080000"/>
          <p14:tracePt t="154219" x="2457450" y="5080000"/>
          <p14:tracePt t="154236" x="2457450" y="5092700"/>
          <p14:tracePt t="154252" x="2470150" y="5099050"/>
          <p14:tracePt t="154269" x="2470150" y="5105400"/>
          <p14:tracePt t="154285" x="2476500" y="5111750"/>
          <p14:tracePt t="154302" x="2482850" y="5118100"/>
          <p14:tracePt t="154319" x="2495550" y="5130800"/>
          <p14:tracePt t="154335" x="2508250" y="5149850"/>
          <p14:tracePt t="154352" x="2533650" y="5181600"/>
          <p14:tracePt t="154352" x="2546350" y="5200650"/>
          <p14:tracePt t="154370" x="2559050" y="5207000"/>
          <p14:tracePt t="154385" x="2616200" y="5257800"/>
          <p14:tracePt t="154402" x="2686050" y="5302250"/>
          <p14:tracePt t="154419" x="2762250" y="5340350"/>
          <p14:tracePt t="154435" x="2863850" y="5384800"/>
          <p14:tracePt t="154452" x="2959100" y="5410200"/>
          <p14:tracePt t="154469" x="3054350" y="5435600"/>
          <p14:tracePt t="154485" x="3181350" y="5473700"/>
          <p14:tracePt t="154502" x="3314700" y="5492750"/>
          <p14:tracePt t="154519" x="3460750" y="5511800"/>
          <p14:tracePt t="154535" x="3676650" y="5556250"/>
          <p14:tracePt t="154552" x="4019550" y="5613400"/>
          <p14:tracePt t="154569" x="4743450" y="5683250"/>
          <p14:tracePt t="154586" x="5257800" y="5695950"/>
          <p14:tracePt t="154602" x="5683250" y="5695950"/>
          <p14:tracePt t="154619" x="5969000" y="5664200"/>
          <p14:tracePt t="154635" x="6134100" y="5619750"/>
          <p14:tracePt t="154652" x="6235700" y="5575300"/>
          <p14:tracePt t="154669" x="6305550" y="5543550"/>
          <p14:tracePt t="154686" x="6362700" y="5511800"/>
          <p14:tracePt t="154702" x="6407150" y="5486400"/>
          <p14:tracePt t="154719" x="6451600" y="5448300"/>
          <p14:tracePt t="154735" x="6489700" y="5410200"/>
          <p14:tracePt t="154753" x="6527800" y="5365750"/>
          <p14:tracePt t="154769" x="6553200" y="5308600"/>
          <p14:tracePt t="154787" x="6559550" y="5289550"/>
          <p14:tracePt t="154802" x="6565900" y="5264150"/>
          <p14:tracePt t="154819" x="6565900" y="5238750"/>
          <p14:tracePt t="154835" x="6565900" y="5200650"/>
          <p14:tracePt t="154852" x="6559550" y="5156200"/>
          <p14:tracePt t="154869" x="6534150" y="5111750"/>
          <p14:tracePt t="154886" x="6489700" y="5067300"/>
          <p14:tracePt t="154902" x="6419850" y="5029200"/>
          <p14:tracePt t="154919" x="6356350" y="5003800"/>
          <p14:tracePt t="154935" x="6273800" y="4972050"/>
          <p14:tracePt t="154952" x="6172200" y="4959350"/>
          <p14:tracePt t="154969" x="6045200" y="4959350"/>
          <p14:tracePt t="154986" x="5949950" y="4972050"/>
          <p14:tracePt t="155002" x="5867400" y="5010150"/>
          <p14:tracePt t="155019" x="5791200" y="5054600"/>
          <p14:tracePt t="155035" x="5708650" y="5118100"/>
          <p14:tracePt t="155052" x="5645150" y="5156200"/>
          <p14:tracePt t="155069" x="5607050" y="5200650"/>
          <p14:tracePt t="155086" x="5588000" y="5219700"/>
          <p14:tracePt t="155102" x="5588000" y="5251450"/>
          <p14:tracePt t="155119" x="5588000" y="5283200"/>
          <p14:tracePt t="155135" x="5588000" y="5314950"/>
          <p14:tracePt t="155152" x="5588000" y="5346700"/>
          <p14:tracePt t="155168" x="5607050" y="5403850"/>
          <p14:tracePt t="155186" x="5626100" y="5429250"/>
          <p14:tracePt t="155202" x="5651500" y="5461000"/>
          <p14:tracePt t="155219" x="5670550" y="5486400"/>
          <p14:tracePt t="155235" x="5695950" y="5511800"/>
          <p14:tracePt t="155252" x="5753100" y="5549900"/>
          <p14:tracePt t="155268" x="5829300" y="5581650"/>
          <p14:tracePt t="155286" x="5911850" y="5607050"/>
          <p14:tracePt t="155302" x="6000750" y="5626100"/>
          <p14:tracePt t="155319" x="6076950" y="5626100"/>
          <p14:tracePt t="155335" x="6121400" y="5626100"/>
          <p14:tracePt t="155352" x="6172200" y="5613400"/>
          <p14:tracePt t="155369" x="6216650" y="5588000"/>
          <p14:tracePt t="155386" x="6248400" y="5549900"/>
          <p14:tracePt t="155401" x="6280150" y="5505450"/>
          <p14:tracePt t="155418" x="6286500" y="5454650"/>
          <p14:tracePt t="155435" x="6292850" y="5410200"/>
          <p14:tracePt t="155451" x="6292850" y="5359400"/>
          <p14:tracePt t="155469" x="6292850" y="5314950"/>
          <p14:tracePt t="155487" x="6286500" y="5283200"/>
          <p14:tracePt t="155502" x="6273800" y="5251450"/>
          <p14:tracePt t="155519" x="6254750" y="5226050"/>
          <p14:tracePt t="155535" x="6223000" y="5200650"/>
          <p14:tracePt t="155552" x="6191250" y="5175250"/>
          <p14:tracePt t="155569" x="6115050" y="5137150"/>
          <p14:tracePt t="155586" x="6057900" y="5130800"/>
          <p14:tracePt t="155602" x="6007100" y="5130800"/>
          <p14:tracePt t="155619" x="5975350" y="5130800"/>
          <p14:tracePt t="155635" x="5943600" y="5130800"/>
          <p14:tracePt t="155652" x="5911850" y="5143500"/>
          <p14:tracePt t="155669" x="5899150" y="5156200"/>
          <p14:tracePt t="155686" x="5873750" y="5175250"/>
          <p14:tracePt t="155702" x="5854700" y="5200650"/>
          <p14:tracePt t="155720" x="5842000" y="5226050"/>
          <p14:tracePt t="155736" x="5829300" y="5257800"/>
          <p14:tracePt t="155736" x="5822950" y="5270500"/>
          <p14:tracePt t="155754" x="5816600" y="5283200"/>
          <p14:tracePt t="155769" x="5803900" y="5327650"/>
          <p14:tracePt t="155786" x="5797550" y="5346700"/>
          <p14:tracePt t="155802" x="5797550" y="5372100"/>
          <p14:tracePt t="155819" x="5797550" y="5391150"/>
          <p14:tracePt t="155835" x="5797550" y="5403850"/>
          <p14:tracePt t="155852" x="5797550" y="5422900"/>
          <p14:tracePt t="155869" x="5797550" y="5441950"/>
          <p14:tracePt t="155885" x="5803900" y="5473700"/>
          <p14:tracePt t="155902" x="5816600" y="5492750"/>
          <p14:tracePt t="155919" x="5835650" y="5511800"/>
          <p14:tracePt t="155935" x="5854700" y="5537200"/>
          <p14:tracePt t="155952" x="5861050" y="5543550"/>
          <p14:tracePt t="155968" x="5867400" y="5549900"/>
          <p14:tracePt t="156018" x="5873750" y="5549900"/>
          <p14:tracePt t="156050" x="5873750" y="5556250"/>
          <p14:tracePt t="156058" x="5886450" y="5562600"/>
          <p14:tracePt t="156068" x="5892800" y="5562600"/>
          <p14:tracePt t="156070" x="5924550" y="5575300"/>
          <p14:tracePt t="156085" x="5969000" y="5581650"/>
          <p14:tracePt t="156102" x="6019800" y="5588000"/>
          <p14:tracePt t="156118" x="6070600" y="5588000"/>
          <p14:tracePt t="156135" x="6108700" y="5588000"/>
          <p14:tracePt t="156152" x="6140450" y="5588000"/>
          <p14:tracePt t="156168" x="6197600" y="5568950"/>
          <p14:tracePt t="156186" x="6229350" y="5537200"/>
          <p14:tracePt t="156202" x="6242050" y="5499100"/>
          <p14:tracePt t="156218" x="6248400" y="5461000"/>
          <p14:tracePt t="156236" x="6248400" y="5416550"/>
          <p14:tracePt t="156252" x="6248400" y="5372100"/>
          <p14:tracePt t="156269" x="6235700" y="5327650"/>
          <p14:tracePt t="156286" x="6210300" y="5283200"/>
          <p14:tracePt t="156302" x="6178550" y="5245100"/>
          <p14:tracePt t="156318" x="6165850" y="5226050"/>
          <p14:tracePt t="156335" x="6127750" y="5194300"/>
          <p14:tracePt t="156352" x="6089650" y="5175250"/>
          <p14:tracePt t="156369" x="6051550" y="5162550"/>
          <p14:tracePt t="156386" x="6026150" y="5156200"/>
          <p14:tracePt t="156402" x="6000750" y="5149850"/>
          <p14:tracePt t="156419" x="5981700" y="5143500"/>
          <p14:tracePt t="156436" x="5949950" y="5143500"/>
          <p14:tracePt t="156452" x="5924550" y="5143500"/>
          <p14:tracePt t="156469" x="5892800" y="5143500"/>
          <p14:tracePt t="156485" x="5848350" y="5156200"/>
          <p14:tracePt t="156502" x="5822950" y="5175250"/>
          <p14:tracePt t="156518" x="5803900" y="5200650"/>
          <p14:tracePt t="156535" x="5778500" y="5232400"/>
          <p14:tracePt t="156552" x="5759450" y="5270500"/>
          <p14:tracePt t="156569" x="5759450" y="5334000"/>
          <p14:tracePt t="156586" x="5759450" y="5378450"/>
          <p14:tracePt t="156602" x="5759450" y="5410200"/>
          <p14:tracePt t="156619" x="5759450" y="5454650"/>
          <p14:tracePt t="156635" x="5765800" y="5492750"/>
          <p14:tracePt t="156652" x="5791200" y="5530850"/>
          <p14:tracePt t="156669" x="5810250" y="5568950"/>
          <p14:tracePt t="156685" x="5835650" y="5607050"/>
          <p14:tracePt t="156702" x="5867400" y="5638800"/>
          <p14:tracePt t="156719" x="5905500" y="5670550"/>
          <p14:tracePt t="156735" x="5943600" y="5695950"/>
          <p14:tracePt t="156752" x="6007100" y="5727700"/>
          <p14:tracePt t="156752" x="6038850" y="5734050"/>
          <p14:tracePt t="156769" x="6108700" y="5753100"/>
          <p14:tracePt t="156786" x="6184900" y="5759450"/>
          <p14:tracePt t="156802" x="6267450" y="5759450"/>
          <p14:tracePt t="156819" x="6350000" y="5759450"/>
          <p14:tracePt t="156836" x="6438900" y="5753100"/>
          <p14:tracePt t="156852" x="6521450" y="5721350"/>
          <p14:tracePt t="156869" x="6578600" y="5689600"/>
          <p14:tracePt t="156885" x="6629400" y="5645150"/>
          <p14:tracePt t="156902" x="6642100" y="5594350"/>
          <p14:tracePt t="156919" x="6648450" y="5524500"/>
          <p14:tracePt t="156936" x="6648450" y="5441950"/>
          <p14:tracePt t="156952" x="6629400" y="5378450"/>
          <p14:tracePt t="156969" x="6553200" y="5257800"/>
          <p14:tracePt t="156986" x="6508750" y="5207000"/>
          <p14:tracePt t="157002" x="6451600" y="5162550"/>
          <p14:tracePt t="157018" x="6400800" y="5137150"/>
          <p14:tracePt t="157036" x="6350000" y="5124450"/>
          <p14:tracePt t="157052" x="6292850" y="5111750"/>
          <p14:tracePt t="157069" x="6248400" y="5105400"/>
          <p14:tracePt t="157085" x="6203950" y="5105400"/>
          <p14:tracePt t="157102" x="6165850" y="5105400"/>
          <p14:tracePt t="157118" x="6121400" y="5111750"/>
          <p14:tracePt t="157135" x="6083300" y="5124450"/>
          <p14:tracePt t="157152" x="6045200" y="5143500"/>
          <p14:tracePt t="157169" x="5975350" y="5200650"/>
          <p14:tracePt t="157186" x="5949950" y="5238750"/>
          <p14:tracePt t="157202" x="5937250" y="5276850"/>
          <p14:tracePt t="157218" x="5918200" y="5314950"/>
          <p14:tracePt t="157235" x="5918200" y="5353050"/>
          <p14:tracePt t="157252" x="5905500" y="5378450"/>
          <p14:tracePt t="157269" x="5905500" y="5403850"/>
          <p14:tracePt t="157286" x="5905500" y="5422900"/>
          <p14:tracePt t="157302" x="5905500" y="5441950"/>
          <p14:tracePt t="157319" x="5905500" y="5448300"/>
          <p14:tracePt t="157335" x="5905500" y="5461000"/>
          <p14:tracePt t="157625" x="5905500" y="5467350"/>
          <p14:tracePt t="157641" x="5899150" y="5467350"/>
          <p14:tracePt t="157649" x="5892800" y="5467350"/>
          <p14:tracePt t="157668" x="5867400" y="5467350"/>
          <p14:tracePt t="157669" x="5822950" y="5454650"/>
          <p14:tracePt t="157685" x="5740400" y="5441950"/>
          <p14:tracePt t="157702" x="5632450" y="5435600"/>
          <p14:tracePt t="157718" x="5334000" y="5435600"/>
          <p14:tracePt t="157735" x="5086350" y="5435600"/>
          <p14:tracePt t="157752" x="4914900" y="5435600"/>
          <p14:tracePt t="157768" x="4673600" y="5435600"/>
          <p14:tracePt t="157787" x="4533900" y="5435600"/>
          <p14:tracePt t="157802" x="4419600" y="5435600"/>
          <p14:tracePt t="157819" x="4292600" y="5435600"/>
          <p14:tracePt t="157835" x="4171950" y="5435600"/>
          <p14:tracePt t="157852" x="4051300" y="5435600"/>
          <p14:tracePt t="157868" x="3949700" y="5429250"/>
          <p14:tracePt t="157886" x="3860800" y="5429250"/>
          <p14:tracePt t="157902" x="3778250" y="5429250"/>
          <p14:tracePt t="157919" x="3695700" y="5429250"/>
          <p14:tracePt t="157935" x="3625850" y="5429250"/>
          <p14:tracePt t="157952" x="3549650" y="5429250"/>
          <p14:tracePt t="157969" x="3441700" y="5429250"/>
          <p14:tracePt t="157986" x="3378200" y="5429250"/>
          <p14:tracePt t="158002" x="3314700" y="5429250"/>
          <p14:tracePt t="158019" x="3270250" y="5429250"/>
          <p14:tracePt t="158035" x="3238500" y="5429250"/>
          <p14:tracePt t="158052" x="3219450" y="5429250"/>
          <p14:tracePt t="158068" x="3200400" y="5429250"/>
          <p14:tracePt t="158086" x="3181350" y="5429250"/>
          <p14:tracePt t="158102" x="3168650" y="5429250"/>
          <p14:tracePt t="158119" x="3149600" y="5429250"/>
          <p14:tracePt t="158135" x="3143250" y="5429250"/>
          <p14:tracePt t="158152" x="3136900" y="5429250"/>
          <p14:tracePt t="158169" x="3130550" y="5429250"/>
          <p14:tracePt t="158354" x="3136900" y="5429250"/>
          <p14:tracePt t="158361" x="3149600" y="5429250"/>
          <p14:tracePt t="158369" x="3168650" y="5429250"/>
          <p14:tracePt t="158385" x="3181350" y="5429250"/>
          <p14:tracePt t="158386" x="3194050" y="5429250"/>
          <p14:tracePt t="158402" x="3225800" y="5429250"/>
          <p14:tracePt t="158419" x="3251200" y="5429250"/>
          <p14:tracePt t="158435" x="3302000" y="5429250"/>
          <p14:tracePt t="158452" x="3384550" y="5429250"/>
          <p14:tracePt t="158468" x="3498850" y="5422900"/>
          <p14:tracePt t="158485" x="3625850" y="5416550"/>
          <p14:tracePt t="158501" x="3746500" y="5403850"/>
          <p14:tracePt t="158518" x="3873500" y="5391150"/>
          <p14:tracePt t="158535" x="3987800" y="5391150"/>
          <p14:tracePt t="158552" x="4083050" y="5384800"/>
          <p14:tracePt t="158568" x="4203700" y="5378450"/>
          <p14:tracePt t="158586" x="4279900" y="5372100"/>
          <p14:tracePt t="158602" x="4343400" y="5365750"/>
          <p14:tracePt t="158619" x="4381500" y="5365750"/>
          <p14:tracePt t="158635" x="4400550" y="5365750"/>
          <p14:tracePt t="158652" x="4406900" y="5365750"/>
          <p14:tracePt t="158865" x="4381500" y="5365750"/>
          <p14:tracePt t="158873" x="4311650" y="5365750"/>
          <p14:tracePt t="158885" x="4248150" y="5353050"/>
          <p14:tracePt t="158886" x="4064000" y="5314950"/>
          <p14:tracePt t="158902" x="3797300" y="5276850"/>
          <p14:tracePt t="158919" x="3594100" y="5245100"/>
          <p14:tracePt t="158935" x="3429000" y="5213350"/>
          <p14:tracePt t="158952" x="3314700" y="5168900"/>
          <p14:tracePt t="158968" x="3187700" y="5130800"/>
          <p14:tracePt t="158986" x="3111500" y="5118100"/>
          <p14:tracePt t="159002" x="3041650" y="5105400"/>
          <p14:tracePt t="159018" x="2990850" y="5092700"/>
          <p14:tracePt t="159035" x="2946400" y="5073650"/>
          <p14:tracePt t="159052" x="2914650" y="5060950"/>
          <p14:tracePt t="159068" x="2889250" y="5054600"/>
          <p14:tracePt t="159085" x="2857500" y="5041900"/>
          <p14:tracePt t="159102" x="2844800" y="5029200"/>
          <p14:tracePt t="159119" x="2800350" y="5010150"/>
          <p14:tracePt t="159135" x="2755900" y="4978400"/>
          <p14:tracePt t="159152" x="2705100" y="4953000"/>
          <p14:tracePt t="159168" x="2641600" y="4927600"/>
          <p14:tracePt t="159186" x="2603500" y="4914900"/>
          <p14:tracePt t="159202" x="2552700" y="4902200"/>
          <p14:tracePt t="159219" x="2495550" y="4883150"/>
          <p14:tracePt t="159235" x="2457450" y="4876800"/>
          <p14:tracePt t="159252" x="2406650" y="4876800"/>
          <p14:tracePt t="159268" x="2368550" y="4870450"/>
          <p14:tracePt t="159285" x="2330450" y="4870450"/>
          <p14:tracePt t="159302" x="2292350" y="4870450"/>
          <p14:tracePt t="159319" x="2260600" y="4870450"/>
          <p14:tracePt t="159335" x="2254250" y="4870450"/>
          <p14:tracePt t="159352" x="2241550" y="4870450"/>
          <p14:tracePt t="159368" x="2235200" y="4876800"/>
          <p14:tracePt t="159489" x="2241550" y="4876800"/>
          <p14:tracePt t="159505" x="2254250" y="4876800"/>
          <p14:tracePt t="159521" x="2260600" y="4876800"/>
          <p14:tracePt t="159537" x="2273300" y="4876800"/>
          <p14:tracePt t="159537" x="2273300" y="4864100"/>
          <p14:tracePt t="159551" x="2273300" y="4819650"/>
          <p14:tracePt t="159551" x="2273300" y="4781550"/>
          <p14:tracePt t="159569" x="2254250" y="4718050"/>
          <p14:tracePt t="159585" x="2241550" y="4679950"/>
          <p14:tracePt t="159602" x="2241550" y="4667250"/>
          <p14:tracePt t="159618" x="2235200" y="4654550"/>
          <p14:tracePt t="159635" x="2222500" y="4641850"/>
          <p14:tracePt t="159652" x="2209800" y="4629150"/>
          <p14:tracePt t="159670" x="2184400" y="4629150"/>
          <p14:tracePt t="159685" x="2159000" y="4629150"/>
          <p14:tracePt t="159702" x="2120900" y="4629150"/>
          <p14:tracePt t="159718" x="2089150" y="4641850"/>
          <p14:tracePt t="159736" x="2063750" y="4673600"/>
          <p14:tracePt t="159752" x="2044700" y="4718050"/>
          <p14:tracePt t="159769" x="2025650" y="4794250"/>
          <p14:tracePt t="159786" x="2025650" y="4832350"/>
          <p14:tracePt t="159802" x="2025650" y="4857750"/>
          <p14:tracePt t="159819" x="2032000" y="4889500"/>
          <p14:tracePt t="159835" x="2051050" y="4914900"/>
          <p14:tracePt t="159852" x="2070100" y="4940300"/>
          <p14:tracePt t="159869" x="2095500" y="4978400"/>
          <p14:tracePt t="159885" x="2127250" y="5003800"/>
          <p14:tracePt t="159902" x="2165350" y="5016500"/>
          <p14:tracePt t="159918" x="2222500" y="5041900"/>
          <p14:tracePt t="159936" x="2279650" y="5041900"/>
          <p14:tracePt t="159952" x="2349500" y="5054600"/>
          <p14:tracePt t="159952" x="2387600" y="5054600"/>
          <p14:tracePt t="159970" x="2438400" y="5054600"/>
          <p14:tracePt t="159985" x="2476500" y="5048250"/>
          <p14:tracePt t="160002" x="2520950" y="5010150"/>
          <p14:tracePt t="160018" x="2533650" y="4965700"/>
          <p14:tracePt t="160035" x="2552700" y="4908550"/>
          <p14:tracePt t="160052" x="2571750" y="4851400"/>
          <p14:tracePt t="160069" x="2578100" y="4813300"/>
          <p14:tracePt t="160085" x="2584450" y="4781550"/>
          <p14:tracePt t="160102" x="2584450" y="4749800"/>
          <p14:tracePt t="160118" x="2584450" y="4718050"/>
          <p14:tracePt t="160135" x="2565400" y="4699000"/>
          <p14:tracePt t="160152" x="2540000" y="4673600"/>
          <p14:tracePt t="160169" x="2514600" y="4648200"/>
          <p14:tracePt t="160185" x="2470150" y="4622800"/>
          <p14:tracePt t="160202" x="2432050" y="4610100"/>
          <p14:tracePt t="160219" x="2381250" y="4597400"/>
          <p14:tracePt t="160236" x="2343150" y="4591050"/>
          <p14:tracePt t="160252" x="2317750" y="4591050"/>
          <p14:tracePt t="160269" x="2286000" y="4591050"/>
          <p14:tracePt t="160285" x="2266950" y="4603750"/>
          <p14:tracePt t="160302" x="2228850" y="4629150"/>
          <p14:tracePt t="160318" x="2190750" y="4667250"/>
          <p14:tracePt t="160336" x="2171700" y="4692650"/>
          <p14:tracePt t="160352" x="2146300" y="4730750"/>
          <p14:tracePt t="160369" x="2127250" y="4800600"/>
          <p14:tracePt t="160386" x="2120900" y="4838700"/>
          <p14:tracePt t="160402" x="2114550" y="4864100"/>
          <p14:tracePt t="160418" x="2114550" y="4883150"/>
          <p14:tracePt t="160435" x="2114550" y="4902200"/>
          <p14:tracePt t="160452" x="2114550" y="4921250"/>
          <p14:tracePt t="160468" x="2114550" y="4940300"/>
          <p14:tracePt t="160485" x="2127250" y="4972050"/>
          <p14:tracePt t="160502" x="2139950" y="5003800"/>
          <p14:tracePt t="160518" x="2159000" y="5048250"/>
          <p14:tracePt t="160535" x="2178050" y="5092700"/>
          <p14:tracePt t="160552" x="2197100" y="5130800"/>
          <p14:tracePt t="160568" x="2241550" y="5200650"/>
          <p14:tracePt t="160585" x="2279650" y="5238750"/>
          <p14:tracePt t="160602" x="2311400" y="5264150"/>
          <p14:tracePt t="160618" x="2362200" y="5283200"/>
          <p14:tracePt t="160635" x="2425700" y="5302250"/>
          <p14:tracePt t="160652" x="2489200" y="5308600"/>
          <p14:tracePt t="160668" x="2559050" y="5308600"/>
          <p14:tracePt t="160685" x="2597150" y="5308600"/>
          <p14:tracePt t="160702" x="2622550" y="5302250"/>
          <p14:tracePt t="160718" x="2641600" y="5289550"/>
          <p14:tracePt t="160735" x="2660650" y="5270500"/>
          <p14:tracePt t="160752" x="2673350" y="5232400"/>
          <p14:tracePt t="160752" x="2679700" y="5207000"/>
          <p14:tracePt t="160770" x="2679700" y="5162550"/>
          <p14:tracePt t="160785" x="2679700" y="5111750"/>
          <p14:tracePt t="160802" x="2679700" y="5086350"/>
          <p14:tracePt t="160818" x="2679700" y="5060950"/>
          <p14:tracePt t="160835" x="2673350" y="5022850"/>
          <p14:tracePt t="160852" x="2654300" y="4984750"/>
          <p14:tracePt t="160868" x="2622550" y="4927600"/>
          <p14:tracePt t="160885" x="2597150" y="4889500"/>
          <p14:tracePt t="160902" x="2571750" y="4857750"/>
          <p14:tracePt t="160918" x="2559050" y="4845050"/>
          <p14:tracePt t="160935" x="2552700" y="4845050"/>
          <p14:tracePt t="160952" x="2546350" y="4838700"/>
          <p14:tracePt t="160952" x="2540000" y="4838700"/>
          <p14:tracePt t="160993" x="2533650" y="4838700"/>
          <p14:tracePt t="161001" x="2520950" y="4838700"/>
          <p14:tracePt t="161017" x="2501900" y="4838700"/>
          <p14:tracePt t="161035" x="2495550" y="4838700"/>
          <p14:tracePt t="161036" x="2470150" y="4851400"/>
          <p14:tracePt t="161052" x="2457450" y="4864100"/>
          <p14:tracePt t="161068" x="2432050" y="4883150"/>
          <p14:tracePt t="161085" x="2419350" y="4902200"/>
          <p14:tracePt t="161102" x="2413000" y="4927600"/>
          <p14:tracePt t="161118" x="2400300" y="4946650"/>
          <p14:tracePt t="161135" x="2400300" y="4959350"/>
          <p14:tracePt t="161152" x="2387600" y="4972050"/>
          <p14:tracePt t="161168" x="2381250" y="5003800"/>
          <p14:tracePt t="161186" x="2381250" y="5016500"/>
          <p14:tracePt t="161202" x="2381250" y="5035550"/>
          <p14:tracePt t="161219" x="2381250" y="5048250"/>
          <p14:tracePt t="161235" x="2381250" y="5054600"/>
          <p14:tracePt t="161252" x="2387600" y="5067300"/>
          <p14:tracePt t="161268" x="2400300" y="5086350"/>
          <p14:tracePt t="161285" x="2406650" y="5092700"/>
          <p14:tracePt t="161302" x="2419350" y="5118100"/>
          <p14:tracePt t="161319" x="2425700" y="5124450"/>
          <p14:tracePt t="161336" x="2438400" y="5137150"/>
          <p14:tracePt t="161352" x="2444750" y="5137150"/>
          <p14:tracePt t="161368" x="2444750" y="5143500"/>
          <p14:tracePt t="161385" x="2451100" y="5149850"/>
          <p14:tracePt t="161402" x="2457450" y="5156200"/>
          <p14:tracePt t="161418" x="2463800" y="5156200"/>
          <p14:tracePt t="161435" x="2470150" y="5162550"/>
          <p14:tracePt t="161497" x="2482850" y="5168900"/>
          <p14:tracePt t="162018" x="2470150" y="5168900"/>
          <p14:tracePt t="162034" x="2463800" y="5162550"/>
          <p14:tracePt t="162050" x="2457450" y="5162550"/>
          <p14:tracePt t="162051" x="2451100" y="5156200"/>
          <p14:tracePt t="162066" x="2444750" y="5149850"/>
          <p14:tracePt t="162070" x="2432050" y="5118100"/>
          <p14:tracePt t="162086" x="2419350" y="5073650"/>
          <p14:tracePt t="162103" x="2413000" y="5022850"/>
          <p14:tracePt t="162120" x="2387600" y="4953000"/>
          <p14:tracePt t="162136" x="2368550" y="4883150"/>
          <p14:tracePt t="162153" x="2355850" y="4826000"/>
          <p14:tracePt t="162169" x="2343150" y="4787900"/>
          <p14:tracePt t="162187" x="2336800" y="4768850"/>
          <p14:tracePt t="162203" x="2330450" y="4762500"/>
          <p14:tracePt t="162219" x="2324100" y="4762500"/>
          <p14:tracePt t="162386" x="2317750" y="4762500"/>
          <p14:tracePt t="162394" x="2317750" y="4768850"/>
          <p14:tracePt t="162412" x="2305050" y="4787900"/>
          <p14:tracePt t="162419" x="2305050" y="4794250"/>
          <p14:tracePt t="162420" x="2298700" y="4800600"/>
          <p14:tracePt t="162436" x="2298700" y="4813300"/>
          <p14:tracePt t="162490" x="2298700" y="4819650"/>
          <p14:tracePt t="162514" x="2298700" y="4826000"/>
          <p14:tracePt t="162522" x="2298700" y="4832350"/>
          <p14:tracePt t="162546" x="2298700" y="4838700"/>
          <p14:tracePt t="162562" x="2298700" y="4845050"/>
          <p14:tracePt t="162568" x="2298700" y="4851400"/>
          <p14:tracePt t="162578" x="2298700" y="4857750"/>
          <p14:tracePt t="162586" x="2298700" y="4876800"/>
          <p14:tracePt t="162603" x="2298700" y="4895850"/>
          <p14:tracePt t="162619" x="2298700" y="4921250"/>
          <p14:tracePt t="162635" x="2305050" y="4953000"/>
          <p14:tracePt t="162652" x="2311400" y="4978400"/>
          <p14:tracePt t="162669" x="2317750" y="5003800"/>
          <p14:tracePt t="162686" x="2317750" y="5022850"/>
          <p14:tracePt t="162703" x="2317750" y="5048250"/>
          <p14:tracePt t="162719" x="2317750" y="5054600"/>
          <p14:tracePt t="162736" x="2317750" y="5067300"/>
          <p14:tracePt t="162753" x="2324100" y="5073650"/>
          <p14:tracePt t="162769" x="2324100" y="5080000"/>
          <p14:tracePt t="162818" x="2324100" y="5086350"/>
          <p14:tracePt t="162938" x="2324100" y="5092700"/>
          <p14:tracePt t="162946" x="2324100" y="5105400"/>
          <p14:tracePt t="162954" x="2324100" y="5111750"/>
          <p14:tracePt t="162969" x="2324100" y="5130800"/>
          <p14:tracePt t="162971" x="2330450" y="5149850"/>
          <p14:tracePt t="162987" x="2330450" y="5175250"/>
          <p14:tracePt t="163003" x="2343150" y="5194300"/>
          <p14:tracePt t="163019" x="2349500" y="5207000"/>
          <p14:tracePt t="163036" x="2349500" y="5219700"/>
          <p14:tracePt t="163053" x="2349500" y="5226050"/>
          <p14:tracePt t="163069" x="2349500" y="5232400"/>
          <p14:tracePt t="163086" x="2355850" y="5238750"/>
          <p14:tracePt t="163103" x="2362200" y="5245100"/>
          <p14:tracePt t="163119" x="2362200" y="5257800"/>
          <p14:tracePt t="163136" x="2362200" y="5264150"/>
          <p14:tracePt t="163153" x="2368550" y="5270500"/>
          <p14:tracePt t="163170" x="2374900" y="5270500"/>
          <p14:tracePt t="163187" x="2387600" y="5276850"/>
          <p14:tracePt t="163203" x="2406650" y="5276850"/>
          <p14:tracePt t="163219" x="2438400" y="5276850"/>
          <p14:tracePt t="163236" x="2495550" y="5276850"/>
          <p14:tracePt t="163252" x="2559050" y="5276850"/>
          <p14:tracePt t="163270" x="2641600" y="5276850"/>
          <p14:tracePt t="163286" x="2743200" y="5283200"/>
          <p14:tracePt t="163303" x="2857500" y="5302250"/>
          <p14:tracePt t="163319" x="2971800" y="5314950"/>
          <p14:tracePt t="163336" x="3086100" y="5321300"/>
          <p14:tracePt t="163352" x="3187700" y="5334000"/>
          <p14:tracePt t="163352" x="3244850" y="5340350"/>
          <p14:tracePt t="163371" x="3346450" y="5353050"/>
          <p14:tracePt t="163386" x="3448050" y="5365750"/>
          <p14:tracePt t="163403" x="3530600" y="5378450"/>
          <p14:tracePt t="163419" x="3625850" y="5384800"/>
          <p14:tracePt t="163436" x="3702050" y="5384800"/>
          <p14:tracePt t="163452" x="3797300" y="5384800"/>
          <p14:tracePt t="163470" x="3905250" y="5384800"/>
          <p14:tracePt t="163486" x="4000500" y="5384800"/>
          <p14:tracePt t="163503" x="4095750" y="5384800"/>
          <p14:tracePt t="163519" x="4203700" y="5391150"/>
          <p14:tracePt t="163537" x="4311650" y="5391150"/>
          <p14:tracePt t="163553" x="4445000" y="5391150"/>
          <p14:tracePt t="163553" x="4502150" y="5391150"/>
          <p14:tracePt t="163570" x="4635500" y="5391150"/>
          <p14:tracePt t="163586" x="4756150" y="5391150"/>
          <p14:tracePt t="163603" x="4876800" y="5391150"/>
          <p14:tracePt t="163619" x="4991100" y="5391150"/>
          <p14:tracePt t="163636" x="5099050" y="5391150"/>
          <p14:tracePt t="163652" x="5213350" y="5391150"/>
          <p14:tracePt t="163669" x="5327650" y="5391150"/>
          <p14:tracePt t="163686" x="5416550" y="5391150"/>
          <p14:tracePt t="163703" x="5499100" y="5372100"/>
          <p14:tracePt t="163719" x="5568950" y="5365750"/>
          <p14:tracePt t="163736" x="5626100" y="5365750"/>
          <p14:tracePt t="163753" x="5676900" y="5365750"/>
          <p14:tracePt t="163771" x="5702300" y="5365750"/>
          <p14:tracePt t="163810" x="5708650" y="5365750"/>
          <p14:tracePt t="163978" x="5702300" y="5365750"/>
          <p14:tracePt t="163995" x="5689600" y="5365750"/>
          <p14:tracePt t="163996" x="5683250" y="5365750"/>
          <p14:tracePt t="164003" x="5657850" y="5365750"/>
          <p14:tracePt t="164019" x="5626100" y="5365750"/>
          <p14:tracePt t="164036" x="5568950" y="5365750"/>
          <p14:tracePt t="164052" x="5486400" y="5365750"/>
          <p14:tracePt t="164069" x="5372100" y="5365750"/>
          <p14:tracePt t="164086" x="5238750" y="5365750"/>
          <p14:tracePt t="164103" x="5092700" y="5365750"/>
          <p14:tracePt t="164119" x="4978400" y="5365750"/>
          <p14:tracePt t="164136" x="4864100" y="5365750"/>
          <p14:tracePt t="164152" x="4743450" y="5365750"/>
          <p14:tracePt t="164152" x="4692650" y="5365750"/>
          <p14:tracePt t="164170" x="4597400" y="5365750"/>
          <p14:tracePt t="164186" x="4508500" y="5365750"/>
          <p14:tracePt t="164202" x="4425950" y="5365750"/>
          <p14:tracePt t="164219" x="4349750" y="5365750"/>
          <p14:tracePt t="164236" x="4311650" y="5365750"/>
          <p14:tracePt t="164253" x="4286250" y="5365750"/>
          <p14:tracePt t="164370" x="4305300" y="5365750"/>
          <p14:tracePt t="164378" x="4324350" y="5365750"/>
          <p14:tracePt t="164386" x="4349750" y="5365750"/>
          <p14:tracePt t="164387" x="4438650" y="5365750"/>
          <p14:tracePt t="164402" x="4559300" y="5365750"/>
          <p14:tracePt t="164419" x="4705350" y="5365750"/>
          <p14:tracePt t="164436" x="4876800" y="5365750"/>
          <p14:tracePt t="164452" x="5048250" y="5365750"/>
          <p14:tracePt t="164469" x="5207000" y="5365750"/>
          <p14:tracePt t="164486" x="5327650" y="5365750"/>
          <p14:tracePt t="164502" x="5429250" y="5365750"/>
          <p14:tracePt t="164520" x="5492750" y="5365750"/>
          <p14:tracePt t="164536" x="5524500" y="5365750"/>
          <p14:tracePt t="164553" x="5549900" y="5359400"/>
          <p14:tracePt t="164569" x="5575300" y="5359400"/>
          <p14:tracePt t="164587" x="5588000" y="5353050"/>
          <p14:tracePt t="164602" x="5594350" y="5353050"/>
          <p14:tracePt t="164620" x="5594350" y="5346700"/>
          <p14:tracePt t="164636" x="5600700" y="5346700"/>
          <p14:tracePt t="164674" x="5607050" y="5346700"/>
          <p14:tracePt t="165554" x="5613400" y="5346700"/>
          <p14:tracePt t="165562" x="5619750" y="5346700"/>
          <p14:tracePt t="165570" x="5638800" y="5346700"/>
          <p14:tracePt t="165594" x="5645150" y="5346700"/>
          <p14:tracePt t="165602" x="5651500" y="5346700"/>
          <p14:tracePt t="165608" x="5657850" y="5346700"/>
          <p14:tracePt t="167726"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a:t>Introduction</a:t>
            </a:r>
            <a:r>
              <a:rPr lang="en-GB"/>
              <a:t> </a:t>
            </a:r>
          </a:p>
        </p:txBody>
      </p:sp>
      <p:sp>
        <p:nvSpPr>
          <p:cNvPr id="317443" name="Rectangle 3"/>
          <p:cNvSpPr>
            <a:spLocks noGrp="1" noChangeArrowheads="1"/>
          </p:cNvSpPr>
          <p:nvPr>
            <p:ph type="body" idx="1"/>
          </p:nvPr>
        </p:nvSpPr>
        <p:spPr/>
        <p:txBody>
          <a:bodyPr/>
          <a:lstStyle/>
          <a:p>
            <a:r>
              <a:rPr lang="en-NZ"/>
              <a:t>The ISR executes in response to the interrupt and generally performs an input or output operation to a device</a:t>
            </a:r>
          </a:p>
          <a:p>
            <a:endParaRPr lang="en-NZ"/>
          </a:p>
          <a:p>
            <a:r>
              <a:rPr lang="en-NZ"/>
              <a:t>When an interrupt occurs, the main program temporarily suspends execution and branches to the ISR</a:t>
            </a:r>
          </a:p>
          <a:p>
            <a:endParaRPr lang="en-NZ"/>
          </a:p>
          <a:p>
            <a:r>
              <a:rPr lang="en-NZ"/>
              <a:t>The ISR executes, performs the desired operation, and terminates with a “return from interrupt” (RETI) instruction</a:t>
            </a:r>
          </a:p>
          <a:p>
            <a:pPr lvl="1"/>
            <a:r>
              <a:rPr lang="en-GB"/>
              <a:t>The RETI instruction is different from the normal “RET” instruction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224"/>
    </mc:Choice>
    <mc:Fallback>
      <p:transition spd="slow" advTm="8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87" x="3702050" y="1289050"/>
          <p14:tracePt t="2549" x="3689350" y="1289050"/>
          <p14:tracePt t="2557" x="3651250" y="1289050"/>
          <p14:tracePt t="2565" x="3587750" y="1289050"/>
          <p14:tracePt t="2573" x="3511550" y="1289050"/>
          <p14:tracePt t="2581" x="3321050" y="1289050"/>
          <p14:tracePt t="2597" x="3105150" y="1289050"/>
          <p14:tracePt t="2612" x="2819400" y="1289050"/>
          <p14:tracePt t="2630" x="2730500" y="1289050"/>
          <p14:tracePt t="2645" x="2609850" y="1289050"/>
          <p14:tracePt t="2661" x="2470150" y="1289050"/>
          <p14:tracePt t="2685" x="2432050" y="1289050"/>
          <p14:tracePt t="2694" x="2393950" y="1289050"/>
          <p14:tracePt t="2727" x="2317750" y="1295400"/>
          <p14:tracePt t="2733" x="2260600" y="1301750"/>
          <p14:tracePt t="2744" x="2203450" y="1314450"/>
          <p14:tracePt t="2763" x="2146300" y="1314450"/>
          <p14:tracePt t="2778" x="2101850" y="1320800"/>
          <p14:tracePt t="2794" x="2063750" y="1327150"/>
          <p14:tracePt t="2811" x="2012950" y="1327150"/>
          <p14:tracePt t="2827" x="1962150" y="1327150"/>
          <p14:tracePt t="2845" x="1905000" y="1327150"/>
          <p14:tracePt t="2861" x="1841500" y="1327150"/>
          <p14:tracePt t="2878" x="1822450" y="1327150"/>
          <p14:tracePt t="2894" x="1803400" y="1327150"/>
          <p14:tracePt t="2911" x="1790700" y="1327150"/>
          <p14:tracePt t="2927" x="1778000" y="1327150"/>
          <p14:tracePt t="2945" x="1758950" y="1327150"/>
          <p14:tracePt t="2961" x="1746250" y="1327150"/>
          <p14:tracePt t="2978" x="1733550" y="1327150"/>
          <p14:tracePt t="3221" x="1739900" y="1327150"/>
          <p14:tracePt t="3229" x="1746250" y="1327150"/>
          <p14:tracePt t="3245" x="1752600" y="1327150"/>
          <p14:tracePt t="3261" x="1765300" y="1327150"/>
          <p14:tracePt t="3262" x="1790700" y="1327150"/>
          <p14:tracePt t="3278" x="1803400" y="1327150"/>
          <p14:tracePt t="3294" x="1822450" y="1327150"/>
          <p14:tracePt t="3311" x="1854200" y="1327150"/>
          <p14:tracePt t="3327" x="1892300" y="1327150"/>
          <p14:tracePt t="3344" x="1943100" y="1327150"/>
          <p14:tracePt t="3361" x="2006600" y="1327150"/>
          <p14:tracePt t="3377" x="2063750" y="1327150"/>
          <p14:tracePt t="3394" x="2139950" y="1327150"/>
          <p14:tracePt t="3411" x="2197100" y="1327150"/>
          <p14:tracePt t="3428" x="2260600" y="1333500"/>
          <p14:tracePt t="3444" x="2311400" y="1333500"/>
          <p14:tracePt t="3461" x="2362200" y="1333500"/>
          <p14:tracePt t="3478" x="2387600" y="1333500"/>
          <p14:tracePt t="3494" x="2400300" y="1333500"/>
          <p14:tracePt t="3511" x="2406650" y="1333500"/>
          <p14:tracePt t="3527" x="2419350" y="1333500"/>
          <p14:tracePt t="3544" x="2432050" y="1333500"/>
          <p14:tracePt t="3560" x="2438400" y="1333500"/>
          <p14:tracePt t="3577" x="2444750" y="1333500"/>
          <p14:tracePt t="3613" x="2451100" y="1333500"/>
          <p14:tracePt t="3629" x="2463800" y="1333500"/>
          <p14:tracePt t="3645" x="2470150" y="1333500"/>
          <p14:tracePt t="3661" x="2482850" y="1333500"/>
          <p14:tracePt t="3662" x="2495550" y="1333500"/>
          <p14:tracePt t="3678" x="2508250" y="1333500"/>
          <p14:tracePt t="3696" x="2520950" y="1333500"/>
          <p14:tracePt t="3711" x="2533650" y="1333500"/>
          <p14:tracePt t="3728" x="2540000" y="1333500"/>
          <p14:tracePt t="3744" x="2546350" y="1333500"/>
          <p14:tracePt t="3797" x="2552700" y="1333500"/>
          <p14:tracePt t="4455" x="2565400" y="1333500"/>
          <p14:tracePt t="4462" x="2597150" y="1333500"/>
          <p14:tracePt t="4470" x="2647950" y="1333500"/>
          <p14:tracePt t="4478" x="2743200" y="1333500"/>
          <p14:tracePt t="4489" x="2787650" y="1333500"/>
          <p14:tracePt t="4496" x="2863850" y="1333500"/>
          <p14:tracePt t="4512" x="2927350" y="1333500"/>
          <p14:tracePt t="4529" x="2984500" y="1333500"/>
          <p14:tracePt t="4545" x="3041650" y="1333500"/>
          <p14:tracePt t="4562" x="3124200" y="1333500"/>
          <p14:tracePt t="4578" x="3213100" y="1333500"/>
          <p14:tracePt t="4595" x="3314700" y="1333500"/>
          <p14:tracePt t="4611" x="3409950" y="1333500"/>
          <p14:tracePt t="4628" x="3492500" y="1333500"/>
          <p14:tracePt t="4644" x="3543300" y="1333500"/>
          <p14:tracePt t="4661" x="3619500" y="1333500"/>
          <p14:tracePt t="4678" x="3657600" y="1333500"/>
          <p14:tracePt t="4696" x="3683000" y="1333500"/>
          <p14:tracePt t="4712" x="3721100" y="1333500"/>
          <p14:tracePt t="4728" x="3759200" y="1333500"/>
          <p14:tracePt t="4745" x="3803650" y="1333500"/>
          <p14:tracePt t="4762" x="3898900" y="1333500"/>
          <p14:tracePt t="4778" x="3968750" y="1333500"/>
          <p14:tracePt t="4795" x="4000500" y="1333500"/>
          <p14:tracePt t="4812" x="4089400" y="1333500"/>
          <p14:tracePt t="4829" x="4178300" y="1339850"/>
          <p14:tracePt t="4845" x="4286250" y="1339850"/>
          <p14:tracePt t="4862" x="4457700" y="1339850"/>
          <p14:tracePt t="4879" x="4578350" y="1339850"/>
          <p14:tracePt t="4895" x="4699000" y="1339850"/>
          <p14:tracePt t="4912" x="4794250" y="1339850"/>
          <p14:tracePt t="4928" x="4857750" y="1339850"/>
          <p14:tracePt t="4945" x="4902200" y="1339850"/>
          <p14:tracePt t="4962" x="4921250" y="1339850"/>
          <p14:tracePt t="4978" x="4933950" y="1339850"/>
          <p14:tracePt t="4995" x="4940300" y="1339850"/>
          <p14:tracePt t="5031" x="4946650" y="1339850"/>
          <p14:tracePt t="5031" x="4953000" y="1339850"/>
          <p14:tracePt t="5045" x="4959350" y="1339850"/>
          <p14:tracePt t="5062" x="4965700" y="1339850"/>
          <p14:tracePt t="5079" x="4972050" y="1339850"/>
          <p14:tracePt t="6054" x="4984750" y="1339850"/>
          <p14:tracePt t="6062" x="5073650" y="1339850"/>
          <p14:tracePt t="6079" x="5111750" y="1339850"/>
          <p14:tracePt t="6080" x="5200650" y="1339850"/>
          <p14:tracePt t="6096" x="5295900" y="1339850"/>
          <p14:tracePt t="6113" x="5384800" y="1333500"/>
          <p14:tracePt t="6129" x="5454650" y="1333500"/>
          <p14:tracePt t="6145" x="5537200" y="1327150"/>
          <p14:tracePt t="6162" x="5607050" y="1320800"/>
          <p14:tracePt t="6179" x="5670550" y="1314450"/>
          <p14:tracePt t="6195" x="5753100" y="1301750"/>
          <p14:tracePt t="6212" x="5797550" y="1295400"/>
          <p14:tracePt t="6228" x="5842000" y="1289050"/>
          <p14:tracePt t="6245" x="5873750" y="1289050"/>
          <p14:tracePt t="6262" x="5918200" y="1289050"/>
          <p14:tracePt t="6279" x="5962650" y="1282700"/>
          <p14:tracePt t="6295" x="6007100" y="1276350"/>
          <p14:tracePt t="6312" x="6064250" y="1270000"/>
          <p14:tracePt t="6328" x="6127750" y="1257300"/>
          <p14:tracePt t="6345" x="6197600" y="1257300"/>
          <p14:tracePt t="6362" x="6286500" y="1257300"/>
          <p14:tracePt t="6379" x="6369050" y="1257300"/>
          <p14:tracePt t="6395" x="6445250" y="1257300"/>
          <p14:tracePt t="6412" x="6496050" y="1257300"/>
          <p14:tracePt t="6429" x="6534150" y="1257300"/>
          <p14:tracePt t="6429" x="6553200" y="1257300"/>
          <p14:tracePt t="6446" x="6572250" y="1257300"/>
          <p14:tracePt t="6462" x="6623050" y="1257300"/>
          <p14:tracePt t="6479" x="6661150" y="1257300"/>
          <p14:tracePt t="6495" x="6699250" y="1257300"/>
          <p14:tracePt t="6514" x="6737350" y="1257300"/>
          <p14:tracePt t="6528" x="6769100" y="1257300"/>
          <p14:tracePt t="6545" x="6794500" y="1257300"/>
          <p14:tracePt t="6562" x="6826250" y="1257300"/>
          <p14:tracePt t="6578" x="6851650" y="1257300"/>
          <p14:tracePt t="6595" x="6870700" y="1257300"/>
          <p14:tracePt t="6612" x="6896100" y="1257300"/>
          <p14:tracePt t="6628" x="6927850" y="1250950"/>
          <p14:tracePt t="6646" x="6946900" y="1250950"/>
          <p14:tracePt t="6661" x="6972300" y="1250950"/>
          <p14:tracePt t="6661" x="6991350" y="1250950"/>
          <p14:tracePt t="6678" x="7029450" y="1250950"/>
          <p14:tracePt t="6694" x="7080250" y="1250950"/>
          <p14:tracePt t="6713" x="7137400" y="1250950"/>
          <p14:tracePt t="6728" x="7194550" y="1250950"/>
          <p14:tracePt t="6745" x="7283450" y="1250950"/>
          <p14:tracePt t="6761" x="7353300" y="1250950"/>
          <p14:tracePt t="6778" x="7448550" y="1250950"/>
          <p14:tracePt t="6795" x="7550150" y="1250950"/>
          <p14:tracePt t="6811" x="7645400" y="1250950"/>
          <p14:tracePt t="6828" x="7715250" y="1250950"/>
          <p14:tracePt t="6845" x="7766050" y="1250950"/>
          <p14:tracePt t="6862" x="7835900" y="1250950"/>
          <p14:tracePt t="6879" x="7886700" y="1250950"/>
          <p14:tracePt t="6896" x="7931150" y="1250950"/>
          <p14:tracePt t="6911" x="7981950" y="1250950"/>
          <p14:tracePt t="6929" x="8070850" y="1250950"/>
          <p14:tracePt t="6945" x="8153400" y="1250950"/>
          <p14:tracePt t="6962" x="8229600" y="1250950"/>
          <p14:tracePt t="6978" x="8293100" y="1250950"/>
          <p14:tracePt t="6995" x="8337550" y="1250950"/>
          <p14:tracePt t="7011" x="8382000" y="1250950"/>
          <p14:tracePt t="7028" x="8413750" y="1250950"/>
          <p14:tracePt t="7045" x="8426450" y="1250950"/>
          <p14:tracePt t="7061" x="8439150" y="1250950"/>
          <p14:tracePt t="7214" x="8420100" y="1250950"/>
          <p14:tracePt t="7222" x="8388350" y="1250950"/>
          <p14:tracePt t="7230" x="8324850" y="1250950"/>
          <p14:tracePt t="7231" x="8235950" y="1250950"/>
          <p14:tracePt t="7245" x="7715250" y="1308100"/>
          <p14:tracePt t="7263" x="7169150" y="1308100"/>
          <p14:tracePt t="7279" x="6623050" y="1308100"/>
          <p14:tracePt t="7295" x="6007100" y="1308100"/>
          <p14:tracePt t="7311" x="5461000" y="1308100"/>
          <p14:tracePt t="7329" x="4914900" y="1308100"/>
          <p14:tracePt t="7345" x="4356100" y="1346200"/>
          <p14:tracePt t="7362" x="3848100" y="1416050"/>
          <p14:tracePt t="7378" x="3397250" y="1435100"/>
          <p14:tracePt t="7395" x="3041650" y="1435100"/>
          <p14:tracePt t="7412" x="2762250" y="1435100"/>
          <p14:tracePt t="7428" x="2578100" y="1435100"/>
          <p14:tracePt t="7445" x="2374900" y="1435100"/>
          <p14:tracePt t="7463" x="2273300" y="1435100"/>
          <p14:tracePt t="7478" x="2165350" y="1435100"/>
          <p14:tracePt t="7496" x="2070100" y="1435100"/>
          <p14:tracePt t="7511" x="1981200" y="1435100"/>
          <p14:tracePt t="7528" x="1911350" y="1435100"/>
          <p14:tracePt t="7545" x="1822450" y="1441450"/>
          <p14:tracePt t="7562" x="1752600" y="1447800"/>
          <p14:tracePt t="7578" x="1670050" y="1460500"/>
          <p14:tracePt t="7595" x="1581150" y="1473200"/>
          <p14:tracePt t="7611" x="1498600" y="1485900"/>
          <p14:tracePt t="7628" x="1422400" y="1498600"/>
          <p14:tracePt t="7644" x="1365250" y="1511300"/>
          <p14:tracePt t="7661" x="1295400" y="1530350"/>
          <p14:tracePt t="7678" x="1244600" y="1543050"/>
          <p14:tracePt t="7694" x="1219200" y="1549400"/>
          <p14:tracePt t="7711" x="1200150" y="1555750"/>
          <p14:tracePt t="7729" x="1193800" y="1562100"/>
          <p14:tracePt t="7745" x="1174750" y="1574800"/>
          <p14:tracePt t="7762" x="1174750" y="1587500"/>
          <p14:tracePt t="7778" x="1168400" y="1600200"/>
          <p14:tracePt t="7795" x="1168400" y="1619250"/>
          <p14:tracePt t="7811" x="1168400" y="1631950"/>
          <p14:tracePt t="7828" x="1174750" y="1644650"/>
          <p14:tracePt t="7845" x="1200150" y="1670050"/>
          <p14:tracePt t="7863" x="1219200" y="1682750"/>
          <p14:tracePt t="7878" x="1250950" y="1695450"/>
          <p14:tracePt t="7895" x="1282700" y="1708150"/>
          <p14:tracePt t="7911" x="1346200" y="1714500"/>
          <p14:tracePt t="7928" x="1403350" y="1720850"/>
          <p14:tracePt t="7945" x="1492250" y="1733550"/>
          <p14:tracePt t="7962" x="1593850" y="1746250"/>
          <p14:tracePt t="7978" x="1708150" y="1752600"/>
          <p14:tracePt t="7995" x="1841500" y="1752600"/>
          <p14:tracePt t="8011" x="1993900" y="1752600"/>
          <p14:tracePt t="8029" x="2133600" y="1752600"/>
          <p14:tracePt t="8045" x="2247900" y="1752600"/>
          <p14:tracePt t="8045" x="2298700" y="1752600"/>
          <p14:tracePt t="8062" x="2349500" y="1752600"/>
          <p14:tracePt t="8062" x="2393950" y="1752600"/>
          <p14:tracePt t="8078" x="2470150" y="1752600"/>
          <p14:tracePt t="8095" x="2559050" y="1752600"/>
          <p14:tracePt t="8111" x="2641600" y="1752600"/>
          <p14:tracePt t="8128" x="2717800" y="1752600"/>
          <p14:tracePt t="8145" x="2800350" y="1752600"/>
          <p14:tracePt t="8162" x="2857500" y="1752600"/>
          <p14:tracePt t="8178" x="2914650" y="1752600"/>
          <p14:tracePt t="8195" x="2952750" y="1752600"/>
          <p14:tracePt t="8211" x="2990850" y="1752600"/>
          <p14:tracePt t="8229" x="3028950" y="1752600"/>
          <p14:tracePt t="8245" x="3086100" y="1752600"/>
          <p14:tracePt t="8245" x="3111500" y="1752600"/>
          <p14:tracePt t="8262" x="3181350" y="1752600"/>
          <p14:tracePt t="8278" x="3251200" y="1752600"/>
          <p14:tracePt t="8295" x="3327400" y="1752600"/>
          <p14:tracePt t="8312" x="3390900" y="1752600"/>
          <p14:tracePt t="8328" x="3479800" y="1752600"/>
          <p14:tracePt t="8345" x="3568700" y="1752600"/>
          <p14:tracePt t="8361" x="3663950" y="1752600"/>
          <p14:tracePt t="8378" x="3759200" y="1752600"/>
          <p14:tracePt t="8395" x="3854450" y="1752600"/>
          <p14:tracePt t="8411" x="3949700" y="1752600"/>
          <p14:tracePt t="8428" x="4057650" y="1752600"/>
          <p14:tracePt t="8445" x="4140200" y="1752600"/>
          <p14:tracePt t="8462" x="4279900" y="1752600"/>
          <p14:tracePt t="8479" x="4368800" y="1752600"/>
          <p14:tracePt t="8495" x="4464050" y="1752600"/>
          <p14:tracePt t="8512" x="4559300" y="1752600"/>
          <p14:tracePt t="8528" x="4654550" y="1752600"/>
          <p14:tracePt t="8545" x="4756150" y="1752600"/>
          <p14:tracePt t="8562" x="4832350" y="1752600"/>
          <p14:tracePt t="8579" x="4927600" y="1752600"/>
          <p14:tracePt t="8595" x="5016500" y="1752600"/>
          <p14:tracePt t="8612" x="5092700" y="1752600"/>
          <p14:tracePt t="8628" x="5181600" y="1752600"/>
          <p14:tracePt t="8645" x="5245100" y="1752600"/>
          <p14:tracePt t="8661" x="5365750" y="1752600"/>
          <p14:tracePt t="8679" x="5480050" y="1752600"/>
          <p14:tracePt t="8695" x="5581650" y="1752600"/>
          <p14:tracePt t="8712" x="5689600" y="1752600"/>
          <p14:tracePt t="8728" x="5791200" y="1752600"/>
          <p14:tracePt t="8746" x="5854700" y="1752600"/>
          <p14:tracePt t="8761" x="5892800" y="1746250"/>
          <p14:tracePt t="8778" x="5911850" y="1746250"/>
          <p14:tracePt t="8998" x="5918200" y="1746250"/>
          <p14:tracePt t="9006" x="5930900" y="1739900"/>
          <p14:tracePt t="9009" x="5988050" y="1733550"/>
          <p14:tracePt t="9029" x="6057900" y="1733550"/>
          <p14:tracePt t="9045" x="6127750" y="1733550"/>
          <p14:tracePt t="9061" x="6210300" y="1733550"/>
          <p14:tracePt t="9079" x="6248400" y="1733550"/>
          <p14:tracePt t="9095" x="6273800" y="1733550"/>
          <p14:tracePt t="9112" x="6299200" y="1727200"/>
          <p14:tracePt t="9128" x="6324600" y="1727200"/>
          <p14:tracePt t="9145" x="6350000" y="1727200"/>
          <p14:tracePt t="9161" x="6369050" y="1727200"/>
          <p14:tracePt t="9178" x="6394450" y="1727200"/>
          <p14:tracePt t="9195" x="6426200" y="1727200"/>
          <p14:tracePt t="9212" x="6457950" y="1727200"/>
          <p14:tracePt t="9228" x="6496050" y="1727200"/>
          <p14:tracePt t="9245" x="6534150" y="1727200"/>
          <p14:tracePt t="9245" x="6559550" y="1727200"/>
          <p14:tracePt t="9262" x="6591300" y="1727200"/>
          <p14:tracePt t="9279" x="6635750" y="1727200"/>
          <p14:tracePt t="9295" x="6673850" y="1727200"/>
          <p14:tracePt t="9312" x="6724650" y="1727200"/>
          <p14:tracePt t="9328" x="6769100" y="1727200"/>
          <p14:tracePt t="9345" x="6807200" y="1727200"/>
          <p14:tracePt t="9361" x="6832600" y="1727200"/>
          <p14:tracePt t="9378" x="6864350" y="1720850"/>
          <p14:tracePt t="9395" x="6883400" y="1714500"/>
          <p14:tracePt t="9412" x="6896100" y="1714500"/>
          <p14:tracePt t="9428" x="6915150" y="1708150"/>
          <p14:tracePt t="9445" x="6927850" y="1708150"/>
          <p14:tracePt t="9462" x="6940550" y="1701800"/>
          <p14:tracePt t="9479" x="6953250" y="1701800"/>
          <p14:tracePt t="9495" x="6959600" y="1701800"/>
          <p14:tracePt t="9511" x="6965950" y="1701800"/>
          <p14:tracePt t="9528" x="6972300" y="1695450"/>
          <p14:tracePt t="9545" x="6978650" y="1695450"/>
          <p14:tracePt t="9926" x="6972300" y="1695450"/>
          <p14:tracePt t="9950" x="6965950" y="1695450"/>
          <p14:tracePt t="9958" x="6959600" y="1695450"/>
          <p14:tracePt t="9964" x="6946900" y="1695450"/>
          <p14:tracePt t="9978" x="6934200" y="1695450"/>
          <p14:tracePt t="9979" x="6896100" y="1695450"/>
          <p14:tracePt t="9995" x="6826250" y="1695450"/>
          <p14:tracePt t="10011" x="6743700" y="1695450"/>
          <p14:tracePt t="10028" x="6642100" y="1695450"/>
          <p14:tracePt t="10045" x="6527800" y="1676400"/>
          <p14:tracePt t="10061" x="6324600" y="1651000"/>
          <p14:tracePt t="10079" x="6172200" y="1651000"/>
          <p14:tracePt t="10095" x="6000750" y="1651000"/>
          <p14:tracePt t="10111" x="5829300" y="1651000"/>
          <p14:tracePt t="10128" x="5651500" y="1651000"/>
          <p14:tracePt t="10146" x="5505450" y="1651000"/>
          <p14:tracePt t="10161" x="5353050" y="1651000"/>
          <p14:tracePt t="10178" x="5207000" y="1651000"/>
          <p14:tracePt t="10195" x="5041900" y="1651000"/>
          <p14:tracePt t="10211" x="4870450" y="1651000"/>
          <p14:tracePt t="10229" x="4673600" y="1651000"/>
          <p14:tracePt t="10245" x="4305300" y="1651000"/>
          <p14:tracePt t="10263" x="4076700" y="1651000"/>
          <p14:tracePt t="10279" x="3905250" y="1651000"/>
          <p14:tracePt t="10295" x="3759200" y="1651000"/>
          <p14:tracePt t="10311" x="3619500" y="1651000"/>
          <p14:tracePt t="10328" x="3486150" y="1651000"/>
          <p14:tracePt t="10345" x="3378200" y="1644650"/>
          <p14:tracePt t="10362" x="3270250" y="1644650"/>
          <p14:tracePt t="10378" x="3175000" y="1644650"/>
          <p14:tracePt t="10395" x="3073400" y="1644650"/>
          <p14:tracePt t="10411" x="2984500" y="1644650"/>
          <p14:tracePt t="10428" x="2889250" y="1644650"/>
          <p14:tracePt t="10445" x="2781300" y="1644650"/>
          <p14:tracePt t="10462" x="2711450" y="1644650"/>
          <p14:tracePt t="10478" x="2641600" y="1644650"/>
          <p14:tracePt t="10495" x="2571750" y="1644650"/>
          <p14:tracePt t="10511" x="2501900" y="1644650"/>
          <p14:tracePt t="10529" x="2413000" y="1644650"/>
          <p14:tracePt t="10545" x="2317750" y="1644650"/>
          <p14:tracePt t="10562" x="2228850" y="1644650"/>
          <p14:tracePt t="10579" x="2146300" y="1644650"/>
          <p14:tracePt t="10595" x="2108200" y="1644650"/>
          <p14:tracePt t="10611" x="2063750" y="1644650"/>
          <p14:tracePt t="10628" x="2012950" y="1644650"/>
          <p14:tracePt t="10645" x="1924050" y="1644650"/>
          <p14:tracePt t="10662" x="1873250" y="1644650"/>
          <p14:tracePt t="10678" x="1816100" y="1644650"/>
          <p14:tracePt t="10695" x="1752600" y="1644650"/>
          <p14:tracePt t="10711" x="1670050" y="1644650"/>
          <p14:tracePt t="10729" x="1562100" y="1644650"/>
          <p14:tracePt t="10745" x="1473200" y="1644650"/>
          <p14:tracePt t="10761" x="1422400" y="1644650"/>
          <p14:tracePt t="10778" x="1377950" y="1644650"/>
          <p14:tracePt t="10794" x="1346200" y="1644650"/>
          <p14:tracePt t="10811" x="1320800" y="1644650"/>
          <p14:tracePt t="10829" x="1295400" y="1644650"/>
          <p14:tracePt t="10845" x="1263650" y="1644650"/>
          <p14:tracePt t="10862" x="1231900" y="1644650"/>
          <p14:tracePt t="10878" x="1219200" y="1644650"/>
          <p14:tracePt t="10896" x="1200150" y="1644650"/>
          <p14:tracePt t="10912" x="1193800" y="1644650"/>
          <p14:tracePt t="10929" x="1187450" y="1644650"/>
          <p14:tracePt t="10946" x="1174750" y="1644650"/>
          <p14:tracePt t="10963" x="1162050" y="1644650"/>
          <p14:tracePt t="10979" x="1155700" y="1644650"/>
          <p14:tracePt t="10996" x="1149350" y="1644650"/>
          <p14:tracePt t="11012" x="1143000" y="1644650"/>
          <p14:tracePt t="11029" x="1136650" y="1644650"/>
          <p14:tracePt t="11046" x="1117600" y="1644650"/>
          <p14:tracePt t="11063" x="1111250" y="1644650"/>
          <p14:tracePt t="11079" x="1104900" y="1644650"/>
          <p14:tracePt t="11096" x="1098550" y="1644650"/>
          <p14:tracePt t="11112" x="1085850" y="1644650"/>
          <p14:tracePt t="11129" x="1073150" y="1644650"/>
          <p14:tracePt t="11145" x="1054100" y="1644650"/>
          <p14:tracePt t="11161" x="1028700" y="1644650"/>
          <p14:tracePt t="11178" x="1009650" y="1651000"/>
          <p14:tracePt t="11195" x="977900" y="1670050"/>
          <p14:tracePt t="11211" x="958850" y="1676400"/>
          <p14:tracePt t="11228" x="939800" y="1682750"/>
          <p14:tracePt t="11245" x="933450" y="1689100"/>
          <p14:tracePt t="11245" x="927100" y="1689100"/>
          <p14:tracePt t="11262" x="920750" y="1695450"/>
          <p14:tracePt t="11406" x="914400" y="1695450"/>
          <p14:tracePt t="11414" x="908050" y="1695450"/>
          <p14:tracePt t="11428" x="901700" y="1701800"/>
          <p14:tracePt t="11429" x="895350" y="1708150"/>
          <p14:tracePt t="11445" x="882650" y="1714500"/>
          <p14:tracePt t="11630" x="876300" y="1714500"/>
          <p14:tracePt t="11646" x="869950" y="1720850"/>
          <p14:tracePt t="12630" x="869950" y="1727200"/>
          <p14:tracePt t="12630" x="863600" y="1727200"/>
          <p14:tracePt t="12646" x="857250" y="1727200"/>
          <p14:tracePt t="12647" x="850900" y="1733550"/>
          <p14:tracePt t="12750" x="844550" y="1739900"/>
          <p14:tracePt t="12774" x="838200" y="1746250"/>
          <p14:tracePt t="12782" x="838200" y="1752600"/>
          <p14:tracePt t="12805" x="831850" y="1752600"/>
          <p14:tracePt t="12814" x="825500" y="1758950"/>
          <p14:tracePt t="12862" x="819150" y="1765300"/>
          <p14:tracePt t="12894" x="812800" y="1771650"/>
          <p14:tracePt t="12910" x="806450" y="1778000"/>
          <p14:tracePt t="12926" x="806450" y="1784350"/>
          <p14:tracePt t="12942" x="800100" y="1784350"/>
          <p14:tracePt t="12950" x="800100" y="1790700"/>
          <p14:tracePt t="12970" x="793750" y="1797050"/>
          <p14:tracePt t="12982" x="787400" y="1797050"/>
          <p14:tracePt t="12994" x="787400" y="1803400"/>
          <p14:tracePt t="13011" x="781050" y="1809750"/>
          <p14:tracePt t="13012" x="774700" y="1816100"/>
          <p14:tracePt t="13028" x="768350" y="1822450"/>
          <p14:tracePt t="13045" x="762000" y="1835150"/>
          <p14:tracePt t="13061" x="755650" y="1841500"/>
          <p14:tracePt t="13078" x="749300" y="1841500"/>
          <p14:tracePt t="13358" x="742950" y="1847850"/>
          <p14:tracePt t="17909" x="742950" y="1854200"/>
          <p14:tracePt t="17909" x="742950" y="1860550"/>
          <p14:tracePt t="17926" x="800100" y="1860550"/>
          <p14:tracePt t="17934" x="857250" y="1860550"/>
          <p14:tracePt t="17942" x="927100" y="1860550"/>
          <p14:tracePt t="17949" x="1066800" y="1835150"/>
          <p14:tracePt t="17962" x="1174750" y="1822450"/>
          <p14:tracePt t="17979" x="1257300" y="1809750"/>
          <p14:tracePt t="17996" x="1295400" y="1803400"/>
          <p14:tracePt t="18013" x="1308100" y="1803400"/>
          <p14:tracePt t="18303" x="1301750" y="1803400"/>
          <p14:tracePt t="18311" x="1257300" y="1803400"/>
          <p14:tracePt t="18330" x="1231900" y="1803400"/>
          <p14:tracePt t="18331" x="1187450" y="1803400"/>
          <p14:tracePt t="18345" x="1143000" y="1803400"/>
          <p14:tracePt t="18362" x="1104900" y="1803400"/>
          <p14:tracePt t="18379" x="1073150" y="1803400"/>
          <p14:tracePt t="18396" x="1035050" y="1803400"/>
          <p14:tracePt t="18412" x="1009650" y="1803400"/>
          <p14:tracePt t="18429" x="990600" y="1803400"/>
          <p14:tracePt t="18445" x="965200" y="1803400"/>
          <p14:tracePt t="18462" x="946150" y="1803400"/>
          <p14:tracePt t="18480" x="927100" y="1803400"/>
          <p14:tracePt t="18495" x="914400" y="1803400"/>
          <p14:tracePt t="18512" x="901700" y="1803400"/>
          <p14:tracePt t="21438" x="895350" y="1803400"/>
          <p14:tracePt t="21446" x="971550" y="1790700"/>
          <p14:tracePt t="21462" x="1060450" y="1765300"/>
          <p14:tracePt t="21463" x="1447800" y="1689100"/>
          <p14:tracePt t="21480" x="1993900" y="1625600"/>
          <p14:tracePt t="21497" x="2616200" y="1593850"/>
          <p14:tracePt t="21513" x="3181350" y="1593850"/>
          <p14:tracePt t="21530" x="3625850" y="1581150"/>
          <p14:tracePt t="21546" x="3879850" y="1574800"/>
          <p14:tracePt t="21562" x="3987800" y="1562100"/>
          <p14:tracePt t="21578" x="4032250" y="1549400"/>
          <p14:tracePt t="21595" x="4057650" y="1549400"/>
          <p14:tracePt t="21612" x="4070350" y="1543050"/>
          <p14:tracePt t="21628" x="4076700" y="1543050"/>
          <p14:tracePt t="21645" x="4089400" y="1543050"/>
          <p14:tracePt t="21790" x="4064000" y="1543050"/>
          <p14:tracePt t="21804" x="4032250" y="1543050"/>
          <p14:tracePt t="21806" x="3987800" y="1555750"/>
          <p14:tracePt t="21812" x="3854450" y="1581150"/>
          <p14:tracePt t="21829" x="3644900" y="1606550"/>
          <p14:tracePt t="21845" x="3378200" y="1644650"/>
          <p14:tracePt t="21862" x="2978150" y="1708150"/>
          <p14:tracePt t="21879" x="2800350" y="1727200"/>
          <p14:tracePt t="21895" x="2622550" y="1752600"/>
          <p14:tracePt t="21912" x="2508250" y="1765300"/>
          <p14:tracePt t="21928" x="2432050" y="1765300"/>
          <p14:tracePt t="21946" x="2400300" y="1765300"/>
          <p14:tracePt t="21962" x="2387600" y="1765300"/>
          <p14:tracePt t="21979" x="2381250" y="1765300"/>
          <p14:tracePt t="21995" x="2374900" y="1765300"/>
          <p14:tracePt t="22222" x="2381250" y="1765300"/>
          <p14:tracePt t="22230" x="2444750" y="1765300"/>
          <p14:tracePt t="22246" x="2495550" y="1765300"/>
          <p14:tracePt t="22262" x="2622550" y="1765300"/>
          <p14:tracePt t="22263" x="2749550" y="1765300"/>
          <p14:tracePt t="22280" x="2927350" y="1765300"/>
          <p14:tracePt t="22295" x="3124200" y="1765300"/>
          <p14:tracePt t="22312" x="3308350" y="1765300"/>
          <p14:tracePt t="22328" x="3467100" y="1765300"/>
          <p14:tracePt t="22345" x="3575050" y="1765300"/>
          <p14:tracePt t="22362" x="3638550" y="1765300"/>
          <p14:tracePt t="22379" x="3670300" y="1765300"/>
          <p14:tracePt t="22395" x="3683000" y="1765300"/>
          <p14:tracePt t="22430" x="3689350" y="1765300"/>
          <p14:tracePt t="22662" x="3676650" y="1765300"/>
          <p14:tracePt t="22672" x="3651250" y="1765300"/>
          <p14:tracePt t="22680" x="3606800" y="1765300"/>
          <p14:tracePt t="22681" x="3492500" y="1765300"/>
          <p14:tracePt t="22695" x="3340100" y="1765300"/>
          <p14:tracePt t="22714" x="3149600" y="1765300"/>
          <p14:tracePt t="22728" x="2882900" y="1765300"/>
          <p14:tracePt t="22762" x="2635250" y="1765300"/>
          <p14:tracePt t="22763" x="2470150" y="1765300"/>
          <p14:tracePt t="22778" x="2305050" y="1765300"/>
          <p14:tracePt t="22795" x="2190750" y="1765300"/>
          <p14:tracePt t="22812" x="2114550" y="1765300"/>
          <p14:tracePt t="22828" x="2082800" y="1771650"/>
          <p14:tracePt t="22845" x="2076450" y="1771650"/>
          <p14:tracePt t="22998" x="2082800" y="1771650"/>
          <p14:tracePt t="23006" x="2101850" y="1771650"/>
          <p14:tracePt t="23014" x="2133600" y="1771650"/>
          <p14:tracePt t="23022" x="2178050" y="1771650"/>
          <p14:tracePt t="23030" x="2336800" y="1771650"/>
          <p14:tracePt t="23045" x="2774950" y="1771650"/>
          <p14:tracePt t="23063" x="3181350" y="1771650"/>
          <p14:tracePt t="23079" x="3644900" y="1771650"/>
          <p14:tracePt t="23095" x="4032250" y="1771650"/>
          <p14:tracePt t="23112" x="4286250" y="1771650"/>
          <p14:tracePt t="23128" x="4419600" y="1771650"/>
          <p14:tracePt t="23144" x="4495800" y="1778000"/>
          <p14:tracePt t="23161" x="4527550" y="1778000"/>
          <p14:tracePt t="23178" x="4552950" y="1778000"/>
          <p14:tracePt t="23195" x="4559300" y="1778000"/>
          <p14:tracePt t="23212" x="4565650" y="1778000"/>
          <p14:tracePt t="23414" x="4559300" y="1778000"/>
          <p14:tracePt t="23424" x="4508500" y="1778000"/>
          <p14:tracePt t="23428" x="4438650" y="1778000"/>
          <p14:tracePt t="23445" x="4260850" y="1778000"/>
          <p14:tracePt t="23447" x="4127500" y="1778000"/>
          <p14:tracePt t="23447" x="3968750" y="1778000"/>
          <p14:tracePt t="23463" x="3670300" y="1778000"/>
          <p14:tracePt t="23478" x="3365500" y="1778000"/>
          <p14:tracePt t="23496" x="3098800" y="1778000"/>
          <p14:tracePt t="23512" x="2914650" y="1778000"/>
          <p14:tracePt t="23529" x="2755900" y="1778000"/>
          <p14:tracePt t="23545" x="2647950" y="1778000"/>
          <p14:tracePt t="23562" x="2540000" y="1778000"/>
          <p14:tracePt t="23578" x="2463800" y="1778000"/>
          <p14:tracePt t="23595" x="2413000" y="1778000"/>
          <p14:tracePt t="23612" x="2393950" y="1778000"/>
          <p14:tracePt t="23628" x="2387600" y="1778000"/>
          <p14:tracePt t="23645" x="2381250" y="1778000"/>
          <p14:tracePt t="23662" x="2374900" y="1778000"/>
          <p14:tracePt t="23678" x="2368550" y="1778000"/>
          <p14:tracePt t="23734" x="2362200" y="1778000"/>
          <p14:tracePt t="23942" x="2368550" y="1778000"/>
          <p14:tracePt t="23954" x="2381250" y="1778000"/>
          <p14:tracePt t="23956" x="2400300" y="1778000"/>
          <p14:tracePt t="23978" x="2457450" y="1778000"/>
          <p14:tracePt t="23979" x="2533650" y="1778000"/>
          <p14:tracePt t="23995" x="2628900" y="1778000"/>
          <p14:tracePt t="24011" x="2749550" y="1778000"/>
          <p14:tracePt t="24029" x="2876550" y="1778000"/>
          <p14:tracePt t="24045" x="3067050" y="1778000"/>
          <p14:tracePt t="24063" x="3181350" y="1778000"/>
          <p14:tracePt t="24079" x="3295650" y="1778000"/>
          <p14:tracePt t="24095" x="3397250" y="1778000"/>
          <p14:tracePt t="24112" x="3492500" y="1778000"/>
          <p14:tracePt t="24129" x="3587750" y="1778000"/>
          <p14:tracePt t="24145" x="3663950" y="1778000"/>
          <p14:tracePt t="24162" x="3721100" y="1778000"/>
          <p14:tracePt t="24178" x="3771900" y="1778000"/>
          <p14:tracePt t="24195" x="3816350" y="1778000"/>
          <p14:tracePt t="24212" x="3867150" y="1778000"/>
          <p14:tracePt t="24229" x="3924300" y="1778000"/>
          <p14:tracePt t="24245" x="3987800" y="1778000"/>
          <p14:tracePt t="24263" x="4025900" y="1778000"/>
          <p14:tracePt t="24279" x="4057650" y="1778000"/>
          <p14:tracePt t="24295" x="4083050" y="1778000"/>
          <p14:tracePt t="24311" x="4102100" y="1778000"/>
          <p14:tracePt t="24329" x="4114800" y="1778000"/>
          <p14:tracePt t="24345" x="4133850" y="1778000"/>
          <p14:tracePt t="24362" x="4165600" y="1778000"/>
          <p14:tracePt t="24378" x="4191000" y="1778000"/>
          <p14:tracePt t="24395" x="4222750" y="1778000"/>
          <p14:tracePt t="24412" x="4235450" y="1778000"/>
          <p14:tracePt t="24429" x="4260850" y="1778000"/>
          <p14:tracePt t="24445" x="4273550" y="1778000"/>
          <p14:tracePt t="24462" x="4286250" y="1778000"/>
          <p14:tracePt t="25022" x="4279900" y="1771650"/>
          <p14:tracePt t="25030" x="4254500" y="1771650"/>
          <p14:tracePt t="25038" x="4216400" y="1765300"/>
          <p14:tracePt t="25055" x="4152900" y="1752600"/>
          <p14:tracePt t="25063" x="4108450" y="1746250"/>
          <p14:tracePt t="25063" x="4025900" y="1739900"/>
          <p14:tracePt t="25079" x="3930650" y="1739900"/>
          <p14:tracePt t="25095" x="3835400" y="1733550"/>
          <p14:tracePt t="25112" x="3733800" y="1733550"/>
          <p14:tracePt t="25128" x="3625850" y="1733550"/>
          <p14:tracePt t="25145" x="3505200" y="1733550"/>
          <p14:tracePt t="25161" x="3384550" y="1733550"/>
          <p14:tracePt t="25178" x="3282950" y="1733550"/>
          <p14:tracePt t="25194" x="3175000" y="1733550"/>
          <p14:tracePt t="25211" x="3086100" y="1733550"/>
          <p14:tracePt t="25228" x="3016250" y="1733550"/>
          <p14:tracePt t="25245" x="2952750" y="1733550"/>
          <p14:tracePt t="25262" x="2851150" y="1733550"/>
          <p14:tracePt t="25279" x="2768600" y="1733550"/>
          <p14:tracePt t="25295" x="2686050" y="1733550"/>
          <p14:tracePt t="25312" x="2609850" y="1733550"/>
          <p14:tracePt t="25328" x="2540000" y="1733550"/>
          <p14:tracePt t="25345" x="2495550" y="1733550"/>
          <p14:tracePt t="25361" x="2457450" y="1733550"/>
          <p14:tracePt t="25378" x="2438400" y="1733550"/>
          <p14:tracePt t="25395" x="2432050" y="1733550"/>
          <p14:tracePt t="25438" x="2425700" y="1733550"/>
          <p14:tracePt t="26558" x="2425700" y="1752600"/>
          <p14:tracePt t="26563" x="2425700" y="1797050"/>
          <p14:tracePt t="26578" x="2425700" y="1828800"/>
          <p14:tracePt t="26579" x="2425700" y="1898650"/>
          <p14:tracePt t="26596" x="2425700" y="1981200"/>
          <p14:tracePt t="26613" x="2425700" y="2076450"/>
          <p14:tracePt t="26645" x="2425700" y="2159000"/>
          <p14:tracePt t="26646" x="2425700" y="2203450"/>
          <p14:tracePt t="26663" x="2425700" y="2247900"/>
          <p14:tracePt t="26678" x="2425700" y="2286000"/>
          <p14:tracePt t="26695" x="2419350" y="2336800"/>
          <p14:tracePt t="26711" x="2413000" y="2374900"/>
          <p14:tracePt t="26728" x="2400300" y="2413000"/>
          <p14:tracePt t="26745" x="2381250" y="2451100"/>
          <p14:tracePt t="26762" x="2374900" y="2476500"/>
          <p14:tracePt t="26778" x="2368550" y="2501900"/>
          <p14:tracePt t="26795" x="2362200" y="2514600"/>
          <p14:tracePt t="26812" x="2362200" y="2527300"/>
          <p14:tracePt t="26828" x="2355850" y="2533650"/>
          <p14:tracePt t="26845" x="2343150" y="2559050"/>
          <p14:tracePt t="26950" x="2343150" y="2565400"/>
          <p14:tracePt t="26958" x="2336800" y="2565400"/>
          <p14:tracePt t="26960" x="2324100" y="2565400"/>
          <p14:tracePt t="26978" x="2298700" y="2571750"/>
          <p14:tracePt t="26995" x="2273300" y="2578100"/>
          <p14:tracePt t="27012" x="2241550" y="2584450"/>
          <p14:tracePt t="27028" x="2222500" y="2584450"/>
          <p14:tracePt t="27045" x="2184400" y="2584450"/>
          <p14:tracePt t="27063" x="2159000" y="2590800"/>
          <p14:tracePt t="27078" x="2139950" y="2597150"/>
          <p14:tracePt t="27095" x="2108200" y="2597150"/>
          <p14:tracePt t="27111" x="2082800" y="2597150"/>
          <p14:tracePt t="27129" x="2057400" y="2597150"/>
          <p14:tracePt t="27145" x="2032000" y="2597150"/>
          <p14:tracePt t="27162" x="2012950" y="2597150"/>
          <p14:tracePt t="27178" x="1993900" y="2584450"/>
          <p14:tracePt t="27195" x="1987550" y="2584450"/>
          <p14:tracePt t="27211" x="1981200" y="2578100"/>
          <p14:tracePt t="27228" x="1974850" y="2578100"/>
          <p14:tracePt t="27398" x="1987550" y="2578100"/>
          <p14:tracePt t="27406" x="2012950" y="2571750"/>
          <p14:tracePt t="27420" x="2025650" y="2571750"/>
          <p14:tracePt t="27420" x="2057400" y="2565400"/>
          <p14:tracePt t="27430" x="2101850" y="2559050"/>
          <p14:tracePt t="27431" x="2133600" y="2559050"/>
          <p14:tracePt t="27444" x="2311400" y="2552700"/>
          <p14:tracePt t="27462" x="2457450" y="2552700"/>
          <p14:tracePt t="27478" x="2597150" y="2552700"/>
          <p14:tracePt t="27495" x="2724150" y="2552700"/>
          <p14:tracePt t="27512" x="2851150" y="2552700"/>
          <p14:tracePt t="27528" x="2978150" y="2552700"/>
          <p14:tracePt t="27545" x="3098800" y="2552700"/>
          <p14:tracePt t="27562" x="3206750" y="2552700"/>
          <p14:tracePt t="27578" x="3302000" y="2552700"/>
          <p14:tracePt t="27595" x="3384550" y="2552700"/>
          <p14:tracePt t="27611" x="3454400" y="2552700"/>
          <p14:tracePt t="27628" x="3517900" y="2552700"/>
          <p14:tracePt t="27645" x="3581400" y="2552700"/>
          <p14:tracePt t="27662" x="3613150" y="2552700"/>
          <p14:tracePt t="27678" x="3632200" y="2552700"/>
          <p14:tracePt t="27695" x="3651250" y="2552700"/>
          <p14:tracePt t="27711" x="3657600" y="2552700"/>
          <p14:tracePt t="28158" x="3670300" y="2546350"/>
          <p14:tracePt t="28166" x="3689350" y="2533650"/>
          <p14:tracePt t="28174" x="3702050" y="2527300"/>
          <p14:tracePt t="28180" x="3721100" y="2514600"/>
          <p14:tracePt t="28196" x="3746500" y="2508250"/>
          <p14:tracePt t="28211" x="3784600" y="2508250"/>
          <p14:tracePt t="28228" x="3797300" y="2508250"/>
          <p14:tracePt t="28439" x="3810000" y="2508250"/>
          <p14:tracePt t="28456" x="3803650" y="2476500"/>
          <p14:tracePt t="28503" x="3810000" y="2476500"/>
          <p14:tracePt t="28511" x="3816350" y="2470150"/>
          <p14:tracePt t="28529" x="3822700" y="2470150"/>
          <p14:tracePt t="28530" x="3860800" y="2470150"/>
          <p14:tracePt t="28546" x="3937000" y="2470150"/>
          <p14:tracePt t="28562" x="4076700" y="2470150"/>
          <p14:tracePt t="28579" x="4279900" y="2470150"/>
          <p14:tracePt t="28596" x="4572000" y="2476500"/>
          <p14:tracePt t="28612" x="4845050" y="2495550"/>
          <p14:tracePt t="28629" x="5048250" y="2501900"/>
          <p14:tracePt t="28646" x="5219700" y="2520950"/>
          <p14:tracePt t="28662" x="5422900" y="2533650"/>
          <p14:tracePt t="28680" x="5511800" y="2533650"/>
          <p14:tracePt t="28696" x="5575300" y="2540000"/>
          <p14:tracePt t="28713" x="5619750" y="2540000"/>
          <p14:tracePt t="28729" x="5670550" y="2540000"/>
          <p14:tracePt t="28746" x="5734050" y="2540000"/>
          <p14:tracePt t="28762" x="5803900" y="2546350"/>
          <p14:tracePt t="28779" x="5892800" y="2559050"/>
          <p14:tracePt t="28796" x="6000750" y="2565400"/>
          <p14:tracePt t="28812" x="6115050" y="2571750"/>
          <p14:tracePt t="28829" x="6235700" y="2571750"/>
          <p14:tracePt t="28846" x="6356350" y="2578100"/>
          <p14:tracePt t="28863" x="6470650" y="2578100"/>
          <p14:tracePt t="28879" x="6540500" y="2578100"/>
          <p14:tracePt t="28896" x="6604000" y="2578100"/>
          <p14:tracePt t="28912" x="6692900" y="2578100"/>
          <p14:tracePt t="28929" x="6781800" y="2584450"/>
          <p14:tracePt t="28946" x="6870700" y="2590800"/>
          <p14:tracePt t="28962" x="6991350" y="2597150"/>
          <p14:tracePt t="28979" x="7105650" y="2597150"/>
          <p14:tracePt t="28996" x="7207250" y="2597150"/>
          <p14:tracePt t="29013" x="7289800" y="2597150"/>
          <p14:tracePt t="29029" x="7359650" y="2597150"/>
          <p14:tracePt t="29029" x="7391400" y="2597150"/>
          <p14:tracePt t="29047" x="7423150" y="2597150"/>
          <p14:tracePt t="29062" x="7518400" y="2597150"/>
          <p14:tracePt t="29080" x="7588250" y="2597150"/>
          <p14:tracePt t="29096" x="7651750" y="2597150"/>
          <p14:tracePt t="29113" x="7702550" y="2597150"/>
          <p14:tracePt t="29129" x="7740650" y="2597150"/>
          <p14:tracePt t="29146" x="7778750" y="2597150"/>
          <p14:tracePt t="29162" x="7804150" y="2597150"/>
          <p14:tracePt t="29179" x="7835900" y="2597150"/>
          <p14:tracePt t="29195" x="7867650" y="2597150"/>
          <p14:tracePt t="29212" x="7918450" y="2597150"/>
          <p14:tracePt t="29229" x="7956550" y="2597150"/>
          <p14:tracePt t="29246" x="7994650" y="2597150"/>
          <p14:tracePt t="29262" x="8013700" y="2597150"/>
          <p14:tracePt t="29279" x="8020050" y="2597150"/>
          <p14:tracePt t="29296" x="8026400" y="2590800"/>
          <p14:tracePt t="29519" x="8013700" y="2590800"/>
          <p14:tracePt t="29527" x="7842250" y="2603500"/>
          <p14:tracePt t="29547" x="7651750" y="2603500"/>
          <p14:tracePt t="29548" x="7213600" y="2641600"/>
          <p14:tracePt t="29563" x="6686550" y="2641600"/>
          <p14:tracePt t="29579" x="6038850" y="2641600"/>
          <p14:tracePt t="29596" x="5346700" y="2641600"/>
          <p14:tracePt t="29613" x="4787900" y="2641600"/>
          <p14:tracePt t="29629" x="4318000" y="2660650"/>
          <p14:tracePt t="29646" x="3930650" y="2711450"/>
          <p14:tracePt t="29662" x="3498850" y="2755900"/>
          <p14:tracePt t="29679" x="3314700" y="2781300"/>
          <p14:tracePt t="29696" x="3168650" y="2800350"/>
          <p14:tracePt t="29712" x="3035300" y="2832100"/>
          <p14:tracePt t="29729" x="2901950" y="2851150"/>
          <p14:tracePt t="29745" x="2774950" y="2863850"/>
          <p14:tracePt t="29762" x="2673350" y="2876550"/>
          <p14:tracePt t="29779" x="2584450" y="2895600"/>
          <p14:tracePt t="29796" x="2495550" y="2901950"/>
          <p14:tracePt t="29812" x="2400300" y="2908300"/>
          <p14:tracePt t="29829" x="2292350" y="2921000"/>
          <p14:tracePt t="29846" x="2171700" y="2940050"/>
          <p14:tracePt t="29862" x="1968500" y="2971800"/>
          <p14:tracePt t="29880" x="1860550" y="2990850"/>
          <p14:tracePt t="29895" x="1778000" y="2997200"/>
          <p14:tracePt t="29912" x="1739900" y="3009900"/>
          <p14:tracePt t="29929" x="1720850" y="3009900"/>
          <p14:tracePt t="29946" x="1708150" y="3016250"/>
          <p14:tracePt t="29962" x="1695450" y="3016250"/>
          <p14:tracePt t="29979" x="1689100" y="3016250"/>
          <p14:tracePt t="29996" x="1676400" y="3022600"/>
          <p14:tracePt t="30012" x="1670050" y="3022600"/>
          <p14:tracePt t="30030" x="1663700" y="3022600"/>
          <p14:tracePt t="30151" x="1670050" y="3022600"/>
          <p14:tracePt t="30159" x="1682750" y="3022600"/>
          <p14:tracePt t="30161" x="1733550" y="3022600"/>
          <p14:tracePt t="30179" x="1803400" y="3022600"/>
          <p14:tracePt t="30196" x="1885950" y="3022600"/>
          <p14:tracePt t="30212" x="1987550" y="3022600"/>
          <p14:tracePt t="30229" x="2089150" y="3003550"/>
          <p14:tracePt t="30246" x="2241550" y="2984500"/>
          <p14:tracePt t="30263" x="2317750" y="2971800"/>
          <p14:tracePt t="30279" x="2381250" y="2965450"/>
          <p14:tracePt t="30296" x="2425700" y="2959100"/>
          <p14:tracePt t="30312" x="2444750" y="2959100"/>
          <p14:tracePt t="30329" x="2463800" y="2952750"/>
          <p14:tracePt t="30346" x="2482850" y="2952750"/>
          <p14:tracePt t="30362" x="2495550" y="2952750"/>
          <p14:tracePt t="30379" x="2514600" y="2946400"/>
          <p14:tracePt t="30396" x="2565400" y="2940050"/>
          <p14:tracePt t="30412" x="2603500" y="2933700"/>
          <p14:tracePt t="30429" x="2641600" y="2933700"/>
          <p14:tracePt t="30446" x="2692400" y="2927350"/>
          <p14:tracePt t="30464" x="2705100" y="2927350"/>
          <p14:tracePt t="30479" x="2730500" y="2927350"/>
          <p14:tracePt t="30496" x="2743200" y="2927350"/>
          <p14:tracePt t="30512" x="2774950" y="2927350"/>
          <p14:tracePt t="30529" x="2806700" y="2927350"/>
          <p14:tracePt t="30546" x="2851150" y="2927350"/>
          <p14:tracePt t="30564" x="2921000" y="2927350"/>
          <p14:tracePt t="30579" x="2990850" y="2927350"/>
          <p14:tracePt t="30596" x="3073400" y="2927350"/>
          <p14:tracePt t="30612" x="3143250" y="2927350"/>
          <p14:tracePt t="30629" x="3194050" y="2927350"/>
          <p14:tracePt t="30646" x="3270250" y="2927350"/>
          <p14:tracePt t="30663" x="3308350" y="2927350"/>
          <p14:tracePt t="30679" x="3340100" y="2927350"/>
          <p14:tracePt t="30696" x="3378200" y="2927350"/>
          <p14:tracePt t="30712" x="3409950" y="2927350"/>
          <p14:tracePt t="30729" x="3429000" y="2927350"/>
          <p14:tracePt t="30745" x="3448050" y="2927350"/>
          <p14:tracePt t="30762" x="3467100" y="2927350"/>
          <p14:tracePt t="30779" x="3479800" y="2927350"/>
          <p14:tracePt t="30796" x="3492500" y="2927350"/>
          <p14:tracePt t="30812" x="3511550" y="2927350"/>
          <p14:tracePt t="30829" x="3530600" y="2927350"/>
          <p14:tracePt t="30846" x="3568700" y="2927350"/>
          <p14:tracePt t="30864" x="3594100" y="2927350"/>
          <p14:tracePt t="30879" x="3632200" y="2927350"/>
          <p14:tracePt t="30896" x="3689350" y="2927350"/>
          <p14:tracePt t="30912" x="3740150" y="2927350"/>
          <p14:tracePt t="30929" x="3810000" y="2927350"/>
          <p14:tracePt t="30945" x="3867150" y="2933700"/>
          <p14:tracePt t="30963" x="3956050" y="2946400"/>
          <p14:tracePt t="30979" x="4038600" y="2952750"/>
          <p14:tracePt t="30996" x="4108450" y="2965450"/>
          <p14:tracePt t="31012" x="4165600" y="2978150"/>
          <p14:tracePt t="31029" x="4222750" y="2984500"/>
          <p14:tracePt t="31046" x="4286250" y="2990850"/>
          <p14:tracePt t="31063" x="4337050" y="2997200"/>
          <p14:tracePt t="31079" x="4375150" y="3003550"/>
          <p14:tracePt t="31096" x="4425950" y="3003550"/>
          <p14:tracePt t="31112" x="4483100" y="3003550"/>
          <p14:tracePt t="31129" x="4552950" y="3003550"/>
          <p14:tracePt t="31145" x="4629150" y="3009900"/>
          <p14:tracePt t="31162" x="4718050" y="3009900"/>
          <p14:tracePt t="31179" x="4813300" y="3009900"/>
          <p14:tracePt t="31197" x="4908550" y="3009900"/>
          <p14:tracePt t="31212" x="4997450" y="3009900"/>
          <p14:tracePt t="31229" x="5080000" y="3009900"/>
          <p14:tracePt t="31246" x="5194300" y="3009900"/>
          <p14:tracePt t="31263" x="5251450" y="3009900"/>
          <p14:tracePt t="31279" x="5289550" y="3009900"/>
          <p14:tracePt t="31296" x="5314950" y="3009900"/>
          <p14:tracePt t="31312" x="5340350" y="3009900"/>
          <p14:tracePt t="31329" x="5372100" y="3003550"/>
          <p14:tracePt t="31346" x="5391150" y="3003550"/>
          <p14:tracePt t="31363" x="5429250" y="2997200"/>
          <p14:tracePt t="31378" x="5467350" y="2990850"/>
          <p14:tracePt t="31395" x="5511800" y="2984500"/>
          <p14:tracePt t="31411" x="5556250" y="2978150"/>
          <p14:tracePt t="31429" x="5600700" y="2978150"/>
          <p14:tracePt t="31446" x="5670550" y="2965450"/>
          <p14:tracePt t="31463" x="5721350" y="2965450"/>
          <p14:tracePt t="31479" x="5772150" y="2965450"/>
          <p14:tracePt t="31496" x="5816600" y="2965450"/>
          <p14:tracePt t="31512" x="5873750" y="2965450"/>
          <p14:tracePt t="31529" x="5911850" y="2965450"/>
          <p14:tracePt t="31545" x="5956300" y="2965450"/>
          <p14:tracePt t="31563" x="5994400" y="2965450"/>
          <p14:tracePt t="31579" x="6032500" y="2965450"/>
          <p14:tracePt t="31596" x="6070600" y="2959100"/>
          <p14:tracePt t="31612" x="6102350" y="2952750"/>
          <p14:tracePt t="31629" x="6140450" y="2952750"/>
          <p14:tracePt t="31645" x="6165850" y="2952750"/>
          <p14:tracePt t="31662" x="6184900" y="2952750"/>
          <p14:tracePt t="31680" x="6203950" y="2952750"/>
          <p14:tracePt t="31695" x="6229350" y="2946400"/>
          <p14:tracePt t="31713" x="6242050" y="2946400"/>
          <p14:tracePt t="31729" x="6267450" y="2940050"/>
          <p14:tracePt t="31746" x="6280150" y="2940050"/>
          <p14:tracePt t="31762" x="6299200" y="2933700"/>
          <p14:tracePt t="31779" x="6324600" y="2933700"/>
          <p14:tracePt t="31795" x="6350000" y="2927350"/>
          <p14:tracePt t="31812" x="6381750" y="2927350"/>
          <p14:tracePt t="31829" x="6419850" y="2921000"/>
          <p14:tracePt t="31829" x="6426200" y="2921000"/>
          <p14:tracePt t="31847" x="6438900" y="2921000"/>
          <p14:tracePt t="31863" x="6457950" y="2921000"/>
          <p14:tracePt t="31879" x="6470650" y="2921000"/>
          <p14:tracePt t="31896" x="6477000" y="2921000"/>
          <p14:tracePt t="31912" x="6489700" y="2921000"/>
          <p14:tracePt t="31929" x="6508750" y="2914650"/>
          <p14:tracePt t="31945" x="6521450" y="2914650"/>
          <p14:tracePt t="31962" x="6540500" y="2914650"/>
          <p14:tracePt t="31979" x="6559550" y="2914650"/>
          <p14:tracePt t="31995" x="6578600" y="2914650"/>
          <p14:tracePt t="32012" x="6591300" y="2914650"/>
          <p14:tracePt t="32029" x="6604000" y="2914650"/>
          <p14:tracePt t="32046" x="6610350" y="2914650"/>
          <p14:tracePt t="32063" x="6616700" y="2914650"/>
          <p14:tracePt t="32102" x="6623050" y="2914650"/>
          <p14:tracePt t="32951" x="6610350" y="2914650"/>
          <p14:tracePt t="32958" x="6597650" y="2914650"/>
          <p14:tracePt t="32979" x="6584950" y="2914650"/>
          <p14:tracePt t="32980" x="6578600" y="2908300"/>
          <p14:tracePt t="32997" x="6565900" y="2908300"/>
          <p14:tracePt t="33014" x="6559550" y="2908300"/>
          <p14:tracePt t="33029" x="6546850" y="2908300"/>
          <p14:tracePt t="33046" x="6540500" y="2908300"/>
          <p14:tracePt t="33062" x="6515100" y="2908300"/>
          <p14:tracePt t="33079" x="6502400" y="2908300"/>
          <p14:tracePt t="33096" x="6489700" y="2908300"/>
          <p14:tracePt t="33112" x="6483350" y="2908300"/>
          <p14:tracePt t="33129" x="6477000" y="2908300"/>
          <p14:tracePt t="33146" x="6470650" y="2908300"/>
          <p14:tracePt t="33183" x="6464300" y="2908300"/>
          <p14:tracePt t="33195" x="6457950" y="2908300"/>
          <p14:tracePt t="33196" x="6451600" y="2908300"/>
          <p14:tracePt t="33212" x="6445250" y="2908300"/>
          <p14:tracePt t="33229" x="6432550" y="2908300"/>
          <p14:tracePt t="33246" x="6419850" y="2908300"/>
          <p14:tracePt t="33262" x="6400800" y="2908300"/>
          <p14:tracePt t="33279" x="6388100" y="2908300"/>
          <p14:tracePt t="33296" x="6381750" y="2908300"/>
          <p14:tracePt t="33312" x="6375400" y="2908300"/>
          <p14:tracePt t="33329" x="6369050" y="2908300"/>
          <p14:tracePt t="33454" x="6356350" y="2908300"/>
          <p14:tracePt t="33462" x="6343650" y="2908300"/>
          <p14:tracePt t="33479" x="6330950" y="2908300"/>
          <p14:tracePt t="33479" x="6311900" y="2908300"/>
          <p14:tracePt t="33495" x="6280150" y="2908300"/>
          <p14:tracePt t="33512" x="6248400" y="2908300"/>
          <p14:tracePt t="33529" x="6203950" y="2908300"/>
          <p14:tracePt t="33545" x="6153150" y="2908300"/>
          <p14:tracePt t="33562" x="6102350" y="2908300"/>
          <p14:tracePt t="33579" x="6051550" y="2908300"/>
          <p14:tracePt t="33597" x="5962650" y="2908300"/>
          <p14:tracePt t="33612" x="5867400" y="2908300"/>
          <p14:tracePt t="33629" x="5753100" y="2908300"/>
          <p14:tracePt t="33645" x="5518150" y="2908300"/>
          <p14:tracePt t="33663" x="5365750" y="2908300"/>
          <p14:tracePt t="33679" x="5226050" y="2914650"/>
          <p14:tracePt t="33696" x="5092700" y="2927350"/>
          <p14:tracePt t="33712" x="4959350" y="2933700"/>
          <p14:tracePt t="33729" x="4838700" y="2933700"/>
          <p14:tracePt t="33745" x="4692650" y="2933700"/>
          <p14:tracePt t="33762" x="4546600" y="2933700"/>
          <p14:tracePt t="33779" x="4387850" y="2933700"/>
          <p14:tracePt t="33796" x="4229100" y="2933700"/>
          <p14:tracePt t="33812" x="4089400" y="2933700"/>
          <p14:tracePt t="33829" x="3975100" y="2933700"/>
          <p14:tracePt t="33846" x="3867150" y="2933700"/>
          <p14:tracePt t="33863" x="3829050" y="2933700"/>
          <p14:tracePt t="33879" x="3797300" y="2933700"/>
          <p14:tracePt t="33896" x="3771900" y="2933700"/>
          <p14:tracePt t="33912" x="3733800" y="2933700"/>
          <p14:tracePt t="33929" x="3708400" y="2933700"/>
          <p14:tracePt t="33945" x="3689350" y="2933700"/>
          <p14:tracePt t="33962" x="3663950" y="2933700"/>
          <p14:tracePt t="33979" x="3638550" y="2933700"/>
          <p14:tracePt t="33996" x="3625850" y="2933700"/>
          <p14:tracePt t="34199" x="3619500" y="2914650"/>
          <p14:tracePt t="34207" x="3581400" y="2895600"/>
          <p14:tracePt t="34221" x="3524250" y="2876550"/>
          <p14:tracePt t="34222" x="3473450" y="2851150"/>
          <p14:tracePt t="34229" x="3346450" y="2825750"/>
          <p14:tracePt t="34245" x="3219450" y="2781300"/>
          <p14:tracePt t="34245" x="3149600" y="2774950"/>
          <p14:tracePt t="34263" x="3035300" y="2736850"/>
          <p14:tracePt t="34279" x="2978150" y="2724150"/>
          <p14:tracePt t="34295" x="2946400" y="2711450"/>
          <p14:tracePt t="34312" x="2908300" y="2698750"/>
          <p14:tracePt t="34329" x="2863850" y="2686050"/>
          <p14:tracePt t="34345" x="2794000" y="2667000"/>
          <p14:tracePt t="34362" x="2692400" y="2647950"/>
          <p14:tracePt t="34379" x="2603500" y="2635250"/>
          <p14:tracePt t="34396" x="2540000" y="2622550"/>
          <p14:tracePt t="34412" x="2508250" y="2616200"/>
          <p14:tracePt t="34429" x="2489200" y="2609850"/>
          <p14:tracePt t="34445" x="2476500" y="2603500"/>
          <p14:tracePt t="34463" x="2463800" y="2603500"/>
          <p14:tracePt t="34479" x="2444750" y="2603500"/>
          <p14:tracePt t="34495" x="2413000" y="2597150"/>
          <p14:tracePt t="34512" x="2374900" y="2590800"/>
          <p14:tracePt t="34529" x="2343150" y="2584450"/>
          <p14:tracePt t="34545" x="2317750" y="2584450"/>
          <p14:tracePt t="34562" x="2311400" y="2578100"/>
          <p14:tracePt t="34679" x="2317750" y="2578100"/>
          <p14:tracePt t="34688" x="2336800" y="2578100"/>
          <p14:tracePt t="34695" x="2368550" y="2578100"/>
          <p14:tracePt t="34696" x="2482850" y="2578100"/>
          <p14:tracePt t="34712" x="2622550" y="2578100"/>
          <p14:tracePt t="34729" x="2819400" y="2578100"/>
          <p14:tracePt t="34745" x="3105150" y="2578100"/>
          <p14:tracePt t="34762" x="3371850" y="2578100"/>
          <p14:tracePt t="34779" x="3638550" y="2578100"/>
          <p14:tracePt t="34795" x="3848100" y="2578100"/>
          <p14:tracePt t="34812" x="4051300" y="2578100"/>
          <p14:tracePt t="34829" x="4210050" y="2578100"/>
          <p14:tracePt t="34845" x="4438650" y="2578100"/>
          <p14:tracePt t="34863" x="4591050" y="2578100"/>
          <p14:tracePt t="34879" x="4756150" y="2578100"/>
          <p14:tracePt t="34895" x="4908550" y="2578100"/>
          <p14:tracePt t="34912" x="5048250" y="2578100"/>
          <p14:tracePt t="34929" x="5175250" y="2578100"/>
          <p14:tracePt t="34945" x="5289550" y="2578100"/>
          <p14:tracePt t="34962" x="5378450" y="2578100"/>
          <p14:tracePt t="34978" x="5454650" y="2578100"/>
          <p14:tracePt t="34996" x="5518150" y="2578100"/>
          <p14:tracePt t="35013" x="5607050" y="2578100"/>
          <p14:tracePt t="35029" x="5702300" y="2578100"/>
          <p14:tracePt t="35029" x="5746750" y="2578100"/>
          <p14:tracePt t="35046" x="5791200" y="2578100"/>
          <p14:tracePt t="35062" x="5886450" y="2578100"/>
          <p14:tracePt t="35079" x="5949950" y="2578100"/>
          <p14:tracePt t="35095" x="5988050" y="2578100"/>
          <p14:tracePt t="35112" x="6032500" y="2578100"/>
          <p14:tracePt t="35129" x="6070600" y="2578100"/>
          <p14:tracePt t="35146" x="6121400" y="2578100"/>
          <p14:tracePt t="35162" x="6159500" y="2578100"/>
          <p14:tracePt t="35179" x="6210300" y="2578100"/>
          <p14:tracePt t="35195" x="6261100" y="2578100"/>
          <p14:tracePt t="35212" x="6311900" y="2578100"/>
          <p14:tracePt t="35229" x="6362700" y="2578100"/>
          <p14:tracePt t="35246" x="6419850" y="2578100"/>
          <p14:tracePt t="35263" x="6457950" y="2578100"/>
          <p14:tracePt t="35279" x="6502400" y="2578100"/>
          <p14:tracePt t="35295" x="6553200" y="2578100"/>
          <p14:tracePt t="35312" x="6591300" y="2578100"/>
          <p14:tracePt t="35329" x="6629400" y="2571750"/>
          <p14:tracePt t="35346" x="6661150" y="2571750"/>
          <p14:tracePt t="35362" x="6673850" y="2571750"/>
          <p14:tracePt t="35379" x="6692900" y="2565400"/>
          <p14:tracePt t="35396" x="6699250" y="2565400"/>
          <p14:tracePt t="35412" x="6705600" y="2565400"/>
          <p14:tracePt t="35447" x="6705600" y="2559050"/>
          <p14:tracePt t="35654" x="6699250" y="2559050"/>
          <p14:tracePt t="35662" x="6680200" y="2559050"/>
          <p14:tracePt t="35672" x="6667500" y="2559050"/>
          <p14:tracePt t="35680" x="6629400" y="2559050"/>
          <p14:tracePt t="35696" x="6591300" y="2559050"/>
          <p14:tracePt t="35712" x="6527800" y="2559050"/>
          <p14:tracePt t="35729" x="6432550" y="2559050"/>
          <p14:tracePt t="35746" x="6280150" y="2559050"/>
          <p14:tracePt t="35762" x="6108700" y="2559050"/>
          <p14:tracePt t="35779" x="5918200" y="2559050"/>
          <p14:tracePt t="35795" x="5734050" y="2559050"/>
          <p14:tracePt t="35812" x="5575300" y="2559050"/>
          <p14:tracePt t="35829" x="5429250" y="2559050"/>
          <p14:tracePt t="35829" x="5359400" y="2559050"/>
          <p14:tracePt t="35846" x="5251450" y="2559050"/>
          <p14:tracePt t="35863" x="5175250" y="2559050"/>
          <p14:tracePt t="35879" x="5111750" y="2559050"/>
          <p14:tracePt t="35895" x="5060950" y="2559050"/>
          <p14:tracePt t="35912" x="5010150" y="2559050"/>
          <p14:tracePt t="35929" x="4965700" y="2559050"/>
          <p14:tracePt t="35946" x="4933950" y="2559050"/>
          <p14:tracePt t="35962" x="4908550" y="2559050"/>
          <p14:tracePt t="35979" x="4889500" y="2559050"/>
          <p14:tracePt t="35995" x="4870450" y="2559050"/>
          <p14:tracePt t="36631" x="4851400" y="2559050"/>
          <p14:tracePt t="36638" x="4819650" y="2559050"/>
          <p14:tracePt t="36647" x="4781550" y="2559050"/>
          <p14:tracePt t="36648" x="4692650" y="2559050"/>
          <p14:tracePt t="36664" x="4540250" y="2559050"/>
          <p14:tracePt t="36680" x="4362450" y="2559050"/>
          <p14:tracePt t="36696" x="4178300" y="2559050"/>
          <p14:tracePt t="36712" x="3981450" y="2559050"/>
          <p14:tracePt t="36729" x="3771900" y="2571750"/>
          <p14:tracePt t="36745" x="3486150" y="2616200"/>
          <p14:tracePt t="36762" x="3181350" y="2667000"/>
          <p14:tracePt t="36779" x="2882900" y="2749550"/>
          <p14:tracePt t="36796" x="2679700" y="2806700"/>
          <p14:tracePt t="36812" x="2470150" y="2882900"/>
          <p14:tracePt t="36829" x="2330450" y="2946400"/>
          <p14:tracePt t="36845" x="2203450" y="3016250"/>
          <p14:tracePt t="36863" x="2133600" y="3054350"/>
          <p14:tracePt t="36879" x="2082800" y="3098800"/>
          <p14:tracePt t="36895" x="2044700" y="3124200"/>
          <p14:tracePt t="36912" x="2000250" y="3149600"/>
          <p14:tracePt t="36929" x="1974850" y="3168650"/>
          <p14:tracePt t="36945" x="1943100" y="3181350"/>
          <p14:tracePt t="36962" x="1917700" y="3200400"/>
          <p14:tracePt t="36979" x="1898650" y="3213100"/>
          <p14:tracePt t="36996" x="1879600" y="3213100"/>
          <p14:tracePt t="37012" x="1873250" y="3219450"/>
          <p14:tracePt t="37029" x="1860550" y="3225800"/>
          <p14:tracePt t="37045" x="1854200" y="3225800"/>
          <p14:tracePt t="37063" x="1847850" y="3225800"/>
          <p14:tracePt t="37079" x="1847850" y="3232150"/>
          <p14:tracePt t="37118" x="1841500" y="3232150"/>
          <p14:tracePt t="37294" x="1847850" y="3232150"/>
          <p14:tracePt t="37304" x="1860550" y="3232150"/>
          <p14:tracePt t="37310" x="1892300" y="3213100"/>
          <p14:tracePt t="37329" x="1898650" y="3206750"/>
          <p14:tracePt t="37330" x="1955800" y="3168650"/>
          <p14:tracePt t="37345" x="2025650" y="3136900"/>
          <p14:tracePt t="37362" x="2139950" y="3086100"/>
          <p14:tracePt t="37379" x="2305050" y="3035300"/>
          <p14:tracePt t="37395" x="2565400" y="2997200"/>
          <p14:tracePt t="37412" x="2838450" y="2952750"/>
          <p14:tracePt t="37429" x="3086100" y="2921000"/>
          <p14:tracePt t="37445" x="3270250" y="2895600"/>
          <p14:tracePt t="37445" x="3365500" y="2882900"/>
          <p14:tracePt t="37462" x="3556000" y="2851150"/>
          <p14:tracePt t="37479" x="3702050" y="2832100"/>
          <p14:tracePt t="37496" x="3835400" y="2813050"/>
          <p14:tracePt t="37512" x="3981450" y="2787650"/>
          <p14:tracePt t="37529" x="4133850" y="2781300"/>
          <p14:tracePt t="37545" x="4279900" y="2781300"/>
          <p14:tracePt t="37563" x="4432300" y="2781300"/>
          <p14:tracePt t="37578" x="4584700" y="2781300"/>
          <p14:tracePt t="37595" x="4743450" y="2781300"/>
          <p14:tracePt t="37612" x="4883150" y="2781300"/>
          <p14:tracePt t="37629" x="5035550" y="2781300"/>
          <p14:tracePt t="37645" x="5257800" y="2781300"/>
          <p14:tracePt t="37664" x="5403850" y="2781300"/>
          <p14:tracePt t="37679" x="5543550" y="2781300"/>
          <p14:tracePt t="37696" x="5645150" y="2794000"/>
          <p14:tracePt t="37712" x="5715000" y="2806700"/>
          <p14:tracePt t="37728" x="5778500" y="2819400"/>
          <p14:tracePt t="37745" x="5810250" y="2832100"/>
          <p14:tracePt t="37762" x="5835650" y="2832100"/>
          <p14:tracePt t="37778" x="5867400" y="2832100"/>
          <p14:tracePt t="37795" x="5899150" y="2838450"/>
          <p14:tracePt t="37812" x="5930900" y="2851150"/>
          <p14:tracePt t="37829" x="5956300" y="2851150"/>
          <p14:tracePt t="37845" x="5962650" y="2857500"/>
          <p14:tracePt t="37845" x="5969000" y="2857500"/>
          <p14:tracePt t="37999" x="5962650" y="2857500"/>
          <p14:tracePt t="38006" x="5930900" y="2857500"/>
          <p14:tracePt t="38006" x="5867400" y="2857500"/>
          <p14:tracePt t="38023" x="5810250" y="2857500"/>
          <p14:tracePt t="38030" x="5727700" y="2857500"/>
          <p14:tracePt t="38031" x="5638800" y="2857500"/>
          <p14:tracePt t="38046" x="5397500" y="2857500"/>
          <p14:tracePt t="38046" x="5270500" y="2857500"/>
          <p14:tracePt t="38063" x="5022850" y="2857500"/>
          <p14:tracePt t="38079" x="4730750" y="2876550"/>
          <p14:tracePt t="38095" x="4432300" y="2908300"/>
          <p14:tracePt t="38112" x="4216400" y="2940050"/>
          <p14:tracePt t="38129" x="4038600" y="2959100"/>
          <p14:tracePt t="38145" x="3892550" y="2990850"/>
          <p14:tracePt t="38162" x="3752850" y="3009900"/>
          <p14:tracePt t="38178" x="3638550" y="3022600"/>
          <p14:tracePt t="38195" x="3517900" y="3041650"/>
          <p14:tracePt t="38213" x="3429000" y="3054350"/>
          <p14:tracePt t="38228" x="3333750" y="3067050"/>
          <p14:tracePt t="38228" x="3295650" y="3079750"/>
          <p14:tracePt t="38246" x="3213100" y="3105150"/>
          <p14:tracePt t="38263" x="3155950" y="3124200"/>
          <p14:tracePt t="38279" x="3130550" y="3130550"/>
          <p14:tracePt t="38295" x="3124200" y="3136900"/>
          <p14:tracePt t="38390" x="3136900" y="3136900"/>
          <p14:tracePt t="38398" x="3155950" y="3124200"/>
          <p14:tracePt t="38406" x="3194050" y="3111500"/>
          <p14:tracePt t="38412" x="3302000" y="3041650"/>
          <p14:tracePt t="38428" x="3460750" y="2984500"/>
          <p14:tracePt t="38445" x="3695700" y="2914650"/>
          <p14:tracePt t="38462" x="4114800" y="2813050"/>
          <p14:tracePt t="38479" x="4368800" y="2768600"/>
          <p14:tracePt t="38495" x="4552950" y="2743200"/>
          <p14:tracePt t="38512" x="4743450" y="2724150"/>
          <p14:tracePt t="38528" x="4908550" y="2698750"/>
          <p14:tracePt t="38545" x="5067300" y="2692400"/>
          <p14:tracePt t="38562" x="5194300" y="2692400"/>
          <p14:tracePt t="38579" x="5334000" y="2692400"/>
          <p14:tracePt t="38595" x="5467350" y="2692400"/>
          <p14:tracePt t="38612" x="5588000" y="2705100"/>
          <p14:tracePt t="38628" x="5721350" y="2730500"/>
          <p14:tracePt t="38646" x="5810250" y="2755900"/>
          <p14:tracePt t="38662" x="5937250" y="2781300"/>
          <p14:tracePt t="38680" x="6019800" y="2806700"/>
          <p14:tracePt t="38695" x="6096000" y="2832100"/>
          <p14:tracePt t="38712" x="6159500" y="2851150"/>
          <p14:tracePt t="38728" x="6216650" y="2863850"/>
          <p14:tracePt t="38746" x="6286500" y="2882900"/>
          <p14:tracePt t="38762" x="6311900" y="2901950"/>
          <p14:tracePt t="38779" x="6343650" y="2908300"/>
          <p14:tracePt t="38795" x="6356350" y="2914650"/>
          <p14:tracePt t="38812" x="6375400" y="2927350"/>
          <p14:tracePt t="38828" x="6381750" y="2933700"/>
          <p14:tracePt t="38845" x="6400800" y="2946400"/>
          <p14:tracePt t="38863" x="6407150" y="2952750"/>
          <p14:tracePt t="38902" x="6413500" y="2952750"/>
          <p14:tracePt t="39398" x="6445250" y="2952750"/>
          <p14:tracePt t="39406" x="6502400" y="2946400"/>
          <p14:tracePt t="39414" x="6584950" y="2927350"/>
          <p14:tracePt t="39415" x="6654800" y="2921000"/>
          <p14:tracePt t="39430" x="6794500" y="2889250"/>
          <p14:tracePt t="39445" x="6934200" y="2870200"/>
          <p14:tracePt t="39462" x="7080250" y="2825750"/>
          <p14:tracePt t="39479" x="7131050" y="2794000"/>
          <p14:tracePt t="39495" x="7150100" y="2774950"/>
          <p14:tracePt t="39512" x="7156450" y="2730500"/>
          <p14:tracePt t="39528" x="7156450" y="2673350"/>
          <p14:tracePt t="39545" x="7156450" y="2622550"/>
          <p14:tracePt t="39562" x="7150100" y="2584450"/>
          <p14:tracePt t="39579" x="7137400" y="2540000"/>
          <p14:tracePt t="39595" x="7105650" y="2501900"/>
          <p14:tracePt t="39612" x="7067550" y="2463800"/>
          <p14:tracePt t="39628" x="7004050" y="2419350"/>
          <p14:tracePt t="39645" x="6927850" y="2381250"/>
          <p14:tracePt t="39661" x="6788150" y="2343150"/>
          <p14:tracePt t="39680" x="6699250" y="2324100"/>
          <p14:tracePt t="39695" x="6591300" y="2311400"/>
          <p14:tracePt t="39712" x="6515100" y="2305050"/>
          <p14:tracePt t="39728" x="6426200" y="2305050"/>
          <p14:tracePt t="39745" x="6362700" y="2305050"/>
          <p14:tracePt t="39762" x="6299200" y="2305050"/>
          <p14:tracePt t="39778" x="6248400" y="2305050"/>
          <p14:tracePt t="39795" x="6191250" y="2317750"/>
          <p14:tracePt t="39812" x="6140450" y="2336800"/>
          <p14:tracePt t="39828" x="6076950" y="2381250"/>
          <p14:tracePt t="39845" x="5975350" y="2463800"/>
          <p14:tracePt t="39863" x="5918200" y="2527300"/>
          <p14:tracePt t="39879" x="5873750" y="2603500"/>
          <p14:tracePt t="39896" x="5848350" y="2679700"/>
          <p14:tracePt t="39912" x="5829300" y="2736850"/>
          <p14:tracePt t="39929" x="5822950" y="2794000"/>
          <p14:tracePt t="39945" x="5822950" y="2844800"/>
          <p14:tracePt t="39962" x="5822950" y="2889250"/>
          <p14:tracePt t="39978" x="5822950" y="2946400"/>
          <p14:tracePt t="39995" x="5835650" y="2984500"/>
          <p14:tracePt t="40012" x="5854700" y="3035300"/>
          <p14:tracePt t="40029" x="5873750" y="3079750"/>
          <p14:tracePt t="40045" x="5924550" y="3155950"/>
          <p14:tracePt t="40063" x="5962650" y="3200400"/>
          <p14:tracePt t="40079" x="6026150" y="3251200"/>
          <p14:tracePt t="40095" x="6127750" y="3289300"/>
          <p14:tracePt t="40112" x="6254750" y="3333750"/>
          <p14:tracePt t="40128" x="6375400" y="3346450"/>
          <p14:tracePt t="40145" x="6508750" y="3352800"/>
          <p14:tracePt t="40162" x="6629400" y="3352800"/>
          <p14:tracePt t="40178" x="6743700" y="3352800"/>
          <p14:tracePt t="40195" x="6826250" y="3321050"/>
          <p14:tracePt t="40212" x="6902450" y="3276600"/>
          <p14:tracePt t="40229" x="6965950" y="3213100"/>
          <p14:tracePt t="40245" x="7023100" y="3111500"/>
          <p14:tracePt t="40263" x="7054850" y="3022600"/>
          <p14:tracePt t="40279" x="7067550" y="2933700"/>
          <p14:tracePt t="40296" x="7080250" y="2844800"/>
          <p14:tracePt t="40312" x="7080250" y="2781300"/>
          <p14:tracePt t="40329" x="7080250" y="2724150"/>
          <p14:tracePt t="40345" x="7080250" y="2686050"/>
          <p14:tracePt t="40362" x="7080250" y="2654300"/>
          <p14:tracePt t="40378" x="7042150" y="2603500"/>
          <p14:tracePt t="40395" x="7010400" y="2552700"/>
          <p14:tracePt t="40412" x="6965950" y="2514600"/>
          <p14:tracePt t="40429" x="6896100" y="2470150"/>
          <p14:tracePt t="40445" x="6781800" y="2419350"/>
          <p14:tracePt t="40462" x="6654800" y="2387600"/>
          <p14:tracePt t="40478" x="6546850" y="2355850"/>
          <p14:tracePt t="40495" x="6438900" y="2330450"/>
          <p14:tracePt t="40512" x="6350000" y="2317750"/>
          <p14:tracePt t="40529" x="6280150" y="2311400"/>
          <p14:tracePt t="40545" x="6223000" y="2311400"/>
          <p14:tracePt t="40562" x="6165850" y="2311400"/>
          <p14:tracePt t="40578" x="6115050" y="2317750"/>
          <p14:tracePt t="40595" x="6051550" y="2349500"/>
          <p14:tracePt t="40612" x="5988050" y="2393950"/>
          <p14:tracePt t="40629" x="5949950" y="2425700"/>
          <p14:tracePt t="40645" x="5892800" y="2476500"/>
          <p14:tracePt t="40663" x="5886450" y="2527300"/>
          <p14:tracePt t="40678" x="5873750" y="2584450"/>
          <p14:tracePt t="40696" x="5867400" y="2628900"/>
          <p14:tracePt t="40712" x="5867400" y="2673350"/>
          <p14:tracePt t="40729" x="5867400" y="2711450"/>
          <p14:tracePt t="40745" x="5867400" y="2749550"/>
          <p14:tracePt t="40762" x="5873750" y="2794000"/>
          <p14:tracePt t="40778" x="5880100" y="2832100"/>
          <p14:tracePt t="40795" x="5892800" y="2863850"/>
          <p14:tracePt t="40812" x="5905500" y="2908300"/>
          <p14:tracePt t="40828" x="5924550" y="2940050"/>
          <p14:tracePt t="40845" x="5943600" y="2971800"/>
          <p14:tracePt t="40845" x="5949950" y="2984500"/>
          <p14:tracePt t="40863" x="5975350" y="3016250"/>
          <p14:tracePt t="40878" x="6000750" y="3048000"/>
          <p14:tracePt t="40895" x="6032500" y="3073400"/>
          <p14:tracePt t="40912" x="6070600" y="3105150"/>
          <p14:tracePt t="40928" x="6121400" y="3124200"/>
          <p14:tracePt t="40945" x="6178550" y="3143250"/>
          <p14:tracePt t="40962" x="6242050" y="3155950"/>
          <p14:tracePt t="40978" x="6330950" y="3168650"/>
          <p14:tracePt t="40995" x="6445250" y="3168650"/>
          <p14:tracePt t="41012" x="6565900" y="3168650"/>
          <p14:tracePt t="41028" x="6686550" y="3168650"/>
          <p14:tracePt t="41045" x="6858000" y="3124200"/>
          <p14:tracePt t="41063" x="6934200" y="3079750"/>
          <p14:tracePt t="41078" x="7004050" y="3028950"/>
          <p14:tracePt t="41095" x="7061200" y="2984500"/>
          <p14:tracePt t="41112" x="7105650" y="2914650"/>
          <p14:tracePt t="41128" x="7131050" y="2844800"/>
          <p14:tracePt t="41145" x="7143750" y="2800350"/>
          <p14:tracePt t="41162" x="7143750" y="2755900"/>
          <p14:tracePt t="41178" x="7143750" y="2724150"/>
          <p14:tracePt t="41195" x="7143750" y="2692400"/>
          <p14:tracePt t="41212" x="7143750" y="2660650"/>
          <p14:tracePt t="41229" x="7124700" y="2635250"/>
          <p14:tracePt t="41245" x="7067550" y="2578100"/>
          <p14:tracePt t="41263" x="7016750" y="2540000"/>
          <p14:tracePt t="41278" x="6940550" y="2508250"/>
          <p14:tracePt t="41295" x="6864350" y="2470150"/>
          <p14:tracePt t="41312" x="6788150" y="2444750"/>
          <p14:tracePt t="41328" x="6711950" y="2419350"/>
          <p14:tracePt t="41345" x="6673850" y="2406650"/>
          <p14:tracePt t="41362" x="6635750" y="2400300"/>
          <p14:tracePt t="41378" x="6597650" y="2393950"/>
          <p14:tracePt t="41395" x="6565900" y="2393950"/>
          <p14:tracePt t="41412" x="6534150" y="2387600"/>
          <p14:tracePt t="41428" x="6489700" y="2387600"/>
          <p14:tracePt t="41445" x="6432550" y="2387600"/>
          <p14:tracePt t="41462" x="6388100" y="2387600"/>
          <p14:tracePt t="41479" x="6350000" y="2400300"/>
          <p14:tracePt t="41495" x="6305550" y="2413000"/>
          <p14:tracePt t="41528" x="6254750" y="2432050"/>
          <p14:tracePt t="41529" x="6223000" y="2451100"/>
          <p14:tracePt t="41545" x="6184900" y="2470150"/>
          <p14:tracePt t="41561" x="6146800" y="2501900"/>
          <p14:tracePt t="41579" x="6121400" y="2527300"/>
          <p14:tracePt t="41595" x="6102350" y="2559050"/>
          <p14:tracePt t="41612" x="6076950" y="2603500"/>
          <p14:tracePt t="41628" x="6064250" y="2635250"/>
          <p14:tracePt t="41645" x="6045200" y="2679700"/>
          <p14:tracePt t="41662" x="6045200" y="2711450"/>
          <p14:tracePt t="41679" x="6045200" y="2743200"/>
          <p14:tracePt t="41695" x="6045200" y="2774950"/>
          <p14:tracePt t="41713" x="6045200" y="2813050"/>
          <p14:tracePt t="41728" x="6045200" y="2844800"/>
          <p14:tracePt t="41745" x="6045200" y="2863850"/>
          <p14:tracePt t="41762" x="6045200" y="2889250"/>
          <p14:tracePt t="41777" x="6051550" y="2914650"/>
          <p14:tracePt t="41794" x="6070600" y="2940050"/>
          <p14:tracePt t="41811" x="6089650" y="2952750"/>
          <p14:tracePt t="41827" x="6108700" y="2978150"/>
          <p14:tracePt t="41844" x="6134100" y="3003550"/>
          <p14:tracePt t="41860" x="6178550" y="3028950"/>
          <p14:tracePt t="41877" x="6280150" y="3067050"/>
          <p14:tracePt t="41894" x="6381750" y="3092450"/>
          <p14:tracePt t="41911" x="6477000" y="3111500"/>
          <p14:tracePt t="41927" x="6591300" y="3111500"/>
          <p14:tracePt t="41944" x="6711950" y="3111500"/>
          <p14:tracePt t="41962" x="6807200" y="3079750"/>
          <p14:tracePt t="41979" x="6908800" y="3022600"/>
          <p14:tracePt t="41995" x="6978650" y="2971800"/>
          <p14:tracePt t="42027" x="7029450" y="2927350"/>
          <p14:tracePt t="42028" x="7048500" y="2889250"/>
          <p14:tracePt t="42044" x="7054850" y="2857500"/>
          <p14:tracePt t="42061" x="7061200" y="2825750"/>
          <p14:tracePt t="42077" x="7061200" y="2768600"/>
          <p14:tracePt t="42094" x="7061200" y="2743200"/>
          <p14:tracePt t="42111" x="7048500" y="2698750"/>
          <p14:tracePt t="42127" x="7023100" y="2654300"/>
          <p14:tracePt t="42144" x="6985000" y="2609850"/>
          <p14:tracePt t="42161" x="6940550" y="2565400"/>
          <p14:tracePt t="42177" x="6870700" y="2520950"/>
          <p14:tracePt t="42194" x="6819900" y="2489200"/>
          <p14:tracePt t="42212" x="6769100" y="2470150"/>
          <p14:tracePt t="42228" x="6718300" y="2451100"/>
          <p14:tracePt t="42245" x="6680200" y="2438400"/>
          <p14:tracePt t="42261" x="6648450" y="2432050"/>
          <p14:tracePt t="42277" x="6642100" y="2432050"/>
          <p14:tracePt t="42294" x="6635750" y="2432050"/>
          <p14:tracePt t="42310" x="6629400" y="2432050"/>
          <p14:tracePt t="42327" x="6623050" y="2425700"/>
          <p14:tracePt t="42344" x="6610350" y="2425700"/>
          <p14:tracePt t="42360" x="6597650" y="2425700"/>
          <p14:tracePt t="42377" x="6578600" y="2425700"/>
          <p14:tracePt t="42394" x="6546850" y="2419350"/>
          <p14:tracePt t="42411" x="6515100" y="2413000"/>
          <p14:tracePt t="42427" x="6489700" y="2413000"/>
          <p14:tracePt t="42427" x="6470650" y="2413000"/>
          <p14:tracePt t="42446" x="6426200" y="2413000"/>
          <p14:tracePt t="42462" x="6394450" y="2413000"/>
          <p14:tracePt t="42478" x="6362700" y="2413000"/>
          <p14:tracePt t="42495" x="6337300" y="2413000"/>
          <p14:tracePt t="42511" x="6299200" y="2419350"/>
          <p14:tracePt t="42527" x="6273800" y="2425700"/>
          <p14:tracePt t="42544" x="6261100" y="2432050"/>
          <p14:tracePt t="42560" x="6242050" y="2444750"/>
          <p14:tracePt t="42577" x="6229350" y="2451100"/>
          <p14:tracePt t="42594" x="6216650" y="2451100"/>
          <p14:tracePt t="42610" x="6210300" y="2457450"/>
          <p14:tracePt t="42627" x="6184900" y="2470150"/>
          <p14:tracePt t="42644" x="6165850" y="2482850"/>
          <p14:tracePt t="42661" x="6146800" y="2501900"/>
          <p14:tracePt t="42678" x="6127750" y="2520950"/>
          <p14:tracePt t="42694" x="6108700" y="2540000"/>
          <p14:tracePt t="42711" x="6089650" y="2559050"/>
          <p14:tracePt t="42727" x="6083300" y="2571750"/>
          <p14:tracePt t="42745" x="6070600" y="2597150"/>
          <p14:tracePt t="42762" x="6070600" y="2622550"/>
          <p14:tracePt t="42777" x="6070600" y="2647950"/>
          <p14:tracePt t="42794" x="6070600" y="2673350"/>
          <p14:tracePt t="42810" x="6070600" y="2705100"/>
          <p14:tracePt t="42827" x="6070600" y="2743200"/>
          <p14:tracePt t="42844" x="6089650" y="2774950"/>
          <p14:tracePt t="42860" x="6096000" y="2800350"/>
          <p14:tracePt t="42877" x="6121400" y="2844800"/>
          <p14:tracePt t="42894" x="6134100" y="2863850"/>
          <p14:tracePt t="42911" x="6153150" y="2882900"/>
          <p14:tracePt t="42927" x="6172200" y="2895600"/>
          <p14:tracePt t="42944" x="6203950" y="2914650"/>
          <p14:tracePt t="42962" x="6235700" y="2933700"/>
          <p14:tracePt t="42978" x="6273800" y="2952750"/>
          <p14:tracePt t="42995" x="6311900" y="2965450"/>
          <p14:tracePt t="43012" x="6350000" y="2978150"/>
          <p14:tracePt t="43028" x="6388100" y="3003550"/>
          <p14:tracePt t="43044" x="6426200" y="3003550"/>
          <p14:tracePt t="43061" x="6470650" y="3016250"/>
          <p14:tracePt t="43077" x="6565900" y="3028950"/>
          <p14:tracePt t="43094" x="6629400" y="3028950"/>
          <p14:tracePt t="43110" x="6705600" y="3022600"/>
          <p14:tracePt t="43127" x="6788150" y="2984500"/>
          <p14:tracePt t="43144" x="6851650" y="2940050"/>
          <p14:tracePt t="43161" x="6889750" y="2901950"/>
          <p14:tracePt t="43177" x="6908800" y="2857500"/>
          <p14:tracePt t="43196" x="6927850" y="2825750"/>
          <p14:tracePt t="43212" x="6934200" y="2787650"/>
          <p14:tracePt t="43229" x="6934200" y="2762250"/>
          <p14:tracePt t="43245" x="6934200" y="2717800"/>
          <p14:tracePt t="43262" x="6921500" y="2692400"/>
          <p14:tracePt t="43278" x="6902450" y="2660650"/>
          <p14:tracePt t="43295" x="6870700" y="2616200"/>
          <p14:tracePt t="43312" x="6819900" y="2584450"/>
          <p14:tracePt t="43328" x="6762750" y="2546350"/>
          <p14:tracePt t="43345" x="6705600" y="2520950"/>
          <p14:tracePt t="43362" x="6635750" y="2489200"/>
          <p14:tracePt t="43378" x="6578600" y="2463800"/>
          <p14:tracePt t="43395" x="6515100" y="2444750"/>
          <p14:tracePt t="43411" x="6457950" y="2438400"/>
          <p14:tracePt t="43427" x="6400800" y="2438400"/>
          <p14:tracePt t="43444" x="6350000" y="2438400"/>
          <p14:tracePt t="43460" x="6299200" y="2438400"/>
          <p14:tracePt t="43477" x="6216650" y="2438400"/>
          <p14:tracePt t="43494" x="6165850" y="2457450"/>
          <p14:tracePt t="43510" x="6115050" y="2495550"/>
          <p14:tracePt t="43527" x="6070600" y="2514600"/>
          <p14:tracePt t="43544" x="6032500" y="2546350"/>
          <p14:tracePt t="43561" x="5994400" y="2578100"/>
          <p14:tracePt t="43577" x="5981700" y="2603500"/>
          <p14:tracePt t="43594" x="5962650" y="2641600"/>
          <p14:tracePt t="43612" x="5962650" y="2673350"/>
          <p14:tracePt t="43629" x="5956300" y="2717800"/>
          <p14:tracePt t="43645" x="5949950" y="2781300"/>
          <p14:tracePt t="43662" x="5949950" y="2825750"/>
          <p14:tracePt t="43678" x="5956300" y="2882900"/>
          <p14:tracePt t="43695" x="5962650" y="2921000"/>
          <p14:tracePt t="43711" x="5988050" y="2952750"/>
          <p14:tracePt t="43727" x="6007100" y="2978150"/>
          <p14:tracePt t="43744" x="6032500" y="3009900"/>
          <p14:tracePt t="43760" x="6051550" y="3022600"/>
          <p14:tracePt t="43777" x="6083300" y="3041650"/>
          <p14:tracePt t="43794" x="6115050" y="3060700"/>
          <p14:tracePt t="43810" x="6146800" y="3067050"/>
          <p14:tracePt t="43827" x="6197600" y="3086100"/>
          <p14:tracePt t="43844" x="6248400" y="3098800"/>
          <p14:tracePt t="43862" x="6273800" y="3098800"/>
          <p14:tracePt t="43878" x="6286500" y="3098800"/>
          <p14:tracePt t="43895" x="6299200" y="3098800"/>
          <p14:tracePt t="43911" x="6305550" y="3098800"/>
          <p14:tracePt t="43928" x="6311900" y="3098800"/>
          <p14:tracePt t="43944" x="6318250" y="3098800"/>
          <p14:tracePt t="43989" x="6324600" y="3098800"/>
          <p14:tracePt t="44630" x="6311900" y="3098800"/>
          <p14:tracePt t="44638" x="6292850" y="3098800"/>
          <p14:tracePt t="44645" x="6254750" y="3098800"/>
          <p14:tracePt t="44662" x="6229350" y="3098800"/>
          <p14:tracePt t="44662" x="6140450" y="3098800"/>
          <p14:tracePt t="44679" x="6000750" y="3098800"/>
          <p14:tracePt t="44694" x="5810250" y="3105150"/>
          <p14:tracePt t="44710" x="5594350" y="3136900"/>
          <p14:tracePt t="44727" x="5207000" y="3194050"/>
          <p14:tracePt t="44744" x="4660900" y="3276600"/>
          <p14:tracePt t="44760" x="4146550" y="3346450"/>
          <p14:tracePt t="44777" x="3670300" y="3416300"/>
          <p14:tracePt t="44794" x="3232150" y="3467100"/>
          <p14:tracePt t="44810" x="2800350" y="3536950"/>
          <p14:tracePt t="44827" x="2432050" y="3587750"/>
          <p14:tracePt t="44827" x="2260600" y="3619500"/>
          <p14:tracePt t="44846" x="2012950" y="3651250"/>
          <p14:tracePt t="44862" x="1797050" y="3695700"/>
          <p14:tracePt t="44879" x="1606550" y="3721100"/>
          <p14:tracePt t="44895" x="1422400" y="3752850"/>
          <p14:tracePt t="44912" x="1155700" y="3784600"/>
          <p14:tracePt t="44927" x="939800" y="3822700"/>
          <p14:tracePt t="44944" x="762000" y="3841750"/>
          <p14:tracePt t="44960" x="635000" y="3860800"/>
          <p14:tracePt t="44977" x="520700" y="3898900"/>
          <p14:tracePt t="44994" x="438150" y="3924300"/>
          <p14:tracePt t="45010" x="400050" y="3930650"/>
          <p14:tracePt t="45027" x="381000" y="3943350"/>
          <p14:tracePt t="45044" x="374650" y="3943350"/>
          <p14:tracePt t="45277" x="361950" y="3943350"/>
          <p14:tracePt t="45285" x="342900" y="3937000"/>
          <p14:tracePt t="45293" x="330200" y="3924300"/>
          <p14:tracePt t="45301" x="317500" y="3905250"/>
          <p14:tracePt t="45311" x="298450" y="3867150"/>
          <p14:tracePt t="45327" x="292100" y="3848100"/>
          <p14:tracePt t="45344" x="285750" y="3835400"/>
          <p14:tracePt t="45361" x="279400" y="3829050"/>
          <p14:tracePt t="45398" x="279400" y="3822700"/>
          <p14:tracePt t="45453" x="279400" y="3816350"/>
          <p14:tracePt t="45485" x="279400" y="3810000"/>
          <p14:tracePt t="45501" x="285750" y="3810000"/>
          <p14:tracePt t="45549" x="292100" y="3810000"/>
          <p14:tracePt t="45573" x="304800" y="3810000"/>
          <p14:tracePt t="45597" x="311150" y="3810000"/>
          <p14:tracePt t="45606" x="323850" y="3803650"/>
          <p14:tracePt t="45622" x="330200" y="3803650"/>
          <p14:tracePt t="45630" x="336550" y="3803650"/>
          <p14:tracePt t="45630" x="342900" y="3797300"/>
          <p14:tracePt t="45646" x="349250" y="3797300"/>
          <p14:tracePt t="45646" x="355600" y="3797300"/>
          <p14:tracePt t="45660" x="368300" y="3797300"/>
          <p14:tracePt t="45677" x="381000" y="3797300"/>
          <p14:tracePt t="45694" x="393700" y="3790950"/>
          <p14:tracePt t="45710" x="406400" y="3790950"/>
          <p14:tracePt t="45727" x="412750" y="3790950"/>
          <p14:tracePt t="45765" x="419100" y="3790950"/>
          <p14:tracePt t="45781" x="425450" y="3790950"/>
          <p14:tracePt t="45794" x="431800" y="3790950"/>
          <p14:tracePt t="45846" x="438150" y="3790950"/>
          <p14:tracePt t="45878" x="450850" y="3784600"/>
          <p14:tracePt t="45894" x="457200" y="3784600"/>
          <p14:tracePt t="45904" x="463550" y="3778250"/>
          <p14:tracePt t="45912" x="476250" y="3778250"/>
          <p14:tracePt t="45912" x="482600" y="3771900"/>
          <p14:tracePt t="45928" x="508000" y="3765550"/>
          <p14:tracePt t="45945" x="546100" y="3765550"/>
          <p14:tracePt t="45961" x="596900" y="3765550"/>
          <p14:tracePt t="45978" x="679450" y="3765550"/>
          <p14:tracePt t="45995" x="774700" y="3765550"/>
          <p14:tracePt t="46011" x="895350" y="3765550"/>
          <p14:tracePt t="46028" x="1022350" y="3765550"/>
          <p14:tracePt t="46045" x="1168400" y="3765550"/>
          <p14:tracePt t="46061" x="1333500" y="3765550"/>
          <p14:tracePt t="46078" x="1409700" y="3765550"/>
          <p14:tracePt t="46095" x="1460500" y="3765550"/>
          <p14:tracePt t="46112" x="1498600" y="3765550"/>
          <p14:tracePt t="46129" x="1524000" y="3765550"/>
          <p14:tracePt t="46146" x="1543050" y="3765550"/>
          <p14:tracePt t="46161" x="1562100" y="3759200"/>
          <p14:tracePt t="46178" x="1581150" y="3759200"/>
          <p14:tracePt t="46195" x="1600200" y="3759200"/>
          <p14:tracePt t="46211" x="1619250" y="3759200"/>
          <p14:tracePt t="46228" x="1631950" y="3759200"/>
          <p14:tracePt t="46245" x="1638300" y="3759200"/>
          <p14:tracePt t="46261" x="1644650" y="3759200"/>
          <p14:tracePt t="46278" x="1651000" y="3759200"/>
          <p14:tracePt t="46702" x="1657350" y="3752850"/>
          <p14:tracePt t="46710" x="1695450" y="3752850"/>
          <p14:tracePt t="46718" x="1739900" y="3752850"/>
          <p14:tracePt t="46726" x="1784350" y="3752850"/>
          <p14:tracePt t="46729" x="1879600" y="3752850"/>
          <p14:tracePt t="46745" x="1962150" y="3759200"/>
          <p14:tracePt t="46762" x="2006600" y="3765550"/>
          <p14:tracePt t="46778" x="2019300" y="3765550"/>
          <p14:tracePt t="46796" x="2032000" y="3771900"/>
          <p14:tracePt t="46831" x="2038350" y="3771900"/>
          <p14:tracePt t="46832" x="2044700" y="3771900"/>
          <p14:tracePt t="46846" x="2057400" y="3771900"/>
          <p14:tracePt t="46863" x="2063750" y="3771900"/>
          <p14:tracePt t="46879" x="2070100" y="3771900"/>
          <p14:tracePt t="47223" x="2108200" y="3771900"/>
          <p14:tracePt t="47231" x="2152650" y="3771900"/>
          <p14:tracePt t="47238" x="2254250" y="3771900"/>
          <p14:tracePt t="47255" x="2393950" y="3771900"/>
          <p14:tracePt t="47263" x="2520950" y="3771900"/>
          <p14:tracePt t="47279" x="2635250" y="3771900"/>
          <p14:tracePt t="47296" x="2724150" y="3771900"/>
          <p14:tracePt t="47312" x="2794000" y="3771900"/>
          <p14:tracePt t="47329" x="2838450" y="3771900"/>
          <p14:tracePt t="47346" x="2863850" y="3771900"/>
          <p14:tracePt t="47363" x="2876550" y="3771900"/>
          <p14:tracePt t="47379" x="2889250" y="3771900"/>
          <p14:tracePt t="47396" x="2895600" y="3771900"/>
          <p14:tracePt t="47412" x="2901950" y="3771900"/>
          <p14:tracePt t="47429" x="2914650" y="3771900"/>
          <p14:tracePt t="47446" x="2927350" y="3765550"/>
          <p14:tracePt t="47463" x="2933700" y="3765550"/>
          <p14:tracePt t="47479" x="2946400" y="3765550"/>
          <p14:tracePt t="47518" x="2952750" y="3765550"/>
          <p14:tracePt t="47550" x="2933700" y="3765550"/>
          <p14:tracePt t="47559" x="2889250" y="3790950"/>
          <p14:tracePt t="47567" x="2838450" y="3816350"/>
          <p14:tracePt t="47575" x="2774950" y="3822700"/>
          <p14:tracePt t="47596" x="2686050" y="3822700"/>
          <p14:tracePt t="47597" x="2667000" y="3822700"/>
          <p14:tracePt t="47863" x="2654300" y="3810000"/>
          <p14:tracePt t="47871" x="2641600" y="3790950"/>
          <p14:tracePt t="47878" x="2616200" y="3765550"/>
          <p14:tracePt t="47903" x="2616200" y="3759200"/>
          <p14:tracePt t="47926" x="2616200" y="3752850"/>
          <p14:tracePt t="47950" x="2628900" y="3746500"/>
          <p14:tracePt t="47975" x="2635250" y="3746500"/>
          <p14:tracePt t="47990" x="2641600" y="3746500"/>
          <p14:tracePt t="48063" x="2635250" y="3746500"/>
          <p14:tracePt t="48071" x="2603500" y="3746500"/>
          <p14:tracePt t="48079" x="2565400" y="3746500"/>
          <p14:tracePt t="48080" x="2463800" y="3746500"/>
          <p14:tracePt t="48096" x="2368550" y="3746500"/>
          <p14:tracePt t="48112" x="2286000" y="3746500"/>
          <p14:tracePt t="48129" x="2222500" y="3746500"/>
          <p14:tracePt t="48147" x="2190750" y="3746500"/>
          <p14:tracePt t="48162" x="2165350" y="3746500"/>
          <p14:tracePt t="48179" x="2146300" y="3746500"/>
          <p14:tracePt t="48196" x="2139950" y="3746500"/>
          <p14:tracePt t="48213" x="2120900" y="3746500"/>
          <p14:tracePt t="48229" x="2095500" y="3746500"/>
          <p14:tracePt t="48229" x="2082800" y="3746500"/>
          <p14:tracePt t="48247" x="2070100" y="3746500"/>
          <p14:tracePt t="48263" x="2057400" y="3746500"/>
          <p14:tracePt t="48279" x="2044700" y="3746500"/>
          <p14:tracePt t="48296" x="2038350" y="3746500"/>
          <p14:tracePt t="48313" x="2032000" y="3746500"/>
          <p14:tracePt t="48329" x="2012950" y="3746500"/>
          <p14:tracePt t="48346" x="2006600" y="3746500"/>
          <p14:tracePt t="48362" x="1993900" y="3746500"/>
          <p14:tracePt t="48379" x="1981200" y="3746500"/>
          <p14:tracePt t="48395" x="1968500" y="3746500"/>
          <p14:tracePt t="48413" x="1955800" y="3746500"/>
          <p14:tracePt t="48429" x="1936750" y="3746500"/>
          <p14:tracePt t="48446" x="1917700" y="3746500"/>
          <p14:tracePt t="48463" x="1911350" y="3746500"/>
          <p14:tracePt t="48599" x="1917700" y="3746500"/>
          <p14:tracePt t="48607" x="1930400" y="3746500"/>
          <p14:tracePt t="48615" x="1955800" y="3746500"/>
          <p14:tracePt t="48615" x="1993900" y="3746500"/>
          <p14:tracePt t="48630" x="2082800" y="3746500"/>
          <p14:tracePt t="48646" x="2254250" y="3746500"/>
          <p14:tracePt t="48663" x="2381250" y="3746500"/>
          <p14:tracePt t="48679" x="2501900" y="3746500"/>
          <p14:tracePt t="48696" x="2641600" y="3746500"/>
          <p14:tracePt t="48713" x="2774950" y="3746500"/>
          <p14:tracePt t="48729" x="2882900" y="3746500"/>
          <p14:tracePt t="48746" x="2971800" y="3746500"/>
          <p14:tracePt t="48762" x="3054350" y="3746500"/>
          <p14:tracePt t="48779" x="3111500" y="3746500"/>
          <p14:tracePt t="48795" x="3162300" y="3746500"/>
          <p14:tracePt t="48812" x="3213100" y="3746500"/>
          <p14:tracePt t="48828" x="3270250" y="3746500"/>
          <p14:tracePt t="48845" x="3359150" y="3759200"/>
          <p14:tracePt t="48863" x="3416300" y="3765550"/>
          <p14:tracePt t="48879" x="3454400" y="3765550"/>
          <p14:tracePt t="48896" x="3505200" y="3771900"/>
          <p14:tracePt t="48913" x="3543300" y="3771900"/>
          <p14:tracePt t="48929" x="3587750" y="3771900"/>
          <p14:tracePt t="48946" x="3619500" y="3771900"/>
          <p14:tracePt t="48962" x="3651250" y="3771900"/>
          <p14:tracePt t="48979" x="3670300" y="3771900"/>
          <p14:tracePt t="48996" x="3689350" y="3771900"/>
          <p14:tracePt t="49013" x="3702050" y="3771900"/>
          <p14:tracePt t="49029" x="3708400" y="3771900"/>
          <p14:tracePt t="49046" x="3714750" y="3771900"/>
          <p14:tracePt t="49662" x="3721100" y="3771900"/>
          <p14:tracePt t="49671" x="3733800" y="3771900"/>
          <p14:tracePt t="49679" x="3797300" y="3784600"/>
          <p14:tracePt t="49679" x="3911600" y="3797300"/>
          <p14:tracePt t="49697" x="4057650" y="3822700"/>
          <p14:tracePt t="49712" x="4241800" y="3841750"/>
          <p14:tracePt t="49728" x="4438650" y="3873500"/>
          <p14:tracePt t="49745" x="4648200" y="3898900"/>
          <p14:tracePt t="49761" x="4819650" y="3905250"/>
          <p14:tracePt t="49778" x="4965700" y="3905250"/>
          <p14:tracePt t="49794" x="5092700" y="3905250"/>
          <p14:tracePt t="49811" x="5213350" y="3905250"/>
          <p14:tracePt t="49811" x="5276850" y="3905250"/>
          <p14:tracePt t="49830" x="5321300" y="3905250"/>
          <p14:tracePt t="49845" x="5441950" y="3905250"/>
          <p14:tracePt t="49861" x="5600700" y="3905250"/>
          <p14:tracePt t="49878" x="5683250" y="3905250"/>
          <p14:tracePt t="49895" x="5746750" y="3905250"/>
          <p14:tracePt t="49911" x="5803900" y="3905250"/>
          <p14:tracePt t="49929" x="5848350" y="3905250"/>
          <p14:tracePt t="49945" x="5899150" y="3905250"/>
          <p14:tracePt t="49961" x="5962650" y="3905250"/>
          <p14:tracePt t="49978" x="6032500" y="3905250"/>
          <p14:tracePt t="49995" x="6096000" y="3905250"/>
          <p14:tracePt t="50011" x="6153150" y="3892550"/>
          <p14:tracePt t="50028" x="6210300" y="3892550"/>
          <p14:tracePt t="50044" x="6305550" y="3873500"/>
          <p14:tracePt t="50062" x="6369050" y="3867150"/>
          <p14:tracePt t="50078" x="6426200" y="3854450"/>
          <p14:tracePt t="50095" x="6457950" y="3854450"/>
          <p14:tracePt t="50111" x="6496050" y="3848100"/>
          <p14:tracePt t="50128" x="6527800" y="3841750"/>
          <p14:tracePt t="50144" x="6565900" y="3835400"/>
          <p14:tracePt t="50161" x="6610350" y="3835400"/>
          <p14:tracePt t="50178" x="6667500" y="3822700"/>
          <p14:tracePt t="50195" x="6737350" y="3816350"/>
          <p14:tracePt t="50211" x="6794500" y="3803650"/>
          <p14:tracePt t="50228" x="6858000" y="3797300"/>
          <p14:tracePt t="50244" x="6959600" y="3778250"/>
          <p14:tracePt t="50262" x="7035800" y="3765550"/>
          <p14:tracePt t="50278" x="7067550" y="3765550"/>
          <p14:tracePt t="50295" x="7099300" y="3752850"/>
          <p14:tracePt t="50311" x="7124700" y="3752850"/>
          <p14:tracePt t="50328" x="7150100" y="3746500"/>
          <p14:tracePt t="50345" x="7169150" y="3746500"/>
          <p14:tracePt t="50362" x="7194550" y="3740150"/>
          <p14:tracePt t="50378" x="7207250" y="3727450"/>
          <p14:tracePt t="50395" x="7232650" y="3727450"/>
          <p14:tracePt t="50411" x="7258050" y="3714750"/>
          <p14:tracePt t="50428" x="7283450" y="3714750"/>
          <p14:tracePt t="50444" x="7346950" y="3689350"/>
          <p14:tracePt t="50462" x="7378700" y="3683000"/>
          <p14:tracePt t="50478" x="7429500" y="3670300"/>
          <p14:tracePt t="50495" x="7486650" y="3651250"/>
          <p14:tracePt t="50511" x="7531100" y="3644900"/>
          <p14:tracePt t="50528" x="7600950" y="3625850"/>
          <p14:tracePt t="50544" x="7658100" y="3600450"/>
          <p14:tracePt t="50561" x="7708900" y="3587750"/>
          <p14:tracePt t="50578" x="7766050" y="3581400"/>
          <p14:tracePt t="50595" x="7797800" y="3568700"/>
          <p14:tracePt t="50611" x="7810500" y="3562350"/>
          <p14:tracePt t="50726" x="7778750" y="3562350"/>
          <p14:tracePt t="50737" x="7708900" y="3575050"/>
          <p14:tracePt t="50741" x="7600950" y="3594100"/>
          <p14:tracePt t="50749" x="7232650" y="3689350"/>
          <p14:tracePt t="50762" x="6711950" y="3784600"/>
          <p14:tracePt t="50778" x="6057900" y="3898900"/>
          <p14:tracePt t="50795" x="5283200" y="4000500"/>
          <p14:tracePt t="50811" x="4578350" y="4108450"/>
          <p14:tracePt t="50828" x="4044950" y="4191000"/>
          <p14:tracePt t="50828" x="3829050" y="4222750"/>
          <p14:tracePt t="50846" x="3486150" y="4273550"/>
          <p14:tracePt t="50861" x="3346450" y="4292600"/>
          <p14:tracePt t="50877" x="3251200" y="4305300"/>
          <p14:tracePt t="50894" x="3175000" y="4318000"/>
          <p14:tracePt t="50911" x="3117850" y="4337050"/>
          <p14:tracePt t="50928" x="3054350" y="4349750"/>
          <p14:tracePt t="50945" x="2984500" y="4362450"/>
          <p14:tracePt t="50961" x="2889250" y="4381500"/>
          <p14:tracePt t="50978" x="2794000" y="4394200"/>
          <p14:tracePt t="50995" x="2711450" y="4406900"/>
          <p14:tracePt t="51011" x="2628900" y="4419600"/>
          <p14:tracePt t="51028" x="2559050" y="4432300"/>
          <p14:tracePt t="51044" x="2489200" y="4432300"/>
          <p14:tracePt t="51063" x="2470150" y="4432300"/>
          <p14:tracePt t="51078" x="2451100" y="4432300"/>
          <p14:tracePt t="51094" x="2432050" y="4432300"/>
          <p14:tracePt t="51111" x="2406650" y="4432300"/>
          <p14:tracePt t="51128" x="2362200" y="4432300"/>
          <p14:tracePt t="51145" x="2317750" y="4419600"/>
          <p14:tracePt t="51161" x="2266950" y="4406900"/>
          <p14:tracePt t="51178" x="2209800" y="4394200"/>
          <p14:tracePt t="51195" x="2171700" y="4375150"/>
          <p14:tracePt t="51211" x="2139950" y="4368800"/>
          <p14:tracePt t="51228" x="2114550" y="4356100"/>
          <p14:tracePt t="51244" x="2095500" y="4349750"/>
          <p14:tracePt t="51262" x="2089150" y="4343400"/>
          <p14:tracePt t="51278" x="2082800" y="4337050"/>
          <p14:tracePt t="51295" x="2076450" y="4337050"/>
          <p14:tracePt t="51311" x="2070100" y="4330700"/>
          <p14:tracePt t="51429" x="2082800" y="4330700"/>
          <p14:tracePt t="51437" x="2101850" y="4330700"/>
          <p14:tracePt t="51437" x="2139950" y="4324350"/>
          <p14:tracePt t="51446" x="2197100" y="4311650"/>
          <p14:tracePt t="51462" x="2241550" y="4305300"/>
          <p14:tracePt t="51463" x="2368550" y="4286250"/>
          <p14:tracePt t="51478" x="2533650" y="4260850"/>
          <p14:tracePt t="51494" x="2686050" y="4235450"/>
          <p14:tracePt t="51512" x="2825750" y="4229100"/>
          <p14:tracePt t="51528" x="2927350" y="4229100"/>
          <p14:tracePt t="51545" x="3009900" y="4229100"/>
          <p14:tracePt t="51561" x="3054350" y="4222750"/>
          <p14:tracePt t="51578" x="3086100" y="4222750"/>
          <p14:tracePt t="51594" x="3105150" y="4216400"/>
          <p14:tracePt t="51611" x="3117850" y="4216400"/>
          <p14:tracePt t="51628" x="3124200" y="4210050"/>
          <p14:tracePt t="51628" x="3130550" y="4210050"/>
          <p14:tracePt t="51646" x="3143250" y="4210050"/>
          <p14:tracePt t="51662" x="3162300" y="4210050"/>
          <p14:tracePt t="51678" x="3187700" y="4203700"/>
          <p14:tracePt t="51694" x="3206750" y="4197350"/>
          <p14:tracePt t="51712" x="3232150" y="4191000"/>
          <p14:tracePt t="51728" x="3263900" y="4191000"/>
          <p14:tracePt t="51745" x="3289300" y="4184650"/>
          <p14:tracePt t="51761" x="3321050" y="4178300"/>
          <p14:tracePt t="51779" x="3340100" y="4171950"/>
          <p14:tracePt t="51794" x="3352800" y="4171950"/>
          <p14:tracePt t="51811" x="3371850" y="4171950"/>
          <p14:tracePt t="51828" x="3390900" y="4159250"/>
          <p14:tracePt t="51845" x="3416300" y="4152900"/>
          <p14:tracePt t="51863" x="3441700" y="4146550"/>
          <p14:tracePt t="51878" x="3473450" y="4146550"/>
          <p14:tracePt t="51894" x="3511550" y="4146550"/>
          <p14:tracePt t="51911" x="3562350" y="4146550"/>
          <p14:tracePt t="51928" x="3632200" y="4146550"/>
          <p14:tracePt t="51945" x="3740150" y="4146550"/>
          <p14:tracePt t="51961" x="3841750" y="4146550"/>
          <p14:tracePt t="51978" x="3956050" y="4146550"/>
          <p14:tracePt t="51994" x="4044950" y="4146550"/>
          <p14:tracePt t="52011" x="4121150" y="4146550"/>
          <p14:tracePt t="52028" x="4197350" y="4146550"/>
          <p14:tracePt t="52044" x="4298950" y="4146550"/>
          <p14:tracePt t="52062" x="4362450" y="4146550"/>
          <p14:tracePt t="52078" x="4413250" y="4146550"/>
          <p14:tracePt t="52094" x="4464050" y="4146550"/>
          <p14:tracePt t="52111" x="4521200" y="4146550"/>
          <p14:tracePt t="52128" x="4578350" y="4146550"/>
          <p14:tracePt t="52145" x="4629150" y="4146550"/>
          <p14:tracePt t="52161" x="4686300" y="4146550"/>
          <p14:tracePt t="52178" x="4762500" y="4146550"/>
          <p14:tracePt t="52194" x="4832350" y="4146550"/>
          <p14:tracePt t="52211" x="4902200" y="4146550"/>
          <p14:tracePt t="52228" x="4953000" y="4146550"/>
          <p14:tracePt t="52244" x="5010150" y="4140200"/>
          <p14:tracePt t="52262" x="5035550" y="4140200"/>
          <p14:tracePt t="52278" x="5060950" y="4140200"/>
          <p14:tracePt t="52294" x="5067300" y="4140200"/>
          <p14:tracePt t="52311" x="5080000" y="4133850"/>
          <p14:tracePt t="52328" x="5092700" y="4133850"/>
          <p14:tracePt t="52345" x="5099050" y="4133850"/>
          <p14:tracePt t="52361" x="5124450" y="4127500"/>
          <p14:tracePt t="52378" x="5137150" y="4127500"/>
          <p14:tracePt t="52394" x="5156200" y="4127500"/>
          <p14:tracePt t="52411" x="5175250" y="4127500"/>
          <p14:tracePt t="52428" x="5194300" y="4121150"/>
          <p14:tracePt t="52444" x="5219700" y="4114800"/>
          <p14:tracePt t="52462" x="5226050" y="4114800"/>
          <p14:tracePt t="52478" x="5245100" y="4114800"/>
          <p14:tracePt t="52494" x="5251450" y="4114800"/>
          <p14:tracePt t="52511" x="5264150" y="4114800"/>
          <p14:tracePt t="52528" x="5283200" y="4108450"/>
          <p14:tracePt t="52545" x="5295900" y="4108450"/>
          <p14:tracePt t="52561" x="5302250" y="4102100"/>
          <p14:tracePt t="52578" x="5314950" y="4102100"/>
          <p14:tracePt t="52594" x="5321300" y="4102100"/>
          <p14:tracePt t="52789" x="5314950" y="4102100"/>
          <p14:tracePt t="52805" x="5302250" y="4102100"/>
          <p14:tracePt t="52821" x="5295900" y="4102100"/>
          <p14:tracePt t="52853" x="5289550" y="4102100"/>
          <p14:tracePt t="52877" x="5283200" y="4102100"/>
          <p14:tracePt t="52925" x="5276850" y="4102100"/>
          <p14:tracePt t="52949" x="5270500" y="4095750"/>
          <p14:tracePt t="52981" x="5264150" y="4089400"/>
          <p14:tracePt t="52989" x="5257800" y="4083050"/>
          <p14:tracePt t="53005" x="5251450" y="4076700"/>
          <p14:tracePt t="53013" x="5251450" y="4070350"/>
          <p14:tracePt t="53014" x="5245100" y="4064000"/>
          <p14:tracePt t="53046" x="5238750" y="4057650"/>
          <p14:tracePt t="53047" x="5226050" y="4051300"/>
          <p14:tracePt t="53062" x="5219700" y="4044950"/>
          <p14:tracePt t="53078" x="5213350" y="4038600"/>
          <p14:tracePt t="53453" x="5219700" y="4038600"/>
          <p14:tracePt t="53461" x="5245100" y="4038600"/>
          <p14:tracePt t="53462" x="5334000" y="4038600"/>
          <p14:tracePt t="53479" x="5429250" y="4038600"/>
          <p14:tracePt t="53496" x="5524500" y="4038600"/>
          <p14:tracePt t="53511" x="5626100" y="4051300"/>
          <p14:tracePt t="53528" x="5702300" y="4057650"/>
          <p14:tracePt t="53544" x="5778500" y="4070350"/>
          <p14:tracePt t="53562" x="5867400" y="4076700"/>
          <p14:tracePt t="53578" x="5937250" y="4089400"/>
          <p14:tracePt t="53595" x="6007100" y="4089400"/>
          <p14:tracePt t="53611" x="6070600" y="4089400"/>
          <p14:tracePt t="53628" x="6146800" y="4089400"/>
          <p14:tracePt t="53644" x="6229350" y="4089400"/>
          <p14:tracePt t="53662" x="6273800" y="4089400"/>
          <p14:tracePt t="53678" x="6330950" y="4089400"/>
          <p14:tracePt t="53695" x="6400800" y="4089400"/>
          <p14:tracePt t="53711" x="6477000" y="4089400"/>
          <p14:tracePt t="53728" x="6553200" y="4070350"/>
          <p14:tracePt t="53744" x="6623050" y="4044950"/>
          <p14:tracePt t="53761" x="6680200" y="4025900"/>
          <p14:tracePt t="53778" x="6718300" y="4006850"/>
          <p14:tracePt t="53795" x="6756400" y="3987800"/>
          <p14:tracePt t="53811" x="6800850" y="3962400"/>
          <p14:tracePt t="53828" x="6832600" y="3937000"/>
          <p14:tracePt t="53844" x="6877050" y="3905250"/>
          <p14:tracePt t="53862" x="6908800" y="3879850"/>
          <p14:tracePt t="53878" x="6927850" y="3848100"/>
          <p14:tracePt t="53896" x="6953250" y="3803650"/>
          <p14:tracePt t="53911" x="6972300" y="3740150"/>
          <p14:tracePt t="53928" x="6972300" y="3689350"/>
          <p14:tracePt t="53944" x="6972300" y="3657600"/>
          <p14:tracePt t="53961" x="6972300" y="3632200"/>
          <p14:tracePt t="53977" x="6953250" y="3606800"/>
          <p14:tracePt t="53994" x="6927850" y="3581400"/>
          <p14:tracePt t="54010" x="6870700" y="3556000"/>
          <p14:tracePt t="54028" x="6788150" y="3543300"/>
          <p14:tracePt t="54044" x="6654800" y="3530600"/>
          <p14:tracePt t="54062" x="6559550" y="3530600"/>
          <p14:tracePt t="54078" x="6464300" y="3530600"/>
          <p14:tracePt t="54094" x="6388100" y="3536950"/>
          <p14:tracePt t="54111" x="6330950" y="3556000"/>
          <p14:tracePt t="54128" x="6280150" y="3581400"/>
          <p14:tracePt t="54144" x="6235700" y="3600450"/>
          <p14:tracePt t="54161" x="6178550" y="3632200"/>
          <p14:tracePt t="54178" x="6115050" y="3683000"/>
          <p14:tracePt t="54195" x="6064250" y="3727450"/>
          <p14:tracePt t="54211" x="6007100" y="3778250"/>
          <p14:tracePt t="54228" x="5981700" y="3816350"/>
          <p14:tracePt t="54244" x="5956300" y="3867150"/>
          <p14:tracePt t="54262" x="5943600" y="3898900"/>
          <p14:tracePt t="54278" x="5943600" y="3937000"/>
          <p14:tracePt t="54295" x="5943600" y="3962400"/>
          <p14:tracePt t="54311" x="5943600" y="4000500"/>
          <p14:tracePt t="54328" x="5943600" y="4032250"/>
          <p14:tracePt t="54344" x="5943600" y="4083050"/>
          <p14:tracePt t="54361" x="5962650" y="4121150"/>
          <p14:tracePt t="54378" x="5981700" y="4159250"/>
          <p14:tracePt t="54395" x="6000750" y="4191000"/>
          <p14:tracePt t="54411" x="6032500" y="4216400"/>
          <p14:tracePt t="54428" x="6064250" y="4254500"/>
          <p14:tracePt t="54444" x="6115050" y="4279900"/>
          <p14:tracePt t="54462" x="6146800" y="4298950"/>
          <p14:tracePt t="54478" x="6191250" y="4305300"/>
          <p14:tracePt t="54494" x="6229350" y="4318000"/>
          <p14:tracePt t="54511" x="6280150" y="4324350"/>
          <p14:tracePt t="54528" x="6337300" y="4324350"/>
          <p14:tracePt t="54544" x="6394450" y="4324350"/>
          <p14:tracePt t="54561" x="6464300" y="4324350"/>
          <p14:tracePt t="54578" x="6515100" y="4305300"/>
          <p14:tracePt t="54594" x="6565900" y="4279900"/>
          <p14:tracePt t="54611" x="6610350" y="4248150"/>
          <p14:tracePt t="54628" x="6654800" y="4210050"/>
          <p14:tracePt t="54644" x="6731000" y="4127500"/>
          <p14:tracePt t="54662" x="6762750" y="4070350"/>
          <p14:tracePt t="54678" x="6781800" y="4000500"/>
          <p14:tracePt t="54694" x="6788150" y="3949700"/>
          <p14:tracePt t="54711" x="6794500" y="3898900"/>
          <p14:tracePt t="54727" x="6794500" y="3873500"/>
          <p14:tracePt t="54745" x="6794500" y="3848100"/>
          <p14:tracePt t="54761" x="6794500" y="3835400"/>
          <p14:tracePt t="54778" x="6794500" y="3829050"/>
          <p14:tracePt t="54794" x="6794500" y="3816350"/>
          <p14:tracePt t="54811" x="6788150" y="3803650"/>
          <p14:tracePt t="54827" x="6788150" y="3790950"/>
          <p14:tracePt t="54827" x="6781800" y="3784600"/>
          <p14:tracePt t="54845" x="6769100" y="3771900"/>
          <p14:tracePt t="54861" x="6750050" y="3746500"/>
          <p14:tracePt t="54878" x="6724650" y="3727450"/>
          <p14:tracePt t="54895" x="6680200" y="3702050"/>
          <p14:tracePt t="54911" x="6635750" y="3670300"/>
          <p14:tracePt t="54928" x="6578600" y="3657600"/>
          <p14:tracePt t="54946" x="6521450" y="3644900"/>
          <p14:tracePt t="54961" x="6457950" y="3632200"/>
          <p14:tracePt t="54978" x="6407150" y="3632200"/>
          <p14:tracePt t="54994" x="6369050" y="3632200"/>
          <p14:tracePt t="55010" x="6324600" y="3632200"/>
          <p14:tracePt t="55027" x="6261100" y="3657600"/>
          <p14:tracePt t="55044" x="6229350" y="3683000"/>
          <p14:tracePt t="55060" x="6159500" y="3740150"/>
          <p14:tracePt t="55078" x="6121400" y="3771900"/>
          <p14:tracePt t="55094" x="6089650" y="3803650"/>
          <p14:tracePt t="55111" x="6070600" y="3829050"/>
          <p14:tracePt t="55127" x="6051550" y="3860800"/>
          <p14:tracePt t="55144" x="6038850" y="3886200"/>
          <p14:tracePt t="55161" x="6032500" y="3917950"/>
          <p14:tracePt t="55178" x="6026150" y="3943350"/>
          <p14:tracePt t="55194" x="6026150" y="3981450"/>
          <p14:tracePt t="55211" x="6026150" y="4013200"/>
          <p14:tracePt t="55227" x="6026150" y="4044950"/>
          <p14:tracePt t="55244" x="6038850" y="4095750"/>
          <p14:tracePt t="55261" x="6051550" y="4127500"/>
          <p14:tracePt t="55278" x="6064250" y="4152900"/>
          <p14:tracePt t="55294" x="6076950" y="4178300"/>
          <p14:tracePt t="55311" x="6089650" y="4197350"/>
          <p14:tracePt t="55327" x="6108700" y="4210050"/>
          <p14:tracePt t="55345" x="6127750" y="4229100"/>
          <p14:tracePt t="55361" x="6153150" y="4248150"/>
          <p14:tracePt t="55378" x="6191250" y="4267200"/>
          <p14:tracePt t="55394" x="6248400" y="4286250"/>
          <p14:tracePt t="55427" x="6318250" y="4292600"/>
          <p14:tracePt t="55428" x="6388100" y="4298950"/>
          <p14:tracePt t="55444" x="6464300" y="4298950"/>
          <p14:tracePt t="55462" x="6502400" y="4298950"/>
          <p14:tracePt t="55479" x="6546850" y="4298950"/>
          <p14:tracePt t="55494" x="6578600" y="4298950"/>
          <p14:tracePt t="55511" x="6629400" y="4292600"/>
          <p14:tracePt t="55528" x="6680200" y="4267200"/>
          <p14:tracePt t="55545" x="6750050" y="4241800"/>
          <p14:tracePt t="55561" x="6800850" y="4210050"/>
          <p14:tracePt t="55578" x="6845300" y="4184650"/>
          <p14:tracePt t="55594" x="6870700" y="4159250"/>
          <p14:tracePt t="55611" x="6902450" y="4133850"/>
          <p14:tracePt t="55628" x="6921500" y="4108450"/>
          <p14:tracePt t="55628" x="6934200" y="4089400"/>
          <p14:tracePt t="55645" x="6965950" y="4025900"/>
          <p14:tracePt t="55661" x="6972300" y="3937000"/>
          <p14:tracePt t="55678" x="6972300" y="3854450"/>
          <p14:tracePt t="55694" x="6972300" y="3790950"/>
          <p14:tracePt t="55711" x="6972300" y="3752850"/>
          <p14:tracePt t="55728" x="6959600" y="3708400"/>
          <p14:tracePt t="55745" x="6946900" y="3676650"/>
          <p14:tracePt t="55761" x="6934200" y="3651250"/>
          <p14:tracePt t="55778" x="6915150" y="3625850"/>
          <p14:tracePt t="55794" x="6883400" y="3594100"/>
          <p14:tracePt t="55811" x="6819900" y="3568700"/>
          <p14:tracePt t="55828" x="6756400" y="3549650"/>
          <p14:tracePt t="55828" x="6718300" y="3543300"/>
          <p14:tracePt t="55846" x="6648450" y="3536950"/>
          <p14:tracePt t="55861" x="6572250" y="3524250"/>
          <p14:tracePt t="55877" x="6515100" y="3524250"/>
          <p14:tracePt t="55894" x="6432550" y="3524250"/>
          <p14:tracePt t="55912" x="6350000" y="3530600"/>
          <p14:tracePt t="55927" x="6292850" y="3556000"/>
          <p14:tracePt t="55944" x="6235700" y="3594100"/>
          <p14:tracePt t="55961" x="6172200" y="3632200"/>
          <p14:tracePt t="55978" x="6108700" y="3676650"/>
          <p14:tracePt t="55994" x="6076950" y="3708400"/>
          <p14:tracePt t="56012" x="6051550" y="3746500"/>
          <p14:tracePt t="56028" x="6032500" y="3778250"/>
          <p14:tracePt t="56028" x="6026150" y="3790950"/>
          <p14:tracePt t="56045" x="6013450" y="3829050"/>
          <p14:tracePt t="56061" x="6007100" y="3854450"/>
          <p14:tracePt t="56078" x="6000750" y="3892550"/>
          <p14:tracePt t="56094" x="6000750" y="3924300"/>
          <p14:tracePt t="56111" x="6000750" y="3956050"/>
          <p14:tracePt t="56128" x="6000750" y="4006850"/>
          <p14:tracePt t="56144" x="6000750" y="4057650"/>
          <p14:tracePt t="56161" x="6013450" y="4108450"/>
          <p14:tracePt t="56178" x="6038850" y="4159250"/>
          <p14:tracePt t="56194" x="6051550" y="4197350"/>
          <p14:tracePt t="56211" x="6076950" y="4229100"/>
          <p14:tracePt t="56228" x="6108700" y="4273550"/>
          <p14:tracePt t="56244" x="6165850" y="4318000"/>
          <p14:tracePt t="56261" x="6242050" y="4349750"/>
          <p14:tracePt t="56278" x="6324600" y="4375150"/>
          <p14:tracePt t="56294" x="6413500" y="4394200"/>
          <p14:tracePt t="56311" x="6502400" y="4400550"/>
          <p14:tracePt t="56328" x="6584950" y="4400550"/>
          <p14:tracePt t="56344" x="6642100" y="4400550"/>
          <p14:tracePt t="56362" x="6692900" y="4387850"/>
          <p14:tracePt t="56378" x="6756400" y="4356100"/>
          <p14:tracePt t="56378" x="6769100" y="4343400"/>
          <p14:tracePt t="56397" x="6807200" y="4318000"/>
          <p14:tracePt t="56411" x="6851650" y="4267200"/>
          <p14:tracePt t="56428" x="6889750" y="4229100"/>
          <p14:tracePt t="56444" x="6934200" y="4171950"/>
          <p14:tracePt t="56461" x="6953250" y="4140200"/>
          <p14:tracePt t="56478" x="6972300" y="4095750"/>
          <p14:tracePt t="56495" x="6972300" y="4057650"/>
          <p14:tracePt t="56511" x="6978650" y="4013200"/>
          <p14:tracePt t="56528" x="6978650" y="3968750"/>
          <p14:tracePt t="56544" x="6978650" y="3937000"/>
          <p14:tracePt t="56561" x="6978650" y="3905250"/>
          <p14:tracePt t="56578" x="6972300" y="3886200"/>
          <p14:tracePt t="56594" x="6959600" y="3860800"/>
          <p14:tracePt t="56611" x="6934200" y="3829050"/>
          <p14:tracePt t="56628" x="6908800" y="3797300"/>
          <p14:tracePt t="56644" x="6845300" y="3752850"/>
          <p14:tracePt t="56662" x="6800850" y="3721100"/>
          <p14:tracePt t="56678" x="6750050" y="3702050"/>
          <p14:tracePt t="56695" x="6692900" y="3670300"/>
          <p14:tracePt t="56711" x="6642100" y="3651250"/>
          <p14:tracePt t="56728" x="6591300" y="3644900"/>
          <p14:tracePt t="56744" x="6559550" y="3638550"/>
          <p14:tracePt t="56761" x="6521450" y="3638550"/>
          <p14:tracePt t="56777" x="6483350" y="3638550"/>
          <p14:tracePt t="56794" x="6426200" y="3638550"/>
          <p14:tracePt t="56811" x="6362700" y="3663950"/>
          <p14:tracePt t="56828" x="6292850" y="3689350"/>
          <p14:tracePt t="56844" x="6203950" y="3746500"/>
          <p14:tracePt t="56862" x="6140450" y="3784600"/>
          <p14:tracePt t="56877" x="6083300" y="3822700"/>
          <p14:tracePt t="56895" x="6038850" y="3860800"/>
          <p14:tracePt t="56911" x="5994400" y="3905250"/>
          <p14:tracePt t="56929" x="5962650" y="3962400"/>
          <p14:tracePt t="56944" x="5930900" y="4013200"/>
          <p14:tracePt t="56962" x="5911850" y="4076700"/>
          <p14:tracePt t="56977" x="5905500" y="4133850"/>
          <p14:tracePt t="56994" x="5905500" y="4178300"/>
          <p14:tracePt t="57011" x="5905500" y="4216400"/>
          <p14:tracePt t="57028" x="5918200" y="4254500"/>
          <p14:tracePt t="57044" x="5956300" y="4305300"/>
          <p14:tracePt t="57062" x="5988050" y="4343400"/>
          <p14:tracePt t="57077" x="6013450" y="4362450"/>
          <p14:tracePt t="57095" x="6051550" y="4375150"/>
          <p14:tracePt t="57111" x="6083300" y="4387850"/>
          <p14:tracePt t="57128" x="6140450" y="4400550"/>
          <p14:tracePt t="57144" x="6184900" y="4419600"/>
          <p14:tracePt t="57161" x="6267450" y="4438650"/>
          <p14:tracePt t="57177" x="6337300" y="4445000"/>
          <p14:tracePt t="57194" x="6400800" y="4445000"/>
          <p14:tracePt t="57211" x="6470650" y="4445000"/>
          <p14:tracePt t="57228" x="6534150" y="4432300"/>
          <p14:tracePt t="57244" x="6642100" y="4375150"/>
          <p14:tracePt t="57262" x="6718300" y="4318000"/>
          <p14:tracePt t="57278" x="6781800" y="4254500"/>
          <p14:tracePt t="57295" x="6826250" y="4197350"/>
          <p14:tracePt t="57311" x="6858000" y="4140200"/>
          <p14:tracePt t="57328" x="6877050" y="4083050"/>
          <p14:tracePt t="57344" x="6883400" y="4019550"/>
          <p14:tracePt t="57361" x="6883400" y="3956050"/>
          <p14:tracePt t="57377" x="6883400" y="3911600"/>
          <p14:tracePt t="57394" x="6877050" y="3867150"/>
          <p14:tracePt t="57411" x="6864350" y="3835400"/>
          <p14:tracePt t="57428" x="6851650" y="3810000"/>
          <p14:tracePt t="57444" x="6832600" y="3778250"/>
          <p14:tracePt t="57444" x="6826250" y="3771900"/>
          <p14:tracePt t="57462" x="6807200" y="3752850"/>
          <p14:tracePt t="57478" x="6788150" y="3727450"/>
          <p14:tracePt t="57494" x="6769100" y="3708400"/>
          <p14:tracePt t="57511" x="6743700" y="3689350"/>
          <p14:tracePt t="57527" x="6705600" y="3663950"/>
          <p14:tracePt t="57544" x="6654800" y="3644900"/>
          <p14:tracePt t="57561" x="6591300" y="3638550"/>
          <p14:tracePt t="57577" x="6527800" y="3625850"/>
          <p14:tracePt t="57594" x="6457950" y="3619500"/>
          <p14:tracePt t="57611" x="6394450" y="3619500"/>
          <p14:tracePt t="57628" x="6343650" y="3619500"/>
          <p14:tracePt t="57644" x="6267450" y="3638550"/>
          <p14:tracePt t="57661" x="6223000" y="3663950"/>
          <p14:tracePt t="57677" x="6172200" y="3695700"/>
          <p14:tracePt t="57694" x="6140450" y="3727450"/>
          <p14:tracePt t="57711" x="6115050" y="3746500"/>
          <p14:tracePt t="57727" x="6102350" y="3765550"/>
          <p14:tracePt t="57744" x="6083300" y="3784600"/>
          <p14:tracePt t="57761" x="6070600" y="3810000"/>
          <p14:tracePt t="57777" x="6057900" y="3841750"/>
          <p14:tracePt t="57794" x="6038850" y="3867150"/>
          <p14:tracePt t="57811" x="6032500" y="3892550"/>
          <p14:tracePt t="57828" x="6019800" y="3917950"/>
          <p14:tracePt t="57844" x="6019800" y="3937000"/>
          <p14:tracePt t="57862" x="6013450" y="3956050"/>
          <p14:tracePt t="57877" x="6013450" y="3968750"/>
          <p14:tracePt t="57894" x="6013450" y="3987800"/>
          <p14:tracePt t="57911" x="6013450" y="4006850"/>
          <p14:tracePt t="57927" x="6013450" y="4013200"/>
          <p14:tracePt t="57945" x="6013450" y="4025900"/>
          <p14:tracePt t="57961" x="6013450" y="4032250"/>
          <p14:tracePt t="57997" x="6013450" y="4038600"/>
          <p14:tracePt t="58029" x="6013450" y="4044950"/>
          <p14:tracePt t="58061" x="6013450" y="4051300"/>
          <p14:tracePt t="58077" x="6019800" y="4051300"/>
          <p14:tracePt t="58093" x="6019800" y="4057650"/>
          <p14:tracePt t="58101" x="6032500" y="4064000"/>
          <p14:tracePt t="58110" x="6032500" y="4076700"/>
          <p14:tracePt t="58119" x="6045200" y="4083050"/>
          <p14:tracePt t="58127" x="6057900" y="4095750"/>
          <p14:tracePt t="58144" x="6076950" y="4108450"/>
          <p14:tracePt t="58161" x="6115050" y="4127500"/>
          <p14:tracePt t="58177" x="6140450" y="4146550"/>
          <p14:tracePt t="58194" x="6184900" y="4159250"/>
          <p14:tracePt t="58211" x="6229350" y="4178300"/>
          <p14:tracePt t="58227" x="6286500" y="4191000"/>
          <p14:tracePt t="58227" x="6305550" y="4197350"/>
          <p14:tracePt t="58245" x="6362700" y="4210050"/>
          <p14:tracePt t="58261" x="6400800" y="4216400"/>
          <p14:tracePt t="58278" x="6438900" y="4216400"/>
          <p14:tracePt t="58294" x="6477000" y="4216400"/>
          <p14:tracePt t="58311" x="6515100" y="4210050"/>
          <p14:tracePt t="58327" x="6559550" y="4197350"/>
          <p14:tracePt t="58344" x="6604000" y="4171950"/>
          <p14:tracePt t="58360" x="6629400" y="4152900"/>
          <p14:tracePt t="58377" x="6661150" y="4127500"/>
          <p14:tracePt t="58394" x="6673850" y="4095750"/>
          <p14:tracePt t="58411" x="6686550" y="4057650"/>
          <p14:tracePt t="58427" x="6686550" y="4025900"/>
          <p14:tracePt t="58427" x="6686550" y="4006850"/>
          <p14:tracePt t="58445" x="6686550" y="3975100"/>
          <p14:tracePt t="58461" x="6686550" y="3949700"/>
          <p14:tracePt t="58478" x="6686550" y="3924300"/>
          <p14:tracePt t="58494" x="6686550" y="3905250"/>
          <p14:tracePt t="58511" x="6680200" y="3879850"/>
          <p14:tracePt t="58527" x="6667500" y="3860800"/>
          <p14:tracePt t="58544" x="6654800" y="3835400"/>
          <p14:tracePt t="58561" x="6648450" y="3822700"/>
          <p14:tracePt t="58578" x="6642100" y="3816350"/>
          <p14:tracePt t="58594" x="6629400" y="3790950"/>
          <p14:tracePt t="58611" x="6616700" y="3784600"/>
          <p14:tracePt t="58627" x="6610350" y="3771900"/>
          <p14:tracePt t="58627" x="6597650" y="3759200"/>
          <p14:tracePt t="58645" x="6584950" y="3752850"/>
          <p14:tracePt t="58661" x="6572250" y="3740150"/>
          <p14:tracePt t="58678" x="6546850" y="3727450"/>
          <p14:tracePt t="58694" x="6508750" y="3721100"/>
          <p14:tracePt t="58711" x="6464300" y="3714750"/>
          <p14:tracePt t="58727" x="6419850" y="3708400"/>
          <p14:tracePt t="58744" x="6369050" y="3708400"/>
          <p14:tracePt t="58761" x="6318250" y="3708400"/>
          <p14:tracePt t="58778" x="6267450" y="3721100"/>
          <p14:tracePt t="58794" x="6210300" y="3746500"/>
          <p14:tracePt t="58811" x="6172200" y="3778250"/>
          <p14:tracePt t="58827" x="6140450" y="3810000"/>
          <p14:tracePt t="58827" x="6134100" y="3822700"/>
          <p14:tracePt t="58845" x="6115050" y="3848100"/>
          <p14:tracePt t="58861" x="6115050" y="3879850"/>
          <p14:tracePt t="58878" x="6115050" y="3905250"/>
          <p14:tracePt t="58894" x="6115050" y="3930650"/>
          <p14:tracePt t="58911" x="6115050" y="3962400"/>
          <p14:tracePt t="58927" x="6115050" y="3981450"/>
          <p14:tracePt t="58944" x="6115050" y="4006850"/>
          <p14:tracePt t="58962" x="6121400" y="4019550"/>
          <p14:tracePt t="58978" x="6127750" y="4032250"/>
          <p14:tracePt t="58994" x="6134100" y="4038600"/>
          <p14:tracePt t="59011" x="6146800" y="4051300"/>
          <p14:tracePt t="59028" x="6159500" y="4064000"/>
          <p14:tracePt t="59028" x="6165850" y="4070350"/>
          <p14:tracePt t="59045" x="6178550" y="4076700"/>
          <p14:tracePt t="59061" x="6203950" y="4095750"/>
          <p14:tracePt t="59078" x="6229350" y="4102100"/>
          <p14:tracePt t="59094" x="6254750" y="4108450"/>
          <p14:tracePt t="59111" x="6292850" y="4121150"/>
          <p14:tracePt t="59127" x="6311900" y="4121150"/>
          <p14:tracePt t="59143" x="6330950" y="4127500"/>
          <p14:tracePt t="59160" x="6356350" y="4127500"/>
          <p14:tracePt t="59178" x="6381750" y="4127500"/>
          <p14:tracePt t="59194" x="6407150" y="4127500"/>
          <p14:tracePt t="59211" x="6426200" y="4127500"/>
          <p14:tracePt t="59227" x="6445250" y="4121150"/>
          <p14:tracePt t="59244" x="6470650" y="4108450"/>
          <p14:tracePt t="59261" x="6477000" y="4108450"/>
          <p14:tracePt t="59309" x="6483350" y="4095750"/>
          <p14:tracePt t="59398" x="6477000" y="4095750"/>
          <p14:tracePt t="59413" x="6464300" y="4095750"/>
          <p14:tracePt t="59421" x="6445250" y="4095750"/>
          <p14:tracePt t="59429" x="6407150" y="4095750"/>
          <p14:tracePt t="59445" x="6381750" y="4095750"/>
          <p14:tracePt t="59446" x="6343650" y="4095750"/>
          <p14:tracePt t="59461" x="6305550" y="4095750"/>
          <p14:tracePt t="59478" x="6273800" y="4095750"/>
          <p14:tracePt t="59494" x="6248400" y="4095750"/>
          <p14:tracePt t="59511" x="6229350" y="4102100"/>
          <p14:tracePt t="59527" x="6223000" y="4102100"/>
          <p14:tracePt t="59544" x="6216650" y="4102100"/>
          <p14:tracePt t="59621" x="6210300" y="4102100"/>
          <p14:tracePt t="59725" x="6216650" y="4102100"/>
          <p14:tracePt t="59741" x="6229350" y="4102100"/>
          <p14:tracePt t="59749" x="6242050" y="4102100"/>
          <p14:tracePt t="59757" x="6261100" y="4102100"/>
          <p14:tracePt t="59761" x="6305550" y="4102100"/>
          <p14:tracePt t="59777" x="6350000" y="4102100"/>
          <p14:tracePt t="59794" x="6388100" y="4102100"/>
          <p14:tracePt t="59811" x="6419850" y="4102100"/>
          <p14:tracePt t="59828" x="6438900" y="4102100"/>
          <p14:tracePt t="59844" x="6457950" y="4102100"/>
          <p14:tracePt t="59862" x="6464300" y="4102100"/>
          <p14:tracePt t="59878" x="6477000" y="4102100"/>
          <p14:tracePt t="59933" x="6483350" y="4102100"/>
          <p14:tracePt t="59949" x="6489700" y="4102100"/>
          <p14:tracePt t="59965" x="6496050" y="4102100"/>
          <p14:tracePt t="60109" x="6502400" y="4102100"/>
          <p14:tracePt t="60117" x="6508750" y="4095750"/>
          <p14:tracePt t="60127" x="6515100" y="4095750"/>
          <p14:tracePt t="60128" x="6521450" y="4095750"/>
          <p14:tracePt t="60144" x="6534150" y="4095750"/>
          <p14:tracePt t="60161" x="6540500" y="4095750"/>
          <p14:tracePt t="60197" x="6553200" y="4095750"/>
          <p14:tracePt t="60213" x="6559550" y="4095750"/>
          <p14:tracePt t="60221" x="6565900" y="4095750"/>
          <p14:tracePt t="60373" x="6572250" y="4089400"/>
          <p14:tracePt t="60573" x="6565900" y="4089400"/>
          <p14:tracePt t="60587" x="6559550" y="4089400"/>
          <p14:tracePt t="60588" x="6540500" y="4089400"/>
          <p14:tracePt t="60765" x="6553200" y="4089400"/>
          <p14:tracePt t="60773" x="6578600" y="4083050"/>
          <p14:tracePt t="60781" x="6597650" y="4076700"/>
          <p14:tracePt t="60787" x="6616700" y="4076700"/>
          <p14:tracePt t="60794" x="6667500" y="4057650"/>
          <p14:tracePt t="60811" x="6692900" y="4044950"/>
          <p14:tracePt t="60828" x="6711950" y="4044950"/>
          <p14:tracePt t="60844" x="6743700" y="4025900"/>
          <p14:tracePt t="60862" x="6756400" y="4019550"/>
          <p14:tracePt t="60877" x="6762750" y="4006850"/>
          <p14:tracePt t="60894" x="6769100" y="4006850"/>
          <p14:tracePt t="61013" x="6750050" y="4006850"/>
          <p14:tracePt t="61021" x="6731000" y="4006850"/>
          <p14:tracePt t="61029" x="6692900" y="4006850"/>
          <p14:tracePt t="61030" x="6661150" y="4006850"/>
          <p14:tracePt t="61044" x="6527800" y="4006850"/>
          <p14:tracePt t="61061" x="6451600" y="4006850"/>
          <p14:tracePt t="61077" x="6407150" y="4006850"/>
          <p14:tracePt t="61094" x="6369050" y="4006850"/>
          <p14:tracePt t="61111" x="6343650" y="4006850"/>
          <p14:tracePt t="61128" x="6311900" y="4006850"/>
          <p14:tracePt t="61144" x="6280150" y="4006850"/>
          <p14:tracePt t="61161" x="6261100" y="4006850"/>
          <p14:tracePt t="61177" x="6254750" y="4006850"/>
          <p14:tracePt t="61194" x="6248400" y="4006850"/>
          <p14:tracePt t="61308" x="6261100" y="4006850"/>
          <p14:tracePt t="61320" x="6292850" y="4006850"/>
          <p14:tracePt t="61321" x="6311900" y="4006850"/>
          <p14:tracePt t="61329" x="6350000" y="4006850"/>
          <p14:tracePt t="61344" x="6394450" y="4006850"/>
          <p14:tracePt t="61361" x="6426200" y="4006850"/>
          <p14:tracePt t="61378" x="6457950" y="4006850"/>
          <p14:tracePt t="61394" x="6496050" y="4006850"/>
          <p14:tracePt t="61411" x="6527800" y="4006850"/>
          <p14:tracePt t="61427" x="6559550" y="4006850"/>
          <p14:tracePt t="61444" x="6591300" y="4006850"/>
          <p14:tracePt t="61461" x="6610350" y="4006850"/>
          <p14:tracePt t="61477" x="6616700" y="4006850"/>
          <p14:tracePt t="61494" x="6629400" y="4006850"/>
          <p14:tracePt t="61533" x="6635750" y="4006850"/>
          <p14:tracePt t="61813" x="6591300" y="4006850"/>
          <p14:tracePt t="61821" x="6540500" y="4032250"/>
          <p14:tracePt t="61829" x="6419850" y="4064000"/>
          <p14:tracePt t="61845" x="6356350" y="4076700"/>
          <p14:tracePt t="61846" x="6242050" y="4095750"/>
          <p14:tracePt t="61861" x="6146800" y="4121150"/>
          <p14:tracePt t="61878" x="6089650" y="4140200"/>
          <p14:tracePt t="61894" x="6057900" y="4152900"/>
          <p14:tracePt t="61911" x="6045200" y="4159250"/>
          <p14:tracePt t="61927" x="6038850" y="4165600"/>
          <p14:tracePt t="61997" x="6038850" y="4171950"/>
          <p14:tracePt t="62021" x="6045200" y="4171950"/>
          <p14:tracePt t="62028" x="6051550" y="4171950"/>
          <p14:tracePt t="62036" x="6064250" y="4171950"/>
          <p14:tracePt t="62044" x="6096000" y="4191000"/>
          <p14:tracePt t="62061" x="6127750" y="4203700"/>
          <p14:tracePt t="62077" x="6165850" y="4216400"/>
          <p14:tracePt t="62094" x="6203950" y="4235450"/>
          <p14:tracePt t="62111" x="6261100" y="4254500"/>
          <p14:tracePt t="62127" x="6311900" y="4260850"/>
          <p14:tracePt t="62144" x="6369050" y="4273550"/>
          <p14:tracePt t="62160" x="6413500" y="4279900"/>
          <p14:tracePt t="62177" x="6477000" y="4286250"/>
          <p14:tracePt t="62194" x="6521450" y="4286250"/>
          <p14:tracePt t="62211" x="6572250" y="4292600"/>
          <p14:tracePt t="62228" x="6616700" y="4292600"/>
          <p14:tracePt t="62243" x="6654800" y="4286250"/>
          <p14:tracePt t="62260" x="6724650" y="4273550"/>
          <p14:tracePt t="62278" x="6769100" y="4254500"/>
          <p14:tracePt t="62294" x="6807200" y="4241800"/>
          <p14:tracePt t="62311" x="6858000" y="4222750"/>
          <p14:tracePt t="62327" x="6896100" y="4203700"/>
          <p14:tracePt t="62344" x="6927850" y="4178300"/>
          <p14:tracePt t="62361" x="6959600" y="4146550"/>
          <p14:tracePt t="62378" x="6985000" y="4108450"/>
          <p14:tracePt t="62394" x="6997700" y="4070350"/>
          <p14:tracePt t="62411" x="7004050" y="4032250"/>
          <p14:tracePt t="62427" x="7004050" y="4000500"/>
          <p14:tracePt t="62427" x="7004050" y="3981450"/>
          <p14:tracePt t="62445" x="7004050" y="3956050"/>
          <p14:tracePt t="62461" x="6991350" y="3937000"/>
          <p14:tracePt t="62477" x="6972300" y="3911600"/>
          <p14:tracePt t="62494" x="6940550" y="3873500"/>
          <p14:tracePt t="62511" x="6921500" y="3848100"/>
          <p14:tracePt t="62527" x="6896100" y="3829050"/>
          <p14:tracePt t="62544" x="6864350" y="3803650"/>
          <p14:tracePt t="62560" x="6832600" y="3784600"/>
          <p14:tracePt t="62577" x="6813550" y="3765550"/>
          <p14:tracePt t="62594" x="6762750" y="3733800"/>
          <p14:tracePt t="62611" x="6724650" y="3721100"/>
          <p14:tracePt t="62627" x="6686550" y="3702050"/>
          <p14:tracePt t="62644" x="6635750" y="3683000"/>
          <p14:tracePt t="62661" x="6597650" y="3670300"/>
          <p14:tracePt t="62677" x="6572250" y="3663950"/>
          <p14:tracePt t="62694" x="6540500" y="3657600"/>
          <p14:tracePt t="62710" x="6521450" y="3657600"/>
          <p14:tracePt t="62727" x="6502400" y="3651250"/>
          <p14:tracePt t="62744" x="6483350" y="3651250"/>
          <p14:tracePt t="62760" x="6470650" y="3651250"/>
          <p14:tracePt t="62777" x="6451600" y="3651250"/>
          <p14:tracePt t="62794" x="6432550" y="3651250"/>
          <p14:tracePt t="62811" x="6419850" y="3651250"/>
          <p14:tracePt t="62827" x="6413500" y="3651250"/>
          <p14:tracePt t="62827" x="6407150" y="3651250"/>
          <p14:tracePt t="62845" x="6400800" y="3651250"/>
          <p14:tracePt t="62885" x="6394450" y="3651250"/>
          <p14:tracePt t="62941" x="6388100" y="3651250"/>
          <p14:tracePt t="62965" x="6381750" y="3651250"/>
          <p14:tracePt t="62989" x="6375400" y="3651250"/>
          <p14:tracePt t="63005" x="6369050" y="3651250"/>
          <p14:tracePt t="63029" x="6362700" y="3651250"/>
          <p14:tracePt t="63045" x="6356350" y="3651250"/>
          <p14:tracePt t="63053" x="6350000" y="3651250"/>
          <p14:tracePt t="63085" x="6343650" y="3651250"/>
          <p14:tracePt t="63117" x="6337300" y="3651250"/>
          <p14:tracePt t="63141" x="6330950" y="3651250"/>
          <p14:tracePt t="63149" x="6330950" y="3657600"/>
          <p14:tracePt t="63181" x="6324600" y="3657600"/>
          <p14:tracePt t="63221" x="6318250" y="3657600"/>
          <p14:tracePt t="63229" x="6311900" y="3663950"/>
          <p14:tracePt t="63285" x="6305550" y="3663950"/>
          <p14:tracePt t="63300" x="6305550" y="3670300"/>
          <p14:tracePt t="63317" x="6299200" y="3676650"/>
          <p14:tracePt t="63334" x="6292850" y="3676650"/>
          <p14:tracePt t="63334" x="6286500" y="3676650"/>
          <p14:tracePt t="63366" x="6286500" y="3683000"/>
          <p14:tracePt t="63382" x="6273800" y="3683000"/>
          <p14:tracePt t="63398" x="6273800" y="3689350"/>
          <p14:tracePt t="63414" x="6267450" y="3695700"/>
          <p14:tracePt t="63430" x="6261100" y="3695700"/>
          <p14:tracePt t="63445" x="6254750" y="3702050"/>
          <p14:tracePt t="63446" x="6248400" y="3708400"/>
          <p14:tracePt t="63462" x="6242050" y="3721100"/>
          <p14:tracePt t="63478" x="6229350" y="3733800"/>
          <p14:tracePt t="63495" x="6216650" y="3746500"/>
          <p14:tracePt t="63512" x="6210300" y="3765550"/>
          <p14:tracePt t="63528" x="6197600" y="3778250"/>
          <p14:tracePt t="63545" x="6191250" y="3784600"/>
          <p14:tracePt t="63562" x="6184900" y="3790950"/>
          <p14:tracePt t="63578" x="6184900" y="3803650"/>
          <p14:tracePt t="63595" x="6178550" y="3816350"/>
          <p14:tracePt t="63630" x="6172200" y="3822700"/>
          <p14:tracePt t="63631" x="6172200" y="3835400"/>
          <p14:tracePt t="63645" x="6172200" y="3841750"/>
          <p14:tracePt t="63662" x="6172200" y="3854450"/>
          <p14:tracePt t="63678" x="6165850" y="3867150"/>
          <p14:tracePt t="63695" x="6165850" y="3886200"/>
          <p14:tracePt t="63712" x="6165850" y="3898900"/>
          <p14:tracePt t="63728" x="6165850" y="3905250"/>
          <p14:tracePt t="63745" x="6165850" y="3911600"/>
          <p14:tracePt t="63762" x="6165850" y="3917950"/>
          <p14:tracePt t="63778" x="6165850" y="3924300"/>
          <p14:tracePt t="63814" x="6165850" y="3930650"/>
          <p14:tracePt t="63838" x="6165850" y="3937000"/>
          <p14:tracePt t="63878" x="6165850" y="3943350"/>
          <p14:tracePt t="63918" x="6165850" y="3949700"/>
          <p14:tracePt t="63958" x="6165850" y="3956050"/>
          <p14:tracePt t="63982" x="6172200" y="3962400"/>
          <p14:tracePt t="63998" x="6172200" y="3968750"/>
          <p14:tracePt t="64054" x="6172200" y="3975100"/>
          <p14:tracePt t="64157" x="6178550" y="3975100"/>
          <p14:tracePt t="64171" x="6184900" y="3975100"/>
          <p14:tracePt t="64173" x="6191250" y="3975100"/>
          <p14:tracePt t="64181" x="6203950" y="3975100"/>
          <p14:tracePt t="64195" x="6216650" y="3975100"/>
          <p14:tracePt t="64230" x="6223000" y="3975100"/>
          <p14:tracePt t="64269" x="6229350" y="3975100"/>
          <p14:tracePt t="64374" x="6235700" y="3981450"/>
          <p14:tracePt t="64374" x="6235700" y="3987800"/>
          <p14:tracePt t="64390" x="6242050" y="3987800"/>
          <p14:tracePt t="64397" x="6242050" y="3994150"/>
          <p14:tracePt t="64406" x="6248400" y="3994150"/>
          <p14:tracePt t="64414" x="6254750" y="4019550"/>
          <p14:tracePt t="64428" x="6267450" y="4057650"/>
          <p14:tracePt t="64446" x="6267450" y="4089400"/>
          <p14:tracePt t="64462" x="6267450" y="4121150"/>
          <p14:tracePt t="64478" x="6267450" y="4146550"/>
          <p14:tracePt t="64495" x="6267450" y="4152900"/>
          <p14:tracePt t="64511" x="6267450" y="4165600"/>
          <p14:tracePt t="64528" x="6267450" y="4171950"/>
          <p14:tracePt t="64545" x="6267450" y="4178300"/>
          <p14:tracePt t="64837" x="6267450" y="4171950"/>
          <p14:tracePt t="64843" x="6267450" y="4114800"/>
          <p14:tracePt t="64863" x="6280150" y="4076700"/>
          <p14:tracePt t="64863" x="6299200" y="4019550"/>
          <p14:tracePt t="64879" x="6305550" y="3987800"/>
          <p14:tracePt t="64895" x="6318250" y="3968750"/>
          <p14:tracePt t="64966" x="6318250" y="3962400"/>
          <p14:tracePt t="68470" x="6311900" y="3968750"/>
          <p14:tracePt t="68478" x="6299200" y="3981450"/>
          <p14:tracePt t="68479" x="6286500" y="4000500"/>
          <p14:tracePt t="68496" x="6267450" y="4032250"/>
          <p14:tracePt t="68513" x="6261100" y="4044950"/>
          <p14:tracePt t="68530" x="6254750" y="4051300"/>
          <p14:tracePt t="68547" x="6254750" y="4057650"/>
          <p14:tracePt t="68564" x="6248400" y="4064000"/>
          <p14:tracePt t="69294" x="6242050" y="4051300"/>
          <p14:tracePt t="69305" x="6235700" y="4032250"/>
          <p14:tracePt t="69312" x="6235700" y="4000500"/>
          <p14:tracePt t="69313" x="6229350" y="3962400"/>
          <p14:tracePt t="69330" x="6229350" y="3949700"/>
          <p14:tracePt t="69347" x="6229350" y="3943350"/>
          <p14:tracePt t="69362" x="6229350" y="3937000"/>
          <p14:tracePt t="69686" x="6223000" y="3943350"/>
          <p14:tracePt t="69694" x="6223000" y="3956050"/>
          <p14:tracePt t="69718" x="6223000" y="3962400"/>
          <p14:tracePt t="69726" x="6216650" y="3968750"/>
          <p14:tracePt t="70685" x="6210300" y="3956050"/>
          <p14:tracePt t="70694" x="6210300" y="3911600"/>
          <p14:tracePt t="70702" x="6210300" y="3873500"/>
          <p14:tracePt t="70710" x="6210300" y="3778250"/>
          <p14:tracePt t="70730" x="6210300" y="3746500"/>
          <p14:tracePt t="70731" x="6210300" y="3683000"/>
          <p14:tracePt t="70746" x="6210300" y="3651250"/>
          <p14:tracePt t="70762" x="6210300" y="3619500"/>
          <p14:tracePt t="70779" x="6210300" y="3594100"/>
          <p14:tracePt t="70796" x="6210300" y="3568700"/>
          <p14:tracePt t="70812" x="6216650" y="3524250"/>
          <p14:tracePt t="70829" x="6216650" y="3486150"/>
          <p14:tracePt t="70845" x="6223000" y="3397250"/>
          <p14:tracePt t="70863" x="6223000" y="3327400"/>
          <p14:tracePt t="70879" x="6223000" y="3257550"/>
          <p14:tracePt t="70895" x="6223000" y="3187700"/>
          <p14:tracePt t="70912" x="6223000" y="3079750"/>
          <p14:tracePt t="70929" x="6235700" y="2984500"/>
          <p14:tracePt t="70946" x="6248400" y="2882900"/>
          <p14:tracePt t="70962" x="6261100" y="2806700"/>
          <p14:tracePt t="70979" x="6273800" y="2749550"/>
          <p14:tracePt t="70995" x="6286500" y="2711450"/>
          <p14:tracePt t="71012" x="6292850" y="2686050"/>
          <p14:tracePt t="71029" x="6305550" y="2667000"/>
          <p14:tracePt t="71046" x="6324600" y="2635250"/>
          <p14:tracePt t="71062" x="6337300" y="2616200"/>
          <p14:tracePt t="71079" x="6350000" y="2603500"/>
          <p14:tracePt t="71095" x="6369050" y="2590800"/>
          <p14:tracePt t="71112" x="6388100" y="2578100"/>
          <p14:tracePt t="71129" x="6407150" y="2571750"/>
          <p14:tracePt t="71145" x="6445250" y="2552700"/>
          <p14:tracePt t="71162" x="6477000" y="2546350"/>
          <p14:tracePt t="71179" x="6508750" y="2533650"/>
          <p14:tracePt t="71195" x="6527800" y="2533650"/>
          <p14:tracePt t="71212" x="6534150" y="2527300"/>
          <p14:tracePt t="71398" x="6521450" y="2552700"/>
          <p14:tracePt t="71407" x="6483350" y="2584450"/>
          <p14:tracePt t="71411" x="6451600" y="2622550"/>
          <p14:tracePt t="71428" x="6400800" y="2679700"/>
          <p14:tracePt t="71429" x="6311900" y="2774950"/>
          <p14:tracePt t="71445" x="6172200" y="2933700"/>
          <p14:tracePt t="71462" x="6089650" y="3035300"/>
          <p14:tracePt t="71479" x="6045200" y="3098800"/>
          <p14:tracePt t="71496" x="6026150" y="3143250"/>
          <p14:tracePt t="71512" x="6007100" y="3175000"/>
          <p14:tracePt t="71528" x="5994400" y="3200400"/>
          <p14:tracePt t="71545" x="5988050" y="3225800"/>
          <p14:tracePt t="71562" x="5975350" y="3244850"/>
          <p14:tracePt t="71579" x="5969000" y="3276600"/>
          <p14:tracePt t="71595" x="5949950" y="3295650"/>
          <p14:tracePt t="71612" x="5937250" y="3333750"/>
          <p14:tracePt t="71630" x="5924550" y="3371850"/>
          <p14:tracePt t="71630" x="5918200" y="3378200"/>
          <p14:tracePt t="71646" x="5905500" y="3416300"/>
          <p14:tracePt t="71662" x="5892800" y="3454400"/>
          <p14:tracePt t="71679" x="5886450" y="3492500"/>
          <p14:tracePt t="71695" x="5873750" y="3543300"/>
          <p14:tracePt t="71712" x="5873750" y="3606800"/>
          <p14:tracePt t="71728" x="5873750" y="3676650"/>
          <p14:tracePt t="71746" x="5873750" y="3752850"/>
          <p14:tracePt t="71762" x="5873750" y="3797300"/>
          <p14:tracePt t="71779" x="5873750" y="3810000"/>
          <p14:tracePt t="71795" x="5880100" y="3822700"/>
          <p14:tracePt t="71812" x="5880100" y="3829050"/>
          <p14:tracePt t="71829" x="5886450" y="3829050"/>
          <p14:tracePt t="71829" x="5892800" y="3835400"/>
          <p14:tracePt t="71846" x="5899150" y="3841750"/>
          <p14:tracePt t="71862" x="5911850" y="3848100"/>
          <p14:tracePt t="71879" x="5918200" y="3860800"/>
          <p14:tracePt t="71895" x="5930900" y="3873500"/>
          <p14:tracePt t="71913" x="5949950" y="3879850"/>
          <p14:tracePt t="71929" x="5962650" y="3892550"/>
          <p14:tracePt t="71946" x="5975350" y="3905250"/>
          <p14:tracePt t="71962" x="5981700" y="3911600"/>
          <p14:tracePt t="71979" x="5981700" y="3917950"/>
          <p14:tracePt t="71995" x="5981700" y="3924300"/>
          <p14:tracePt t="72012" x="5988050" y="3930650"/>
          <p14:tracePt t="72070" x="5988050" y="3937000"/>
          <p14:tracePt t="72094" x="5988050" y="3943350"/>
          <p14:tracePt t="72110" x="5988050" y="3949700"/>
          <p14:tracePt t="72134" x="5988050" y="3956050"/>
          <p14:tracePt t="72158" x="5988050" y="3962400"/>
          <p14:tracePt t="72358" x="5988050" y="3968750"/>
          <p14:tracePt t="72366" x="5981700" y="3975100"/>
          <p14:tracePt t="72380" x="5981700" y="3987800"/>
          <p14:tracePt t="72381" x="5962650" y="4006850"/>
          <p14:tracePt t="72395" x="5956300" y="4025900"/>
          <p14:tracePt t="72412" x="5949950" y="4051300"/>
          <p14:tracePt t="72428" x="5930900" y="4083050"/>
          <p14:tracePt t="72462" x="5930900" y="4095750"/>
          <p14:tracePt t="72486" x="5924550" y="4102100"/>
          <p14:tracePt t="72510" x="5918200" y="4108450"/>
          <p14:tracePt t="72526" x="5918200" y="4114800"/>
          <p14:tracePt t="72537" x="5911850" y="4121150"/>
          <p14:tracePt t="72558" x="5911850" y="4133850"/>
          <p14:tracePt t="72570" x="5905500" y="4133850"/>
          <p14:tracePt t="72570" x="5899150" y="4146550"/>
          <p14:tracePt t="72578" x="5899150" y="4159250"/>
          <p14:tracePt t="72595" x="5892800" y="4178300"/>
          <p14:tracePt t="72612" x="5892800" y="4191000"/>
          <p14:tracePt t="72629" x="5886450" y="4203700"/>
          <p14:tracePt t="72629" x="5886450" y="4210050"/>
          <p14:tracePt t="72647" x="5873750" y="4229100"/>
          <p14:tracePt t="72662" x="5861050" y="4254500"/>
          <p14:tracePt t="72679" x="5842000" y="4279900"/>
          <p14:tracePt t="72695" x="5816600" y="4311650"/>
          <p14:tracePt t="72712" x="5778500" y="4343400"/>
          <p14:tracePt t="72729" x="5753100" y="4375150"/>
          <p14:tracePt t="72745" x="5708650" y="4413250"/>
          <p14:tracePt t="72762" x="5664200" y="4438650"/>
          <p14:tracePt t="72779" x="5619750" y="4457700"/>
          <p14:tracePt t="72795" x="5575300" y="4476750"/>
          <p14:tracePt t="72812" x="5499100" y="4502150"/>
          <p14:tracePt t="72828" x="5384800" y="4527550"/>
          <p14:tracePt t="72845" x="5130800" y="4565650"/>
          <p14:tracePt t="72863" x="4914900" y="4597400"/>
          <p14:tracePt t="72879" x="4705350" y="4610100"/>
          <p14:tracePt t="72896" x="4527550" y="4629150"/>
          <p14:tracePt t="72912" x="4368800" y="4641850"/>
          <p14:tracePt t="72929" x="4248150" y="4641850"/>
          <p14:tracePt t="72945" x="4140200" y="4641850"/>
          <p14:tracePt t="72962" x="4057650" y="4641850"/>
          <p14:tracePt t="72979" x="3975100" y="4641850"/>
          <p14:tracePt t="72996" x="3924300" y="4641850"/>
          <p14:tracePt t="73012" x="3873500" y="4641850"/>
          <p14:tracePt t="73029" x="3841750" y="4641850"/>
          <p14:tracePt t="73045" x="3803650" y="4641850"/>
          <p14:tracePt t="73063" x="3759200" y="4641850"/>
          <p14:tracePt t="73079" x="3708400" y="4641850"/>
          <p14:tracePt t="73096" x="3619500" y="4641850"/>
          <p14:tracePt t="73112" x="3524250" y="4641850"/>
          <p14:tracePt t="73129" x="3416300" y="4641850"/>
          <p14:tracePt t="73146" x="3302000" y="4641850"/>
          <p14:tracePt t="73163" x="3187700" y="4641850"/>
          <p14:tracePt t="73179" x="3073400" y="4641850"/>
          <p14:tracePt t="73196" x="2978150" y="4641850"/>
          <p14:tracePt t="73212" x="2901950" y="4641850"/>
          <p14:tracePt t="73229" x="2819400" y="4641850"/>
          <p14:tracePt t="73245" x="2724150" y="4641850"/>
          <p14:tracePt t="73263" x="2660650" y="4641850"/>
          <p14:tracePt t="73279" x="2609850" y="4641850"/>
          <p14:tracePt t="73296" x="2533650" y="4641850"/>
          <p14:tracePt t="73312" x="2419350" y="4641850"/>
          <p14:tracePt t="73329" x="2298700" y="4641850"/>
          <p14:tracePt t="73345" x="2178050" y="4641850"/>
          <p14:tracePt t="73362" x="2089150" y="4641850"/>
          <p14:tracePt t="73379" x="2038350" y="4641850"/>
          <p14:tracePt t="73396" x="2006600" y="4641850"/>
          <p14:tracePt t="73412" x="1993900" y="4635500"/>
          <p14:tracePt t="73429" x="1987550" y="4635500"/>
          <p14:tracePt t="73590" x="2000250" y="4635500"/>
          <p14:tracePt t="73598" x="2019300" y="4635500"/>
          <p14:tracePt t="73606" x="2051050" y="4635500"/>
          <p14:tracePt t="73614" x="2127250" y="4629150"/>
          <p14:tracePt t="73628" x="2216150" y="4616450"/>
          <p14:tracePt t="73645" x="2355850" y="4591050"/>
          <p14:tracePt t="73664" x="2438400" y="4591050"/>
          <p14:tracePt t="73678" x="2533650" y="4591050"/>
          <p14:tracePt t="73696" x="2628900" y="4591050"/>
          <p14:tracePt t="73712" x="2762250" y="4591050"/>
          <p14:tracePt t="73729" x="2914650" y="4591050"/>
          <p14:tracePt t="73745" x="3086100" y="4591050"/>
          <p14:tracePt t="73762" x="3276600" y="4584700"/>
          <p14:tracePt t="73779" x="3448050" y="4578350"/>
          <p14:tracePt t="73796" x="3600450" y="4572000"/>
          <p14:tracePt t="73812" x="3765550" y="4572000"/>
          <p14:tracePt t="73829" x="3917950" y="4572000"/>
          <p14:tracePt t="73846" x="4178300" y="4565650"/>
          <p14:tracePt t="73862" x="4381500" y="4565650"/>
          <p14:tracePt t="73879" x="4591050" y="4565650"/>
          <p14:tracePt t="73895" x="4832350" y="4565650"/>
          <p14:tracePt t="73912" x="5067300" y="4559300"/>
          <p14:tracePt t="73929" x="5238750" y="4546600"/>
          <p14:tracePt t="73945" x="5416550" y="4533900"/>
          <p14:tracePt t="73962" x="5537200" y="4514850"/>
          <p14:tracePt t="73978" x="5638800" y="4502150"/>
          <p14:tracePt t="73996" x="5689600" y="4502150"/>
          <p14:tracePt t="74012" x="5734050" y="4502150"/>
          <p14:tracePt t="74012" x="5753100" y="4502150"/>
          <p14:tracePt t="74031" x="5765800" y="4502150"/>
          <p14:tracePt t="74045" x="5822950" y="4502150"/>
          <p14:tracePt t="74063" x="5867400" y="4495800"/>
          <p14:tracePt t="74079" x="5911850" y="4483100"/>
          <p14:tracePt t="74095" x="5949950" y="4483100"/>
          <p14:tracePt t="74112" x="5988050" y="4476750"/>
          <p14:tracePt t="74129" x="6007100" y="4476750"/>
          <p14:tracePt t="74166" x="6013450" y="4476750"/>
          <p14:tracePt t="74214" x="6019800" y="4476750"/>
          <p14:tracePt t="74270" x="6032500" y="4476750"/>
          <p14:tracePt t="74278" x="6051550" y="4476750"/>
          <p14:tracePt t="74287" x="6070600" y="4476750"/>
          <p14:tracePt t="74288" x="6102350" y="4476750"/>
          <p14:tracePt t="74294" x="6172200" y="4476750"/>
          <p14:tracePt t="74311" x="6242050" y="4476750"/>
          <p14:tracePt t="74329" x="6330950" y="4476750"/>
          <p14:tracePt t="74345" x="6413500" y="4476750"/>
          <p14:tracePt t="74362" x="6521450" y="4476750"/>
          <p14:tracePt t="74378" x="6616700" y="4476750"/>
          <p14:tracePt t="74395" x="6718300" y="4476750"/>
          <p14:tracePt t="74412" x="6819900" y="4476750"/>
          <p14:tracePt t="74428" x="6896100" y="4476750"/>
          <p14:tracePt t="74447" x="6978650" y="4476750"/>
          <p14:tracePt t="74462" x="7029450" y="4476750"/>
          <p14:tracePt t="74479" x="7067550" y="4476750"/>
          <p14:tracePt t="74495" x="7112000" y="4476750"/>
          <p14:tracePt t="74512" x="7156450" y="4476750"/>
          <p14:tracePt t="74529" x="7194550" y="4476750"/>
          <p14:tracePt t="74546" x="7226300" y="4476750"/>
          <p14:tracePt t="74562" x="7251700" y="4476750"/>
          <p14:tracePt t="74579" x="7270750" y="4476750"/>
          <p14:tracePt t="74595" x="7277100" y="4470400"/>
          <p14:tracePt t="74646" x="7283450" y="4470400"/>
          <p14:tracePt t="74726" x="7277100" y="4470400"/>
          <p14:tracePt t="74738" x="7264400" y="4470400"/>
          <p14:tracePt t="74742" x="7239000" y="4470400"/>
          <p14:tracePt t="74746" x="7175500" y="4470400"/>
          <p14:tracePt t="74762" x="7073900" y="4476750"/>
          <p14:tracePt t="74779" x="6972300" y="4489450"/>
          <p14:tracePt t="74795" x="6883400" y="4502150"/>
          <p14:tracePt t="74812" x="6794500" y="4514850"/>
          <p14:tracePt t="74829" x="6718300" y="4521200"/>
          <p14:tracePt t="74846" x="6686550" y="4527550"/>
          <p14:tracePt t="74862" x="6654800" y="4527550"/>
          <p14:tracePt t="74879" x="6642100" y="4527550"/>
          <p14:tracePt t="74895" x="6635750" y="4533900"/>
          <p14:tracePt t="74912" x="6629400" y="4533900"/>
          <p14:tracePt t="75102" x="6623050" y="4533900"/>
          <p14:tracePt t="75254" x="6635750" y="4533900"/>
          <p14:tracePt t="75262" x="6654800" y="4533900"/>
          <p14:tracePt t="75270" x="6686550" y="4533900"/>
          <p14:tracePt t="75280" x="6737350" y="4533900"/>
          <p14:tracePt t="75295" x="6794500" y="4533900"/>
          <p14:tracePt t="75312" x="6845300" y="4533900"/>
          <p14:tracePt t="75329" x="6902450" y="4533900"/>
          <p14:tracePt t="75346" x="6940550" y="4533900"/>
          <p14:tracePt t="75362" x="6972300" y="4533900"/>
          <p14:tracePt t="75379" x="6991350" y="4533900"/>
          <p14:tracePt t="75395" x="6997700" y="4533900"/>
          <p14:tracePt t="75412" x="7010400" y="4533900"/>
          <p14:tracePt t="75428" x="7016750" y="4533900"/>
          <p14:tracePt t="75445" x="7023100" y="4533900"/>
          <p14:tracePt t="75990" x="7010400" y="4533900"/>
          <p14:tracePt t="76004" x="6997700" y="4533900"/>
          <p14:tracePt t="76014" x="6985000" y="4533900"/>
          <p14:tracePt t="76015" x="6972300" y="4533900"/>
          <p14:tracePt t="76031" x="6959600" y="4533900"/>
          <p14:tracePt t="76045" x="6915150" y="4533900"/>
          <p14:tracePt t="76062" x="6883400" y="4533900"/>
          <p14:tracePt t="76079" x="6838950" y="4533900"/>
          <p14:tracePt t="76095" x="6800850" y="4533900"/>
          <p14:tracePt t="76112" x="6750050" y="4533900"/>
          <p14:tracePt t="76128" x="6711950" y="4533900"/>
          <p14:tracePt t="76145" x="6686550" y="4533900"/>
          <p14:tracePt t="76162" x="6667500" y="4533900"/>
          <p14:tracePt t="76178" x="6661150" y="4533900"/>
          <p14:tracePt t="76382" x="6673850" y="4533900"/>
          <p14:tracePt t="76390" x="6699250" y="4533900"/>
          <p14:tracePt t="76393" x="6756400" y="4533900"/>
          <p14:tracePt t="76412" x="6813550" y="4533900"/>
          <p14:tracePt t="76429" x="6883400" y="4533900"/>
          <p14:tracePt t="76445" x="6985000" y="4521200"/>
          <p14:tracePt t="76462" x="7029450" y="4521200"/>
          <p14:tracePt t="76478" x="7048500" y="4514850"/>
          <p14:tracePt t="76495" x="7067550" y="4514850"/>
          <p14:tracePt t="76512" x="7080250" y="4508500"/>
          <p14:tracePt t="76550" x="7086600" y="4508500"/>
          <p14:tracePt t="76566" x="7092950" y="4508500"/>
          <p14:tracePt t="76774" x="7086600" y="4508500"/>
          <p14:tracePt t="76798" x="7080250" y="4508500"/>
          <p14:tracePt t="76830" x="7073900" y="4508500"/>
          <p14:tracePt t="76933" x="7067550" y="4508500"/>
          <p14:tracePt t="77446" x="7099300" y="4508500"/>
          <p14:tracePt t="77454" x="7118350" y="4508500"/>
          <p14:tracePt t="77455" x="7137400" y="4508500"/>
          <p14:tracePt t="77462" x="7169150" y="4508500"/>
          <p14:tracePt t="77702" x="7162800" y="4508500"/>
          <p14:tracePt t="77710" x="7156450" y="4508500"/>
          <p14:tracePt t="77711" x="7143750" y="4508500"/>
          <p14:tracePt t="77729" x="7137400" y="4508500"/>
          <p14:tracePt t="77766" x="7131050" y="4508500"/>
          <p14:tracePt t="77902" x="7124700" y="4508500"/>
          <p14:tracePt t="77909" x="7118350" y="4508500"/>
          <p14:tracePt t="77934" x="7112000" y="4508500"/>
          <p14:tracePt t="77942" x="7112000" y="4514850"/>
          <p14:tracePt t="78549" x="7080250" y="4514850"/>
          <p14:tracePt t="78557" x="7054850" y="4521200"/>
          <p14:tracePt t="78565" x="7004050" y="4533900"/>
          <p14:tracePt t="78579" x="6965950" y="4533900"/>
          <p14:tracePt t="78596" x="6921500" y="4540250"/>
          <p14:tracePt t="78614" x="6915150" y="4540250"/>
          <p14:tracePt t="78628" x="6883400" y="4540250"/>
          <p14:tracePt t="78646" x="6864350" y="4546600"/>
          <p14:tracePt t="78662" x="6845300" y="4546600"/>
          <p14:tracePt t="78679" x="6819900" y="4546600"/>
          <p14:tracePt t="78695" x="6807200" y="4546600"/>
          <p14:tracePt t="78711" x="6781800" y="4546600"/>
          <p14:tracePt t="78728" x="6769100" y="4546600"/>
          <p14:tracePt t="78745" x="6750050" y="4546600"/>
          <p14:tracePt t="78762" x="6737350" y="4546600"/>
          <p14:tracePt t="78779" x="6724650" y="4546600"/>
          <p14:tracePt t="78795" x="6705600" y="4546600"/>
          <p14:tracePt t="78812" x="6692900" y="4546600"/>
          <p14:tracePt t="78828" x="6673850" y="4546600"/>
          <p14:tracePt t="78845" x="6654800" y="4546600"/>
          <p14:tracePt t="78862" x="6642100" y="4546600"/>
          <p14:tracePt t="78878" x="6635750" y="4546600"/>
          <p14:tracePt t="78895" x="6623050" y="4546600"/>
          <p14:tracePt t="78912" x="6610350" y="4546600"/>
          <p14:tracePt t="78928" x="6591300" y="4546600"/>
          <p14:tracePt t="78945" x="6584950" y="4546600"/>
          <p14:tracePt t="78962" x="6572250" y="4546600"/>
          <p14:tracePt t="78979" x="6559550" y="4546600"/>
          <p14:tracePt t="78995" x="6559550" y="4540250"/>
          <p14:tracePt t="79086" x="6553200" y="4540250"/>
          <p14:tracePt t="79326" x="6572250" y="4540250"/>
          <p14:tracePt t="79329" x="6604000" y="4540250"/>
          <p14:tracePt t="79337" x="6629400" y="4540250"/>
          <p14:tracePt t="79347" x="6705600" y="4540250"/>
          <p14:tracePt t="79362" x="6788150" y="4540250"/>
          <p14:tracePt t="79378" x="6864350" y="4540250"/>
          <p14:tracePt t="79395" x="6965950" y="4540250"/>
          <p14:tracePt t="79412" x="7080250" y="4540250"/>
          <p14:tracePt t="79428" x="7251700" y="4559300"/>
          <p14:tracePt t="79446" x="7315200" y="4565650"/>
          <p14:tracePt t="79463" x="7346950" y="4565650"/>
          <p14:tracePt t="79478" x="7359650" y="4565650"/>
          <p14:tracePt t="79495" x="7366000" y="4565650"/>
          <p14:tracePt t="79512" x="7372350" y="4559300"/>
          <p14:tracePt t="79582" x="7372350" y="4552950"/>
          <p14:tracePt t="79606" x="7372350" y="4540250"/>
          <p14:tracePt t="79621" x="7366000" y="4540250"/>
          <p14:tracePt t="79638" x="7359650" y="4533900"/>
          <p14:tracePt t="79653" x="7346950" y="4533900"/>
          <p14:tracePt t="79655" x="7340600" y="4533900"/>
          <p14:tracePt t="79662" x="7321550" y="4533900"/>
          <p14:tracePt t="79678" x="7283450" y="4533900"/>
          <p14:tracePt t="79695" x="7239000" y="4533900"/>
          <p14:tracePt t="79712" x="7162800" y="4533900"/>
          <p14:tracePt t="79727" x="7073900" y="4533900"/>
          <p14:tracePt t="79745" x="6985000" y="4533900"/>
          <p14:tracePt t="79761" x="6896100" y="4533900"/>
          <p14:tracePt t="79778" x="6845300" y="4533900"/>
          <p14:tracePt t="79795" x="6813550" y="4533900"/>
          <p14:tracePt t="79812" x="6794500" y="4533900"/>
          <p14:tracePt t="79829" x="6781800" y="4533900"/>
          <p14:tracePt t="79845" x="6769100" y="4533900"/>
          <p14:tracePt t="79863" x="6756400" y="4527550"/>
          <p14:tracePt t="79878" x="6743700" y="4527550"/>
          <p14:tracePt t="79895" x="6737350" y="4521200"/>
          <p14:tracePt t="79912" x="6731000" y="4521200"/>
          <p14:tracePt t="79929" x="6711950" y="4521200"/>
          <p14:tracePt t="79945" x="6705600" y="4521200"/>
          <p14:tracePt t="79962" x="6686550" y="4514850"/>
          <p14:tracePt t="79978" x="6680200" y="4514850"/>
          <p14:tracePt t="79995" x="6667500" y="4514850"/>
          <p14:tracePt t="80012" x="6661150" y="4508500"/>
          <p14:tracePt t="80054" x="6654800" y="4508500"/>
          <p14:tracePt t="80217" x="6661150" y="4508500"/>
          <p14:tracePt t="80229" x="6673850" y="4508500"/>
          <p14:tracePt t="80238" x="6680200" y="4508500"/>
          <p14:tracePt t="80245" x="6699250" y="4508500"/>
          <p14:tracePt t="80262" x="6705600" y="4508500"/>
          <p14:tracePt t="80263" x="6737350" y="4508500"/>
          <p14:tracePt t="80278" x="6756400" y="4508500"/>
          <p14:tracePt t="80295" x="6794500" y="4508500"/>
          <p14:tracePt t="80311" x="6832600" y="4508500"/>
          <p14:tracePt t="80328" x="6877050" y="4508500"/>
          <p14:tracePt t="80345" x="6915150" y="4508500"/>
          <p14:tracePt t="80362" x="6959600" y="4508500"/>
          <p14:tracePt t="80378" x="6997700" y="4502150"/>
          <p14:tracePt t="80395" x="7035800" y="4495800"/>
          <p14:tracePt t="80412" x="7061200" y="4489450"/>
          <p14:tracePt t="80429" x="7099300" y="4489450"/>
          <p14:tracePt t="80445" x="7124700" y="4476750"/>
          <p14:tracePt t="80462" x="7143750" y="4470400"/>
          <p14:tracePt t="80478" x="7150100" y="4470400"/>
          <p14:tracePt t="80495" x="7162800" y="4464050"/>
          <p14:tracePt t="80512" x="7175500" y="4457700"/>
          <p14:tracePt t="80529" x="7181850" y="4457700"/>
          <p14:tracePt t="80545" x="7188200" y="4451350"/>
          <p14:tracePt t="80870" x="7181850" y="4451350"/>
          <p14:tracePt t="81230" x="7175500" y="4451350"/>
          <p14:tracePt t="81242" x="7162800" y="4451350"/>
          <p14:tracePt t="81245" x="7143750" y="4451350"/>
          <p14:tracePt t="81256" x="7131050" y="4457700"/>
          <p14:tracePt t="81264" x="7086600" y="4464050"/>
          <p14:tracePt t="81280" x="7035800" y="4483100"/>
          <p14:tracePt t="81296" x="6991350" y="4489450"/>
          <p14:tracePt t="81313" x="6959600" y="4502150"/>
          <p14:tracePt t="81329" x="6940550" y="4508500"/>
          <p14:tracePt t="81346" x="6927850" y="4508500"/>
          <p14:tracePt t="81363" x="6921500" y="4508500"/>
          <p14:tracePt t="81380" x="6915150" y="4508500"/>
          <p14:tracePt t="81396" x="6902450" y="4508500"/>
          <p14:tracePt t="81413" x="6896100" y="4508500"/>
          <p14:tracePt t="81429" x="6889750" y="4514850"/>
          <p14:tracePt t="81447" x="6877050" y="4514850"/>
          <p14:tracePt t="81463" x="6870700" y="4514850"/>
          <p14:tracePt t="81479" x="6864350" y="4514850"/>
          <p14:tracePt t="81496" x="6858000" y="4514850"/>
          <p14:tracePt t="81513" x="6845300" y="4514850"/>
          <p14:tracePt t="81530" x="6838950" y="4514850"/>
          <p14:tracePt t="81546" x="6832600" y="4521200"/>
          <p14:tracePt t="81583" x="6826250" y="4521200"/>
          <p14:tracePt t="81583" x="6819900" y="4521200"/>
          <p14:tracePt t="81623" x="6813550" y="4527550"/>
          <p14:tracePt t="81646" x="6807200" y="4527550"/>
          <p14:tracePt t="81647" x="6800850" y="4527550"/>
          <p14:tracePt t="81662" x="6794500" y="4527550"/>
          <p14:tracePt t="81679" x="6788150" y="4527550"/>
          <p14:tracePt t="81680" x="6781800" y="4527550"/>
          <p14:tracePt t="81696" x="6769100" y="4527550"/>
          <p14:tracePt t="81713" x="6762750" y="4527550"/>
          <p14:tracePt t="81822" x="6756400" y="4527550"/>
          <p14:tracePt t="81846" x="6743700" y="4527550"/>
          <p14:tracePt t="81854" x="6743700" y="4521200"/>
          <p14:tracePt t="81870" x="6737350" y="4521200"/>
          <p14:tracePt t="81879" x="6731000" y="4514850"/>
          <p14:tracePt t="81880" x="6724650" y="4514850"/>
          <p14:tracePt t="81896" x="6718300" y="4514850"/>
          <p14:tracePt t="81913" x="6711950" y="4508500"/>
          <p14:tracePt t="81929" x="6705600" y="4508500"/>
          <p14:tracePt t="81946" x="6699250" y="4502150"/>
          <p14:tracePt t="83982" x="6673850" y="4489450"/>
          <p14:tracePt t="83990" x="6654800" y="4483100"/>
          <p14:tracePt t="83998" x="6642100" y="4483100"/>
          <p14:tracePt t="84007" x="6629400" y="4476750"/>
          <p14:tracePt t="84015" x="6584950" y="4464050"/>
          <p14:tracePt t="84030" x="6572250" y="4457700"/>
          <p14:tracePt t="84047" x="6559550" y="4457700"/>
          <p14:tracePt t="84064" x="6559550" y="4451350"/>
          <p14:tracePt t="84079" x="6553200" y="4451350"/>
          <p14:tracePt t="84096" x="6534150" y="4445000"/>
          <p14:tracePt t="84113" x="6515100" y="4438650"/>
          <p14:tracePt t="84129" x="6489700" y="4419600"/>
          <p14:tracePt t="84146" x="6445250" y="4394200"/>
          <p14:tracePt t="84162" x="6407150" y="4375150"/>
          <p14:tracePt t="84179" x="6369050" y="4349750"/>
          <p14:tracePt t="84196" x="6343650" y="4324350"/>
          <p14:tracePt t="84212" x="6311900" y="4305300"/>
          <p14:tracePt t="84230" x="6286500" y="4286250"/>
          <p14:tracePt t="84246" x="6248400" y="4254500"/>
          <p14:tracePt t="84263" x="6223000" y="4229100"/>
          <p14:tracePt t="84279" x="6197600" y="4210050"/>
          <p14:tracePt t="84296" x="6172200" y="4191000"/>
          <p14:tracePt t="84313" x="6146800" y="4178300"/>
          <p14:tracePt t="84329" x="6140450" y="4171950"/>
          <p14:tracePt t="84390" x="6134100" y="4165600"/>
          <p14:tracePt t="84422" x="6127750" y="4165600"/>
          <p14:tracePt t="84446" x="6121400" y="4159250"/>
          <p14:tracePt t="84462" x="6115050" y="4152900"/>
          <p14:tracePt t="84470" x="6108700" y="4152900"/>
          <p14:tracePt t="84479" x="6102350" y="4146550"/>
          <p14:tracePt t="84480" x="6096000" y="4146550"/>
          <p14:tracePt t="84518" x="6089650" y="4140200"/>
          <p14:tracePt t="84774" x="6089650" y="4133850"/>
          <p14:tracePt t="84878" x="6096000" y="4133850"/>
          <p14:tracePt t="85054" x="6108700" y="4133850"/>
          <p14:tracePt t="85070" x="6115050" y="4133850"/>
          <p14:tracePt t="85080" x="6127750" y="4133850"/>
          <p14:tracePt t="85081" x="6140450" y="4133850"/>
          <p14:tracePt t="85096" x="6153150" y="4133850"/>
          <p14:tracePt t="85113" x="6172200" y="4133850"/>
          <p14:tracePt t="85129" x="6203950" y="4133850"/>
          <p14:tracePt t="85146" x="6242050" y="4133850"/>
          <p14:tracePt t="85162" x="6286500" y="4133850"/>
          <p14:tracePt t="85179" x="6330950" y="4133850"/>
          <p14:tracePt t="85196" x="6381750" y="4133850"/>
          <p14:tracePt t="85213" x="6413500" y="4133850"/>
          <p14:tracePt t="85229" x="6470650" y="4133850"/>
          <p14:tracePt t="85246" x="6508750" y="4133850"/>
          <p14:tracePt t="85262" x="6553200" y="4133850"/>
          <p14:tracePt t="85279" x="6584950" y="4133850"/>
          <p14:tracePt t="85295" x="6610350" y="4127500"/>
          <p14:tracePt t="85313" x="6635750" y="4127500"/>
          <p14:tracePt t="85329" x="6648450" y="4121150"/>
          <p14:tracePt t="85346" x="6661150" y="4121150"/>
          <p14:tracePt t="85362" x="6667500" y="4121150"/>
          <p14:tracePt t="85406" x="6673850" y="4121150"/>
          <p14:tracePt t="85446" x="6680200" y="4121150"/>
          <p14:tracePt t="85787"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en-US"/>
              <a:t>Execution Flow</a:t>
            </a:r>
            <a:endParaRPr lang="en-GB"/>
          </a:p>
        </p:txBody>
      </p:sp>
      <p:sp>
        <p:nvSpPr>
          <p:cNvPr id="358450" name="Object 50"/>
          <p:cNvSpPr>
            <a:spLocks noChangeAspect="1" noChangeArrowheads="1"/>
          </p:cNvSpPr>
          <p:nvPr/>
        </p:nvSpPr>
        <p:spPr bwMode="auto">
          <a:xfrm>
            <a:off x="1249363" y="885825"/>
            <a:ext cx="5286375" cy="5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lstStyle/>
          <a:p>
            <a:endParaRPr lang="en-US"/>
          </a:p>
        </p:txBody>
      </p:sp>
      <p:pic>
        <p:nvPicPr>
          <p:cNvPr id="358451" name="Picture 51" descr="C:\CHI My Courses\Introduction to Microprocessors and Interfacing\interrup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38" y="752064"/>
            <a:ext cx="7915624" cy="509261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936"/>
    </mc:Choice>
    <mc:Fallback>
      <p:transition spd="slow" advTm="9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21" x="2120900" y="1346200"/>
          <p14:tracePt t="5778" x="2127250" y="1346200"/>
          <p14:tracePt t="5786" x="2146300" y="1346200"/>
          <p14:tracePt t="5794" x="2152650" y="1346200"/>
          <p14:tracePt t="5809" x="2165350" y="1346200"/>
          <p14:tracePt t="5826" x="2178050" y="1346200"/>
          <p14:tracePt t="5843" x="2190750" y="1339850"/>
          <p14:tracePt t="5858" x="2197100" y="1333500"/>
          <p14:tracePt t="5867" x="2203450" y="1327150"/>
          <p14:tracePt t="5883" x="2216150" y="1314450"/>
          <p14:tracePt t="5900" x="2228850" y="1301750"/>
          <p14:tracePt t="5916" x="2235200" y="1295400"/>
          <p14:tracePt t="5933" x="2235200" y="1289050"/>
          <p14:tracePt t="5949" x="2241550" y="1282700"/>
          <p14:tracePt t="5966" x="2247900" y="1282700"/>
          <p14:tracePt t="6226" x="2247900" y="1276350"/>
          <p14:tracePt t="6234" x="2254250" y="1276350"/>
          <p14:tracePt t="6250" x="2266950" y="1276350"/>
          <p14:tracePt t="6265" x="2273300" y="1276350"/>
          <p14:tracePt t="6275" x="2279650" y="1270000"/>
          <p14:tracePt t="6282" x="2286000" y="1270000"/>
          <p14:tracePt t="6338" x="2292350" y="1270000"/>
          <p14:tracePt t="6363" x="2305050" y="1263650"/>
          <p14:tracePt t="6387" x="2311400" y="1263650"/>
          <p14:tracePt t="6403" x="2317750" y="1257300"/>
          <p14:tracePt t="6426" x="2317750" y="1250950"/>
          <p14:tracePt t="6483" x="2324100" y="1250950"/>
          <p14:tracePt t="6603" x="2324100" y="1244600"/>
          <p14:tracePt t="6611" x="2324100" y="1238250"/>
          <p14:tracePt t="6627" x="2324100" y="1231900"/>
          <p14:tracePt t="6635" x="2324100" y="1225550"/>
          <p14:tracePt t="6651" x="2324100" y="1219200"/>
          <p14:tracePt t="6652" x="2324100" y="1212850"/>
          <p14:tracePt t="6667" x="2324100" y="1206500"/>
          <p14:tracePt t="6715" x="2324100" y="1200150"/>
          <p14:tracePt t="6721" x="2324100" y="1193800"/>
          <p14:tracePt t="6899" x="2317750" y="1187450"/>
          <p14:tracePt t="6930" x="2311400" y="1187450"/>
          <p14:tracePt t="6938" x="2298700" y="1187450"/>
          <p14:tracePt t="6947" x="2279650" y="1187450"/>
          <p14:tracePt t="6951" x="2260600" y="1193800"/>
          <p14:tracePt t="6967" x="2247900" y="1200150"/>
          <p14:tracePt t="6984" x="2241550" y="1200150"/>
          <p14:tracePt t="7026" x="2235200" y="1200150"/>
          <p14:tracePt t="7043" x="2228850" y="1200150"/>
          <p14:tracePt t="7045" x="2228850" y="1206500"/>
          <p14:tracePt t="7067" x="2222500" y="1212850"/>
          <p14:tracePt t="7068" x="2222500" y="1219200"/>
          <p14:tracePt t="7084" x="2216150" y="1225550"/>
          <p14:tracePt t="7100" x="2216150" y="1231900"/>
          <p14:tracePt t="7117" x="2216150" y="1238250"/>
          <p14:tracePt t="7179" x="2216150" y="1244600"/>
          <p14:tracePt t="7194" x="2216150" y="1250950"/>
          <p14:tracePt t="7203" x="2216150" y="1257300"/>
          <p14:tracePt t="7217" x="2222500" y="1257300"/>
          <p14:tracePt t="7218" x="2228850" y="1263650"/>
          <p14:tracePt t="7234" x="2254250" y="1276350"/>
          <p14:tracePt t="7251" x="2279650" y="1282700"/>
          <p14:tracePt t="7267" x="2292350" y="1289050"/>
          <p14:tracePt t="7284" x="2324100" y="1301750"/>
          <p14:tracePt t="7300" x="2362200" y="1314450"/>
          <p14:tracePt t="7317" x="2432050" y="1339850"/>
          <p14:tracePt t="7334" x="2495550" y="1346200"/>
          <p14:tracePt t="7350" x="2571750" y="1352550"/>
          <p14:tracePt t="7367" x="2641600" y="1352550"/>
          <p14:tracePt t="7384" x="2692400" y="1352550"/>
          <p14:tracePt t="7400" x="2743200" y="1339850"/>
          <p14:tracePt t="7417" x="2794000" y="1320800"/>
          <p14:tracePt t="7434" x="2851150" y="1282700"/>
          <p14:tracePt t="7452" x="2876550" y="1263650"/>
          <p14:tracePt t="7467" x="2895600" y="1238250"/>
          <p14:tracePt t="7484" x="2908300" y="1219200"/>
          <p14:tracePt t="7500" x="2908300" y="1200150"/>
          <p14:tracePt t="7517" x="2908300" y="1187450"/>
          <p14:tracePt t="7534" x="2908300" y="1174750"/>
          <p14:tracePt t="7551" x="2908300" y="1149350"/>
          <p14:tracePt t="7567" x="2895600" y="1130300"/>
          <p14:tracePt t="7584" x="2876550" y="1111250"/>
          <p14:tracePt t="7600" x="2851150" y="1079500"/>
          <p14:tracePt t="7617" x="2813050" y="1041400"/>
          <p14:tracePt t="7633" x="2736850" y="1003300"/>
          <p14:tracePt t="7651" x="2686050" y="971550"/>
          <p14:tracePt t="7667" x="2628900" y="952500"/>
          <p14:tracePt t="7684" x="2571750" y="939800"/>
          <p14:tracePt t="7700" x="2508250" y="933450"/>
          <p14:tracePt t="7717" x="2451100" y="920750"/>
          <p14:tracePt t="7734" x="2406650" y="920750"/>
          <p14:tracePt t="7751" x="2381250" y="920750"/>
          <p14:tracePt t="7767" x="2362200" y="920750"/>
          <p14:tracePt t="7784" x="2343150" y="920750"/>
          <p14:tracePt t="7800" x="2324100" y="920750"/>
          <p14:tracePt t="7817" x="2298700" y="939800"/>
          <p14:tracePt t="7833" x="2247900" y="965200"/>
          <p14:tracePt t="7851" x="2216150" y="990600"/>
          <p14:tracePt t="7867" x="2190750" y="1009650"/>
          <p14:tracePt t="7884" x="2171700" y="1035050"/>
          <p14:tracePt t="7900" x="2152650" y="1060450"/>
          <p14:tracePt t="7917" x="2139950" y="1079500"/>
          <p14:tracePt t="7933" x="2139950" y="1098550"/>
          <p14:tracePt t="7951" x="2133600" y="1111250"/>
          <p14:tracePt t="7967" x="2133600" y="1130300"/>
          <p14:tracePt t="7984" x="2133600" y="1143000"/>
          <p14:tracePt t="8000" x="2133600" y="1155700"/>
          <p14:tracePt t="8017" x="2133600" y="1174750"/>
          <p14:tracePt t="8034" x="2152650" y="1200150"/>
          <p14:tracePt t="8052" x="2165350" y="1212850"/>
          <p14:tracePt t="8067" x="2178050" y="1231900"/>
          <p14:tracePt t="8084" x="2190750" y="1244600"/>
          <p14:tracePt t="8100" x="2203450" y="1257300"/>
          <p14:tracePt t="8117" x="2228850" y="1282700"/>
          <p14:tracePt t="8133" x="2266950" y="1295400"/>
          <p14:tracePt t="8150" x="2305050" y="1314450"/>
          <p14:tracePt t="8167" x="2355850" y="1320800"/>
          <p14:tracePt t="8184" x="2419350" y="1339850"/>
          <p14:tracePt t="8200" x="2501900" y="1352550"/>
          <p14:tracePt t="8217" x="2578100" y="1352550"/>
          <p14:tracePt t="8233" x="2692400" y="1352550"/>
          <p14:tracePt t="8251" x="2749550" y="1339850"/>
          <p14:tracePt t="8267" x="2781300" y="1320800"/>
          <p14:tracePt t="8283" x="2813050" y="1289050"/>
          <p14:tracePt t="8300" x="2838450" y="1263650"/>
          <p14:tracePt t="8317" x="2838450" y="1212850"/>
          <p14:tracePt t="8333" x="2844800" y="1174750"/>
          <p14:tracePt t="8350" x="2844800" y="1136650"/>
          <p14:tracePt t="8367" x="2844800" y="1104900"/>
          <p14:tracePt t="8383" x="2838450" y="1073150"/>
          <p14:tracePt t="8400" x="2825750" y="1047750"/>
          <p14:tracePt t="8417" x="2813050" y="1028700"/>
          <p14:tracePt t="8433" x="2800350" y="1016000"/>
          <p14:tracePt t="8433" x="2787650" y="1009650"/>
          <p14:tracePt t="8451" x="2755900" y="990600"/>
          <p14:tracePt t="8467" x="2711450" y="977900"/>
          <p14:tracePt t="8484" x="2667000" y="971550"/>
          <p14:tracePt t="8500" x="2622550" y="965200"/>
          <p14:tracePt t="8516" x="2571750" y="965200"/>
          <p14:tracePt t="8533" x="2533650" y="965200"/>
          <p14:tracePt t="8549" x="2508250" y="965200"/>
          <p14:tracePt t="8566" x="2489200" y="971550"/>
          <p14:tracePt t="8582" x="2476500" y="971550"/>
          <p14:tracePt t="8599" x="2470150" y="977900"/>
          <p14:tracePt t="8763" x="2463800" y="984250"/>
          <p14:tracePt t="8766" x="2463800" y="1003300"/>
          <p14:tracePt t="8777" x="2457450" y="1028700"/>
          <p14:tracePt t="8783" x="2457450" y="1085850"/>
          <p14:tracePt t="8800" x="2457450" y="1168400"/>
          <p14:tracePt t="8816" x="2451100" y="1244600"/>
          <p14:tracePt t="8833" x="2451100" y="1371600"/>
          <p14:tracePt t="8851" x="2451100" y="1435100"/>
          <p14:tracePt t="8867" x="2451100" y="1479550"/>
          <p14:tracePt t="8884" x="2451100" y="1517650"/>
          <p14:tracePt t="8900" x="2451100" y="1555750"/>
          <p14:tracePt t="8917" x="2451100" y="1587500"/>
          <p14:tracePt t="8934" x="2451100" y="1631950"/>
          <p14:tracePt t="8950" x="2444750" y="1663700"/>
          <p14:tracePt t="8967" x="2438400" y="1695450"/>
          <p14:tracePt t="8984" x="2432050" y="1714500"/>
          <p14:tracePt t="9000" x="2425700" y="1739900"/>
          <p14:tracePt t="9017" x="2419350" y="1758950"/>
          <p14:tracePt t="9017" x="2413000" y="1771650"/>
          <p14:tracePt t="9035" x="2413000" y="1784350"/>
          <p14:tracePt t="9051" x="2400300" y="1797050"/>
          <p14:tracePt t="9154" x="2400300" y="1803400"/>
          <p14:tracePt t="9289" x="2393950" y="1803400"/>
          <p14:tracePt t="9338" x="2393950" y="1790700"/>
          <p14:tracePt t="9358" x="2400300" y="1784350"/>
          <p14:tracePt t="9369" x="2406650" y="1771650"/>
          <p14:tracePt t="9385" x="2413000" y="1765300"/>
          <p14:tracePt t="9594" x="2419350" y="1765300"/>
          <p14:tracePt t="9601" x="2419350" y="1778000"/>
          <p14:tracePt t="9612" x="2419350" y="1803400"/>
          <p14:tracePt t="9617" x="2419350" y="1816100"/>
          <p14:tracePt t="9634" x="2419350" y="1847850"/>
          <p14:tracePt t="9634" x="2419350" y="1866900"/>
          <p14:tracePt t="9634" x="2419350" y="1885950"/>
          <p14:tracePt t="9650" x="2419350" y="1917700"/>
          <p14:tracePt t="9666" x="2419350" y="1949450"/>
          <p14:tracePt t="9682" x="2419350" y="1968500"/>
          <p14:tracePt t="9699" x="2419350" y="2000250"/>
          <p14:tracePt t="9716" x="2419350" y="2025650"/>
          <p14:tracePt t="9733" x="2419350" y="2038350"/>
          <p14:tracePt t="9749" x="2419350" y="2051050"/>
          <p14:tracePt t="9766" x="2419350" y="2063750"/>
          <p14:tracePt t="9782" x="2419350" y="2076450"/>
          <p14:tracePt t="9799" x="2419350" y="2089150"/>
          <p14:tracePt t="9816" x="2419350" y="2108200"/>
          <p14:tracePt t="9832" x="2419350" y="2120900"/>
          <p14:tracePt t="9848" x="2419350" y="2139950"/>
          <p14:tracePt t="9866" x="2419350" y="2152650"/>
          <p14:tracePt t="9882" x="2419350" y="2159000"/>
          <p14:tracePt t="9899" x="2419350" y="2165350"/>
          <p14:tracePt t="9916" x="2419350" y="2178050"/>
          <p14:tracePt t="9932" x="2419350" y="2190750"/>
          <p14:tracePt t="9949" x="2419350" y="2203450"/>
          <p14:tracePt t="9966" x="2419350" y="2216150"/>
          <p14:tracePt t="9982" x="2419350" y="2228850"/>
          <p14:tracePt t="9999" x="2419350" y="2235200"/>
          <p14:tracePt t="10016" x="2419350" y="2247900"/>
          <p14:tracePt t="10033" x="2419350" y="2260600"/>
          <p14:tracePt t="10050" x="2419350" y="2273300"/>
          <p14:tracePt t="10066" x="2419350" y="2286000"/>
          <p14:tracePt t="10082" x="2419350" y="2292350"/>
          <p14:tracePt t="10099" x="2419350" y="2305050"/>
          <p14:tracePt t="10116" x="2419350" y="2311400"/>
          <p14:tracePt t="10132" x="2419350" y="2324100"/>
          <p14:tracePt t="10149" x="2419350" y="2330450"/>
          <p14:tracePt t="10166" x="2419350" y="2343150"/>
          <p14:tracePt t="10182" x="2419350" y="2349500"/>
          <p14:tracePt t="10199" x="2419350" y="2362200"/>
          <p14:tracePt t="10216" x="2419350" y="2368550"/>
          <p14:tracePt t="10232" x="2419350" y="2381250"/>
          <p14:tracePt t="10249" x="2419350" y="2400300"/>
          <p14:tracePt t="10266" x="2419350" y="2406650"/>
          <p14:tracePt t="10282" x="2419350" y="2413000"/>
          <p14:tracePt t="10299" x="2419350" y="2419350"/>
          <p14:tracePt t="10315" x="2419350" y="2425700"/>
          <p14:tracePt t="10332" x="2419350" y="2432050"/>
          <p14:tracePt t="10394" x="2419350" y="2438400"/>
          <p14:tracePt t="10410" x="2419350" y="2444750"/>
          <p14:tracePt t="10426" x="2419350" y="2451100"/>
          <p14:tracePt t="10449" x="2419350" y="2457450"/>
          <p14:tracePt t="10450" x="2419350" y="2463800"/>
          <p14:tracePt t="10474" x="2419350" y="2470150"/>
          <p14:tracePt t="10490" x="2419350" y="2476500"/>
          <p14:tracePt t="10491" x="2419350" y="2482850"/>
          <p14:tracePt t="10521" x="2419350" y="2489200"/>
          <p14:tracePt t="10537" x="2419350" y="2495550"/>
          <p14:tracePt t="10557" x="2419350" y="2501900"/>
          <p14:tracePt t="10665" x="2419350" y="2482850"/>
          <p14:tracePt t="10675" x="2413000" y="2444750"/>
          <p14:tracePt t="10682" x="2400300" y="2400300"/>
          <p14:tracePt t="10683" x="2368550" y="2298700"/>
          <p14:tracePt t="10699" x="2336800" y="2197100"/>
          <p14:tracePt t="10717" x="2292350" y="2095500"/>
          <p14:tracePt t="10732" x="2228850" y="1962150"/>
          <p14:tracePt t="10749" x="2165350" y="1860550"/>
          <p14:tracePt t="10766" x="2108200" y="1765300"/>
          <p14:tracePt t="10783" x="2070100" y="1727200"/>
          <p14:tracePt t="10799" x="2044700" y="1695450"/>
          <p14:tracePt t="10816" x="2044700" y="1689100"/>
          <p14:tracePt t="10946" x="2063750" y="1695450"/>
          <p14:tracePt t="10954" x="2076450" y="1695450"/>
          <p14:tracePt t="10961" x="2108200" y="1701800"/>
          <p14:tracePt t="10969" x="2178050" y="1708150"/>
          <p14:tracePt t="10982" x="2260600" y="1720850"/>
          <p14:tracePt t="10999" x="2330450" y="1733550"/>
          <p14:tracePt t="11016" x="2362200" y="1733550"/>
          <p14:tracePt t="11032" x="2368550" y="1739900"/>
          <p14:tracePt t="11049" x="2374900" y="1739900"/>
          <p14:tracePt t="11170" x="2374900" y="1746250"/>
          <p14:tracePt t="11177" x="2368550" y="1752600"/>
          <p14:tracePt t="11185" x="2330450" y="1771650"/>
          <p14:tracePt t="11193" x="2279650" y="1790700"/>
          <p14:tracePt t="11202" x="2178050" y="1828800"/>
          <p14:tracePt t="11216" x="2089150" y="1873250"/>
          <p14:tracePt t="11232" x="2044700" y="1892300"/>
          <p14:tracePt t="11232" x="2038350" y="1898650"/>
          <p14:tracePt t="11250" x="2032000" y="1905000"/>
          <p14:tracePt t="11265" x="2025650" y="1911350"/>
          <p14:tracePt t="11337" x="2051050" y="1911350"/>
          <p14:tracePt t="11345" x="2082800" y="1911350"/>
          <p14:tracePt t="11353" x="2146300" y="1911350"/>
          <p14:tracePt t="11366" x="2197100" y="1911350"/>
          <p14:tracePt t="11369" x="2317750" y="1911350"/>
          <p14:tracePt t="11382" x="2432050" y="1911350"/>
          <p14:tracePt t="11399" x="2495550" y="1911350"/>
          <p14:tracePt t="11416" x="2520950" y="1911350"/>
          <p14:tracePt t="11432" x="2527300" y="1911350"/>
          <p14:tracePt t="11521" x="2508250" y="1917700"/>
          <p14:tracePt t="11529" x="2489200" y="1930400"/>
          <p14:tracePt t="11529" x="2438400" y="1943100"/>
          <p14:tracePt t="11545" x="2387600" y="1955800"/>
          <p14:tracePt t="11553" x="2343150" y="1968500"/>
          <p14:tracePt t="11565" x="2286000" y="1987550"/>
          <p14:tracePt t="11569" x="2203450" y="2000250"/>
          <p14:tracePt t="11582" x="2159000" y="2012950"/>
          <p14:tracePt t="11599" x="2127250" y="2019300"/>
          <p14:tracePt t="11632" x="2120900" y="2019300"/>
          <p14:tracePt t="11633" x="2114550" y="2019300"/>
          <p14:tracePt t="11649" x="2108200" y="2025650"/>
          <p14:tracePt t="11737" x="2114550" y="2025650"/>
          <p14:tracePt t="11745" x="2152650" y="2032000"/>
          <p14:tracePt t="11753" x="2197100" y="2044700"/>
          <p14:tracePt t="11761" x="2260600" y="2051050"/>
          <p14:tracePt t="11768" x="2381250" y="2063750"/>
          <p14:tracePt t="11782" x="2501900" y="2082800"/>
          <p14:tracePt t="11799" x="2565400" y="2095500"/>
          <p14:tracePt t="11816" x="2584450" y="2095500"/>
          <p14:tracePt t="11922" x="2571750" y="2101850"/>
          <p14:tracePt t="11930" x="2552700" y="2101850"/>
          <p14:tracePt t="11934" x="2463800" y="2114550"/>
          <p14:tracePt t="11950" x="2343150" y="2114550"/>
          <p14:tracePt t="11967" x="2241550" y="2114550"/>
          <p14:tracePt t="11983" x="2159000" y="2127250"/>
          <p14:tracePt t="12000" x="2101850" y="2133600"/>
          <p14:tracePt t="12017" x="2082800" y="2146300"/>
          <p14:tracePt t="12058" x="2082800" y="2152650"/>
          <p14:tracePt t="12067" x="2082800" y="2159000"/>
          <p14:tracePt t="12083" x="2082800" y="2165350"/>
          <p14:tracePt t="12084" x="2108200" y="2178050"/>
          <p14:tracePt t="12100" x="2165350" y="2197100"/>
          <p14:tracePt t="12117" x="2273300" y="2222500"/>
          <p14:tracePt t="12133" x="2406650" y="2247900"/>
          <p14:tracePt t="12150" x="2540000" y="2260600"/>
          <p14:tracePt t="12167" x="2647950" y="2286000"/>
          <p14:tracePt t="12183" x="2711450" y="2292350"/>
          <p14:tracePt t="12200" x="2724150" y="2292350"/>
          <p14:tracePt t="12282" x="2724150" y="2298700"/>
          <p14:tracePt t="12290" x="2717800" y="2305050"/>
          <p14:tracePt t="12300" x="2692400" y="2305050"/>
          <p14:tracePt t="12301" x="2590800" y="2311400"/>
          <p14:tracePt t="12317" x="2463800" y="2324100"/>
          <p14:tracePt t="12333" x="2311400" y="2336800"/>
          <p14:tracePt t="12350" x="2209800" y="2336800"/>
          <p14:tracePt t="12367" x="2171700" y="2343150"/>
          <p14:tracePt t="12384" x="2146300" y="2343150"/>
          <p14:tracePt t="12400" x="2139950" y="2349500"/>
          <p14:tracePt t="12442" x="2139950" y="2355850"/>
          <p14:tracePt t="12490" x="2152650" y="2355850"/>
          <p14:tracePt t="12498" x="2178050" y="2362200"/>
          <p14:tracePt t="12508" x="2209800" y="2368550"/>
          <p14:tracePt t="12509" x="2254250" y="2368550"/>
          <p14:tracePt t="12517" x="2381250" y="2387600"/>
          <p14:tracePt t="12533" x="2508250" y="2406650"/>
          <p14:tracePt t="12550" x="2622550" y="2425700"/>
          <p14:tracePt t="12567" x="2679700" y="2432050"/>
          <p14:tracePt t="12583" x="2705100" y="2438400"/>
          <p14:tracePt t="12683" x="2692400" y="2438400"/>
          <p14:tracePt t="12690" x="2667000" y="2438400"/>
          <p14:tracePt t="12693" x="2622550" y="2438400"/>
          <p14:tracePt t="12700" x="2501900" y="2438400"/>
          <p14:tracePt t="12717" x="2355850" y="2438400"/>
          <p14:tracePt t="12734" x="2222500" y="2438400"/>
          <p14:tracePt t="12750" x="2152650" y="2432050"/>
          <p14:tracePt t="12767" x="2120900" y="2432050"/>
          <p14:tracePt t="12783" x="2114550" y="2432050"/>
          <p14:tracePt t="12898" x="2120900" y="2432050"/>
          <p14:tracePt t="12909" x="2133600" y="2432050"/>
          <p14:tracePt t="12914" x="2152650" y="2432050"/>
          <p14:tracePt t="12922" x="2216150" y="2444750"/>
          <p14:tracePt t="12933" x="2298700" y="2451100"/>
          <p14:tracePt t="12950" x="2387600" y="2463800"/>
          <p14:tracePt t="12967" x="2444750" y="2470150"/>
          <p14:tracePt t="12983" x="2470150" y="2470150"/>
          <p14:tracePt t="13000" x="2482850" y="2470150"/>
          <p14:tracePt t="13074" x="2482850" y="2476500"/>
          <p14:tracePt t="13082" x="2451100" y="2476500"/>
          <p14:tracePt t="13100" x="2419350" y="2489200"/>
          <p14:tracePt t="13101" x="2330450" y="2514600"/>
          <p14:tracePt t="13117" x="2228850" y="2533650"/>
          <p14:tracePt t="13134" x="2139950" y="2559050"/>
          <p14:tracePt t="13150" x="2089150" y="2565400"/>
          <p14:tracePt t="13167" x="2070100" y="2565400"/>
          <p14:tracePt t="13183" x="2057400" y="2571750"/>
          <p14:tracePt t="13250" x="2063750" y="2571750"/>
          <p14:tracePt t="13267" x="2070100" y="2571750"/>
          <p14:tracePt t="13271" x="2089150" y="2571750"/>
          <p14:tracePt t="13282" x="2152650" y="2571750"/>
          <p14:tracePt t="13300" x="2209800" y="2571750"/>
          <p14:tracePt t="13300" x="2317750" y="2571750"/>
          <p14:tracePt t="13317" x="2457450" y="2584450"/>
          <p14:tracePt t="13333" x="2578100" y="2609850"/>
          <p14:tracePt t="13350" x="2641600" y="2622550"/>
          <p14:tracePt t="13367" x="2654300" y="2622550"/>
          <p14:tracePt t="13458" x="2647950" y="2628900"/>
          <p14:tracePt t="13466" x="2641600" y="2628900"/>
          <p14:tracePt t="13474" x="2616200" y="2628900"/>
          <p14:tracePt t="13483" x="2590800" y="2635250"/>
          <p14:tracePt t="13485" x="2520950" y="2641600"/>
          <p14:tracePt t="13500" x="2444750" y="2641600"/>
          <p14:tracePt t="13517" x="2381250" y="2641600"/>
          <p14:tracePt t="13533" x="2349500" y="2641600"/>
          <p14:tracePt t="13550" x="2343150" y="2641600"/>
          <p14:tracePt t="14394" x="2330450" y="2641600"/>
          <p14:tracePt t="14402" x="2292350" y="2641600"/>
          <p14:tracePt t="14418" x="2273300" y="2641600"/>
          <p14:tracePt t="14419" x="2216150" y="2635250"/>
          <p14:tracePt t="14434" x="2171700" y="2628900"/>
          <p14:tracePt t="14451" x="2139950" y="2622550"/>
          <p14:tracePt t="14467" x="2114550" y="2622550"/>
          <p14:tracePt t="14484" x="2095500" y="2622550"/>
          <p14:tracePt t="14530" x="2089150" y="2622550"/>
          <p14:tracePt t="14850" x="2076450" y="2622550"/>
          <p14:tracePt t="14860" x="2070100" y="2628900"/>
          <p14:tracePt t="14866" x="2057400" y="2647950"/>
          <p14:tracePt t="14877" x="2051050" y="2660650"/>
          <p14:tracePt t="14883" x="2044700" y="2692400"/>
          <p14:tracePt t="14900" x="2032000" y="2724150"/>
          <p14:tracePt t="14916" x="2012950" y="2755900"/>
          <p14:tracePt t="14933" x="1993900" y="2781300"/>
          <p14:tracePt t="14950" x="1968500" y="2800350"/>
          <p14:tracePt t="14966" x="1936750" y="2825750"/>
          <p14:tracePt t="14983" x="1885950" y="2844800"/>
          <p14:tracePt t="14999" x="1841500" y="2857500"/>
          <p14:tracePt t="15016" x="1784350" y="2863850"/>
          <p14:tracePt t="15033" x="1689100" y="2870200"/>
          <p14:tracePt t="15051" x="1619250" y="2870200"/>
          <p14:tracePt t="15067" x="1555750" y="2870200"/>
          <p14:tracePt t="15083" x="1492250" y="2870200"/>
          <p14:tracePt t="15100" x="1409700" y="2863850"/>
          <p14:tracePt t="15117" x="1346200" y="2863850"/>
          <p14:tracePt t="15133" x="1301750" y="2857500"/>
          <p14:tracePt t="15150" x="1231900" y="2844800"/>
          <p14:tracePt t="15167" x="1181100" y="2838450"/>
          <p14:tracePt t="15183" x="1162050" y="2832100"/>
          <p14:tracePt t="15200" x="1149350" y="2832100"/>
          <p14:tracePt t="15274" x="1155700" y="2844800"/>
          <p14:tracePt t="15282" x="1187450" y="2863850"/>
          <p14:tracePt t="15298" x="1244600" y="2895600"/>
          <p14:tracePt t="15316" x="1289050" y="2908300"/>
          <p14:tracePt t="15317" x="1371600" y="2927350"/>
          <p14:tracePt t="15334" x="1454150" y="2927350"/>
          <p14:tracePt t="15350" x="1492250" y="2927350"/>
          <p14:tracePt t="15367" x="1530350" y="2895600"/>
          <p14:tracePt t="15383" x="1543050" y="2825750"/>
          <p14:tracePt t="15400" x="1543050" y="2730500"/>
          <p14:tracePt t="15416" x="1498600" y="2622550"/>
          <p14:tracePt t="15433" x="1454150" y="2527300"/>
          <p14:tracePt t="15450" x="1371600" y="2432050"/>
          <p14:tracePt t="15467" x="1295400" y="2387600"/>
          <p14:tracePt t="15483" x="1193800" y="2355850"/>
          <p14:tracePt t="15500" x="1085850" y="2343150"/>
          <p14:tracePt t="15517" x="984250" y="2343150"/>
          <p14:tracePt t="15533" x="863600" y="2343150"/>
          <p14:tracePt t="15550" x="736600" y="2362200"/>
          <p14:tracePt t="15567" x="615950" y="2413000"/>
          <p14:tracePt t="15583" x="527050" y="2463800"/>
          <p14:tracePt t="15600" x="463550" y="2520950"/>
          <p14:tracePt t="15616" x="444500" y="2552700"/>
          <p14:tracePt t="15633" x="438150" y="2609850"/>
          <p14:tracePt t="15650" x="444500" y="2705100"/>
          <p14:tracePt t="15668" x="450850" y="2787650"/>
          <p14:tracePt t="15683" x="469900" y="2882900"/>
          <p14:tracePt t="15700" x="488950" y="2959100"/>
          <p14:tracePt t="15716" x="514350" y="3035300"/>
          <p14:tracePt t="15733" x="546100" y="3086100"/>
          <p14:tracePt t="15750" x="577850" y="3136900"/>
          <p14:tracePt t="15767" x="609600" y="3168650"/>
          <p14:tracePt t="15783" x="666750" y="3213100"/>
          <p14:tracePt t="15800" x="742950" y="3251200"/>
          <p14:tracePt t="15817" x="838200" y="3276600"/>
          <p14:tracePt t="15833" x="977900" y="3295650"/>
          <p14:tracePt t="15833" x="1060450" y="3314700"/>
          <p14:tracePt t="15850" x="1225550" y="3333750"/>
          <p14:tracePt t="15867" x="1371600" y="3340100"/>
          <p14:tracePt t="15883" x="1479550" y="3340100"/>
          <p14:tracePt t="15900" x="1549400" y="3340100"/>
          <p14:tracePt t="15916" x="1619250" y="3321050"/>
          <p14:tracePt t="15933" x="1676400" y="3276600"/>
          <p14:tracePt t="15950" x="1727200" y="3200400"/>
          <p14:tracePt t="15967" x="1771650" y="3073400"/>
          <p14:tracePt t="15983" x="1803400" y="2940050"/>
          <p14:tracePt t="16000" x="1816100" y="2838450"/>
          <p14:tracePt t="16016" x="1822450" y="2736850"/>
          <p14:tracePt t="16033" x="1803400" y="2603500"/>
          <p14:tracePt t="16050" x="1784350" y="2540000"/>
          <p14:tracePt t="16067" x="1746250" y="2470150"/>
          <p14:tracePt t="16083" x="1701800" y="2419350"/>
          <p14:tracePt t="16100" x="1651000" y="2374900"/>
          <p14:tracePt t="16116" x="1562100" y="2336800"/>
          <p14:tracePt t="16133" x="1466850" y="2292350"/>
          <p14:tracePt t="16150" x="1333500" y="2266950"/>
          <p14:tracePt t="16167" x="1206500" y="2254250"/>
          <p14:tracePt t="16183" x="1079500" y="2241550"/>
          <p14:tracePt t="16200" x="946150" y="2241550"/>
          <p14:tracePt t="16216" x="831850" y="2241550"/>
          <p14:tracePt t="16233" x="685800" y="2286000"/>
          <p14:tracePt t="16250" x="603250" y="2336800"/>
          <p14:tracePt t="16267" x="514350" y="2400300"/>
          <p14:tracePt t="16283" x="444500" y="2457450"/>
          <p14:tracePt t="16300" x="393700" y="2520950"/>
          <p14:tracePt t="16316" x="355600" y="2578100"/>
          <p14:tracePt t="16333" x="323850" y="2654300"/>
          <p14:tracePt t="16350" x="304800" y="2749550"/>
          <p14:tracePt t="16367" x="298450" y="2851150"/>
          <p14:tracePt t="16383" x="298450" y="2965450"/>
          <p14:tracePt t="16400" x="304800" y="3048000"/>
          <p14:tracePt t="16416" x="323850" y="3117850"/>
          <p14:tracePt t="16433" x="368300" y="3200400"/>
          <p14:tracePt t="16451" x="406400" y="3238500"/>
          <p14:tracePt t="16467" x="463550" y="3282950"/>
          <p14:tracePt t="16483" x="533400" y="3314700"/>
          <p14:tracePt t="16499" x="635000" y="3340100"/>
          <p14:tracePt t="16516" x="749300" y="3371850"/>
          <p14:tracePt t="16533" x="876300" y="3397250"/>
          <p14:tracePt t="16550" x="990600" y="3409950"/>
          <p14:tracePt t="16566" x="1079500" y="3422650"/>
          <p14:tracePt t="16583" x="1143000" y="3429000"/>
          <p14:tracePt t="16600" x="1181100" y="3429000"/>
          <p14:tracePt t="16616" x="1212850" y="3429000"/>
          <p14:tracePt t="16616" x="1225550" y="3429000"/>
          <p14:tracePt t="16635" x="1270000" y="3416300"/>
          <p14:tracePt t="16651" x="1333500" y="3384550"/>
          <p14:tracePt t="16666" x="1397000" y="3352800"/>
          <p14:tracePt t="16684" x="1454150" y="3314700"/>
          <p14:tracePt t="16700" x="1492250" y="3282950"/>
          <p14:tracePt t="16716" x="1511300" y="3263900"/>
          <p14:tracePt t="16733" x="1524000" y="3225800"/>
          <p14:tracePt t="16750" x="1536700" y="3194050"/>
          <p14:tracePt t="16766" x="1543050" y="3162300"/>
          <p14:tracePt t="16783" x="1549400" y="3130550"/>
          <p14:tracePt t="16800" x="1562100" y="3098800"/>
          <p14:tracePt t="16817" x="1568450" y="3054350"/>
          <p14:tracePt t="16833" x="1568450" y="3009900"/>
          <p14:tracePt t="16850" x="1568450" y="2933700"/>
          <p14:tracePt t="16867" x="1568450" y="2889250"/>
          <p14:tracePt t="16883" x="1568450" y="2838450"/>
          <p14:tracePt t="16900" x="1568450" y="2787650"/>
          <p14:tracePt t="16916" x="1549400" y="2743200"/>
          <p14:tracePt t="16933" x="1530350" y="2705100"/>
          <p14:tracePt t="16950" x="1511300" y="2667000"/>
          <p14:tracePt t="16966" x="1485900" y="2635250"/>
          <p14:tracePt t="16983" x="1460500" y="2609850"/>
          <p14:tracePt t="17000" x="1435100" y="2584450"/>
          <p14:tracePt t="17017" x="1390650" y="2552700"/>
          <p14:tracePt t="17033" x="1308100" y="2514600"/>
          <p14:tracePt t="17051" x="1225550" y="2489200"/>
          <p14:tracePt t="17066" x="1136650" y="2476500"/>
          <p14:tracePt t="17083" x="1047750" y="2463800"/>
          <p14:tracePt t="17100" x="939800" y="2463800"/>
          <p14:tracePt t="17116" x="857250" y="2463800"/>
          <p14:tracePt t="17133" x="768350" y="2463800"/>
          <p14:tracePt t="17150" x="698500" y="2482850"/>
          <p14:tracePt t="17166" x="654050" y="2501900"/>
          <p14:tracePt t="17184" x="622300" y="2527300"/>
          <p14:tracePt t="17200" x="596900" y="2552700"/>
          <p14:tracePt t="17217" x="584200" y="2584450"/>
          <p14:tracePt t="17233" x="552450" y="2654300"/>
          <p14:tracePt t="17251" x="552450" y="2692400"/>
          <p14:tracePt t="17266" x="546100" y="2730500"/>
          <p14:tracePt t="17283" x="539750" y="2768600"/>
          <p14:tracePt t="17299" x="539750" y="2806700"/>
          <p14:tracePt t="17317" x="539750" y="2838450"/>
          <p14:tracePt t="17333" x="539750" y="2870200"/>
          <p14:tracePt t="17350" x="539750" y="2901950"/>
          <p14:tracePt t="17366" x="546100" y="2946400"/>
          <p14:tracePt t="17383" x="558800" y="2990850"/>
          <p14:tracePt t="17400" x="584200" y="3035300"/>
          <p14:tracePt t="17417" x="615950" y="3079750"/>
          <p14:tracePt t="17433" x="647700" y="3124200"/>
          <p14:tracePt t="17451" x="666750" y="3149600"/>
          <p14:tracePt t="17466" x="685800" y="3168650"/>
          <p14:tracePt t="17483" x="704850" y="3187700"/>
          <p14:tracePt t="17499" x="723900" y="3200400"/>
          <p14:tracePt t="17516" x="762000" y="3213100"/>
          <p14:tracePt t="17533" x="806450" y="3238500"/>
          <p14:tracePt t="17550" x="876300" y="3257550"/>
          <p14:tracePt t="17566" x="965200" y="3270250"/>
          <p14:tracePt t="17583" x="1066800" y="3276600"/>
          <p14:tracePt t="17599" x="1187450" y="3289300"/>
          <p14:tracePt t="17616" x="1301750" y="3295650"/>
          <p14:tracePt t="17633" x="1416050" y="3295650"/>
          <p14:tracePt t="17633" x="1466850" y="3295650"/>
          <p14:tracePt t="17650" x="1555750" y="3295650"/>
          <p14:tracePt t="17666" x="1644650" y="3263900"/>
          <p14:tracePt t="17683" x="1733550" y="3194050"/>
          <p14:tracePt t="17700" x="1797050" y="3124200"/>
          <p14:tracePt t="17717" x="1847850" y="3028950"/>
          <p14:tracePt t="17733" x="1873250" y="2946400"/>
          <p14:tracePt t="17750" x="1885950" y="2863850"/>
          <p14:tracePt t="17767" x="1885950" y="2794000"/>
          <p14:tracePt t="17784" x="1885950" y="2749550"/>
          <p14:tracePt t="17799" x="1873250" y="2692400"/>
          <p14:tracePt t="17817" x="1860550" y="2660650"/>
          <p14:tracePt t="17833" x="1816100" y="2597150"/>
          <p14:tracePt t="17851" x="1771650" y="2546350"/>
          <p14:tracePt t="17867" x="1714500" y="2501900"/>
          <p14:tracePt t="17883" x="1644650" y="2463800"/>
          <p14:tracePt t="17900" x="1581150" y="2432050"/>
          <p14:tracePt t="17917" x="1511300" y="2406650"/>
          <p14:tracePt t="17933" x="1447800" y="2387600"/>
          <p14:tracePt t="17950" x="1390650" y="2374900"/>
          <p14:tracePt t="17966" x="1352550" y="2368550"/>
          <p14:tracePt t="17983" x="1320800" y="2368550"/>
          <p14:tracePt t="18000" x="1295400" y="2368550"/>
          <p14:tracePt t="18000" x="1282700" y="2368550"/>
          <p14:tracePt t="18018" x="1263650" y="2368550"/>
          <p14:tracePt t="18033" x="1231900" y="2381250"/>
          <p14:tracePt t="18051" x="1212850" y="2393950"/>
          <p14:tracePt t="18066" x="1206500" y="2406650"/>
          <p14:tracePt t="18083" x="1193800" y="2413000"/>
          <p14:tracePt t="18099" x="1193800" y="2419350"/>
          <p14:tracePt t="18116" x="1193800" y="2432050"/>
          <p14:tracePt t="18133" x="1193800" y="2451100"/>
          <p14:tracePt t="18150" x="1193800" y="2476500"/>
          <p14:tracePt t="18166" x="1206500" y="2527300"/>
          <p14:tracePt t="18183" x="1225550" y="2590800"/>
          <p14:tracePt t="18200" x="1238250" y="2641600"/>
          <p14:tracePt t="18216" x="1263650" y="2692400"/>
          <p14:tracePt t="18233" x="1282700" y="2717800"/>
          <p14:tracePt t="18266" x="1289050" y="2724150"/>
          <p14:tracePt t="18267" x="1301750" y="2730500"/>
          <p14:tracePt t="18283" x="1308100" y="2730500"/>
          <p14:tracePt t="18300" x="1327150" y="2736850"/>
          <p14:tracePt t="18316" x="1352550" y="2743200"/>
          <p14:tracePt t="18333" x="1377950" y="2755900"/>
          <p14:tracePt t="18350" x="1390650" y="2762250"/>
          <p14:tracePt t="18366" x="1422400" y="2774950"/>
          <p14:tracePt t="18383" x="1460500" y="2787650"/>
          <p14:tracePt t="18400" x="1485900" y="2794000"/>
          <p14:tracePt t="18417" x="1524000" y="2794000"/>
          <p14:tracePt t="18433" x="1574800" y="2806700"/>
          <p14:tracePt t="18451" x="1619250" y="2813050"/>
          <p14:tracePt t="18466" x="1644650" y="2819400"/>
          <p14:tracePt t="18483" x="1670050" y="2825750"/>
          <p14:tracePt t="18500" x="1682750" y="2832100"/>
          <p14:tracePt t="18516" x="1695450" y="2832100"/>
          <p14:tracePt t="18533" x="1708150" y="2838450"/>
          <p14:tracePt t="18550" x="1727200" y="2838450"/>
          <p14:tracePt t="18566" x="1758950" y="2844800"/>
          <p14:tracePt t="18583" x="1797050" y="2844800"/>
          <p14:tracePt t="18600" x="1822450" y="2844800"/>
          <p14:tracePt t="18616" x="1866900" y="2851150"/>
          <p14:tracePt t="18616" x="1898650" y="2857500"/>
          <p14:tracePt t="18634" x="1943100" y="2863850"/>
          <p14:tracePt t="18650" x="1987550" y="2870200"/>
          <p14:tracePt t="18667" x="2025650" y="2876550"/>
          <p14:tracePt t="18683" x="2057400" y="2876550"/>
          <p14:tracePt t="18700" x="2082800" y="2895600"/>
          <p14:tracePt t="18717" x="2108200" y="2901950"/>
          <p14:tracePt t="18733" x="2139950" y="2908300"/>
          <p14:tracePt t="18750" x="2146300" y="2908300"/>
          <p14:tracePt t="18766" x="2159000" y="2914650"/>
          <p14:tracePt t="18783" x="2184400" y="2927350"/>
          <p14:tracePt t="18800" x="2197100" y="2927350"/>
          <p14:tracePt t="18816" x="2209800" y="2927350"/>
          <p14:tracePt t="18816" x="2222500" y="2927350"/>
          <p14:tracePt t="18834" x="2235200" y="2927350"/>
          <p14:tracePt t="18850" x="2260600" y="2933700"/>
          <p14:tracePt t="18867" x="2286000" y="2940050"/>
          <p14:tracePt t="18883" x="2317750" y="2940050"/>
          <p14:tracePt t="18900" x="2349500" y="2946400"/>
          <p14:tracePt t="18916" x="2387600" y="2946400"/>
          <p14:tracePt t="18933" x="2438400" y="2952750"/>
          <p14:tracePt t="18950" x="2489200" y="2952750"/>
          <p14:tracePt t="18966" x="2546350" y="2952750"/>
          <p14:tracePt t="18983" x="2597150" y="2952750"/>
          <p14:tracePt t="19000" x="2616200" y="2952750"/>
          <p14:tracePt t="19016" x="2641600" y="2952750"/>
          <p14:tracePt t="19033" x="2647950" y="2952750"/>
          <p14:tracePt t="19049" x="2660650" y="2946400"/>
          <p14:tracePt t="19067" x="2673350" y="2933700"/>
          <p14:tracePt t="19083" x="2686050" y="2927350"/>
          <p14:tracePt t="19100" x="2692400" y="2914650"/>
          <p14:tracePt t="19115" x="2698750" y="2901950"/>
          <p14:tracePt t="19133" x="2711450" y="2882900"/>
          <p14:tracePt t="19149" x="2724150" y="2863850"/>
          <p14:tracePt t="19166" x="2730500" y="2838450"/>
          <p14:tracePt t="19183" x="2749550" y="2806700"/>
          <p14:tracePt t="19200" x="2762250" y="2762250"/>
          <p14:tracePt t="19217" x="2774950" y="2717800"/>
          <p14:tracePt t="19233" x="2787650" y="2667000"/>
          <p14:tracePt t="19250" x="2800350" y="2635250"/>
          <p14:tracePt t="19267" x="2806700" y="2597150"/>
          <p14:tracePt t="19283" x="2819400" y="2552700"/>
          <p14:tracePt t="19300" x="2825750" y="2489200"/>
          <p14:tracePt t="19316" x="2838450" y="2400300"/>
          <p14:tracePt t="19333" x="2844800" y="2305050"/>
          <p14:tracePt t="19349" x="2844800" y="2197100"/>
          <p14:tracePt t="19367" x="2844800" y="2101850"/>
          <p14:tracePt t="19383" x="2844800" y="2006600"/>
          <p14:tracePt t="19400" x="2844800" y="1936750"/>
          <p14:tracePt t="19416" x="2851150" y="1892300"/>
          <p14:tracePt t="19416" x="2851150" y="1873250"/>
          <p14:tracePt t="19434" x="2851150" y="1854200"/>
          <p14:tracePt t="19450" x="2851150" y="1790700"/>
          <p14:tracePt t="19467" x="2851150" y="1739900"/>
          <p14:tracePt t="19483" x="2851150" y="1682750"/>
          <p14:tracePt t="19500" x="2851150" y="1631950"/>
          <p14:tracePt t="19516" x="2851150" y="1587500"/>
          <p14:tracePt t="19533" x="2851150" y="1543050"/>
          <p14:tracePt t="19549" x="2863850" y="1479550"/>
          <p14:tracePt t="19566" x="2870200" y="1416050"/>
          <p14:tracePt t="19583" x="2882900" y="1346200"/>
          <p14:tracePt t="19600" x="2901950" y="1295400"/>
          <p14:tracePt t="19616" x="2908300" y="1257300"/>
          <p14:tracePt t="19633" x="2921000" y="1231900"/>
          <p14:tracePt t="19649" x="2933700" y="1193800"/>
          <p14:tracePt t="19667" x="2946400" y="1168400"/>
          <p14:tracePt t="19683" x="2959100" y="1149350"/>
          <p14:tracePt t="19699" x="2971800" y="1117600"/>
          <p14:tracePt t="19716" x="2984500" y="1085850"/>
          <p14:tracePt t="19734" x="3009900" y="1060450"/>
          <p14:tracePt t="19750" x="3041650" y="1028700"/>
          <p14:tracePt t="19767" x="3079750" y="996950"/>
          <p14:tracePt t="19783" x="3117850" y="977900"/>
          <p14:tracePt t="19800" x="3149600" y="958850"/>
          <p14:tracePt t="19816" x="3200400" y="933450"/>
          <p14:tracePt t="19816" x="3225800" y="927100"/>
          <p14:tracePt t="19834" x="3270250" y="908050"/>
          <p14:tracePt t="19850" x="3308350" y="895350"/>
          <p14:tracePt t="19866" x="3346450" y="882650"/>
          <p14:tracePt t="19883" x="3365500" y="876300"/>
          <p14:tracePt t="19899" x="3390900" y="876300"/>
          <p14:tracePt t="19916" x="3416300" y="876300"/>
          <p14:tracePt t="19933" x="3435350" y="869950"/>
          <p14:tracePt t="19949" x="3448050" y="869950"/>
          <p14:tracePt t="19966" x="3467100" y="869950"/>
          <p14:tracePt t="19983" x="3486150" y="869950"/>
          <p14:tracePt t="20000" x="3517900" y="869950"/>
          <p14:tracePt t="20016" x="3549650" y="869950"/>
          <p14:tracePt t="20033" x="3581400" y="876300"/>
          <p14:tracePt t="20050" x="3632200" y="876300"/>
          <p14:tracePt t="20066" x="3663950" y="882650"/>
          <p14:tracePt t="20083" x="3695700" y="889000"/>
          <p14:tracePt t="20100" x="3708400" y="895350"/>
          <p14:tracePt t="20117" x="3721100" y="895350"/>
          <p14:tracePt t="20133" x="3727450" y="895350"/>
          <p14:tracePt t="20150" x="3740150" y="895350"/>
          <p14:tracePt t="20202" x="3746500" y="895350"/>
          <p14:tracePt t="20234" x="3752850" y="895350"/>
          <p14:tracePt t="20674" x="3759200" y="908050"/>
          <p14:tracePt t="20682" x="3771900" y="927100"/>
          <p14:tracePt t="20683" x="3822700" y="971550"/>
          <p14:tracePt t="20700" x="3886200" y="1047750"/>
          <p14:tracePt t="20717" x="3975100" y="1117600"/>
          <p14:tracePt t="20734" x="4064000" y="1200150"/>
          <p14:tracePt t="20750" x="4159250" y="1308100"/>
          <p14:tracePt t="20766" x="4279900" y="1428750"/>
          <p14:tracePt t="20783" x="4419600" y="1587500"/>
          <p14:tracePt t="20799" x="4597400" y="1797050"/>
          <p14:tracePt t="20816" x="4826000" y="1993900"/>
          <p14:tracePt t="20833" x="5168900" y="2235200"/>
          <p14:tracePt t="20850" x="5480050" y="2413000"/>
          <p14:tracePt t="20866" x="5873750" y="2603500"/>
          <p14:tracePt t="20882" x="6254750" y="2768600"/>
          <p14:tracePt t="20898" x="6642100" y="2933700"/>
          <p14:tracePt t="20915" x="6991350" y="3022600"/>
          <p14:tracePt t="20932" x="7302500" y="3092450"/>
          <p14:tracePt t="20948" x="7562850" y="3111500"/>
          <p14:tracePt t="20965" x="7727950" y="3079750"/>
          <p14:tracePt t="20982" x="8001000" y="2959100"/>
          <p14:tracePt t="20998" x="8280400" y="2705100"/>
          <p14:tracePt t="21015" x="8540750" y="2336800"/>
          <p14:tracePt t="21032" x="8756650" y="1924050"/>
          <p14:tracePt t="21049" x="8877300" y="1581150"/>
          <p14:tracePt t="21066" x="8877300" y="1466850"/>
          <p14:tracePt t="21083" x="8839200" y="1333500"/>
          <p14:tracePt t="21100" x="8737600" y="1193800"/>
          <p14:tracePt t="21115" x="8585200" y="1060450"/>
          <p14:tracePt t="21132" x="8477250" y="971550"/>
          <p14:tracePt t="21149" x="8382000" y="920750"/>
          <p14:tracePt t="21165" x="8312150" y="901700"/>
          <p14:tracePt t="21182" x="8210550" y="901700"/>
          <p14:tracePt t="21198" x="8128000" y="901700"/>
          <p14:tracePt t="21215" x="8007350" y="952500"/>
          <p14:tracePt t="21232" x="7886700" y="1022350"/>
          <p14:tracePt t="21248" x="7740650" y="1143000"/>
          <p14:tracePt t="21265" x="7537450" y="1384300"/>
          <p14:tracePt t="21282" x="7346950" y="1682750"/>
          <p14:tracePt t="21299" x="7156450" y="2025650"/>
          <p14:tracePt t="21316" x="7004050" y="2349500"/>
          <p14:tracePt t="21333" x="6883400" y="2641600"/>
          <p14:tracePt t="21350" x="6807200" y="2876550"/>
          <p14:tracePt t="21365" x="6743700" y="3168650"/>
          <p14:tracePt t="21382" x="6692900" y="3543300"/>
          <p14:tracePt t="21398" x="6648450" y="3892550"/>
          <p14:tracePt t="21415" x="6648450" y="4210050"/>
          <p14:tracePt t="21432" x="6648450" y="4514850"/>
          <p14:tracePt t="21448" x="6680200" y="4813300"/>
          <p14:tracePt t="21465" x="6794500" y="5238750"/>
          <p14:tracePt t="21482" x="6858000" y="5429250"/>
          <p14:tracePt t="21498" x="6921500" y="5600700"/>
          <p14:tracePt t="21515" x="6997700" y="5727700"/>
          <p14:tracePt t="21533" x="7048500" y="5810250"/>
          <p14:tracePt t="21549" x="7105650" y="5873750"/>
          <p14:tracePt t="21566" x="7181850" y="5918200"/>
          <p14:tracePt t="21583" x="7258050" y="5949950"/>
          <p14:tracePt t="21598" x="7353300" y="5969000"/>
          <p14:tracePt t="21616" x="7480300" y="5981700"/>
          <p14:tracePt t="21632" x="7594600" y="5981700"/>
          <p14:tracePt t="21648" x="7715250" y="5981700"/>
          <p14:tracePt t="21665" x="7867650" y="5911850"/>
          <p14:tracePt t="21682" x="7969250" y="5835650"/>
          <p14:tracePt t="21698" x="8045450" y="5727700"/>
          <p14:tracePt t="21715" x="8089900" y="5588000"/>
          <p14:tracePt t="21732" x="8121650" y="5416550"/>
          <p14:tracePt t="21748" x="8121650" y="5226050"/>
          <p14:tracePt t="21765" x="8121650" y="5010150"/>
          <p14:tracePt t="21783" x="8077200" y="4851400"/>
          <p14:tracePt t="21799" x="8032750" y="4711700"/>
          <p14:tracePt t="21816" x="8007350" y="4635500"/>
          <p14:tracePt t="21832" x="7988300" y="4603750"/>
          <p14:tracePt t="21850" x="7981950" y="4597400"/>
          <p14:tracePt t="21865" x="7975600" y="4591050"/>
          <p14:tracePt t="22258" x="7969250" y="4591050"/>
          <p14:tracePt t="22298" x="7962900" y="4591050"/>
          <p14:tracePt t="22314" x="7956550" y="4591050"/>
          <p14:tracePt t="22324" x="7950200" y="4591050"/>
          <p14:tracePt t="22353" x="7943850" y="4591050"/>
          <p14:tracePt t="22369" x="7943850" y="4597400"/>
          <p14:tracePt t="22385" x="7937500" y="4597400"/>
          <p14:tracePt t="22401" x="7931150" y="4603750"/>
          <p14:tracePt t="22424" x="7918450" y="4610100"/>
          <p14:tracePt t="22433" x="7899400" y="4610100"/>
          <p14:tracePt t="22441" x="7893050" y="4616450"/>
          <p14:tracePt t="22449" x="7867650" y="4622800"/>
          <p14:tracePt t="22465" x="7829550" y="4635500"/>
          <p14:tracePt t="22482" x="7772400" y="4654550"/>
          <p14:tracePt t="22498" x="7696200" y="4673600"/>
          <p14:tracePt t="22515" x="7620000" y="4692650"/>
          <p14:tracePt t="22532" x="7524750" y="4699000"/>
          <p14:tracePt t="22549" x="7416800" y="4718050"/>
          <p14:tracePt t="22566" x="7327900" y="4730750"/>
          <p14:tracePt t="22583" x="7239000" y="4749800"/>
          <p14:tracePt t="22600" x="7131050" y="4762500"/>
          <p14:tracePt t="22615" x="7035800" y="4775200"/>
          <p14:tracePt t="22632" x="6902450" y="4775200"/>
          <p14:tracePt t="22648" x="6750050" y="4775200"/>
          <p14:tracePt t="22665" x="6445250" y="4775200"/>
          <p14:tracePt t="22682" x="6121400" y="4775200"/>
          <p14:tracePt t="22698" x="5797550" y="4775200"/>
          <p14:tracePt t="22715" x="5499100" y="4724400"/>
          <p14:tracePt t="22731" x="5264150" y="4692650"/>
          <p14:tracePt t="22748" x="5073650" y="4648200"/>
          <p14:tracePt t="22765" x="4883150" y="4591050"/>
          <p14:tracePt t="22782" x="4743450" y="4533900"/>
          <p14:tracePt t="22800" x="4597400" y="4470400"/>
          <p14:tracePt t="22816" x="4489450" y="4406900"/>
          <p14:tracePt t="22833" x="4362450" y="4311650"/>
          <p14:tracePt t="22850" x="4279900" y="4254500"/>
          <p14:tracePt t="22865" x="4229100" y="4203700"/>
          <p14:tracePt t="22882" x="4191000" y="4159250"/>
          <p14:tracePt t="22898" x="4171950" y="4108450"/>
          <p14:tracePt t="22915" x="4159250" y="4057650"/>
          <p14:tracePt t="22932" x="4152900" y="4013200"/>
          <p14:tracePt t="22948" x="4152900" y="3975100"/>
          <p14:tracePt t="22965" x="4146550" y="3917950"/>
          <p14:tracePt t="22982" x="4146550" y="3873500"/>
          <p14:tracePt t="22998" x="4146550" y="3829050"/>
          <p14:tracePt t="23015" x="4140200" y="3778250"/>
          <p14:tracePt t="23015" x="4133850" y="3765550"/>
          <p14:tracePt t="23033" x="4133850" y="3733800"/>
          <p14:tracePt t="23051" x="4121150" y="3702050"/>
          <p14:tracePt t="23066" x="4121150" y="3670300"/>
          <p14:tracePt t="23083" x="4114800" y="3619500"/>
          <p14:tracePt t="23098" x="4095750" y="3568700"/>
          <p14:tracePt t="23115" x="4089400" y="3524250"/>
          <p14:tracePt t="23132" x="4076700" y="3473450"/>
          <p14:tracePt t="23148" x="4076700" y="3397250"/>
          <p14:tracePt t="23165" x="4076700" y="3340100"/>
          <p14:tracePt t="23181" x="4076700" y="3270250"/>
          <p14:tracePt t="23198" x="4076700" y="3200400"/>
          <p14:tracePt t="23215" x="4076700" y="3136900"/>
          <p14:tracePt t="23231" x="4089400" y="3028950"/>
          <p14:tracePt t="23248" x="4095750" y="2940050"/>
          <p14:tracePt t="23248" x="4095750" y="2889250"/>
          <p14:tracePt t="23266" x="4095750" y="2800350"/>
          <p14:tracePt t="23283" x="4070350" y="2736850"/>
          <p14:tracePt t="23299" x="4044950" y="2686050"/>
          <p14:tracePt t="23316" x="4019550" y="2647950"/>
          <p14:tracePt t="23332" x="4000500" y="2622550"/>
          <p14:tracePt t="23349" x="3981450" y="2616200"/>
          <p14:tracePt t="23365" x="3956050" y="2616200"/>
          <p14:tracePt t="23382" x="3898900" y="2654300"/>
          <p14:tracePt t="23398" x="3835400" y="2724150"/>
          <p14:tracePt t="23415" x="3752850" y="2838450"/>
          <p14:tracePt t="23431" x="3676650" y="2940050"/>
          <p14:tracePt t="23448" x="3600450" y="3054350"/>
          <p14:tracePt t="23465" x="3536950" y="3194050"/>
          <p14:tracePt t="23482" x="3505200" y="3295650"/>
          <p14:tracePt t="23498" x="3498850" y="3384550"/>
          <p14:tracePt t="23515" x="3498850" y="3460750"/>
          <p14:tracePt t="23532" x="3498850" y="3517900"/>
          <p14:tracePt t="23550" x="3524250" y="3568700"/>
          <p14:tracePt t="23566" x="3556000" y="3613150"/>
          <p14:tracePt t="23583" x="3587750" y="3644900"/>
          <p14:tracePt t="23599" x="3632200" y="3663950"/>
          <p14:tracePt t="23615" x="3683000" y="3683000"/>
          <p14:tracePt t="23631" x="3752850" y="3708400"/>
          <p14:tracePt t="23648" x="3835400" y="3721100"/>
          <p14:tracePt t="23665" x="3956050" y="3721100"/>
          <p14:tracePt t="23682" x="4025900" y="3714750"/>
          <p14:tracePt t="23698" x="4070350" y="3676650"/>
          <p14:tracePt t="23715" x="4114800" y="3594100"/>
          <p14:tracePt t="23731" x="4165600" y="3467100"/>
          <p14:tracePt t="23748" x="4203700" y="3308350"/>
          <p14:tracePt t="23765" x="4248150" y="3124200"/>
          <p14:tracePt t="23783" x="4286250" y="2959100"/>
          <p14:tracePt t="23799" x="4298950" y="2800350"/>
          <p14:tracePt t="23816" x="4298950" y="2755900"/>
          <p14:tracePt t="23833" x="4279900" y="2622550"/>
          <p14:tracePt t="23850" x="4254500" y="2533650"/>
          <p14:tracePt t="23866" x="4216400" y="2457450"/>
          <p14:tracePt t="23883" x="4178300" y="2368550"/>
          <p14:tracePt t="23899" x="4140200" y="2298700"/>
          <p14:tracePt t="23916" x="4102100" y="2216150"/>
          <p14:tracePt t="23932" x="4070350" y="2133600"/>
          <p14:tracePt t="23949" x="4025900" y="2044700"/>
          <p14:tracePt t="23965" x="3987800" y="1955800"/>
          <p14:tracePt t="23982" x="3949700" y="1854200"/>
          <p14:tracePt t="23998" x="3898900" y="1758950"/>
          <p14:tracePt t="24015" x="3867150" y="1670050"/>
          <p14:tracePt t="24031" x="3841750" y="1593850"/>
          <p14:tracePt t="24048" x="3822700" y="1543050"/>
          <p14:tracePt t="24065" x="3803650" y="1492250"/>
          <p14:tracePt t="24082" x="3784600" y="1466850"/>
          <p14:tracePt t="24098" x="3771900" y="1435100"/>
          <p14:tracePt t="24116" x="3759200" y="1409700"/>
          <p14:tracePt t="24133" x="3752850" y="1390650"/>
          <p14:tracePt t="24150" x="3746500" y="1377950"/>
          <p14:tracePt t="24166" x="3746500" y="1365250"/>
          <p14:tracePt t="24183" x="3740150" y="1352550"/>
          <p14:tracePt t="24199" x="3733800" y="1346200"/>
          <p14:tracePt t="24215" x="3733800" y="1339850"/>
          <p14:tracePt t="24362" x="3727450" y="1346200"/>
          <p14:tracePt t="24370" x="3721100" y="1365250"/>
          <p14:tracePt t="24375" x="3714750" y="1384300"/>
          <p14:tracePt t="24383" x="3714750" y="1409700"/>
          <p14:tracePt t="24399" x="3714750" y="1428750"/>
          <p14:tracePt t="24416" x="3714750" y="1466850"/>
          <p14:tracePt t="24432" x="3714750" y="1498600"/>
          <p14:tracePt t="24448" x="3714750" y="1536700"/>
          <p14:tracePt t="24465" x="3740150" y="1581150"/>
          <p14:tracePt t="24481" x="3759200" y="1606550"/>
          <p14:tracePt t="24498" x="3778250" y="1625600"/>
          <p14:tracePt t="24515" x="3803650" y="1638300"/>
          <p14:tracePt t="24531" x="3841750" y="1657350"/>
          <p14:tracePt t="24548" x="3886200" y="1663700"/>
          <p14:tracePt t="24565" x="3937000" y="1663700"/>
          <p14:tracePt t="24582" x="4025900" y="1663700"/>
          <p14:tracePt t="24598" x="4108450" y="1657350"/>
          <p14:tracePt t="24615" x="4197350" y="1619250"/>
          <p14:tracePt t="24633" x="4305300" y="1549400"/>
          <p14:tracePt t="24650" x="4362450" y="1492250"/>
          <p14:tracePt t="24666" x="4419600" y="1397000"/>
          <p14:tracePt t="24681" x="4445000" y="1327150"/>
          <p14:tracePt t="24698" x="4451350" y="1250950"/>
          <p14:tracePt t="24715" x="4451350" y="1181100"/>
          <p14:tracePt t="24731" x="4432300" y="1117600"/>
          <p14:tracePt t="24748" x="4400550" y="1060450"/>
          <p14:tracePt t="24765" x="4387850" y="1054100"/>
          <p14:tracePt t="24781" x="4343400" y="1016000"/>
          <p14:tracePt t="24798" x="4273550" y="977900"/>
          <p14:tracePt t="24815" x="4210050" y="965200"/>
          <p14:tracePt t="24832" x="4127500" y="958850"/>
          <p14:tracePt t="24848" x="4013200" y="958850"/>
          <p14:tracePt t="24866" x="3924300" y="965200"/>
          <p14:tracePt t="24883" x="3848100" y="984250"/>
          <p14:tracePt t="24899" x="3790950" y="1003300"/>
          <p14:tracePt t="24916" x="3746500" y="1016000"/>
          <p14:tracePt t="24932" x="3727450" y="1022350"/>
          <p14:tracePt t="24948" x="3695700" y="1047750"/>
          <p14:tracePt t="24965" x="3663950" y="1073150"/>
          <p14:tracePt t="24981" x="3632200" y="1111250"/>
          <p14:tracePt t="24998" x="3594100" y="1168400"/>
          <p14:tracePt t="25015" x="3556000" y="1225550"/>
          <p14:tracePt t="25031" x="3536950" y="1282700"/>
          <p14:tracePt t="25048" x="3517900" y="1339850"/>
          <p14:tracePt t="25065" x="3505200" y="1416050"/>
          <p14:tracePt t="25082" x="3505200" y="1454150"/>
          <p14:tracePt t="25098" x="3505200" y="1492250"/>
          <p14:tracePt t="25117" x="3505200" y="1517650"/>
          <p14:tracePt t="25133" x="3517900" y="1555750"/>
          <p14:tracePt t="25149" x="3524250" y="1587500"/>
          <p14:tracePt t="25166" x="3543300" y="1638300"/>
          <p14:tracePt t="25182" x="3549650" y="1676400"/>
          <p14:tracePt t="25198" x="3568700" y="1720850"/>
          <p14:tracePt t="25215" x="3587750" y="1758950"/>
          <p14:tracePt t="25231" x="3606800" y="1790700"/>
          <p14:tracePt t="25248" x="3625850" y="1809750"/>
          <p14:tracePt t="25265" x="3651250" y="1828800"/>
          <p14:tracePt t="25281" x="3663950" y="1847850"/>
          <p14:tracePt t="25298" x="3708400" y="1860550"/>
          <p14:tracePt t="25315" x="3771900" y="1879600"/>
          <p14:tracePt t="25332" x="3873500" y="1892300"/>
          <p14:tracePt t="25349" x="3962400" y="1905000"/>
          <p14:tracePt t="25366" x="4057650" y="1905000"/>
          <p14:tracePt t="25383" x="4127500" y="1905000"/>
          <p14:tracePt t="25399" x="4191000" y="1905000"/>
          <p14:tracePt t="25416" x="4222750" y="1905000"/>
          <p14:tracePt t="25432" x="4254500" y="1905000"/>
          <p14:tracePt t="25448" x="4298950" y="1879600"/>
          <p14:tracePt t="25465" x="4368800" y="1809750"/>
          <p14:tracePt t="25481" x="4406900" y="1733550"/>
          <p14:tracePt t="25498" x="4438650" y="1657350"/>
          <p14:tracePt t="25515" x="4457700" y="1593850"/>
          <p14:tracePt t="25531" x="4470400" y="1530350"/>
          <p14:tracePt t="25548" x="4476750" y="1479550"/>
          <p14:tracePt t="25565" x="4476750" y="1435100"/>
          <p14:tracePt t="25582" x="4476750" y="1384300"/>
          <p14:tracePt t="25598" x="4476750" y="1333500"/>
          <p14:tracePt t="25616" x="4464050" y="1295400"/>
          <p14:tracePt t="25633" x="4457700" y="1257300"/>
          <p14:tracePt t="25649" x="4438650" y="1212850"/>
          <p14:tracePt t="25666" x="4419600" y="1187450"/>
          <p14:tracePt t="25682" x="4400550" y="1168400"/>
          <p14:tracePt t="25698" x="4381500" y="1136650"/>
          <p14:tracePt t="25715" x="4349750" y="1098550"/>
          <p14:tracePt t="25731" x="4324350" y="1079500"/>
          <p14:tracePt t="25748" x="4286250" y="1054100"/>
          <p14:tracePt t="25765" x="4235450" y="1028700"/>
          <p14:tracePt t="25781" x="4171950" y="1003300"/>
          <p14:tracePt t="25798" x="4108450" y="990600"/>
          <p14:tracePt t="25815" x="4019550" y="971550"/>
          <p14:tracePt t="25832" x="3937000" y="971550"/>
          <p14:tracePt t="25848" x="3854450" y="971550"/>
          <p14:tracePt t="25866" x="3790950" y="996950"/>
          <p14:tracePt t="25882" x="3721100" y="1022350"/>
          <p14:tracePt t="25899" x="3644900" y="1054100"/>
          <p14:tracePt t="25916" x="3587750" y="1092200"/>
          <p14:tracePt t="25933" x="3530600" y="1123950"/>
          <p14:tracePt t="25949" x="3498850" y="1143000"/>
          <p14:tracePt t="25966" x="3479800" y="1162050"/>
          <p14:tracePt t="25982" x="3460750" y="1181100"/>
          <p14:tracePt t="25999" x="3441700" y="1212850"/>
          <p14:tracePt t="26016" x="3416300" y="1250950"/>
          <p14:tracePt t="26016" x="3397250" y="1276350"/>
          <p14:tracePt t="26034" x="3378200" y="1308100"/>
          <p14:tracePt t="26050" x="3365500" y="1339850"/>
          <p14:tracePt t="26066" x="3352800" y="1365250"/>
          <p14:tracePt t="26082" x="3346450" y="1384300"/>
          <p14:tracePt t="26099" x="3346450" y="1403350"/>
          <p14:tracePt t="26116" x="3340100" y="1416050"/>
          <p14:tracePt t="26132" x="3333750" y="1422400"/>
          <p14:tracePt t="26149" x="3333750" y="1428750"/>
          <p14:tracePt t="26166" x="3333750" y="1441450"/>
          <p14:tracePt t="26182" x="3327400" y="1441450"/>
          <p14:tracePt t="26199" x="3327400" y="1447800"/>
          <p14:tracePt t="27089" x="3321050" y="1447800"/>
          <p14:tracePt t="29586" x="3321050" y="1454150"/>
          <p14:tracePt t="29594" x="3327400" y="1492250"/>
          <p14:tracePt t="29602" x="3340100" y="1517650"/>
          <p14:tracePt t="29610" x="3346450" y="1530350"/>
          <p14:tracePt t="29619" x="3397250" y="1606550"/>
          <p14:tracePt t="29635" x="3441700" y="1657350"/>
          <p14:tracePt t="29651" x="3505200" y="1714500"/>
          <p14:tracePt t="29668" x="3581400" y="1752600"/>
          <p14:tracePt t="29685" x="3663950" y="1771650"/>
          <p14:tracePt t="29700" x="3746500" y="1778000"/>
          <p14:tracePt t="29717" x="3810000" y="1778000"/>
          <p14:tracePt t="29733" x="3892550" y="1739900"/>
          <p14:tracePt t="29750" x="3949700" y="1720850"/>
          <p14:tracePt t="29767" x="4019550" y="1689100"/>
          <p14:tracePt t="29783" x="4057650" y="1670050"/>
          <p14:tracePt t="29800" x="4089400" y="1657350"/>
          <p14:tracePt t="29817" x="4114800" y="1644650"/>
          <p14:tracePt t="29833" x="4133850" y="1638300"/>
          <p14:tracePt t="29850" x="4152900" y="1631950"/>
          <p14:tracePt t="30003" x="4152900" y="1625600"/>
          <p14:tracePt t="30003" x="4152900" y="1619250"/>
          <p14:tracePt t="30027" x="4152900" y="1606550"/>
          <p14:tracePt t="30035" x="4152900" y="1593850"/>
          <p14:tracePt t="30036" x="4165600" y="1562100"/>
          <p14:tracePt t="30051" x="4165600" y="1536700"/>
          <p14:tracePt t="30068" x="4165600" y="1498600"/>
          <p14:tracePt t="30084" x="4165600" y="1473200"/>
          <p14:tracePt t="30101" x="4165600" y="1454150"/>
          <p14:tracePt t="30117" x="4165600" y="1447800"/>
          <p14:tracePt t="30134" x="4165600" y="1435100"/>
          <p14:tracePt t="30151" x="4165600" y="1428750"/>
          <p14:tracePt t="30168" x="4159250" y="1428750"/>
          <p14:tracePt t="30291" x="4159250" y="1416050"/>
          <p14:tracePt t="30299" x="4152900" y="1416050"/>
          <p14:tracePt t="30323" x="4152900" y="1409700"/>
          <p14:tracePt t="30564" x="4152900" y="1403350"/>
          <p14:tracePt t="30571" x="4152900" y="1397000"/>
          <p14:tracePt t="30587" x="4159250" y="1390650"/>
          <p14:tracePt t="30588" x="4165600" y="1390650"/>
          <p14:tracePt t="30601" x="4178300" y="1384300"/>
          <p14:tracePt t="30617" x="4184650" y="1377950"/>
          <p14:tracePt t="30634" x="4197350" y="1377950"/>
          <p14:tracePt t="30652" x="4203700" y="1371600"/>
          <p14:tracePt t="30667" x="4210050" y="1371600"/>
          <p14:tracePt t="30684" x="4216400" y="1371600"/>
          <p14:tracePt t="30723" x="4222750" y="1365250"/>
          <p14:tracePt t="30731" x="4229100" y="1365250"/>
          <p14:tracePt t="30739" x="4235450" y="1365250"/>
          <p14:tracePt t="30751" x="4241800" y="1358900"/>
          <p14:tracePt t="30768" x="4248150" y="1358900"/>
          <p14:tracePt t="30784" x="4254500" y="1358900"/>
          <p14:tracePt t="30801" x="4260850" y="1358900"/>
          <p14:tracePt t="30818" x="4273550" y="1352550"/>
          <p14:tracePt t="30834" x="4286250" y="1352550"/>
          <p14:tracePt t="30852" x="4292600" y="1346200"/>
          <p14:tracePt t="30868" x="4305300" y="1346200"/>
          <p14:tracePt t="30885" x="4311650" y="1346200"/>
          <p14:tracePt t="30901" x="4324350" y="1339850"/>
          <p14:tracePt t="31139" x="4305300" y="1365250"/>
          <p14:tracePt t="31147" x="4279900" y="1390650"/>
          <p14:tracePt t="31155" x="4241800" y="1428750"/>
          <p14:tracePt t="31163" x="4210050" y="1454150"/>
          <p14:tracePt t="31184" x="4114800" y="1524000"/>
          <p14:tracePt t="31201" x="4032250" y="1581150"/>
          <p14:tracePt t="31202" x="3956050" y="1651000"/>
          <p14:tracePt t="31218" x="3898900" y="1695450"/>
          <p14:tracePt t="31234" x="3810000" y="1778000"/>
          <p14:tracePt t="31252" x="3759200" y="1835150"/>
          <p14:tracePt t="31267" x="3721100" y="1885950"/>
          <p14:tracePt t="31284" x="3676650" y="1943100"/>
          <p14:tracePt t="31301" x="3651250" y="1987550"/>
          <p14:tracePt t="31318" x="3632200" y="2025650"/>
          <p14:tracePt t="31334" x="3625850" y="2063750"/>
          <p14:tracePt t="31351" x="3619500" y="2089150"/>
          <p14:tracePt t="31367" x="3613150" y="2120900"/>
          <p14:tracePt t="31385" x="3606800" y="2146300"/>
          <p14:tracePt t="31402" x="3606800" y="2178050"/>
          <p14:tracePt t="31417" x="3600450" y="2209800"/>
          <p14:tracePt t="31434" x="3594100" y="2241550"/>
          <p14:tracePt t="31453" x="3594100" y="2254250"/>
          <p14:tracePt t="31468" x="3594100" y="2266950"/>
          <p14:tracePt t="31484" x="3594100" y="2273300"/>
          <p14:tracePt t="31579" x="3594100" y="2279650"/>
          <p14:tracePt t="31587" x="3594100" y="2286000"/>
          <p14:tracePt t="31595" x="3600450" y="2286000"/>
          <p14:tracePt t="31595" x="3600450" y="2292350"/>
          <p14:tracePt t="31603" x="3600450" y="2298700"/>
          <p14:tracePt t="31617" x="3606800" y="2317750"/>
          <p14:tracePt t="31634" x="3613150" y="2343150"/>
          <p14:tracePt t="31652" x="3619500" y="2355850"/>
          <p14:tracePt t="31668" x="3625850" y="2368550"/>
          <p14:tracePt t="31684" x="3625850" y="2381250"/>
          <p14:tracePt t="31723" x="3625850" y="2387600"/>
          <p14:tracePt t="31731" x="3632200" y="2393950"/>
          <p14:tracePt t="31763" x="3638550" y="2400300"/>
          <p14:tracePt t="31803" x="3644900" y="2406650"/>
          <p14:tracePt t="31835" x="3651250" y="2413000"/>
          <p14:tracePt t="31843" x="3657600" y="2413000"/>
          <p14:tracePt t="31851" x="3663950" y="2419350"/>
          <p14:tracePt t="31875" x="3670300" y="2419350"/>
          <p14:tracePt t="31883" x="3683000" y="2425700"/>
          <p14:tracePt t="31901" x="3689350" y="2432050"/>
          <p14:tracePt t="31902" x="3714750" y="2432050"/>
          <p14:tracePt t="31917" x="3746500" y="2438400"/>
          <p14:tracePt t="31934" x="3784600" y="2438400"/>
          <p14:tracePt t="31951" x="3829050" y="2438400"/>
          <p14:tracePt t="31968" x="3886200" y="2438400"/>
          <p14:tracePt t="31984" x="3956050" y="2438400"/>
          <p14:tracePt t="32001" x="4038600" y="2438400"/>
          <p14:tracePt t="32018" x="4114800" y="2438400"/>
          <p14:tracePt t="32018" x="4152900" y="2438400"/>
          <p14:tracePt t="32036" x="4216400" y="2438400"/>
          <p14:tracePt t="32052" x="4273550" y="2425700"/>
          <p14:tracePt t="32068" x="4311650" y="2419350"/>
          <p14:tracePt t="32084" x="4343400" y="2406650"/>
          <p14:tracePt t="32101" x="4375150" y="2400300"/>
          <p14:tracePt t="32118" x="4387850" y="2393950"/>
          <p14:tracePt t="32134" x="4400550" y="2387600"/>
          <p14:tracePt t="32151" x="4413250" y="2387600"/>
          <p14:tracePt t="32168" x="4425950" y="2387600"/>
          <p14:tracePt t="32184" x="4432300" y="2381250"/>
          <p14:tracePt t="32201" x="4438650" y="2381250"/>
          <p14:tracePt t="32217" x="4445000" y="2381250"/>
          <p14:tracePt t="32234" x="4451350" y="2381250"/>
          <p14:tracePt t="32251" x="4451350" y="2374900"/>
          <p14:tracePt t="32379" x="4457700" y="2374900"/>
          <p14:tracePt t="32771" x="4457700" y="2368550"/>
          <p14:tracePt t="32779" x="4451350" y="2362200"/>
          <p14:tracePt t="32787" x="4445000" y="2362200"/>
          <p14:tracePt t="32802" x="4432300" y="2362200"/>
          <p14:tracePt t="32802" x="4419600" y="2355850"/>
          <p14:tracePt t="32818" x="4387850" y="2355850"/>
          <p14:tracePt t="32818" x="4375150" y="2355850"/>
          <p14:tracePt t="32835" x="4343400" y="2355850"/>
          <p14:tracePt t="32851" x="4318000" y="2355850"/>
          <p14:tracePt t="32868" x="4279900" y="2368550"/>
          <p14:tracePt t="32884" x="4254500" y="2374900"/>
          <p14:tracePt t="32901" x="4235450" y="2387600"/>
          <p14:tracePt t="32918" x="4197350" y="2413000"/>
          <p14:tracePt t="32934" x="4165600" y="2444750"/>
          <p14:tracePt t="32951" x="4146550" y="2495550"/>
          <p14:tracePt t="32968" x="4121150" y="2571750"/>
          <p14:tracePt t="32984" x="4095750" y="2647950"/>
          <p14:tracePt t="33001" x="4076700" y="2724150"/>
          <p14:tracePt t="33017" x="4044950" y="2800350"/>
          <p14:tracePt t="33035" x="4032250" y="2832100"/>
          <p14:tracePt t="33051" x="4006850" y="2895600"/>
          <p14:tracePt t="33067" x="3987800" y="2927350"/>
          <p14:tracePt t="33084" x="3975100" y="2965450"/>
          <p14:tracePt t="33101" x="3956050" y="2990850"/>
          <p14:tracePt t="33117" x="3956050" y="3041650"/>
          <p14:tracePt t="33134" x="3943350" y="3086100"/>
          <p14:tracePt t="33151" x="3937000" y="3149600"/>
          <p14:tracePt t="33168" x="3937000" y="3219450"/>
          <p14:tracePt t="33184" x="3937000" y="3289300"/>
          <p14:tracePt t="33201" x="3962400" y="3378200"/>
          <p14:tracePt t="33218" x="4006850" y="3454400"/>
          <p14:tracePt t="33234" x="4070350" y="3524250"/>
          <p14:tracePt t="33251" x="4108450" y="3543300"/>
          <p14:tracePt t="33268" x="4140200" y="3556000"/>
          <p14:tracePt t="33284" x="4171950" y="3562350"/>
          <p14:tracePt t="33301" x="4203700" y="3568700"/>
          <p14:tracePt t="33317" x="4235450" y="3568700"/>
          <p14:tracePt t="33334" x="4267200" y="3568700"/>
          <p14:tracePt t="33351" x="4292600" y="3562350"/>
          <p14:tracePt t="33367" x="4318000" y="3549650"/>
          <p14:tracePt t="33384" x="4337050" y="3530600"/>
          <p14:tracePt t="33401" x="4343400" y="3505200"/>
          <p14:tracePt t="33417" x="4349750" y="3460750"/>
          <p14:tracePt t="33436" x="4349750" y="3422650"/>
          <p14:tracePt t="33452" x="4349750" y="3384550"/>
          <p14:tracePt t="33468" x="4349750" y="3340100"/>
          <p14:tracePt t="33485" x="4349750" y="3289300"/>
          <p14:tracePt t="33501" x="4349750" y="3244850"/>
          <p14:tracePt t="33517" x="4337050" y="3194050"/>
          <p14:tracePt t="33534" x="4318000" y="3149600"/>
          <p14:tracePt t="33551" x="4305300" y="3111500"/>
          <p14:tracePt t="33567" x="4279900" y="3067050"/>
          <p14:tracePt t="33584" x="4254500" y="3028950"/>
          <p14:tracePt t="33601" x="4229100" y="3009900"/>
          <p14:tracePt t="33617" x="4203700" y="2978150"/>
          <p14:tracePt t="33634" x="4146550" y="2940050"/>
          <p14:tracePt t="33652" x="4089400" y="2908300"/>
          <p14:tracePt t="33667" x="4057650" y="2895600"/>
          <p14:tracePt t="33685" x="4025900" y="2889250"/>
          <p14:tracePt t="33701" x="4000500" y="2882900"/>
          <p14:tracePt t="33718" x="3981450" y="2882900"/>
          <p14:tracePt t="33734" x="3956050" y="2882900"/>
          <p14:tracePt t="33751" x="3917950" y="2882900"/>
          <p14:tracePt t="33767" x="3879850" y="2882900"/>
          <p14:tracePt t="33784" x="3835400" y="2882900"/>
          <p14:tracePt t="33801" x="3797300" y="2882900"/>
          <p14:tracePt t="33818" x="3765550" y="2895600"/>
          <p14:tracePt t="33834" x="3714750" y="2921000"/>
          <p14:tracePt t="33867" x="3676650" y="2940050"/>
          <p14:tracePt t="33868" x="3657600" y="2952750"/>
          <p14:tracePt t="33885" x="3632200" y="2971800"/>
          <p14:tracePt t="33901" x="3606800" y="2990850"/>
          <p14:tracePt t="33918" x="3581400" y="3009900"/>
          <p14:tracePt t="33934" x="3575050" y="3035300"/>
          <p14:tracePt t="33951" x="3562350" y="3067050"/>
          <p14:tracePt t="33967" x="3562350" y="3092450"/>
          <p14:tracePt t="33984" x="3562350" y="3111500"/>
          <p14:tracePt t="34001" x="3562350" y="3130550"/>
          <p14:tracePt t="34017" x="3562350" y="3155950"/>
          <p14:tracePt t="34034" x="3562350" y="3200400"/>
          <p14:tracePt t="34052" x="3562350" y="3238500"/>
          <p14:tracePt t="34068" x="3562350" y="3270250"/>
          <p14:tracePt t="34085" x="3562350" y="3321050"/>
          <p14:tracePt t="34101" x="3562350" y="3359150"/>
          <p14:tracePt t="34118" x="3562350" y="3397250"/>
          <p14:tracePt t="34134" x="3562350" y="3429000"/>
          <p14:tracePt t="34152" x="3562350" y="3460750"/>
          <p14:tracePt t="34168" x="3575050" y="3505200"/>
          <p14:tracePt t="34184" x="3581400" y="3543300"/>
          <p14:tracePt t="34201" x="3606800" y="3581400"/>
          <p14:tracePt t="34218" x="3625850" y="3625850"/>
          <p14:tracePt t="34234" x="3670300" y="3670300"/>
          <p14:tracePt t="34252" x="3733800" y="3708400"/>
          <p14:tracePt t="34267" x="3810000" y="3746500"/>
          <p14:tracePt t="34284" x="3886200" y="3765550"/>
          <p14:tracePt t="34301" x="3949700" y="3790950"/>
          <p14:tracePt t="34318" x="4032250" y="3810000"/>
          <p14:tracePt t="34334" x="4108450" y="3829050"/>
          <p14:tracePt t="34351" x="4171950" y="3829050"/>
          <p14:tracePt t="34367" x="4216400" y="3829050"/>
          <p14:tracePt t="34384" x="4260850" y="3822700"/>
          <p14:tracePt t="34401" x="4298950" y="3803650"/>
          <p14:tracePt t="34418" x="4343400" y="3771900"/>
          <p14:tracePt t="34418" x="4356100" y="3752850"/>
          <p14:tracePt t="34435" x="4394200" y="3683000"/>
          <p14:tracePt t="34451" x="4432300" y="3619500"/>
          <p14:tracePt t="34468" x="4445000" y="3562350"/>
          <p14:tracePt t="34484" x="4451350" y="3517900"/>
          <p14:tracePt t="34500" x="4457700" y="3454400"/>
          <p14:tracePt t="34517" x="4457700" y="3409950"/>
          <p14:tracePt t="34534" x="4457700" y="3371850"/>
          <p14:tracePt t="34551" x="4438650" y="3321050"/>
          <p14:tracePt t="34567" x="4425950" y="3276600"/>
          <p14:tracePt t="34584" x="4400550" y="3219450"/>
          <p14:tracePt t="34601" x="4381500" y="3181350"/>
          <p14:tracePt t="34617" x="4349750" y="3136900"/>
          <p14:tracePt t="34634" x="4286250" y="3060700"/>
          <p14:tracePt t="34652" x="4260850" y="3028950"/>
          <p14:tracePt t="34667" x="4222750" y="2990850"/>
          <p14:tracePt t="34683" x="4178300" y="2959100"/>
          <p14:tracePt t="34700" x="4133850" y="2940050"/>
          <p14:tracePt t="34717" x="4083050" y="2914650"/>
          <p14:tracePt t="34734" x="4044950" y="2901950"/>
          <p14:tracePt t="34751" x="4013200" y="2889250"/>
          <p14:tracePt t="34767" x="3981450" y="2882900"/>
          <p14:tracePt t="34784" x="3956050" y="2870200"/>
          <p14:tracePt t="34801" x="3930650" y="2863850"/>
          <p14:tracePt t="34818" x="3886200" y="2863850"/>
          <p14:tracePt t="34834" x="3835400" y="2863850"/>
          <p14:tracePt t="34852" x="3803650" y="2863850"/>
          <p14:tracePt t="34868" x="3759200" y="2863850"/>
          <p14:tracePt t="34884" x="3721100" y="2876550"/>
          <p14:tracePt t="34901" x="3689350" y="2889250"/>
          <p14:tracePt t="34918" x="3651250" y="2914650"/>
          <p14:tracePt t="34934" x="3613150" y="2933700"/>
          <p14:tracePt t="34951" x="3587750" y="2952750"/>
          <p14:tracePt t="34967" x="3556000" y="2984500"/>
          <p14:tracePt t="34984" x="3524250" y="3009900"/>
          <p14:tracePt t="35001" x="3492500" y="3067050"/>
          <p14:tracePt t="35017" x="3460750" y="3117850"/>
          <p14:tracePt t="35034" x="3416300" y="3219450"/>
          <p14:tracePt t="35052" x="3397250" y="3295650"/>
          <p14:tracePt t="35068" x="3390900" y="3390900"/>
          <p14:tracePt t="35085" x="3384550" y="3492500"/>
          <p14:tracePt t="35100" x="3384550" y="3575050"/>
          <p14:tracePt t="35117" x="3384550" y="3638550"/>
          <p14:tracePt t="35133" x="3403600" y="3708400"/>
          <p14:tracePt t="35150" x="3429000" y="3746500"/>
          <p14:tracePt t="35167" x="3448050" y="3790950"/>
          <p14:tracePt t="35183" x="3473450" y="3829050"/>
          <p14:tracePt t="35200" x="3511550" y="3867150"/>
          <p14:tracePt t="35216" x="3543300" y="3892550"/>
          <p14:tracePt t="35233" x="3657600" y="3930650"/>
          <p14:tracePt t="35251" x="3759200" y="3962400"/>
          <p14:tracePt t="35268" x="3873500" y="3975100"/>
          <p14:tracePt t="35284" x="3987800" y="3975100"/>
          <p14:tracePt t="35301" x="4064000" y="3975100"/>
          <p14:tracePt t="35317" x="4133850" y="3949700"/>
          <p14:tracePt t="35334" x="4178300" y="3917950"/>
          <p14:tracePt t="35350" x="4216400" y="3867150"/>
          <p14:tracePt t="35368" x="4248150" y="3822700"/>
          <p14:tracePt t="35384" x="4273550" y="3746500"/>
          <p14:tracePt t="35401" x="4298950" y="3670300"/>
          <p14:tracePt t="35418" x="4311650" y="3587750"/>
          <p14:tracePt t="35433" x="4318000" y="3486150"/>
          <p14:tracePt t="35433" x="4318000" y="3429000"/>
          <p14:tracePt t="35451" x="4318000" y="3333750"/>
          <p14:tracePt t="35467" x="4318000" y="3232150"/>
          <p14:tracePt t="35484" x="4298950" y="3155950"/>
          <p14:tracePt t="35501" x="4279900" y="3079750"/>
          <p14:tracePt t="35517" x="4248150" y="3022600"/>
          <p14:tracePt t="35534" x="4216400" y="2978150"/>
          <p14:tracePt t="35550" x="4171950" y="2921000"/>
          <p14:tracePt t="35567" x="4140200" y="2889250"/>
          <p14:tracePt t="35584" x="4095750" y="2857500"/>
          <p14:tracePt t="35601" x="4044950" y="2838450"/>
          <p14:tracePt t="35618" x="3981450" y="2825750"/>
          <p14:tracePt t="35634" x="3879850" y="2813050"/>
          <p14:tracePt t="35651" x="3829050" y="2813050"/>
          <p14:tracePt t="35668" x="3759200" y="2813050"/>
          <p14:tracePt t="35684" x="3695700" y="2813050"/>
          <p14:tracePt t="35701" x="3632200" y="2825750"/>
          <p14:tracePt t="35717" x="3568700" y="2844800"/>
          <p14:tracePt t="35734" x="3511550" y="2876550"/>
          <p14:tracePt t="35750" x="3467100" y="2914650"/>
          <p14:tracePt t="35768" x="3416300" y="2965450"/>
          <p14:tracePt t="35784" x="3384550" y="3009900"/>
          <p14:tracePt t="35801" x="3365500" y="3060700"/>
          <p14:tracePt t="35817" x="3352800" y="3111500"/>
          <p14:tracePt t="35834" x="3346450" y="3149600"/>
          <p14:tracePt t="35850" x="3340100" y="3206750"/>
          <p14:tracePt t="35868" x="3340100" y="3244850"/>
          <p14:tracePt t="35884" x="3340100" y="3263900"/>
          <p14:tracePt t="35901" x="3340100" y="3276600"/>
          <p14:tracePt t="35918" x="3340100" y="3289300"/>
          <p14:tracePt t="35934" x="3340100" y="3295650"/>
          <p14:tracePt t="35951" x="3346450" y="3302000"/>
          <p14:tracePt t="36051" x="3352800" y="3302000"/>
          <p14:tracePt t="36363" x="3352800" y="3308350"/>
          <p14:tracePt t="36371" x="3352800" y="3327400"/>
          <p14:tracePt t="36379" x="3365500" y="3346450"/>
          <p14:tracePt t="36387" x="3371850" y="3378200"/>
          <p14:tracePt t="36401" x="3378200" y="3416300"/>
          <p14:tracePt t="36417" x="3390900" y="3448050"/>
          <p14:tracePt t="36434" x="3403600" y="3492500"/>
          <p14:tracePt t="36451" x="3409950" y="3505200"/>
          <p14:tracePt t="36468" x="3422650" y="3524250"/>
          <p14:tracePt t="36484" x="3435350" y="3543300"/>
          <p14:tracePt t="36501" x="3448050" y="3562350"/>
          <p14:tracePt t="36517" x="3460750" y="3568700"/>
          <p14:tracePt t="36534" x="3473450" y="3587750"/>
          <p14:tracePt t="36551" x="3486150" y="3600450"/>
          <p14:tracePt t="36567" x="3498850" y="3613150"/>
          <p14:tracePt t="36584" x="3505200" y="3625850"/>
          <p14:tracePt t="36601" x="3517900" y="3638550"/>
          <p14:tracePt t="36617" x="3530600" y="3651250"/>
          <p14:tracePt t="36634" x="3549650" y="3663950"/>
          <p14:tracePt t="36651" x="3581400" y="3683000"/>
          <p14:tracePt t="36667" x="3613150" y="3683000"/>
          <p14:tracePt t="36684" x="3651250" y="3689350"/>
          <p14:tracePt t="36701" x="3676650" y="3695700"/>
          <p14:tracePt t="36717" x="3708400" y="3695700"/>
          <p14:tracePt t="36734" x="3740150" y="3702050"/>
          <p14:tracePt t="36751" x="3771900" y="3702050"/>
          <p14:tracePt t="36767" x="3797300" y="3702050"/>
          <p14:tracePt t="36784" x="3835400" y="3702050"/>
          <p14:tracePt t="36801" x="3867150" y="3702050"/>
          <p14:tracePt t="36818" x="3911600" y="3702050"/>
          <p14:tracePt t="36834" x="3968750" y="3702050"/>
          <p14:tracePt t="36851" x="4006850" y="3702050"/>
          <p14:tracePt t="36867" x="4044950" y="3702050"/>
          <p14:tracePt t="36884" x="4083050" y="3702050"/>
          <p14:tracePt t="36900" x="4127500" y="3702050"/>
          <p14:tracePt t="36918" x="4184650" y="3689350"/>
          <p14:tracePt t="36934" x="4229100" y="3670300"/>
          <p14:tracePt t="36951" x="4279900" y="3632200"/>
          <p14:tracePt t="36968" x="4337050" y="3575050"/>
          <p14:tracePt t="36984" x="4375150" y="3505200"/>
          <p14:tracePt t="37001" x="4400550" y="3441700"/>
          <p14:tracePt t="37018" x="4413250" y="3384550"/>
          <p14:tracePt t="37034" x="4413250" y="3276600"/>
          <p14:tracePt t="37052" x="4413250" y="3206750"/>
          <p14:tracePt t="37067" x="4413250" y="3143250"/>
          <p14:tracePt t="37084" x="4387850" y="3073400"/>
          <p14:tracePt t="37100" x="4356100" y="3016250"/>
          <p14:tracePt t="37118" x="4330700" y="2965450"/>
          <p14:tracePt t="37134" x="4305300" y="2921000"/>
          <p14:tracePt t="37151" x="4286250" y="2870200"/>
          <p14:tracePt t="37167" x="4248150" y="2825750"/>
          <p14:tracePt t="37184" x="4216400" y="2787650"/>
          <p14:tracePt t="37201" x="4191000" y="2762250"/>
          <p14:tracePt t="37218" x="4146550" y="2736850"/>
          <p14:tracePt t="37234" x="4070350" y="2705100"/>
          <p14:tracePt t="37252" x="4025900" y="2686050"/>
          <p14:tracePt t="37267" x="3968750" y="2673350"/>
          <p14:tracePt t="37284" x="3930650" y="2673350"/>
          <p14:tracePt t="37301" x="3886200" y="2667000"/>
          <p14:tracePt t="37318" x="3841750" y="2667000"/>
          <p14:tracePt t="37334" x="3797300" y="2667000"/>
          <p14:tracePt t="37351" x="3746500" y="2679700"/>
          <p14:tracePt t="37367" x="3695700" y="2711450"/>
          <p14:tracePt t="37384" x="3638550" y="2743200"/>
          <p14:tracePt t="37401" x="3594100" y="2781300"/>
          <p14:tracePt t="37418" x="3549650" y="2819400"/>
          <p14:tracePt t="37434" x="3492500" y="2882900"/>
          <p14:tracePt t="37451" x="3479800" y="2914650"/>
          <p14:tracePt t="37467" x="3460750" y="2946400"/>
          <p14:tracePt t="37485" x="3441700" y="2971800"/>
          <p14:tracePt t="37500" x="3429000" y="3016250"/>
          <p14:tracePt t="37518" x="3416300" y="3041650"/>
          <p14:tracePt t="37534" x="3409950" y="3079750"/>
          <p14:tracePt t="37551" x="3403600" y="3111500"/>
          <p14:tracePt t="37567" x="3397250" y="3143250"/>
          <p14:tracePt t="37584" x="3397250" y="3175000"/>
          <p14:tracePt t="37600" x="3397250" y="3200400"/>
          <p14:tracePt t="37618" x="3397250" y="3238500"/>
          <p14:tracePt t="37634" x="3397250" y="3289300"/>
          <p14:tracePt t="37651" x="3397250" y="3333750"/>
          <p14:tracePt t="37667" x="3397250" y="3371850"/>
          <p14:tracePt t="37684" x="3397250" y="3409950"/>
          <p14:tracePt t="37700" x="3397250" y="3448050"/>
          <p14:tracePt t="37718" x="3397250" y="3486150"/>
          <p14:tracePt t="37734" x="3416300" y="3517900"/>
          <p14:tracePt t="37751" x="3422650" y="3536950"/>
          <p14:tracePt t="37767" x="3429000" y="3562350"/>
          <p14:tracePt t="37784" x="3441700" y="3575050"/>
          <p14:tracePt t="37801" x="3460750" y="3600450"/>
          <p14:tracePt t="37818" x="3473450" y="3625850"/>
          <p14:tracePt t="37834" x="3517900" y="3663950"/>
          <p14:tracePt t="37851" x="3556000" y="3689350"/>
          <p14:tracePt t="37867" x="3594100" y="3702050"/>
          <p14:tracePt t="37884" x="3644900" y="3727450"/>
          <p14:tracePt t="37901" x="3689350" y="3740150"/>
          <p14:tracePt t="37917" x="3740150" y="3759200"/>
          <p14:tracePt t="37934" x="3778250" y="3765550"/>
          <p14:tracePt t="37951" x="3822700" y="3771900"/>
          <p14:tracePt t="37967" x="3873500" y="3778250"/>
          <p14:tracePt t="37985" x="3937000" y="3790950"/>
          <p14:tracePt t="38001" x="3975100" y="3797300"/>
          <p14:tracePt t="38018" x="4032250" y="3797300"/>
          <p14:tracePt t="38034" x="4102100" y="3797300"/>
          <p14:tracePt t="38052" x="4146550" y="3797300"/>
          <p14:tracePt t="38067" x="4210050" y="3797300"/>
          <p14:tracePt t="38084" x="4260850" y="3790950"/>
          <p14:tracePt t="38100" x="4298950" y="3765550"/>
          <p14:tracePt t="38117" x="4337050" y="3727450"/>
          <p14:tracePt t="38133" x="4375150" y="3676650"/>
          <p14:tracePt t="38150" x="4400550" y="3619500"/>
          <p14:tracePt t="38168" x="4425950" y="3549650"/>
          <p14:tracePt t="38184" x="4438650" y="3473450"/>
          <p14:tracePt t="38200" x="4438650" y="3384550"/>
          <p14:tracePt t="38217" x="4438650" y="3295650"/>
          <p14:tracePt t="38234" x="4438650" y="3175000"/>
          <p14:tracePt t="38252" x="4425950" y="3098800"/>
          <p14:tracePt t="38267" x="4394200" y="3028950"/>
          <p14:tracePt t="38284" x="4375150" y="2971800"/>
          <p14:tracePt t="38300" x="4343400" y="2921000"/>
          <p14:tracePt t="38317" x="4318000" y="2876550"/>
          <p14:tracePt t="38334" x="4292600" y="2838450"/>
          <p14:tracePt t="38351" x="4260850" y="2813050"/>
          <p14:tracePt t="38367" x="4222750" y="2781300"/>
          <p14:tracePt t="38384" x="4171950" y="2749550"/>
          <p14:tracePt t="38400" x="4127500" y="2730500"/>
          <p14:tracePt t="38417" x="4070350" y="2705100"/>
          <p14:tracePt t="38417" x="4051300" y="2698750"/>
          <p14:tracePt t="38435" x="3994150" y="2679700"/>
          <p14:tracePt t="38451" x="3930650" y="2673350"/>
          <p14:tracePt t="38468" x="3873500" y="2667000"/>
          <p14:tracePt t="38484" x="3810000" y="2667000"/>
          <p14:tracePt t="38502" x="3752850" y="2679700"/>
          <p14:tracePt t="38517" x="3695700" y="2711450"/>
          <p14:tracePt t="38534" x="3644900" y="2736850"/>
          <p14:tracePt t="38550" x="3594100" y="2781300"/>
          <p14:tracePt t="38567" x="3556000" y="2819400"/>
          <p14:tracePt t="38584" x="3536950" y="2870200"/>
          <p14:tracePt t="38601" x="3511550" y="2927350"/>
          <p14:tracePt t="38616" x="3498850" y="2984500"/>
          <p14:tracePt t="38633" x="3486150" y="3035300"/>
          <p14:tracePt t="38650" x="3467100" y="3111500"/>
          <p14:tracePt t="38668" x="3460750" y="3155950"/>
          <p14:tracePt t="38684" x="3454400" y="3213100"/>
          <p14:tracePt t="38701" x="3448050" y="3257550"/>
          <p14:tracePt t="38717" x="3441700" y="3302000"/>
          <p14:tracePt t="38734" x="3435350" y="3346450"/>
          <p14:tracePt t="38750" x="3435350" y="3378200"/>
          <p14:tracePt t="38767" x="3435350" y="3403600"/>
          <p14:tracePt t="38784" x="3435350" y="3435350"/>
          <p14:tracePt t="38801" x="3435350" y="3454400"/>
          <p14:tracePt t="38817" x="3435350" y="3473450"/>
          <p14:tracePt t="38834" x="3435350" y="3492500"/>
          <p14:tracePt t="38851" x="3441700" y="3505200"/>
          <p14:tracePt t="38868" x="3448050" y="3511550"/>
          <p14:tracePt t="38884" x="3448050" y="3517900"/>
          <p14:tracePt t="38902" x="3448050" y="3524250"/>
          <p14:tracePt t="38917" x="3454400" y="3536950"/>
          <p14:tracePt t="38955" x="3454400" y="3543300"/>
          <p14:tracePt t="39003" x="3460750" y="3549650"/>
          <p14:tracePt t="39026" x="3460750" y="3556000"/>
          <p14:tracePt t="39035" x="3467100" y="3556000"/>
          <p14:tracePt t="39058" x="3467100" y="3562350"/>
          <p14:tracePt t="39114" x="3467100" y="3568700"/>
          <p14:tracePt t="39322" x="3473450" y="3575050"/>
          <p14:tracePt t="39961" x="3486150" y="3575050"/>
          <p14:tracePt t="39975" x="3511550" y="3562350"/>
          <p14:tracePt t="39977" x="3549650" y="3549650"/>
          <p14:tracePt t="39985" x="3606800" y="3524250"/>
          <p14:tracePt t="40001" x="3651250" y="3498850"/>
          <p14:tracePt t="40018" x="3663950" y="3492500"/>
          <p14:tracePt t="40033" x="3683000" y="3479800"/>
          <p14:tracePt t="40051" x="3695700" y="3467100"/>
          <p14:tracePt t="40066" x="3702050" y="3467100"/>
          <p14:tracePt t="40385" x="3708400" y="3467100"/>
          <p14:tracePt t="40393" x="3721100" y="3467100"/>
          <p14:tracePt t="40402" x="3746500" y="3505200"/>
          <p14:tracePt t="40417" x="3752850" y="3517900"/>
          <p14:tracePt t="40418" x="3759200" y="3530600"/>
          <p14:tracePt t="40433" x="3784600" y="3575050"/>
          <p14:tracePt t="40450" x="3790950" y="3600450"/>
          <p14:tracePt t="40466" x="3803650" y="3625850"/>
          <p14:tracePt t="40483" x="3822700" y="3651250"/>
          <p14:tracePt t="40499" x="3829050" y="3676650"/>
          <p14:tracePt t="40517" x="3835400" y="3695700"/>
          <p14:tracePt t="40533" x="3848100" y="3721100"/>
          <p14:tracePt t="40550" x="3848100" y="3746500"/>
          <p14:tracePt t="40566" x="3848100" y="3765550"/>
          <p14:tracePt t="40583" x="3854450" y="3797300"/>
          <p14:tracePt t="40599" x="3860800" y="3822700"/>
          <p14:tracePt t="40616" x="3860800" y="3854450"/>
          <p14:tracePt t="40633" x="3860800" y="3898900"/>
          <p14:tracePt t="40650" x="3860800" y="3924300"/>
          <p14:tracePt t="40666" x="3860800" y="3937000"/>
          <p14:tracePt t="40682" x="3860800" y="3949700"/>
          <p14:tracePt t="40722" x="3860800" y="3956050"/>
          <p14:tracePt t="40738" x="3860800" y="3962400"/>
          <p14:tracePt t="40889" x="3860800" y="3968750"/>
          <p14:tracePt t="40897" x="3860800" y="3994150"/>
          <p14:tracePt t="40916" x="3854450" y="4006850"/>
          <p14:tracePt t="40917" x="3848100" y="4044950"/>
          <p14:tracePt t="40933" x="3848100" y="4095750"/>
          <p14:tracePt t="40950" x="3841750" y="4127500"/>
          <p14:tracePt t="40966" x="3829050" y="4152900"/>
          <p14:tracePt t="40984" x="3822700" y="4178300"/>
          <p14:tracePt t="41000" x="3810000" y="4203700"/>
          <p14:tracePt t="41016" x="3790950" y="4235450"/>
          <p14:tracePt t="41032" x="3778250" y="4254500"/>
          <p14:tracePt t="41049" x="3740150" y="4298950"/>
          <p14:tracePt t="41066" x="3727450" y="4318000"/>
          <p14:tracePt t="41082" x="3714750" y="4330700"/>
          <p14:tracePt t="41098" x="3702050" y="4337050"/>
          <p14:tracePt t="41161" x="3695700" y="4343400"/>
          <p14:tracePt t="41257" x="3683000" y="4343400"/>
          <p14:tracePt t="41265" x="3676650" y="4343400"/>
          <p14:tracePt t="41270" x="3663950" y="4337050"/>
          <p14:tracePt t="41283" x="3651250" y="4337050"/>
          <p14:tracePt t="41322" x="3644900" y="4337050"/>
          <p14:tracePt t="41345" x="3638550" y="4337050"/>
          <p14:tracePt t="41353" x="3632200" y="4337050"/>
          <p14:tracePt t="41385" x="3625850" y="4337050"/>
          <p14:tracePt t="41409" x="3619500" y="4337050"/>
          <p14:tracePt t="41489" x="3613150" y="4337050"/>
          <p14:tracePt t="41498" x="3606800" y="4337050"/>
          <p14:tracePt t="41501" x="3587750" y="4337050"/>
          <p14:tracePt t="41516" x="3568700" y="4337050"/>
          <p14:tracePt t="41533" x="3562350" y="4337050"/>
          <p14:tracePt t="41577" x="3556000" y="4337050"/>
          <p14:tracePt t="41601" x="3549650" y="4337050"/>
          <p14:tracePt t="41617" x="3543300" y="4337050"/>
          <p14:tracePt t="41622" x="3536950" y="4337050"/>
          <p14:tracePt t="41634" x="3530600" y="4337050"/>
          <p14:tracePt t="41657" x="3524250" y="4343400"/>
          <p14:tracePt t="41666" x="3524250" y="4349750"/>
          <p14:tracePt t="41690" x="3524250" y="4356100"/>
          <p14:tracePt t="41697" x="3524250" y="4362450"/>
          <p14:tracePt t="41699" x="3524250" y="4368800"/>
          <p14:tracePt t="41715" x="3524250" y="4381500"/>
          <p14:tracePt t="41733" x="3524250" y="4387850"/>
          <p14:tracePt t="41749" x="3524250" y="4400550"/>
          <p14:tracePt t="41766" x="3524250" y="4413250"/>
          <p14:tracePt t="41783" x="3530600" y="4425950"/>
          <p14:tracePt t="41800" x="3530600" y="4432300"/>
          <p14:tracePt t="41858" x="3536950" y="4438650"/>
          <p14:tracePt t="41865" x="3568700" y="4438650"/>
          <p14:tracePt t="41883" x="3587750" y="4438650"/>
          <p14:tracePt t="41883" x="3632200" y="4394200"/>
          <p14:tracePt t="41900" x="3676650" y="4279900"/>
          <p14:tracePt t="41916" x="3702050" y="4083050"/>
          <p14:tracePt t="41933" x="3752850" y="3746500"/>
          <p14:tracePt t="41950" x="3797300" y="3378200"/>
          <p14:tracePt t="41966" x="3822700" y="3111500"/>
          <p14:tracePt t="41982" x="3835400" y="2965450"/>
          <p14:tracePt t="41999" x="3835400" y="2889250"/>
          <p14:tracePt t="42016" x="3835400" y="2851150"/>
          <p14:tracePt t="42033" x="3835400" y="2825750"/>
          <p14:tracePt t="42050" x="3835400" y="2800350"/>
          <p14:tracePt t="42067" x="3835400" y="2787650"/>
          <p14:tracePt t="42083" x="3835400" y="2774950"/>
          <p14:tracePt t="42099" x="3841750" y="2762250"/>
          <p14:tracePt t="42118" x="3841750" y="2730500"/>
          <p14:tracePt t="42133" x="3841750" y="2686050"/>
          <p14:tracePt t="42149" x="3841750" y="2616200"/>
          <p14:tracePt t="42166" x="3841750" y="2527300"/>
          <p14:tracePt t="42182" x="3841750" y="2470150"/>
          <p14:tracePt t="42200" x="3841750" y="2425700"/>
          <p14:tracePt t="42216" x="3841750" y="2406650"/>
          <p14:tracePt t="42233" x="3835400" y="2400300"/>
          <p14:tracePt t="42282" x="3829050" y="2393950"/>
          <p14:tracePt t="42297" x="3822700" y="2381250"/>
          <p14:tracePt t="42298" x="3816350" y="2374900"/>
          <p14:tracePt t="42316" x="3810000" y="2362200"/>
          <p14:tracePt t="42321" x="3790950" y="2330450"/>
          <p14:tracePt t="42332" x="3778250" y="2305050"/>
          <p14:tracePt t="42349" x="3771900" y="2298700"/>
          <p14:tracePt t="42513" x="3771900" y="2286000"/>
          <p14:tracePt t="42522" x="3771900" y="2273300"/>
          <p14:tracePt t="42533" x="3771900" y="2254250"/>
          <p14:tracePt t="42533" x="3771900" y="2209800"/>
          <p14:tracePt t="42549" x="3771900" y="2133600"/>
          <p14:tracePt t="42567" x="3771900" y="2076450"/>
          <p14:tracePt t="42582" x="3765550" y="2051050"/>
          <p14:tracePt t="42600" x="3765550" y="2044700"/>
          <p14:tracePt t="42616" x="3759200" y="2032000"/>
          <p14:tracePt t="42616" x="3759200" y="2025650"/>
          <p14:tracePt t="42634" x="3759200" y="2019300"/>
          <p14:tracePt t="42650" x="3759200" y="1987550"/>
          <p14:tracePt t="42666" x="3759200" y="1955800"/>
          <p14:tracePt t="42683" x="3778250" y="1866900"/>
          <p14:tracePt t="42700" x="3810000" y="1739900"/>
          <p14:tracePt t="42716" x="3835400" y="1625600"/>
          <p14:tracePt t="42733" x="3848100" y="1543050"/>
          <p14:tracePt t="42749" x="3854450" y="1492250"/>
          <p14:tracePt t="42766" x="3854450" y="1454150"/>
          <p14:tracePt t="42782" x="3854450" y="1422400"/>
          <p14:tracePt t="42800" x="3860800" y="1397000"/>
          <p14:tracePt t="42816" x="3860800" y="1365250"/>
          <p14:tracePt t="42816" x="3860800" y="1346200"/>
          <p14:tracePt t="42834" x="3860800" y="1308100"/>
          <p14:tracePt t="42850" x="3860800" y="1282700"/>
          <p14:tracePt t="42866" x="3860800" y="1270000"/>
          <p14:tracePt t="42883" x="3860800" y="1263650"/>
          <p14:tracePt t="43145" x="3860800" y="1257300"/>
          <p14:tracePt t="43149" x="3860800" y="1250950"/>
          <p14:tracePt t="43169" x="3860800" y="1244600"/>
          <p14:tracePt t="43393" x="3860800" y="1231900"/>
          <p14:tracePt t="43408" x="3860800" y="1212850"/>
          <p14:tracePt t="43410" x="3860800" y="1206500"/>
          <p14:tracePt t="43418" x="3854450" y="1200150"/>
          <p14:tracePt t="43473" x="3854450" y="1193800"/>
          <p14:tracePt t="43538" x="3854450" y="1200150"/>
          <p14:tracePt t="43545" x="3854450" y="1231900"/>
          <p14:tracePt t="43553" x="3854450" y="1276350"/>
          <p14:tracePt t="43566" x="3854450" y="1320800"/>
          <p14:tracePt t="43569" x="3854450" y="1409700"/>
          <p14:tracePt t="43583" x="3854450" y="1485900"/>
          <p14:tracePt t="43599" x="3854450" y="1555750"/>
          <p14:tracePt t="43616" x="3854450" y="1619250"/>
          <p14:tracePt t="43632" x="3854450" y="1720850"/>
          <p14:tracePt t="43650" x="3854450" y="1778000"/>
          <p14:tracePt t="43666" x="3854450" y="1835150"/>
          <p14:tracePt t="43683" x="3854450" y="1885950"/>
          <p14:tracePt t="43699" x="3854450" y="1936750"/>
          <p14:tracePt t="43716" x="3854450" y="1974850"/>
          <p14:tracePt t="43732" x="3854450" y="2012950"/>
          <p14:tracePt t="43749" x="3854450" y="2051050"/>
          <p14:tracePt t="43765" x="3854450" y="2089150"/>
          <p14:tracePt t="43782" x="3854450" y="2120900"/>
          <p14:tracePt t="43799" x="3854450" y="2159000"/>
          <p14:tracePt t="43816" x="3854450" y="2184400"/>
          <p14:tracePt t="43832" x="3854450" y="2216150"/>
          <p14:tracePt t="43850" x="3854450" y="2228850"/>
          <p14:tracePt t="43866" x="3854450" y="2254250"/>
          <p14:tracePt t="43883" x="3854450" y="2273300"/>
          <p14:tracePt t="43899" x="3854450" y="2286000"/>
          <p14:tracePt t="43916" x="3854450" y="2311400"/>
          <p14:tracePt t="43932" x="3854450" y="2330450"/>
          <p14:tracePt t="43949" x="3854450" y="2355850"/>
          <p14:tracePt t="43966" x="3854450" y="2368550"/>
          <p14:tracePt t="43983" x="3854450" y="2381250"/>
          <p14:tracePt t="43999" x="3854450" y="2393950"/>
          <p14:tracePt t="44016" x="3854450" y="2400300"/>
          <p14:tracePt t="44032" x="3854450" y="2413000"/>
          <p14:tracePt t="44050" x="3854450" y="2425700"/>
          <p14:tracePt t="44066" x="3854450" y="2438400"/>
          <p14:tracePt t="44083" x="3854450" y="2444750"/>
          <p14:tracePt t="44099" x="3854450" y="2457450"/>
          <p14:tracePt t="44116" x="3854450" y="2463800"/>
          <p14:tracePt t="44133" x="3854450" y="2476500"/>
          <p14:tracePt t="44150" x="3854450" y="2482850"/>
          <p14:tracePt t="44166" x="3854450" y="2489200"/>
          <p14:tracePt t="44321" x="3854450" y="2501900"/>
          <p14:tracePt t="44329" x="3854450" y="2514600"/>
          <p14:tracePt t="44349" x="3816350" y="2635250"/>
          <p14:tracePt t="44350" x="3784600" y="2882900"/>
          <p14:tracePt t="44366" x="3727450" y="3321050"/>
          <p14:tracePt t="44383" x="3727450" y="3765550"/>
          <p14:tracePt t="44399" x="3752850" y="4127500"/>
          <p14:tracePt t="44416" x="3816350" y="4394200"/>
          <p14:tracePt t="44432" x="3854450" y="4521200"/>
          <p14:tracePt t="44450" x="3860800" y="4540250"/>
          <p14:tracePt t="44571" x="3860800" y="4552950"/>
          <p14:tracePt t="44577" x="3867150" y="4559300"/>
          <p14:tracePt t="44585" x="3867150" y="4565650"/>
          <p14:tracePt t="44593" x="3879850" y="4584700"/>
          <p14:tracePt t="44601" x="3879850" y="4603750"/>
          <p14:tracePt t="44616" x="3886200" y="4616450"/>
          <p14:tracePt t="44632" x="3892550" y="4641850"/>
          <p14:tracePt t="44650" x="3892550" y="4660900"/>
          <p14:tracePt t="44666" x="3905250" y="4679950"/>
          <p14:tracePt t="44682" x="3905250" y="4686300"/>
          <p14:tracePt t="44699" x="3905250" y="4699000"/>
          <p14:tracePt t="44737" x="3911600" y="4705350"/>
          <p14:tracePt t="44761" x="3911600" y="4711700"/>
          <p14:tracePt t="44969" x="3911600" y="4679950"/>
          <p14:tracePt t="44977" x="3898900" y="4616450"/>
          <p14:tracePt t="44985" x="3860800" y="4508500"/>
          <p14:tracePt t="45001" x="3854450" y="4464050"/>
          <p14:tracePt t="45002" x="3854450" y="4445000"/>
          <p14:tracePt t="45016" x="3854450" y="4413250"/>
          <p14:tracePt t="45016" x="3854450" y="4394200"/>
          <p14:tracePt t="45033" x="3854450" y="4375150"/>
          <p14:tracePt t="45049" x="3854450" y="4362450"/>
          <p14:tracePt t="45321" x="3854450" y="4375150"/>
          <p14:tracePt t="45321" x="3854450" y="4387850"/>
          <p14:tracePt t="45337" x="3854450" y="4406900"/>
          <p14:tracePt t="45345" x="3854450" y="4419600"/>
          <p14:tracePt t="45353" x="3854450" y="4451350"/>
          <p14:tracePt t="45366" x="3867150" y="4489450"/>
          <p14:tracePt t="45382" x="3867150" y="4495800"/>
          <p14:tracePt t="45399" x="3867150" y="4502150"/>
          <p14:tracePt t="45809" x="3867150" y="4508500"/>
          <p14:tracePt t="45825" x="3841750" y="4495800"/>
          <p14:tracePt t="45833" x="3810000" y="4438650"/>
          <p14:tracePt t="45834" x="3727450" y="4318000"/>
          <p14:tracePt t="45850" x="3625850" y="4159250"/>
          <p14:tracePt t="45866" x="3505200" y="3892550"/>
          <p14:tracePt t="45882" x="3416300" y="3657600"/>
          <p14:tracePt t="45899" x="3346450" y="3403600"/>
          <p14:tracePt t="45916" x="3289300" y="3219450"/>
          <p14:tracePt t="45933" x="3263900" y="3079750"/>
          <p14:tracePt t="45949" x="3257550" y="2997200"/>
          <p14:tracePt t="45966" x="3257550" y="2959100"/>
          <p14:tracePt t="45982" x="3257550" y="2933700"/>
          <p14:tracePt t="45999" x="3257550" y="2927350"/>
          <p14:tracePt t="46016" x="3270250" y="2895600"/>
          <p14:tracePt t="46016" x="3289300" y="2882900"/>
          <p14:tracePt t="46049" x="3327400" y="2857500"/>
          <p14:tracePt t="46050" x="3365500" y="2838450"/>
          <p14:tracePt t="46066" x="3422650" y="2806700"/>
          <p14:tracePt t="46083" x="3511550" y="2755900"/>
          <p14:tracePt t="46099" x="3594100" y="2711450"/>
          <p14:tracePt t="46116" x="3676650" y="2654300"/>
          <p14:tracePt t="46132" x="3727450" y="2603500"/>
          <p14:tracePt t="46149" x="3765550" y="2571750"/>
          <p14:tracePt t="46166" x="3790950" y="2552700"/>
          <p14:tracePt t="46183" x="3810000" y="2533650"/>
          <p14:tracePt t="46199" x="3841750" y="2508250"/>
          <p14:tracePt t="46216" x="3898900" y="2463800"/>
          <p14:tracePt t="46216" x="3930650" y="2432050"/>
          <p14:tracePt t="46233" x="3994150" y="2368550"/>
          <p14:tracePt t="46249" x="4051300" y="2311400"/>
          <p14:tracePt t="46266" x="4070350" y="2273300"/>
          <p14:tracePt t="46282" x="4076700" y="2260600"/>
          <p14:tracePt t="46393" x="4064000" y="2260600"/>
          <p14:tracePt t="46401" x="4057650" y="2260600"/>
          <p14:tracePt t="46409" x="4044950" y="2266950"/>
          <p14:tracePt t="46417" x="4025900" y="2298700"/>
          <p14:tracePt t="46432" x="4006850" y="2343150"/>
          <p14:tracePt t="46449" x="4006850" y="2349500"/>
          <p14:tracePt t="46777" x="4000500" y="2330450"/>
          <p14:tracePt t="46781" x="3987800" y="2305050"/>
          <p14:tracePt t="46792" x="3981450" y="2286000"/>
          <p14:tracePt t="46800" x="3968750" y="2247900"/>
          <p14:tracePt t="46816" x="3956050" y="2228850"/>
          <p14:tracePt t="46832" x="3956050" y="2216150"/>
          <p14:tracePt t="46890" x="3956050" y="2209800"/>
          <p14:tracePt t="47162" x="3956050" y="2260600"/>
          <p14:tracePt t="47170" x="3956050" y="2355850"/>
          <p14:tracePt t="47178" x="3956050" y="2476500"/>
          <p14:tracePt t="47185" x="3956050" y="2794000"/>
          <p14:tracePt t="47200" x="3956050" y="3111500"/>
          <p14:tracePt t="47217" x="3956050" y="3403600"/>
          <p14:tracePt t="47233" x="3962400" y="3695700"/>
          <p14:tracePt t="47251" x="3962400" y="3816350"/>
          <p14:tracePt t="47267" x="3962400" y="3930650"/>
          <p14:tracePt t="47284" x="3962400" y="4013200"/>
          <p14:tracePt t="47300" x="3962400" y="4095750"/>
          <p14:tracePt t="47317" x="3962400" y="4146550"/>
          <p14:tracePt t="47333" x="3962400" y="4197350"/>
          <p14:tracePt t="47350" x="3962400" y="4229100"/>
          <p14:tracePt t="47367" x="3962400" y="4260850"/>
          <p14:tracePt t="47383" x="3962400" y="4286250"/>
          <p14:tracePt t="47400" x="3956050" y="4324350"/>
          <p14:tracePt t="47417" x="3949700" y="4356100"/>
          <p14:tracePt t="47433" x="3930650" y="4406900"/>
          <p14:tracePt t="47451" x="3924300" y="4425950"/>
          <p14:tracePt t="47467" x="3917950" y="4425950"/>
          <p14:tracePt t="47484" x="3917950" y="4432300"/>
          <p14:tracePt t="48130" x="3911600" y="4438650"/>
          <p14:tracePt t="48135" x="3924300" y="4464050"/>
          <p14:tracePt t="48150" x="3956050" y="4476750"/>
          <p14:tracePt t="48151" x="4044950" y="4527550"/>
          <p14:tracePt t="48168" x="4140200" y="4559300"/>
          <p14:tracePt t="48184" x="4241800" y="4572000"/>
          <p14:tracePt t="48200" x="4305300" y="4572000"/>
          <p14:tracePt t="48217" x="4330700" y="4572000"/>
          <p14:tracePt t="48233" x="4356100" y="4552950"/>
          <p14:tracePt t="48251" x="4362450" y="4521200"/>
          <p14:tracePt t="48267" x="4362450" y="4464050"/>
          <p14:tracePt t="48283" x="4362450" y="4406900"/>
          <p14:tracePt t="48301" x="4356100" y="4356100"/>
          <p14:tracePt t="48317" x="4343400" y="4298950"/>
          <p14:tracePt t="48334" x="4318000" y="4241800"/>
          <p14:tracePt t="48350" x="4298950" y="4197350"/>
          <p14:tracePt t="48367" x="4267200" y="4159250"/>
          <p14:tracePt t="48384" x="4248150" y="4140200"/>
          <p14:tracePt t="48400" x="4235450" y="4121150"/>
          <p14:tracePt t="48417" x="4216400" y="4108450"/>
          <p14:tracePt t="48433" x="4203700" y="4108450"/>
          <p14:tracePt t="48450" x="4191000" y="4095750"/>
          <p14:tracePt t="48467" x="4184650" y="4095750"/>
          <p14:tracePt t="48484" x="4178300" y="4089400"/>
          <p14:tracePt t="48500" x="4165600" y="4076700"/>
          <p14:tracePt t="48517" x="4159250" y="4070350"/>
          <p14:tracePt t="48533" x="4140200" y="4064000"/>
          <p14:tracePt t="48550" x="4133850" y="4057650"/>
          <p14:tracePt t="48567" x="4114800" y="4038600"/>
          <p14:tracePt t="48583" x="4095750" y="4025900"/>
          <p14:tracePt t="48600" x="4083050" y="4006850"/>
          <p14:tracePt t="48617" x="4064000" y="3987800"/>
          <p14:tracePt t="48617" x="4057650" y="3981450"/>
          <p14:tracePt t="48635" x="4038600" y="3962400"/>
          <p14:tracePt t="48650" x="4032250" y="3949700"/>
          <p14:tracePt t="48667" x="4019550" y="3937000"/>
          <p14:tracePt t="48683" x="4006850" y="3930650"/>
          <p14:tracePt t="48700" x="3994150" y="3917950"/>
          <p14:tracePt t="48717" x="3987800" y="3911600"/>
          <p14:tracePt t="48734" x="3962400" y="3892550"/>
          <p14:tracePt t="48750" x="3943350" y="3873500"/>
          <p14:tracePt t="48767" x="3917950" y="3867150"/>
          <p14:tracePt t="48783" x="3892550" y="3854450"/>
          <p14:tracePt t="48800" x="3867150" y="3841750"/>
          <p14:tracePt t="48816" x="3841750" y="3841750"/>
          <p14:tracePt t="48816" x="3835400" y="3835400"/>
          <p14:tracePt t="48834" x="3810000" y="3829050"/>
          <p14:tracePt t="48850" x="3778250" y="3829050"/>
          <p14:tracePt t="48867" x="3752850" y="3835400"/>
          <p14:tracePt t="48883" x="3733800" y="3860800"/>
          <p14:tracePt t="48899" x="3702050" y="3886200"/>
          <p14:tracePt t="48916" x="3670300" y="3917950"/>
          <p14:tracePt t="48933" x="3651250" y="3943350"/>
          <p14:tracePt t="48950" x="3632200" y="3987800"/>
          <p14:tracePt t="48983" x="3613150" y="4032250"/>
          <p14:tracePt t="48984" x="3606800" y="4064000"/>
          <p14:tracePt t="49000" x="3606800" y="4083050"/>
          <p14:tracePt t="49016" x="3606800" y="4102100"/>
          <p14:tracePt t="49033" x="3606800" y="4108450"/>
          <p14:tracePt t="49050" x="3606800" y="4121150"/>
          <p14:tracePt t="49067" x="3613150" y="4121150"/>
          <p14:tracePt t="49106" x="3619500" y="4127500"/>
          <p14:tracePt t="49154" x="3625850" y="4127500"/>
          <p14:tracePt t="49178" x="3632200" y="4127500"/>
          <p14:tracePt t="49186" x="3632200" y="4133850"/>
          <p14:tracePt t="49666" x="3632200" y="4146550"/>
          <p14:tracePt t="49674" x="3644900" y="4178300"/>
          <p14:tracePt t="49682" x="3683000" y="4305300"/>
          <p14:tracePt t="49692" x="3695700" y="4368800"/>
          <p14:tracePt t="49701" x="3727450" y="4489450"/>
          <p14:tracePt t="49717" x="3765550" y="4616450"/>
          <p14:tracePt t="49733" x="3790950" y="4718050"/>
          <p14:tracePt t="49750" x="3803650" y="4800600"/>
          <p14:tracePt t="49767" x="3810000" y="4876800"/>
          <p14:tracePt t="49783" x="3822700" y="4959350"/>
          <p14:tracePt t="49800" x="3835400" y="5022850"/>
          <p14:tracePt t="49817" x="3848100" y="5099050"/>
          <p14:tracePt t="49835" x="3848100" y="5124450"/>
          <p14:tracePt t="49850" x="3867150" y="5149850"/>
          <p14:tracePt t="49867" x="3886200" y="5187950"/>
          <p14:tracePt t="49883" x="3905250" y="5213350"/>
          <p14:tracePt t="49900" x="3943350" y="5257800"/>
          <p14:tracePt t="49917" x="3981450" y="5295900"/>
          <p14:tracePt t="49933" x="4032250" y="5340350"/>
          <p14:tracePt t="49950" x="4083050" y="5365750"/>
          <p14:tracePt t="49967" x="4146550" y="5391150"/>
          <p14:tracePt t="49984" x="4191000" y="5397500"/>
          <p14:tracePt t="50000" x="4229100" y="5397500"/>
          <p14:tracePt t="50017" x="4267200" y="5372100"/>
          <p14:tracePt t="50034" x="4292600" y="5264150"/>
          <p14:tracePt t="50051" x="4292600" y="5200650"/>
          <p14:tracePt t="50067" x="4292600" y="5149850"/>
          <p14:tracePt t="50084" x="4267200" y="5073650"/>
          <p14:tracePt t="50100" x="4235450" y="5010150"/>
          <p14:tracePt t="50117" x="4184650" y="4933950"/>
          <p14:tracePt t="50133" x="4133850" y="4889500"/>
          <p14:tracePt t="50151" x="4102100" y="4851400"/>
          <p14:tracePt t="50166" x="4057650" y="4826000"/>
          <p14:tracePt t="50183" x="4019550" y="4819650"/>
          <p14:tracePt t="50200" x="3987800" y="4819650"/>
          <p14:tracePt t="50217" x="3962400" y="4819650"/>
          <p14:tracePt t="50233" x="3905250" y="4845050"/>
          <p14:tracePt t="50251" x="3879850" y="4876800"/>
          <p14:tracePt t="50266" x="3867150" y="4908550"/>
          <p14:tracePt t="50283" x="3848100" y="4946650"/>
          <p14:tracePt t="50300" x="3835400" y="4984750"/>
          <p14:tracePt t="50317" x="3829050" y="5022850"/>
          <p14:tracePt t="50333" x="3829050" y="5054600"/>
          <p14:tracePt t="50350" x="3822700" y="5086350"/>
          <p14:tracePt t="50366" x="3822700" y="5111750"/>
          <p14:tracePt t="50383" x="3822700" y="5137150"/>
          <p14:tracePt t="50400" x="3835400" y="5162550"/>
          <p14:tracePt t="50417" x="3848100" y="5194300"/>
          <p14:tracePt t="50417" x="3860800" y="5200650"/>
          <p14:tracePt t="50434" x="3873500" y="5232400"/>
          <p14:tracePt t="50451" x="3892550" y="5251450"/>
          <p14:tracePt t="50467" x="3911600" y="5270500"/>
          <p14:tracePt t="50484" x="3937000" y="5289550"/>
          <p14:tracePt t="50500" x="3943350" y="5289550"/>
          <p14:tracePt t="50517" x="3968750" y="5302250"/>
          <p14:tracePt t="50533" x="3994150" y="5302250"/>
          <p14:tracePt t="50550" x="4025900" y="5308600"/>
          <p14:tracePt t="50566" x="4044950" y="5308600"/>
          <p14:tracePt t="50583" x="4064000" y="5308600"/>
          <p14:tracePt t="50600" x="4070350" y="5308600"/>
          <p14:tracePt t="50650" x="4076700" y="5308600"/>
          <p14:tracePt t="51058" x="4076700" y="5302250"/>
          <p14:tracePt t="51066" x="4076700" y="5270500"/>
          <p14:tracePt t="51083" x="4076700" y="5257800"/>
          <p14:tracePt t="51084" x="4076700" y="5226050"/>
          <p14:tracePt t="51101" x="4076700" y="5200650"/>
          <p14:tracePt t="51117" x="4076700" y="5181600"/>
          <p14:tracePt t="51133" x="4076700" y="5168900"/>
          <p14:tracePt t="51150" x="4070350" y="5156200"/>
          <p14:tracePt t="51167" x="4070350" y="5143500"/>
          <p14:tracePt t="51202" x="4070350" y="5137150"/>
          <p14:tracePt t="51226" x="4064000" y="5130800"/>
          <p14:tracePt t="51232" x="4057650" y="5124450"/>
          <p14:tracePt t="51266" x="4057650" y="5118100"/>
          <p14:tracePt t="51290" x="4057650" y="5111750"/>
          <p14:tracePt t="51314" x="4057650" y="5099050"/>
          <p14:tracePt t="51330" x="4051300" y="5092700"/>
          <p14:tracePt t="51346" x="4044950" y="5080000"/>
          <p14:tracePt t="51359" x="4044950" y="5073650"/>
          <p14:tracePt t="51434" x="4038600" y="5067300"/>
          <p14:tracePt t="51442" x="4038600" y="5060950"/>
          <p14:tracePt t="51458" x="4032250" y="5054600"/>
          <p14:tracePt t="51476" x="4032250" y="5048250"/>
          <p14:tracePt t="51882" x="4032250" y="5041900"/>
          <p14:tracePt t="51898" x="4038600" y="5041900"/>
          <p14:tracePt t="51898" x="4057650" y="5041900"/>
          <p14:tracePt t="51908" x="4083050" y="5041900"/>
          <p14:tracePt t="51917" x="4133850" y="5060950"/>
          <p14:tracePt t="51933" x="4178300" y="5073650"/>
          <p14:tracePt t="51950" x="4222750" y="5086350"/>
          <p14:tracePt t="51966" x="4273550" y="5105400"/>
          <p14:tracePt t="51982" x="4337050" y="5118100"/>
          <p14:tracePt t="51999" x="4425950" y="5130800"/>
          <p14:tracePt t="52016" x="4514850" y="5137150"/>
          <p14:tracePt t="52032" x="4641850" y="5137150"/>
          <p14:tracePt t="52050" x="4718050" y="5137150"/>
          <p14:tracePt t="52067" x="4800600" y="5137150"/>
          <p14:tracePt t="52083" x="4851400" y="5137150"/>
          <p14:tracePt t="52100" x="4895850" y="5137150"/>
          <p14:tracePt t="52116" x="4940300" y="5130800"/>
          <p14:tracePt t="52134" x="4965700" y="5130800"/>
          <p14:tracePt t="52150" x="4972050" y="5130800"/>
          <p14:tracePt t="52322" x="4965700" y="5130800"/>
          <p14:tracePt t="52330" x="4940300" y="5124450"/>
          <p14:tracePt t="52338" x="4914900" y="5124450"/>
          <p14:tracePt t="52346" x="4883150" y="5124450"/>
          <p14:tracePt t="52354" x="4800600" y="5124450"/>
          <p14:tracePt t="52367" x="4711700" y="5124450"/>
          <p14:tracePt t="52383" x="4629150" y="5124450"/>
          <p14:tracePt t="52400" x="4552950" y="5124450"/>
          <p14:tracePt t="52416" x="4464050" y="5118100"/>
          <p14:tracePt t="52434" x="4425950" y="5111750"/>
          <p14:tracePt t="52450" x="4406900" y="5111750"/>
          <p14:tracePt t="52467" x="4394200" y="5111750"/>
          <p14:tracePt t="52610" x="4394200" y="5105400"/>
          <p14:tracePt t="52633" x="4400550" y="5105400"/>
          <p14:tracePt t="52642" x="4413250" y="5105400"/>
          <p14:tracePt t="52649" x="4451350" y="5099050"/>
          <p14:tracePt t="52659" x="4483100" y="5092700"/>
          <p14:tracePt t="52666" x="4546600" y="5080000"/>
          <p14:tracePt t="52683" x="4635500" y="5080000"/>
          <p14:tracePt t="52700" x="4730750" y="5080000"/>
          <p14:tracePt t="52716" x="4819650" y="5067300"/>
          <p14:tracePt t="52734" x="4883150" y="5060950"/>
          <p14:tracePt t="52750" x="4908550" y="5054600"/>
          <p14:tracePt t="52767" x="4914900" y="5048250"/>
          <p14:tracePt t="52913" x="4883150" y="5041900"/>
          <p14:tracePt t="52926" x="4845050" y="5041900"/>
          <p14:tracePt t="52926" x="4794250" y="5041900"/>
          <p14:tracePt t="52933" x="4673600" y="5041900"/>
          <p14:tracePt t="52950" x="4546600" y="5041900"/>
          <p14:tracePt t="52966" x="4406900" y="5041900"/>
          <p14:tracePt t="52983" x="4318000" y="5041900"/>
          <p14:tracePt t="53000" x="4248150" y="5035550"/>
          <p14:tracePt t="53017" x="4210050" y="5029200"/>
          <p14:tracePt t="53017" x="4197350" y="5029200"/>
          <p14:tracePt t="53034" x="4191000" y="5029200"/>
          <p14:tracePt t="53170" x="4197350" y="5029200"/>
          <p14:tracePt t="53178" x="4222750" y="5029200"/>
          <p14:tracePt t="53181" x="4273550" y="5029200"/>
          <p14:tracePt t="53200" x="4349750" y="5029200"/>
          <p14:tracePt t="53217" x="4476750" y="5029200"/>
          <p14:tracePt t="53234" x="4533900" y="5029200"/>
          <p14:tracePt t="53251" x="4572000" y="5029200"/>
          <p14:tracePt t="53268" x="4584700" y="5029200"/>
          <p14:tracePt t="53418" x="4559300" y="5029200"/>
          <p14:tracePt t="53426" x="4508500" y="5029200"/>
          <p14:tracePt t="53434" x="4464050" y="5029200"/>
          <p14:tracePt t="53442" x="4375150" y="5029200"/>
          <p14:tracePt t="53450" x="4305300" y="5029200"/>
          <p14:tracePt t="53466" x="4267200" y="5029200"/>
          <p14:tracePt t="53484" x="4248150" y="5029200"/>
          <p14:tracePt t="53610" x="4254500" y="5029200"/>
          <p14:tracePt t="53617" x="4279900" y="5029200"/>
          <p14:tracePt t="53618" x="4318000" y="5029200"/>
          <p14:tracePt t="53633" x="4495800" y="5029200"/>
          <p14:tracePt t="53650" x="4603750" y="5029200"/>
          <p14:tracePt t="53666" x="4673600" y="5029200"/>
          <p14:tracePt t="53683" x="4711700" y="5035550"/>
          <p14:tracePt t="53701" x="4724400" y="5035550"/>
          <p14:tracePt t="53874" x="4718050" y="5035550"/>
          <p14:tracePt t="53881" x="4679950" y="5035550"/>
          <p14:tracePt t="53891" x="4648200" y="5035550"/>
          <p14:tracePt t="53892" x="4610100" y="5035550"/>
          <p14:tracePt t="53900" x="4514850" y="5035550"/>
          <p14:tracePt t="53917" x="4425950" y="5035550"/>
          <p14:tracePt t="53933" x="4356100" y="5035550"/>
          <p14:tracePt t="53950" x="4318000" y="5035550"/>
          <p14:tracePt t="53966" x="4298950" y="5035550"/>
          <p14:tracePt t="53983" x="4286250" y="5035550"/>
          <p14:tracePt t="54000" x="4279900" y="5035550"/>
          <p14:tracePt t="54505" x="4254500" y="5035550"/>
          <p14:tracePt t="54514" x="4222750" y="5035550"/>
          <p14:tracePt t="54525" x="4178300" y="5041900"/>
          <p14:tracePt t="54530" x="4133850" y="5054600"/>
          <p14:tracePt t="54530" x="4089400" y="5054600"/>
          <p14:tracePt t="54550" x="4051300" y="5060950"/>
          <p14:tracePt t="54550" x="4006850" y="5060950"/>
          <p14:tracePt t="54566" x="3981450" y="5060950"/>
          <p14:tracePt t="54722" x="3987800" y="5067300"/>
          <p14:tracePt t="54731" x="4019550" y="5067300"/>
          <p14:tracePt t="54735" x="4095750" y="5067300"/>
          <p14:tracePt t="54750" x="4152900" y="5067300"/>
          <p14:tracePt t="54766" x="4184650" y="5067300"/>
          <p14:tracePt t="54783" x="4191000" y="5054600"/>
          <p14:tracePt t="54800" x="4197350" y="5010150"/>
          <p14:tracePt t="54816" x="4197350" y="4965700"/>
          <p14:tracePt t="54833" x="4178300" y="4902200"/>
          <p14:tracePt t="54851" x="4152900" y="4864100"/>
          <p14:tracePt t="54866" x="4114800" y="4826000"/>
          <p14:tracePt t="54883" x="4064000" y="4794250"/>
          <p14:tracePt t="54900" x="4019550" y="4775200"/>
          <p14:tracePt t="54916" x="3968750" y="4749800"/>
          <p14:tracePt t="54934" x="3892550" y="4730750"/>
          <p14:tracePt t="54950" x="3822700" y="4724400"/>
          <p14:tracePt t="54967" x="3752850" y="4724400"/>
          <p14:tracePt t="54983" x="3695700" y="4724400"/>
          <p14:tracePt t="55000" x="3638550" y="4743450"/>
          <p14:tracePt t="55016" x="3575050" y="4775200"/>
          <p14:tracePt t="55016" x="3536950" y="4794250"/>
          <p14:tracePt t="55034" x="3486150" y="4819650"/>
          <p14:tracePt t="55050" x="3441700" y="4851400"/>
          <p14:tracePt t="55067" x="3409950" y="4883150"/>
          <p14:tracePt t="55083" x="3378200" y="4933950"/>
          <p14:tracePt t="55100" x="3352800" y="4997450"/>
          <p14:tracePt t="55116" x="3346450" y="5060950"/>
          <p14:tracePt t="55133" x="3346450" y="5118100"/>
          <p14:tracePt t="55149" x="3352800" y="5175250"/>
          <p14:tracePt t="55166" x="3365500" y="5207000"/>
          <p14:tracePt t="55183" x="3384550" y="5251450"/>
          <p14:tracePt t="55200" x="3416300" y="5295900"/>
          <p14:tracePt t="55217" x="3435350" y="5346700"/>
          <p14:tracePt t="55234" x="3460750" y="5372100"/>
          <p14:tracePt t="55250" x="3492500" y="5403850"/>
          <p14:tracePt t="55267" x="3543300" y="5435600"/>
          <p14:tracePt t="55283" x="3625850" y="5454650"/>
          <p14:tracePt t="55300" x="3733800" y="5473700"/>
          <p14:tracePt t="55316" x="3848100" y="5480050"/>
          <p14:tracePt t="55333" x="3949700" y="5480050"/>
          <p14:tracePt t="55350" x="4038600" y="5480050"/>
          <p14:tracePt t="55366" x="4108450" y="5480050"/>
          <p14:tracePt t="55383" x="4184650" y="5473700"/>
          <p14:tracePt t="55400" x="4260850" y="5448300"/>
          <p14:tracePt t="55416" x="4311650" y="5410200"/>
          <p14:tracePt t="55416" x="4343400" y="5384800"/>
          <p14:tracePt t="55434" x="4375150" y="5346700"/>
          <p14:tracePt t="55450" x="4406900" y="5276850"/>
          <p14:tracePt t="55467" x="4432300" y="5168900"/>
          <p14:tracePt t="55483" x="4445000" y="5067300"/>
          <p14:tracePt t="55500" x="4445000" y="4965700"/>
          <p14:tracePt t="55516" x="4445000" y="4864100"/>
          <p14:tracePt t="55533" x="4419600" y="4768850"/>
          <p14:tracePt t="55550" x="4368800" y="4667250"/>
          <p14:tracePt t="55567" x="4318000" y="4584700"/>
          <p14:tracePt t="55583" x="4254500" y="4514850"/>
          <p14:tracePt t="55600" x="4197350" y="4464050"/>
          <p14:tracePt t="55616" x="4095750" y="4406900"/>
          <p14:tracePt t="55634" x="4025900" y="4400550"/>
          <p14:tracePt t="55650" x="3937000" y="4394200"/>
          <p14:tracePt t="55667" x="3860800" y="4394200"/>
          <p14:tracePt t="55683" x="3771900" y="4394200"/>
          <p14:tracePt t="55700" x="3676650" y="4413250"/>
          <p14:tracePt t="55716" x="3581400" y="4451350"/>
          <p14:tracePt t="55734" x="3492500" y="4502150"/>
          <p14:tracePt t="55750" x="3422650" y="4572000"/>
          <p14:tracePt t="55767" x="3340100" y="4648200"/>
          <p14:tracePt t="55783" x="3295650" y="4730750"/>
          <p14:tracePt t="55800" x="3263900" y="4806950"/>
          <p14:tracePt t="55816" x="3251200" y="4895850"/>
          <p14:tracePt t="55835" x="3251200" y="4959350"/>
          <p14:tracePt t="55850" x="3251200" y="5010150"/>
          <p14:tracePt t="55866" x="3270250" y="5060950"/>
          <p14:tracePt t="55883" x="3289300" y="5111750"/>
          <p14:tracePt t="55900" x="3333750" y="5175250"/>
          <p14:tracePt t="55916" x="3365500" y="5207000"/>
          <p14:tracePt t="55934" x="3403600" y="5251450"/>
          <p14:tracePt t="55950" x="3441700" y="5283200"/>
          <p14:tracePt t="55967" x="3505200" y="5314950"/>
          <p14:tracePt t="55983" x="3549650" y="5327650"/>
          <p14:tracePt t="56000" x="3606800" y="5346700"/>
          <p14:tracePt t="56016" x="3727450" y="5365750"/>
          <p14:tracePt t="56034" x="3816350" y="5372100"/>
          <p14:tracePt t="56050" x="3905250" y="5372100"/>
          <p14:tracePt t="56066" x="3975100" y="5359400"/>
          <p14:tracePt t="56083" x="4025900" y="5340350"/>
          <p14:tracePt t="56099" x="4070350" y="5314950"/>
          <p14:tracePt t="56116" x="4102100" y="5289550"/>
          <p14:tracePt t="56132" x="4127500" y="5264150"/>
          <p14:tracePt t="56149" x="4146550" y="5232400"/>
          <p14:tracePt t="56166" x="4165600" y="5194300"/>
          <p14:tracePt t="56183" x="4171950" y="5156200"/>
          <p14:tracePt t="56200" x="4171950" y="5124450"/>
          <p14:tracePt t="56216" x="4171950" y="5099050"/>
          <p14:tracePt t="56216" x="4171950" y="5080000"/>
          <p14:tracePt t="56234" x="4171950" y="5054600"/>
          <p14:tracePt t="56250" x="4171950" y="5029200"/>
          <p14:tracePt t="56266" x="4171950" y="4997450"/>
          <p14:tracePt t="56283" x="4165600" y="4972050"/>
          <p14:tracePt t="56299" x="4159250" y="4933950"/>
          <p14:tracePt t="56316" x="4146550" y="4902200"/>
          <p14:tracePt t="56333" x="4133850" y="4870450"/>
          <p14:tracePt t="56350" x="4121150" y="4845050"/>
          <p14:tracePt t="56366" x="4102100" y="4813300"/>
          <p14:tracePt t="56383" x="4089400" y="4787900"/>
          <p14:tracePt t="56400" x="4070350" y="4768850"/>
          <p14:tracePt t="56416" x="4057650" y="4762500"/>
          <p14:tracePt t="56434" x="4038600" y="4749800"/>
          <p14:tracePt t="56450" x="4013200" y="4749800"/>
          <p14:tracePt t="56466" x="3981450" y="4743450"/>
          <p14:tracePt t="56483" x="3949700" y="4743450"/>
          <p14:tracePt t="56500" x="3911600" y="4743450"/>
          <p14:tracePt t="56516" x="3886200" y="4743450"/>
          <p14:tracePt t="56533" x="3848100" y="4756150"/>
          <p14:tracePt t="56550" x="3816350" y="4775200"/>
          <p14:tracePt t="56566" x="3790950" y="4794250"/>
          <p14:tracePt t="56584" x="3778250" y="4806950"/>
          <p14:tracePt t="56600" x="3752850" y="4832350"/>
          <p14:tracePt t="56617" x="3752850" y="4838700"/>
          <p14:tracePt t="56633" x="3740150" y="4864100"/>
          <p14:tracePt t="56650" x="3740150" y="4876800"/>
          <p14:tracePt t="56666" x="3733800" y="4889500"/>
          <p14:tracePt t="56683" x="3727450" y="4902200"/>
          <p14:tracePt t="56700" x="3727450" y="4921250"/>
          <p14:tracePt t="56717" x="3727450" y="4940300"/>
          <p14:tracePt t="56733" x="3727450" y="4953000"/>
          <p14:tracePt t="56751" x="3727450" y="4972050"/>
          <p14:tracePt t="56767" x="3727450" y="4984750"/>
          <p14:tracePt t="56783" x="3727450" y="5003800"/>
          <p14:tracePt t="56799" x="3740150" y="5029200"/>
          <p14:tracePt t="56816" x="3759200" y="5048250"/>
          <p14:tracePt t="56833" x="3797300" y="5080000"/>
          <p14:tracePt t="56850" x="3841750" y="5099050"/>
          <p14:tracePt t="56866" x="3873500" y="5111750"/>
          <p14:tracePt t="56883" x="3905250" y="5124450"/>
          <p14:tracePt t="56899" x="3943350" y="5130800"/>
          <p14:tracePt t="56916" x="3975100" y="5130800"/>
          <p14:tracePt t="56933" x="3987800" y="5130800"/>
          <p14:tracePt t="56950" x="3994150" y="5130800"/>
          <p14:tracePt t="57082" x="4000500" y="5143500"/>
          <p14:tracePt t="57092" x="4000500" y="5168900"/>
          <p14:tracePt t="57093" x="4000500" y="5194300"/>
          <p14:tracePt t="57105" x="4006850" y="5257800"/>
          <p14:tracePt t="57116" x="4006850" y="5327650"/>
          <p14:tracePt t="57133" x="4013200" y="5372100"/>
          <p14:tracePt t="57150" x="4013200" y="5403850"/>
          <p14:tracePt t="57166" x="4013200" y="5429250"/>
          <p14:tracePt t="57183" x="4013200" y="5448300"/>
          <p14:tracePt t="57200" x="4006850" y="5454650"/>
          <p14:tracePt t="57216" x="3994150" y="5480050"/>
          <p14:tracePt t="57233" x="3975100" y="5492750"/>
          <p14:tracePt t="57250" x="3956050" y="5499100"/>
          <p14:tracePt t="57266" x="3937000" y="5505450"/>
          <p14:tracePt t="57283" x="3917950" y="5511800"/>
          <p14:tracePt t="57299" x="3886200" y="5518150"/>
          <p14:tracePt t="57316" x="3860800" y="5518150"/>
          <p14:tracePt t="57333" x="3835400" y="5518150"/>
          <p14:tracePt t="57350" x="3803650" y="5518150"/>
          <p14:tracePt t="57366" x="3784600" y="5518150"/>
          <p14:tracePt t="57383" x="3752850" y="5499100"/>
          <p14:tracePt t="57399" x="3727450" y="5480050"/>
          <p14:tracePt t="57417" x="3695700" y="5448300"/>
          <p14:tracePt t="57433" x="3657600" y="5378450"/>
          <p14:tracePt t="57450" x="3625850" y="5289550"/>
          <p14:tracePt t="57466" x="3581400" y="5187950"/>
          <p14:tracePt t="57483" x="3530600" y="5073650"/>
          <p14:tracePt t="57499" x="3492500" y="4972050"/>
          <p14:tracePt t="57517" x="3473450" y="4883150"/>
          <p14:tracePt t="57533" x="3448050" y="4794250"/>
          <p14:tracePt t="57550" x="3409950" y="4705350"/>
          <p14:tracePt t="57566" x="3397250" y="4641850"/>
          <p14:tracePt t="57583" x="3365500" y="4572000"/>
          <p14:tracePt t="57599" x="3340100" y="4521200"/>
          <p14:tracePt t="57617" x="3327400" y="4483100"/>
          <p14:tracePt t="57633" x="3289300" y="4432300"/>
          <p14:tracePt t="57650" x="3270250" y="4419600"/>
          <p14:tracePt t="57666" x="3244850" y="4394200"/>
          <p14:tracePt t="57683" x="3238500" y="4381500"/>
          <p14:tracePt t="57699" x="3213100" y="4362450"/>
          <p14:tracePt t="57716" x="3187700" y="4349750"/>
          <p14:tracePt t="57733" x="3155950" y="4330700"/>
          <p14:tracePt t="57751" x="3124200" y="4305300"/>
          <p14:tracePt t="57766" x="3086100" y="4292600"/>
          <p14:tracePt t="57783" x="3048000" y="4273550"/>
          <p14:tracePt t="57799" x="3003550" y="4254500"/>
          <p14:tracePt t="57816" x="2965450" y="4241800"/>
          <p14:tracePt t="57834" x="2901950" y="4222750"/>
          <p14:tracePt t="57850" x="2851150" y="4210050"/>
          <p14:tracePt t="57866" x="2806700" y="4203700"/>
          <p14:tracePt t="57883" x="2781300" y="4203700"/>
          <p14:tracePt t="57899" x="2736850" y="4203700"/>
          <p14:tracePt t="57916" x="2711450" y="4203700"/>
          <p14:tracePt t="57933" x="2686050" y="4203700"/>
          <p14:tracePt t="57949" x="2660650" y="4210050"/>
          <p14:tracePt t="57966" x="2635250" y="4216400"/>
          <p14:tracePt t="57983" x="2609850" y="4222750"/>
          <p14:tracePt t="58000" x="2590800" y="4229100"/>
          <p14:tracePt t="58016" x="2571750" y="4235450"/>
          <p14:tracePt t="58033" x="2546350" y="4248150"/>
          <p14:tracePt t="58050" x="2527300" y="4254500"/>
          <p14:tracePt t="58066" x="2514600" y="4254500"/>
          <p14:tracePt t="58083" x="2495550" y="4260850"/>
          <p14:tracePt t="58100" x="2482850" y="4260850"/>
          <p14:tracePt t="58116" x="2470150" y="4267200"/>
          <p14:tracePt t="58133" x="2463800" y="4267200"/>
          <p14:tracePt t="58149" x="2451100" y="4267200"/>
          <p14:tracePt t="58166" x="2444750" y="4273550"/>
          <p14:tracePt t="58209" x="2438400" y="4273550"/>
          <p14:tracePt t="58233" x="2432050" y="4273550"/>
          <p14:tracePt t="58242" x="2432050" y="4279900"/>
          <p14:tracePt t="58250" x="2425700" y="4279900"/>
          <p14:tracePt t="58250" x="2419350" y="4292600"/>
          <p14:tracePt t="58267" x="2400300" y="4311650"/>
          <p14:tracePt t="58283" x="2400300" y="4330700"/>
          <p14:tracePt t="58299" x="2393950" y="4349750"/>
          <p14:tracePt t="58316" x="2381250" y="4375150"/>
          <p14:tracePt t="58333" x="2381250" y="4387850"/>
          <p14:tracePt t="58349" x="2381250" y="4400550"/>
          <p14:tracePt t="58366" x="2381250" y="4406900"/>
          <p14:tracePt t="58383" x="2381250" y="4413250"/>
          <p14:tracePt t="58400" x="2381250" y="4425950"/>
          <p14:tracePt t="58416" x="2381250" y="4451350"/>
          <p14:tracePt t="58434" x="2381250" y="4464050"/>
          <p14:tracePt t="58450" x="2387600" y="4476750"/>
          <p14:tracePt t="58466" x="2387600" y="4502150"/>
          <p14:tracePt t="58483" x="2393950" y="4533900"/>
          <p14:tracePt t="58500" x="2393950" y="4559300"/>
          <p14:tracePt t="58516" x="2400300" y="4584700"/>
          <p14:tracePt t="58533" x="2406650" y="4610100"/>
          <p14:tracePt t="58549" x="2419350" y="4622800"/>
          <p14:tracePt t="58566" x="2425700" y="4629150"/>
          <p14:tracePt t="58583" x="2425700" y="4635500"/>
          <p14:tracePt t="58600" x="2425700" y="4648200"/>
          <p14:tracePt t="58649" x="2425700" y="4654550"/>
          <p14:tracePt t="58673" x="2425700" y="4660900"/>
          <p14:tracePt t="58681" x="2425700" y="4667250"/>
          <p14:tracePt t="58699" x="2425700" y="4673600"/>
          <p14:tracePt t="58700" x="2425700" y="4679950"/>
          <p14:tracePt t="58737" x="2425700" y="4686300"/>
          <p14:tracePt t="60041" x="2406650" y="4692650"/>
          <p14:tracePt t="60049" x="2355850" y="4699000"/>
          <p14:tracePt t="60058" x="2305050" y="4705350"/>
          <p14:tracePt t="60058" x="2235200" y="4711700"/>
          <p14:tracePt t="60067" x="2063750" y="4743450"/>
          <p14:tracePt t="60084" x="1879600" y="4762500"/>
          <p14:tracePt t="60101" x="1695450" y="4794250"/>
          <p14:tracePt t="60116" x="1517650" y="4806950"/>
          <p14:tracePt t="60132" x="1403350" y="4819650"/>
          <p14:tracePt t="60149" x="1346200" y="4819650"/>
          <p14:tracePt t="60166" x="1320800" y="4819650"/>
          <p14:tracePt t="60182" x="1314450" y="4819650"/>
          <p14:tracePt t="60417" x="1327150" y="4819650"/>
          <p14:tracePt t="60425" x="1346200" y="4819650"/>
          <p14:tracePt t="60433" x="1416050" y="4819650"/>
          <p14:tracePt t="60443" x="1460500" y="4819650"/>
          <p14:tracePt t="60449" x="1555750" y="4819650"/>
          <p14:tracePt t="60466" x="1651000" y="4819650"/>
          <p14:tracePt t="60483" x="1727200" y="4819650"/>
          <p14:tracePt t="60499" x="1758950" y="4819650"/>
          <p14:tracePt t="60516" x="1771650" y="4819650"/>
          <p14:tracePt t="60697" x="1752600" y="4819650"/>
          <p14:tracePt t="60708" x="1727200" y="4819650"/>
          <p14:tracePt t="60709" x="1701800" y="4819650"/>
          <p14:tracePt t="60716" x="1663700" y="4819650"/>
          <p14:tracePt t="60733" x="1638300" y="4819650"/>
          <p14:tracePt t="60750" x="1619250" y="4819650"/>
          <p14:tracePt t="60766" x="1612900" y="4819650"/>
          <p14:tracePt t="60783" x="1606550" y="4819650"/>
          <p14:tracePt t="60889" x="1619250" y="4819650"/>
          <p14:tracePt t="60897" x="1638300" y="4819650"/>
          <p14:tracePt t="60897" x="1663700" y="4819650"/>
          <p14:tracePt t="60916" x="1689100" y="4819650"/>
          <p14:tracePt t="60917" x="1752600" y="4819650"/>
          <p14:tracePt t="60933" x="1784350" y="4819650"/>
          <p14:tracePt t="60950" x="1809750" y="4819650"/>
          <p14:tracePt t="60966" x="1816100" y="4819650"/>
          <p14:tracePt t="60983" x="1822450" y="4819650"/>
          <p14:tracePt t="63609" x="1828800" y="4819650"/>
          <p14:tracePt t="63617" x="2025650" y="4819650"/>
          <p14:tracePt t="63625" x="2908300" y="4819650"/>
          <p14:tracePt t="63633" x="4089400" y="4718050"/>
          <p14:tracePt t="63651" x="5327650" y="4470400"/>
          <p14:tracePt t="63667" x="6280150" y="4152900"/>
          <p14:tracePt t="63684" x="6959600" y="3873500"/>
          <p14:tracePt t="63700" x="7391400" y="3644900"/>
          <p14:tracePt t="63716" x="7645400" y="3460750"/>
          <p14:tracePt t="63732" x="7804150" y="3327400"/>
          <p14:tracePt t="63749" x="7886700" y="3213100"/>
          <p14:tracePt t="63766" x="7931150" y="3098800"/>
          <p14:tracePt t="63783" x="7969250" y="2984500"/>
          <p14:tracePt t="63799" x="7975600" y="2889250"/>
          <p14:tracePt t="63816" x="7975600" y="2813050"/>
          <p14:tracePt t="63832" x="7931150" y="2698750"/>
          <p14:tracePt t="63850" x="7861300" y="2609850"/>
          <p14:tracePt t="63866" x="7785100" y="2520950"/>
          <p14:tracePt t="63883" x="7740650" y="2476500"/>
          <p14:tracePt t="63899" x="7696200" y="2432050"/>
          <p14:tracePt t="63916" x="7651750" y="2393950"/>
          <p14:tracePt t="63932" x="7626350" y="2362200"/>
          <p14:tracePt t="63951" x="7600950" y="2330450"/>
          <p14:tracePt t="63966" x="7575550" y="2286000"/>
          <p14:tracePt t="63983" x="7550150" y="2241550"/>
          <p14:tracePt t="63999" x="7531100" y="2216150"/>
          <p14:tracePt t="64016" x="7518400" y="2197100"/>
          <p14:tracePt t="64032" x="7512050" y="2184400"/>
          <p14:tracePt t="64049" x="7512050" y="2171700"/>
          <p14:tracePt t="64066" x="7505700" y="2159000"/>
          <p14:tracePt t="64082" x="7505700" y="2127250"/>
          <p14:tracePt t="64099" x="7493000" y="2095500"/>
          <p14:tracePt t="64116" x="7486650" y="2070100"/>
          <p14:tracePt t="64132" x="7486650" y="2057400"/>
          <p14:tracePt t="64150" x="7486650" y="2051050"/>
          <p14:tracePt t="64185" x="7486650" y="2044700"/>
          <p14:tracePt t="64225" x="7493000" y="2038350"/>
          <p14:tracePt t="64233" x="7505700" y="2025650"/>
          <p14:tracePt t="64249" x="7518400" y="2019300"/>
          <p14:tracePt t="64250" x="7550150" y="2000250"/>
          <p14:tracePt t="64266" x="7594600" y="1981200"/>
          <p14:tracePt t="64282" x="7632700" y="1968500"/>
          <p14:tracePt t="64299" x="7658100" y="1962150"/>
          <p14:tracePt t="64316" x="7677150" y="1955800"/>
          <p14:tracePt t="64332" x="7689850" y="1955800"/>
          <p14:tracePt t="64350" x="7696200" y="1955800"/>
          <p14:tracePt t="64434" x="7696200" y="1949450"/>
          <p14:tracePt t="64474" x="7696200" y="1943100"/>
          <p14:tracePt t="64482" x="7670800" y="1936750"/>
          <p14:tracePt t="64490" x="7645400" y="1930400"/>
          <p14:tracePt t="64498" x="7600950" y="1930400"/>
          <p14:tracePt t="64503" x="7493000" y="1917700"/>
          <p14:tracePt t="64517" x="7372350" y="1911350"/>
          <p14:tracePt t="64533" x="7264400" y="1911350"/>
          <p14:tracePt t="64550" x="7169150" y="1911350"/>
          <p14:tracePt t="64567" x="7073900" y="1911350"/>
          <p14:tracePt t="64583" x="6997700" y="1911350"/>
          <p14:tracePt t="64600" x="6934200" y="1911350"/>
          <p14:tracePt t="64617" x="6877050" y="1911350"/>
          <p14:tracePt t="64633" x="6845300" y="1911350"/>
          <p14:tracePt t="64786" x="6870700" y="1911350"/>
          <p14:tracePt t="64794" x="6915150" y="1917700"/>
          <p14:tracePt t="64800" x="6965950" y="1917700"/>
          <p14:tracePt t="64817" x="7112000" y="1924050"/>
          <p14:tracePt t="64818" x="7270750" y="1924050"/>
          <p14:tracePt t="64835" x="7423150" y="1924050"/>
          <p14:tracePt t="64850" x="7569200" y="1924050"/>
          <p14:tracePt t="64867" x="7689850" y="1924050"/>
          <p14:tracePt t="64884" x="7785100" y="1924050"/>
          <p14:tracePt t="64900" x="7854950" y="1924050"/>
          <p14:tracePt t="64917" x="7893050" y="1924050"/>
          <p14:tracePt t="64934" x="7905750" y="1924050"/>
          <p14:tracePt t="64950" x="7912100" y="1924050"/>
          <p14:tracePt t="65042" x="7905750" y="1924050"/>
          <p14:tracePt t="65050" x="7804150" y="1949450"/>
          <p14:tracePt t="65064" x="7740650" y="1968500"/>
          <p14:tracePt t="65067" x="7581900" y="2006600"/>
          <p14:tracePt t="65083" x="7416800" y="2025650"/>
          <p14:tracePt t="65100" x="7283450" y="2044700"/>
          <p14:tracePt t="65116" x="7181850" y="2057400"/>
          <p14:tracePt t="65133" x="7124700" y="2063750"/>
          <p14:tracePt t="65150" x="7080250" y="2076450"/>
          <p14:tracePt t="65167" x="7073900" y="2076450"/>
          <p14:tracePt t="65183" x="7067550" y="2076450"/>
          <p14:tracePt t="65200" x="7061200" y="2076450"/>
          <p14:tracePt t="65282" x="7067550" y="2076450"/>
          <p14:tracePt t="65292" x="7092950" y="2082800"/>
          <p14:tracePt t="65293" x="7131050" y="2082800"/>
          <p14:tracePt t="65300" x="7251700" y="2082800"/>
          <p14:tracePt t="65317" x="7385050" y="2082800"/>
          <p14:tracePt t="65334" x="7512050" y="2082800"/>
          <p14:tracePt t="65350" x="7594600" y="2082800"/>
          <p14:tracePt t="65368" x="7645400" y="2082800"/>
          <p14:tracePt t="65383" x="7658100" y="2082800"/>
          <p14:tracePt t="65506" x="7632700" y="2082800"/>
          <p14:tracePt t="65514" x="7588250" y="2082800"/>
          <p14:tracePt t="65534" x="7461250" y="2082800"/>
          <p14:tracePt t="65550" x="7327900" y="2070100"/>
          <p14:tracePt t="65566" x="7194550" y="2044700"/>
          <p14:tracePt t="65568" x="7124700" y="2032000"/>
          <p14:tracePt t="65583" x="7086600" y="2025650"/>
          <p14:tracePt t="65600" x="7073900" y="2019300"/>
          <p14:tracePt t="65698" x="7067550" y="2012950"/>
          <p14:tracePt t="65818" x="7067550" y="2006600"/>
          <p14:tracePt t="65826" x="7067550" y="2000250"/>
          <p14:tracePt t="65842" x="7067550" y="1993900"/>
          <p14:tracePt t="65848" x="7067550" y="1981200"/>
          <p14:tracePt t="65859" x="7061200" y="1981200"/>
          <p14:tracePt t="65867" x="7054850" y="1962150"/>
          <p14:tracePt t="65883" x="7048500" y="1943100"/>
          <p14:tracePt t="65900" x="7042150" y="1930400"/>
          <p14:tracePt t="65917" x="7035800" y="1911350"/>
          <p14:tracePt t="65934" x="7029450" y="1898650"/>
          <p14:tracePt t="65950" x="7023100" y="1879600"/>
          <p14:tracePt t="65967" x="7016750" y="1866900"/>
          <p14:tracePt t="65983" x="7010400" y="1860550"/>
          <p14:tracePt t="66000" x="7004050" y="1847850"/>
          <p14:tracePt t="66218" x="7004050" y="1841500"/>
          <p14:tracePt t="66242" x="6997700" y="1841500"/>
          <p14:tracePt t="66250" x="6985000" y="1841500"/>
          <p14:tracePt t="66267" x="6978650" y="1841500"/>
          <p14:tracePt t="66267" x="6965950" y="1841500"/>
          <p14:tracePt t="66283" x="6959600" y="1841500"/>
          <p14:tracePt t="66300" x="6953250" y="1847850"/>
          <p14:tracePt t="67698" x="6927850" y="1847850"/>
          <p14:tracePt t="67710" x="6896100" y="1847850"/>
          <p14:tracePt t="67717" x="6877050" y="1847850"/>
          <p14:tracePt t="67718" x="6826250" y="1854200"/>
          <p14:tracePt t="67734" x="6788150" y="1860550"/>
          <p14:tracePt t="67751" x="6756400" y="1860550"/>
          <p14:tracePt t="67768" x="6737350" y="1860550"/>
          <p14:tracePt t="67784" x="6724650" y="1860550"/>
          <p14:tracePt t="67800" x="6705600" y="1860550"/>
          <p14:tracePt t="67817" x="6692900" y="1860550"/>
          <p14:tracePt t="67833" x="6661150" y="1860550"/>
          <p14:tracePt t="67850" x="6635750" y="1860550"/>
          <p14:tracePt t="67867" x="6623050" y="1860550"/>
          <p14:tracePt t="67883" x="6616700" y="1860550"/>
          <p14:tracePt t="68041" x="6623050" y="1860550"/>
          <p14:tracePt t="68051" x="6635750" y="1860550"/>
          <p14:tracePt t="68058" x="6667500" y="1860550"/>
          <p14:tracePt t="68067" x="6699250" y="1860550"/>
          <p14:tracePt t="68083" x="6737350" y="1847850"/>
          <p14:tracePt t="68101" x="6775450" y="1847850"/>
          <p14:tracePt t="68116" x="6807200" y="1847850"/>
          <p14:tracePt t="68134" x="6845300" y="1841500"/>
          <p14:tracePt t="68150" x="6877050" y="1841500"/>
          <p14:tracePt t="68167" x="6902450" y="1841500"/>
          <p14:tracePt t="68183" x="6927850" y="1841500"/>
          <p14:tracePt t="68200" x="6946900" y="1841500"/>
          <p14:tracePt t="68216" x="6972300" y="1841500"/>
          <p14:tracePt t="68234" x="6985000" y="1841500"/>
          <p14:tracePt t="68250" x="6997700" y="1841500"/>
          <p14:tracePt t="68666" x="6991350" y="1841500"/>
          <p14:tracePt t="68706" x="6985000" y="1841500"/>
          <p14:tracePt t="68777" x="6978650" y="1841500"/>
          <p14:tracePt t="69026" x="6972300" y="1841500"/>
          <p14:tracePt t="69034" x="6965950" y="1841500"/>
          <p14:tracePt t="69178" x="6959600" y="1841500"/>
          <p14:tracePt t="69194" x="6953250" y="1841500"/>
          <p14:tracePt t="69210" x="6946900" y="1841500"/>
          <p14:tracePt t="69225" x="6940550" y="1835150"/>
          <p14:tracePt t="69282" x="6934200" y="1835150"/>
          <p14:tracePt t="69297" x="6927850" y="1835150"/>
          <p14:tracePt t="69314" x="6921500" y="1835150"/>
          <p14:tracePt t="69337" x="6908800" y="1835150"/>
          <p14:tracePt t="69354" x="6902450" y="1835150"/>
          <p14:tracePt t="69370" x="6889750" y="1835150"/>
          <p14:tracePt t="69385" x="6883400" y="1835150"/>
          <p14:tracePt t="69402" x="6870700" y="1835150"/>
          <p14:tracePt t="69418" x="6858000" y="1835150"/>
          <p14:tracePt t="69426" x="6851650" y="1835150"/>
          <p14:tracePt t="69434" x="6838950" y="1835150"/>
          <p14:tracePt t="69450" x="6819900" y="1835150"/>
          <p14:tracePt t="69451" x="6800850" y="1835150"/>
          <p14:tracePt t="69466" x="6781800" y="1835150"/>
          <p14:tracePt t="69483" x="6762750" y="1835150"/>
          <p14:tracePt t="69500" x="6750050" y="1835150"/>
          <p14:tracePt t="69516" x="6731000" y="1835150"/>
          <p14:tracePt t="69533" x="6711950" y="1847850"/>
          <p14:tracePt t="69550" x="6692900" y="1854200"/>
          <p14:tracePt t="69567" x="6667500" y="1866900"/>
          <p14:tracePt t="69583" x="6648450" y="1879600"/>
          <p14:tracePt t="69600" x="6623050" y="1905000"/>
          <p14:tracePt t="69616" x="6591300" y="1924050"/>
          <p14:tracePt t="69616" x="6572250" y="1943100"/>
          <p14:tracePt t="69634" x="6534150" y="1981200"/>
          <p14:tracePt t="69650" x="6489700" y="2025650"/>
          <p14:tracePt t="69666" x="6438900" y="2082800"/>
          <p14:tracePt t="69683" x="6400800" y="2146300"/>
          <p14:tracePt t="69700" x="6381750" y="2197100"/>
          <p14:tracePt t="69716" x="6356350" y="2228850"/>
          <p14:tracePt t="69733" x="6330950" y="2279650"/>
          <p14:tracePt t="69750" x="6299200" y="2349500"/>
          <p14:tracePt t="69767" x="6280150" y="2400300"/>
          <p14:tracePt t="69784" x="6248400" y="2470150"/>
          <p14:tracePt t="69800" x="6235700" y="2527300"/>
          <p14:tracePt t="69817" x="6216650" y="2590800"/>
          <p14:tracePt t="69833" x="6203950" y="2692400"/>
          <p14:tracePt t="69851" x="6203950" y="2749550"/>
          <p14:tracePt t="69866" x="6203950" y="2806700"/>
          <p14:tracePt t="69883" x="6203950" y="2857500"/>
          <p14:tracePt t="69900" x="6203950" y="2908300"/>
          <p14:tracePt t="69917" x="6203950" y="2965450"/>
          <p14:tracePt t="69933" x="6203950" y="3028950"/>
          <p14:tracePt t="69950" x="6203950" y="3092450"/>
          <p14:tracePt t="69966" x="6216650" y="3162300"/>
          <p14:tracePt t="69983" x="6229350" y="3244850"/>
          <p14:tracePt t="70000" x="6235700" y="3314700"/>
          <p14:tracePt t="70017" x="6254750" y="3441700"/>
          <p14:tracePt t="70034" x="6261100" y="3505200"/>
          <p14:tracePt t="70051" x="6273800" y="3556000"/>
          <p14:tracePt t="70066" x="6280150" y="3600450"/>
          <p14:tracePt t="70083" x="6286500" y="3651250"/>
          <p14:tracePt t="70100" x="6292850" y="3708400"/>
          <p14:tracePt t="70117" x="6299200" y="3784600"/>
          <p14:tracePt t="70133" x="6305550" y="3867150"/>
          <p14:tracePt t="70150" x="6305550" y="3943350"/>
          <p14:tracePt t="70166" x="6318250" y="4019550"/>
          <p14:tracePt t="70183" x="6324600" y="4083050"/>
          <p14:tracePt t="70200" x="6330950" y="4127500"/>
          <p14:tracePt t="70217" x="6330950" y="4165600"/>
          <p14:tracePt t="70233" x="6343650" y="4210050"/>
          <p14:tracePt t="70250" x="6356350" y="4241800"/>
          <p14:tracePt t="70266" x="6369050" y="4286250"/>
          <p14:tracePt t="70283" x="6381750" y="4324350"/>
          <p14:tracePt t="70300" x="6400800" y="4387850"/>
          <p14:tracePt t="70317" x="6419850" y="4451350"/>
          <p14:tracePt t="70333" x="6432550" y="4502150"/>
          <p14:tracePt t="70350" x="6445250" y="4546600"/>
          <p14:tracePt t="70366" x="6457950" y="4591050"/>
          <p14:tracePt t="70383" x="6477000" y="4629150"/>
          <p14:tracePt t="70400" x="6483350" y="4667250"/>
          <p14:tracePt t="70417" x="6502400" y="4705350"/>
          <p14:tracePt t="70435" x="6515100" y="4730750"/>
          <p14:tracePt t="70452" x="6521450" y="4756150"/>
          <p14:tracePt t="70467" x="6527800" y="4768850"/>
          <p14:tracePt t="70483" x="6540500" y="4787900"/>
          <p14:tracePt t="70500" x="6559550" y="4813300"/>
          <p14:tracePt t="70517" x="6572250" y="4832350"/>
          <p14:tracePt t="70533" x="6578600" y="4851400"/>
          <p14:tracePt t="70550" x="6584950" y="4870450"/>
          <p14:tracePt t="70566" x="6597650" y="4883150"/>
          <p14:tracePt t="70583" x="6604000" y="4902200"/>
          <p14:tracePt t="70600" x="6610350" y="4908550"/>
          <p14:tracePt t="70617" x="6623050" y="4933950"/>
          <p14:tracePt t="70634" x="6629400" y="4940300"/>
          <p14:tracePt t="70650" x="6635750" y="4946650"/>
          <p14:tracePt t="70666" x="6635750" y="4959350"/>
          <p14:tracePt t="70683" x="6642100" y="4965700"/>
          <p14:tracePt t="70700" x="6648450" y="4972050"/>
          <p14:tracePt t="70745" x="6648450" y="4978400"/>
          <p14:tracePt t="70761" x="6654800" y="4984750"/>
          <p14:tracePt t="70801" x="6654800" y="4991100"/>
          <p14:tracePt t="70882" x="6642100" y="4997450"/>
          <p14:tracePt t="70892" x="6629400" y="4997450"/>
          <p14:tracePt t="70898" x="6597650" y="5003800"/>
          <p14:tracePt t="70916" x="6578600" y="5010150"/>
          <p14:tracePt t="70917" x="6553200" y="5010150"/>
          <p14:tracePt t="70933" x="6521450" y="5010150"/>
          <p14:tracePt t="70950" x="6489700" y="5010150"/>
          <p14:tracePt t="70966" x="6470650" y="5010150"/>
          <p14:tracePt t="70983" x="6451600" y="5003800"/>
          <p14:tracePt t="70999" x="6432550" y="4991100"/>
          <p14:tracePt t="71016" x="6426200" y="4984750"/>
          <p14:tracePt t="71033" x="6419850" y="4978400"/>
          <p14:tracePt t="71186" x="6419850" y="4972050"/>
          <p14:tracePt t="71529" x="6419850" y="4965700"/>
          <p14:tracePt t="71532" x="6407150" y="4953000"/>
          <p14:tracePt t="71553" x="6394450" y="4940300"/>
          <p14:tracePt t="71554" x="6388100" y="4940300"/>
          <p14:tracePt t="71568" x="6375400" y="4927600"/>
          <p14:tracePt t="71582" x="6369050" y="4927600"/>
          <p14:tracePt t="71599" x="6362700" y="4914900"/>
          <p14:tracePt t="71616" x="6350000" y="4908550"/>
          <p14:tracePt t="71729" x="6343650" y="4908550"/>
          <p14:tracePt t="71761" x="6330950" y="4902200"/>
          <p14:tracePt t="71778" x="6318250" y="4895850"/>
          <p14:tracePt t="71793" x="6311900" y="4889500"/>
          <p14:tracePt t="71850" x="6305550" y="4889500"/>
          <p14:tracePt t="71859" x="6299200" y="4883150"/>
          <p14:tracePt t="71881" x="6299200" y="4876800"/>
          <p14:tracePt t="71892" x="6292850" y="4876800"/>
          <p14:tracePt t="71905" x="6292850" y="4870450"/>
          <p14:tracePt t="71929" x="6286500" y="4864100"/>
          <p14:tracePt t="73626" x="6286500" y="4838700"/>
          <p14:tracePt t="73634" x="6273800" y="4806950"/>
          <p14:tracePt t="73643" x="6267450" y="4794250"/>
          <p14:tracePt t="73651" x="6254750" y="4781550"/>
          <p14:tracePt t="73668" x="6248400" y="4768850"/>
          <p14:tracePt t="73859" x="6248400" y="4775200"/>
          <p14:tracePt t="73866" x="6248400" y="4781550"/>
          <p14:tracePt t="73876" x="6254750" y="4794250"/>
          <p14:tracePt t="73884" x="6267450" y="4806950"/>
          <p14:tracePt t="73902" x="6273800" y="4813300"/>
          <p14:tracePt t="73917" x="6273800" y="4826000"/>
          <p14:tracePt t="73934" x="6280150" y="4832350"/>
          <p14:tracePt t="73951" x="6286500" y="4845050"/>
          <p14:tracePt t="73967" x="6292850" y="4851400"/>
          <p14:tracePt t="73984" x="6292850" y="4857750"/>
          <p14:tracePt t="74000" x="6299200" y="4864100"/>
          <p14:tracePt t="74035" x="6305550" y="4870450"/>
          <p14:tracePt t="74058" x="6311900" y="4876800"/>
          <p14:tracePt t="74058" x="6311900" y="4883150"/>
          <p14:tracePt t="74082" x="6318250" y="4883150"/>
          <p14:tracePt t="74098" x="6318250" y="4889500"/>
          <p14:tracePt t="74110" x="6324600" y="4889500"/>
          <p14:tracePt t="74122" x="6324600" y="4895850"/>
          <p14:tracePt t="74142" x="6330950" y="4895850"/>
          <p14:tracePt t="74154" x="6337300" y="4902200"/>
          <p14:tracePt t="74171" x="6343650" y="4908550"/>
          <p14:tracePt t="74186" x="6350000" y="4914900"/>
          <p14:tracePt t="74187" x="6350000" y="4921250"/>
          <p14:tracePt t="74218" x="6356350" y="4927600"/>
          <p14:tracePt t="74250" x="6356350" y="4933950"/>
          <p14:tracePt t="75418" x="6394450" y="4933950"/>
          <p14:tracePt t="75418" x="6426200" y="4933950"/>
          <p14:tracePt t="75434" x="6477000" y="4940300"/>
          <p14:tracePt t="75444" x="6521450" y="4946650"/>
          <p14:tracePt t="75450" x="6527800" y="4946650"/>
          <p14:tracePt t="75468" x="6553200" y="4953000"/>
          <p14:tracePt t="75469" x="6616700" y="4965700"/>
          <p14:tracePt t="75485" x="6654800" y="4965700"/>
          <p14:tracePt t="75501" x="6686550" y="4965700"/>
          <p14:tracePt t="75518" x="6711950" y="4965700"/>
          <p14:tracePt t="75534" x="6731000" y="4965700"/>
          <p14:tracePt t="75551" x="6750050" y="4965700"/>
          <p14:tracePt t="75567" x="6769100" y="4959350"/>
          <p14:tracePt t="75584" x="6788150" y="4959350"/>
          <p14:tracePt t="75601" x="6794500" y="4959350"/>
          <p14:tracePt t="75819" x="6788150" y="4959350"/>
          <p14:tracePt t="75827" x="6775450" y="4959350"/>
          <p14:tracePt t="75828" x="6743700" y="4959350"/>
          <p14:tracePt t="75835" x="6699250" y="4959350"/>
          <p14:tracePt t="75851" x="6654800" y="4946650"/>
          <p14:tracePt t="75867" x="6616700" y="4946650"/>
          <p14:tracePt t="75884" x="6578600" y="4940300"/>
          <p14:tracePt t="75900" x="6546850" y="4940300"/>
          <p14:tracePt t="75917" x="6521450" y="4933950"/>
          <p14:tracePt t="75934" x="6502400" y="4933950"/>
          <p14:tracePt t="75951" x="6489700" y="4933950"/>
          <p14:tracePt t="75967" x="6483350" y="4933950"/>
          <p14:tracePt t="76234" x="6470650" y="4933950"/>
          <p14:tracePt t="76243" x="6451600" y="4927600"/>
          <p14:tracePt t="76251" x="6413500" y="4927600"/>
          <p14:tracePt t="76267" x="6394450" y="4921250"/>
          <p14:tracePt t="76268" x="6369050" y="4908550"/>
          <p14:tracePt t="76285" x="6356350" y="4908550"/>
          <p14:tracePt t="76300" x="6350000" y="4908550"/>
          <p14:tracePt t="76472" x="6350000" y="4902200"/>
          <p14:tracePt t="76506" x="6356350" y="4902200"/>
          <p14:tracePt t="76530" x="6369050" y="4902200"/>
          <p14:tracePt t="76543" x="6375400" y="4902200"/>
          <p14:tracePt t="76546" x="6381750" y="4902200"/>
          <p14:tracePt t="76550" x="6413500" y="4902200"/>
          <p14:tracePt t="76567" x="6451600" y="4902200"/>
          <p14:tracePt t="76584" x="6489700" y="4902200"/>
          <p14:tracePt t="76600" x="6527800" y="4902200"/>
          <p14:tracePt t="76617" x="6616700" y="4902200"/>
          <p14:tracePt t="76635" x="6686550" y="4902200"/>
          <p14:tracePt t="76651" x="6762750" y="4902200"/>
          <p14:tracePt t="76667" x="6864350" y="4902200"/>
          <p14:tracePt t="76684" x="6959600" y="4902200"/>
          <p14:tracePt t="76700" x="7061200" y="4889500"/>
          <p14:tracePt t="76717" x="7188200" y="4864100"/>
          <p14:tracePt t="76733" x="7315200" y="4800600"/>
          <p14:tracePt t="76750" x="7454900" y="4718050"/>
          <p14:tracePt t="76767" x="7569200" y="4648200"/>
          <p14:tracePt t="76784" x="7677150" y="4584700"/>
          <p14:tracePt t="76800" x="7740650" y="4527550"/>
          <p14:tracePt t="76817" x="7810500" y="4445000"/>
          <p14:tracePt t="76835" x="7848600" y="4381500"/>
          <p14:tracePt t="76851" x="7880350" y="4311650"/>
          <p14:tracePt t="76867" x="7893050" y="4241800"/>
          <p14:tracePt t="76885" x="7899400" y="4159250"/>
          <p14:tracePt t="76901" x="7899400" y="4089400"/>
          <p14:tracePt t="76918" x="7899400" y="4025900"/>
          <p14:tracePt t="76934" x="7899400" y="3981450"/>
          <p14:tracePt t="76951" x="7899400" y="3949700"/>
          <p14:tracePt t="76967" x="7886700" y="3917950"/>
          <p14:tracePt t="76984" x="7886700" y="3886200"/>
          <p14:tracePt t="77000" x="7867650" y="3854450"/>
          <p14:tracePt t="77017" x="7842250" y="3803650"/>
          <p14:tracePt t="77035" x="7829550" y="3784600"/>
          <p14:tracePt t="77051" x="7804150" y="3759200"/>
          <p14:tracePt t="77067" x="7778750" y="3733800"/>
          <p14:tracePt t="77084" x="7753350" y="3727450"/>
          <p14:tracePt t="77100" x="7721600" y="3708400"/>
          <p14:tracePt t="77117" x="7696200" y="3702050"/>
          <p14:tracePt t="77134" x="7658100" y="3695700"/>
          <p14:tracePt t="77151" x="7626350" y="3683000"/>
          <p14:tracePt t="77167" x="7588250" y="3683000"/>
          <p14:tracePt t="77184" x="7512050" y="3683000"/>
          <p14:tracePt t="77200" x="7429500" y="3683000"/>
          <p14:tracePt t="77217" x="7245350" y="3721100"/>
          <p14:tracePt t="77234" x="7112000" y="3733800"/>
          <p14:tracePt t="77251" x="6978650" y="3752850"/>
          <p14:tracePt t="77268" x="6877050" y="3752850"/>
          <p14:tracePt t="77284" x="6788150" y="3752850"/>
          <p14:tracePt t="77300" x="6756400" y="3752850"/>
          <p14:tracePt t="77317" x="6750050" y="3752850"/>
          <p14:tracePt t="77442" x="6769100" y="3752850"/>
          <p14:tracePt t="77450" x="6800850" y="3752850"/>
          <p14:tracePt t="77459" x="6864350" y="3752850"/>
          <p14:tracePt t="77467" x="6915150" y="3752850"/>
          <p14:tracePt t="77468" x="7061200" y="3752850"/>
          <p14:tracePt t="77484" x="7232650" y="3752850"/>
          <p14:tracePt t="77500" x="7391400" y="3752850"/>
          <p14:tracePt t="77517" x="7524750" y="3752850"/>
          <p14:tracePt t="77535" x="7639050" y="3752850"/>
          <p14:tracePt t="77550" x="7696200" y="3752850"/>
          <p14:tracePt t="77567" x="7708900" y="3752850"/>
          <p14:tracePt t="77723" x="7696200" y="3752850"/>
          <p14:tracePt t="77730" x="7670800" y="3752850"/>
          <p14:tracePt t="77735" x="7575550" y="3784600"/>
          <p14:tracePt t="77751" x="7461250" y="3810000"/>
          <p14:tracePt t="77767" x="7334250" y="3829050"/>
          <p14:tracePt t="77784" x="7219950" y="3848100"/>
          <p14:tracePt t="77800" x="7156450" y="3854450"/>
          <p14:tracePt t="77817" x="7112000" y="3860800"/>
          <p14:tracePt t="77834" x="7092950" y="3867150"/>
          <p14:tracePt t="77955" x="7099300" y="3867150"/>
          <p14:tracePt t="77962" x="7131050" y="3867150"/>
          <p14:tracePt t="77967" x="7200900" y="3867150"/>
          <p14:tracePt t="77983" x="7277100" y="3867150"/>
          <p14:tracePt t="77984" x="7435850" y="3867150"/>
          <p14:tracePt t="78001" x="7588250" y="3867150"/>
          <p14:tracePt t="78017" x="7715250" y="3867150"/>
          <p14:tracePt t="78035" x="7734300" y="3867150"/>
          <p14:tracePt t="78146" x="7740650" y="3867150"/>
          <p14:tracePt t="78154" x="7734300" y="3886200"/>
          <p14:tracePt t="78162" x="7715250" y="3905250"/>
          <p14:tracePt t="78167" x="7620000" y="3949700"/>
          <p14:tracePt t="78183" x="7473950" y="4000500"/>
          <p14:tracePt t="78200" x="7334250" y="4038600"/>
          <p14:tracePt t="78217" x="7226300" y="4051300"/>
          <p14:tracePt t="78217" x="7194550" y="4057650"/>
          <p14:tracePt t="78234" x="7156450" y="4057650"/>
          <p14:tracePt t="78251" x="7150100" y="4057650"/>
          <p14:tracePt t="78346" x="7156450" y="4064000"/>
          <p14:tracePt t="78354" x="7188200" y="4070350"/>
          <p14:tracePt t="78362" x="7213600" y="4070350"/>
          <p14:tracePt t="78367" x="7340600" y="4089400"/>
          <p14:tracePt t="78384" x="7499350" y="4121150"/>
          <p14:tracePt t="78401" x="7620000" y="4140200"/>
          <p14:tracePt t="78417" x="7715250" y="4171950"/>
          <p14:tracePt t="78435" x="7721600" y="4171950"/>
          <p14:tracePt t="78530" x="7721600" y="4178300"/>
          <p14:tracePt t="78538" x="7702550" y="4191000"/>
          <p14:tracePt t="78546" x="7658100" y="4203700"/>
          <p14:tracePt t="78550" x="7524750" y="4241800"/>
          <p14:tracePt t="78568" x="7372350" y="4260850"/>
          <p14:tracePt t="78583" x="7245350" y="4273550"/>
          <p14:tracePt t="78601" x="7181850" y="4279900"/>
          <p14:tracePt t="78617" x="7169150" y="4286250"/>
          <p14:tracePt t="78674" x="7169150" y="4292600"/>
          <p14:tracePt t="78698" x="7194550" y="4298950"/>
          <p14:tracePt t="78699" x="7245350" y="4298950"/>
          <p14:tracePt t="78714" x="7315200" y="4298950"/>
          <p14:tracePt t="78718" x="7531100" y="4305300"/>
          <p14:tracePt t="78734" x="7804150" y="4305300"/>
          <p14:tracePt t="78750" x="7988300" y="4311650"/>
          <p14:tracePt t="78767" x="8077200" y="4311650"/>
          <p14:tracePt t="78783" x="8083550" y="4311650"/>
          <p14:tracePt t="78891" x="8077200" y="4318000"/>
          <p14:tracePt t="78898" x="8045450" y="4318000"/>
          <p14:tracePt t="78899" x="8001000" y="4324350"/>
          <p14:tracePt t="78917" x="7943850" y="4324350"/>
          <p14:tracePt t="78933" x="7816850" y="4324350"/>
          <p14:tracePt t="78935" x="7683500" y="4324350"/>
          <p14:tracePt t="78950" x="7575550" y="4324350"/>
          <p14:tracePt t="78967" x="7480300" y="4324350"/>
          <p14:tracePt t="78984" x="7391400" y="4324350"/>
          <p14:tracePt t="79001" x="7346950" y="4324350"/>
          <p14:tracePt t="79017" x="7289800" y="4324350"/>
          <p14:tracePt t="79035" x="7270750" y="4324350"/>
          <p14:tracePt t="79051" x="7251700" y="4330700"/>
          <p14:tracePt t="79067" x="7232650" y="4330700"/>
          <p14:tracePt t="79084" x="7213600" y="4337050"/>
          <p14:tracePt t="79100" x="7200900" y="4337050"/>
          <p14:tracePt t="79117" x="7188200" y="4337050"/>
          <p14:tracePt t="79134" x="7175500" y="4343400"/>
          <p14:tracePt t="79151" x="7156450" y="4343400"/>
          <p14:tracePt t="79167" x="7124700" y="4349750"/>
          <p14:tracePt t="79183" x="7086600" y="4349750"/>
          <p14:tracePt t="79200" x="7048500" y="4356100"/>
          <p14:tracePt t="79217" x="7010400" y="4356100"/>
          <p14:tracePt t="79217" x="6997700" y="4356100"/>
          <p14:tracePt t="79235" x="6972300" y="4356100"/>
          <p14:tracePt t="79251" x="6965950" y="4356100"/>
          <p14:tracePt t="79267" x="6959600" y="4356100"/>
          <p14:tracePt t="79378" x="6972300" y="4356100"/>
          <p14:tracePt t="79378" x="6985000" y="4356100"/>
          <p14:tracePt t="79394" x="7004050" y="4356100"/>
          <p14:tracePt t="79402" x="7042150" y="4356100"/>
          <p14:tracePt t="79403" x="7061200" y="4356100"/>
          <p14:tracePt t="79418" x="7118350" y="4356100"/>
          <p14:tracePt t="79418" x="7150100" y="4349750"/>
          <p14:tracePt t="79450" x="7181850" y="4349750"/>
          <p14:tracePt t="79451" x="7207250" y="4349750"/>
          <p14:tracePt t="79467" x="7213600" y="4349750"/>
          <p14:tracePt t="79484" x="7219950" y="4349750"/>
          <p14:tracePt t="79618" x="7213600" y="4349750"/>
          <p14:tracePt t="79626" x="7200900" y="4349750"/>
          <p14:tracePt t="79634" x="7194550" y="4349750"/>
          <p14:tracePt t="79635" x="7169150" y="4349750"/>
          <p14:tracePt t="79651" x="7137400" y="4356100"/>
          <p14:tracePt t="79667" x="7112000" y="4362450"/>
          <p14:tracePt t="79684" x="7086600" y="4362450"/>
          <p14:tracePt t="79700" x="7073900" y="4368800"/>
          <p14:tracePt t="79717" x="7067550" y="4368800"/>
          <p14:tracePt t="79734" x="7061200" y="4368800"/>
          <p14:tracePt t="79866" x="7067550" y="4368800"/>
          <p14:tracePt t="79890" x="7073900" y="4368800"/>
          <p14:tracePt t="79898" x="7086600" y="4368800"/>
          <p14:tracePt t="79930" x="7099300" y="4368800"/>
          <p14:tracePt t="79943" x="7105650" y="4368800"/>
          <p14:tracePt t="79946" x="7112000" y="4368800"/>
          <p14:tracePt t="79950" x="7137400" y="4368800"/>
          <p14:tracePt t="79967" x="7162800" y="4362450"/>
          <p14:tracePt t="79984" x="7188200" y="4356100"/>
          <p14:tracePt t="80000" x="7207250" y="4356100"/>
          <p14:tracePt t="80017" x="7239000" y="4356100"/>
          <p14:tracePt t="80034" x="7258050" y="4356100"/>
          <p14:tracePt t="80051" x="7270750" y="4356100"/>
          <p14:tracePt t="80067" x="7283450" y="4356100"/>
          <p14:tracePt t="80084" x="7302500" y="4356100"/>
          <p14:tracePt t="80100" x="7327900" y="4356100"/>
          <p14:tracePt t="80117" x="7359650" y="4356100"/>
          <p14:tracePt t="80134" x="7397750" y="4356100"/>
          <p14:tracePt t="80151" x="7435850" y="4356100"/>
          <p14:tracePt t="80167" x="7480300" y="4356100"/>
          <p14:tracePt t="80184" x="7543800" y="4356100"/>
          <p14:tracePt t="80200" x="7632700" y="4356100"/>
          <p14:tracePt t="80217" x="7708900" y="4356100"/>
          <p14:tracePt t="80233" x="7797800" y="4356100"/>
          <p14:tracePt t="80251" x="7842250" y="4356100"/>
          <p14:tracePt t="80267" x="7874000" y="4356100"/>
          <p14:tracePt t="80284" x="7886700" y="4356100"/>
          <p14:tracePt t="80300" x="7899400" y="4356100"/>
          <p14:tracePt t="80317" x="7905750" y="4356100"/>
          <p14:tracePt t="80354" x="7912100" y="4356100"/>
          <p14:tracePt t="81418" x="7886700" y="4349750"/>
          <p14:tracePt t="81426" x="7861300" y="4343400"/>
          <p14:tracePt t="81443" x="7791450" y="4343400"/>
          <p14:tracePt t="81443" x="7753350" y="4343400"/>
          <p14:tracePt t="81452" x="7677150" y="4343400"/>
          <p14:tracePt t="81468" x="7588250" y="4343400"/>
          <p14:tracePt t="81485" x="7524750" y="4343400"/>
          <p14:tracePt t="81500" x="7454900" y="4343400"/>
          <p14:tracePt t="81517" x="7410450" y="4343400"/>
          <p14:tracePt t="81534" x="7378700" y="4343400"/>
          <p14:tracePt t="81550" x="7346950" y="4343400"/>
          <p14:tracePt t="81567" x="7334250" y="4343400"/>
          <p14:tracePt t="81583" x="7308850" y="4343400"/>
          <p14:tracePt t="81601" x="7296150" y="4343400"/>
          <p14:tracePt t="81617" x="7270750" y="4343400"/>
          <p14:tracePt t="81634" x="7264400" y="4343400"/>
          <p14:tracePt t="81682" x="7258050" y="4343400"/>
          <p14:tracePt t="81754" x="7270750" y="4343400"/>
          <p14:tracePt t="81763" x="7289800" y="4349750"/>
          <p14:tracePt t="81770" x="7308850" y="4356100"/>
          <p14:tracePt t="81770" x="7353300" y="4362450"/>
          <p14:tracePt t="81783" x="7493000" y="4381500"/>
          <p14:tracePt t="81800" x="7664450" y="4387850"/>
          <p14:tracePt t="81817" x="7810500" y="4387850"/>
          <p14:tracePt t="81817" x="7867650" y="4387850"/>
          <p14:tracePt t="81834" x="7924800" y="4368800"/>
          <p14:tracePt t="81851" x="7937500" y="4356100"/>
          <p14:tracePt t="81867" x="7943850" y="4349750"/>
          <p14:tracePt t="81884" x="7943850" y="4343400"/>
          <p14:tracePt t="81901" x="7943850" y="4337050"/>
          <p14:tracePt t="81962" x="7943850" y="4330700"/>
          <p14:tracePt t="81979" x="7937500" y="4324350"/>
          <p14:tracePt t="81987" x="7924800" y="4318000"/>
          <p14:tracePt t="81987" x="7912100" y="4318000"/>
          <p14:tracePt t="82003" x="7893050" y="4311650"/>
          <p14:tracePt t="82003" x="7880350" y="4311650"/>
          <p14:tracePt t="82018" x="7848600" y="4305300"/>
          <p14:tracePt t="82018" x="7835900" y="4305300"/>
          <p14:tracePt t="82035" x="7810500" y="4305300"/>
          <p14:tracePt t="82051" x="7797800" y="4305300"/>
          <p14:tracePt t="82068" x="7791450" y="4305300"/>
          <p14:tracePt t="82085" x="7785100" y="4305300"/>
          <p14:tracePt t="82102" x="7778750" y="4305300"/>
          <p14:tracePt t="82118" x="7772400" y="4305300"/>
          <p14:tracePt t="82155" x="7766050" y="4305300"/>
          <p14:tracePt t="82259" x="7772400" y="4305300"/>
          <p14:tracePt t="82275" x="7785100" y="4305300"/>
          <p14:tracePt t="82283" x="7816850" y="4292600"/>
          <p14:tracePt t="82301" x="7829550" y="4279900"/>
          <p14:tracePt t="82302" x="7867650" y="4235450"/>
          <p14:tracePt t="82318" x="7905750" y="4165600"/>
          <p14:tracePt t="82335" x="7943850" y="4057650"/>
          <p14:tracePt t="82351" x="7981950" y="3956050"/>
          <p14:tracePt t="82368" x="7994650" y="3930650"/>
          <p14:tracePt t="82384" x="8001000" y="3917950"/>
          <p14:tracePt t="82401" x="8007350" y="3905250"/>
          <p14:tracePt t="82418" x="8007350" y="3892550"/>
          <p14:tracePt t="82435" x="8013700" y="3892550"/>
          <p14:tracePt t="82562" x="8013700" y="3886200"/>
          <p14:tracePt t="82579" x="8001000" y="3892550"/>
          <p14:tracePt t="82587" x="7988300" y="3898900"/>
          <p14:tracePt t="82601" x="7981950" y="3917950"/>
          <p14:tracePt t="82602" x="7937500" y="3949700"/>
          <p14:tracePt t="82618" x="7912100" y="3975100"/>
          <p14:tracePt t="82636" x="7899400" y="3981450"/>
          <p14:tracePt t="82651" x="7899400" y="3987800"/>
          <p14:tracePt t="82755" x="7899400" y="3994150"/>
          <p14:tracePt t="82763" x="7918450" y="3994150"/>
          <p14:tracePt t="82769" x="7956550" y="3987800"/>
          <p14:tracePt t="82779" x="7981950" y="3975100"/>
          <p14:tracePt t="82786" x="8070850" y="3937000"/>
          <p14:tracePt t="82801" x="8153400" y="3898900"/>
          <p14:tracePt t="82818" x="8248650" y="3810000"/>
          <p14:tracePt t="82836" x="8280400" y="3752850"/>
          <p14:tracePt t="82851" x="8299450" y="3695700"/>
          <p14:tracePt t="82868" x="8318500" y="3632200"/>
          <p14:tracePt t="82884" x="8331200" y="3581400"/>
          <p14:tracePt t="82900" x="8350250" y="3536950"/>
          <p14:tracePt t="82917" x="8362950" y="3479800"/>
          <p14:tracePt t="82934" x="8382000" y="3429000"/>
          <p14:tracePt t="82952" x="8407400" y="3371850"/>
          <p14:tracePt t="82968" x="8420100" y="3321050"/>
          <p14:tracePt t="82985" x="8432800" y="3257550"/>
          <p14:tracePt t="83001" x="8445500" y="3181350"/>
          <p14:tracePt t="83018" x="8470900" y="3060700"/>
          <p14:tracePt t="83035" x="8477250" y="2990850"/>
          <p14:tracePt t="83052" x="8489950" y="2908300"/>
          <p14:tracePt t="83068" x="8496300" y="2832100"/>
          <p14:tracePt t="83085" x="8496300" y="2736850"/>
          <p14:tracePt t="83101" x="8496300" y="2647950"/>
          <p14:tracePt t="83119" x="8496300" y="2578100"/>
          <p14:tracePt t="83134" x="8496300" y="2508250"/>
          <p14:tracePt t="83151" x="8496300" y="2451100"/>
          <p14:tracePt t="83168" x="8496300" y="2406650"/>
          <p14:tracePt t="83185" x="8489950" y="2355850"/>
          <p14:tracePt t="83201" x="8470900" y="2305050"/>
          <p14:tracePt t="83218" x="8445500" y="2247900"/>
          <p14:tracePt t="83235" x="8420100" y="2190750"/>
          <p14:tracePt t="83251" x="8388350" y="2146300"/>
          <p14:tracePt t="83268" x="8362950" y="2108200"/>
          <p14:tracePt t="83285" x="8337550" y="2070100"/>
          <p14:tracePt t="83301" x="8312150" y="2032000"/>
          <p14:tracePt t="83318" x="8286750" y="1987550"/>
          <p14:tracePt t="83334" x="8261350" y="1955800"/>
          <p14:tracePt t="83351" x="8235950" y="1924050"/>
          <p14:tracePt t="83368" x="8210550" y="1892300"/>
          <p14:tracePt t="83385" x="8185150" y="1847850"/>
          <p14:tracePt t="83401" x="8147050" y="1816100"/>
          <p14:tracePt t="83418" x="8108950" y="1771650"/>
          <p14:tracePt t="83435" x="8089900" y="1752600"/>
          <p14:tracePt t="83451" x="8077200" y="1739900"/>
          <p14:tracePt t="83468" x="8058150" y="1733550"/>
          <p14:tracePt t="83485" x="8051800" y="1727200"/>
          <p14:tracePt t="83501" x="8045450" y="1727200"/>
          <p14:tracePt t="83518" x="8039100" y="1720850"/>
          <p14:tracePt t="83534" x="8032750" y="1720850"/>
          <p14:tracePt t="83771" x="8032750" y="1727200"/>
          <p14:tracePt t="83779" x="8032750" y="1752600"/>
          <p14:tracePt t="83787" x="8032750" y="1771650"/>
          <p14:tracePt t="83787" x="8032750" y="1797050"/>
          <p14:tracePt t="83801" x="8032750" y="1828800"/>
          <p14:tracePt t="83801" x="8032750" y="1841500"/>
          <p14:tracePt t="83819" x="8039100" y="1854200"/>
          <p14:tracePt t="83835" x="8045450" y="1866900"/>
          <p14:tracePt t="83963" x="8051800" y="1873250"/>
          <p14:tracePt t="83979" x="8058150" y="1879600"/>
          <p14:tracePt t="83987" x="8058150" y="1885950"/>
          <p14:tracePt t="84011" x="8070850" y="1885950"/>
          <p14:tracePt t="84019" x="8070850" y="1892300"/>
          <p14:tracePt t="84035" x="8077200" y="1892300"/>
          <p14:tracePt t="85843" x="8064500" y="1892300"/>
          <p14:tracePt t="85851" x="7988300" y="1892300"/>
          <p14:tracePt t="85860" x="7924800" y="1917700"/>
          <p14:tracePt t="85868" x="7734300" y="1974850"/>
          <p14:tracePt t="85885" x="7378700" y="2063750"/>
          <p14:tracePt t="85902" x="6896100" y="2254250"/>
          <p14:tracePt t="85918" x="6159500" y="2546350"/>
          <p14:tracePt t="85935" x="5435600" y="2921000"/>
          <p14:tracePt t="85951" x="4686300" y="3359150"/>
          <p14:tracePt t="85968" x="4121150" y="3771900"/>
          <p14:tracePt t="85984" x="3759200" y="4064000"/>
          <p14:tracePt t="86001" x="3613150" y="4222750"/>
          <p14:tracePt t="86017" x="3536950" y="4400550"/>
          <p14:tracePt t="86035" x="3517900" y="4508500"/>
          <p14:tracePt t="86051" x="3492500" y="4648200"/>
          <p14:tracePt t="86067" x="3473450" y="4800600"/>
          <p14:tracePt t="86084" x="3473450" y="4953000"/>
          <p14:tracePt t="86101" x="3473450" y="5080000"/>
          <p14:tracePt t="86117" x="3473450" y="5194300"/>
          <p14:tracePt t="86134" x="3505200" y="5283200"/>
          <p14:tracePt t="86151" x="3575050" y="5397500"/>
          <p14:tracePt t="86167" x="3663950" y="5511800"/>
          <p14:tracePt t="86184" x="3778250" y="5632450"/>
          <p14:tracePt t="86201" x="3905250" y="5734050"/>
          <p14:tracePt t="86218" x="4089400" y="5848350"/>
          <p14:tracePt t="86235" x="4178300" y="5880100"/>
          <p14:tracePt t="86252" x="4235450" y="5892800"/>
          <p14:tracePt t="86268" x="4286250" y="5892800"/>
          <p14:tracePt t="86285" x="4349750" y="5873750"/>
          <p14:tracePt t="86301" x="4445000" y="5803900"/>
          <p14:tracePt t="86318" x="4527550" y="5708650"/>
          <p14:tracePt t="86334" x="4578350" y="5588000"/>
          <p14:tracePt t="86351" x="4597400" y="5454650"/>
          <p14:tracePt t="86368" x="4597400" y="5327650"/>
          <p14:tracePt t="86384" x="4572000" y="5213350"/>
          <p14:tracePt t="86401" x="4514850" y="5086350"/>
          <p14:tracePt t="86418" x="4432300" y="4978400"/>
          <p14:tracePt t="86433" x="4324350" y="4876800"/>
          <p14:tracePt t="86450" x="4248150" y="4832350"/>
          <p14:tracePt t="86466" x="4191000" y="4826000"/>
          <p14:tracePt t="86483" x="4133850" y="4813300"/>
          <p14:tracePt t="86500" x="4089400" y="4813300"/>
          <p14:tracePt t="86516" x="4051300" y="4813300"/>
          <p14:tracePt t="86533" x="4013200" y="4819650"/>
          <p14:tracePt t="86550" x="3994150" y="4832350"/>
          <p14:tracePt t="86566" x="3962400" y="4864100"/>
          <p14:tracePt t="86583" x="3924300" y="4908550"/>
          <p14:tracePt t="86600" x="3886200" y="4959350"/>
          <p14:tracePt t="86618" x="3860800" y="5016500"/>
          <p14:tracePt t="86634" x="3848100" y="5086350"/>
          <p14:tracePt t="86651" x="3841750" y="5137150"/>
          <p14:tracePt t="86667" x="3835400" y="5175250"/>
          <p14:tracePt t="86683" x="3835400" y="5219700"/>
          <p14:tracePt t="86700" x="3835400" y="5270500"/>
          <p14:tracePt t="86716" x="3848100" y="5314950"/>
          <p14:tracePt t="86733" x="3860800" y="5359400"/>
          <p14:tracePt t="86750" x="3879850" y="5391150"/>
          <p14:tracePt t="86766" x="3905250" y="5416550"/>
          <p14:tracePt t="86783" x="3930650" y="5448300"/>
          <p14:tracePt t="86800" x="3968750" y="5467350"/>
          <p14:tracePt t="86816" x="4006850" y="5480050"/>
          <p14:tracePt t="86833" x="4102100" y="5480050"/>
          <p14:tracePt t="86851" x="4171950" y="5480050"/>
          <p14:tracePt t="86868" x="4248150" y="5480050"/>
          <p14:tracePt t="86885" x="4330700" y="5480050"/>
          <p14:tracePt t="86901" x="4400550" y="5467350"/>
          <p14:tracePt t="86917" x="4476750" y="5441950"/>
          <p14:tracePt t="86933" x="4546600" y="5397500"/>
          <p14:tracePt t="86950" x="4610100" y="5340350"/>
          <p14:tracePt t="86966" x="4660900" y="5270500"/>
          <p14:tracePt t="86983" x="4673600" y="5156200"/>
          <p14:tracePt t="87000" x="4673600" y="5016500"/>
          <p14:tracePt t="87016" x="4622800" y="4838700"/>
          <p14:tracePt t="87033" x="4540250" y="4699000"/>
          <p14:tracePt t="87050" x="4413250" y="4495800"/>
          <p14:tracePt t="87066" x="4337050" y="4406900"/>
          <p14:tracePt t="87085" x="4292600" y="4368800"/>
          <p14:tracePt t="87101" x="4254500" y="4349750"/>
          <p14:tracePt t="87118" x="4235450" y="4349750"/>
          <p14:tracePt t="87134" x="4191000" y="4349750"/>
          <p14:tracePt t="87151" x="4140200" y="4356100"/>
          <p14:tracePt t="87168" x="4064000" y="4400550"/>
          <p14:tracePt t="87184" x="3962400" y="4489450"/>
          <p14:tracePt t="87200" x="3892550" y="4565650"/>
          <p14:tracePt t="87217" x="3829050" y="4654550"/>
          <p14:tracePt t="87233" x="3797300" y="4737100"/>
          <p14:tracePt t="87250" x="3784600" y="4851400"/>
          <p14:tracePt t="87266" x="3784600" y="4927600"/>
          <p14:tracePt t="87283" x="3810000" y="5010150"/>
          <p14:tracePt t="87300" x="3829050" y="5073650"/>
          <p14:tracePt t="87317" x="3848100" y="5124450"/>
          <p14:tracePt t="87333" x="3854450" y="5156200"/>
          <p14:tracePt t="87350" x="3873500" y="5187950"/>
          <p14:tracePt t="87368" x="3879850" y="5207000"/>
          <p14:tracePt t="87385" x="3886200" y="5213350"/>
          <p14:tracePt t="87401" x="3898900" y="5226050"/>
          <p14:tracePt t="87416" x="3924300" y="5245100"/>
          <p14:tracePt t="87433" x="3943350" y="5257800"/>
          <p14:tracePt t="87450" x="3975100" y="5264150"/>
          <p14:tracePt t="87466" x="3987800" y="5270500"/>
          <p14:tracePt t="87483" x="4000500" y="5270500"/>
          <p14:tracePt t="87500" x="4006850" y="5270500"/>
          <p14:tracePt t="87516" x="4013200" y="5270500"/>
          <p14:tracePt t="88738" x="4032250" y="5270500"/>
          <p14:tracePt t="88746" x="4108450" y="5270500"/>
          <p14:tracePt t="88759" x="4159250" y="5270500"/>
          <p14:tracePt t="88759" x="4248150" y="5257800"/>
          <p14:tracePt t="88768" x="4559300" y="5175250"/>
          <p14:tracePt t="88784" x="4851400" y="5105400"/>
          <p14:tracePt t="88801" x="5187950" y="5029200"/>
          <p14:tracePt t="88816" x="5638800" y="4927600"/>
          <p14:tracePt t="88833" x="6134100" y="4845050"/>
          <p14:tracePt t="88850" x="7239000" y="4692650"/>
          <p14:tracePt t="88868" x="8039100" y="4489450"/>
          <p14:tracePt t="88884" x="8661400" y="4286250"/>
          <p14:tracePt t="88901" x="8997950" y="4121150"/>
          <p14:tracePt t="88917" x="9131300" y="4006850"/>
          <p14:tracePt t="88934" x="9137650" y="3892550"/>
          <p14:tracePt t="88949" x="9137650" y="3759200"/>
          <p14:tracePt t="88966" x="9137650" y="3625850"/>
          <p14:tracePt t="88983" x="9137650" y="3486150"/>
          <p14:tracePt t="89000" x="9137650" y="3352800"/>
          <p14:tracePt t="89016" x="9137650" y="3213100"/>
          <p14:tracePt t="89033" x="9112250" y="3054350"/>
          <p14:tracePt t="89050" x="9023350" y="2813050"/>
          <p14:tracePt t="89066" x="8959850" y="2667000"/>
          <p14:tracePt t="89083" x="8896350" y="2546350"/>
          <p14:tracePt t="89101" x="8839200" y="2470150"/>
          <p14:tracePt t="89117" x="8801100" y="2419350"/>
          <p14:tracePt t="89134" x="8782050" y="2387600"/>
          <p14:tracePt t="89151" x="8763000" y="2355850"/>
          <p14:tracePt t="89167" x="8743950" y="2336800"/>
          <p14:tracePt t="89183" x="8731250" y="2305050"/>
          <p14:tracePt t="89200" x="8699500" y="2260600"/>
          <p14:tracePt t="89216" x="8648700" y="2203450"/>
          <p14:tracePt t="89233" x="8559800" y="2139950"/>
          <p14:tracePt t="89250" x="8382000" y="2057400"/>
          <p14:tracePt t="89266" x="8261350" y="2019300"/>
          <p14:tracePt t="89283" x="8159750" y="1993900"/>
          <p14:tracePt t="89300" x="8070850" y="1981200"/>
          <p14:tracePt t="89316" x="7975600" y="1974850"/>
          <p14:tracePt t="89334" x="7874000" y="1974850"/>
          <p14:tracePt t="89351" x="7810500" y="1974850"/>
          <p14:tracePt t="89368" x="7702550" y="1974850"/>
          <p14:tracePt t="89384" x="7607300" y="1974850"/>
          <p14:tracePt t="89400" x="7524750" y="1974850"/>
          <p14:tracePt t="89416" x="7448550" y="1974850"/>
          <p14:tracePt t="89433" x="7378700" y="1974850"/>
          <p14:tracePt t="89450" x="7289800" y="1974850"/>
          <p14:tracePt t="89466" x="7239000" y="1993900"/>
          <p14:tracePt t="89483" x="7213600" y="1993900"/>
          <p14:tracePt t="89500" x="7181850" y="2006600"/>
          <p14:tracePt t="89516" x="7169150" y="2006600"/>
          <p14:tracePt t="89533" x="7150100" y="2006600"/>
          <p14:tracePt t="89550" x="7143750" y="2012950"/>
          <p14:tracePt t="89566" x="7137400" y="2012950"/>
          <p14:tracePt t="89674" x="7143750" y="2012950"/>
          <p14:tracePt t="89682" x="7169150" y="2012950"/>
          <p14:tracePt t="89683" x="7239000" y="2012950"/>
          <p14:tracePt t="89699" x="7346950" y="2012950"/>
          <p14:tracePt t="89717" x="7454900" y="2012950"/>
          <p14:tracePt t="89733" x="7569200" y="2012950"/>
          <p14:tracePt t="89750" x="7651750" y="2019300"/>
          <p14:tracePt t="89766" x="7689850" y="2025650"/>
          <p14:tracePt t="89783" x="7708900" y="2032000"/>
          <p14:tracePt t="89800" x="7715250" y="2032000"/>
          <p14:tracePt t="89898" x="7721600" y="2032000"/>
          <p14:tracePt t="89909" x="7708900" y="2057400"/>
          <p14:tracePt t="89909" x="7677150" y="2082800"/>
          <p14:tracePt t="89922" x="7626350" y="2108200"/>
          <p14:tracePt t="89930" x="7575550" y="2139950"/>
          <p14:tracePt t="89938" x="7435850" y="2209800"/>
          <p14:tracePt t="89950" x="7308850" y="2247900"/>
          <p14:tracePt t="89966" x="7213600" y="2279650"/>
          <p14:tracePt t="89983" x="7162800" y="2292350"/>
          <p14:tracePt t="89999" x="7150100" y="2298700"/>
          <p14:tracePt t="90074" x="7143750" y="2305050"/>
          <p14:tracePt t="90090" x="7150100" y="2305050"/>
          <p14:tracePt t="90098" x="7175500" y="2311400"/>
          <p14:tracePt t="90117" x="7270750" y="2324100"/>
          <p14:tracePt t="90119" x="7423150" y="2343150"/>
          <p14:tracePt t="90134" x="7575550" y="2368550"/>
          <p14:tracePt t="90150" x="7670800" y="2387600"/>
          <p14:tracePt t="90167" x="7689850" y="2387600"/>
          <p14:tracePt t="90234" x="7696200" y="2387600"/>
          <p14:tracePt t="90242" x="7696200" y="2400300"/>
          <p14:tracePt t="90250" x="7683500" y="2419350"/>
          <p14:tracePt t="90250" x="7607300" y="2476500"/>
          <p14:tracePt t="90266" x="7486650" y="2546350"/>
          <p14:tracePt t="90283" x="7359650" y="2622550"/>
          <p14:tracePt t="90300" x="7277100" y="2667000"/>
          <p14:tracePt t="90316" x="7239000" y="2692400"/>
          <p14:tracePt t="90334" x="7226300" y="2698750"/>
          <p14:tracePt t="90426" x="7232650" y="2711450"/>
          <p14:tracePt t="90434" x="7302500" y="2717800"/>
          <p14:tracePt t="90443" x="7366000" y="2736850"/>
          <p14:tracePt t="90451" x="7486650" y="2755900"/>
          <p14:tracePt t="90467" x="7575550" y="2774950"/>
          <p14:tracePt t="90484" x="7626350" y="2787650"/>
          <p14:tracePt t="90578" x="7632700" y="2794000"/>
          <p14:tracePt t="90586" x="7632700" y="2800350"/>
          <p14:tracePt t="90594" x="7613650" y="2819400"/>
          <p14:tracePt t="90602" x="7550150" y="2857500"/>
          <p14:tracePt t="90616" x="7467600" y="2908300"/>
          <p14:tracePt t="90633" x="7378700" y="2952750"/>
          <p14:tracePt t="90650" x="7308850" y="2984500"/>
          <p14:tracePt t="90666" x="7296150" y="2990850"/>
          <p14:tracePt t="90762" x="7321550" y="2997200"/>
          <p14:tracePt t="90770" x="7353300" y="2997200"/>
          <p14:tracePt t="90776" x="7416800" y="2997200"/>
          <p14:tracePt t="90784" x="7581900" y="2997200"/>
          <p14:tracePt t="90801" x="7759700" y="2997200"/>
          <p14:tracePt t="90817" x="7943850" y="2997200"/>
          <p14:tracePt t="90833" x="8083550" y="2997200"/>
          <p14:tracePt t="90850" x="8089900" y="2997200"/>
          <p14:tracePt t="90938" x="8096250" y="2997200"/>
          <p14:tracePt t="90954" x="8070850" y="2997200"/>
          <p14:tracePt t="90963" x="8045450" y="2997200"/>
          <p14:tracePt t="90965" x="7994650" y="2997200"/>
          <p14:tracePt t="90970" x="7943850" y="2997200"/>
          <p14:tracePt t="90984" x="7810500" y="2997200"/>
          <p14:tracePt t="91000" x="7664450" y="2997200"/>
          <p14:tracePt t="91000" x="7581900" y="2997200"/>
          <p14:tracePt t="91018" x="7448550" y="2997200"/>
          <p14:tracePt t="91035" x="7359650" y="2984500"/>
          <p14:tracePt t="91050" x="7315200" y="2971800"/>
          <p14:tracePt t="91067" x="7302500" y="2965450"/>
          <p14:tracePt t="91083" x="7289800" y="2965450"/>
          <p14:tracePt t="91569"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a:t>Interrupt Organization</a:t>
            </a:r>
            <a:endParaRPr lang="en-GB"/>
          </a:p>
        </p:txBody>
      </p:sp>
      <p:sp>
        <p:nvSpPr>
          <p:cNvPr id="319491" name="Rectangle 3"/>
          <p:cNvSpPr>
            <a:spLocks noGrp="1" noChangeArrowheads="1"/>
          </p:cNvSpPr>
          <p:nvPr>
            <p:ph type="body" idx="1"/>
          </p:nvPr>
        </p:nvSpPr>
        <p:spPr/>
        <p:txBody>
          <a:bodyPr/>
          <a:lstStyle/>
          <a:p>
            <a:r>
              <a:rPr lang="en-NZ"/>
              <a:t>The C8051F020 supports 22 interrupt sources, including:</a:t>
            </a:r>
          </a:p>
          <a:p>
            <a:pPr lvl="1"/>
            <a:r>
              <a:rPr lang="en-NZ"/>
              <a:t>4 external interrupts (/INT0, /INT1, Interrupt 6 and Interrupt 7)</a:t>
            </a:r>
          </a:p>
          <a:p>
            <a:pPr lvl="1"/>
            <a:r>
              <a:rPr lang="en-NZ"/>
              <a:t>5 timer interrupts (Timer 0 through 4 Overflow)</a:t>
            </a:r>
          </a:p>
          <a:p>
            <a:pPr lvl="1"/>
            <a:r>
              <a:rPr lang="en-NZ"/>
              <a:t>2 serial port interrupts (UART0, UART1)</a:t>
            </a:r>
          </a:p>
          <a:p>
            <a:r>
              <a:rPr lang="en-NZ"/>
              <a:t>Each interrupt source has one or more associated </a:t>
            </a:r>
            <a:r>
              <a:rPr lang="en-NZ" b="1"/>
              <a:t>interrupt-pending</a:t>
            </a:r>
            <a:r>
              <a:rPr lang="en-NZ"/>
              <a:t> flag(s) located in an SFR</a:t>
            </a:r>
          </a:p>
          <a:p>
            <a:r>
              <a:rPr lang="en-NZ"/>
              <a:t>When a peripheral or external source meets a valid interrupt condition, the associated interrupt-pending flag is set to 1</a:t>
            </a:r>
          </a:p>
          <a:p>
            <a:pPr lvl="1"/>
            <a:r>
              <a:rPr lang="en-NZ"/>
              <a:t>These interrupt flags are “level sensitive” in that if the flag is not cleared in the ISR by either hardware or software, the interrupt will trigger again, even if the event that originally caused the interrupt did not occur again</a:t>
            </a:r>
          </a:p>
          <a:p>
            <a:r>
              <a:rPr lang="en-NZ"/>
              <a:t>All interrupts are disabled after a system reset and enabled individually by software</a:t>
            </a:r>
          </a:p>
          <a:p>
            <a:endParaRPr lang="en-NZ"/>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904"/>
    </mc:Choice>
    <mc:Fallback>
      <p:transition spd="slow" advTm="19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959" x="4654550" y="1231900"/>
          <p14:tracePt t="6103" x="4648200" y="1238250"/>
          <p14:tracePt t="6111" x="4635500" y="1238250"/>
          <p14:tracePt t="6119" x="4597400" y="1244600"/>
          <p14:tracePt t="6127" x="4527550" y="1250950"/>
          <p14:tracePt t="6143" x="4438650" y="1270000"/>
          <p14:tracePt t="6159" x="4356100" y="1276350"/>
          <p14:tracePt t="6159" x="4318000" y="1282700"/>
          <p14:tracePt t="6175" x="4241800" y="1289050"/>
          <p14:tracePt t="6191" x="4191000" y="1301750"/>
          <p14:tracePt t="6215" x="4159250" y="1308100"/>
          <p14:tracePt t="6231" x="4133850" y="1308100"/>
          <p14:tracePt t="6248" x="4108450" y="1314450"/>
          <p14:tracePt t="6263" x="4095750" y="1314450"/>
          <p14:tracePt t="6274" x="4076700" y="1314450"/>
          <p14:tracePt t="6290" x="4070350" y="1314450"/>
          <p14:tracePt t="6543" x="4076700" y="1314450"/>
          <p14:tracePt t="6551" x="4102100" y="1314450"/>
          <p14:tracePt t="6559" x="4165600" y="1314450"/>
          <p14:tracePt t="6575" x="4191000" y="1314450"/>
          <p14:tracePt t="6576" x="4229100" y="1314450"/>
          <p14:tracePt t="6590" x="4349750" y="1314450"/>
          <p14:tracePt t="6608" x="4419600" y="1314450"/>
          <p14:tracePt t="6623" x="4483100" y="1314450"/>
          <p14:tracePt t="6640" x="4533900" y="1314450"/>
          <p14:tracePt t="6657" x="4578350" y="1314450"/>
          <p14:tracePt t="6674" x="4629150" y="1314450"/>
          <p14:tracePt t="6691" x="4692650" y="1314450"/>
          <p14:tracePt t="6707" x="4749800" y="1314450"/>
          <p14:tracePt t="6723" x="4819650" y="1314450"/>
          <p14:tracePt t="6740" x="4895850" y="1314450"/>
          <p14:tracePt t="6757" x="4953000" y="1314450"/>
          <p14:tracePt t="6773" x="5035550" y="1314450"/>
          <p14:tracePt t="6790" x="5149850" y="1320800"/>
          <p14:tracePt t="6808" x="5226050" y="1320800"/>
          <p14:tracePt t="6823" x="5308600" y="1320800"/>
          <p14:tracePt t="6840" x="5397500" y="1320800"/>
          <p14:tracePt t="6858" x="5454650" y="1320800"/>
          <p14:tracePt t="6874" x="5530850" y="1320800"/>
          <p14:tracePt t="6891" x="5588000" y="1320800"/>
          <p14:tracePt t="6908" x="5657850" y="1320800"/>
          <p14:tracePt t="6924" x="5721350" y="1320800"/>
          <p14:tracePt t="6941" x="5784850" y="1320800"/>
          <p14:tracePt t="6958" x="5848350" y="1320800"/>
          <p14:tracePt t="6975" x="5899150" y="1320800"/>
          <p14:tracePt t="6991" x="5975350" y="1320800"/>
          <p14:tracePt t="7009" x="6032500" y="1320800"/>
          <p14:tracePt t="7024" x="6096000" y="1320800"/>
          <p14:tracePt t="7041" x="6159500" y="1320800"/>
          <p14:tracePt t="7058" x="6229350" y="1320800"/>
          <p14:tracePt t="7074" x="6299200" y="1320800"/>
          <p14:tracePt t="7091" x="6362700" y="1320800"/>
          <p14:tracePt t="7108" x="6413500" y="1320800"/>
          <p14:tracePt t="7124" x="6464300" y="1320800"/>
          <p14:tracePt t="7141" x="6515100" y="1320800"/>
          <p14:tracePt t="7158" x="6584950" y="1320800"/>
          <p14:tracePt t="7175" x="6673850" y="1320800"/>
          <p14:tracePt t="7192" x="6737350" y="1320800"/>
          <p14:tracePt t="7208" x="6807200" y="1320800"/>
          <p14:tracePt t="7225" x="6870700" y="1320800"/>
          <p14:tracePt t="7241" x="6915150" y="1320800"/>
          <p14:tracePt t="7258" x="6953250" y="1320800"/>
          <p14:tracePt t="7274" x="6991350" y="1320800"/>
          <p14:tracePt t="7291" x="7023100" y="1320800"/>
          <p14:tracePt t="7308" x="7073900" y="1320800"/>
          <p14:tracePt t="7324" x="7112000" y="1320800"/>
          <p14:tracePt t="7341" x="7137400" y="1320800"/>
          <p14:tracePt t="7358" x="7162800" y="1320800"/>
          <p14:tracePt t="7374" x="7188200" y="1320800"/>
          <p14:tracePt t="7392" x="7200900" y="1320800"/>
          <p14:tracePt t="7408" x="7213600" y="1320800"/>
          <p14:tracePt t="7425" x="7226300" y="1320800"/>
          <p14:tracePt t="7441" x="7239000" y="1320800"/>
          <p14:tracePt t="7458" x="7251700" y="1320800"/>
          <p14:tracePt t="7474" x="7264400" y="1314450"/>
          <p14:tracePt t="7491" x="7302500" y="1308100"/>
          <p14:tracePt t="7508" x="7340600" y="1308100"/>
          <p14:tracePt t="7524" x="7404100" y="1295400"/>
          <p14:tracePt t="7541" x="7467600" y="1289050"/>
          <p14:tracePt t="7558" x="7524750" y="1276350"/>
          <p14:tracePt t="7574" x="7626350" y="1263650"/>
          <p14:tracePt t="7593" x="7670800" y="1250950"/>
          <p14:tracePt t="7609" x="7721600" y="1250950"/>
          <p14:tracePt t="7625" x="7785100" y="1238250"/>
          <p14:tracePt t="7641" x="7823200" y="1225550"/>
          <p14:tracePt t="7658" x="7880350" y="1212850"/>
          <p14:tracePt t="7674" x="7924800" y="1206500"/>
          <p14:tracePt t="7692" x="7950200" y="1193800"/>
          <p14:tracePt t="7708" x="7962900" y="1187450"/>
          <p14:tracePt t="7725" x="7969250" y="1187450"/>
          <p14:tracePt t="7808" x="7975600" y="1187450"/>
          <p14:tracePt t="7832" x="7981950" y="1187450"/>
          <p14:tracePt t="7840" x="7988300" y="1181100"/>
          <p14:tracePt t="7858" x="7994650" y="1181100"/>
          <p14:tracePt t="7859" x="8001000" y="1181100"/>
          <p14:tracePt t="7992" x="7969250" y="1181100"/>
          <p14:tracePt t="8000" x="7905750" y="1181100"/>
          <p14:tracePt t="8008" x="7702550" y="1187450"/>
          <p14:tracePt t="8017" x="7524750" y="1187450"/>
          <p14:tracePt t="8024" x="7067550" y="1187450"/>
          <p14:tracePt t="8041" x="6438900" y="1219200"/>
          <p14:tracePt t="8058" x="5683250" y="1238250"/>
          <p14:tracePt t="8074" x="4978400" y="1238250"/>
          <p14:tracePt t="8091" x="4451350" y="1238250"/>
          <p14:tracePt t="8108" x="4025900" y="1238250"/>
          <p14:tracePt t="8125" x="3689350" y="1238250"/>
          <p14:tracePt t="8141" x="3384550" y="1238250"/>
          <p14:tracePt t="8158" x="3105150" y="1238250"/>
          <p14:tracePt t="8174" x="2546350" y="1308100"/>
          <p14:tracePt t="8192" x="2235200" y="1365250"/>
          <p14:tracePt t="8208" x="1949450" y="1409700"/>
          <p14:tracePt t="8225" x="1727200" y="1454150"/>
          <p14:tracePt t="8241" x="1441450" y="1485900"/>
          <p14:tracePt t="8258" x="1225550" y="1524000"/>
          <p14:tracePt t="8274" x="1028700" y="1549400"/>
          <p14:tracePt t="8292" x="863600" y="1555750"/>
          <p14:tracePt t="8308" x="692150" y="1574800"/>
          <p14:tracePt t="8325" x="527050" y="1587500"/>
          <p14:tracePt t="8341" x="400050" y="1600200"/>
          <p14:tracePt t="8358" x="298450" y="1612900"/>
          <p14:tracePt t="8374" x="222250" y="1619250"/>
          <p14:tracePt t="8374" x="203200" y="1619250"/>
          <p14:tracePt t="8392" x="190500" y="1619250"/>
          <p14:tracePt t="8408" x="190500" y="1625600"/>
          <p14:tracePt t="8576" x="209550" y="1631950"/>
          <p14:tracePt t="8584" x="234950" y="1638300"/>
          <p14:tracePt t="8591" x="279400" y="1651000"/>
          <p14:tracePt t="8592" x="387350" y="1663700"/>
          <p14:tracePt t="8607" x="520700" y="1682750"/>
          <p14:tracePt t="8624" x="641350" y="1701800"/>
          <p14:tracePt t="8640" x="755650" y="1708150"/>
          <p14:tracePt t="8657" x="844550" y="1720850"/>
          <p14:tracePt t="8673" x="908050" y="1720850"/>
          <p14:tracePt t="8690" x="939800" y="1720850"/>
          <p14:tracePt t="8707" x="958850" y="1720850"/>
          <p14:tracePt t="8723" x="971550" y="1720850"/>
          <p14:tracePt t="8740" x="984250" y="1720850"/>
          <p14:tracePt t="8757" x="1003300" y="1720850"/>
          <p14:tracePt t="8773" x="1016000" y="1720850"/>
          <p14:tracePt t="8790" x="1041400" y="1720850"/>
          <p14:tracePt t="8808" x="1054100" y="1720850"/>
          <p14:tracePt t="8823" x="1085850" y="1720850"/>
          <p14:tracePt t="8840" x="1111250" y="1720850"/>
          <p14:tracePt t="8857" x="1174750" y="1720850"/>
          <p14:tracePt t="8874" x="1244600" y="1720850"/>
          <p14:tracePt t="8890" x="1339850" y="1720850"/>
          <p14:tracePt t="8908" x="1428750" y="1720850"/>
          <p14:tracePt t="8923" x="1536700" y="1720850"/>
          <p14:tracePt t="8940" x="1657350" y="1720850"/>
          <p14:tracePt t="8957" x="1765300" y="1720850"/>
          <p14:tracePt t="8974" x="1892300" y="1720850"/>
          <p14:tracePt t="8990" x="2070100" y="1720850"/>
          <p14:tracePt t="9008" x="2178050" y="1720850"/>
          <p14:tracePt t="9023" x="2260600" y="1720850"/>
          <p14:tracePt t="9040" x="2336800" y="1720850"/>
          <p14:tracePt t="9057" x="2425700" y="1720850"/>
          <p14:tracePt t="9073" x="2501900" y="1720850"/>
          <p14:tracePt t="9090" x="2565400" y="1720850"/>
          <p14:tracePt t="9107" x="2628900" y="1720850"/>
          <p14:tracePt t="9123" x="2654300" y="1720850"/>
          <p14:tracePt t="9141" x="2679700" y="1720850"/>
          <p14:tracePt t="9157" x="2705100" y="1720850"/>
          <p14:tracePt t="9173" x="2736850" y="1720850"/>
          <p14:tracePt t="9191" x="2806700" y="1720850"/>
          <p14:tracePt t="9208" x="2876550" y="1720850"/>
          <p14:tracePt t="9223" x="2946400" y="1720850"/>
          <p14:tracePt t="9240" x="3009900" y="1720850"/>
          <p14:tracePt t="9256" x="3048000" y="1720850"/>
          <p14:tracePt t="9274" x="3073400" y="1720850"/>
          <p14:tracePt t="9290" x="3079750" y="1720850"/>
          <p14:tracePt t="9307" x="3086100" y="1720850"/>
          <p14:tracePt t="9982" x="3105150" y="1720850"/>
          <p14:tracePt t="9991" x="3225800" y="1733550"/>
          <p14:tracePt t="10007" x="3276600" y="1739900"/>
          <p14:tracePt t="10008" x="3340100" y="1746250"/>
          <p14:tracePt t="10025" x="3403600" y="1746250"/>
          <p14:tracePt t="10041" x="3448050" y="1746250"/>
          <p14:tracePt t="10056" x="3486150" y="1746250"/>
          <p14:tracePt t="10073" x="3517900" y="1746250"/>
          <p14:tracePt t="10090" x="3556000" y="1739900"/>
          <p14:tracePt t="10106" x="3575050" y="1739900"/>
          <p14:tracePt t="10123" x="3594100" y="1733550"/>
          <p14:tracePt t="10140" x="3613150" y="1727200"/>
          <p14:tracePt t="10157" x="3625850" y="1727200"/>
          <p14:tracePt t="10173" x="3638550" y="1720850"/>
          <p14:tracePt t="10190" x="3657600" y="1708150"/>
          <p14:tracePt t="10207" x="3663950" y="1708150"/>
          <p14:tracePt t="10223" x="3670300" y="1708150"/>
          <p14:tracePt t="10406" x="3670300" y="1695450"/>
          <p14:tracePt t="10414" x="3663950" y="1695450"/>
          <p14:tracePt t="10432" x="3657600" y="1689100"/>
          <p14:tracePt t="10432" x="3651250" y="1682750"/>
          <p14:tracePt t="10440" x="3632200" y="1670050"/>
          <p14:tracePt t="10457" x="3619500" y="1663700"/>
          <p14:tracePt t="10473" x="3600450" y="1657350"/>
          <p14:tracePt t="10490" x="3575050" y="1644650"/>
          <p14:tracePt t="10507" x="3562350" y="1638300"/>
          <p14:tracePt t="10524" x="3549650" y="1638300"/>
          <p14:tracePt t="10540" x="3536950" y="1631950"/>
          <p14:tracePt t="10557" x="3524250" y="1631950"/>
          <p14:tracePt t="10573" x="3511550" y="1625600"/>
          <p14:tracePt t="10592" x="3505200" y="1625600"/>
          <p14:tracePt t="10671" x="3498850" y="1625600"/>
          <p14:tracePt t="10950" x="3498850" y="1619250"/>
          <p14:tracePt t="10966" x="3498850" y="1612900"/>
          <p14:tracePt t="11367" x="3498850" y="1606550"/>
          <p14:tracePt t="11384" x="3505200" y="1606550"/>
          <p14:tracePt t="11391" x="3524250" y="1606550"/>
          <p14:tracePt t="11392" x="3562350" y="1606550"/>
          <p14:tracePt t="11408" x="3600450" y="1606550"/>
          <p14:tracePt t="11425" x="3632200" y="1619250"/>
          <p14:tracePt t="11440" x="3670300" y="1625600"/>
          <p14:tracePt t="11458" x="3702050" y="1631950"/>
          <p14:tracePt t="11474" x="3746500" y="1638300"/>
          <p14:tracePt t="11491" x="3797300" y="1644650"/>
          <p14:tracePt t="11507" x="3835400" y="1651000"/>
          <p14:tracePt t="11525" x="3886200" y="1651000"/>
          <p14:tracePt t="11541" x="3924300" y="1651000"/>
          <p14:tracePt t="11558" x="3949700" y="1651000"/>
          <p14:tracePt t="11574" x="3975100" y="1651000"/>
          <p14:tracePt t="11574" x="3981450" y="1651000"/>
          <p14:tracePt t="11592" x="4000500" y="1651000"/>
          <p14:tracePt t="11608" x="4025900" y="1651000"/>
          <p14:tracePt t="11624" x="4038600" y="1651000"/>
          <p14:tracePt t="11641" x="4057650" y="1651000"/>
          <p14:tracePt t="11658" x="4064000" y="1651000"/>
          <p14:tracePt t="11674" x="4076700" y="1651000"/>
          <p14:tracePt t="11691" x="4083050" y="1651000"/>
          <p14:tracePt t="11707" x="4089400" y="1651000"/>
          <p14:tracePt t="11864" x="4095750" y="1651000"/>
          <p14:tracePt t="11872" x="4121150" y="1651000"/>
          <p14:tracePt t="11877" x="4171950" y="1651000"/>
          <p14:tracePt t="11891" x="4279900" y="1651000"/>
          <p14:tracePt t="11908" x="4375150" y="1651000"/>
          <p14:tracePt t="11924" x="4476750" y="1638300"/>
          <p14:tracePt t="11941" x="4540250" y="1625600"/>
          <p14:tracePt t="11957" x="4572000" y="1619250"/>
          <p14:tracePt t="11974" x="4591050" y="1612900"/>
          <p14:tracePt t="11974" x="4597400" y="1612900"/>
          <p14:tracePt t="11992" x="4603750" y="1612900"/>
          <p14:tracePt t="12032" x="4610100" y="1612900"/>
          <p14:tracePt t="12039" x="4616450" y="1612900"/>
          <p14:tracePt t="12392" x="4622800" y="1606550"/>
          <p14:tracePt t="12400" x="4635500" y="1606550"/>
          <p14:tracePt t="12407" x="4641850" y="1606550"/>
          <p14:tracePt t="12408" x="4654550" y="1606550"/>
          <p14:tracePt t="12447" x="4660900" y="1606550"/>
          <p14:tracePt t="12456" x="4667250" y="1606550"/>
          <p14:tracePt t="12480" x="4673600" y="1606550"/>
          <p14:tracePt t="12527" x="4679950" y="1606550"/>
          <p14:tracePt t="12560" x="4686300" y="1606550"/>
          <p14:tracePt t="12567" x="4692650" y="1600200"/>
          <p14:tracePt t="12607" x="4699000" y="1600200"/>
          <p14:tracePt t="12617" x="4705350" y="1600200"/>
          <p14:tracePt t="12632" x="4711700" y="1600200"/>
          <p14:tracePt t="12648" x="4724400" y="1600200"/>
          <p14:tracePt t="13280" x="4737100" y="1600200"/>
          <p14:tracePt t="13288" x="4756150" y="1600200"/>
          <p14:tracePt t="13296" x="4819650" y="1600200"/>
          <p14:tracePt t="13308" x="4921250" y="1600200"/>
          <p14:tracePt t="13325" x="5010150" y="1600200"/>
          <p14:tracePt t="13342" x="5086350" y="1600200"/>
          <p14:tracePt t="13357" x="5137150" y="1600200"/>
          <p14:tracePt t="13374" x="5162550" y="1600200"/>
          <p14:tracePt t="13391" x="5194300" y="1600200"/>
          <p14:tracePt t="13408" x="5213350" y="1600200"/>
          <p14:tracePt t="13424" x="5226050" y="1600200"/>
          <p14:tracePt t="13440" x="5238750" y="1600200"/>
          <p14:tracePt t="13457" x="5257800" y="1600200"/>
          <p14:tracePt t="13473" x="5270500" y="1600200"/>
          <p14:tracePt t="13491" x="5283200" y="1600200"/>
          <p14:tracePt t="13507" x="5302250" y="1600200"/>
          <p14:tracePt t="13524" x="5321300" y="1600200"/>
          <p14:tracePt t="13541" x="5353050" y="1606550"/>
          <p14:tracePt t="13558" x="5372100" y="1612900"/>
          <p14:tracePt t="13575" x="5403850" y="1619250"/>
          <p14:tracePt t="13591" x="5448300" y="1619250"/>
          <p14:tracePt t="13608" x="5486400" y="1619250"/>
          <p14:tracePt t="13624" x="5518150" y="1619250"/>
          <p14:tracePt t="13641" x="5537200" y="1619250"/>
          <p14:tracePt t="13657" x="5568950" y="1619250"/>
          <p14:tracePt t="13674" x="5588000" y="1619250"/>
          <p14:tracePt t="13692" x="5619750" y="1619250"/>
          <p14:tracePt t="13707" x="5651500" y="1619250"/>
          <p14:tracePt t="13724" x="5683250" y="1619250"/>
          <p14:tracePt t="13741" x="5715000" y="1619250"/>
          <p14:tracePt t="13757" x="5759450" y="1612900"/>
          <p14:tracePt t="13774" x="5784850" y="1612900"/>
          <p14:tracePt t="13791" x="5829300" y="1606550"/>
          <p14:tracePt t="13808" x="5861050" y="1606550"/>
          <p14:tracePt t="13825" x="5899150" y="1606550"/>
          <p14:tracePt t="13841" x="5943600" y="1606550"/>
          <p14:tracePt t="13858" x="6000750" y="1606550"/>
          <p14:tracePt t="13874" x="6045200" y="1606550"/>
          <p14:tracePt t="13891" x="6076950" y="1606550"/>
          <p14:tracePt t="13908" x="6115050" y="1600200"/>
          <p14:tracePt t="13924" x="6134100" y="1600200"/>
          <p14:tracePt t="13941" x="6153150" y="1593850"/>
          <p14:tracePt t="13958" x="6172200" y="1593850"/>
          <p14:tracePt t="13974" x="6203950" y="1593850"/>
          <p14:tracePt t="13992" x="6242050" y="1593850"/>
          <p14:tracePt t="14008" x="6318250" y="1593850"/>
          <p14:tracePt t="14024" x="6426200" y="1593850"/>
          <p14:tracePt t="14041" x="6584950" y="1593850"/>
          <p14:tracePt t="14058" x="6756400" y="1593850"/>
          <p14:tracePt t="14074" x="6927850" y="1593850"/>
          <p14:tracePt t="14091" x="7092950" y="1593850"/>
          <p14:tracePt t="14107" x="7251700" y="1593850"/>
          <p14:tracePt t="14124" x="7410450" y="1593850"/>
          <p14:tracePt t="14141" x="7562850" y="1593850"/>
          <p14:tracePt t="14158" x="7683500" y="1593850"/>
          <p14:tracePt t="14174" x="7797800" y="1581150"/>
          <p14:tracePt t="14174" x="7854950" y="1574800"/>
          <p14:tracePt t="14192" x="7918450" y="1574800"/>
          <p14:tracePt t="14208" x="7950200" y="1574800"/>
          <p14:tracePt t="14224" x="7962900" y="1574800"/>
          <p14:tracePt t="14241" x="7969250" y="1574800"/>
          <p14:tracePt t="14258" x="7975600" y="1574800"/>
          <p14:tracePt t="14274" x="7988300" y="1574800"/>
          <p14:tracePt t="14291" x="7994650" y="1574800"/>
          <p14:tracePt t="14307" x="8007350" y="1574800"/>
          <p14:tracePt t="14324" x="8013700" y="1568450"/>
          <p14:tracePt t="15039" x="7988300" y="1568450"/>
          <p14:tracePt t="15051" x="7931150" y="1574800"/>
          <p14:tracePt t="15052" x="7854950" y="1587500"/>
          <p14:tracePt t="15058" x="7556500" y="1619250"/>
          <p14:tracePt t="15075" x="7162800" y="1682750"/>
          <p14:tracePt t="15092" x="6572250" y="1701800"/>
          <p14:tracePt t="15107" x="5905500" y="1701800"/>
          <p14:tracePt t="15124" x="5340350" y="1701800"/>
          <p14:tracePt t="15141" x="4794250" y="1701800"/>
          <p14:tracePt t="15158" x="4387850" y="1701800"/>
          <p14:tracePt t="15174" x="3924300" y="1701800"/>
          <p14:tracePt t="15192" x="3727450" y="1714500"/>
          <p14:tracePt t="15208" x="3517900" y="1739900"/>
          <p14:tracePt t="15224" x="3251200" y="1778000"/>
          <p14:tracePt t="15241" x="3054350" y="1803400"/>
          <p14:tracePt t="15257" x="2863850" y="1822450"/>
          <p14:tracePt t="15274" x="2686050" y="1854200"/>
          <p14:tracePt t="15291" x="2540000" y="1873250"/>
          <p14:tracePt t="15307" x="2425700" y="1885950"/>
          <p14:tracePt t="15324" x="2317750" y="1892300"/>
          <p14:tracePt t="15341" x="2228850" y="1898650"/>
          <p14:tracePt t="15358" x="2133600" y="1917700"/>
          <p14:tracePt t="15374" x="2032000" y="1917700"/>
          <p14:tracePt t="15391" x="1885950" y="1917700"/>
          <p14:tracePt t="15407" x="1784350" y="1917700"/>
          <p14:tracePt t="15424" x="1676400" y="1917700"/>
          <p14:tracePt t="15441" x="1581150" y="1917700"/>
          <p14:tracePt t="15457" x="1492250" y="1917700"/>
          <p14:tracePt t="15474" x="1422400" y="1930400"/>
          <p14:tracePt t="15491" x="1333500" y="1943100"/>
          <p14:tracePt t="15507" x="1244600" y="1955800"/>
          <p14:tracePt t="15523" x="1155700" y="1968500"/>
          <p14:tracePt t="15541" x="1066800" y="1981200"/>
          <p14:tracePt t="15557" x="990600" y="1993900"/>
          <p14:tracePt t="15574" x="952500" y="2000250"/>
          <p14:tracePt t="15591" x="908050" y="2006600"/>
          <p14:tracePt t="15608" x="889000" y="2012950"/>
          <p14:tracePt t="15624" x="876300" y="2012950"/>
          <p14:tracePt t="15641" x="869950" y="2012950"/>
          <p14:tracePt t="15657" x="863600" y="2012950"/>
          <p14:tracePt t="15674" x="857250" y="2012950"/>
          <p14:tracePt t="15691" x="857250" y="2019300"/>
          <p14:tracePt t="15951" x="863600" y="2019300"/>
          <p14:tracePt t="15975" x="869950" y="2019300"/>
          <p14:tracePt t="15991" x="876300" y="2019300"/>
          <p14:tracePt t="16015" x="882650" y="2019300"/>
          <p14:tracePt t="16023" x="889000" y="2019300"/>
          <p14:tracePt t="16040" x="895350" y="2019300"/>
          <p14:tracePt t="16050" x="901700" y="2019300"/>
          <p14:tracePt t="16050" x="908050" y="2019300"/>
          <p14:tracePt t="16079" x="914400" y="2019300"/>
          <p14:tracePt t="16288" x="920750" y="2019300"/>
          <p14:tracePt t="16295" x="927100" y="2019300"/>
          <p14:tracePt t="16300" x="933450" y="2019300"/>
          <p14:tracePt t="16308" x="939800" y="2019300"/>
          <p14:tracePt t="16324" x="958850" y="2019300"/>
          <p14:tracePt t="16341" x="977900" y="2019300"/>
          <p14:tracePt t="16357" x="996950" y="2019300"/>
          <p14:tracePt t="16374" x="1028700" y="2019300"/>
          <p14:tracePt t="16391" x="1073150" y="2019300"/>
          <p14:tracePt t="16408" x="1117600" y="2019300"/>
          <p14:tracePt t="16424" x="1168400" y="2019300"/>
          <p14:tracePt t="16441" x="1200150" y="2019300"/>
          <p14:tracePt t="16458" x="1244600" y="2019300"/>
          <p14:tracePt t="16475" x="1282700" y="2019300"/>
          <p14:tracePt t="16491" x="1320800" y="2019300"/>
          <p14:tracePt t="16508" x="1384300" y="2019300"/>
          <p14:tracePt t="16523" x="1454150" y="2019300"/>
          <p14:tracePt t="16540" x="1524000" y="2019300"/>
          <p14:tracePt t="16556" x="1593850" y="2019300"/>
          <p14:tracePt t="16573" x="1663700" y="2019300"/>
          <p14:tracePt t="16591" x="1765300" y="2019300"/>
          <p14:tracePt t="16608" x="1835150" y="2019300"/>
          <p14:tracePt t="16624" x="1917700" y="2019300"/>
          <p14:tracePt t="16641" x="2006600" y="2019300"/>
          <p14:tracePt t="16657" x="2101850" y="2019300"/>
          <p14:tracePt t="16674" x="2190750" y="2019300"/>
          <p14:tracePt t="16690" x="2260600" y="2019300"/>
          <p14:tracePt t="16707" x="2317750" y="2019300"/>
          <p14:tracePt t="16724" x="2368550" y="2019300"/>
          <p14:tracePt t="16742" x="2413000" y="2019300"/>
          <p14:tracePt t="16757" x="2451100" y="2019300"/>
          <p14:tracePt t="16774" x="2495550" y="2019300"/>
          <p14:tracePt t="16791" x="2540000" y="2019300"/>
          <p14:tracePt t="16808" x="2559050" y="2019300"/>
          <p14:tracePt t="16824" x="2578100" y="2019300"/>
          <p14:tracePt t="16841" x="2584450" y="2019300"/>
          <p14:tracePt t="16857" x="2590800" y="2019300"/>
          <p14:tracePt t="16919" x="2597150" y="2019300"/>
          <p14:tracePt t="16933" x="2603500" y="2019300"/>
          <p14:tracePt t="16943" x="2609850" y="2019300"/>
          <p14:tracePt t="16957" x="2622550" y="2019300"/>
          <p14:tracePt t="16960" x="2628900" y="2019300"/>
          <p14:tracePt t="16974" x="2673350" y="2019300"/>
          <p14:tracePt t="16991" x="2736850" y="2019300"/>
          <p14:tracePt t="17007" x="2825750" y="2019300"/>
          <p14:tracePt t="17024" x="2914650" y="2019300"/>
          <p14:tracePt t="17040" x="3009900" y="2019300"/>
          <p14:tracePt t="17057" x="3079750" y="2019300"/>
          <p14:tracePt t="17074" x="3149600" y="2019300"/>
          <p14:tracePt t="17090" x="3200400" y="2019300"/>
          <p14:tracePt t="17107" x="3244850" y="2019300"/>
          <p14:tracePt t="17125" x="3276600" y="2019300"/>
          <p14:tracePt t="17140" x="3302000" y="2019300"/>
          <p14:tracePt t="17158" x="3333750" y="2019300"/>
          <p14:tracePt t="17174" x="3378200" y="2019300"/>
          <p14:tracePt t="17192" x="3397250" y="2019300"/>
          <p14:tracePt t="17207" x="3409950" y="2019300"/>
          <p14:tracePt t="17225" x="3422650" y="2019300"/>
          <p14:tracePt t="17241" x="3435350" y="2019300"/>
          <p14:tracePt t="17257" x="3441700" y="2019300"/>
          <p14:tracePt t="17274" x="3448050" y="2019300"/>
          <p14:tracePt t="17291" x="3454400" y="2019300"/>
          <p14:tracePt t="17307" x="3460750" y="2019300"/>
          <p14:tracePt t="17324" x="3473450" y="2019300"/>
          <p14:tracePt t="17341" x="3479800" y="2019300"/>
          <p14:tracePt t="17357" x="3492500" y="2019300"/>
          <p14:tracePt t="17374" x="3498850" y="2019300"/>
          <p14:tracePt t="17391" x="3505200" y="2019300"/>
          <p14:tracePt t="17407" x="3511550" y="2019300"/>
          <p14:tracePt t="17425" x="3524250" y="2019300"/>
          <p14:tracePt t="17440" x="3530600" y="2019300"/>
          <p14:tracePt t="17457" x="3543300" y="2019300"/>
          <p14:tracePt t="17474" x="3556000" y="2019300"/>
          <p14:tracePt t="17491" x="3562350" y="2019300"/>
          <p14:tracePt t="17507" x="3594100" y="2012950"/>
          <p14:tracePt t="17524" x="3625850" y="2006600"/>
          <p14:tracePt t="17541" x="3689350" y="2000250"/>
          <p14:tracePt t="17558" x="3771900" y="2000250"/>
          <p14:tracePt t="17574" x="3848100" y="2000250"/>
          <p14:tracePt t="17574" x="3892550" y="2000250"/>
          <p14:tracePt t="17592" x="3987800" y="2000250"/>
          <p14:tracePt t="17607" x="4076700" y="2000250"/>
          <p14:tracePt t="17624" x="4165600" y="2000250"/>
          <p14:tracePt t="17641" x="4248150" y="2000250"/>
          <p14:tracePt t="17657" x="4330700" y="2000250"/>
          <p14:tracePt t="17674" x="4400550" y="2000250"/>
          <p14:tracePt t="17691" x="4489450" y="2000250"/>
          <p14:tracePt t="17707" x="4546600" y="2000250"/>
          <p14:tracePt t="17724" x="4610100" y="1993900"/>
          <p14:tracePt t="17740" x="4660900" y="1993900"/>
          <p14:tracePt t="17740" x="4686300" y="1993900"/>
          <p14:tracePt t="17759" x="4705350" y="1993900"/>
          <p14:tracePt t="17774" x="4749800" y="1993900"/>
          <p14:tracePt t="17774" x="4768850" y="1987550"/>
          <p14:tracePt t="17792" x="4800600" y="1987550"/>
          <p14:tracePt t="17808" x="4838700" y="1987550"/>
          <p14:tracePt t="17824" x="4870450" y="1987550"/>
          <p14:tracePt t="17840" x="4908550" y="1987550"/>
          <p14:tracePt t="17857" x="4940300" y="1981200"/>
          <p14:tracePt t="17874" x="4978400" y="1974850"/>
          <p14:tracePt t="17891" x="5010150" y="1968500"/>
          <p14:tracePt t="17907" x="5041900" y="1968500"/>
          <p14:tracePt t="17924" x="5073650" y="1962150"/>
          <p14:tracePt t="17940" x="5092700" y="1962150"/>
          <p14:tracePt t="17958" x="5099050" y="1955800"/>
          <p14:tracePt t="17974" x="5118100" y="1955800"/>
          <p14:tracePt t="17992" x="5124450" y="1949450"/>
          <p14:tracePt t="19344" x="5080000" y="1962150"/>
          <p14:tracePt t="19351" x="5010150" y="1974850"/>
          <p14:tracePt t="19359" x="4908550" y="2000250"/>
          <p14:tracePt t="19367" x="4641850" y="2044700"/>
          <p14:tracePt t="19375" x="4318000" y="2095500"/>
          <p14:tracePt t="19392" x="3962400" y="2146300"/>
          <p14:tracePt t="19409" x="3644900" y="2197100"/>
          <p14:tracePt t="19424" x="3378200" y="2228850"/>
          <p14:tracePt t="19441" x="3225800" y="2254250"/>
          <p14:tracePt t="19457" x="3086100" y="2273300"/>
          <p14:tracePt t="19474" x="2959100" y="2292350"/>
          <p14:tracePt t="19490" x="2825750" y="2311400"/>
          <p14:tracePt t="19508" x="2692400" y="2330450"/>
          <p14:tracePt t="19524" x="2584450" y="2349500"/>
          <p14:tracePt t="19541" x="2463800" y="2368550"/>
          <p14:tracePt t="19557" x="2349500" y="2381250"/>
          <p14:tracePt t="19575" x="2247900" y="2393950"/>
          <p14:tracePt t="19590" x="2178050" y="2406650"/>
          <p14:tracePt t="19590" x="2152650" y="2406650"/>
          <p14:tracePt t="19607" x="2095500" y="2406650"/>
          <p14:tracePt t="19623" x="2057400" y="2406650"/>
          <p14:tracePt t="19640" x="2012950" y="2413000"/>
          <p14:tracePt t="19656" x="1955800" y="2413000"/>
          <p14:tracePt t="19674" x="1905000" y="2413000"/>
          <p14:tracePt t="19690" x="1841500" y="2413000"/>
          <p14:tracePt t="19707" x="1790700" y="2413000"/>
          <p14:tracePt t="19724" x="1727200" y="2413000"/>
          <p14:tracePt t="19741" x="1676400" y="2413000"/>
          <p14:tracePt t="19757" x="1612900" y="2413000"/>
          <p14:tracePt t="19774" x="1555750" y="2413000"/>
          <p14:tracePt t="19790" x="1492250" y="2413000"/>
          <p14:tracePt t="19808" x="1447800" y="2413000"/>
          <p14:tracePt t="19824" x="1384300" y="2413000"/>
          <p14:tracePt t="19840" x="1339850" y="2413000"/>
          <p14:tracePt t="19857" x="1301750" y="2413000"/>
          <p14:tracePt t="19874" x="1263650" y="2413000"/>
          <p14:tracePt t="19890" x="1238250" y="2413000"/>
          <p14:tracePt t="19907" x="1212850" y="2413000"/>
          <p14:tracePt t="19924" x="1187450" y="2413000"/>
          <p14:tracePt t="19941" x="1168400" y="2413000"/>
          <p14:tracePt t="19957" x="1149350" y="2413000"/>
          <p14:tracePt t="19957" x="1143000" y="2413000"/>
          <p14:tracePt t="19975" x="1123950" y="2413000"/>
          <p14:tracePt t="19991" x="1111250" y="2413000"/>
          <p14:tracePt t="20007" x="1098550" y="2413000"/>
          <p14:tracePt t="20024" x="1092200" y="2413000"/>
          <p14:tracePt t="20040" x="1085850" y="2413000"/>
          <p14:tracePt t="20319" x="1092200" y="2413000"/>
          <p14:tracePt t="20333" x="1111250" y="2413000"/>
          <p14:tracePt t="20333" x="1130300" y="2413000"/>
          <p14:tracePt t="20342" x="1174750" y="2413000"/>
          <p14:tracePt t="20357" x="1219200" y="2413000"/>
          <p14:tracePt t="20374" x="1295400" y="2413000"/>
          <p14:tracePt t="20390" x="1428750" y="2413000"/>
          <p14:tracePt t="20408" x="1517650" y="2413000"/>
          <p14:tracePt t="20424" x="1606550" y="2413000"/>
          <p14:tracePt t="20440" x="1682750" y="2413000"/>
          <p14:tracePt t="20458" x="1752600" y="2413000"/>
          <p14:tracePt t="20474" x="1816100" y="2413000"/>
          <p14:tracePt t="20491" x="1879600" y="2413000"/>
          <p14:tracePt t="20507" x="1955800" y="2413000"/>
          <p14:tracePt t="20524" x="2044700" y="2413000"/>
          <p14:tracePt t="20540" x="2146300" y="2413000"/>
          <p14:tracePt t="20557" x="2241550" y="2413000"/>
          <p14:tracePt t="20573" x="2343150" y="2413000"/>
          <p14:tracePt t="20590" x="2470150" y="2413000"/>
          <p14:tracePt t="20607" x="2571750" y="2400300"/>
          <p14:tracePt t="20624" x="2647950" y="2393950"/>
          <p14:tracePt t="20641" x="2749550" y="2381250"/>
          <p14:tracePt t="20657" x="2832100" y="2368550"/>
          <p14:tracePt t="20673" x="2908300" y="2355850"/>
          <p14:tracePt t="20691" x="2978150" y="2343150"/>
          <p14:tracePt t="20707" x="3028950" y="2336800"/>
          <p14:tracePt t="20724" x="3086100" y="2330450"/>
          <p14:tracePt t="20740" x="3124200" y="2330450"/>
          <p14:tracePt t="20757" x="3149600" y="2330450"/>
          <p14:tracePt t="20774" x="3175000" y="2330450"/>
          <p14:tracePt t="20774" x="3181350" y="2330450"/>
          <p14:tracePt t="20791" x="3213100" y="2330450"/>
          <p14:tracePt t="20808" x="3232150" y="2330450"/>
          <p14:tracePt t="20824" x="3257550" y="2330450"/>
          <p14:tracePt t="20840" x="3276600" y="2330450"/>
          <p14:tracePt t="20858" x="3295650" y="2330450"/>
          <p14:tracePt t="20874" x="3302000" y="2330450"/>
          <p14:tracePt t="20891" x="3308350" y="2330450"/>
          <p14:tracePt t="21568" x="3352800" y="2330450"/>
          <p14:tracePt t="21585" x="3422650" y="2336800"/>
          <p14:tracePt t="21592" x="3467100" y="2336800"/>
          <p14:tracePt t="21593" x="3524250" y="2336800"/>
          <p14:tracePt t="21609" x="3556000" y="2336800"/>
          <p14:tracePt t="21626" x="3581400" y="2336800"/>
          <p14:tracePt t="21641" x="3594100" y="2336800"/>
          <p14:tracePt t="21658" x="3613150" y="2336800"/>
          <p14:tracePt t="21675" x="3619500" y="2336800"/>
          <p14:tracePt t="21691" x="3625850" y="2336800"/>
          <p14:tracePt t="21708" x="3644900" y="2336800"/>
          <p14:tracePt t="21725" x="3663950" y="2336800"/>
          <p14:tracePt t="21741" x="3683000" y="2336800"/>
          <p14:tracePt t="21758" x="3708400" y="2336800"/>
          <p14:tracePt t="21775" x="3721100" y="2336800"/>
          <p14:tracePt t="21775" x="3727450" y="2336800"/>
          <p14:tracePt t="21792" x="3740150" y="2336800"/>
          <p14:tracePt t="21809" x="3752850" y="2336800"/>
          <p14:tracePt t="21825" x="3784600" y="2336800"/>
          <p14:tracePt t="21842" x="3841750" y="2336800"/>
          <p14:tracePt t="21858" x="3892550" y="2336800"/>
          <p14:tracePt t="21875" x="3943350" y="2336800"/>
          <p14:tracePt t="21891" x="3962400" y="2336800"/>
          <p14:tracePt t="21908" x="3987800" y="2336800"/>
          <p14:tracePt t="21925" x="4013200" y="2336800"/>
          <p14:tracePt t="21941" x="4044950" y="2336800"/>
          <p14:tracePt t="21958" x="4083050" y="2336800"/>
          <p14:tracePt t="21975" x="4152900" y="2336800"/>
          <p14:tracePt t="21993" x="4191000" y="2336800"/>
          <p14:tracePt t="22008" x="4222750" y="2336800"/>
          <p14:tracePt t="22025" x="4229100" y="2336800"/>
          <p14:tracePt t="22064" x="4235450" y="2336800"/>
          <p14:tracePt t="22080" x="4241800" y="2336800"/>
          <p14:tracePt t="22081" x="4260850" y="2336800"/>
          <p14:tracePt t="22091" x="4279900" y="2336800"/>
          <p14:tracePt t="22108" x="4311650" y="2336800"/>
          <p14:tracePt t="22125" x="4349750" y="2336800"/>
          <p14:tracePt t="22142" x="4381500" y="2336800"/>
          <p14:tracePt t="22158" x="4413250" y="2336800"/>
          <p14:tracePt t="22175" x="4445000" y="2336800"/>
          <p14:tracePt t="22192" x="4457700" y="2336800"/>
          <p14:tracePt t="22208" x="4470400" y="2336800"/>
          <p14:tracePt t="22225" x="4495800" y="2336800"/>
          <p14:tracePt t="22242" x="4533900" y="2336800"/>
          <p14:tracePt t="22258" x="4565650" y="2336800"/>
          <p14:tracePt t="22275" x="4584700" y="2336800"/>
          <p14:tracePt t="22291" x="4622800" y="2349500"/>
          <p14:tracePt t="22308" x="4660900" y="2349500"/>
          <p14:tracePt t="22325" x="4692650" y="2349500"/>
          <p14:tracePt t="22342" x="4711700" y="2349500"/>
          <p14:tracePt t="22358" x="4724400" y="2349500"/>
          <p14:tracePt t="22375" x="4749800" y="2349500"/>
          <p14:tracePt t="22392" x="4768850" y="2349500"/>
          <p14:tracePt t="22409" x="4787900" y="2349500"/>
          <p14:tracePt t="22424" x="4819650" y="2349500"/>
          <p14:tracePt t="22442" x="4857750" y="2349500"/>
          <p14:tracePt t="22458" x="4889500" y="2349500"/>
          <p14:tracePt t="22475" x="4927600" y="2349500"/>
          <p14:tracePt t="22491" x="4965700" y="2349500"/>
          <p14:tracePt t="22508" x="4978400" y="2349500"/>
          <p14:tracePt t="22525" x="4984750" y="2349500"/>
          <p14:tracePt t="22542" x="5003800" y="2349500"/>
          <p14:tracePt t="22558" x="5035550" y="2349500"/>
          <p14:tracePt t="22558" x="5048250" y="2349500"/>
          <p14:tracePt t="22576" x="5067300" y="2349500"/>
          <p14:tracePt t="22592" x="5105400" y="2349500"/>
          <p14:tracePt t="22609" x="5137150" y="2349500"/>
          <p14:tracePt t="22625" x="5156200" y="2349500"/>
          <p14:tracePt t="22642" x="5175250" y="2349500"/>
          <p14:tracePt t="22658" x="5187950" y="2349500"/>
          <p14:tracePt t="22675" x="5200650" y="2349500"/>
          <p14:tracePt t="22691" x="5213350" y="2349500"/>
          <p14:tracePt t="22709" x="5219700" y="2349500"/>
          <p14:tracePt t="22725" x="5232400" y="2349500"/>
          <p14:tracePt t="22741" x="5238750" y="2349500"/>
          <p14:tracePt t="22758" x="5251450" y="2349500"/>
          <p14:tracePt t="22775" x="5257800" y="2349500"/>
          <p14:tracePt t="22912" x="5245100" y="2349500"/>
          <p14:tracePt t="22920" x="5219700" y="2349500"/>
          <p14:tracePt t="22928" x="5181600" y="2355850"/>
          <p14:tracePt t="22941" x="5111750" y="2355850"/>
          <p14:tracePt t="22942" x="4946650" y="2355850"/>
          <p14:tracePt t="22958" x="4699000" y="2355850"/>
          <p14:tracePt t="22975" x="4279900" y="2362200"/>
          <p14:tracePt t="22992" x="4083050" y="2362200"/>
          <p14:tracePt t="23008" x="3968750" y="2362200"/>
          <p14:tracePt t="23025" x="3854450" y="2362200"/>
          <p14:tracePt t="23043" x="3810000" y="2362200"/>
          <p14:tracePt t="23058" x="3778250" y="2362200"/>
          <p14:tracePt t="23075" x="3746500" y="2362200"/>
          <p14:tracePt t="23091" x="3733800" y="2362200"/>
          <p14:tracePt t="23108" x="3708400" y="2362200"/>
          <p14:tracePt t="23124" x="3695700" y="2362200"/>
          <p14:tracePt t="23142" x="3683000" y="2362200"/>
          <p14:tracePt t="23158" x="3663950" y="2362200"/>
          <p14:tracePt t="23158" x="3657600" y="2362200"/>
          <p14:tracePt t="23176" x="3644900" y="2362200"/>
          <p14:tracePt t="23191" x="3619500" y="2362200"/>
          <p14:tracePt t="23209" x="3606800" y="2362200"/>
          <p14:tracePt t="23320" x="3625850" y="2362200"/>
          <p14:tracePt t="23328" x="3644900" y="2362200"/>
          <p14:tracePt t="23334" x="3663950" y="2362200"/>
          <p14:tracePt t="23341" x="3721100" y="2362200"/>
          <p14:tracePt t="23358" x="3771900" y="2362200"/>
          <p14:tracePt t="23375" x="3822700" y="2362200"/>
          <p14:tracePt t="23391" x="3911600" y="2362200"/>
          <p14:tracePt t="23409" x="3975100" y="2362200"/>
          <p14:tracePt t="23425" x="4032250" y="2362200"/>
          <p14:tracePt t="23441" x="4070350" y="2362200"/>
          <p14:tracePt t="23458" x="4114800" y="2362200"/>
          <p14:tracePt t="23474" x="4152900" y="2362200"/>
          <p14:tracePt t="23491" x="4197350" y="2362200"/>
          <p14:tracePt t="23508" x="4235450" y="2362200"/>
          <p14:tracePt t="23525" x="4267200" y="2349500"/>
          <p14:tracePt t="23648" x="4273550" y="2349500"/>
          <p14:tracePt t="23659" x="4267200" y="2349500"/>
          <p14:tracePt t="23674" x="4260850" y="2349500"/>
          <p14:tracePt t="23675" x="4235450" y="2349500"/>
          <p14:tracePt t="23692" x="4210050" y="2349500"/>
          <p14:tracePt t="23708" x="4159250" y="2349500"/>
          <p14:tracePt t="23725" x="4070350" y="2355850"/>
          <p14:tracePt t="23741" x="3956050" y="2355850"/>
          <p14:tracePt t="23758" x="3841750" y="2355850"/>
          <p14:tracePt t="23774" x="3759200" y="2355850"/>
          <p14:tracePt t="23791" x="3695700" y="2355850"/>
          <p14:tracePt t="23808" x="3683000" y="2355850"/>
          <p14:tracePt t="23825" x="3676650" y="2355850"/>
          <p14:tracePt t="23841" x="3663950" y="2355850"/>
          <p14:tracePt t="23888" x="3657600" y="2355850"/>
          <p14:tracePt t="24024" x="3663950" y="2355850"/>
          <p14:tracePt t="24034" x="3670300" y="2355850"/>
          <p14:tracePt t="24035" x="3683000" y="2355850"/>
          <p14:tracePt t="24041" x="3721100" y="2355850"/>
          <p14:tracePt t="24058" x="3784600" y="2355850"/>
          <p14:tracePt t="24074" x="3867150" y="2355850"/>
          <p14:tracePt t="24091" x="3956050" y="2355850"/>
          <p14:tracePt t="24108" x="4038600" y="2355850"/>
          <p14:tracePt t="24125" x="4114800" y="2355850"/>
          <p14:tracePt t="24141" x="4159250" y="2355850"/>
          <p14:tracePt t="24158" x="4184650" y="2349500"/>
          <p14:tracePt t="24175" x="4210050" y="2343150"/>
          <p14:tracePt t="24192" x="4222750" y="2336800"/>
          <p14:tracePt t="24208" x="4235450" y="2330450"/>
          <p14:tracePt t="24225" x="4241800" y="2330450"/>
          <p14:tracePt t="24241" x="4248150" y="2330450"/>
          <p14:tracePt t="24488" x="4241800" y="2330450"/>
          <p14:tracePt t="24496" x="4229100" y="2330450"/>
          <p14:tracePt t="24504" x="4216400" y="2330450"/>
          <p14:tracePt t="24512" x="4171950" y="2330450"/>
          <p14:tracePt t="24525" x="4102100" y="2330450"/>
          <p14:tracePt t="24541" x="3994150" y="2330450"/>
          <p14:tracePt t="24558" x="3911600" y="2330450"/>
          <p14:tracePt t="24574" x="3860800" y="2330450"/>
          <p14:tracePt t="24592" x="3810000" y="2330450"/>
          <p14:tracePt t="24608" x="3784600" y="2330450"/>
          <p14:tracePt t="24625" x="3746500" y="2330450"/>
          <p14:tracePt t="24641" x="3727450" y="2336800"/>
          <p14:tracePt t="24658" x="3708400" y="2343150"/>
          <p14:tracePt t="24674" x="3695700" y="2343150"/>
          <p14:tracePt t="24691" x="3683000" y="2343150"/>
          <p14:tracePt t="24708" x="3676650" y="2343150"/>
          <p14:tracePt t="24725" x="3676650" y="2349500"/>
          <p14:tracePt t="24840" x="3676650" y="2362200"/>
          <p14:tracePt t="24846" x="3702050" y="2362200"/>
          <p14:tracePt t="24858" x="3740150" y="2368550"/>
          <p14:tracePt t="24859" x="3835400" y="2381250"/>
          <p14:tracePt t="24875" x="3956050" y="2387600"/>
          <p14:tracePt t="24892" x="4114800" y="2387600"/>
          <p14:tracePt t="24908" x="4254500" y="2387600"/>
          <p14:tracePt t="24925" x="4362450" y="2387600"/>
          <p14:tracePt t="24941" x="4425950" y="2387600"/>
          <p14:tracePt t="24958" x="4457700" y="2387600"/>
          <p14:tracePt t="24975" x="4470400" y="2387600"/>
          <p14:tracePt t="25024" x="4470400" y="2381250"/>
          <p14:tracePt t="25232" x="4464050" y="2381250"/>
          <p14:tracePt t="25239" x="4432300" y="2381250"/>
          <p14:tracePt t="25250" x="4406900" y="2387600"/>
          <p14:tracePt t="25259" x="4343400" y="2400300"/>
          <p14:tracePt t="25274" x="4286250" y="2400300"/>
          <p14:tracePt t="25291" x="4235450" y="2400300"/>
          <p14:tracePt t="25308" x="4184650" y="2400300"/>
          <p14:tracePt t="25324" x="4140200" y="2400300"/>
          <p14:tracePt t="25341" x="4114800" y="2400300"/>
          <p14:tracePt t="25358" x="4095750" y="2400300"/>
          <p14:tracePt t="25375" x="4076700" y="2400300"/>
          <p14:tracePt t="25391" x="4044950" y="2400300"/>
          <p14:tracePt t="25409" x="4025900" y="2400300"/>
          <p14:tracePt t="25424" x="4006850" y="2400300"/>
          <p14:tracePt t="25441" x="3987800" y="2400300"/>
          <p14:tracePt t="25458" x="3968750" y="2400300"/>
          <p14:tracePt t="25475" x="3949700" y="2400300"/>
          <p14:tracePt t="25491" x="3930650" y="2400300"/>
          <p14:tracePt t="25508" x="3905250" y="2393950"/>
          <p14:tracePt t="25525" x="3886200" y="2387600"/>
          <p14:tracePt t="25541" x="3860800" y="2387600"/>
          <p14:tracePt t="25558" x="3841750" y="2387600"/>
          <p14:tracePt t="25575" x="3816350" y="2381250"/>
          <p14:tracePt t="25591" x="3790950" y="2381250"/>
          <p14:tracePt t="25609" x="3784600" y="2374900"/>
          <p14:tracePt t="25808" x="3810000" y="2374900"/>
          <p14:tracePt t="25808" x="3848100" y="2374900"/>
          <p14:tracePt t="25825" x="3879850" y="2374900"/>
          <p14:tracePt t="25826" x="3987800" y="2374900"/>
          <p14:tracePt t="25842" x="4095750" y="2374900"/>
          <p14:tracePt t="25858" x="4140200" y="2374900"/>
          <p14:tracePt t="25875" x="4184650" y="2374900"/>
          <p14:tracePt t="25891" x="4254500" y="2368550"/>
          <p14:tracePt t="25908" x="4292600" y="2362200"/>
          <p14:tracePt t="25924" x="4311650" y="2355850"/>
          <p14:tracePt t="25941" x="4318000" y="2355850"/>
          <p14:tracePt t="25958" x="4330700" y="2349500"/>
          <p14:tracePt t="26240" x="4318000" y="2349500"/>
          <p14:tracePt t="26248" x="4292600" y="2349500"/>
          <p14:tracePt t="26259" x="4254500" y="2355850"/>
          <p14:tracePt t="26264" x="4165600" y="2362200"/>
          <p14:tracePt t="26275" x="4108450" y="2374900"/>
          <p14:tracePt t="26291" x="4064000" y="2381250"/>
          <p14:tracePt t="26308" x="3994150" y="2393950"/>
          <p14:tracePt t="26324" x="3949700" y="2400300"/>
          <p14:tracePt t="26341" x="3937000" y="2400300"/>
          <p14:tracePt t="26358" x="3917950" y="2400300"/>
          <p14:tracePt t="26392" x="3911600" y="2400300"/>
          <p14:tracePt t="26393" x="3905250" y="2400300"/>
          <p14:tracePt t="26432" x="3898900" y="2400300"/>
          <p14:tracePt t="26448" x="3892550" y="2400300"/>
          <p14:tracePt t="26591" x="3886200" y="2400300"/>
          <p14:tracePt t="26615" x="3892550" y="2400300"/>
          <p14:tracePt t="26623" x="3962400" y="2400300"/>
          <p14:tracePt t="26641" x="4013200" y="2400300"/>
          <p14:tracePt t="26642" x="4127500" y="2400300"/>
          <p14:tracePt t="26658" x="4165600" y="2400300"/>
          <p14:tracePt t="26674" x="4267200" y="2400300"/>
          <p14:tracePt t="26691" x="4292600" y="2400300"/>
          <p14:tracePt t="26707" x="4337050" y="2400300"/>
          <p14:tracePt t="26724" x="4362450" y="2393950"/>
          <p14:tracePt t="26920" x="4356100" y="2393950"/>
          <p14:tracePt t="26933" x="4337050" y="2393950"/>
          <p14:tracePt t="26934" x="4318000" y="2393950"/>
          <p14:tracePt t="26941" x="4298950" y="2393950"/>
          <p14:tracePt t="26958" x="4248150" y="2400300"/>
          <p14:tracePt t="26974" x="4159250" y="2413000"/>
          <p14:tracePt t="26974" x="4140200" y="2413000"/>
          <p14:tracePt t="26992" x="4089400" y="2413000"/>
          <p14:tracePt t="27008" x="4025900" y="2413000"/>
          <p14:tracePt t="27024" x="3987800" y="2413000"/>
          <p14:tracePt t="27041" x="3962400" y="2413000"/>
          <p14:tracePt t="27058" x="3930650" y="2413000"/>
          <p14:tracePt t="27074" x="3911600" y="2413000"/>
          <p14:tracePt t="27091" x="3886200" y="2413000"/>
          <p14:tracePt t="27108" x="3879850" y="2413000"/>
          <p14:tracePt t="27124" x="3867150" y="2413000"/>
          <p14:tracePt t="27160" x="3860800" y="2413000"/>
          <p14:tracePt t="27280" x="3867150" y="2413000"/>
          <p14:tracePt t="27288" x="3898900" y="2413000"/>
          <p14:tracePt t="27290" x="3987800" y="2413000"/>
          <p14:tracePt t="27308" x="4121150" y="2413000"/>
          <p14:tracePt t="27324" x="4184650" y="2413000"/>
          <p14:tracePt t="27341" x="4267200" y="2413000"/>
          <p14:tracePt t="27358" x="4362450" y="2413000"/>
          <p14:tracePt t="27374" x="4451350" y="2413000"/>
          <p14:tracePt t="27374" x="4483100" y="2413000"/>
          <p14:tracePt t="27392" x="4527550" y="2413000"/>
          <p14:tracePt t="27408" x="4546600" y="2413000"/>
          <p14:tracePt t="27425" x="4552950" y="2413000"/>
          <p14:tracePt t="27552" x="4546600" y="2413000"/>
          <p14:tracePt t="27560" x="4521200" y="2413000"/>
          <p14:tracePt t="27567" x="4476750" y="2413000"/>
          <p14:tracePt t="27575" x="4432300" y="2413000"/>
          <p14:tracePt t="27583" x="4381500" y="2413000"/>
          <p14:tracePt t="27583" x="4311650" y="2413000"/>
          <p14:tracePt t="27592" x="4191000" y="2413000"/>
          <p14:tracePt t="27608" x="4076700" y="2413000"/>
          <p14:tracePt t="27625" x="4013200" y="2413000"/>
          <p14:tracePt t="27641" x="3943350" y="2413000"/>
          <p14:tracePt t="27658" x="3905250" y="2413000"/>
          <p14:tracePt t="27674" x="3886200" y="2413000"/>
          <p14:tracePt t="27691" x="3873500" y="2413000"/>
          <p14:tracePt t="27708" x="3860800" y="2413000"/>
          <p14:tracePt t="27725" x="3841750" y="2413000"/>
          <p14:tracePt t="27741" x="3829050" y="2413000"/>
          <p14:tracePt t="27758" x="3816350" y="2413000"/>
          <p14:tracePt t="27775" x="3810000" y="2413000"/>
          <p14:tracePt t="30032" x="3803650" y="2413000"/>
          <p14:tracePt t="30056" x="3797300" y="2413000"/>
          <p14:tracePt t="30068" x="3790950" y="2413000"/>
          <p14:tracePt t="30076" x="3778250" y="2413000"/>
          <p14:tracePt t="30077" x="3740150" y="2413000"/>
          <p14:tracePt t="30093" x="3702050" y="2413000"/>
          <p14:tracePt t="30110" x="3657600" y="2413000"/>
          <p14:tracePt t="30126" x="3619500" y="2413000"/>
          <p14:tracePt t="30142" x="3613150" y="2413000"/>
          <p14:tracePt t="30158" x="3594100" y="2413000"/>
          <p14:tracePt t="30175" x="3524250" y="2425700"/>
          <p14:tracePt t="30193" x="3390900" y="2444750"/>
          <p14:tracePt t="30209" x="3276600" y="2463800"/>
          <p14:tracePt t="30225" x="3181350" y="2482850"/>
          <p14:tracePt t="30242" x="3079750" y="2508250"/>
          <p14:tracePt t="30258" x="2978150" y="2533650"/>
          <p14:tracePt t="30275" x="2908300" y="2552700"/>
          <p14:tracePt t="30292" x="2838450" y="2571750"/>
          <p14:tracePt t="30309" x="2787650" y="2590800"/>
          <p14:tracePt t="30326" x="2736850" y="2616200"/>
          <p14:tracePt t="30342" x="2686050" y="2635250"/>
          <p14:tracePt t="30359" x="2628900" y="2660650"/>
          <p14:tracePt t="30375" x="2533650" y="2698750"/>
          <p14:tracePt t="30393" x="2470150" y="2711450"/>
          <p14:tracePt t="30409" x="2393950" y="2730500"/>
          <p14:tracePt t="30425" x="2311400" y="2755900"/>
          <p14:tracePt t="30442" x="2228850" y="2774950"/>
          <p14:tracePt t="30459" x="2152650" y="2800350"/>
          <p14:tracePt t="30476" x="2082800" y="2819400"/>
          <p14:tracePt t="30492" x="2019300" y="2838450"/>
          <p14:tracePt t="30509" x="1987550" y="2851150"/>
          <p14:tracePt t="30525" x="1968500" y="2851150"/>
          <p14:tracePt t="30542" x="1949450" y="2863850"/>
          <p14:tracePt t="30559" x="1930400" y="2863850"/>
          <p14:tracePt t="30575" x="1911350" y="2870200"/>
          <p14:tracePt t="30593" x="1898650" y="2870200"/>
          <p14:tracePt t="30609" x="1892300" y="2876550"/>
          <p14:tracePt t="30625" x="1885950" y="2876550"/>
          <p14:tracePt t="30808" x="1892300" y="2876550"/>
          <p14:tracePt t="30818" x="1905000" y="2876550"/>
          <p14:tracePt t="30825" x="1917700" y="2876550"/>
          <p14:tracePt t="30826" x="1943100" y="2876550"/>
          <p14:tracePt t="30842" x="1974850" y="2876550"/>
          <p14:tracePt t="30859" x="2012950" y="2876550"/>
          <p14:tracePt t="30875" x="2044700" y="2876550"/>
          <p14:tracePt t="30892" x="2089150" y="2876550"/>
          <p14:tracePt t="30909" x="2139950" y="2876550"/>
          <p14:tracePt t="30926" x="2216150" y="2876550"/>
          <p14:tracePt t="30942" x="2292350" y="2876550"/>
          <p14:tracePt t="30959" x="2387600" y="2876550"/>
          <p14:tracePt t="30975" x="2482850" y="2876550"/>
          <p14:tracePt t="30992" x="2641600" y="2876550"/>
          <p14:tracePt t="31009" x="2755900" y="2876550"/>
          <p14:tracePt t="31026" x="2851150" y="2876550"/>
          <p14:tracePt t="31042" x="2946400" y="2876550"/>
          <p14:tracePt t="31059" x="3016250" y="2876550"/>
          <p14:tracePt t="31075" x="3079750" y="2876550"/>
          <p14:tracePt t="31092" x="3130550" y="2876550"/>
          <p14:tracePt t="31108" x="3194050" y="2876550"/>
          <p14:tracePt t="31125" x="3263900" y="2876550"/>
          <p14:tracePt t="31142" x="3352800" y="2876550"/>
          <p14:tracePt t="31159" x="3467100" y="2876550"/>
          <p14:tracePt t="31175" x="3657600" y="2876550"/>
          <p14:tracePt t="31193" x="3778250" y="2876550"/>
          <p14:tracePt t="31208" x="3898900" y="2876550"/>
          <p14:tracePt t="31225" x="3981450" y="2876550"/>
          <p14:tracePt t="31242" x="4083050" y="2876550"/>
          <p14:tracePt t="31259" x="4159250" y="2876550"/>
          <p14:tracePt t="31275" x="4248150" y="2876550"/>
          <p14:tracePt t="31292" x="4318000" y="2876550"/>
          <p14:tracePt t="31309" x="4381500" y="2876550"/>
          <p14:tracePt t="31325" x="4419600" y="2876550"/>
          <p14:tracePt t="31342" x="4451350" y="2876550"/>
          <p14:tracePt t="31359" x="4476750" y="2876550"/>
          <p14:tracePt t="31375" x="4502150" y="2876550"/>
          <p14:tracePt t="31375" x="4514850" y="2876550"/>
          <p14:tracePt t="31392" x="4533900" y="2876550"/>
          <p14:tracePt t="31409" x="4546600" y="2876550"/>
          <p14:tracePt t="31425" x="4572000" y="2876550"/>
          <p14:tracePt t="31442" x="4597400" y="2876550"/>
          <p14:tracePt t="31458" x="4629150" y="2876550"/>
          <p14:tracePt t="31475" x="4654550" y="2876550"/>
          <p14:tracePt t="31493" x="4673600" y="2876550"/>
          <p14:tracePt t="31508" x="4699000" y="2876550"/>
          <p14:tracePt t="31526" x="4705350" y="2876550"/>
          <p14:tracePt t="31542" x="4711700" y="2876550"/>
          <p14:tracePt t="31559" x="4718050" y="2876550"/>
          <p14:tracePt t="31575" x="4724400" y="2876550"/>
          <p14:tracePt t="31696" x="4737100" y="2876550"/>
          <p14:tracePt t="31704" x="4743450" y="2876550"/>
          <p14:tracePt t="31711" x="4756150" y="2876550"/>
          <p14:tracePt t="31725" x="4775200" y="2876550"/>
          <p14:tracePt t="31726" x="4813300" y="2863850"/>
          <p14:tracePt t="31742" x="4864100" y="2857500"/>
          <p14:tracePt t="31758" x="4940300" y="2844800"/>
          <p14:tracePt t="31775" x="5035550" y="2838450"/>
          <p14:tracePt t="31775" x="5080000" y="2825750"/>
          <p14:tracePt t="31793" x="5181600" y="2813050"/>
          <p14:tracePt t="31808" x="5257800" y="2806700"/>
          <p14:tracePt t="31825" x="5327650" y="2806700"/>
          <p14:tracePt t="31842" x="5384800" y="2800350"/>
          <p14:tracePt t="31858" x="5422900" y="2800350"/>
          <p14:tracePt t="31875" x="5454650" y="2800350"/>
          <p14:tracePt t="31892" x="5486400" y="2800350"/>
          <p14:tracePt t="31909" x="5518150" y="2794000"/>
          <p14:tracePt t="31925" x="5549900" y="2794000"/>
          <p14:tracePt t="31942" x="5575300" y="2787650"/>
          <p14:tracePt t="31958" x="5600700" y="2787650"/>
          <p14:tracePt t="31975" x="5632450" y="2787650"/>
          <p14:tracePt t="31975" x="5645150" y="2787650"/>
          <p14:tracePt t="31993" x="5657850" y="2787650"/>
          <p14:tracePt t="32008" x="5715000" y="2781300"/>
          <p14:tracePt t="32024" x="5765800" y="2774950"/>
          <p14:tracePt t="32042" x="5829300" y="2774950"/>
          <p14:tracePt t="32058" x="5905500" y="2762250"/>
          <p14:tracePt t="32075" x="5981700" y="2755900"/>
          <p14:tracePt t="32092" x="6057900" y="2749550"/>
          <p14:tracePt t="32108" x="6134100" y="2749550"/>
          <p14:tracePt t="32125" x="6203950" y="2749550"/>
          <p14:tracePt t="32142" x="6286500" y="2749550"/>
          <p14:tracePt t="32158" x="6343650" y="2749550"/>
          <p14:tracePt t="32175" x="6451600" y="2749550"/>
          <p14:tracePt t="32193" x="6540500" y="2749550"/>
          <p14:tracePt t="32209" x="6610350" y="2749550"/>
          <p14:tracePt t="32225" x="6673850" y="2743200"/>
          <p14:tracePt t="32242" x="6699250" y="2736850"/>
          <p14:tracePt t="32258" x="6724650" y="2730500"/>
          <p14:tracePt t="32275" x="6743700" y="2730500"/>
          <p14:tracePt t="32344" x="6750050" y="2724150"/>
          <p14:tracePt t="32361" x="6756400" y="2724150"/>
          <p14:tracePt t="32368" x="6762750" y="2717800"/>
          <p14:tracePt t="32375" x="6775450" y="2711450"/>
          <p14:tracePt t="32392" x="6794500" y="2711450"/>
          <p14:tracePt t="32409" x="6819900" y="2705100"/>
          <p14:tracePt t="32425" x="6845300" y="2692400"/>
          <p14:tracePt t="32442" x="6870700" y="2692400"/>
          <p14:tracePt t="32458" x="6902450" y="2679700"/>
          <p14:tracePt t="32476" x="6934200" y="2673350"/>
          <p14:tracePt t="32492" x="6959600" y="2673350"/>
          <p14:tracePt t="32509" x="6965950" y="2673350"/>
          <p14:tracePt t="32526" x="6972300" y="2667000"/>
          <p14:tracePt t="32641" x="6965950" y="2667000"/>
          <p14:tracePt t="32642" x="6915150" y="2673350"/>
          <p14:tracePt t="32658" x="6864350" y="2692400"/>
          <p14:tracePt t="32664" x="6667500" y="2724150"/>
          <p14:tracePt t="32675" x="6508750" y="2743200"/>
          <p14:tracePt t="32692" x="6013450" y="2806700"/>
          <p14:tracePt t="32709" x="5467350" y="2882900"/>
          <p14:tracePt t="32725" x="4902200" y="2965450"/>
          <p14:tracePt t="32742" x="4298950" y="3060700"/>
          <p14:tracePt t="32758" x="3683000" y="3149600"/>
          <p14:tracePt t="32776" x="3155950" y="3219450"/>
          <p14:tracePt t="32792" x="2559050" y="3314700"/>
          <p14:tracePt t="32809" x="2184400" y="3365500"/>
          <p14:tracePt t="32825" x="1949450" y="3403600"/>
          <p14:tracePt t="32842" x="1765300" y="3429000"/>
          <p14:tracePt t="32858" x="1606550" y="3460750"/>
          <p14:tracePt t="32876" x="1454150" y="3479800"/>
          <p14:tracePt t="32892" x="1314450" y="3492500"/>
          <p14:tracePt t="32908" x="1200150" y="3517900"/>
          <p14:tracePt t="32925" x="1117600" y="3530600"/>
          <p14:tracePt t="32942" x="1066800" y="3530600"/>
          <p14:tracePt t="32958" x="1035050" y="3536950"/>
          <p14:tracePt t="32975" x="1003300" y="3536950"/>
          <p14:tracePt t="32992" x="971550" y="3536950"/>
          <p14:tracePt t="33009" x="933450" y="3536950"/>
          <p14:tracePt t="33024" x="895350" y="3536950"/>
          <p14:tracePt t="33041" x="831850" y="3511550"/>
          <p14:tracePt t="33058" x="755650" y="3498850"/>
          <p14:tracePt t="33074" x="673100" y="3460750"/>
          <p14:tracePt t="33091" x="577850" y="3422650"/>
          <p14:tracePt t="33108" x="488950" y="3390900"/>
          <p14:tracePt t="33125" x="425450" y="3365500"/>
          <p14:tracePt t="33142" x="387350" y="3352800"/>
          <p14:tracePt t="33158" x="374650" y="3346450"/>
          <p14:tracePt t="33216" x="374650" y="3340100"/>
          <p14:tracePt t="33224" x="387350" y="3340100"/>
          <p14:tracePt t="33241" x="406400" y="3340100"/>
          <p14:tracePt t="33242" x="438150" y="3333750"/>
          <p14:tracePt t="33258" x="501650" y="3321050"/>
          <p14:tracePt t="33275" x="603250" y="3302000"/>
          <p14:tracePt t="33292" x="723900" y="3282950"/>
          <p14:tracePt t="33308" x="882650" y="3257550"/>
          <p14:tracePt t="33325" x="1041400" y="3238500"/>
          <p14:tracePt t="33342" x="1212850" y="3219450"/>
          <p14:tracePt t="33358" x="1365250" y="3187700"/>
          <p14:tracePt t="33375" x="1511300" y="3175000"/>
          <p14:tracePt t="33392" x="1689100" y="3155950"/>
          <p14:tracePt t="33409" x="1790700" y="3155950"/>
          <p14:tracePt t="33425" x="1885950" y="3155950"/>
          <p14:tracePt t="33442" x="1968500" y="3155950"/>
          <p14:tracePt t="33458" x="2044700" y="3155950"/>
          <p14:tracePt t="33475" x="2114550" y="3155950"/>
          <p14:tracePt t="33492" x="2133600" y="3155950"/>
          <p14:tracePt t="33508" x="2171700" y="3155950"/>
          <p14:tracePt t="33526" x="2203450" y="3155950"/>
          <p14:tracePt t="33542" x="2241550" y="3155950"/>
          <p14:tracePt t="33559" x="2286000" y="3155950"/>
          <p14:tracePt t="33575" x="2330450" y="3155950"/>
          <p14:tracePt t="33592" x="2400300" y="3155950"/>
          <p14:tracePt t="33609" x="2451100" y="3155950"/>
          <p14:tracePt t="33625" x="2501900" y="3155950"/>
          <p14:tracePt t="33642" x="2565400" y="3155950"/>
          <p14:tracePt t="33659" x="2635250" y="3155950"/>
          <p14:tracePt t="33675" x="2705100" y="3155950"/>
          <p14:tracePt t="33692" x="2787650" y="3155950"/>
          <p14:tracePt t="33708" x="2800350" y="3155950"/>
          <p14:tracePt t="33725" x="2844800" y="3155950"/>
          <p14:tracePt t="33742" x="2889250" y="3155950"/>
          <p14:tracePt t="33758" x="2933700" y="3155950"/>
          <p14:tracePt t="33775" x="2984500" y="3155950"/>
          <p14:tracePt t="33792" x="3028950" y="3155950"/>
          <p14:tracePt t="33809" x="3067050" y="3155950"/>
          <p14:tracePt t="33825" x="3111500" y="3155950"/>
          <p14:tracePt t="33842" x="3149600" y="3155950"/>
          <p14:tracePt t="33858" x="3187700" y="3155950"/>
          <p14:tracePt t="33875" x="3225800" y="3155950"/>
          <p14:tracePt t="33892" x="3270250" y="3155950"/>
          <p14:tracePt t="33908" x="3314700" y="3155950"/>
          <p14:tracePt t="33925" x="3352800" y="3155950"/>
          <p14:tracePt t="33942" x="3397250" y="3155950"/>
          <p14:tracePt t="33958" x="3448050" y="3155950"/>
          <p14:tracePt t="33975" x="3517900" y="3155950"/>
          <p14:tracePt t="33975" x="3562350" y="3155950"/>
          <p14:tracePt t="33992" x="3651250" y="3155950"/>
          <p14:tracePt t="34008" x="3714750" y="3155950"/>
          <p14:tracePt t="34026" x="3778250" y="3155950"/>
          <p14:tracePt t="34042" x="3822700" y="3155950"/>
          <p14:tracePt t="34059" x="3848100" y="3155950"/>
          <p14:tracePt t="34075" x="3867150" y="3155950"/>
          <p14:tracePt t="34092" x="3879850" y="3155950"/>
          <p14:tracePt t="34108" x="3886200" y="3155950"/>
          <p14:tracePt t="34125" x="3892550" y="3155950"/>
          <p14:tracePt t="34142" x="3898900" y="3155950"/>
          <p14:tracePt t="34192" x="3898900" y="3162300"/>
          <p14:tracePt t="34200" x="3898900" y="3168650"/>
          <p14:tracePt t="34208" x="3867150" y="3238500"/>
          <p14:tracePt t="34225" x="3829050" y="3282950"/>
          <p14:tracePt t="34241" x="3727450" y="3295650"/>
          <p14:tracePt t="34242" x="3721100" y="3295650"/>
          <p14:tracePt t="34632" x="3746500" y="3295650"/>
          <p14:tracePt t="34640" x="3803650" y="3263900"/>
          <p14:tracePt t="34658" x="3816350" y="3257550"/>
          <p14:tracePt t="34659" x="3854450" y="3238500"/>
          <p14:tracePt t="34676" x="3905250" y="3219450"/>
          <p14:tracePt t="34692" x="3962400" y="3206750"/>
          <p14:tracePt t="34708" x="4032250" y="3194050"/>
          <p14:tracePt t="34725" x="4114800" y="3187700"/>
          <p14:tracePt t="34741" x="4191000" y="3175000"/>
          <p14:tracePt t="34759" x="4279900" y="3175000"/>
          <p14:tracePt t="34775" x="4394200" y="3175000"/>
          <p14:tracePt t="34793" x="4476750" y="3175000"/>
          <p14:tracePt t="34809" x="4527550" y="3175000"/>
          <p14:tracePt t="34826" x="4584700" y="3175000"/>
          <p14:tracePt t="34842" x="4622800" y="3175000"/>
          <p14:tracePt t="34858" x="4648200" y="3175000"/>
          <p14:tracePt t="34875" x="4660900" y="3175000"/>
          <p14:tracePt t="34892" x="4667250" y="3175000"/>
          <p14:tracePt t="34908" x="4673600" y="3175000"/>
          <p14:tracePt t="34925" x="4679950" y="3175000"/>
          <p14:tracePt t="34942" x="4699000" y="3175000"/>
          <p14:tracePt t="34958" x="4711700" y="3175000"/>
          <p14:tracePt t="34975" x="4743450" y="3175000"/>
          <p14:tracePt t="34992" x="4781550" y="3175000"/>
          <p14:tracePt t="35008" x="4826000" y="3175000"/>
          <p14:tracePt t="35025" x="4889500" y="3175000"/>
          <p14:tracePt t="35042" x="4978400" y="3175000"/>
          <p14:tracePt t="35058" x="5080000" y="3175000"/>
          <p14:tracePt t="35075" x="5194300" y="3175000"/>
          <p14:tracePt t="35091" x="5314950" y="3175000"/>
          <p14:tracePt t="35108" x="5429250" y="3175000"/>
          <p14:tracePt t="35125" x="5549900" y="3175000"/>
          <p14:tracePt t="35142" x="5645150" y="3175000"/>
          <p14:tracePt t="35158" x="5734050" y="3175000"/>
          <p14:tracePt t="35175" x="5822950" y="3175000"/>
          <p14:tracePt t="35175" x="5867400" y="3175000"/>
          <p14:tracePt t="35192" x="5937250" y="3175000"/>
          <p14:tracePt t="35208" x="6000750" y="3175000"/>
          <p14:tracePt t="35225" x="6038850" y="3175000"/>
          <p14:tracePt t="35243" x="6076950" y="3175000"/>
          <p14:tracePt t="35258" x="6115050" y="3175000"/>
          <p14:tracePt t="35275" x="6146800" y="3175000"/>
          <p14:tracePt t="35292" x="6184900" y="3175000"/>
          <p14:tracePt t="35309" x="6216650" y="3175000"/>
          <p14:tracePt t="35325" x="6229350" y="3175000"/>
          <p14:tracePt t="35342" x="6254750" y="3175000"/>
          <p14:tracePt t="35358" x="6273800" y="3175000"/>
          <p14:tracePt t="35375" x="6280150" y="3175000"/>
          <p14:tracePt t="35391" x="6292850" y="3168650"/>
          <p14:tracePt t="35408" x="6305550" y="3168650"/>
          <p14:tracePt t="35425" x="6311900" y="3168650"/>
          <p14:tracePt t="35442" x="6324600" y="3168650"/>
          <p14:tracePt t="35458" x="6330950" y="3168650"/>
          <p14:tracePt t="35475" x="6343650" y="3168650"/>
          <p14:tracePt t="35491" x="6350000" y="3168650"/>
          <p14:tracePt t="35508" x="6362700" y="3168650"/>
          <p14:tracePt t="35525" x="6381750" y="3168650"/>
          <p14:tracePt t="35542" x="6400800" y="3168650"/>
          <p14:tracePt t="35558" x="6419850" y="3168650"/>
          <p14:tracePt t="35575" x="6438900" y="3168650"/>
          <p14:tracePt t="35591" x="6470650" y="3162300"/>
          <p14:tracePt t="35609" x="6489700" y="3162300"/>
          <p14:tracePt t="35625" x="6515100" y="3155950"/>
          <p14:tracePt t="35642" x="6534150" y="3149600"/>
          <p14:tracePt t="35658" x="6559550" y="3149600"/>
          <p14:tracePt t="35675" x="6565900" y="3149600"/>
          <p14:tracePt t="35692" x="6578600" y="3149600"/>
          <p14:tracePt t="35709" x="6584950" y="3143250"/>
          <p14:tracePt t="35725" x="6591300" y="3143250"/>
          <p14:tracePt t="35742" x="6597650" y="3143250"/>
          <p14:tracePt t="35912" x="6604000" y="3143250"/>
          <p14:tracePt t="36992" x="6629400" y="3136900"/>
          <p14:tracePt t="37001" x="6654800" y="3124200"/>
          <p14:tracePt t="37002" x="6673850" y="3117850"/>
          <p14:tracePt t="37009" x="6731000" y="3098800"/>
          <p14:tracePt t="37026" x="6775450" y="3092450"/>
          <p14:tracePt t="37043" x="6819900" y="3073400"/>
          <p14:tracePt t="37061" x="6838950" y="3067050"/>
          <p14:tracePt t="37075" x="6845300" y="3067050"/>
          <p14:tracePt t="37208" x="6838950" y="3067050"/>
          <p14:tracePt t="37224" x="6832600" y="3067050"/>
          <p14:tracePt t="37624" x="6819900" y="3067050"/>
          <p14:tracePt t="37634" x="6800850" y="3067050"/>
          <p14:tracePt t="37640" x="6769100" y="3073400"/>
          <p14:tracePt t="37651" x="6743700" y="3079750"/>
          <p14:tracePt t="37659" x="6711950" y="3086100"/>
          <p14:tracePt t="37675" x="6654800" y="3098800"/>
          <p14:tracePt t="37692" x="6616700" y="3124200"/>
          <p14:tracePt t="37708" x="6584950" y="3149600"/>
          <p14:tracePt t="37725" x="6565900" y="3155950"/>
          <p14:tracePt t="37741" x="6559550" y="3162300"/>
          <p14:tracePt t="37758" x="6553200" y="3162300"/>
          <p14:tracePt t="38175" x="6546850" y="3168650"/>
          <p14:tracePt t="38183" x="6540500" y="3168650"/>
          <p14:tracePt t="38207" x="6534150" y="3168650"/>
          <p14:tracePt t="38231" x="6527800" y="3168650"/>
          <p14:tracePt t="38239" x="6521450" y="3168650"/>
          <p14:tracePt t="38271" x="6508750" y="3168650"/>
          <p14:tracePt t="38375" x="6502400" y="3168650"/>
          <p14:tracePt t="38495" x="6496050" y="3175000"/>
          <p14:tracePt t="38543" x="6489700" y="3175000"/>
          <p14:tracePt t="38551" x="6483350" y="3175000"/>
          <p14:tracePt t="38559" x="6470650" y="3175000"/>
          <p14:tracePt t="38567" x="6464300" y="3181350"/>
          <p14:tracePt t="38575" x="6457950" y="3181350"/>
          <p14:tracePt t="38591" x="6451600" y="3181350"/>
          <p14:tracePt t="39279" x="6445250" y="3181350"/>
          <p14:tracePt t="39287" x="6445250" y="3187700"/>
          <p14:tracePt t="39295" x="6438900" y="3187700"/>
          <p14:tracePt t="39307" x="6432550" y="3187700"/>
          <p14:tracePt t="39325" x="6426200" y="3187700"/>
          <p14:tracePt t="39342" x="6413500" y="3187700"/>
          <p14:tracePt t="39357" x="6407150" y="3187700"/>
          <p14:tracePt t="39374" x="6388100" y="3194050"/>
          <p14:tracePt t="39871" x="6413500" y="3175000"/>
          <p14:tracePt t="39878" x="6457950" y="3130550"/>
          <p14:tracePt t="39887" x="6515100" y="3086100"/>
          <p14:tracePt t="39894" x="6699250" y="2921000"/>
          <p14:tracePt t="39908" x="6959600" y="2724150"/>
          <p14:tracePt t="39924" x="7181850" y="2533650"/>
          <p14:tracePt t="39941" x="7385050" y="2374900"/>
          <p14:tracePt t="39957" x="7505700" y="2305050"/>
          <p14:tracePt t="39974" x="7581900" y="2266950"/>
          <p14:tracePt t="39990" x="7651750" y="2241550"/>
          <p14:tracePt t="40008" x="7664450" y="2235200"/>
          <p14:tracePt t="40024" x="7677150" y="2228850"/>
          <p14:tracePt t="40063" x="7689850" y="2222500"/>
          <p14:tracePt t="41799" x="7683500" y="2222500"/>
          <p14:tracePt t="41808" x="7632700" y="2216150"/>
          <p14:tracePt t="41816" x="7581900" y="2209800"/>
          <p14:tracePt t="41824" x="7480300" y="2197100"/>
          <p14:tracePt t="41842" x="7391400" y="2178050"/>
          <p14:tracePt t="41858" x="7327900" y="2171700"/>
          <p14:tracePt t="41875" x="7283450" y="2165350"/>
          <p14:tracePt t="41891" x="7239000" y="2159000"/>
          <p14:tracePt t="41907" x="7226300" y="2159000"/>
          <p14:tracePt t="41923" x="7194550" y="2159000"/>
          <p14:tracePt t="41940" x="7156450" y="2146300"/>
          <p14:tracePt t="41957" x="7124700" y="2139950"/>
          <p14:tracePt t="41957" x="7092950" y="2139950"/>
          <p14:tracePt t="41975" x="7048500" y="2133600"/>
          <p14:tracePt t="41990" x="7010400" y="2127250"/>
          <p14:tracePt t="42007" x="6978650" y="2120900"/>
          <p14:tracePt t="42023" x="6959600" y="2120900"/>
          <p14:tracePt t="42040" x="6934200" y="2120900"/>
          <p14:tracePt t="42057" x="6927850" y="2120900"/>
          <p14:tracePt t="42074" x="6902450" y="2120900"/>
          <p14:tracePt t="42090" x="6889750" y="2120900"/>
          <p14:tracePt t="42107" x="6864350" y="2120900"/>
          <p14:tracePt t="42123" x="6838950" y="2120900"/>
          <p14:tracePt t="42141" x="6800850" y="2120900"/>
          <p14:tracePt t="42157" x="6769100" y="2120900"/>
          <p14:tracePt t="42174" x="6731000" y="2127250"/>
          <p14:tracePt t="42191" x="6699250" y="2127250"/>
          <p14:tracePt t="42208" x="6686550" y="2127250"/>
          <p14:tracePt t="42223" x="6680200" y="2133600"/>
          <p14:tracePt t="42240" x="6673850" y="2133600"/>
          <p14:tracePt t="42351" x="6680200" y="2133600"/>
          <p14:tracePt t="42359" x="6718300" y="2127250"/>
          <p14:tracePt t="42375" x="6737350" y="2108200"/>
          <p14:tracePt t="42375" x="6807200" y="2070100"/>
          <p14:tracePt t="42391" x="6870700" y="2038350"/>
          <p14:tracePt t="42408" x="6953250" y="1993900"/>
          <p14:tracePt t="42423" x="7035800" y="1962150"/>
          <p14:tracePt t="42440" x="7143750" y="1936750"/>
          <p14:tracePt t="42457" x="7245350" y="1917700"/>
          <p14:tracePt t="42474" x="7321550" y="1905000"/>
          <p14:tracePt t="42490" x="7404100" y="1898650"/>
          <p14:tracePt t="42507" x="7486650" y="1885950"/>
          <p14:tracePt t="42523" x="7562850" y="1879600"/>
          <p14:tracePt t="42540" x="7626350" y="1879600"/>
          <p14:tracePt t="42557" x="7708900" y="1879600"/>
          <p14:tracePt t="42574" x="7804150" y="1879600"/>
          <p14:tracePt t="42591" x="7848600" y="1879600"/>
          <p14:tracePt t="42607" x="7893050" y="1879600"/>
          <p14:tracePt t="42623" x="7924800" y="1879600"/>
          <p14:tracePt t="42641" x="7943850" y="1879600"/>
          <p14:tracePt t="42657" x="7969250" y="1879600"/>
          <p14:tracePt t="42674" x="7981950" y="1879600"/>
          <p14:tracePt t="42690" x="7994650" y="1885950"/>
          <p14:tracePt t="42707" x="8007350" y="1892300"/>
          <p14:tracePt t="42723" x="8013700" y="1898650"/>
          <p14:tracePt t="42741" x="8026400" y="1905000"/>
          <p14:tracePt t="42757" x="8045450" y="1917700"/>
          <p14:tracePt t="42774" x="8058150" y="1924050"/>
          <p14:tracePt t="42790" x="8064500" y="1924050"/>
          <p14:tracePt t="42807" x="8070850" y="1930400"/>
          <p14:tracePt t="42824" x="8077200" y="1936750"/>
          <p14:tracePt t="42840" x="8083550" y="1936750"/>
          <p14:tracePt t="42886" x="8089900" y="1936750"/>
          <p14:tracePt t="42926" x="8096250" y="1936750"/>
          <p14:tracePt t="42942" x="8102600" y="1936750"/>
          <p14:tracePt t="42951" x="8102600" y="1943100"/>
          <p14:tracePt t="42967" x="8108950" y="1943100"/>
          <p14:tracePt t="42982" x="8115300" y="1943100"/>
          <p14:tracePt t="42991" x="8121650" y="1949450"/>
          <p14:tracePt t="43007" x="8134350" y="1955800"/>
          <p14:tracePt t="43008" x="8147050" y="1962150"/>
          <p14:tracePt t="43023" x="8159750" y="1968500"/>
          <p14:tracePt t="43040" x="8166100" y="1974850"/>
          <p14:tracePt t="43058" x="8178800" y="1981200"/>
          <p14:tracePt t="43073" x="8191500" y="1987550"/>
          <p14:tracePt t="43126" x="8197850" y="1987550"/>
          <p14:tracePt t="45350" x="8197850" y="1993900"/>
          <p14:tracePt t="45359" x="8185150" y="1993900"/>
          <p14:tracePt t="45366" x="8178800" y="2000250"/>
          <p14:tracePt t="45374" x="8159750" y="2000250"/>
          <p14:tracePt t="45392" x="8153400" y="2000250"/>
          <p14:tracePt t="45408" x="8140700" y="2000250"/>
          <p14:tracePt t="45425" x="8121650" y="2006600"/>
          <p14:tracePt t="45456" x="8115300" y="2006600"/>
          <p14:tracePt t="45457" x="8102600" y="2012950"/>
          <p14:tracePt t="45474" x="8096250" y="2019300"/>
          <p14:tracePt t="45490" x="8077200" y="2019300"/>
          <p14:tracePt t="45507" x="8064500" y="2025650"/>
          <p14:tracePt t="45523" x="8032750" y="2032000"/>
          <p14:tracePt t="45540" x="8001000" y="2044700"/>
          <p14:tracePt t="45557" x="7981950" y="2051050"/>
          <p14:tracePt t="45574" x="7962900" y="2063750"/>
          <p14:tracePt t="45590" x="7943850" y="2076450"/>
          <p14:tracePt t="45607" x="7931150" y="2082800"/>
          <p14:tracePt t="45623" x="7924800" y="2089150"/>
          <p14:tracePt t="45640" x="7912100" y="2095500"/>
          <p14:tracePt t="45657" x="7905750" y="2101850"/>
          <p14:tracePt t="45674" x="7899400" y="2108200"/>
          <p14:tracePt t="45691" x="7899400" y="2114550"/>
          <p14:tracePt t="45707" x="7893050" y="2114550"/>
          <p14:tracePt t="45723" x="7886700" y="2120900"/>
          <p14:tracePt t="45758" x="7880350" y="2127250"/>
          <p14:tracePt t="45759" x="7880350" y="2133600"/>
          <p14:tracePt t="45773" x="7874000" y="2139950"/>
          <p14:tracePt t="45814" x="7867650" y="2152650"/>
          <p14:tracePt t="45823" x="7861300" y="2152650"/>
          <p14:tracePt t="45831" x="7861300" y="2159000"/>
          <p14:tracePt t="45840" x="7854950" y="2165350"/>
          <p14:tracePt t="45857" x="7854950" y="2171700"/>
          <p14:tracePt t="45874" x="7842250" y="2178050"/>
          <p14:tracePt t="45890" x="7842250" y="2190750"/>
          <p14:tracePt t="45907" x="7829550" y="2203450"/>
          <p14:tracePt t="45923" x="7816850" y="2222500"/>
          <p14:tracePt t="45940" x="7797800" y="2247900"/>
          <p14:tracePt t="45957" x="7772400" y="2279650"/>
          <p14:tracePt t="45974" x="7747000" y="2305050"/>
          <p14:tracePt t="45990" x="7727950" y="2336800"/>
          <p14:tracePt t="46007" x="7721600" y="2343150"/>
          <p14:tracePt t="46023" x="7715250" y="2349500"/>
          <p14:tracePt t="46040" x="7715250" y="2355850"/>
          <p14:tracePt t="46057" x="7715250" y="2362200"/>
          <p14:tracePt t="46073" x="7702550" y="2368550"/>
          <p14:tracePt t="46090" x="7702550" y="2374900"/>
          <p14:tracePt t="46107" x="7696200" y="2381250"/>
          <p14:tracePt t="46123" x="7670800" y="2387600"/>
          <p14:tracePt t="46141" x="7664450" y="2393950"/>
          <p14:tracePt t="46157" x="7651750" y="2400300"/>
          <p14:tracePt t="46173" x="7626350" y="2413000"/>
          <p14:tracePt t="46192" x="7600950" y="2413000"/>
          <p14:tracePt t="46207" x="7575550" y="2419350"/>
          <p14:tracePt t="46223" x="7543800" y="2425700"/>
          <p14:tracePt t="46240" x="7512050" y="2432050"/>
          <p14:tracePt t="46257" x="7486650" y="2432050"/>
          <p14:tracePt t="46274" x="7454900" y="2432050"/>
          <p14:tracePt t="46290" x="7429500" y="2432050"/>
          <p14:tracePt t="46307" x="7404100" y="2432050"/>
          <p14:tracePt t="46323" x="7372350" y="2432050"/>
          <p14:tracePt t="46340" x="7340600" y="2432050"/>
          <p14:tracePt t="46358" x="7308850" y="2432050"/>
          <p14:tracePt t="46375" x="7258050" y="2432050"/>
          <p14:tracePt t="46392" x="7239000" y="2432050"/>
          <p14:tracePt t="46408" x="7226300" y="2432050"/>
          <p14:tracePt t="46424" x="7213600" y="2425700"/>
          <p14:tracePt t="46463" x="7207250" y="2425700"/>
          <p14:tracePt t="46479" x="7200900" y="2425700"/>
          <p14:tracePt t="46495" x="7194550" y="2425700"/>
          <p14:tracePt t="46495" x="7188200" y="2419350"/>
          <p14:tracePt t="46507" x="7181850" y="2419350"/>
          <p14:tracePt t="46523" x="7175500" y="2419350"/>
          <p14:tracePt t="46540" x="7175500" y="2413000"/>
          <p14:tracePt t="46615" x="7181850" y="2406650"/>
          <p14:tracePt t="46623" x="7207250" y="2381250"/>
          <p14:tracePt t="46640" x="7226300" y="2362200"/>
          <p14:tracePt t="46640" x="7258050" y="2311400"/>
          <p14:tracePt t="46657" x="7302500" y="2260600"/>
          <p14:tracePt t="46674" x="7346950" y="2203450"/>
          <p14:tracePt t="46692" x="7385050" y="2178050"/>
          <p14:tracePt t="46708" x="7435850" y="2152650"/>
          <p14:tracePt t="46724" x="7473950" y="2133600"/>
          <p14:tracePt t="46740" x="7512050" y="2120900"/>
          <p14:tracePt t="46756" x="7562850" y="2108200"/>
          <p14:tracePt t="46773" x="7626350" y="2095500"/>
          <p14:tracePt t="46790" x="7689850" y="2089150"/>
          <p14:tracePt t="46806" x="7785100" y="2089150"/>
          <p14:tracePt t="46823" x="7854950" y="2089150"/>
          <p14:tracePt t="46840" x="7918450" y="2089150"/>
          <p14:tracePt t="46856" x="7969250" y="2089150"/>
          <p14:tracePt t="46873" x="8026400" y="2089150"/>
          <p14:tracePt t="46890" x="8064500" y="2089150"/>
          <p14:tracePt t="46908" x="8096250" y="2095500"/>
          <p14:tracePt t="46924" x="8134350" y="2108200"/>
          <p14:tracePt t="46941" x="8172450" y="2120900"/>
          <p14:tracePt t="46958" x="8216900" y="2139950"/>
          <p14:tracePt t="46973" x="8261350" y="2171700"/>
          <p14:tracePt t="46990" x="8305800" y="2197100"/>
          <p14:tracePt t="47006" x="8356600" y="2222500"/>
          <p14:tracePt t="47023" x="8375650" y="2228850"/>
          <p14:tracePt t="47040" x="8401050" y="2247900"/>
          <p14:tracePt t="47056" x="8426450" y="2260600"/>
          <p14:tracePt t="47073" x="8432800" y="2266950"/>
          <p14:tracePt t="47090" x="8445500" y="2273300"/>
          <p14:tracePt t="47107" x="8458200" y="2286000"/>
          <p14:tracePt t="47123" x="8464550" y="2286000"/>
          <p14:tracePt t="47140" x="8470900" y="2292350"/>
          <p14:tracePt t="48615" x="8477250" y="2292350"/>
          <p14:tracePt t="48632" x="8470900" y="2298700"/>
          <p14:tracePt t="48647" x="8464550" y="2298700"/>
          <p14:tracePt t="48655" x="8451850" y="2298700"/>
          <p14:tracePt t="48663" x="8426450" y="2305050"/>
          <p14:tracePt t="48674" x="8401050" y="2317750"/>
          <p14:tracePt t="48692" x="8356600" y="2336800"/>
          <p14:tracePt t="48706" x="8318500" y="2362200"/>
          <p14:tracePt t="48723" x="8248650" y="2400300"/>
          <p14:tracePt t="48740" x="8153400" y="2438400"/>
          <p14:tracePt t="48756" x="8039100" y="2482850"/>
          <p14:tracePt t="48773" x="7912100" y="2527300"/>
          <p14:tracePt t="48790" x="7562850" y="2590800"/>
          <p14:tracePt t="48808" x="7226300" y="2641600"/>
          <p14:tracePt t="48824" x="6838950" y="2692400"/>
          <p14:tracePt t="48841" x="6419850" y="2736850"/>
          <p14:tracePt t="48857" x="6013450" y="2781300"/>
          <p14:tracePt t="48875" x="5689600" y="2838450"/>
          <p14:tracePt t="48891" x="5454650" y="2870200"/>
          <p14:tracePt t="48908" x="5270500" y="2895600"/>
          <p14:tracePt t="48924" x="5105400" y="2921000"/>
          <p14:tracePt t="48941" x="4959350" y="2946400"/>
          <p14:tracePt t="48957" x="4794250" y="2965450"/>
          <p14:tracePt t="48974" x="4635500" y="2990850"/>
          <p14:tracePt t="48990" x="4470400" y="3009900"/>
          <p14:tracePt t="49006" x="4210050" y="3048000"/>
          <p14:tracePt t="49023" x="4064000" y="3067050"/>
          <p14:tracePt t="49040" x="3911600" y="3079750"/>
          <p14:tracePt t="49056" x="3759200" y="3105150"/>
          <p14:tracePt t="49073" x="3606800" y="3117850"/>
          <p14:tracePt t="49090" x="3448050" y="3117850"/>
          <p14:tracePt t="49107" x="3289300" y="3117850"/>
          <p14:tracePt t="49123" x="3130550" y="3130550"/>
          <p14:tracePt t="49141" x="2927350" y="3149600"/>
          <p14:tracePt t="49157" x="2724150" y="3162300"/>
          <p14:tracePt t="49175" x="2457450" y="3187700"/>
          <p14:tracePt t="49191" x="2165350" y="3194050"/>
          <p14:tracePt t="49208" x="2000250" y="3206750"/>
          <p14:tracePt t="49223" x="1809750" y="3219450"/>
          <p14:tracePt t="49240" x="1606550" y="3232150"/>
          <p14:tracePt t="49256" x="1460500" y="3232150"/>
          <p14:tracePt t="49273" x="1320800" y="3232150"/>
          <p14:tracePt t="49290" x="1187450" y="3232150"/>
          <p14:tracePt t="49327" x="1143000" y="3232150"/>
          <p14:tracePt t="49340" x="1085850" y="3232150"/>
          <p14:tracePt t="49340" x="1003300" y="3213100"/>
          <p14:tracePt t="49357" x="946150" y="3206750"/>
          <p14:tracePt t="49373" x="901700" y="3206750"/>
          <p14:tracePt t="49390" x="831850" y="3206750"/>
          <p14:tracePt t="49408" x="781050" y="3206750"/>
          <p14:tracePt t="49424" x="755650" y="3206750"/>
          <p14:tracePt t="49441" x="749300" y="3206750"/>
          <p14:tracePt t="49607" x="755650" y="3206750"/>
          <p14:tracePt t="49615" x="781050" y="3206750"/>
          <p14:tracePt t="49623" x="869950" y="3206750"/>
          <p14:tracePt t="49632" x="914400" y="3206750"/>
          <p14:tracePt t="49641" x="1060450" y="3206750"/>
          <p14:tracePt t="49659" x="1225550" y="3206750"/>
          <p14:tracePt t="49674" x="1238250" y="3206750"/>
          <p14:tracePt t="49691" x="1346200" y="3206750"/>
          <p14:tracePt t="49707" x="1435100" y="3206750"/>
          <p14:tracePt t="49723" x="1543050" y="3206750"/>
          <p14:tracePt t="49740" x="1644650" y="3206750"/>
          <p14:tracePt t="49756" x="1682750" y="3206750"/>
          <p14:tracePt t="49773" x="1720850" y="3206750"/>
          <p14:tracePt t="49790" x="1809750" y="3206750"/>
          <p14:tracePt t="49806" x="1930400" y="3206750"/>
          <p14:tracePt t="49823" x="2006600" y="3206750"/>
          <p14:tracePt t="49840" x="2070100" y="3206750"/>
          <p14:tracePt t="49856" x="2139950" y="3206750"/>
          <p14:tracePt t="49873" x="2203450" y="3206750"/>
          <p14:tracePt t="49891" x="2273300" y="3206750"/>
          <p14:tracePt t="49907" x="2343150" y="3206750"/>
          <p14:tracePt t="49924" x="2425700" y="3206750"/>
          <p14:tracePt t="49940" x="2508250" y="3206750"/>
          <p14:tracePt t="49957" x="2590800" y="3206750"/>
          <p14:tracePt t="49973" x="2667000" y="3206750"/>
          <p14:tracePt t="49990" x="2755900" y="3206750"/>
          <p14:tracePt t="50006" x="2870200" y="3206750"/>
          <p14:tracePt t="50023" x="2927350" y="3206750"/>
          <p14:tracePt t="50040" x="2965450" y="3206750"/>
          <p14:tracePt t="50056" x="2984500" y="3206750"/>
          <p14:tracePt t="50073" x="3009900" y="3206750"/>
          <p14:tracePt t="50090" x="3022600" y="3206750"/>
          <p14:tracePt t="50107" x="3041650" y="3206750"/>
          <p14:tracePt t="50123" x="3054350" y="3206750"/>
          <p14:tracePt t="50140" x="3067050" y="3206750"/>
          <p14:tracePt t="50158" x="3079750" y="3206750"/>
          <p14:tracePt t="50174" x="3086100" y="3206750"/>
          <p14:tracePt t="50231" x="3092450" y="3206750"/>
          <p14:tracePt t="50239" x="3098800" y="3200400"/>
          <p14:tracePt t="50399" x="3079750" y="3200400"/>
          <p14:tracePt t="50407" x="3067050" y="3200400"/>
          <p14:tracePt t="50415" x="3054350" y="3200400"/>
          <p14:tracePt t="50419" x="3028950" y="3200400"/>
          <p14:tracePt t="50424" x="2965450" y="3200400"/>
          <p14:tracePt t="50441" x="2876550" y="3200400"/>
          <p14:tracePt t="50457" x="2794000" y="3200400"/>
          <p14:tracePt t="50473" x="2705100" y="3200400"/>
          <p14:tracePt t="50490" x="2609850" y="3200400"/>
          <p14:tracePt t="50506" x="2520950" y="3200400"/>
          <p14:tracePt t="50523" x="2419350" y="3200400"/>
          <p14:tracePt t="50540" x="2305050" y="3200400"/>
          <p14:tracePt t="50556" x="2165350" y="3200400"/>
          <p14:tracePt t="50573" x="2019300" y="3200400"/>
          <p14:tracePt t="50590" x="1879600" y="3200400"/>
          <p14:tracePt t="50606" x="1574800" y="3200400"/>
          <p14:tracePt t="50623" x="1504950" y="3200400"/>
          <p14:tracePt t="50641" x="1358900" y="3213100"/>
          <p14:tracePt t="50658" x="1187450" y="3225800"/>
          <p14:tracePt t="50674" x="1047750" y="3225800"/>
          <p14:tracePt t="50691" x="1041400" y="3225800"/>
          <p14:tracePt t="50707" x="958850" y="3225800"/>
          <p14:tracePt t="50723" x="869950" y="3225800"/>
          <p14:tracePt t="50739" x="800100" y="3225800"/>
          <p14:tracePt t="50756" x="736600" y="3225800"/>
          <p14:tracePt t="50773" x="704850" y="3225800"/>
          <p14:tracePt t="50790" x="679450" y="3225800"/>
          <p14:tracePt t="50806" x="654050" y="3225800"/>
          <p14:tracePt t="51054" x="666750" y="3232150"/>
          <p14:tracePt t="51067" x="698500" y="3232150"/>
          <p14:tracePt t="51067" x="730250" y="3232150"/>
          <p14:tracePt t="51078" x="838200" y="3244850"/>
          <p14:tracePt t="51090" x="984250" y="3251200"/>
          <p14:tracePt t="51107" x="1092200" y="3251200"/>
          <p14:tracePt t="51123" x="1104900" y="3251200"/>
          <p14:tracePt t="51141" x="1270000" y="3251200"/>
          <p14:tracePt t="51158" x="1441450" y="3251200"/>
          <p14:tracePt t="51174" x="1524000" y="3251200"/>
          <p14:tracePt t="51191" x="1587500" y="3251200"/>
          <p14:tracePt t="51206" x="1803400" y="3251200"/>
          <p14:tracePt t="51223" x="1924050" y="3251200"/>
          <p14:tracePt t="51240" x="2025650" y="3251200"/>
          <p14:tracePt t="51256" x="2120900" y="3251200"/>
          <p14:tracePt t="51273" x="2216150" y="3251200"/>
          <p14:tracePt t="51290" x="2286000" y="3251200"/>
          <p14:tracePt t="51306" x="2349500" y="3251200"/>
          <p14:tracePt t="51323" x="2393950" y="3251200"/>
          <p14:tracePt t="51340" x="2444750" y="3251200"/>
          <p14:tracePt t="51356" x="2495550" y="3251200"/>
          <p14:tracePt t="51373" x="2578100" y="3244850"/>
          <p14:tracePt t="51392" x="2628900" y="3244850"/>
          <p14:tracePt t="51407" x="2673350" y="3244850"/>
          <p14:tracePt t="51424" x="2711450" y="3244850"/>
          <p14:tracePt t="51440" x="2736850" y="3244850"/>
          <p14:tracePt t="51458" x="2768600" y="3238500"/>
          <p14:tracePt t="51474" x="2794000" y="3238500"/>
          <p14:tracePt t="51490" x="2825750" y="3238500"/>
          <p14:tracePt t="51507" x="2857500" y="3238500"/>
          <p14:tracePt t="51524" x="2889250" y="3238500"/>
          <p14:tracePt t="51540" x="2921000" y="3238500"/>
          <p14:tracePt t="51557" x="2946400" y="3238500"/>
          <p14:tracePt t="51574" x="3003550" y="3238500"/>
          <p14:tracePt t="51592" x="3035300" y="3238500"/>
          <p14:tracePt t="51607" x="3060700" y="3238500"/>
          <p14:tracePt t="51624" x="3086100" y="3238500"/>
          <p14:tracePt t="51641" x="3105150" y="3232150"/>
          <p14:tracePt t="51657" x="3117850" y="3225800"/>
          <p14:tracePt t="51674" x="3124200" y="3225800"/>
          <p14:tracePt t="51691" x="3136900" y="3225800"/>
          <p14:tracePt t="51707" x="3143250" y="3225800"/>
          <p14:tracePt t="51724" x="3149600" y="3225800"/>
          <p14:tracePt t="51741" x="3155950" y="3225800"/>
          <p14:tracePt t="51757" x="3162300" y="3225800"/>
          <p14:tracePt t="51757" x="3175000" y="3219450"/>
          <p14:tracePt t="51790" x="3181350" y="3219450"/>
          <p14:tracePt t="51792" x="3187700" y="3219450"/>
          <p14:tracePt t="52087" x="3175000" y="3219450"/>
          <p14:tracePt t="52095" x="3149600" y="3219450"/>
          <p14:tracePt t="52103" x="3124200" y="3219450"/>
          <p14:tracePt t="52108" x="3048000" y="3219450"/>
          <p14:tracePt t="52124" x="2978150" y="3219450"/>
          <p14:tracePt t="52141" x="2895600" y="3219450"/>
          <p14:tracePt t="52157" x="2768600" y="3219450"/>
          <p14:tracePt t="52174" x="2647950" y="3219450"/>
          <p14:tracePt t="52191" x="2470150" y="3219450"/>
          <p14:tracePt t="52208" x="2349500" y="3219450"/>
          <p14:tracePt t="52224" x="2228850" y="3219450"/>
          <p14:tracePt t="52241" x="2095500" y="3219450"/>
          <p14:tracePt t="52257" x="1968500" y="3219450"/>
          <p14:tracePt t="52274" x="1828800" y="3219450"/>
          <p14:tracePt t="52291" x="1708150" y="3219450"/>
          <p14:tracePt t="52307" x="1587500" y="3219450"/>
          <p14:tracePt t="52324" x="1479550" y="3219450"/>
          <p14:tracePt t="52341" x="1397000" y="3219450"/>
          <p14:tracePt t="52357" x="1333500" y="3219450"/>
          <p14:tracePt t="52357" x="1295400" y="3219450"/>
          <p14:tracePt t="52375" x="1250950" y="3219450"/>
          <p14:tracePt t="52392" x="1244600" y="3219450"/>
          <p14:tracePt t="52407" x="1238250" y="3219450"/>
          <p14:tracePt t="52424" x="1193800" y="3219450"/>
          <p14:tracePt t="52441" x="1143000" y="3213100"/>
          <p14:tracePt t="52457" x="1092200" y="3213100"/>
          <p14:tracePt t="52474" x="1060450" y="3213100"/>
          <p14:tracePt t="52490" x="1035050" y="3213100"/>
          <p14:tracePt t="52509" x="1009650" y="3213100"/>
          <p14:tracePt t="52524" x="996950" y="3213100"/>
          <p14:tracePt t="52541" x="977900" y="3213100"/>
          <p14:tracePt t="52557" x="958850" y="3213100"/>
          <p14:tracePt t="52574" x="933450" y="3213100"/>
          <p14:tracePt t="52590" x="895350" y="3213100"/>
          <p14:tracePt t="52608" x="876300" y="3213100"/>
          <p14:tracePt t="52624" x="869950" y="3213100"/>
          <p14:tracePt t="52687" x="863600" y="3213100"/>
          <p14:tracePt t="52695" x="857250" y="3213100"/>
          <p14:tracePt t="52707" x="844550" y="3213100"/>
          <p14:tracePt t="52708" x="819150" y="3213100"/>
          <p14:tracePt t="52724" x="793750" y="3213100"/>
          <p14:tracePt t="52741" x="762000" y="3213100"/>
          <p14:tracePt t="52757" x="736600" y="3213100"/>
          <p14:tracePt t="52757" x="723900" y="3213100"/>
          <p14:tracePt t="52776" x="685800" y="3213100"/>
          <p14:tracePt t="52791" x="666750" y="3213100"/>
          <p14:tracePt t="52807" x="647700" y="3213100"/>
          <p14:tracePt t="52824" x="635000" y="3213100"/>
          <p14:tracePt t="53223" x="660400" y="3213100"/>
          <p14:tracePt t="53233" x="704850" y="3213100"/>
          <p14:tracePt t="53241" x="742950" y="3219450"/>
          <p14:tracePt t="53242" x="844550" y="3219450"/>
          <p14:tracePt t="53258" x="914400" y="3219450"/>
          <p14:tracePt t="53274" x="977900" y="3219450"/>
          <p14:tracePt t="53291" x="1155700" y="3219450"/>
          <p14:tracePt t="53307" x="1473200" y="3244850"/>
          <p14:tracePt t="53324" x="1543050" y="3244850"/>
          <p14:tracePt t="53341" x="1803400" y="3257550"/>
          <p14:tracePt t="53357" x="1968500" y="3263900"/>
          <p14:tracePt t="53374" x="2159000" y="3263900"/>
          <p14:tracePt t="53392" x="2247900" y="3257550"/>
          <p14:tracePt t="53407" x="2311400" y="3251200"/>
          <p14:tracePt t="53425" x="2349500" y="3251200"/>
          <p14:tracePt t="53440" x="2387600" y="3251200"/>
          <p14:tracePt t="53458" x="2419350" y="3244850"/>
          <p14:tracePt t="53474" x="2444750" y="3244850"/>
          <p14:tracePt t="53491" x="2463800" y="3244850"/>
          <p14:tracePt t="53507" x="2470150" y="3244850"/>
          <p14:tracePt t="53524" x="2482850" y="3244850"/>
          <p14:tracePt t="53540" x="2489200" y="3244850"/>
          <p14:tracePt t="53558" x="2495550" y="3244850"/>
          <p14:tracePt t="53863" x="2508250" y="3244850"/>
          <p14:tracePt t="53871" x="2520950" y="3244850"/>
          <p14:tracePt t="53879" x="2565400" y="3244850"/>
          <p14:tracePt t="53891" x="2584450" y="3244850"/>
          <p14:tracePt t="53907" x="2603500" y="3244850"/>
          <p14:tracePt t="53924" x="2609850" y="3244850"/>
          <p14:tracePt t="53958" x="2609850" y="3238500"/>
          <p14:tracePt t="54397" x="2647950" y="3238500"/>
          <p14:tracePt t="54423" x="2698750" y="3238500"/>
          <p14:tracePt t="54424" x="2743200" y="3225800"/>
          <p14:tracePt t="54439" x="2870200" y="3213100"/>
          <p14:tracePt t="54457" x="2940050" y="3213100"/>
          <p14:tracePt t="54458" x="3092450" y="3213100"/>
          <p14:tracePt t="54474" x="3213100" y="3213100"/>
          <p14:tracePt t="54491" x="3321050" y="3213100"/>
          <p14:tracePt t="54507" x="3359150" y="3213100"/>
          <p14:tracePt t="54524" x="3397250" y="3213100"/>
          <p14:tracePt t="54541" x="3429000" y="3213100"/>
          <p14:tracePt t="54558" x="3460750" y="3213100"/>
          <p14:tracePt t="54574" x="3498850" y="3213100"/>
          <p14:tracePt t="54591" x="3505200" y="3213100"/>
          <p14:tracePt t="55127" x="3498850" y="3213100"/>
          <p14:tracePt t="55135" x="3492500" y="3213100"/>
          <p14:tracePt t="55151" x="3479800" y="3213100"/>
          <p14:tracePt t="55159" x="3467100" y="3213100"/>
          <p14:tracePt t="55159" x="3448050" y="3213100"/>
          <p14:tracePt t="55174" x="3371850" y="3213100"/>
          <p14:tracePt t="55190" x="3200400" y="3213100"/>
          <p14:tracePt t="55208" x="3054350" y="3213100"/>
          <p14:tracePt t="55224" x="2908300" y="3213100"/>
          <p14:tracePt t="55241" x="2768600" y="3213100"/>
          <p14:tracePt t="55257" x="2641600" y="3213100"/>
          <p14:tracePt t="55274" x="2508250" y="3213100"/>
          <p14:tracePt t="55291" x="2381250" y="3213100"/>
          <p14:tracePt t="55307" x="2247900" y="3213100"/>
          <p14:tracePt t="55324" x="2120900" y="3213100"/>
          <p14:tracePt t="55341" x="2006600" y="3213100"/>
          <p14:tracePt t="55357" x="1905000" y="3213100"/>
          <p14:tracePt t="55374" x="1752600" y="3213100"/>
          <p14:tracePt t="55391" x="1657350" y="3213100"/>
          <p14:tracePt t="55408" x="1562100" y="3219450"/>
          <p14:tracePt t="55424" x="1473200" y="3225800"/>
          <p14:tracePt t="55441" x="1447800" y="3232150"/>
          <p14:tracePt t="55457" x="1428750" y="3232150"/>
          <p14:tracePt t="55474" x="1365250" y="3232150"/>
          <p14:tracePt t="55491" x="1282700" y="3232150"/>
          <p14:tracePt t="55508" x="1206500" y="3232150"/>
          <p14:tracePt t="55524" x="1136650" y="3232150"/>
          <p14:tracePt t="55541" x="1085850" y="3232150"/>
          <p14:tracePt t="55557" x="1041400" y="3232150"/>
          <p14:tracePt t="55574" x="1016000" y="3232150"/>
          <p14:tracePt t="55590" x="1009650" y="3232150"/>
          <p14:tracePt t="55607" x="977900" y="3238500"/>
          <p14:tracePt t="55624" x="939800" y="3238500"/>
          <p14:tracePt t="55640" x="908050" y="3238500"/>
          <p14:tracePt t="55657" x="882650" y="3238500"/>
          <p14:tracePt t="55673" x="869950" y="3238500"/>
          <p14:tracePt t="55690" x="863600" y="3238500"/>
          <p14:tracePt t="55707" x="850900" y="3238500"/>
          <p14:tracePt t="55724" x="838200" y="3238500"/>
          <p14:tracePt t="55741" x="825500" y="3238500"/>
          <p14:tracePt t="55987" x="831850" y="3238500"/>
          <p14:tracePt t="56007" x="844550" y="3238500"/>
          <p14:tracePt t="56017" x="857250" y="3232150"/>
          <p14:tracePt t="56023" x="869950" y="3232150"/>
          <p14:tracePt t="56047" x="876300" y="3232150"/>
          <p14:tracePt t="56055" x="882650" y="3232150"/>
          <p14:tracePt t="56215" x="889000" y="3232150"/>
          <p14:tracePt t="56223" x="901700" y="3232150"/>
          <p14:tracePt t="56255" x="908050" y="3232150"/>
          <p14:tracePt t="56266" x="914400" y="3225800"/>
          <p14:tracePt t="56279" x="920750" y="3225800"/>
          <p14:tracePt t="56303" x="927100" y="3225800"/>
          <p14:tracePt t="56367" x="933450" y="3219450"/>
          <p14:tracePt t="56383" x="939800" y="3219450"/>
          <p14:tracePt t="63566" x="939800" y="3225800"/>
          <p14:tracePt t="63574" x="939800" y="3257550"/>
          <p14:tracePt t="63582" x="939800" y="3346450"/>
          <p14:tracePt t="63591" x="958850" y="3416300"/>
          <p14:tracePt t="63608" x="971550" y="3498850"/>
          <p14:tracePt t="63625" x="996950" y="3568700"/>
          <p14:tracePt t="63641" x="1003300" y="3600450"/>
          <p14:tracePt t="63658" x="1003300" y="3606800"/>
          <p14:tracePt t="63675" x="1009650" y="3619500"/>
          <p14:tracePt t="63691" x="1016000" y="3619500"/>
          <p14:tracePt t="64463" x="1016000" y="3625850"/>
          <p14:tracePt t="64471" x="1060450" y="3625850"/>
          <p14:tracePt t="64471" x="1085850" y="3625850"/>
          <p14:tracePt t="64480" x="1111250" y="3625850"/>
          <p14:tracePt t="64491" x="1200150" y="3625850"/>
          <p14:tracePt t="64509" x="1301750" y="3625850"/>
          <p14:tracePt t="64526" x="1365250" y="3625850"/>
          <p14:tracePt t="64541" x="1428750" y="3625850"/>
          <p14:tracePt t="64558" x="1473200" y="3625850"/>
          <p14:tracePt t="64574" x="1524000" y="3625850"/>
          <p14:tracePt t="64592" x="1555750" y="3625850"/>
          <p14:tracePt t="64608" x="1606550" y="3625850"/>
          <p14:tracePt t="64624" x="1701800" y="3625850"/>
          <p14:tracePt t="64641" x="1809750" y="3625850"/>
          <p14:tracePt t="64658" x="1930400" y="3625850"/>
          <p14:tracePt t="64674" x="2032000" y="3625850"/>
          <p14:tracePt t="64691" x="2146300" y="3625850"/>
          <p14:tracePt t="64708" x="2247900" y="3625850"/>
          <p14:tracePt t="64724" x="2336800" y="3625850"/>
          <p14:tracePt t="64741" x="2432050" y="3625850"/>
          <p14:tracePt t="64758" x="2520950" y="3625850"/>
          <p14:tracePt t="64774" x="2628900" y="3625850"/>
          <p14:tracePt t="64792" x="2667000" y="3625850"/>
          <p14:tracePt t="64808" x="2717800" y="3625850"/>
          <p14:tracePt t="64824" x="2794000" y="3625850"/>
          <p14:tracePt t="64841" x="2863850" y="3625850"/>
          <p14:tracePt t="64857" x="2946400" y="3625850"/>
          <p14:tracePt t="64874" x="3048000" y="3625850"/>
          <p14:tracePt t="64891" x="3143250" y="3625850"/>
          <p14:tracePt t="64908" x="3225800" y="3625850"/>
          <p14:tracePt t="64924" x="3314700" y="3625850"/>
          <p14:tracePt t="64942" x="3397250" y="3625850"/>
          <p14:tracePt t="64958" x="3511550" y="3625850"/>
          <p14:tracePt t="64975" x="3568700" y="3625850"/>
          <p14:tracePt t="64991" x="3632200" y="3625850"/>
          <p14:tracePt t="65008" x="3714750" y="3625850"/>
          <p14:tracePt t="65024" x="3797300" y="3625850"/>
          <p14:tracePt t="65041" x="3905250" y="3625850"/>
          <p14:tracePt t="65058" x="4044950" y="3625850"/>
          <p14:tracePt t="65074" x="4191000" y="3625850"/>
          <p14:tracePt t="65091" x="4311650" y="3625850"/>
          <p14:tracePt t="65108" x="4406900" y="3625850"/>
          <p14:tracePt t="65124" x="4483100" y="3625850"/>
          <p14:tracePt t="65141" x="4572000" y="3625850"/>
          <p14:tracePt t="65157" x="4660900" y="3625850"/>
          <p14:tracePt t="65157" x="4711700" y="3625850"/>
          <p14:tracePt t="65191" x="4826000" y="3625850"/>
          <p14:tracePt t="65192" x="4946650" y="3625850"/>
          <p14:tracePt t="65208" x="5035550" y="3625850"/>
          <p14:tracePt t="65224" x="5099050" y="3625850"/>
          <p14:tracePt t="65241" x="5143500" y="3625850"/>
          <p14:tracePt t="65258" x="5175250" y="3625850"/>
          <p14:tracePt t="65275" x="5207000" y="3625850"/>
          <p14:tracePt t="65291" x="5257800" y="3625850"/>
          <p14:tracePt t="65308" x="5334000" y="3625850"/>
          <p14:tracePt t="65324" x="5397500" y="3625850"/>
          <p14:tracePt t="65341" x="5454650" y="3625850"/>
          <p14:tracePt t="65358" x="5492750" y="3625850"/>
          <p14:tracePt t="65374" x="5530850" y="3613150"/>
          <p14:tracePt t="65391" x="5537200" y="3613150"/>
          <p14:tracePt t="65431" x="5543550" y="3613150"/>
          <p14:tracePt t="65455" x="5543550" y="3606800"/>
          <p14:tracePt t="66127" x="5575300" y="3606800"/>
          <p14:tracePt t="66135" x="5638800" y="3587750"/>
          <p14:tracePt t="66143" x="5689600" y="3575050"/>
          <p14:tracePt t="66144" x="5886450" y="3543300"/>
          <p14:tracePt t="66159" x="6267450" y="3511550"/>
          <p14:tracePt t="66175" x="6692900" y="3498850"/>
          <p14:tracePt t="66192" x="7099300" y="3498850"/>
          <p14:tracePt t="66207" x="7512050" y="3498850"/>
          <p14:tracePt t="66224" x="7778750" y="3498850"/>
          <p14:tracePt t="66241" x="7950200" y="3498850"/>
          <p14:tracePt t="66258" x="8077200" y="3498850"/>
          <p14:tracePt t="66274" x="8191500" y="3498850"/>
          <p14:tracePt t="66291" x="8299450" y="3498850"/>
          <p14:tracePt t="66308" x="8382000" y="3498850"/>
          <p14:tracePt t="66324" x="8445500" y="3498850"/>
          <p14:tracePt t="66341" x="8502650" y="3498850"/>
          <p14:tracePt t="66358" x="8553450" y="3498850"/>
          <p14:tracePt t="66375" x="8591550" y="3492500"/>
          <p14:tracePt t="66391" x="8604250" y="3486150"/>
          <p14:tracePt t="66407" x="8610600" y="3486150"/>
          <p14:tracePt t="66503" x="8566150" y="3486150"/>
          <p14:tracePt t="66511" x="8521700" y="3486150"/>
          <p14:tracePt t="66524" x="8439150" y="3486150"/>
          <p14:tracePt t="66525" x="8197850" y="3486150"/>
          <p14:tracePt t="66541" x="7829550" y="3486150"/>
          <p14:tracePt t="66558" x="7296150" y="3486150"/>
          <p14:tracePt t="66574" x="6521450" y="3486150"/>
          <p14:tracePt t="66592" x="6076950" y="3492500"/>
          <p14:tracePt t="66608" x="5702300" y="3505200"/>
          <p14:tracePt t="66624" x="5353050" y="3543300"/>
          <p14:tracePt t="66641" x="5067300" y="3581400"/>
          <p14:tracePt t="66658" x="4857750" y="3594100"/>
          <p14:tracePt t="66675" x="4692650" y="3619500"/>
          <p14:tracePt t="66691" x="4521200" y="3632200"/>
          <p14:tracePt t="66708" x="4343400" y="3644900"/>
          <p14:tracePt t="66724" x="4178300" y="3670300"/>
          <p14:tracePt t="66741" x="4032250" y="3676650"/>
          <p14:tracePt t="66758" x="3860800" y="3689350"/>
          <p14:tracePt t="66774" x="3619500" y="3702050"/>
          <p14:tracePt t="66791" x="3479800" y="3702050"/>
          <p14:tracePt t="66808" x="3384550" y="3702050"/>
          <p14:tracePt t="66825" x="3327400" y="3702050"/>
          <p14:tracePt t="66841" x="3295650" y="3702050"/>
          <p14:tracePt t="66858" x="3276600" y="3702050"/>
          <p14:tracePt t="66874" x="3251200" y="3702050"/>
          <p14:tracePt t="66891" x="3232150" y="3702050"/>
          <p14:tracePt t="66907" x="3187700" y="3702050"/>
          <p14:tracePt t="66924" x="3143250" y="3702050"/>
          <p14:tracePt t="66941" x="3073400" y="3702050"/>
          <p14:tracePt t="66958" x="3003550" y="3702050"/>
          <p14:tracePt t="66974" x="2927350" y="3702050"/>
          <p14:tracePt t="66974" x="2889250" y="3708400"/>
          <p14:tracePt t="66991" x="2838450" y="3714750"/>
          <p14:tracePt t="67007" x="2781300" y="3733800"/>
          <p14:tracePt t="67025" x="2743200" y="3746500"/>
          <p14:tracePt t="67041" x="2711450" y="3759200"/>
          <p14:tracePt t="67058" x="2686050" y="3771900"/>
          <p14:tracePt t="67074" x="2667000" y="3778250"/>
          <p14:tracePt t="67091" x="2641600" y="3797300"/>
          <p14:tracePt t="67107" x="2616200" y="3816350"/>
          <p14:tracePt t="67125" x="2603500" y="3829050"/>
          <p14:tracePt t="67141" x="2571750" y="3854450"/>
          <p14:tracePt t="67158" x="2540000" y="3879850"/>
          <p14:tracePt t="67176" x="2527300" y="3892550"/>
          <p14:tracePt t="67192" x="2514600" y="3898900"/>
          <p14:tracePt t="67208" x="2508250" y="3905250"/>
          <p14:tracePt t="67247" x="2501900" y="3905250"/>
          <p14:tracePt t="67295" x="2501900" y="3911600"/>
          <p14:tracePt t="67343" x="2508250" y="3917950"/>
          <p14:tracePt t="67359" x="2514600" y="3924300"/>
          <p14:tracePt t="67375" x="2520950" y="3930650"/>
          <p14:tracePt t="67383" x="2527300" y="3930650"/>
          <p14:tracePt t="67391" x="2540000" y="3937000"/>
          <p14:tracePt t="67407" x="2552700" y="3943350"/>
          <p14:tracePt t="67424" x="2565400" y="3943350"/>
          <p14:tracePt t="67440" x="2584450" y="3949700"/>
          <p14:tracePt t="67458" x="2622550" y="3956050"/>
          <p14:tracePt t="67474" x="2679700" y="3956050"/>
          <p14:tracePt t="67492" x="2768600" y="3956050"/>
          <p14:tracePt t="67507" x="2844800" y="3956050"/>
          <p14:tracePt t="67525" x="2959100" y="3962400"/>
          <p14:tracePt t="67541" x="3079750" y="3962400"/>
          <p14:tracePt t="67558" x="3213100" y="3962400"/>
          <p14:tracePt t="67574" x="3390900" y="3968750"/>
          <p14:tracePt t="67592" x="3530600" y="3968750"/>
          <p14:tracePt t="67607" x="3644900" y="3968750"/>
          <p14:tracePt t="67624" x="3765550" y="3968750"/>
          <p14:tracePt t="67641" x="3879850" y="3968750"/>
          <p14:tracePt t="67658" x="3981450" y="3968750"/>
          <p14:tracePt t="67674" x="4051300" y="3968750"/>
          <p14:tracePt t="67691" x="4140200" y="3968750"/>
          <p14:tracePt t="67707" x="4229100" y="3968750"/>
          <p14:tracePt t="67725" x="4318000" y="3968750"/>
          <p14:tracePt t="67741" x="4413250" y="3968750"/>
          <p14:tracePt t="67758" x="4514850" y="3968750"/>
          <p14:tracePt t="67774" x="4667250" y="3968750"/>
          <p14:tracePt t="67792" x="4762500" y="3968750"/>
          <p14:tracePt t="67808" x="4832350" y="3968750"/>
          <p14:tracePt t="67824" x="4908550" y="3968750"/>
          <p14:tracePt t="67841" x="4991100" y="3968750"/>
          <p14:tracePt t="67858" x="5067300" y="3968750"/>
          <p14:tracePt t="67874" x="5130800" y="3968750"/>
          <p14:tracePt t="67891" x="5175250" y="3968750"/>
          <p14:tracePt t="67908" x="5219700" y="3968750"/>
          <p14:tracePt t="67924" x="5257800" y="3968750"/>
          <p14:tracePt t="67941" x="5302250" y="3968750"/>
          <p14:tracePt t="67958" x="5340350" y="3968750"/>
          <p14:tracePt t="67974" x="5397500" y="3968750"/>
          <p14:tracePt t="67992" x="5429250" y="3968750"/>
          <p14:tracePt t="68007" x="5461000" y="3968750"/>
          <p14:tracePt t="68023" x="5480050" y="3968750"/>
          <p14:tracePt t="68041" x="5505450" y="3968750"/>
          <p14:tracePt t="68058" x="5530850" y="3968750"/>
          <p14:tracePt t="68074" x="5556250" y="3968750"/>
          <p14:tracePt t="68091" x="5594350" y="3975100"/>
          <p14:tracePt t="68107" x="5626100" y="3975100"/>
          <p14:tracePt t="68124" x="5657850" y="3968750"/>
          <p14:tracePt t="68141" x="5664200" y="3968750"/>
          <p14:tracePt t="68223" x="5664200" y="3981450"/>
          <p14:tracePt t="68231" x="5645150" y="4006850"/>
          <p14:tracePt t="68241" x="5638800" y="4006850"/>
          <p14:tracePt t="68242" x="5594350" y="3994150"/>
          <p14:tracePt t="68575" x="5581650" y="3994150"/>
          <p14:tracePt t="68576" x="5581650" y="3987800"/>
          <p14:tracePt t="68583" x="5581650" y="3975100"/>
          <p14:tracePt t="68607" x="5607050" y="3924300"/>
          <p14:tracePt t="68608" x="5657850" y="3917950"/>
          <p14:tracePt t="68625" x="5702300" y="3898900"/>
          <p14:tracePt t="68641" x="5765800" y="3892550"/>
          <p14:tracePt t="68657" x="5867400" y="3879850"/>
          <p14:tracePt t="68675" x="5969000" y="3873500"/>
          <p14:tracePt t="68691" x="6115050" y="3873500"/>
          <p14:tracePt t="68708" x="6273800" y="3873500"/>
          <p14:tracePt t="68724" x="6426200" y="3873500"/>
          <p14:tracePt t="68741" x="6572250" y="3873500"/>
          <p14:tracePt t="68757" x="6718300" y="3873500"/>
          <p14:tracePt t="68774" x="6946900" y="3873500"/>
          <p14:tracePt t="68791" x="7086600" y="3873500"/>
          <p14:tracePt t="68808" x="7207250" y="3873500"/>
          <p14:tracePt t="68824" x="7277100" y="3873500"/>
          <p14:tracePt t="68841" x="7346950" y="3873500"/>
          <p14:tracePt t="68857" x="7397750" y="3873500"/>
          <p14:tracePt t="68874" x="7435850" y="3873500"/>
          <p14:tracePt t="68891" x="7480300" y="3873500"/>
          <p14:tracePt t="68908" x="7537450" y="3873500"/>
          <p14:tracePt t="68925" x="7600950" y="3873500"/>
          <p14:tracePt t="68941" x="7658100" y="3873500"/>
          <p14:tracePt t="68958" x="7727950" y="3873500"/>
          <p14:tracePt t="68958" x="7759700" y="3873500"/>
          <p14:tracePt t="68975" x="7829550" y="3886200"/>
          <p14:tracePt t="68991" x="7893050" y="3892550"/>
          <p14:tracePt t="69008" x="7943850" y="3892550"/>
          <p14:tracePt t="69024" x="8001000" y="3892550"/>
          <p14:tracePt t="69041" x="8020050" y="3892550"/>
          <p14:tracePt t="69057" x="8058150" y="3892550"/>
          <p14:tracePt t="69075" x="8096250" y="3892550"/>
          <p14:tracePt t="69091" x="8140700" y="3898900"/>
          <p14:tracePt t="69107" x="8166100" y="3905250"/>
          <p14:tracePt t="69124" x="8204200" y="3905250"/>
          <p14:tracePt t="69141" x="8235950" y="3905250"/>
          <p14:tracePt t="69157" x="8274050" y="3905250"/>
          <p14:tracePt t="69174" x="8324850" y="3905250"/>
          <p14:tracePt t="69191" x="8343900" y="3905250"/>
          <p14:tracePt t="69208" x="8362950" y="3905250"/>
          <p14:tracePt t="69224" x="8382000" y="3905250"/>
          <p14:tracePt t="69241" x="8388350" y="3905250"/>
          <p14:tracePt t="69257" x="8401050" y="3905250"/>
          <p14:tracePt t="69311" x="8407400" y="3905250"/>
          <p14:tracePt t="70023" x="8401050" y="3905250"/>
          <p14:tracePt t="70039" x="8394700" y="3905250"/>
          <p14:tracePt t="70047" x="8388350" y="3905250"/>
          <p14:tracePt t="70135" x="8382000" y="3905250"/>
          <p14:tracePt t="70231" x="8375650" y="3905250"/>
          <p14:tracePt t="70247" x="8369300" y="3905250"/>
          <p14:tracePt t="70271" x="8362950" y="3911600"/>
          <p14:tracePt t="70327" x="8356600" y="3911600"/>
          <p14:tracePt t="70359" x="8350250" y="3917950"/>
          <p14:tracePt t="70383" x="8343900" y="3917950"/>
          <p14:tracePt t="70391" x="8337550" y="3917950"/>
          <p14:tracePt t="70415" x="8331200" y="3924300"/>
          <p14:tracePt t="70431" x="8324850" y="3924300"/>
          <p14:tracePt t="70839" x="8318500" y="3930650"/>
          <p14:tracePt t="70855" x="8312150" y="3937000"/>
          <p14:tracePt t="71143" x="8305800" y="3937000"/>
          <p14:tracePt t="71159" x="8305800" y="3943350"/>
          <p14:tracePt t="71175" x="8299450" y="3949700"/>
          <p14:tracePt t="71199" x="8299450" y="3956050"/>
          <p14:tracePt t="71734" x="8299450" y="3962400"/>
          <p14:tracePt t="72335" x="8293100" y="3962400"/>
          <p14:tracePt t="72726" x="8293100" y="3968750"/>
          <p14:tracePt t="72742" x="8286750" y="3975100"/>
          <p14:tracePt t="72838" x="8280400" y="3975100"/>
          <p14:tracePt t="80631" x="8274050" y="3975100"/>
          <p14:tracePt t="80639" x="8248650" y="3975100"/>
          <p14:tracePt t="80650" x="8242300" y="3968750"/>
          <p14:tracePt t="80658" x="8235950" y="3968750"/>
          <p14:tracePt t="80676" x="8229600" y="3962400"/>
          <p14:tracePt t="80808" x="8223250" y="3962400"/>
          <p14:tracePt t="80823" x="8216900" y="3962400"/>
          <p14:tracePt t="83211" x="8229600" y="3962400"/>
          <p14:tracePt t="83224" x="8235950" y="3962400"/>
          <p14:tracePt t="83234" x="8248650" y="3962400"/>
          <p14:tracePt t="83242" x="8261350" y="3962400"/>
          <p14:tracePt t="83260" x="8286750" y="3962400"/>
          <p14:tracePt t="83277" x="8305800" y="3962400"/>
          <p14:tracePt t="83293" x="8324850" y="3962400"/>
          <p14:tracePt t="83310" x="8337550" y="3962400"/>
          <p14:tracePt t="83326" x="8350250" y="3962400"/>
          <p14:tracePt t="83342" x="8356600" y="3962400"/>
          <p14:tracePt t="84248" x="8343900" y="3962400"/>
          <p14:tracePt t="84255" x="8331200" y="3962400"/>
          <p14:tracePt t="84272" x="8324850" y="3962400"/>
          <p14:tracePt t="84288" x="8318500" y="3962400"/>
          <p14:tracePt t="84304" x="8312150" y="3962400"/>
          <p14:tracePt t="84376" x="8305800" y="3962400"/>
          <p14:tracePt t="84416" x="8299450" y="3962400"/>
          <p14:tracePt t="84520" x="8293100" y="3962400"/>
          <p14:tracePt t="84736" x="8286750" y="3962400"/>
          <p14:tracePt t="84751" x="8267700" y="3962400"/>
          <p14:tracePt t="84760" x="8255000" y="3962400"/>
          <p14:tracePt t="84761" x="8235950" y="3962400"/>
          <p14:tracePt t="84781" x="8216900" y="3962400"/>
          <p14:tracePt t="84793" x="8185150" y="3962400"/>
          <p14:tracePt t="84809" x="8159750" y="3962400"/>
          <p14:tracePt t="84825" x="8128000" y="3962400"/>
          <p14:tracePt t="84842" x="8070850" y="3962400"/>
          <p14:tracePt t="84859" x="8013700" y="3962400"/>
          <p14:tracePt t="84875" x="7905750" y="3962400"/>
          <p14:tracePt t="84892" x="7791450" y="3962400"/>
          <p14:tracePt t="84909" x="7670800" y="3962400"/>
          <p14:tracePt t="84925" x="7518400" y="3962400"/>
          <p14:tracePt t="84942" x="7346950" y="3962400"/>
          <p14:tracePt t="84958" x="7124700" y="3968750"/>
          <p14:tracePt t="84958" x="7080250" y="3968750"/>
          <p14:tracePt t="84976" x="6883400" y="4000500"/>
          <p14:tracePt t="84992" x="6673850" y="4025900"/>
          <p14:tracePt t="85009" x="6508750" y="4051300"/>
          <p14:tracePt t="85025" x="6343650" y="4076700"/>
          <p14:tracePt t="85042" x="6191250" y="4095750"/>
          <p14:tracePt t="85058" x="6038850" y="4108450"/>
          <p14:tracePt t="85075" x="5886450" y="4133850"/>
          <p14:tracePt t="85092" x="5721350" y="4159250"/>
          <p14:tracePt t="85108" x="5530850" y="4178300"/>
          <p14:tracePt t="85125" x="5353050" y="4203700"/>
          <p14:tracePt t="85142" x="5181600" y="4203700"/>
          <p14:tracePt t="85158" x="5035550" y="4210050"/>
          <p14:tracePt t="85158" x="4965700" y="4222750"/>
          <p14:tracePt t="85177" x="4826000" y="4248150"/>
          <p14:tracePt t="85192" x="4616450" y="4267200"/>
          <p14:tracePt t="85209" x="4356100" y="4298950"/>
          <p14:tracePt t="85225" x="4191000" y="4298950"/>
          <p14:tracePt t="85243" x="4000500" y="4311650"/>
          <p14:tracePt t="85258" x="3860800" y="4330700"/>
          <p14:tracePt t="85276" x="3740150" y="4356100"/>
          <p14:tracePt t="85292" x="3733800" y="4356100"/>
          <p14:tracePt t="85309" x="3651250" y="4362450"/>
          <p14:tracePt t="85325" x="3536950" y="4381500"/>
          <p14:tracePt t="85342" x="3422650" y="4394200"/>
          <p14:tracePt t="85358" x="3308350" y="4394200"/>
          <p14:tracePt t="85375" x="3155950" y="4394200"/>
          <p14:tracePt t="85392" x="3060700" y="4394200"/>
          <p14:tracePt t="85409" x="2940050" y="4394200"/>
          <p14:tracePt t="85425" x="2844800" y="4400550"/>
          <p14:tracePt t="85442" x="2838450" y="4400550"/>
          <p14:tracePt t="85459" x="2787650" y="4400550"/>
          <p14:tracePt t="85475" x="2743200" y="4400550"/>
          <p14:tracePt t="85491" x="2698750" y="4400550"/>
          <p14:tracePt t="85508" x="2660650" y="4400550"/>
          <p14:tracePt t="85524" x="2616200" y="4400550"/>
          <p14:tracePt t="85541" x="2571750" y="4400550"/>
          <p14:tracePt t="85558" x="2533650" y="4400550"/>
          <p14:tracePt t="85558" x="2508250" y="4400550"/>
          <p14:tracePt t="85576" x="2470150" y="4400550"/>
          <p14:tracePt t="85592" x="2406650" y="4400550"/>
          <p14:tracePt t="85609" x="2355850" y="4400550"/>
          <p14:tracePt t="85625" x="2324100" y="4400550"/>
          <p14:tracePt t="85664" x="2311400" y="4400550"/>
          <p14:tracePt t="85666" x="2298700" y="4400550"/>
          <p14:tracePt t="85675" x="2286000" y="4400550"/>
          <p14:tracePt t="85692" x="2260600" y="4400550"/>
          <p14:tracePt t="85709" x="2241550" y="4400550"/>
          <p14:tracePt t="85725" x="2235200" y="4400550"/>
          <p14:tracePt t="85888" x="2241550" y="4400550"/>
          <p14:tracePt t="85901" x="2254250" y="4400550"/>
          <p14:tracePt t="85908" x="2273300" y="4400550"/>
          <p14:tracePt t="85909" x="2330450" y="4400550"/>
          <p14:tracePt t="85925" x="2381250" y="4400550"/>
          <p14:tracePt t="85942" x="2482850" y="4400550"/>
          <p14:tracePt t="85959" x="2686050" y="4400550"/>
          <p14:tracePt t="85976" x="2838450" y="4400550"/>
          <p14:tracePt t="85992" x="3003550" y="4400550"/>
          <p14:tracePt t="86008" x="3149600" y="4400550"/>
          <p14:tracePt t="86025" x="3295650" y="4400550"/>
          <p14:tracePt t="86042" x="3435350" y="4400550"/>
          <p14:tracePt t="86058" x="3575050" y="4400550"/>
          <p14:tracePt t="86075" x="3638550" y="4400550"/>
          <p14:tracePt t="86092" x="3721100" y="4400550"/>
          <p14:tracePt t="86108" x="3810000" y="4400550"/>
          <p14:tracePt t="86125" x="3898900" y="4400550"/>
          <p14:tracePt t="86142" x="3937000" y="4400550"/>
          <p14:tracePt t="86158" x="4025900" y="4400550"/>
          <p14:tracePt t="86176" x="4114800" y="4400550"/>
          <p14:tracePt t="86192" x="4210050" y="4400550"/>
          <p14:tracePt t="86209" x="4305300" y="4400550"/>
          <p14:tracePt t="86225" x="4425950" y="4400550"/>
          <p14:tracePt t="86242" x="4546600" y="4400550"/>
          <p14:tracePt t="86259" x="4667250" y="4400550"/>
          <p14:tracePt t="86275" x="4787900" y="4400550"/>
          <p14:tracePt t="86292" x="4902200" y="4387850"/>
          <p14:tracePt t="86308" x="5035550" y="4387850"/>
          <p14:tracePt t="86325" x="5149850" y="4375150"/>
          <p14:tracePt t="86342" x="5245100" y="4362450"/>
          <p14:tracePt t="86358" x="5353050" y="4349750"/>
          <p14:tracePt t="86376" x="5416550" y="4343400"/>
          <p14:tracePt t="86408" x="5441950" y="4337050"/>
          <p14:tracePt t="86409" x="5454650" y="4330700"/>
          <p14:tracePt t="86426" x="5461000" y="4330700"/>
          <p14:tracePt t="86442" x="5467350" y="4330700"/>
          <p14:tracePt t="86584" x="5441950" y="4330700"/>
          <p14:tracePt t="86590" x="5353050" y="4330700"/>
          <p14:tracePt t="86609" x="5302250" y="4330700"/>
          <p14:tracePt t="86610" x="5187950" y="4330700"/>
          <p14:tracePt t="86625" x="5067300" y="4330700"/>
          <p14:tracePt t="86642" x="4946650" y="4330700"/>
          <p14:tracePt t="86658" x="4864100" y="4330700"/>
          <p14:tracePt t="86675" x="4826000" y="4324350"/>
          <p14:tracePt t="86692" x="4819650" y="4324350"/>
          <p14:tracePt t="86792" x="4832350" y="4324350"/>
          <p14:tracePt t="86793" x="4895850" y="4318000"/>
          <p14:tracePt t="86808" x="4965700" y="4305300"/>
          <p14:tracePt t="86809" x="5200650" y="4286250"/>
          <p14:tracePt t="86826" x="5568950" y="4286250"/>
          <p14:tracePt t="86842" x="6064250" y="4286250"/>
          <p14:tracePt t="86859" x="6686550" y="4273550"/>
          <p14:tracePt t="86875" x="7448550" y="4235450"/>
          <p14:tracePt t="86892" x="8197850" y="4184650"/>
          <p14:tracePt t="86908" x="8890000" y="4159250"/>
          <p14:tracePt t="86925" x="9137650" y="4121150"/>
          <p14:tracePt t="86942" x="9137650" y="4070350"/>
          <p14:tracePt t="86959" x="9137650" y="4051300"/>
          <p14:tracePt t="86976" x="9137650" y="4038600"/>
          <p14:tracePt t="86992" x="9137650" y="4032250"/>
          <p14:tracePt t="87200" x="9112250" y="4032250"/>
          <p14:tracePt t="87208" x="9067800" y="4032250"/>
          <p14:tracePt t="87216" x="8978900" y="4032250"/>
          <p14:tracePt t="87225" x="8877300" y="4032250"/>
          <p14:tracePt t="87242" x="8756650" y="4032250"/>
          <p14:tracePt t="87259" x="8642350" y="4032250"/>
          <p14:tracePt t="87275" x="8521700" y="4032250"/>
          <p14:tracePt t="87292" x="8413750" y="4032250"/>
          <p14:tracePt t="87308" x="8331200" y="4032250"/>
          <p14:tracePt t="87325" x="8235950" y="4032250"/>
          <p14:tracePt t="87342" x="8108950" y="4032250"/>
          <p14:tracePt t="87359" x="7962900" y="4032250"/>
          <p14:tracePt t="87375" x="7658100" y="4057650"/>
          <p14:tracePt t="87392" x="7321550" y="4108450"/>
          <p14:tracePt t="87408" x="6965950" y="4159250"/>
          <p14:tracePt t="87425" x="6616700" y="4197350"/>
          <p14:tracePt t="87442" x="6223000" y="4260850"/>
          <p14:tracePt t="87459" x="5924550" y="4292600"/>
          <p14:tracePt t="87475" x="5676900" y="4292600"/>
          <p14:tracePt t="87492" x="5505450" y="4292600"/>
          <p14:tracePt t="87508" x="5314950" y="4292600"/>
          <p14:tracePt t="87525" x="5168900" y="4292600"/>
          <p14:tracePt t="87542" x="4927600" y="4292600"/>
          <p14:tracePt t="87558" x="4756150" y="4292600"/>
          <p14:tracePt t="87574" x="4260850" y="4292600"/>
          <p14:tracePt t="87592" x="3892550" y="4292600"/>
          <p14:tracePt t="87608" x="3530600" y="4286250"/>
          <p14:tracePt t="87625" x="3194050" y="4286250"/>
          <p14:tracePt t="87642" x="2908300" y="4279900"/>
          <p14:tracePt t="87658" x="2724150" y="4279900"/>
          <p14:tracePt t="87675" x="2578100" y="4279900"/>
          <p14:tracePt t="87692" x="2482850" y="4279900"/>
          <p14:tracePt t="87708" x="2400300" y="4279900"/>
          <p14:tracePt t="87725" x="2336800" y="4279900"/>
          <p14:tracePt t="87742" x="2286000" y="4279900"/>
          <p14:tracePt t="87759" x="2228850" y="4279900"/>
          <p14:tracePt t="87759" x="2203450" y="4279900"/>
          <p14:tracePt t="87777" x="2159000" y="4279900"/>
          <p14:tracePt t="87792" x="2120900" y="4279900"/>
          <p14:tracePt t="87808" x="2095500" y="4279900"/>
          <p14:tracePt t="87825" x="2057400" y="4279900"/>
          <p14:tracePt t="87842" x="2038350" y="4279900"/>
          <p14:tracePt t="87858" x="2019300" y="4273550"/>
          <p14:tracePt t="87876" x="2006600" y="4273550"/>
          <p14:tracePt t="87892" x="1993900" y="4273550"/>
          <p14:tracePt t="87908" x="1981200" y="4273550"/>
          <p14:tracePt t="87925" x="1968500" y="4273550"/>
          <p14:tracePt t="87942" x="1955800" y="4273550"/>
          <p14:tracePt t="87958" x="1943100" y="4273550"/>
          <p14:tracePt t="87975" x="1930400" y="4273550"/>
          <p14:tracePt t="87992" x="1924050" y="4273550"/>
          <p14:tracePt t="88008" x="1917700" y="4279900"/>
          <p14:tracePt t="88025" x="1898650" y="4286250"/>
          <p14:tracePt t="88043" x="1892300" y="4292600"/>
          <p14:tracePt t="88144" x="1892300" y="4298950"/>
          <p14:tracePt t="88152" x="1892300" y="4305300"/>
          <p14:tracePt t="88160" x="1892300" y="4311650"/>
          <p14:tracePt t="88168" x="1905000" y="4311650"/>
          <p14:tracePt t="88175" x="1936750" y="4324350"/>
          <p14:tracePt t="88192" x="1974850" y="4330700"/>
          <p14:tracePt t="88209" x="2038350" y="4330700"/>
          <p14:tracePt t="88225" x="2101850" y="4330700"/>
          <p14:tracePt t="88242" x="2159000" y="4337050"/>
          <p14:tracePt t="88258" x="2235200" y="4343400"/>
          <p14:tracePt t="88276" x="2305050" y="4343400"/>
          <p14:tracePt t="88292" x="2368550" y="4343400"/>
          <p14:tracePt t="88309" x="2425700" y="4343400"/>
          <p14:tracePt t="88325" x="2476500" y="4343400"/>
          <p14:tracePt t="88342" x="2514600" y="4343400"/>
          <p14:tracePt t="88358" x="2565400" y="4343400"/>
          <p14:tracePt t="88376" x="2603500" y="4343400"/>
          <p14:tracePt t="88392" x="2641600" y="4343400"/>
          <p14:tracePt t="88409" x="2686050" y="4343400"/>
          <p14:tracePt t="88425" x="2743200" y="4343400"/>
          <p14:tracePt t="88442" x="2794000" y="4343400"/>
          <p14:tracePt t="88458" x="2851150" y="4343400"/>
          <p14:tracePt t="88475" x="2889250" y="4343400"/>
          <p14:tracePt t="88552" x="2901950" y="4349750"/>
          <p14:tracePt t="88560" x="2927350" y="4356100"/>
          <p14:tracePt t="88575" x="2946400" y="4356100"/>
          <p14:tracePt t="88576" x="2997200" y="4356100"/>
          <p14:tracePt t="88592" x="3041650" y="4356100"/>
          <p14:tracePt t="88609" x="3060700" y="4356100"/>
          <p14:tracePt t="88672" x="3079750" y="4356100"/>
          <p14:tracePt t="88680" x="3092450" y="4356100"/>
          <p14:tracePt t="88692" x="3117850" y="4356100"/>
          <p14:tracePt t="88696" x="3168650" y="4356100"/>
          <p14:tracePt t="88708" x="3219450" y="4356100"/>
          <p14:tracePt t="88725" x="3289300" y="4356100"/>
          <p14:tracePt t="88742" x="3378200" y="4356100"/>
          <p14:tracePt t="88758" x="3460750" y="4356100"/>
          <p14:tracePt t="88775" x="3536950" y="4356100"/>
          <p14:tracePt t="88793" x="3600450" y="4356100"/>
          <p14:tracePt t="88809" x="3663950" y="4356100"/>
          <p14:tracePt t="88825" x="3708400" y="4356100"/>
          <p14:tracePt t="88842" x="3746500" y="4356100"/>
          <p14:tracePt t="88858" x="3784600" y="4356100"/>
          <p14:tracePt t="88875" x="3822700" y="4356100"/>
          <p14:tracePt t="88892" x="3854450" y="4356100"/>
          <p14:tracePt t="88908" x="3898900" y="4356100"/>
          <p14:tracePt t="88925" x="3943350" y="4356100"/>
          <p14:tracePt t="88942" x="3968750" y="4356100"/>
          <p14:tracePt t="88976" x="3975100" y="4356100"/>
          <p14:tracePt t="88977" x="4000500" y="4356100"/>
          <p14:tracePt t="88992" x="4013200" y="4356100"/>
          <p14:tracePt t="89008" x="4044950" y="4356100"/>
          <p14:tracePt t="89025" x="4070350" y="4356100"/>
          <p14:tracePt t="89042" x="4102100" y="4356100"/>
          <p14:tracePt t="89058" x="4133850" y="4356100"/>
          <p14:tracePt t="89075" x="4165600" y="4356100"/>
          <p14:tracePt t="89092" x="4191000" y="4356100"/>
          <p14:tracePt t="89109" x="4216400" y="4356100"/>
          <p14:tracePt t="89125" x="4241800" y="4349750"/>
          <p14:tracePt t="89142" x="4267200" y="4349750"/>
          <p14:tracePt t="89158" x="4286250" y="4343400"/>
          <p14:tracePt t="89158" x="4298950" y="4343400"/>
          <p14:tracePt t="89176" x="4324350" y="4337050"/>
          <p14:tracePt t="89192" x="4343400" y="4337050"/>
          <p14:tracePt t="89208" x="4362450" y="4337050"/>
          <p14:tracePt t="89225" x="4375150" y="4330700"/>
          <p14:tracePt t="89242" x="4381500" y="4324350"/>
          <p14:tracePt t="89258" x="4387850" y="4324350"/>
          <p14:tracePt t="89559" x="4400550" y="4324350"/>
          <p14:tracePt t="89568" x="4425950" y="4318000"/>
          <p14:tracePt t="89569" x="4457700" y="4311650"/>
          <p14:tracePt t="89576" x="4540250" y="4305300"/>
          <p14:tracePt t="89592" x="4616450" y="4298950"/>
          <p14:tracePt t="89609" x="4699000" y="4298950"/>
          <p14:tracePt t="89625" x="4762500" y="4286250"/>
          <p14:tracePt t="89642" x="4806950" y="4286250"/>
          <p14:tracePt t="89658" x="4832350" y="4279900"/>
          <p14:tracePt t="89675" x="4845050" y="4279900"/>
          <p14:tracePt t="89691" x="4864100" y="4279900"/>
          <p14:tracePt t="89708" x="4883150" y="4279900"/>
          <p14:tracePt t="89725" x="4895850" y="4273550"/>
          <p14:tracePt t="89742" x="4908550" y="4273550"/>
          <p14:tracePt t="89759" x="4927600" y="4273550"/>
          <p14:tracePt t="89776" x="4953000" y="4267200"/>
          <p14:tracePt t="89793" x="4965700" y="4267200"/>
          <p14:tracePt t="89809" x="4991100" y="4267200"/>
          <p14:tracePt t="89826" x="5010150" y="4267200"/>
          <p14:tracePt t="89842" x="5029200" y="4260850"/>
          <p14:tracePt t="89858" x="5048250" y="4260850"/>
          <p14:tracePt t="89875" x="5060950" y="4260850"/>
          <p14:tracePt t="89920" x="5067300" y="4260850"/>
          <p14:tracePt t="90464" x="5073650" y="4260850"/>
          <p14:tracePt t="90472" x="5092700" y="4260850"/>
          <p14:tracePt t="90480" x="5149850" y="4267200"/>
          <p14:tracePt t="90492" x="5194300" y="4273550"/>
          <p14:tracePt t="90509" x="5245100" y="4279900"/>
          <p14:tracePt t="90526" x="5314950" y="4292600"/>
          <p14:tracePt t="90541" x="5397500" y="4305300"/>
          <p14:tracePt t="90559" x="5480050" y="4318000"/>
          <p14:tracePt t="90576" x="5511800" y="4324350"/>
          <p14:tracePt t="90592" x="5543550" y="4324350"/>
          <p14:tracePt t="90608" x="5556250" y="4324350"/>
          <p14:tracePt t="90626" x="5568950" y="4324350"/>
          <p14:tracePt t="90664" x="5575300" y="4330700"/>
          <p14:tracePt t="92247" x="5568950" y="4330700"/>
          <p14:tracePt t="92267" x="5562600" y="4330700"/>
          <p14:tracePt t="92287" x="5556250" y="4330700"/>
          <p14:tracePt t="92302" x="5549900" y="4330700"/>
          <p14:tracePt t="92311" x="5543550" y="4330700"/>
          <p14:tracePt t="92312" x="5537200" y="4330700"/>
          <p14:tracePt t="92326" x="5524500" y="4330700"/>
          <p14:tracePt t="92343" x="5511800" y="4330700"/>
          <p14:tracePt t="92358" x="5492750" y="4330700"/>
          <p14:tracePt t="92358" x="5486400" y="4330700"/>
          <p14:tracePt t="92376" x="5461000" y="4330700"/>
          <p14:tracePt t="92392" x="5429250" y="4330700"/>
          <p14:tracePt t="92408" x="5397500" y="4324350"/>
          <p14:tracePt t="92425" x="5359400" y="4324350"/>
          <p14:tracePt t="92441" x="5321300" y="4324350"/>
          <p14:tracePt t="92458" x="5264150" y="4324350"/>
          <p14:tracePt t="92475" x="5213350" y="4324350"/>
          <p14:tracePt t="92491" x="5156200" y="4324350"/>
          <p14:tracePt t="92509" x="5073650" y="4324350"/>
          <p14:tracePt t="92525" x="4959350" y="4324350"/>
          <p14:tracePt t="92542" x="4864100" y="4324350"/>
          <p14:tracePt t="92558" x="4756150" y="4324350"/>
          <p14:tracePt t="92558" x="4711700" y="4324350"/>
          <p14:tracePt t="92576" x="4629150" y="4324350"/>
          <p14:tracePt t="92592" x="4565650" y="4324350"/>
          <p14:tracePt t="92608" x="4508500" y="4324350"/>
          <p14:tracePt t="92625" x="4451350" y="4324350"/>
          <p14:tracePt t="92642" x="4394200" y="4324350"/>
          <p14:tracePt t="92658" x="4349750" y="4318000"/>
          <p14:tracePt t="92675" x="4298950" y="4311650"/>
          <p14:tracePt t="92692" x="4254500" y="4305300"/>
          <p14:tracePt t="92708" x="4216400" y="4298950"/>
          <p14:tracePt t="92724" x="4178300" y="4298950"/>
          <p14:tracePt t="92741" x="4140200" y="4292600"/>
          <p14:tracePt t="92758" x="4114800" y="4292600"/>
          <p14:tracePt t="92758" x="4095750" y="4292600"/>
          <p14:tracePt t="92776" x="4064000" y="4292600"/>
          <p14:tracePt t="92792" x="4032250" y="4292600"/>
          <p14:tracePt t="92808" x="4000500" y="4292600"/>
          <p14:tracePt t="92825" x="3975100" y="4292600"/>
          <p14:tracePt t="92842" x="3956050" y="4292600"/>
          <p14:tracePt t="92858" x="3937000" y="4292600"/>
          <p14:tracePt t="92875" x="3924300" y="4292600"/>
          <p14:tracePt t="92891" x="3917950" y="4292600"/>
          <p14:tracePt t="92908" x="3905250" y="4292600"/>
          <p14:tracePt t="92925" x="3898900" y="4292600"/>
          <p14:tracePt t="93008" x="3892550" y="4292600"/>
          <p14:tracePt t="94263" x="3917950" y="4292600"/>
          <p14:tracePt t="94274" x="3937000" y="4292600"/>
          <p14:tracePt t="94278" x="3975100" y="4292600"/>
          <p14:tracePt t="94292" x="4032250" y="4292600"/>
          <p14:tracePt t="94309" x="4089400" y="4292600"/>
          <p14:tracePt t="94326" x="4140200" y="4286250"/>
          <p14:tracePt t="94343" x="4178300" y="4286250"/>
          <p14:tracePt t="94358" x="4229100" y="4286250"/>
          <p14:tracePt t="94358" x="4248150" y="4286250"/>
          <p14:tracePt t="94376" x="4286250" y="4286250"/>
          <p14:tracePt t="94392" x="4318000" y="4286250"/>
          <p14:tracePt t="94408" x="4356100" y="4286250"/>
          <p14:tracePt t="94425" x="4394200" y="4286250"/>
          <p14:tracePt t="94441" x="4432300" y="4286250"/>
          <p14:tracePt t="94458" x="4457700" y="4286250"/>
          <p14:tracePt t="94475" x="4476750" y="4286250"/>
          <p14:tracePt t="94491" x="4495800" y="4286250"/>
          <p14:tracePt t="94508" x="4502150" y="4286250"/>
          <p14:tracePt t="94526" x="4508500" y="4286250"/>
          <p14:tracePt t="94541" x="4521200" y="4286250"/>
          <p14:tracePt t="94558" x="4533900" y="4286250"/>
          <p14:tracePt t="94575" x="4546600" y="4286250"/>
          <p14:tracePt t="94592" x="4565650" y="4286250"/>
          <p14:tracePt t="94609" x="4584700" y="4286250"/>
          <p14:tracePt t="94625" x="4610100" y="4286250"/>
          <p14:tracePt t="94642" x="4641850" y="4286250"/>
          <p14:tracePt t="94658" x="4679950" y="4286250"/>
          <p14:tracePt t="94675" x="4718050" y="4286250"/>
          <p14:tracePt t="94691" x="4737100" y="4286250"/>
          <p14:tracePt t="94708" x="4762500" y="4279900"/>
          <p14:tracePt t="94725" x="4775200" y="4279900"/>
          <p14:tracePt t="94742" x="4794250" y="4279900"/>
          <p14:tracePt t="94758" x="4819650" y="4273550"/>
          <p14:tracePt t="94776" x="4832350" y="4273550"/>
          <p14:tracePt t="94792" x="4851400" y="4267200"/>
          <p14:tracePt t="94809" x="4870450" y="4267200"/>
          <p14:tracePt t="94825" x="4902200" y="4267200"/>
          <p14:tracePt t="94842" x="4921250" y="4267200"/>
          <p14:tracePt t="94858" x="4940300" y="4267200"/>
          <p14:tracePt t="94876" x="4953000" y="4267200"/>
          <p14:tracePt t="94891" x="4959350" y="4267200"/>
          <p14:tracePt t="94908" x="4972050" y="4267200"/>
          <p14:tracePt t="94924" x="4978400" y="4267200"/>
          <p14:tracePt t="94942" x="4991100" y="4260850"/>
          <p14:tracePt t="94958" x="5010150" y="4260850"/>
          <p14:tracePt t="94976" x="5016500" y="4260850"/>
          <p14:tracePt t="94991" x="5029200" y="4260850"/>
          <p14:tracePt t="95008" x="5035550" y="4260850"/>
          <p14:tracePt t="95025" x="5048250" y="4254500"/>
          <p14:tracePt t="95042" x="5067300" y="4254500"/>
          <p14:tracePt t="95058" x="5073650" y="4254500"/>
          <p14:tracePt t="95075" x="5092700" y="4254500"/>
          <p14:tracePt t="95091" x="5099050" y="4254500"/>
          <p14:tracePt t="95108" x="5099050" y="4248150"/>
          <p14:tracePt t="95125" x="5105400" y="4248150"/>
          <p14:tracePt t="95142" x="5111750" y="4248150"/>
          <p14:tracePt t="95575" x="5105400" y="4248150"/>
          <p14:tracePt t="95591" x="5099050" y="4248150"/>
          <p14:tracePt t="95600" x="5092700" y="4248150"/>
          <p14:tracePt t="95615" x="5086350" y="4248150"/>
          <p14:tracePt t="95629" x="5080000" y="4248150"/>
          <p14:tracePt t="95647" x="5073650" y="4248150"/>
          <p14:tracePt t="95655" x="5067300" y="4248150"/>
          <p14:tracePt t="95675" x="5060950" y="4248150"/>
          <p14:tracePt t="95675" x="5054600" y="4248150"/>
          <p14:tracePt t="95691" x="5041900" y="4254500"/>
          <p14:tracePt t="95708" x="5029200" y="4260850"/>
          <p14:tracePt t="95725" x="5022850" y="4260850"/>
          <p14:tracePt t="95741" x="5016500" y="4260850"/>
          <p14:tracePt t="96023" x="5010150" y="4260850"/>
          <p14:tracePt t="96027" x="4991100" y="4267200"/>
          <p14:tracePt t="96042" x="4972050" y="4273550"/>
          <p14:tracePt t="96043" x="4927600" y="4279900"/>
          <p14:tracePt t="96058" x="4870450" y="4279900"/>
          <p14:tracePt t="96075" x="4794250" y="4292600"/>
          <p14:tracePt t="96091" x="4711700" y="4298950"/>
          <p14:tracePt t="96108" x="4629150" y="4311650"/>
          <p14:tracePt t="96124" x="4552950" y="4311650"/>
          <p14:tracePt t="96141" x="4489450" y="4318000"/>
          <p14:tracePt t="96158" x="4381500" y="4330700"/>
          <p14:tracePt t="96176" x="4311650" y="4337050"/>
          <p14:tracePt t="96191" x="4235450" y="4337050"/>
          <p14:tracePt t="96208" x="4184650" y="4337050"/>
          <p14:tracePt t="96225" x="4140200" y="4337050"/>
          <p14:tracePt t="96241" x="4108450" y="4337050"/>
          <p14:tracePt t="96259" x="4083050" y="4337050"/>
          <p14:tracePt t="96275" x="4057650" y="4337050"/>
          <p14:tracePt t="96292" x="4025900" y="4337050"/>
          <p14:tracePt t="96308" x="4006850" y="4337050"/>
          <p14:tracePt t="96325" x="3975100" y="4337050"/>
          <p14:tracePt t="96342" x="3949700" y="4337050"/>
          <p14:tracePt t="96342" x="3937000" y="4337050"/>
          <p14:tracePt t="96359" x="3905250" y="4337050"/>
          <p14:tracePt t="96376" x="3886200" y="4337050"/>
          <p14:tracePt t="96392" x="3873500" y="4337050"/>
          <p14:tracePt t="96408" x="3867150" y="4337050"/>
          <p14:tracePt t="96425" x="3860800" y="4337050"/>
          <p14:tracePt t="97167" x="3867150" y="4337050"/>
          <p14:tracePt t="97173" x="3879850" y="4337050"/>
          <p14:tracePt t="97184" x="3886200" y="4337050"/>
          <p14:tracePt t="97192" x="3898900" y="4337050"/>
          <p14:tracePt t="97209" x="3911600" y="4337050"/>
          <p14:tracePt t="97226" x="3930650" y="4337050"/>
          <p14:tracePt t="97241" x="3943350" y="4337050"/>
          <p14:tracePt t="97258" x="3962400" y="4337050"/>
          <p14:tracePt t="97274" x="3981450" y="4337050"/>
          <p14:tracePt t="97291" x="3994150" y="4337050"/>
          <p14:tracePt t="97308" x="4006850" y="4337050"/>
          <p14:tracePt t="97325" x="4019550" y="4337050"/>
          <p14:tracePt t="97341" x="4032250" y="4337050"/>
          <p14:tracePt t="97375" x="4044950" y="4337050"/>
          <p14:tracePt t="97376" x="4051300" y="4337050"/>
          <p14:tracePt t="97391" x="4057650" y="4337050"/>
          <p14:tracePt t="97408" x="4070350" y="4337050"/>
          <p14:tracePt t="97425" x="4076700" y="4337050"/>
          <p14:tracePt t="97441" x="4089400" y="4337050"/>
          <p14:tracePt t="97458" x="4095750" y="4337050"/>
          <p14:tracePt t="97475" x="4108450" y="4337050"/>
          <p14:tracePt t="97491" x="4121150" y="4337050"/>
          <p14:tracePt t="97508" x="4127500" y="4337050"/>
          <p14:tracePt t="97525" x="4140200" y="4337050"/>
          <p14:tracePt t="97541" x="4146550" y="4337050"/>
          <p14:tracePt t="97558" x="4159250" y="4337050"/>
          <p14:tracePt t="97599" x="4165600" y="4337050"/>
          <p14:tracePt t="97623" x="4171950" y="4337050"/>
          <p14:tracePt t="97631" x="4178300" y="4337050"/>
          <p14:tracePt t="97640" x="4184650" y="4337050"/>
          <p14:tracePt t="97663" x="4191000" y="4337050"/>
          <p14:tracePt t="97671" x="4197350" y="4337050"/>
          <p14:tracePt t="97677" x="4203700" y="4337050"/>
          <p14:tracePt t="97691" x="4216400" y="4337050"/>
          <p14:tracePt t="97708" x="4235450" y="4337050"/>
          <p14:tracePt t="97725" x="4254500" y="4337050"/>
          <p14:tracePt t="97741" x="4286250" y="4337050"/>
          <p14:tracePt t="97758" x="4318000" y="4337050"/>
          <p14:tracePt t="97775" x="4375150" y="4337050"/>
          <p14:tracePt t="97791" x="4406900" y="4337050"/>
          <p14:tracePt t="97808" x="4445000" y="4337050"/>
          <p14:tracePt t="97825" x="4476750" y="4337050"/>
          <p14:tracePt t="97841" x="4514850" y="4337050"/>
          <p14:tracePt t="97858" x="4540250" y="4337050"/>
          <p14:tracePt t="97876" x="4578350" y="4337050"/>
          <p14:tracePt t="97891" x="4616450" y="4337050"/>
          <p14:tracePt t="97909" x="4641850" y="4337050"/>
          <p14:tracePt t="97925" x="4667250" y="4337050"/>
          <p14:tracePt t="97942" x="4692650" y="4337050"/>
          <p14:tracePt t="97958" x="4730750" y="4337050"/>
          <p14:tracePt t="97976" x="4743450" y="4337050"/>
          <p14:tracePt t="97991" x="4768850" y="4337050"/>
          <p14:tracePt t="98008" x="4787900" y="4337050"/>
          <p14:tracePt t="98024" x="4813300" y="4337050"/>
          <p14:tracePt t="98041" x="4826000" y="4337050"/>
          <p14:tracePt t="98058" x="4838700" y="4337050"/>
          <p14:tracePt t="98075" x="4857750" y="4337050"/>
          <p14:tracePt t="98091" x="4870450" y="4337050"/>
          <p14:tracePt t="98109" x="4895850" y="4337050"/>
          <p14:tracePt t="98125" x="4914900" y="4337050"/>
          <p14:tracePt t="98142" x="4940300" y="4337050"/>
          <p14:tracePt t="98158" x="4978400" y="4337050"/>
          <p14:tracePt t="98175" x="4997450" y="4337050"/>
          <p14:tracePt t="98191" x="5022850" y="4337050"/>
          <p14:tracePt t="98208" x="5054600" y="4337050"/>
          <p14:tracePt t="98224" x="5086350" y="4337050"/>
          <p14:tracePt t="98241" x="5118100" y="4337050"/>
          <p14:tracePt t="98258" x="5143500" y="4337050"/>
          <p14:tracePt t="98275" x="5162550" y="4337050"/>
          <p14:tracePt t="98291" x="5181600" y="4337050"/>
          <p14:tracePt t="98308" x="5187950" y="4337050"/>
          <p14:tracePt t="98324" x="5194300" y="4337050"/>
          <p14:tracePt t="99992" x="5194300" y="4343400"/>
          <p14:tracePt t="99993" x="5187950" y="4343400"/>
          <p14:tracePt t="100009" x="5175250" y="4343400"/>
          <p14:tracePt t="100016" x="5162550" y="4343400"/>
          <p14:tracePt t="100027" x="5143500" y="4343400"/>
          <p14:tracePt t="100043" x="5130800" y="4349750"/>
          <p14:tracePt t="100060" x="5111750" y="4349750"/>
          <p14:tracePt t="100077" x="5105400" y="4356100"/>
          <p14:tracePt t="100093" x="5092700" y="4356100"/>
          <p14:tracePt t="100109" x="5080000" y="4356100"/>
          <p14:tracePt t="100126" x="5060950" y="4368800"/>
          <p14:tracePt t="100142" x="5048250" y="4368800"/>
          <p14:tracePt t="100159" x="5022850" y="4381500"/>
          <p14:tracePt t="100176" x="5010150" y="4387850"/>
          <p14:tracePt t="100193" x="4997450" y="4394200"/>
          <p14:tracePt t="100209" x="4991100" y="4394200"/>
          <p14:tracePt t="100226" x="4978400" y="4400550"/>
          <p14:tracePt t="100289" x="4972050" y="4400550"/>
          <p14:tracePt t="100296" x="4965700" y="4400550"/>
          <p14:tracePt t="100318" x="4959350" y="4406900"/>
          <p14:tracePt t="100336" x="4953000" y="4413250"/>
          <p14:tracePt t="100352" x="4946650" y="4413250"/>
          <p14:tracePt t="100424" x="4940300" y="4413250"/>
          <p14:tracePt t="100440" x="4933950" y="4413250"/>
          <p14:tracePt t="100448" x="4927600" y="4413250"/>
          <p14:tracePt t="100459" x="4921250" y="4413250"/>
          <p14:tracePt t="100459" x="4914900" y="4413250"/>
          <p14:tracePt t="100475" x="4902200" y="4419600"/>
          <p14:tracePt t="100492" x="4895850" y="4419600"/>
          <p14:tracePt t="100508" x="4889500" y="4419600"/>
          <p14:tracePt t="100568" x="4883150" y="4419600"/>
          <p14:tracePt t="100578" x="4876800" y="4419600"/>
          <p14:tracePt t="100600" x="4870450" y="4419600"/>
          <p14:tracePt t="100608" x="4864100" y="4419600"/>
          <p14:tracePt t="100618" x="4857750" y="4419600"/>
          <p14:tracePt t="100625" x="4845050" y="4425950"/>
          <p14:tracePt t="100642" x="4826000" y="4425950"/>
          <p14:tracePt t="100659" x="4806950" y="4432300"/>
          <p14:tracePt t="100675" x="4781550" y="4432300"/>
          <p14:tracePt t="100692" x="4756150" y="4432300"/>
          <p14:tracePt t="100709" x="4724400" y="4432300"/>
          <p14:tracePt t="100726" x="4679950" y="4438650"/>
          <p14:tracePt t="100742" x="4591050" y="4438650"/>
          <p14:tracePt t="100759" x="4445000" y="4438650"/>
          <p14:tracePt t="100776" x="4330700" y="4445000"/>
          <p14:tracePt t="100792" x="4229100" y="4445000"/>
          <p14:tracePt t="100809" x="4146550" y="4457700"/>
          <p14:tracePt t="100825" x="4083050" y="4464050"/>
          <p14:tracePt t="100842" x="4044950" y="4470400"/>
          <p14:tracePt t="100859" x="4006850" y="4470400"/>
          <p14:tracePt t="100875" x="3981450" y="4470400"/>
          <p14:tracePt t="100892" x="3949700" y="4470400"/>
          <p14:tracePt t="100909" x="3917950" y="4470400"/>
          <p14:tracePt t="100926" x="3873500" y="4470400"/>
          <p14:tracePt t="100942" x="3835400" y="4476750"/>
          <p14:tracePt t="100942" x="3816350" y="4476750"/>
          <p14:tracePt t="100961" x="3797300" y="4476750"/>
          <p14:tracePt t="100975" x="3759200" y="4476750"/>
          <p14:tracePt t="100992" x="3740150" y="4476750"/>
          <p14:tracePt t="101009" x="3727450" y="4476750"/>
          <p14:tracePt t="101025" x="3714750" y="4476750"/>
          <p14:tracePt t="101042" x="3702050" y="4476750"/>
          <p14:tracePt t="101059" x="3683000" y="4476750"/>
          <p14:tracePt t="101075" x="3657600" y="4476750"/>
          <p14:tracePt t="101092" x="3606800" y="4489450"/>
          <p14:tracePt t="101109" x="3549650" y="4489450"/>
          <p14:tracePt t="101125" x="3498850" y="4495800"/>
          <p14:tracePt t="101142" x="3460750" y="4502150"/>
          <p14:tracePt t="101159" x="3435350" y="4502150"/>
          <p14:tracePt t="101175" x="3422650" y="4508500"/>
          <p14:tracePt t="101192" x="3416300" y="4508500"/>
          <p14:tracePt t="101209" x="3384550" y="4508500"/>
          <p14:tracePt t="101225" x="3359150" y="4508500"/>
          <p14:tracePt t="101242" x="3327400" y="4508500"/>
          <p14:tracePt t="101259" x="3295650" y="4508500"/>
          <p14:tracePt t="101276" x="3270250" y="4508500"/>
          <p14:tracePt t="101292" x="3238500" y="4508500"/>
          <p14:tracePt t="101309" x="3206750" y="4508500"/>
          <p14:tracePt t="101325" x="3181350" y="4508500"/>
          <p14:tracePt t="101342" x="3162300" y="4508500"/>
          <p14:tracePt t="101359" x="3124200" y="4521200"/>
          <p14:tracePt t="101376" x="3111500" y="4527550"/>
          <p14:tracePt t="101392" x="3092450" y="4527550"/>
          <p14:tracePt t="101409" x="3073400" y="4533900"/>
          <p14:tracePt t="101425" x="3054350" y="4540250"/>
          <p14:tracePt t="101442" x="3041650" y="4540250"/>
          <p14:tracePt t="101459" x="3022600" y="4540250"/>
          <p14:tracePt t="101496" x="3009900" y="4546600"/>
          <p14:tracePt t="101509" x="3003550" y="4546600"/>
          <p14:tracePt t="101510" x="2978150" y="4552950"/>
          <p14:tracePt t="101525" x="2959100" y="4552950"/>
          <p14:tracePt t="101542" x="2933700" y="4565650"/>
          <p14:tracePt t="101558" x="2908300" y="4572000"/>
          <p14:tracePt t="101576" x="2889250" y="4578350"/>
          <p14:tracePt t="101592" x="2882900" y="4584700"/>
          <p14:tracePt t="101609" x="2876550" y="4584700"/>
          <p14:tracePt t="101625" x="2870200" y="4584700"/>
          <p14:tracePt t="101642" x="2863850" y="4584700"/>
          <p14:tracePt t="101659" x="2857500" y="4591050"/>
          <p14:tracePt t="101675" x="2851150" y="4597400"/>
          <p14:tracePt t="101692" x="2838450" y="4597400"/>
          <p14:tracePt t="101709" x="2825750" y="4603750"/>
          <p14:tracePt t="101725" x="2819400" y="4616450"/>
          <p14:tracePt t="101742" x="2806700" y="4616450"/>
          <p14:tracePt t="101759" x="2787650" y="4629150"/>
          <p14:tracePt t="101776" x="2781300" y="4635500"/>
          <p14:tracePt t="101792" x="2774950" y="4635500"/>
          <p14:tracePt t="101809" x="2774950" y="4641850"/>
          <p14:tracePt t="101920" x="2768600" y="4648200"/>
          <p14:tracePt t="102616" x="2794000" y="4648200"/>
          <p14:tracePt t="102624" x="2832100" y="4635500"/>
          <p14:tracePt t="102644" x="2870200" y="4629150"/>
          <p14:tracePt t="102644" x="2952750" y="4616450"/>
          <p14:tracePt t="102660" x="3073400" y="4603750"/>
          <p14:tracePt t="102676" x="3213100" y="4591050"/>
          <p14:tracePt t="102692" x="3365500" y="4584700"/>
          <p14:tracePt t="102709" x="3568700" y="4584700"/>
          <p14:tracePt t="102725" x="3886200" y="4584700"/>
          <p14:tracePt t="102742" x="4203700" y="4584700"/>
          <p14:tracePt t="102759" x="4667250" y="4584700"/>
          <p14:tracePt t="102776" x="5022850" y="4584700"/>
          <p14:tracePt t="102792" x="5295900" y="4572000"/>
          <p14:tracePt t="102809" x="5480050" y="4559300"/>
          <p14:tracePt t="102825" x="5632450" y="4527550"/>
          <p14:tracePt t="102842" x="5772150" y="4508500"/>
          <p14:tracePt t="102859" x="5886450" y="4495800"/>
          <p14:tracePt t="102875" x="5981700" y="4489450"/>
          <p14:tracePt t="102892" x="6057900" y="4476750"/>
          <p14:tracePt t="102908" x="6115050" y="4464050"/>
          <p14:tracePt t="102926" x="6153150" y="4464050"/>
          <p14:tracePt t="102942" x="6184900" y="4457700"/>
          <p14:tracePt t="102959" x="6216650" y="4451350"/>
          <p14:tracePt t="102977" x="6223000" y="4451350"/>
          <p14:tracePt t="102992" x="6242050" y="4445000"/>
          <p14:tracePt t="103009" x="6248400" y="4445000"/>
          <p14:tracePt t="103026" x="6248400" y="4438650"/>
          <p14:tracePt t="103042" x="6254750" y="4438650"/>
          <p14:tracePt t="103059" x="6261100" y="4438650"/>
          <p14:tracePt t="103076" x="6267450" y="4438650"/>
          <p14:tracePt t="103091" x="6273800" y="4432300"/>
          <p14:tracePt t="103249" x="6286500" y="4432300"/>
          <p14:tracePt t="103264" x="6305550" y="4425950"/>
          <p14:tracePt t="103271" x="6324600" y="4425950"/>
          <p14:tracePt t="103280" x="6388100" y="4413250"/>
          <p14:tracePt t="103292" x="6477000" y="4400550"/>
          <p14:tracePt t="103309" x="6572250" y="4387850"/>
          <p14:tracePt t="103325" x="6711950" y="4368800"/>
          <p14:tracePt t="103342" x="6826250" y="4349750"/>
          <p14:tracePt t="103358" x="7213600" y="4279900"/>
          <p14:tracePt t="103376" x="7607300" y="4216400"/>
          <p14:tracePt t="103392" x="7924800" y="4127500"/>
          <p14:tracePt t="103408" x="8210550" y="4044950"/>
          <p14:tracePt t="103425" x="8324850" y="3994150"/>
          <p14:tracePt t="103442" x="8388350" y="3956050"/>
          <p14:tracePt t="103459" x="8426450" y="3943350"/>
          <p14:tracePt t="103475" x="8439150" y="3930650"/>
          <p14:tracePt t="103493" x="8445500" y="3930650"/>
          <p14:tracePt t="103509" x="8451850" y="3924300"/>
          <p14:tracePt t="103591" x="8458200" y="3917950"/>
          <p14:tracePt t="103608" x="8464550" y="3911600"/>
          <p14:tracePt t="103616" x="8470900" y="3905250"/>
          <p14:tracePt t="103632" x="8483600" y="3898900"/>
          <p14:tracePt t="103639" x="8483600" y="3892550"/>
          <p14:tracePt t="103648" x="8489950" y="3892550"/>
          <p14:tracePt t="103776" x="8477250" y="3892550"/>
          <p14:tracePt t="103776" x="8464550" y="3892550"/>
          <p14:tracePt t="103792" x="8445500" y="3892550"/>
          <p14:tracePt t="103799" x="8426450" y="3892550"/>
          <p14:tracePt t="103809" x="8401050" y="3892550"/>
          <p14:tracePt t="103815" x="8343900" y="3898900"/>
          <p14:tracePt t="103825" x="8299450" y="3898900"/>
          <p14:tracePt t="103842" x="8261350" y="3911600"/>
          <p14:tracePt t="103859" x="8235950" y="3917950"/>
          <p14:tracePt t="103875" x="8229600" y="3917950"/>
          <p14:tracePt t="104304" x="8223250" y="3924300"/>
          <p14:tracePt t="104311" x="8223250" y="3930650"/>
          <p14:tracePt t="104325" x="8216900" y="3930650"/>
          <p14:tracePt t="104326" x="8210550" y="3937000"/>
          <p14:tracePt t="104416" x="8216900" y="3943350"/>
          <p14:tracePt t="104424" x="8223250" y="3943350"/>
          <p14:tracePt t="104434" x="8242300" y="3949700"/>
          <p14:tracePt t="104440" x="8255000" y="3956050"/>
          <p14:tracePt t="104443" x="8286750" y="3956050"/>
          <p14:tracePt t="104458" x="8318500" y="3956050"/>
          <p14:tracePt t="104475" x="8343900" y="3956050"/>
          <p14:tracePt t="104492" x="8350250" y="3956050"/>
          <p14:tracePt t="104510" x="8362950" y="3956050"/>
          <p14:tracePt t="104525" x="8369300" y="3956050"/>
          <p14:tracePt t="105247" x="8362950" y="3956050"/>
          <p14:tracePt t="105256" x="8356600" y="3956050"/>
          <p14:tracePt t="105263" x="8337550" y="3956050"/>
          <p14:tracePt t="105275" x="8280400" y="3962400"/>
          <p14:tracePt t="105293" x="8166100" y="3968750"/>
          <p14:tracePt t="105310" x="7994650" y="3968750"/>
          <p14:tracePt t="105325" x="7639050" y="3968750"/>
          <p14:tracePt t="105342" x="7232650" y="3968750"/>
          <p14:tracePt t="105358" x="6794500" y="3968750"/>
          <p14:tracePt t="105358" x="6553200" y="3943350"/>
          <p14:tracePt t="105376" x="6096000" y="3898900"/>
          <p14:tracePt t="105392" x="5657850" y="3829050"/>
          <p14:tracePt t="105409" x="5283200" y="3778250"/>
          <p14:tracePt t="105425" x="4908550" y="3727450"/>
          <p14:tracePt t="105442" x="4559300" y="3676650"/>
          <p14:tracePt t="105459" x="4254500" y="3632200"/>
          <p14:tracePt t="105475" x="3898900" y="3581400"/>
          <p14:tracePt t="105492" x="3549650" y="3505200"/>
          <p14:tracePt t="105509" x="3232150" y="3460750"/>
          <p14:tracePt t="105526" x="2876550" y="3409950"/>
          <p14:tracePt t="105542" x="2590800" y="3371850"/>
          <p14:tracePt t="105559" x="2451100" y="3346450"/>
          <p14:tracePt t="105559" x="2355850" y="3333750"/>
          <p14:tracePt t="105576" x="2235200" y="3333750"/>
          <p14:tracePt t="105592" x="2171700" y="3333750"/>
          <p14:tracePt t="105608" x="2139950" y="3333750"/>
          <p14:tracePt t="105625" x="2120900" y="3333750"/>
          <p14:tracePt t="105642" x="2108200" y="3333750"/>
          <p14:tracePt t="105658" x="2095500" y="3333750"/>
          <p14:tracePt t="105675" x="2082800" y="3333750"/>
          <p14:tracePt t="105692" x="2070100" y="3333750"/>
          <p14:tracePt t="105708" x="2063750" y="3333750"/>
          <p14:tracePt t="105824" x="2057400" y="3333750"/>
          <p14:tracePt t="105830" x="2051050" y="3327400"/>
          <p14:tracePt t="105842" x="2032000" y="3321050"/>
          <p14:tracePt t="105843" x="1987550" y="3302000"/>
          <p14:tracePt t="105858" x="1949450" y="3282950"/>
          <p14:tracePt t="105875" x="1905000" y="3270250"/>
          <p14:tracePt t="105892" x="1847850" y="3263900"/>
          <p14:tracePt t="105908" x="1778000" y="3251200"/>
          <p14:tracePt t="105925" x="1727200" y="3244850"/>
          <p14:tracePt t="105942" x="1689100" y="3244850"/>
          <p14:tracePt t="105958" x="1670050" y="3244850"/>
          <p14:tracePt t="105958" x="1663700" y="3244850"/>
          <p14:tracePt t="105976" x="1657350" y="3244850"/>
          <p14:tracePt t="106088" x="1670050" y="3244850"/>
          <p14:tracePt t="106093" x="1695450" y="3244850"/>
          <p14:tracePt t="106108" x="1727200" y="3244850"/>
          <p14:tracePt t="106109" x="1835150" y="3244850"/>
          <p14:tracePt t="106125" x="1974850" y="3244850"/>
          <p14:tracePt t="106142" x="2095500" y="3244850"/>
          <p14:tracePt t="106158" x="2286000" y="3244850"/>
          <p14:tracePt t="106176" x="2381250" y="3244850"/>
          <p14:tracePt t="106193" x="2457450" y="3244850"/>
          <p14:tracePt t="106208" x="2520950" y="3244850"/>
          <p14:tracePt t="106225" x="2559050" y="3244850"/>
          <p14:tracePt t="106242" x="2571750" y="3244850"/>
          <p14:tracePt t="106259" x="2584450" y="3251200"/>
          <p14:tracePt t="106275" x="2590800" y="3251200"/>
          <p14:tracePt t="106440" x="2565400" y="3251200"/>
          <p14:tracePt t="106448" x="2527300" y="3251200"/>
          <p14:tracePt t="106456" x="2482850" y="3251200"/>
          <p14:tracePt t="106459" x="2343150" y="3251200"/>
          <p14:tracePt t="106475" x="2165350" y="3251200"/>
          <p14:tracePt t="106492" x="1974850" y="3251200"/>
          <p14:tracePt t="106509" x="1784350" y="3251200"/>
          <p14:tracePt t="106525" x="1631950" y="3251200"/>
          <p14:tracePt t="106542" x="1524000" y="3251200"/>
          <p14:tracePt t="106558" x="1454150" y="3251200"/>
          <p14:tracePt t="106576" x="1390650" y="3251200"/>
          <p14:tracePt t="106592" x="1358900" y="3251200"/>
          <p14:tracePt t="106608" x="1339850" y="3251200"/>
          <p14:tracePt t="106625" x="1333500" y="3251200"/>
          <p14:tracePt t="106642" x="1320800" y="3251200"/>
          <p14:tracePt t="106768" x="1327150" y="3251200"/>
          <p14:tracePt t="106775" x="1371600" y="3251200"/>
          <p14:tracePt t="106792" x="1403350" y="3251200"/>
          <p14:tracePt t="106793" x="1498600" y="3251200"/>
          <p14:tracePt t="106809" x="1663700" y="3251200"/>
          <p14:tracePt t="106825" x="1955800" y="3251200"/>
          <p14:tracePt t="106842" x="2260600" y="3251200"/>
          <p14:tracePt t="106859" x="2698750" y="3251200"/>
          <p14:tracePt t="106875" x="3073400" y="3251200"/>
          <p14:tracePt t="106892" x="3498850" y="3251200"/>
          <p14:tracePt t="106908" x="3778250" y="3251200"/>
          <p14:tracePt t="106925" x="3784600" y="3251200"/>
          <p14:tracePt t="106942" x="3879850" y="3251200"/>
          <p14:tracePt t="106959" x="3949700" y="3244850"/>
          <p14:tracePt t="106976" x="3962400" y="3244850"/>
          <p14:tracePt t="106992" x="3975100" y="3238500"/>
          <p14:tracePt t="107183" x="3968750" y="3238500"/>
          <p14:tracePt t="107191" x="3943350" y="3238500"/>
          <p14:tracePt t="107199" x="3905250" y="3238500"/>
          <p14:tracePt t="107208" x="3784600" y="3238500"/>
          <p14:tracePt t="107217" x="3721100" y="3238500"/>
          <p14:tracePt t="107248" x="3619500" y="3238500"/>
          <p14:tracePt t="107249" x="3371850" y="3244850"/>
          <p14:tracePt t="107258" x="2908300" y="3244850"/>
          <p14:tracePt t="107275" x="2520950" y="3244850"/>
          <p14:tracePt t="107292" x="2216150" y="3244850"/>
          <p14:tracePt t="107308" x="2006600" y="3244850"/>
          <p14:tracePt t="107325" x="1854200" y="3244850"/>
          <p14:tracePt t="107342" x="1714500" y="3244850"/>
          <p14:tracePt t="107359" x="1504950" y="3244850"/>
          <p14:tracePt t="107377" x="1371600" y="3244850"/>
          <p14:tracePt t="107392" x="1270000" y="3244850"/>
          <p14:tracePt t="107409" x="1231900" y="3244850"/>
          <p14:tracePt t="107425" x="1219200" y="3244850"/>
          <p14:tracePt t="112951" x="1219200" y="3238500"/>
          <p14:tracePt t="112959" x="1225550" y="3238500"/>
          <p14:tracePt t="112967" x="1244600" y="3238500"/>
          <p14:tracePt t="112983" x="1244600" y="3232150"/>
          <p14:tracePt t="112992" x="1250950" y="3232150"/>
          <p14:tracePt t="114279" x="1225550" y="3232150"/>
          <p14:tracePt t="114287" x="1200150" y="3232150"/>
          <p14:tracePt t="114295" x="1174750" y="3232150"/>
          <p14:tracePt t="114309" x="1136650" y="3232150"/>
          <p14:tracePt t="114310" x="1060450" y="3232150"/>
          <p14:tracePt t="114325" x="996950" y="3232150"/>
          <p14:tracePt t="114342" x="939800" y="3232150"/>
          <p14:tracePt t="114358" x="895350" y="3232150"/>
          <p14:tracePt t="114373" x="850900" y="3232150"/>
          <p14:tracePt t="114390" x="793750" y="3232150"/>
          <p14:tracePt t="114407" x="755650" y="3232150"/>
          <p14:tracePt t="114423" x="736600" y="3232150"/>
          <p14:tracePt t="114440" x="717550" y="3232150"/>
          <p14:tracePt t="114457" x="704850" y="3232150"/>
          <p14:tracePt t="114474" x="692150" y="3232150"/>
          <p14:tracePt t="114490" x="679450" y="3232150"/>
          <p14:tracePt t="114507" x="660400" y="3232150"/>
          <p14:tracePt t="114524" x="654050" y="3232150"/>
          <p14:tracePt t="114542" x="635000" y="3232150"/>
          <p14:tracePt t="114558" x="622300" y="3232150"/>
          <p14:tracePt t="114591" x="615950" y="3232150"/>
          <p14:tracePt t="114591" x="609600" y="3232150"/>
          <p14:tracePt t="114630" x="603250" y="3232150"/>
          <p14:tracePt t="114678" x="596900" y="3232150"/>
          <p14:tracePt t="114718" x="590550" y="3232150"/>
          <p14:tracePt t="114775" x="584200" y="3232150"/>
          <p14:tracePt t="114799" x="584200" y="3225800"/>
          <p14:tracePt t="114831" x="577850" y="3225800"/>
          <p14:tracePt t="114871" x="571500" y="3225800"/>
          <p14:tracePt t="114902" x="565150" y="3225800"/>
          <p14:tracePt t="114942" x="558800" y="3225800"/>
          <p14:tracePt t="122783" x="558800" y="3232150"/>
          <p14:tracePt t="122783" x="558800" y="3263900"/>
          <p14:tracePt t="122801" x="558800" y="3308350"/>
          <p14:tracePt t="122802" x="558800" y="3371850"/>
          <p14:tracePt t="122809" x="577850" y="3467100"/>
          <p14:tracePt t="122826" x="603250" y="3587750"/>
          <p14:tracePt t="122843" x="647700" y="3727450"/>
          <p14:tracePt t="122860" x="666750" y="3841750"/>
          <p14:tracePt t="122876" x="679450" y="3905250"/>
          <p14:tracePt t="122893" x="685800" y="3956050"/>
          <p14:tracePt t="122910" x="685800" y="3975100"/>
          <p14:tracePt t="122925" x="685800" y="3987800"/>
          <p14:tracePt t="122942" x="685800" y="3994150"/>
          <p14:tracePt t="122959" x="685800" y="4000500"/>
          <p14:tracePt t="123047" x="685800" y="4006850"/>
          <p14:tracePt t="123071" x="679450" y="4006850"/>
          <p14:tracePt t="123087" x="679450" y="4013200"/>
          <p14:tracePt t="123120" x="679450" y="4019550"/>
          <p14:tracePt t="123175" x="679450" y="4025900"/>
          <p14:tracePt t="123592" x="685800" y="4032250"/>
          <p14:tracePt t="123599" x="698500" y="4025900"/>
          <p14:tracePt t="123607" x="755650" y="3956050"/>
          <p14:tracePt t="123626" x="781050" y="3905250"/>
          <p14:tracePt t="123627" x="844550" y="3803650"/>
          <p14:tracePt t="123642" x="889000" y="3733800"/>
          <p14:tracePt t="123659" x="927100" y="3670300"/>
          <p14:tracePt t="123675" x="946150" y="3619500"/>
          <p14:tracePt t="123692" x="958850" y="3594100"/>
          <p14:tracePt t="123708" x="965200" y="3581400"/>
          <p14:tracePt t="123725" x="965200" y="3568700"/>
          <p14:tracePt t="123742" x="971550" y="3568700"/>
          <p14:tracePt t="123759" x="971550" y="3562350"/>
          <p14:tracePt t="123832" x="971550" y="3549650"/>
          <p14:tracePt t="123839" x="971550" y="3530600"/>
          <p14:tracePt t="123839" x="971550" y="3517900"/>
          <p14:tracePt t="123848" x="946150" y="3492500"/>
          <p14:tracePt t="123858" x="889000" y="3441700"/>
          <p14:tracePt t="123875" x="831850" y="3397250"/>
          <p14:tracePt t="123892" x="762000" y="3359150"/>
          <p14:tracePt t="123908" x="704850" y="3327400"/>
          <p14:tracePt t="123926" x="666750" y="3308350"/>
          <p14:tracePt t="123942" x="647700" y="3295650"/>
          <p14:tracePt t="124008" x="641350" y="3295650"/>
          <p14:tracePt t="124319" x="641350" y="3289300"/>
          <p14:tracePt t="124327" x="647700" y="3289300"/>
          <p14:tracePt t="124335" x="673100" y="3289300"/>
          <p14:tracePt t="124344" x="692150" y="3289300"/>
          <p14:tracePt t="124358" x="742950" y="3289300"/>
          <p14:tracePt t="124375" x="889000" y="3270250"/>
          <p14:tracePt t="124392" x="984250" y="3251200"/>
          <p14:tracePt t="124409" x="1162050" y="3238500"/>
          <p14:tracePt t="124425" x="1377950" y="3238500"/>
          <p14:tracePt t="124442" x="1549400" y="3232150"/>
          <p14:tracePt t="124458" x="1695450" y="3232150"/>
          <p14:tracePt t="124476" x="1866900" y="3232150"/>
          <p14:tracePt t="124492" x="2032000" y="3232150"/>
          <p14:tracePt t="124509" x="2203450" y="3232150"/>
          <p14:tracePt t="124525" x="2349500" y="3232150"/>
          <p14:tracePt t="124542" x="2520950" y="3232150"/>
          <p14:tracePt t="124558" x="2806700" y="3232150"/>
          <p14:tracePt t="124576" x="2844800" y="3232150"/>
          <p14:tracePt t="124592" x="2990850" y="3251200"/>
          <p14:tracePt t="124608" x="3111500" y="3251200"/>
          <p14:tracePt t="124624" x="3200400" y="3251200"/>
          <p14:tracePt t="124642" x="3244850" y="3251200"/>
          <p14:tracePt t="124658" x="3289300" y="3251200"/>
          <p14:tracePt t="124675" x="3308350" y="3251200"/>
          <p14:tracePt t="124692" x="3321050" y="3244850"/>
          <p14:tracePt t="124709" x="3333750" y="3244850"/>
          <p14:tracePt t="124839" x="3346450" y="3244850"/>
          <p14:tracePt t="124840" x="3359150" y="3244850"/>
          <p14:tracePt t="124859" x="3371850" y="3244850"/>
          <p14:tracePt t="124859" x="3390900" y="3244850"/>
          <p14:tracePt t="124876" x="3416300" y="3244850"/>
          <p14:tracePt t="124892" x="3435350" y="3244850"/>
          <p14:tracePt t="124909" x="3454400" y="3244850"/>
          <p14:tracePt t="124925" x="3473450" y="3244850"/>
          <p14:tracePt t="124942" x="3479800" y="3244850"/>
          <p14:tracePt t="124958" x="3505200" y="3244850"/>
          <p14:tracePt t="124976" x="3517900" y="3244850"/>
          <p14:tracePt t="124992" x="3543300" y="3244850"/>
          <p14:tracePt t="125009" x="3556000" y="3244850"/>
          <p14:tracePt t="125025" x="3562350" y="3244850"/>
          <p14:tracePt t="125042" x="3575050" y="3244850"/>
          <p14:tracePt t="125058" x="3581400" y="3244850"/>
          <p14:tracePt t="125527" x="3575050" y="3244850"/>
          <p14:tracePt t="125536" x="3568700" y="3244850"/>
          <p14:tracePt t="125543" x="3556000" y="3244850"/>
          <p14:tracePt t="125544" x="3505200" y="3244850"/>
          <p14:tracePt t="125559" x="3486150" y="3251200"/>
          <p14:tracePt t="125575" x="3371850" y="3276600"/>
          <p14:tracePt t="125592" x="3263900" y="3302000"/>
          <p14:tracePt t="125608" x="3130550" y="3340100"/>
          <p14:tracePt t="125625" x="2990850" y="3365500"/>
          <p14:tracePt t="125641" x="2851150" y="3409950"/>
          <p14:tracePt t="125658" x="2705100" y="3454400"/>
          <p14:tracePt t="125675" x="2603500" y="3505200"/>
          <p14:tracePt t="125692" x="2495550" y="3568700"/>
          <p14:tracePt t="125708" x="2374900" y="3663950"/>
          <p14:tracePt t="125725" x="2305050" y="3746500"/>
          <p14:tracePt t="125742" x="2260600" y="3848100"/>
          <p14:tracePt t="125758" x="2228850" y="3943350"/>
          <p14:tracePt t="125776" x="2216150" y="4000500"/>
          <p14:tracePt t="125792" x="2209800" y="4051300"/>
          <p14:tracePt t="125809" x="2209800" y="4083050"/>
          <p14:tracePt t="125825" x="2209800" y="4108450"/>
          <p14:tracePt t="125842" x="2222500" y="4140200"/>
          <p14:tracePt t="125858" x="2222500" y="4159250"/>
          <p14:tracePt t="125875" x="2241550" y="4184650"/>
          <p14:tracePt t="125892" x="2279650" y="4210050"/>
          <p14:tracePt t="125908" x="2362200" y="4248150"/>
          <p14:tracePt t="125925" x="2514600" y="4292600"/>
          <p14:tracePt t="125942" x="2800350" y="4356100"/>
          <p14:tracePt t="125958" x="3352800" y="4445000"/>
          <p14:tracePt t="125975" x="3632200" y="4470400"/>
          <p14:tracePt t="125992" x="4006850" y="4483100"/>
          <p14:tracePt t="126008" x="4368800" y="4476750"/>
          <p14:tracePt t="126026" x="4635500" y="4432300"/>
          <p14:tracePt t="126042" x="4806950" y="4394200"/>
          <p14:tracePt t="126059" x="4997450" y="4343400"/>
          <p14:tracePt t="126075" x="5149850" y="4292600"/>
          <p14:tracePt t="126092" x="5257800" y="4267200"/>
          <p14:tracePt t="126108" x="5334000" y="4241800"/>
          <p14:tracePt t="126125" x="5365750" y="4229100"/>
          <p14:tracePt t="126141" x="5372100" y="4229100"/>
          <p14:tracePt t="126159" x="5378450" y="4222750"/>
          <p14:tracePt t="126279" x="5372100" y="4222750"/>
          <p14:tracePt t="126287" x="5346700" y="4222750"/>
          <p14:tracePt t="126295" x="5302250" y="4229100"/>
          <p14:tracePt t="126296" x="5238750" y="4235450"/>
          <p14:tracePt t="126308" x="5086350" y="4235450"/>
          <p14:tracePt t="126326" x="4914900" y="4235450"/>
          <p14:tracePt t="126342" x="4749800" y="4235450"/>
          <p14:tracePt t="126358" x="4629150" y="4241800"/>
          <p14:tracePt t="126375" x="4546600" y="4241800"/>
          <p14:tracePt t="126392" x="4540250" y="4241800"/>
          <p14:tracePt t="126591" x="4559300" y="4241800"/>
          <p14:tracePt t="126592" x="4616450" y="4248150"/>
          <p14:tracePt t="126607" x="4705350" y="4267200"/>
          <p14:tracePt t="126619" x="4768850" y="4279900"/>
          <p14:tracePt t="126625" x="4889500" y="4298950"/>
          <p14:tracePt t="126642" x="4997450" y="4311650"/>
          <p14:tracePt t="126659" x="5080000" y="4324350"/>
          <p14:tracePt t="126675" x="5105400" y="4330700"/>
          <p14:tracePt t="126692" x="5130800" y="4330700"/>
          <p14:tracePt t="126708" x="5143500" y="4330700"/>
          <p14:tracePt t="126725" x="5162550" y="4330700"/>
          <p14:tracePt t="126741" x="5194300" y="4330700"/>
          <p14:tracePt t="126759" x="5276850" y="4343400"/>
          <p14:tracePt t="126776" x="5359400" y="4362450"/>
          <p14:tracePt t="126792" x="5441950" y="4375150"/>
          <p14:tracePt t="126808" x="5511800" y="4381500"/>
          <p14:tracePt t="126826" x="5581650" y="4394200"/>
          <p14:tracePt t="126842" x="5651500" y="4406900"/>
          <p14:tracePt t="126859" x="5689600" y="4413250"/>
          <p14:tracePt t="126875" x="5721350" y="4425950"/>
          <p14:tracePt t="126892" x="5734050" y="4432300"/>
          <p14:tracePt t="126967" x="5721350" y="4438650"/>
          <p14:tracePt t="126975" x="5695950" y="4445000"/>
          <p14:tracePt t="126992" x="5683250" y="4451350"/>
          <p14:tracePt t="126992" x="5626100" y="4476750"/>
          <p14:tracePt t="127008" x="5524500" y="4508500"/>
          <p14:tracePt t="127025" x="5391150" y="4546600"/>
          <p14:tracePt t="127042" x="5232400" y="4578350"/>
          <p14:tracePt t="127059" x="5054600" y="4603750"/>
          <p14:tracePt t="127075" x="4851400" y="4648200"/>
          <p14:tracePt t="127092" x="4641850" y="4679950"/>
          <p14:tracePt t="127108" x="4464050" y="4699000"/>
          <p14:tracePt t="127125" x="4349750" y="4718050"/>
          <p14:tracePt t="127142" x="4292600" y="4724400"/>
          <p14:tracePt t="127160" x="4286250" y="4730750"/>
          <p14:tracePt t="127479" x="4292600" y="4730750"/>
          <p14:tracePt t="127487" x="4298950" y="4730750"/>
          <p14:tracePt t="127495" x="4305300" y="4730750"/>
          <p14:tracePt t="128151" x="4298950" y="4730750"/>
          <p14:tracePt t="128247" x="4292600" y="4730750"/>
          <p14:tracePt t="128359" x="4286250" y="4730750"/>
          <p14:tracePt t="128359" x="4279900" y="4718050"/>
          <p14:tracePt t="128383" x="4267200" y="4718050"/>
          <p14:tracePt t="128399" x="4267200" y="4711700"/>
          <p14:tracePt t="128407" x="4267200" y="4705350"/>
          <p14:tracePt t="128423" x="4267200" y="4699000"/>
          <p14:tracePt t="128439" x="4260850" y="4692650"/>
          <p14:tracePt t="128455" x="4260850" y="4686300"/>
          <p14:tracePt t="128463" x="4254500" y="4679950"/>
          <p14:tracePt t="128487" x="4248150" y="4667250"/>
          <p14:tracePt t="128967" x="4248150" y="4660900"/>
          <p14:tracePt t="138815" x="4241800" y="4660900"/>
          <p14:tracePt t="138839" x="4235450" y="4660900"/>
          <p14:tracePt t="138880" x="4229100" y="4660900"/>
          <p14:tracePt t="138944" x="4222750" y="4667250"/>
          <p14:tracePt t="138952" x="4216400" y="4673600"/>
          <p14:tracePt t="138959" x="4191000" y="4692650"/>
          <p14:tracePt t="138976" x="4171950" y="4699000"/>
          <p14:tracePt t="138977" x="4133850" y="4730750"/>
          <p14:tracePt t="138993" x="4095750" y="4756150"/>
          <p14:tracePt t="139010" x="4070350" y="4781550"/>
          <p14:tracePt t="139026" x="4032250" y="4832350"/>
          <p14:tracePt t="139042" x="3994150" y="4889500"/>
          <p14:tracePt t="139059" x="3949700" y="4959350"/>
          <p14:tracePt t="139075" x="3898900" y="5054600"/>
          <p14:tracePt t="139092" x="3841750" y="5137150"/>
          <p14:tracePt t="139109" x="3765550" y="5226050"/>
          <p14:tracePt t="139125" x="3740150" y="5264150"/>
          <p14:tracePt t="139142" x="3721100" y="5295900"/>
          <p14:tracePt t="139159" x="3708400" y="5314950"/>
          <p14:tracePt t="139176" x="3702050" y="5314950"/>
          <p14:tracePt t="139193" x="3702050" y="5321300"/>
          <p14:tracePt t="139231" x="3695700" y="5321300"/>
          <p14:tracePt t="139422" x="3683000" y="5314950"/>
          <p14:tracePt t="139424" x="3670300" y="5302250"/>
          <p14:tracePt t="139443" x="3663950" y="5289550"/>
          <p14:tracePt t="139444" x="3638550" y="5257800"/>
          <p14:tracePt t="139459" x="3606800" y="5213350"/>
          <p14:tracePt t="139476" x="3581400" y="5175250"/>
          <p14:tracePt t="139492" x="3562350" y="5149850"/>
          <p14:tracePt t="139509" x="3556000" y="5130800"/>
          <p14:tracePt t="139525" x="3549650" y="5130800"/>
          <p14:tracePt t="139567" x="3549650" y="5124450"/>
          <p14:tracePt t="140155" x="0" y="0"/>
        </p14:tracePtLst>
        <p14:tracePtLst>
          <p14:tracePt t="161402" x="3613150" y="5911850"/>
          <p14:tracePt t="161567" x="3600450" y="5911850"/>
          <p14:tracePt t="161576" x="3562350" y="5911850"/>
          <p14:tracePt t="161583" x="3422650" y="5892800"/>
          <p14:tracePt t="161599" x="3213100" y="5867400"/>
          <p14:tracePt t="161615" x="2997200" y="5835650"/>
          <p14:tracePt t="161631" x="2794000" y="5829300"/>
          <p14:tracePt t="161647" x="2603500" y="5822950"/>
          <p14:tracePt t="161663" x="2451100" y="5822950"/>
          <p14:tracePt t="161677" x="2324100" y="5816600"/>
          <p14:tracePt t="161695" x="2209800" y="5810250"/>
          <p14:tracePt t="161708" x="2108200" y="5803900"/>
          <p14:tracePt t="161727" x="2012950" y="5803900"/>
          <p14:tracePt t="161743" x="1905000" y="5803900"/>
          <p14:tracePt t="161743" x="1835150" y="5803900"/>
          <p14:tracePt t="161759" x="1739900" y="5803900"/>
          <p14:tracePt t="161776" x="1644650" y="5803900"/>
          <p14:tracePt t="161792" x="1574800" y="5803900"/>
          <p14:tracePt t="161809" x="1511300" y="5803900"/>
          <p14:tracePt t="161825" x="1473200" y="5791200"/>
          <p14:tracePt t="161842" x="1416050" y="5784850"/>
          <p14:tracePt t="161858" x="1352550" y="5772150"/>
          <p14:tracePt t="161875" x="1289050" y="5759450"/>
          <p14:tracePt t="161892" x="1231900" y="5746750"/>
          <p14:tracePt t="161909" x="1181100" y="5740400"/>
          <p14:tracePt t="161925" x="1155700" y="5740400"/>
          <p14:tracePt t="162047" x="1155700" y="5734050"/>
          <p14:tracePt t="162071" x="1162050" y="5734050"/>
          <p14:tracePt t="162079" x="1181100" y="5734050"/>
          <p14:tracePt t="162092" x="1200150" y="5734050"/>
          <p14:tracePt t="162095" x="1282700" y="5734050"/>
          <p14:tracePt t="162108" x="1403350" y="5734050"/>
          <p14:tracePt t="162125" x="1549400" y="5734050"/>
          <p14:tracePt t="162142" x="1739900" y="5721350"/>
          <p14:tracePt t="162158" x="2152650" y="5721350"/>
          <p14:tracePt t="162176" x="2425700" y="5721350"/>
          <p14:tracePt t="162192" x="2673350" y="5721350"/>
          <p14:tracePt t="162209" x="2908300" y="5708650"/>
          <p14:tracePt t="162226" x="3048000" y="5708650"/>
          <p14:tracePt t="162242" x="3162300" y="5708650"/>
          <p14:tracePt t="162258" x="3244850" y="5708650"/>
          <p14:tracePt t="162275" x="3314700" y="5708650"/>
          <p14:tracePt t="162292" x="3371850" y="5708650"/>
          <p14:tracePt t="162309" x="3460750" y="5708650"/>
          <p14:tracePt t="162325" x="3543300" y="5708650"/>
          <p14:tracePt t="162342" x="3632200" y="5689600"/>
          <p14:tracePt t="162358" x="3740150" y="5689600"/>
          <p14:tracePt t="162376" x="3810000" y="5689600"/>
          <p14:tracePt t="162392" x="3867150" y="5683250"/>
          <p14:tracePt t="162408" x="3898900" y="5676900"/>
          <p14:tracePt t="162425" x="3930650" y="5670550"/>
          <p14:tracePt t="162442" x="3943350" y="5670550"/>
          <p14:tracePt t="162459" x="3956050" y="5670550"/>
          <p14:tracePt t="163231" x="3975100" y="5670550"/>
          <p14:tracePt t="163239" x="4013200" y="5657850"/>
          <p14:tracePt t="163247" x="4083050" y="5651500"/>
          <p14:tracePt t="163259" x="4216400" y="5632450"/>
          <p14:tracePt t="163276" x="4381500" y="5632450"/>
          <p14:tracePt t="163293" x="4578350" y="5632450"/>
          <p14:tracePt t="163308" x="4781550" y="5632450"/>
          <p14:tracePt t="163325" x="4953000" y="5632450"/>
          <p14:tracePt t="163342" x="5124450" y="5632450"/>
          <p14:tracePt t="163342" x="5187950" y="5632450"/>
          <p14:tracePt t="163359" x="5289550" y="5632450"/>
          <p14:tracePt t="163375" x="5346700" y="5632450"/>
          <p14:tracePt t="163392" x="5384800" y="5632450"/>
          <p14:tracePt t="163408" x="5397500" y="5632450"/>
          <p14:tracePt t="163425" x="5403850" y="5626100"/>
          <p14:tracePt t="163487" x="5416550" y="5626100"/>
          <p14:tracePt t="163495" x="5422900" y="5626100"/>
          <p14:tracePt t="163511" x="5429250" y="5626100"/>
          <p14:tracePt t="163519" x="5435600" y="5626100"/>
          <p14:tracePt t="163525" x="5467350" y="5626100"/>
          <p14:tracePt t="163542" x="5492750" y="5626100"/>
          <p14:tracePt t="163542" x="5511800" y="5632450"/>
          <p14:tracePt t="163559" x="5568950" y="5632450"/>
          <p14:tracePt t="163575" x="5645150" y="5638800"/>
          <p14:tracePt t="163592" x="5676900" y="5638800"/>
          <p14:tracePt t="163608" x="5759450" y="5651500"/>
          <p14:tracePt t="163625" x="5873750" y="5651500"/>
          <p14:tracePt t="163642" x="5975350" y="5651500"/>
          <p14:tracePt t="163659" x="6038850" y="5651500"/>
          <p14:tracePt t="163675" x="6127750" y="5651500"/>
          <p14:tracePt t="163692" x="6203950" y="5664200"/>
          <p14:tracePt t="163708" x="6267450" y="5670550"/>
          <p14:tracePt t="163725" x="6311900" y="5670550"/>
          <p14:tracePt t="163742" x="6369050" y="5670550"/>
          <p14:tracePt t="163759" x="6394450" y="5676900"/>
          <p14:tracePt t="163775" x="6426200" y="5676900"/>
          <p14:tracePt t="163792" x="6457950" y="5683250"/>
          <p14:tracePt t="163808" x="6489700" y="5683250"/>
          <p14:tracePt t="163825" x="6540500" y="5683250"/>
          <p14:tracePt t="163842" x="6604000" y="5683250"/>
          <p14:tracePt t="163859" x="6661150" y="5683250"/>
          <p14:tracePt t="163875" x="6737350" y="5683250"/>
          <p14:tracePt t="163892" x="6807200" y="5683250"/>
          <p14:tracePt t="163908" x="6896100" y="5683250"/>
          <p14:tracePt t="163925" x="6991350" y="5683250"/>
          <p14:tracePt t="163942" x="7131050" y="5683250"/>
          <p14:tracePt t="163959" x="7232650" y="5683250"/>
          <p14:tracePt t="163975" x="7372350" y="5683250"/>
          <p14:tracePt t="163992" x="7537450" y="5683250"/>
          <p14:tracePt t="164008" x="7651750" y="5683250"/>
          <p14:tracePt t="164025" x="7759700" y="5683250"/>
          <p14:tracePt t="164041" x="7899400" y="5683250"/>
          <p14:tracePt t="164058" x="8058150" y="5683250"/>
          <p14:tracePt t="164075" x="8185150" y="5683250"/>
          <p14:tracePt t="164092" x="8305800" y="5683250"/>
          <p14:tracePt t="164108" x="8362950" y="5683250"/>
          <p14:tracePt t="164125" x="8394700" y="5683250"/>
          <p14:tracePt t="164141" x="8451850" y="5683250"/>
          <p14:tracePt t="164141" x="8464550" y="5683250"/>
          <p14:tracePt t="164159" x="8470900" y="5683250"/>
          <p14:tracePt t="164176" x="8477250" y="5683250"/>
          <p14:tracePt t="164192" x="8483600" y="5683250"/>
          <p14:tracePt t="164208" x="8489950" y="5683250"/>
          <p14:tracePt t="164487" x="8477250" y="5683250"/>
          <p14:tracePt t="164495" x="8439150" y="5689600"/>
          <p14:tracePt t="164503" x="8401050" y="5702300"/>
          <p14:tracePt t="164510" x="8261350" y="5721350"/>
          <p14:tracePt t="164525" x="7950200" y="5759450"/>
          <p14:tracePt t="164542" x="7321550" y="5842000"/>
          <p14:tracePt t="164559" x="6813550" y="5918200"/>
          <p14:tracePt t="164576" x="6229350" y="5988050"/>
          <p14:tracePt t="164592" x="5683250" y="6057900"/>
          <p14:tracePt t="164609" x="5283200" y="6102350"/>
          <p14:tracePt t="164625" x="4940300" y="6102350"/>
          <p14:tracePt t="164642" x="4724400" y="6134100"/>
          <p14:tracePt t="164658" x="4533900" y="6153150"/>
          <p14:tracePt t="164675" x="4343400" y="6178550"/>
          <p14:tracePt t="164692" x="4165600" y="6203950"/>
          <p14:tracePt t="164708" x="3943350" y="6229350"/>
          <p14:tracePt t="164725" x="3714750" y="6254750"/>
          <p14:tracePt t="164742" x="3486150" y="6261100"/>
          <p14:tracePt t="164758" x="3111500" y="6273800"/>
          <p14:tracePt t="164775" x="2857500" y="6273800"/>
          <p14:tracePt t="164791" x="2609850" y="6273800"/>
          <p14:tracePt t="164808" x="2425700" y="6273800"/>
          <p14:tracePt t="164825" x="2266950" y="6273800"/>
          <p14:tracePt t="164842" x="2114550" y="6273800"/>
          <p14:tracePt t="164859" x="1987550" y="6273800"/>
          <p14:tracePt t="164875" x="1873250" y="6273800"/>
          <p14:tracePt t="164891" x="1752600" y="6254750"/>
          <p14:tracePt t="164908" x="1625600" y="6235700"/>
          <p14:tracePt t="164925" x="1498600" y="6216650"/>
          <p14:tracePt t="164942" x="1365250" y="6203950"/>
          <p14:tracePt t="164958" x="1162050" y="6165850"/>
          <p14:tracePt t="164975" x="1066800" y="6153150"/>
          <p14:tracePt t="164991" x="939800" y="6153150"/>
          <p14:tracePt t="165008" x="831850" y="6153150"/>
          <p14:tracePt t="165025" x="698500" y="6153150"/>
          <p14:tracePt t="165042" x="571500" y="6153150"/>
          <p14:tracePt t="165058" x="476250" y="6153150"/>
          <p14:tracePt t="165075" x="387350" y="6153150"/>
          <p14:tracePt t="165091" x="323850" y="6153150"/>
          <p14:tracePt t="165108" x="260350" y="6153150"/>
          <p14:tracePt t="165125" x="228600" y="6153150"/>
          <p14:tracePt t="165142" x="215900" y="6153150"/>
          <p14:tracePt t="165158" x="209550" y="6153150"/>
          <p14:tracePt t="165271" x="222250" y="6153150"/>
          <p14:tracePt t="165279" x="247650" y="6153150"/>
          <p14:tracePt t="165292" x="292100" y="6153150"/>
          <p14:tracePt t="165295" x="393700" y="6153150"/>
          <p14:tracePt t="165308" x="552450" y="6153150"/>
          <p14:tracePt t="165325" x="800100" y="6153150"/>
          <p14:tracePt t="165342" x="1066800" y="6153150"/>
          <p14:tracePt t="165358" x="1492250" y="6153150"/>
          <p14:tracePt t="165376" x="1758950" y="6153150"/>
          <p14:tracePt t="165392" x="2006600" y="6153150"/>
          <p14:tracePt t="165409" x="2197100" y="6153150"/>
          <p14:tracePt t="165425" x="2387600" y="6153150"/>
          <p14:tracePt t="165442" x="2546350" y="6153150"/>
          <p14:tracePt t="165458" x="2679700" y="6153150"/>
          <p14:tracePt t="165475" x="2794000" y="6153150"/>
          <p14:tracePt t="165492" x="2882900" y="6153150"/>
          <p14:tracePt t="165509" x="2946400" y="6153150"/>
          <p14:tracePt t="165525" x="2990850" y="6153150"/>
          <p14:tracePt t="165542" x="3073400" y="6153150"/>
          <p14:tracePt t="165559" x="3155950" y="6153150"/>
          <p14:tracePt t="165575" x="3244850" y="6153150"/>
          <p14:tracePt t="165592" x="3327400" y="6153150"/>
          <p14:tracePt t="165608" x="3384550" y="6153150"/>
          <p14:tracePt t="165625" x="3435350" y="6153150"/>
          <p14:tracePt t="165642" x="3454400" y="6153150"/>
          <p14:tracePt t="165658" x="3473450" y="6153150"/>
          <p14:tracePt t="165675" x="3479800" y="6153150"/>
          <p14:tracePt t="165692" x="3492500" y="6153150"/>
          <p14:tracePt t="165709" x="3505200" y="6153150"/>
          <p14:tracePt t="165725" x="3517900" y="6153150"/>
          <p14:tracePt t="165742" x="3556000" y="6153150"/>
          <p14:tracePt t="165759" x="3568700" y="6153150"/>
          <p14:tracePt t="165775" x="3587750" y="6153150"/>
          <p14:tracePt t="165792" x="3613150" y="6153150"/>
          <p14:tracePt t="165808" x="3619500" y="6153150"/>
          <p14:tracePt t="165824" x="3632200" y="6153150"/>
          <p14:tracePt t="165842" x="3638550" y="6153150"/>
          <p14:tracePt t="165858" x="3651250" y="6153150"/>
          <p14:tracePt t="165876" x="3657600" y="6153150"/>
          <p14:tracePt t="165911" x="3663950" y="6153150"/>
          <p14:tracePt t="165935" x="3670300" y="6153150"/>
          <p14:tracePt t="165951" x="3676650" y="6153150"/>
          <p14:tracePt t="165967" x="3689350" y="6153150"/>
          <p14:tracePt t="165983" x="3695700" y="6153150"/>
          <p14:tracePt t="165991" x="3702050" y="6153150"/>
          <p14:tracePt t="165994" x="3714750" y="6146800"/>
          <p14:tracePt t="166031" x="3727450" y="6146800"/>
          <p14:tracePt t="166047" x="3733800" y="6140450"/>
          <p14:tracePt t="166060" x="3740150" y="6140450"/>
          <p14:tracePt t="166075" x="3746500" y="6140450"/>
          <p14:tracePt t="166076" x="3752850" y="6134100"/>
          <p14:tracePt t="166091" x="3765550" y="6134100"/>
          <p14:tracePt t="166108" x="3778250" y="6127750"/>
          <p14:tracePt t="166125" x="3797300" y="6121400"/>
          <p14:tracePt t="166141" x="3816350" y="6121400"/>
          <p14:tracePt t="166158" x="3848100" y="6108700"/>
          <p14:tracePt t="166175" x="3860800" y="6102350"/>
          <p14:tracePt t="166191" x="3873500" y="6102350"/>
          <p14:tracePt t="166208" x="3879850" y="6096000"/>
          <p14:tracePt t="166225" x="3892550" y="6096000"/>
          <p14:tracePt t="175719" x="3886200" y="6096000"/>
          <p14:tracePt t="175727" x="3860800" y="6089650"/>
          <p14:tracePt t="175734" x="3822700" y="6083300"/>
          <p14:tracePt t="175742" x="3657600" y="6076950"/>
          <p14:tracePt t="175760" x="3562350" y="6076950"/>
          <p14:tracePt t="175777" x="3460750" y="6076950"/>
          <p14:tracePt t="175793" x="3378200" y="6070600"/>
          <p14:tracePt t="175810" x="3308350" y="6064250"/>
          <p14:tracePt t="175826" x="3200400" y="6057900"/>
          <p14:tracePt t="175843" x="3079750" y="6057900"/>
          <p14:tracePt t="175859" x="2959100" y="6057900"/>
          <p14:tracePt t="175875" x="2825750" y="6057900"/>
          <p14:tracePt t="175892" x="2705100" y="6051550"/>
          <p14:tracePt t="175909" x="2584450" y="6051550"/>
          <p14:tracePt t="175925" x="2489200" y="6051550"/>
          <p14:tracePt t="175942" x="2425700" y="6051550"/>
          <p14:tracePt t="175958" x="2368550" y="6051550"/>
          <p14:tracePt t="175976" x="2343150" y="6051550"/>
          <p14:tracePt t="175992" x="2330450" y="6051550"/>
          <p14:tracePt t="176110" x="2362200" y="6051550"/>
          <p14:tracePt t="176135" x="2413000" y="6051550"/>
          <p14:tracePt t="176143" x="2482850" y="6051550"/>
          <p14:tracePt t="176151" x="2552700" y="6051550"/>
          <p14:tracePt t="176159" x="2743200" y="6051550"/>
          <p14:tracePt t="176174" x="3086100" y="6051550"/>
          <p14:tracePt t="176193" x="3276600" y="6051550"/>
          <p14:tracePt t="176209" x="3435350" y="6051550"/>
          <p14:tracePt t="176226" x="3556000" y="6051550"/>
          <p14:tracePt t="176242" x="3638550" y="6051550"/>
          <p14:tracePt t="176259" x="3676650" y="6051550"/>
          <p14:tracePt t="176275" x="3695700" y="6051550"/>
          <p14:tracePt t="176292" x="3702050" y="6051550"/>
          <p14:tracePt t="176308" x="3708400" y="6051550"/>
          <p14:tracePt t="176671" x="3676650" y="6051550"/>
          <p14:tracePt t="176679" x="3625850" y="6051550"/>
          <p14:tracePt t="176693" x="3575050" y="6051550"/>
          <p14:tracePt t="176693" x="3479800" y="6051550"/>
          <p14:tracePt t="176695" x="3371850" y="6051550"/>
          <p14:tracePt t="176708" x="3092450" y="6051550"/>
          <p14:tracePt t="176725" x="2908300" y="6051550"/>
          <p14:tracePt t="176742" x="2717800" y="6051550"/>
          <p14:tracePt t="176760" x="2622550" y="6051550"/>
          <p14:tracePt t="176775" x="2559050" y="6051550"/>
          <p14:tracePt t="176793" x="2527300" y="6051550"/>
          <p14:tracePt t="176809" x="2501900" y="6051550"/>
          <p14:tracePt t="176826" x="2476500" y="6051550"/>
          <p14:tracePt t="176842" x="2451100" y="6045200"/>
          <p14:tracePt t="176865" x="2444750" y="6045200"/>
          <p14:tracePt t="176874" x="2432050" y="6045200"/>
          <p14:tracePt t="177071" x="2476500" y="6045200"/>
          <p14:tracePt t="177079" x="2533650" y="6045200"/>
          <p14:tracePt t="177084" x="2590800" y="6057900"/>
          <p14:tracePt t="177092" x="2755900" y="6057900"/>
          <p14:tracePt t="177109" x="2946400" y="6057900"/>
          <p14:tracePt t="177126" x="3136900" y="6057900"/>
          <p14:tracePt t="177141" x="3308350" y="6057900"/>
          <p14:tracePt t="177158" x="3435350" y="6057900"/>
          <p14:tracePt t="177175" x="3536950" y="6057900"/>
          <p14:tracePt t="177191" x="3568700" y="6057900"/>
          <p14:tracePt t="177209" x="3587750" y="6057900"/>
          <p14:tracePt t="177226" x="3606800" y="6057900"/>
          <p14:tracePt t="177242" x="3625850" y="6057900"/>
          <p14:tracePt t="177259" x="3638550" y="6057900"/>
          <p14:tracePt t="177275" x="3651250" y="6057900"/>
          <p14:tracePt t="177292" x="3657600" y="6057900"/>
          <p14:tracePt t="180758" x="3663950" y="6057900"/>
          <p14:tracePt t="180766" x="3670300" y="6057900"/>
          <p14:tracePt t="180774" x="3708400" y="6057900"/>
          <p14:tracePt t="180783" x="3727450" y="6057900"/>
          <p14:tracePt t="180792" x="3752850" y="6057900"/>
          <p14:tracePt t="180809" x="3784600" y="6057900"/>
          <p14:tracePt t="180825" x="3810000" y="6057900"/>
          <p14:tracePt t="180842" x="3841750" y="6057900"/>
          <p14:tracePt t="180860" x="3860800" y="6057900"/>
          <p14:tracePt t="180875" x="3886200" y="6057900"/>
          <p14:tracePt t="180892" x="3905250" y="6057900"/>
          <p14:tracePt t="180908" x="3917950" y="6057900"/>
          <p14:tracePt t="180925" x="3924300" y="6057900"/>
          <p14:tracePt t="181183" x="3917950" y="6057900"/>
          <p14:tracePt t="181190" x="3879850" y="6057900"/>
          <p14:tracePt t="181206" x="3848100" y="6057900"/>
          <p14:tracePt t="181209" x="3771900" y="6057900"/>
          <p14:tracePt t="181224" x="3689350" y="6057900"/>
          <p14:tracePt t="181241" x="3594100" y="6057900"/>
          <p14:tracePt t="181257" x="3467100" y="6057900"/>
          <p14:tracePt t="181274" x="3333750" y="6057900"/>
          <p14:tracePt t="181290" x="3206750" y="6057900"/>
          <p14:tracePt t="181307" x="3073400" y="6057900"/>
          <p14:tracePt t="181324" x="2940050" y="6057900"/>
          <p14:tracePt t="181341" x="2819400" y="6057900"/>
          <p14:tracePt t="181357" x="2635250" y="6045200"/>
          <p14:tracePt t="181375" x="2501900" y="6032500"/>
          <p14:tracePt t="181391" x="2374900" y="6007100"/>
          <p14:tracePt t="181408" x="2279650" y="5994400"/>
          <p14:tracePt t="181425" x="2216150" y="5988050"/>
          <p14:tracePt t="181441" x="2171700" y="5981700"/>
          <p14:tracePt t="181457" x="2152650" y="5981700"/>
          <p14:tracePt t="181474" x="2146300" y="5975350"/>
          <p14:tracePt t="182103" x="2152650" y="5975350"/>
          <p14:tracePt t="182111" x="2190750" y="5988050"/>
          <p14:tracePt t="182119" x="2235200" y="6000750"/>
          <p14:tracePt t="182127" x="2406650" y="6026150"/>
          <p14:tracePt t="182143" x="2514600" y="6045200"/>
          <p14:tracePt t="182159" x="2628900" y="6057900"/>
          <p14:tracePt t="182175" x="2755900" y="6070600"/>
          <p14:tracePt t="182192" x="2882900" y="6083300"/>
          <p14:tracePt t="182208" x="2984500" y="6083300"/>
          <p14:tracePt t="182225" x="3079750" y="6083300"/>
          <p14:tracePt t="182242" x="3136900" y="6083300"/>
          <p14:tracePt t="182258" x="3181350" y="6083300"/>
          <p14:tracePt t="182274" x="3219450" y="6083300"/>
          <p14:tracePt t="182290" x="3257550" y="6083300"/>
          <p14:tracePt t="182307" x="3295650" y="6083300"/>
          <p14:tracePt t="182324" x="3340100" y="6083300"/>
          <p14:tracePt t="182340" x="3384550" y="6083300"/>
          <p14:tracePt t="182357" x="3422650" y="6083300"/>
          <p14:tracePt t="182374" x="3460750" y="6083300"/>
          <p14:tracePt t="182390" x="3498850" y="6083300"/>
          <p14:tracePt t="182407" x="3517900" y="6083300"/>
          <p14:tracePt t="182424" x="3543300" y="6083300"/>
          <p14:tracePt t="182441" x="3568700" y="6083300"/>
          <p14:tracePt t="182458" x="3587750" y="6083300"/>
          <p14:tracePt t="182475" x="3606800" y="6083300"/>
          <p14:tracePt t="182492" x="3632200" y="6083300"/>
          <p14:tracePt t="182508" x="3651250" y="6076950"/>
          <p14:tracePt t="182525" x="3676650" y="6070600"/>
          <p14:tracePt t="182542" x="3689350" y="6070600"/>
          <p14:tracePt t="182558" x="3708400" y="6064250"/>
          <p14:tracePt t="182575" x="3721100" y="6057900"/>
          <p14:tracePt t="182591" x="3727450" y="6057900"/>
          <p14:tracePt t="182608" x="3733800" y="6057900"/>
          <p14:tracePt t="182626" x="3740150" y="6057900"/>
          <p14:tracePt t="182642" x="3746500" y="6057900"/>
          <p14:tracePt t="183071" x="3752850" y="6057900"/>
          <p14:tracePt t="183079" x="3759200" y="6051550"/>
          <p14:tracePt t="183094" x="3765550" y="6051550"/>
          <p14:tracePt t="183095" x="3771900" y="6045200"/>
          <p14:tracePt t="183127" x="3778250" y="6045200"/>
          <p14:tracePt t="183127" x="3784600" y="6045200"/>
          <p14:tracePt t="183141" x="3797300" y="6038850"/>
          <p14:tracePt t="183159" x="3810000" y="6038850"/>
          <p14:tracePt t="183175" x="3822700" y="6032500"/>
          <p14:tracePt t="183192" x="3829050" y="6032500"/>
          <p14:tracePt t="183208" x="3841750" y="6032500"/>
          <p14:tracePt t="183462" x="3835400" y="6032500"/>
          <p14:tracePt t="183470" x="3829050" y="6032500"/>
          <p14:tracePt t="183478" x="3810000" y="6032500"/>
          <p14:tracePt t="183492" x="3784600" y="6032500"/>
          <p14:tracePt t="183508" x="3752850" y="6032500"/>
          <p14:tracePt t="183525" x="3721100" y="6038850"/>
          <p14:tracePt t="183541" x="3708400" y="6045200"/>
          <p14:tracePt t="183541" x="3695700" y="6045200"/>
          <p14:tracePt t="183559" x="3657600" y="6051550"/>
          <p14:tracePt t="183575" x="3613150" y="6057900"/>
          <p14:tracePt t="183592" x="3549650" y="6070600"/>
          <p14:tracePt t="183608" x="3460750" y="6076950"/>
          <p14:tracePt t="183626" x="3359150" y="6089650"/>
          <p14:tracePt t="183641" x="3263900" y="6089650"/>
          <p14:tracePt t="183659" x="3162300" y="6089650"/>
          <p14:tracePt t="183675" x="3079750" y="6089650"/>
          <p14:tracePt t="183692" x="3016250" y="6096000"/>
          <p14:tracePt t="183708" x="2952750" y="6102350"/>
          <p14:tracePt t="183725" x="2908300" y="6102350"/>
          <p14:tracePt t="183741" x="2838450" y="6102350"/>
          <p14:tracePt t="183759" x="2794000" y="6102350"/>
          <p14:tracePt t="183775" x="2749550" y="6102350"/>
          <p14:tracePt t="183792" x="2711450" y="6102350"/>
          <p14:tracePt t="183808" x="2679700" y="6102350"/>
          <p14:tracePt t="183825" x="2654300" y="6102350"/>
          <p14:tracePt t="183841" x="2635250" y="6102350"/>
          <p14:tracePt t="183859" x="2616200" y="6096000"/>
          <p14:tracePt t="183875" x="2603500" y="6096000"/>
          <p14:tracePt t="183892" x="2584450" y="6096000"/>
          <p14:tracePt t="183908" x="2571750" y="6096000"/>
          <p14:tracePt t="183925" x="2559050" y="6096000"/>
          <p14:tracePt t="183983" x="2552700" y="6089650"/>
          <p14:tracePt t="185423" x="2609850" y="6089650"/>
          <p14:tracePt t="185430" x="2673350" y="6096000"/>
          <p14:tracePt t="185434" x="2736850" y="6102350"/>
          <p14:tracePt t="185442" x="2851150" y="6121400"/>
          <p14:tracePt t="185459" x="2965450" y="6140450"/>
          <p14:tracePt t="185477" x="3054350" y="6153150"/>
          <p14:tracePt t="185494" x="3105150" y="6153150"/>
          <p14:tracePt t="185508" x="3149600" y="6159500"/>
          <p14:tracePt t="185525" x="3200400" y="6159500"/>
          <p14:tracePt t="185542" x="3257550" y="6159500"/>
          <p14:tracePt t="185558" x="3321050" y="6159500"/>
          <p14:tracePt t="185575" x="3352800" y="6159500"/>
          <p14:tracePt t="185592" x="3384550" y="6159500"/>
          <p14:tracePt t="185608" x="3409950" y="6159500"/>
          <p14:tracePt t="185625" x="3429000" y="6159500"/>
          <p14:tracePt t="185642" x="3454400" y="6159500"/>
          <p14:tracePt t="185658" x="3473450" y="6159500"/>
          <p14:tracePt t="185675" x="3492500" y="6159500"/>
          <p14:tracePt t="185691" x="3511550" y="6159500"/>
          <p14:tracePt t="185708" x="3530600" y="6159500"/>
          <p14:tracePt t="185725" x="3543300" y="6159500"/>
          <p14:tracePt t="185741" x="3562350" y="6159500"/>
          <p14:tracePt t="185758" x="3600450" y="6146800"/>
          <p14:tracePt t="185775" x="3625850" y="6140450"/>
          <p14:tracePt t="185792" x="3663950" y="6127750"/>
          <p14:tracePt t="185831" x="3676650" y="6127750"/>
          <p14:tracePt t="185842" x="3689350" y="6121400"/>
          <p14:tracePt t="185858" x="3714750" y="6108700"/>
          <p14:tracePt t="185859" x="3740150" y="6108700"/>
          <p14:tracePt t="185875" x="3765550" y="6089650"/>
          <p14:tracePt t="185891" x="3778250" y="6083300"/>
          <p14:tracePt t="185908" x="3790950" y="6076950"/>
          <p14:tracePt t="185925" x="3803650" y="6070600"/>
          <p14:tracePt t="185959" x="3810000" y="6070600"/>
          <p14:tracePt t="186271" x="3797300" y="6070600"/>
          <p14:tracePt t="186280" x="3778250" y="6070600"/>
          <p14:tracePt t="186287" x="3752850" y="6070600"/>
          <p14:tracePt t="186294" x="3663950" y="6070600"/>
          <p14:tracePt t="186309" x="3543300" y="6070600"/>
          <p14:tracePt t="186326" x="3390900" y="6070600"/>
          <p14:tracePt t="186342" x="3162300" y="6070600"/>
          <p14:tracePt t="186360" x="3048000" y="6070600"/>
          <p14:tracePt t="186376" x="2952750" y="6070600"/>
          <p14:tracePt t="186392" x="2889250" y="6070600"/>
          <p14:tracePt t="186409" x="2844800" y="6070600"/>
          <p14:tracePt t="186426" x="2819400" y="6070600"/>
          <p14:tracePt t="186442" x="2787650" y="6070600"/>
          <p14:tracePt t="186459" x="2762250" y="6057900"/>
          <p14:tracePt t="186476" x="2755900" y="6057900"/>
          <p14:tracePt t="186493" x="2743200" y="6057900"/>
          <p14:tracePt t="186509" x="2736850" y="6057900"/>
          <p14:tracePt t="186526" x="2730500" y="6057900"/>
          <p14:tracePt t="186542" x="2717800" y="6057900"/>
          <p14:tracePt t="187127" x="2724150" y="6051550"/>
          <p14:tracePt t="187143" x="2736850" y="6051550"/>
          <p14:tracePt t="187143" x="2743200" y="6051550"/>
          <p14:tracePt t="187152" x="2755900" y="6051550"/>
          <p14:tracePt t="187159" x="2781300" y="6051550"/>
          <p14:tracePt t="187177" x="2825750" y="6051550"/>
          <p14:tracePt t="187194" x="2870200" y="6051550"/>
          <p14:tracePt t="187209" x="2933700" y="6051550"/>
          <p14:tracePt t="187226" x="3016250" y="6051550"/>
          <p14:tracePt t="187242" x="3092450" y="6051550"/>
          <p14:tracePt t="187259" x="3162300" y="6051550"/>
          <p14:tracePt t="187276" x="3244850" y="6051550"/>
          <p14:tracePt t="187293" x="3314700" y="6051550"/>
          <p14:tracePt t="187309" x="3403600" y="6051550"/>
          <p14:tracePt t="187326" x="3473450" y="6051550"/>
          <p14:tracePt t="187342" x="3594100" y="6051550"/>
          <p14:tracePt t="187360" x="3657600" y="6051550"/>
          <p14:tracePt t="187376" x="3708400" y="6051550"/>
          <p14:tracePt t="187392" x="3765550" y="6051550"/>
          <p14:tracePt t="187409" x="3822700" y="6051550"/>
          <p14:tracePt t="187426" x="3860800" y="6051550"/>
          <p14:tracePt t="187442" x="3892550" y="6051550"/>
          <p14:tracePt t="187479" x="3905250" y="6051550"/>
          <p14:tracePt t="187480" x="3911600" y="6051550"/>
          <p14:tracePt t="187492" x="3917950" y="6051550"/>
          <p14:tracePt t="188471" x="3911600" y="6051550"/>
          <p14:tracePt t="188543" x="3905250" y="6051550"/>
          <p14:tracePt t="188615" x="3898900" y="6051550"/>
          <p14:tracePt t="188640" x="3892550" y="6051550"/>
          <p14:tracePt t="188647" x="3886200" y="6051550"/>
          <p14:tracePt t="188663" x="3873500" y="6051550"/>
          <p14:tracePt t="188666" x="3867150" y="6051550"/>
          <p14:tracePt t="188675" x="3841750" y="6057900"/>
          <p14:tracePt t="188692" x="3822700" y="6064250"/>
          <p14:tracePt t="188710" x="3771900" y="6076950"/>
          <p14:tracePt t="188725" x="3708400" y="6076950"/>
          <p14:tracePt t="188725" x="3676650" y="6083300"/>
          <p14:tracePt t="188743" x="3594100" y="6096000"/>
          <p14:tracePt t="188760" x="3486150" y="6108700"/>
          <p14:tracePt t="188776" x="3378200" y="6127750"/>
          <p14:tracePt t="188792" x="3289300" y="6140450"/>
          <p14:tracePt t="188809" x="3219450" y="6146800"/>
          <p14:tracePt t="188826" x="3181350" y="6146800"/>
          <p14:tracePt t="188842" x="3143250" y="6146800"/>
          <p14:tracePt t="188859" x="3098800" y="6146800"/>
          <p14:tracePt t="188876" x="3060700" y="6146800"/>
          <p14:tracePt t="188892" x="3016250" y="6146800"/>
          <p14:tracePt t="188909" x="2965450" y="6146800"/>
          <p14:tracePt t="188926" x="2895600" y="6146800"/>
          <p14:tracePt t="188943" x="2794000" y="6146800"/>
          <p14:tracePt t="188959" x="2749550" y="6146800"/>
          <p14:tracePt t="188976" x="2717800" y="6146800"/>
          <p14:tracePt t="188992" x="2686050" y="6146800"/>
          <p14:tracePt t="189008" x="2673350" y="6146800"/>
          <p14:tracePt t="189025" x="2660650" y="6146800"/>
          <p14:tracePt t="189041" x="2641600" y="6146800"/>
          <p14:tracePt t="189059" x="2635250" y="6146800"/>
          <p14:tracePt t="189076" x="2622550" y="6146800"/>
          <p14:tracePt t="189092" x="2616200" y="6146800"/>
          <p14:tracePt t="189109" x="2609850" y="6146800"/>
          <p14:tracePt t="189247" x="2616200" y="6146800"/>
          <p14:tracePt t="189255" x="2635250" y="6146800"/>
          <p14:tracePt t="189276" x="2730500" y="6159500"/>
          <p14:tracePt t="189276" x="2863850" y="6184900"/>
          <p14:tracePt t="189292" x="3022600" y="6197600"/>
          <p14:tracePt t="189309" x="3181350" y="6210300"/>
          <p14:tracePt t="189326" x="3327400" y="6210300"/>
          <p14:tracePt t="189342" x="3511550" y="6210300"/>
          <p14:tracePt t="189360" x="3587750" y="6210300"/>
          <p14:tracePt t="189375" x="3651250" y="6210300"/>
          <p14:tracePt t="189393" x="3683000" y="6210300"/>
          <p14:tracePt t="189409" x="3708400" y="6210300"/>
          <p14:tracePt t="189426" x="3721100" y="6210300"/>
          <p14:tracePt t="189479" x="3727450" y="6210300"/>
          <p14:tracePt t="189503" x="3733800" y="6210300"/>
          <p14:tracePt t="189511" x="3740150" y="6210300"/>
          <p14:tracePt t="189524" x="3740150" y="6203950"/>
          <p14:tracePt t="189534" x="3746500" y="6203950"/>
          <p14:tracePt t="189542" x="3759200" y="6197600"/>
          <p14:tracePt t="189559" x="3765550" y="6197600"/>
          <p14:tracePt t="189575" x="3765550" y="6191250"/>
          <p14:tracePt t="189592" x="3771900" y="6191250"/>
          <p14:tracePt t="189609" x="3778250" y="6184900"/>
          <p14:tracePt t="189655" x="3778250" y="6178550"/>
          <p14:tracePt t="190471" x="3771900" y="6178550"/>
          <p14:tracePt t="190479" x="3765550" y="6178550"/>
          <p14:tracePt t="190495" x="3759200" y="6178550"/>
          <p14:tracePt t="190496" x="3746500" y="6178550"/>
          <p14:tracePt t="190510" x="3727450" y="6178550"/>
          <p14:tracePt t="190543" x="3721100" y="6178550"/>
          <p14:tracePt t="190544" x="3702050" y="6172200"/>
          <p14:tracePt t="190559" x="3683000" y="6172200"/>
          <p14:tracePt t="190575" x="3657600" y="6165850"/>
          <p14:tracePt t="190592" x="3632200" y="6165850"/>
          <p14:tracePt t="190609" x="3613150" y="6165850"/>
          <p14:tracePt t="190625" x="3581400" y="6165850"/>
          <p14:tracePt t="190642" x="3562350" y="6159500"/>
          <p14:tracePt t="190659" x="3524250" y="6153150"/>
          <p14:tracePt t="190676" x="3498850" y="6153150"/>
          <p14:tracePt t="190693" x="3473450" y="6146800"/>
          <p14:tracePt t="190709" x="3448050" y="6146800"/>
          <p14:tracePt t="190709" x="3441700" y="6146800"/>
          <p14:tracePt t="190728" x="3429000" y="6140450"/>
          <p14:tracePt t="190742" x="3397250" y="6134100"/>
          <p14:tracePt t="190760" x="3378200" y="6134100"/>
          <p14:tracePt t="190775" x="3346450" y="6127750"/>
          <p14:tracePt t="190792" x="3314700" y="6127750"/>
          <p14:tracePt t="190809" x="3276600" y="6121400"/>
          <p14:tracePt t="190826" x="3225800" y="6108700"/>
          <p14:tracePt t="190842" x="3175000" y="6102350"/>
          <p14:tracePt t="190859" x="3124200" y="6096000"/>
          <p14:tracePt t="190876" x="3086100" y="6096000"/>
          <p14:tracePt t="190892" x="3048000" y="6089650"/>
          <p14:tracePt t="190909" x="3016250" y="6089650"/>
          <p14:tracePt t="190926" x="2978150" y="6089650"/>
          <p14:tracePt t="190942" x="2959100" y="6089650"/>
          <p14:tracePt t="190959" x="2933700" y="6089650"/>
          <p14:tracePt t="190976" x="2895600" y="6089650"/>
          <p14:tracePt t="190992" x="2857500" y="6089650"/>
          <p14:tracePt t="191009" x="2825750" y="6089650"/>
          <p14:tracePt t="191025" x="2800350" y="6089650"/>
          <p14:tracePt t="191043" x="2787650" y="6089650"/>
          <p14:tracePt t="191059" x="2768600" y="6089650"/>
          <p14:tracePt t="191076" x="2749550" y="6089650"/>
          <p14:tracePt t="191092" x="2743200" y="6089650"/>
          <p14:tracePt t="191109" x="2730500" y="6096000"/>
          <p14:tracePt t="191125" x="2724150" y="6096000"/>
          <p14:tracePt t="192031" x="2705100" y="6102350"/>
          <p14:tracePt t="192039" x="2686050" y="6102350"/>
          <p14:tracePt t="192047" x="2673350" y="6102350"/>
          <p14:tracePt t="192060" x="2660650" y="6102350"/>
          <p14:tracePt t="192063" x="2635250" y="6102350"/>
          <p14:tracePt t="192076" x="2628900" y="6102350"/>
          <p14:tracePt t="192093" x="2616200" y="6102350"/>
          <p14:tracePt t="192183" x="2609850" y="6102350"/>
          <p14:tracePt t="192272" x="2603500" y="6108700"/>
          <p14:tracePt t="196422"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026"/>
          <p:cNvSpPr>
            <a:spLocks noGrp="1" noChangeArrowheads="1"/>
          </p:cNvSpPr>
          <p:nvPr>
            <p:ph type="title"/>
          </p:nvPr>
        </p:nvSpPr>
        <p:spPr/>
        <p:txBody>
          <a:bodyPr/>
          <a:lstStyle/>
          <a:p>
            <a:r>
              <a:rPr lang="en-US"/>
              <a:t>Interrupt Summary</a:t>
            </a:r>
            <a:endParaRPr lang="en-GB"/>
          </a:p>
        </p:txBody>
      </p:sp>
      <p:graphicFrame>
        <p:nvGraphicFramePr>
          <p:cNvPr id="323673" name="Group 1113"/>
          <p:cNvGraphicFramePr>
            <a:graphicFrameLocks noGrp="1"/>
          </p:cNvGraphicFramePr>
          <p:nvPr/>
        </p:nvGraphicFramePr>
        <p:xfrm>
          <a:off x="449263" y="1041400"/>
          <a:ext cx="8245475" cy="4264025"/>
        </p:xfrm>
        <a:graphic>
          <a:graphicData uri="http://schemas.openxmlformats.org/drawingml/2006/table">
            <a:tbl>
              <a:tblPr/>
              <a:tblGrid>
                <a:gridCol w="1711325"/>
                <a:gridCol w="1327150"/>
                <a:gridCol w="1174750"/>
                <a:gridCol w="1503362"/>
                <a:gridCol w="1225550"/>
                <a:gridCol w="1303338"/>
              </a:tblGrid>
              <a:tr h="777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Interrupt Source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Interrupt Vector</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Priority Order</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Pending Flag</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Enable Flag</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Priority Control</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Reset</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0000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Top</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None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Always Enabled</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Always Highest</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External Interrupt 0 (/INT0)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0003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IE0 (TCON.1)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 (IE.0)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PX0 (IP.0)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Timer 0 Overflow</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000B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TF0 (TCON.5)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ET0 (IE.1)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PT0 (IP.1)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External Interrupt 1 (/INT1)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0013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IE1 (TCON.3)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EX1 (IE.2)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PX1 (IP.2)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Timer 1 Overflow</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001B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TF1 (TCON.7)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ET1 (IE.3)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PT1 (IP.3)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5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UART0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0023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RI0 (SCON0.0)</a:t>
                      </a:r>
                      <a:endParaRPr kumimoji="0" lang="en-GB" sz="1000" b="0" i="0" u="none" strike="noStrike" cap="none" normalizeH="0" baseline="0" smtClean="0">
                        <a:ln>
                          <a:noFill/>
                        </a:ln>
                        <a:solidFill>
                          <a:srgbClr val="000000"/>
                        </a:solidFill>
                        <a:effectLst/>
                        <a:latin typeface="Times New Roman" pitchFamily="18" charset="0"/>
                        <a:ea typeface="宋体" charset="-122"/>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TI0 (SCON0.1)</a:t>
                      </a:r>
                      <a:endParaRPr kumimoji="0" lang="en-GB" sz="1800" b="0" i="0" u="none" strike="noStrike" cap="none" normalizeH="0" baseline="0" smtClean="0">
                        <a:ln>
                          <a:noFill/>
                        </a:ln>
                        <a:solidFill>
                          <a:srgbClr val="000000"/>
                        </a:solidFill>
                        <a:effectLst/>
                        <a:latin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ES0 (IE.4)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PS0 (IP.4)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Timer 2 Overflow</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002B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TF2 (T2CON.7)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ET2 (IE.5)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PT2 (IP.5)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Serial Peripheral Interface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0033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SPIF (SPI0CN.7)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ESPI0 (EIE1.0)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PSPI0 (EIP1.0)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SMBus Interface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003B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SI (SMB0CN.3)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ESMB0 (EIE1.1)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PSMB0 (EIP1.1)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ADC0 Window Comparator</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0043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8</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AD0WINT (ADC0CN.2)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EWADC0 (EIE1.2)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PWADC0 (EIP1.2)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8400"/>
    </mc:Choice>
    <mc:Fallback>
      <p:transition spd="slow" advTm="2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96" x="1428750" y="2012950"/>
          <p14:tracePt t="6978" x="1403350" y="1993900"/>
          <p14:tracePt t="6985" x="1333500" y="1943100"/>
          <p14:tracePt t="6995" x="1295400" y="1911350"/>
          <p14:tracePt t="7009" x="1219200" y="1854200"/>
          <p14:tracePt t="7025" x="1162050" y="1816100"/>
          <p14:tracePt t="7040" x="1111250" y="1790700"/>
          <p14:tracePt t="7057" x="1079500" y="1771650"/>
          <p14:tracePt t="7070" x="1054100" y="1758950"/>
          <p14:tracePt t="7089" x="1009650" y="1739900"/>
          <p14:tracePt t="7105" x="971550" y="1733550"/>
          <p14:tracePt t="7121" x="939800" y="1720850"/>
          <p14:tracePt t="7136" x="908050" y="1714500"/>
          <p14:tracePt t="7153" x="901700" y="1708150"/>
          <p14:tracePt t="7169" x="895350" y="1708150"/>
          <p14:tracePt t="7186" x="882650" y="1708150"/>
          <p14:tracePt t="7202" x="863600" y="1701800"/>
          <p14:tracePt t="7218" x="838200" y="1695450"/>
          <p14:tracePt t="7235" x="787400" y="1676400"/>
          <p14:tracePt t="7253" x="723900" y="1657350"/>
          <p14:tracePt t="7270" x="660400" y="1631950"/>
          <p14:tracePt t="7286" x="622300" y="1619250"/>
          <p14:tracePt t="7303" x="590550" y="1600200"/>
          <p14:tracePt t="7319" x="565150" y="1593850"/>
          <p14:tracePt t="7489" x="571500" y="1593850"/>
          <p14:tracePt t="7497" x="590550" y="1593850"/>
          <p14:tracePt t="7505" x="603250" y="1593850"/>
          <p14:tracePt t="7513" x="622300" y="1600200"/>
          <p14:tracePt t="7520" x="711200" y="1612900"/>
          <p14:tracePt t="7535" x="895350" y="1638300"/>
          <p14:tracePt t="7553" x="1035050" y="1651000"/>
          <p14:tracePt t="7569" x="1174750" y="1651000"/>
          <p14:tracePt t="7586" x="1289050" y="1651000"/>
          <p14:tracePt t="7603" x="1365250" y="1651000"/>
          <p14:tracePt t="7620" x="1416050" y="1651000"/>
          <p14:tracePt t="7636" x="1441450" y="1651000"/>
          <p14:tracePt t="7653" x="1460500" y="1651000"/>
          <p14:tracePt t="7669" x="1473200" y="1651000"/>
          <p14:tracePt t="7686" x="1492250" y="1651000"/>
          <p14:tracePt t="7703" x="1498600" y="1651000"/>
          <p14:tracePt t="7719" x="1504950" y="1651000"/>
          <p14:tracePt t="7736" x="1524000" y="1651000"/>
          <p14:tracePt t="7754" x="1536700" y="1651000"/>
          <p14:tracePt t="7769" x="1549400" y="1644650"/>
          <p14:tracePt t="7786" x="1574800" y="1644650"/>
          <p14:tracePt t="7803" x="1593850" y="1638300"/>
          <p14:tracePt t="7820" x="1606550" y="1631950"/>
          <p14:tracePt t="7837" x="1625600" y="1625600"/>
          <p14:tracePt t="7853" x="1631950" y="1625600"/>
          <p14:tracePt t="7869" x="1638300" y="1625600"/>
          <p14:tracePt t="8385" x="1612900" y="1625600"/>
          <p14:tracePt t="8386" x="1562100" y="1625600"/>
          <p14:tracePt t="8402" x="1504950" y="1625600"/>
          <p14:tracePt t="8421" x="1301750" y="1625600"/>
          <p14:tracePt t="8436" x="1219200" y="1625600"/>
          <p14:tracePt t="8439" x="1066800" y="1625600"/>
          <p14:tracePt t="8453" x="927100" y="1625600"/>
          <p14:tracePt t="8469" x="800100" y="1625600"/>
          <p14:tracePt t="8486" x="679450" y="1625600"/>
          <p14:tracePt t="8503" x="571500" y="1631950"/>
          <p14:tracePt t="8519" x="482600" y="1657350"/>
          <p14:tracePt t="8536" x="387350" y="1695450"/>
          <p14:tracePt t="8553" x="330200" y="1714500"/>
          <p14:tracePt t="8569" x="304800" y="1733550"/>
          <p14:tracePt t="8586" x="273050" y="1765300"/>
          <p14:tracePt t="8602" x="241300" y="1797050"/>
          <p14:tracePt t="8619" x="222250" y="1822450"/>
          <p14:tracePt t="8636" x="215900" y="1835150"/>
          <p14:tracePt t="8652" x="203200" y="1854200"/>
          <p14:tracePt t="8669" x="196850" y="1879600"/>
          <p14:tracePt t="8686" x="184150" y="1892300"/>
          <p14:tracePt t="8702" x="184150" y="1898650"/>
          <p14:tracePt t="8719" x="184150" y="1930400"/>
          <p14:tracePt t="8736" x="184150" y="1968500"/>
          <p14:tracePt t="8753" x="184150" y="2000250"/>
          <p14:tracePt t="8769" x="196850" y="2025650"/>
          <p14:tracePt t="8786" x="215900" y="2044700"/>
          <p14:tracePt t="8802" x="228600" y="2057400"/>
          <p14:tracePt t="8819" x="241300" y="2063750"/>
          <p14:tracePt t="8866" x="254000" y="2070100"/>
          <p14:tracePt t="8869" x="254000" y="2076450"/>
          <p14:tracePt t="8885" x="266700" y="2089150"/>
          <p14:tracePt t="8887" x="304800" y="2101850"/>
          <p14:tracePt t="8902" x="361950" y="2127250"/>
          <p14:tracePt t="8919" x="444500" y="2152650"/>
          <p14:tracePt t="8935" x="520700" y="2171700"/>
          <p14:tracePt t="8952" x="615950" y="2190750"/>
          <p14:tracePt t="8993" x="622300" y="2190750"/>
          <p14:tracePt t="8996" x="641350" y="2190750"/>
          <p14:tracePt t="9002" x="679450" y="2190750"/>
          <p14:tracePt t="9019" x="749300" y="2178050"/>
          <p14:tracePt t="9036" x="812800" y="2159000"/>
          <p14:tracePt t="9053" x="882650" y="2114550"/>
          <p14:tracePt t="9069" x="927100" y="2070100"/>
          <p14:tracePt t="9086" x="977900" y="2012950"/>
          <p14:tracePt t="9102" x="1009650" y="1974850"/>
          <p14:tracePt t="9119" x="1028700" y="1930400"/>
          <p14:tracePt t="9136" x="1041400" y="1905000"/>
          <p14:tracePt t="9136" x="1047750" y="1898650"/>
          <p14:tracePt t="9153" x="1047750" y="1873250"/>
          <p14:tracePt t="9169" x="1054100" y="1847850"/>
          <p14:tracePt t="9186" x="1054100" y="1828800"/>
          <p14:tracePt t="9202" x="1054100" y="1803400"/>
          <p14:tracePt t="9219" x="1041400" y="1784350"/>
          <p14:tracePt t="9236" x="1022350" y="1758950"/>
          <p14:tracePt t="9253" x="1009650" y="1739900"/>
          <p14:tracePt t="9270" x="990600" y="1720850"/>
          <p14:tracePt t="9286" x="977900" y="1708150"/>
          <p14:tracePt t="9303" x="965200" y="1701800"/>
          <p14:tracePt t="9319" x="952500" y="1695450"/>
          <p14:tracePt t="9319" x="939800" y="1689100"/>
          <p14:tracePt t="9337" x="920750" y="1682750"/>
          <p14:tracePt t="9353" x="908050" y="1682750"/>
          <p14:tracePt t="9370" x="882650" y="1676400"/>
          <p14:tracePt t="9386" x="857250" y="1676400"/>
          <p14:tracePt t="9403" x="812800" y="1676400"/>
          <p14:tracePt t="9419" x="755650" y="1676400"/>
          <p14:tracePt t="9437" x="704850" y="1676400"/>
          <p14:tracePt t="9453" x="654050" y="1676400"/>
          <p14:tracePt t="9469" x="622300" y="1695450"/>
          <p14:tracePt t="9486" x="603250" y="1701800"/>
          <p14:tracePt t="9503" x="590550" y="1708150"/>
          <p14:tracePt t="9520" x="571500" y="1720850"/>
          <p14:tracePt t="9536" x="571500" y="1727200"/>
          <p14:tracePt t="9553" x="565150" y="1727200"/>
          <p14:tracePt t="9569" x="558800" y="1733550"/>
          <p14:tracePt t="9586" x="558800" y="1739900"/>
          <p14:tracePt t="9603" x="552450" y="1758950"/>
          <p14:tracePt t="9619" x="539750" y="1790700"/>
          <p14:tracePt t="9636" x="533400" y="1803400"/>
          <p14:tracePt t="9653" x="514350" y="1835150"/>
          <p14:tracePt t="9669" x="508000" y="1866900"/>
          <p14:tracePt t="9686" x="495300" y="1892300"/>
          <p14:tracePt t="9703" x="482600" y="1917700"/>
          <p14:tracePt t="9719" x="476250" y="1943100"/>
          <p14:tracePt t="9736" x="457200" y="1987550"/>
          <p14:tracePt t="9753" x="450850" y="2025650"/>
          <p14:tracePt t="9769" x="444500" y="2044700"/>
          <p14:tracePt t="9786" x="444500" y="2070100"/>
          <p14:tracePt t="9803" x="444500" y="2089150"/>
          <p14:tracePt t="9819" x="444500" y="2114550"/>
          <p14:tracePt t="9836" x="444500" y="2152650"/>
          <p14:tracePt t="9853" x="444500" y="2184400"/>
          <p14:tracePt t="9869" x="444500" y="2216150"/>
          <p14:tracePt t="9886" x="444500" y="2222500"/>
          <p14:tracePt t="9903" x="444500" y="2228850"/>
          <p14:tracePt t="9919" x="444500" y="2235200"/>
          <p14:tracePt t="9936" x="450850" y="2254250"/>
          <p14:tracePt t="9953" x="457200" y="2260600"/>
          <p14:tracePt t="9969" x="463550" y="2273300"/>
          <p14:tracePt t="9986" x="476250" y="2292350"/>
          <p14:tracePt t="10003" x="488950" y="2324100"/>
          <p14:tracePt t="10019" x="508000" y="2349500"/>
          <p14:tracePt t="10036" x="533400" y="2374900"/>
          <p14:tracePt t="10053" x="552450" y="2400300"/>
          <p14:tracePt t="10070" x="571500" y="2419350"/>
          <p14:tracePt t="10086" x="596900" y="2438400"/>
          <p14:tracePt t="10103" x="635000" y="2451100"/>
          <p14:tracePt t="10119" x="679450" y="2463800"/>
          <p14:tracePt t="10136" x="749300" y="2489200"/>
          <p14:tracePt t="10153" x="806450" y="2495550"/>
          <p14:tracePt t="10169" x="876300" y="2501900"/>
          <p14:tracePt t="10186" x="977900" y="2501900"/>
          <p14:tracePt t="10203" x="1098550" y="2508250"/>
          <p14:tracePt t="10219" x="1219200" y="2527300"/>
          <p14:tracePt t="10236" x="1327150" y="2533650"/>
          <p14:tracePt t="10252" x="1428750" y="2546350"/>
          <p14:tracePt t="10269" x="1530350" y="2546350"/>
          <p14:tracePt t="10286" x="1606550" y="2546350"/>
          <p14:tracePt t="10303" x="1676400" y="2546350"/>
          <p14:tracePt t="10319" x="1739900" y="2546350"/>
          <p14:tracePt t="10319" x="1771650" y="2546350"/>
          <p14:tracePt t="10337" x="1828800" y="2546350"/>
          <p14:tracePt t="10353" x="1873250" y="2540000"/>
          <p14:tracePt t="10369" x="1905000" y="2527300"/>
          <p14:tracePt t="10386" x="1924050" y="2520950"/>
          <p14:tracePt t="10402" x="1943100" y="2514600"/>
          <p14:tracePt t="10420" x="1955800" y="2508250"/>
          <p14:tracePt t="10436" x="1955800" y="2501900"/>
          <p14:tracePt t="10453" x="1962150" y="2501900"/>
          <p14:tracePt t="10469" x="1968500" y="2495550"/>
          <p14:tracePt t="10486" x="1974850" y="2489200"/>
          <p14:tracePt t="10503" x="1981200" y="2482850"/>
          <p14:tracePt t="10519" x="1981200" y="2476500"/>
          <p14:tracePt t="10537" x="1987550" y="2463800"/>
          <p14:tracePt t="11032" x="1987550" y="2457450"/>
          <p14:tracePt t="11049" x="1981200" y="2457450"/>
          <p14:tracePt t="11051" x="1974850" y="2457450"/>
          <p14:tracePt t="11070" x="1968500" y="2457450"/>
          <p14:tracePt t="11071" x="1930400" y="2457450"/>
          <p14:tracePt t="11085" x="1873250" y="2457450"/>
          <p14:tracePt t="11102" x="1758950" y="2457450"/>
          <p14:tracePt t="11118" x="1606550" y="2457450"/>
          <p14:tracePt t="11136" x="1441450" y="2444750"/>
          <p14:tracePt t="11152" x="1212850" y="2419350"/>
          <p14:tracePt t="11168" x="1092200" y="2400300"/>
          <p14:tracePt t="11186" x="990600" y="2381250"/>
          <p14:tracePt t="11202" x="914400" y="2381250"/>
          <p14:tracePt t="11219" x="838200" y="2381250"/>
          <p14:tracePt t="11236" x="768350" y="2381250"/>
          <p14:tracePt t="11253" x="692150" y="2381250"/>
          <p14:tracePt t="11269" x="609600" y="2393950"/>
          <p14:tracePt t="11286" x="508000" y="2419350"/>
          <p14:tracePt t="11303" x="425450" y="2444750"/>
          <p14:tracePt t="11319" x="368300" y="2463800"/>
          <p14:tracePt t="11336" x="311150" y="2495550"/>
          <p14:tracePt t="11353" x="273050" y="2514600"/>
          <p14:tracePt t="11369" x="241300" y="2540000"/>
          <p14:tracePt t="11386" x="215900" y="2559050"/>
          <p14:tracePt t="11403" x="203200" y="2584450"/>
          <p14:tracePt t="11420" x="190500" y="2622550"/>
          <p14:tracePt t="11436" x="190500" y="2654300"/>
          <p14:tracePt t="11453" x="190500" y="2692400"/>
          <p14:tracePt t="11469" x="190500" y="2724150"/>
          <p14:tracePt t="11486" x="190500" y="2755900"/>
          <p14:tracePt t="11502" x="196850" y="2762250"/>
          <p14:tracePt t="11519" x="203200" y="2774950"/>
          <p14:tracePt t="11536" x="260350" y="2819400"/>
          <p14:tracePt t="11554" x="330200" y="2844800"/>
          <p14:tracePt t="11569" x="406400" y="2876550"/>
          <p14:tracePt t="11586" x="514350" y="2895600"/>
          <p14:tracePt t="11602" x="628650" y="2914650"/>
          <p14:tracePt t="11620" x="742950" y="2914650"/>
          <p14:tracePt t="11636" x="869950" y="2914650"/>
          <p14:tracePt t="11653" x="990600" y="2914650"/>
          <p14:tracePt t="11669" x="1098550" y="2914650"/>
          <p14:tracePt t="11686" x="1200150" y="2914650"/>
          <p14:tracePt t="11703" x="1295400" y="2889250"/>
          <p14:tracePt t="11703" x="1339850" y="2876550"/>
          <p14:tracePt t="11721" x="1384300" y="2857500"/>
          <p14:tracePt t="11736" x="1504950" y="2806700"/>
          <p14:tracePt t="11753" x="1581150" y="2774950"/>
          <p14:tracePt t="11769" x="1651000" y="2743200"/>
          <p14:tracePt t="11786" x="1701800" y="2711450"/>
          <p14:tracePt t="11803" x="1727200" y="2698750"/>
          <p14:tracePt t="11820" x="1752600" y="2679700"/>
          <p14:tracePt t="11836" x="1758950" y="2667000"/>
          <p14:tracePt t="11853" x="1765300" y="2654300"/>
          <p14:tracePt t="11869" x="1771650" y="2635250"/>
          <p14:tracePt t="11886" x="1778000" y="2616200"/>
          <p14:tracePt t="11903" x="1778000" y="2603500"/>
          <p14:tracePt t="11903" x="1778000" y="2590800"/>
          <p14:tracePt t="11920" x="1778000" y="2584450"/>
          <p14:tracePt t="11936" x="1758950" y="2559050"/>
          <p14:tracePt t="11953" x="1733550" y="2520950"/>
          <p14:tracePt t="11969" x="1714500" y="2501900"/>
          <p14:tracePt t="11986" x="1657350" y="2470150"/>
          <p14:tracePt t="12002" x="1587500" y="2451100"/>
          <p14:tracePt t="12019" x="1479550" y="2438400"/>
          <p14:tracePt t="12036" x="1384300" y="2425700"/>
          <p14:tracePt t="12053" x="1314450" y="2419350"/>
          <p14:tracePt t="12069" x="1250950" y="2413000"/>
          <p14:tracePt t="12086" x="1193800" y="2419350"/>
          <p14:tracePt t="12102" x="1162050" y="2419350"/>
          <p14:tracePt t="12119" x="1143000" y="2432050"/>
          <p14:tracePt t="12136" x="1117600" y="2438400"/>
          <p14:tracePt t="12153" x="1104900" y="2444750"/>
          <p14:tracePt t="12169" x="1098550" y="2444750"/>
          <p14:tracePt t="12205" x="1098550" y="2451100"/>
          <p14:tracePt t="12232" x="1092200" y="2451100"/>
          <p14:tracePt t="12248" x="1085850" y="2457450"/>
          <p14:tracePt t="12271" x="1079500" y="2457450"/>
          <p14:tracePt t="12281" x="1066800" y="2457450"/>
          <p14:tracePt t="12283" x="1066800" y="2463800"/>
          <p14:tracePt t="12301" x="1054100" y="2463800"/>
          <p14:tracePt t="12302" x="1016000" y="2470150"/>
          <p14:tracePt t="12318" x="958850" y="2489200"/>
          <p14:tracePt t="12335" x="869950" y="2508250"/>
          <p14:tracePt t="12353" x="774700" y="2540000"/>
          <p14:tracePt t="12369" x="679450" y="2578100"/>
          <p14:tracePt t="12386" x="584200" y="2647950"/>
          <p14:tracePt t="12402" x="488950" y="2724150"/>
          <p14:tracePt t="12419" x="412750" y="2813050"/>
          <p14:tracePt t="12436" x="361950" y="2895600"/>
          <p14:tracePt t="12453" x="336550" y="2965450"/>
          <p14:tracePt t="12469" x="330200" y="3028950"/>
          <p14:tracePt t="12486" x="330200" y="3079750"/>
          <p14:tracePt t="12502" x="330200" y="3117850"/>
          <p14:tracePt t="12519" x="330200" y="3136900"/>
          <p14:tracePt t="12519" x="330200" y="3143250"/>
          <p14:tracePt t="12537" x="330200" y="3149600"/>
          <p14:tracePt t="12553" x="336550" y="3155950"/>
          <p14:tracePt t="12680" x="342900" y="3155950"/>
          <p14:tracePt t="13096" x="355600" y="3155950"/>
          <p14:tracePt t="13104" x="387350" y="3155950"/>
          <p14:tracePt t="13106" x="508000" y="3155950"/>
          <p14:tracePt t="13121" x="647700" y="3155950"/>
          <p14:tracePt t="13137" x="762000" y="3155950"/>
          <p14:tracePt t="13151" x="1162050" y="3092450"/>
          <p14:tracePt t="13170" x="1454150" y="2984500"/>
          <p14:tracePt t="13186" x="1733550" y="2870200"/>
          <p14:tracePt t="13202" x="1968500" y="2762250"/>
          <p14:tracePt t="13218" x="2133600" y="2686050"/>
          <p14:tracePt t="13235" x="2247900" y="2622550"/>
          <p14:tracePt t="13253" x="2336800" y="2559050"/>
          <p14:tracePt t="13270" x="2393950" y="2508250"/>
          <p14:tracePt t="13286" x="2432050" y="2463800"/>
          <p14:tracePt t="13303" x="2463800" y="2432050"/>
          <p14:tracePt t="13319" x="2489200" y="2393950"/>
          <p14:tracePt t="13319" x="2495550" y="2387600"/>
          <p14:tracePt t="13337" x="2527300" y="2336800"/>
          <p14:tracePt t="13352" x="2552700" y="2305050"/>
          <p14:tracePt t="13370" x="2571750" y="2273300"/>
          <p14:tracePt t="13386" x="2584450" y="2241550"/>
          <p14:tracePt t="13403" x="2597150" y="2209800"/>
          <p14:tracePt t="13419" x="2609850" y="2190750"/>
          <p14:tracePt t="13436" x="2616200" y="2165350"/>
          <p14:tracePt t="13453" x="2628900" y="2133600"/>
          <p14:tracePt t="13469" x="2635250" y="2101850"/>
          <p14:tracePt t="13486" x="2641600" y="2089150"/>
          <p14:tracePt t="13503" x="2647950" y="2076450"/>
          <p14:tracePt t="13696" x="2628900" y="2063750"/>
          <p14:tracePt t="13704" x="2571750" y="2057400"/>
          <p14:tracePt t="13712" x="2508250" y="2057400"/>
          <p14:tracePt t="13721" x="2463800" y="2057400"/>
          <p14:tracePt t="13735" x="2438400" y="2057400"/>
          <p14:tracePt t="13736" x="2413000" y="2057400"/>
          <p14:tracePt t="13751" x="2387600" y="2057400"/>
          <p14:tracePt t="13770" x="2374900" y="2057400"/>
          <p14:tracePt t="13977" x="2381250" y="2057400"/>
          <p14:tracePt t="13988" x="2387600" y="2057400"/>
          <p14:tracePt t="14004" x="2393950" y="2057400"/>
          <p14:tracePt t="14019" x="2413000" y="2051050"/>
          <p14:tracePt t="14036" x="2419350" y="2051050"/>
          <p14:tracePt t="14080" x="2425700" y="2051050"/>
          <p14:tracePt t="15328" x="2432050" y="2051050"/>
          <p14:tracePt t="15336" x="2432050" y="2038350"/>
          <p14:tracePt t="15341" x="2432050" y="2019300"/>
          <p14:tracePt t="15352" x="2432050" y="1981200"/>
          <p14:tracePt t="15370" x="2432050" y="1968500"/>
          <p14:tracePt t="15387" x="2432050" y="1955800"/>
          <p14:tracePt t="16888" x="2432050" y="1962150"/>
          <p14:tracePt t="16920" x="2432050" y="1968500"/>
          <p14:tracePt t="16936" x="2425700" y="1974850"/>
          <p14:tracePt t="16976" x="2425700" y="1981200"/>
          <p14:tracePt t="17497" x="2425700" y="1987550"/>
          <p14:tracePt t="17569" x="2419350" y="1993900"/>
          <p14:tracePt t="18145" x="2419350" y="2000250"/>
          <p14:tracePt t="18169" x="2413000" y="2006600"/>
          <p14:tracePt t="18258" x="2413000" y="2012950"/>
          <p14:tracePt t="21658" x="2406650" y="2038350"/>
          <p14:tracePt t="21666" x="2406650" y="2063750"/>
          <p14:tracePt t="21674" x="2393950" y="2101850"/>
          <p14:tracePt t="21680" x="2393950" y="2120900"/>
          <p14:tracePt t="21688" x="2381250" y="2184400"/>
          <p14:tracePt t="21706" x="2374900" y="2197100"/>
          <p14:tracePt t="21722" x="2374900" y="2209800"/>
          <p14:tracePt t="21740" x="2374900" y="2222500"/>
          <p14:tracePt t="21754" x="2374900" y="2228850"/>
          <p14:tracePt t="21770" x="2374900" y="2235200"/>
          <p14:tracePt t="21787" x="2374900" y="2247900"/>
          <p14:tracePt t="21804" x="2374900" y="2273300"/>
          <p14:tracePt t="21821" x="2374900" y="2286000"/>
          <p14:tracePt t="21837" x="2374900" y="2311400"/>
          <p14:tracePt t="21854" x="2374900" y="2324100"/>
          <p14:tracePt t="21871" x="2374900" y="2336800"/>
          <p14:tracePt t="21887" x="2374900" y="2349500"/>
          <p14:tracePt t="21924" x="2374900" y="2355850"/>
          <p14:tracePt t="21948" x="2374900" y="2362200"/>
          <p14:tracePt t="21970" x="2374900" y="2368550"/>
          <p14:tracePt t="21987" x="2374900" y="2374900"/>
          <p14:tracePt t="23307" x="2330450" y="2374900"/>
          <p14:tracePt t="23314" x="2273300" y="2374900"/>
          <p14:tracePt t="23321" x="2133600" y="2374900"/>
          <p14:tracePt t="23330" x="2063750" y="2374900"/>
          <p14:tracePt t="23338" x="1917700" y="2374900"/>
          <p14:tracePt t="23355" x="1752600" y="2374900"/>
          <p14:tracePt t="23372" x="1606550" y="2374900"/>
          <p14:tracePt t="23387" x="1466850" y="2374900"/>
          <p14:tracePt t="23404" x="1358900" y="2374900"/>
          <p14:tracePt t="23420" x="1257300" y="2381250"/>
          <p14:tracePt t="23437" x="1187450" y="2381250"/>
          <p14:tracePt t="23453" x="1149350" y="2387600"/>
          <p14:tracePt t="23470" x="1123950" y="2387600"/>
          <p14:tracePt t="23487" x="1092200" y="2387600"/>
          <p14:tracePt t="23504" x="1066800" y="2387600"/>
          <p14:tracePt t="23520" x="1041400" y="2387600"/>
          <p14:tracePt t="23537" x="1035050" y="2393950"/>
          <p14:tracePt t="23553" x="1028700" y="2393950"/>
          <p14:tracePt t="23570" x="1016000" y="2400300"/>
          <p14:tracePt t="23587" x="1016000" y="2413000"/>
          <p14:tracePt t="23604" x="1016000" y="2438400"/>
          <p14:tracePt t="23620" x="1016000" y="2476500"/>
          <p14:tracePt t="23638" x="1016000" y="2508250"/>
          <p14:tracePt t="23654" x="1016000" y="2540000"/>
          <p14:tracePt t="23671" x="1016000" y="2565400"/>
          <p14:tracePt t="23687" x="1016000" y="2584450"/>
          <p14:tracePt t="23704" x="1016000" y="2597150"/>
          <p14:tracePt t="23704" x="1016000" y="2603500"/>
          <p14:tracePt t="23722" x="1022350" y="2609850"/>
          <p14:tracePt t="23738" x="1035050" y="2635250"/>
          <p14:tracePt t="23754" x="1047750" y="2647950"/>
          <p14:tracePt t="23770" x="1073150" y="2667000"/>
          <p14:tracePt t="23787" x="1117600" y="2686050"/>
          <p14:tracePt t="23804" x="1174750" y="2705100"/>
          <p14:tracePt t="23821" x="1238250" y="2717800"/>
          <p14:tracePt t="23837" x="1289050" y="2730500"/>
          <p14:tracePt t="23854" x="1308100" y="2730500"/>
          <p14:tracePt t="23871" x="1320800" y="2730500"/>
          <p14:tracePt t="23938" x="1314450" y="2730500"/>
          <p14:tracePt t="23946" x="1276350" y="2730500"/>
          <p14:tracePt t="23954" x="1168400" y="2730500"/>
          <p14:tracePt t="23970" x="1098550" y="2730500"/>
          <p14:tracePt t="23971" x="927100" y="2730500"/>
          <p14:tracePt t="23986" x="768350" y="2730500"/>
          <p14:tracePt t="24003" x="660400" y="2730500"/>
          <p14:tracePt t="24020" x="584200" y="2730500"/>
          <p14:tracePt t="24036" x="571500" y="2730500"/>
          <p14:tracePt t="24053" x="565150" y="2730500"/>
          <p14:tracePt t="24070" x="558800" y="2730500"/>
          <p14:tracePt t="24258" x="577850" y="2730500"/>
          <p14:tracePt t="24265" x="596900" y="2730500"/>
          <p14:tracePt t="24279" x="622300" y="2730500"/>
          <p14:tracePt t="24281" x="647700" y="2730500"/>
          <p14:tracePt t="24286" x="711200" y="2730500"/>
          <p14:tracePt t="24303" x="774700" y="2730500"/>
          <p14:tracePt t="24320" x="869950" y="2730500"/>
          <p14:tracePt t="24338" x="933450" y="2730500"/>
          <p14:tracePt t="24354" x="971550" y="2730500"/>
          <p14:tracePt t="24370" x="1003300" y="2730500"/>
          <p14:tracePt t="24387" x="1035050" y="2730500"/>
          <p14:tracePt t="24403" x="1066800" y="2730500"/>
          <p14:tracePt t="24421" x="1092200" y="2730500"/>
          <p14:tracePt t="24437" x="1111250" y="2730500"/>
          <p14:tracePt t="24453" x="1123950" y="2730500"/>
          <p14:tracePt t="24470" x="1136650" y="2730500"/>
          <p14:tracePt t="24505" x="1143000" y="2730500"/>
          <p14:tracePt t="24535" x="1149350" y="2730500"/>
          <p14:tracePt t="24657" x="1117600" y="2730500"/>
          <p14:tracePt t="24665" x="1066800" y="2730500"/>
          <p14:tracePt t="24674" x="1009650" y="2730500"/>
          <p14:tracePt t="24686" x="933450" y="2730500"/>
          <p14:tracePt t="24687" x="793750" y="2730500"/>
          <p14:tracePt t="24703" x="660400" y="2730500"/>
          <p14:tracePt t="24719" x="565150" y="2730500"/>
          <p14:tracePt t="24736" x="495300" y="2730500"/>
          <p14:tracePt t="24754" x="482600" y="2730500"/>
          <p14:tracePt t="24802" x="476250" y="2730500"/>
          <p14:tracePt t="24938" x="482600" y="2730500"/>
          <p14:tracePt t="24947" x="495300" y="2730500"/>
          <p14:tracePt t="24954" x="501650" y="2730500"/>
          <p14:tracePt t="24955" x="527050" y="2730500"/>
          <p14:tracePt t="24969" x="565150" y="2730500"/>
          <p14:tracePt t="24986" x="609600" y="2736850"/>
          <p14:tracePt t="25003" x="673100" y="2743200"/>
          <p14:tracePt t="25021" x="762000" y="2743200"/>
          <p14:tracePt t="25037" x="850900" y="2743200"/>
          <p14:tracePt t="25054" x="920750" y="2743200"/>
          <p14:tracePt t="25070" x="977900" y="2743200"/>
          <p14:tracePt t="25087" x="1009650" y="2743200"/>
          <p14:tracePt t="25103" x="1028700" y="2743200"/>
          <p14:tracePt t="25120" x="1047750" y="2743200"/>
          <p14:tracePt t="25137" x="1079500" y="2743200"/>
          <p14:tracePt t="25154" x="1104900" y="2749550"/>
          <p14:tracePt t="25170" x="1130300" y="2749550"/>
          <p14:tracePt t="25187" x="1168400" y="2749550"/>
          <p14:tracePt t="25204" x="1181100" y="2749550"/>
          <p14:tracePt t="25220" x="1206500" y="2749550"/>
          <p14:tracePt t="25237" x="1219200" y="2749550"/>
          <p14:tracePt t="25254" x="1231900" y="2749550"/>
          <p14:tracePt t="25270" x="1250950" y="2749550"/>
          <p14:tracePt t="25287" x="1270000" y="2749550"/>
          <p14:tracePt t="25303" x="1289050" y="2749550"/>
          <p14:tracePt t="25320" x="1308100" y="2749550"/>
          <p14:tracePt t="25337" x="1320800" y="2749550"/>
          <p14:tracePt t="25354" x="1327150" y="2749550"/>
          <p14:tracePt t="25370" x="1333500" y="2749550"/>
          <p14:tracePt t="25407" x="1339850" y="2749550"/>
          <p14:tracePt t="25467" x="1346200" y="2749550"/>
          <p14:tracePt t="25522" x="1352550" y="2749550"/>
          <p14:tracePt t="28753" x="1397000" y="2749550"/>
          <p14:tracePt t="28761" x="1479550" y="2749550"/>
          <p14:tracePt t="28769" x="1568450" y="2755900"/>
          <p14:tracePt t="28773" x="1835150" y="2774950"/>
          <p14:tracePt t="28787" x="2114550" y="2800350"/>
          <p14:tracePt t="28804" x="2349500" y="2806700"/>
          <p14:tracePt t="28821" x="2508250" y="2806700"/>
          <p14:tracePt t="28840" x="2635250" y="2806700"/>
          <p14:tracePt t="28854" x="2717800" y="2806700"/>
          <p14:tracePt t="28870" x="2781300" y="2806700"/>
          <p14:tracePt t="28887" x="2825750" y="2806700"/>
          <p14:tracePt t="28903" x="2863850" y="2800350"/>
          <p14:tracePt t="28920" x="2882900" y="2800350"/>
          <p14:tracePt t="28937" x="2901950" y="2800350"/>
          <p14:tracePt t="28954" x="2908300" y="2800350"/>
          <p14:tracePt t="29017" x="2914650" y="2800350"/>
          <p14:tracePt t="29050" x="2921000" y="2800350"/>
          <p14:tracePt t="29065" x="2927350" y="2794000"/>
          <p14:tracePt t="29070" x="2933700" y="2794000"/>
          <p14:tracePt t="29086" x="2940050" y="2794000"/>
          <p14:tracePt t="29088" x="2946400" y="2794000"/>
          <p14:tracePt t="29103" x="2952750" y="2794000"/>
          <p14:tracePt t="29119" x="2959100" y="2787650"/>
          <p14:tracePt t="29233" x="2965450" y="2781300"/>
          <p14:tracePt t="29281" x="2971800" y="2768600"/>
          <p14:tracePt t="29290" x="2978150" y="2768600"/>
          <p14:tracePt t="29297" x="2978150" y="2762250"/>
          <p14:tracePt t="29321" x="2984500" y="2762250"/>
          <p14:tracePt t="29323" x="2990850" y="2762250"/>
          <p14:tracePt t="29336" x="2990850" y="2749550"/>
          <p14:tracePt t="29353" x="2997200" y="2736850"/>
          <p14:tracePt t="29400" x="2997200" y="2730500"/>
          <p14:tracePt t="29417" x="2997200" y="2724150"/>
          <p14:tracePt t="29441" x="2997200" y="2717800"/>
          <p14:tracePt t="30273" x="2997200" y="2705100"/>
          <p14:tracePt t="30281" x="2997200" y="2679700"/>
          <p14:tracePt t="30289" x="3003550" y="2647950"/>
          <p14:tracePt t="30304" x="3009900" y="2597150"/>
          <p14:tracePt t="30305" x="3009900" y="2540000"/>
          <p14:tracePt t="30321" x="3016250" y="2514600"/>
          <p14:tracePt t="30336" x="3028950" y="2432050"/>
          <p14:tracePt t="30354" x="3028950" y="2387600"/>
          <p14:tracePt t="30370" x="3028950" y="2349500"/>
          <p14:tracePt t="30387" x="3028950" y="2330450"/>
          <p14:tracePt t="30403" x="3028950" y="2305050"/>
          <p14:tracePt t="30420" x="3028950" y="2292350"/>
          <p14:tracePt t="30437" x="3028950" y="2273300"/>
          <p14:tracePt t="30454" x="3028950" y="2266950"/>
          <p14:tracePt t="30470" x="3028950" y="2254250"/>
          <p14:tracePt t="30487" x="3028950" y="2247900"/>
          <p14:tracePt t="30503" x="3028950" y="2235200"/>
          <p14:tracePt t="30520" x="3022600" y="2209800"/>
          <p14:tracePt t="30538" x="3016250" y="2184400"/>
          <p14:tracePt t="30554" x="3016250" y="2159000"/>
          <p14:tracePt t="30569" x="3016250" y="2133600"/>
          <p14:tracePt t="30586" x="3009900" y="2114550"/>
          <p14:tracePt t="30603" x="3009900" y="2095500"/>
          <p14:tracePt t="30619" x="3003550" y="2076450"/>
          <p14:tracePt t="30638" x="2997200" y="2063750"/>
          <p14:tracePt t="30654" x="2997200" y="2057400"/>
          <p14:tracePt t="30670" x="2997200" y="2044700"/>
          <p14:tracePt t="30686" x="2990850" y="2038350"/>
          <p14:tracePt t="30873" x="2984500" y="2032000"/>
          <p14:tracePt t="30882" x="2978150" y="2032000"/>
          <p14:tracePt t="30885" x="2959100" y="2057400"/>
          <p14:tracePt t="30903" x="2946400" y="2095500"/>
          <p14:tracePt t="30919" x="2927350" y="2133600"/>
          <p14:tracePt t="30938" x="2921000" y="2159000"/>
          <p14:tracePt t="30954" x="2914650" y="2184400"/>
          <p14:tracePt t="30970" x="2914650" y="2209800"/>
          <p14:tracePt t="30987" x="2908300" y="2241550"/>
          <p14:tracePt t="31003" x="2901950" y="2266950"/>
          <p14:tracePt t="31020" x="2895600" y="2298700"/>
          <p14:tracePt t="31037" x="2895600" y="2336800"/>
          <p14:tracePt t="31053" x="2895600" y="2368550"/>
          <p14:tracePt t="31070" x="2895600" y="2393950"/>
          <p14:tracePt t="31087" x="2895600" y="2419350"/>
          <p14:tracePt t="31103" x="2895600" y="2438400"/>
          <p14:tracePt t="31120" x="2889250" y="2482850"/>
          <p14:tracePt t="31138" x="2876550" y="2520950"/>
          <p14:tracePt t="31154" x="2863850" y="2578100"/>
          <p14:tracePt t="31170" x="2838450" y="2628900"/>
          <p14:tracePt t="31187" x="2832100" y="2673350"/>
          <p14:tracePt t="31203" x="2806700" y="2724150"/>
          <p14:tracePt t="31220" x="2787650" y="2755900"/>
          <p14:tracePt t="31236" x="2774950" y="2774950"/>
          <p14:tracePt t="31254" x="2762250" y="2800350"/>
          <p14:tracePt t="31270" x="2749550" y="2813050"/>
          <p14:tracePt t="31287" x="2724150" y="2832100"/>
          <p14:tracePt t="31303" x="2717800" y="2838450"/>
          <p14:tracePt t="31320" x="2673350" y="2857500"/>
          <p14:tracePt t="31338" x="2628900" y="2863850"/>
          <p14:tracePt t="31354" x="2565400" y="2876550"/>
          <p14:tracePt t="31370" x="2495550" y="2882900"/>
          <p14:tracePt t="31387" x="2425700" y="2882900"/>
          <p14:tracePt t="31403" x="2343150" y="2882900"/>
          <p14:tracePt t="31420" x="2273300" y="2882900"/>
          <p14:tracePt t="31437" x="2209800" y="2882900"/>
          <p14:tracePt t="31454" x="2159000" y="2882900"/>
          <p14:tracePt t="31470" x="2127250" y="2882900"/>
          <p14:tracePt t="31487" x="2101850" y="2882900"/>
          <p14:tracePt t="31503" x="2089150" y="2882900"/>
          <p14:tracePt t="31520" x="2076450" y="2882900"/>
          <p14:tracePt t="31657" x="2076450" y="2889250"/>
          <p14:tracePt t="31678" x="2089150" y="2889250"/>
          <p14:tracePt t="31680" x="2101850" y="2895600"/>
          <p14:tracePt t="31686" x="2139950" y="2895600"/>
          <p14:tracePt t="31703" x="2197100" y="2908300"/>
          <p14:tracePt t="31720" x="2273300" y="2914650"/>
          <p14:tracePt t="31737" x="2387600" y="2914650"/>
          <p14:tracePt t="31754" x="2463800" y="2914650"/>
          <p14:tracePt t="31770" x="2520950" y="2914650"/>
          <p14:tracePt t="31787" x="2552700" y="2914650"/>
          <p14:tracePt t="31803" x="2571750" y="2908300"/>
          <p14:tracePt t="31820" x="2584450" y="2901950"/>
          <p14:tracePt t="31837" x="2590800" y="2895600"/>
          <p14:tracePt t="31855" x="2597150" y="2895600"/>
          <p14:tracePt t="31870" x="2597150" y="2889250"/>
          <p14:tracePt t="31887" x="2597150" y="2882900"/>
          <p14:tracePt t="31903" x="2597150" y="2876550"/>
          <p14:tracePt t="31920" x="2597150" y="2870200"/>
          <p14:tracePt t="31986" x="2597150" y="2863850"/>
          <p14:tracePt t="32009" x="2597150" y="2857500"/>
          <p14:tracePt t="32017" x="2578100" y="2857500"/>
          <p14:tracePt t="32025" x="2552700" y="2857500"/>
          <p14:tracePt t="32033" x="2508250" y="2857500"/>
          <p14:tracePt t="32040" x="2387600" y="2857500"/>
          <p14:tracePt t="32053" x="2254250" y="2857500"/>
          <p14:tracePt t="32069" x="2120900" y="2857500"/>
          <p14:tracePt t="32086" x="1968500" y="2857500"/>
          <p14:tracePt t="32103" x="1866900" y="2857500"/>
          <p14:tracePt t="32120" x="1803400" y="2857500"/>
          <p14:tracePt t="32120" x="1784350" y="2857500"/>
          <p14:tracePt t="32137" x="1752600" y="2870200"/>
          <p14:tracePt t="32154" x="1739900" y="2876550"/>
          <p14:tracePt t="32170" x="1720850" y="2882900"/>
          <p14:tracePt t="32187" x="1720850" y="2889250"/>
          <p14:tracePt t="32265" x="1720850" y="2895600"/>
          <p14:tracePt t="32271" x="1720850" y="2901950"/>
          <p14:tracePt t="32286" x="1727200" y="2901950"/>
          <p14:tracePt t="32288" x="1752600" y="2914650"/>
          <p14:tracePt t="32303" x="1809750" y="2933700"/>
          <p14:tracePt t="32319" x="1905000" y="2946400"/>
          <p14:tracePt t="32336" x="2038350" y="2965450"/>
          <p14:tracePt t="32336" x="2108200" y="2971800"/>
          <p14:tracePt t="32353" x="2266950" y="2971800"/>
          <p14:tracePt t="32369" x="2413000" y="2971800"/>
          <p14:tracePt t="32386" x="2552700" y="2971800"/>
          <p14:tracePt t="32403" x="2647950" y="2971800"/>
          <p14:tracePt t="32419" x="2724150" y="2971800"/>
          <p14:tracePt t="32437" x="2774950" y="2971800"/>
          <p14:tracePt t="32453" x="2825750" y="2965450"/>
          <p14:tracePt t="32470" x="2863850" y="2952750"/>
          <p14:tracePt t="32486" x="2895600" y="2946400"/>
          <p14:tracePt t="32503" x="2921000" y="2933700"/>
          <p14:tracePt t="32520" x="2940050" y="2927350"/>
          <p14:tracePt t="32537" x="2952750" y="2927350"/>
          <p14:tracePt t="32553" x="2959100" y="2927350"/>
          <p14:tracePt t="32596" x="2959100" y="2921000"/>
          <p14:tracePt t="32610" x="2965450" y="2921000"/>
          <p14:tracePt t="32778" x="2965450" y="2914650"/>
          <p14:tracePt t="32785" x="2882900" y="2901950"/>
          <p14:tracePt t="32802" x="2806700" y="2889250"/>
          <p14:tracePt t="32804" x="2641600" y="2870200"/>
          <p14:tracePt t="32819" x="2355850" y="2825750"/>
          <p14:tracePt t="32836" x="2076450" y="2800350"/>
          <p14:tracePt t="32853" x="1816100" y="2768600"/>
          <p14:tracePt t="32869" x="1631950" y="2755900"/>
          <p14:tracePt t="32886" x="1460500" y="2755900"/>
          <p14:tracePt t="32904" x="1339850" y="2755900"/>
          <p14:tracePt t="32920" x="1270000" y="2755900"/>
          <p14:tracePt t="32920" x="1250950" y="2755900"/>
          <p14:tracePt t="32937" x="1231900" y="2755900"/>
          <p14:tracePt t="33041" x="1225550" y="2755900"/>
          <p14:tracePt t="33057" x="1219200" y="2755900"/>
          <p14:tracePt t="33069" x="1212850" y="2755900"/>
          <p14:tracePt t="33070" x="1193800" y="2755900"/>
          <p14:tracePt t="33086" x="1168400" y="2755900"/>
          <p14:tracePt t="33103" x="1136650" y="2755900"/>
          <p14:tracePt t="33119" x="1111250" y="2755900"/>
          <p14:tracePt t="33136" x="1060450" y="2755900"/>
          <p14:tracePt t="33154" x="1035050" y="2755900"/>
          <p14:tracePt t="33170" x="1022350" y="2755900"/>
          <p14:tracePt t="33186" x="1009650" y="2755900"/>
          <p14:tracePt t="33204" x="996950" y="2755900"/>
          <p14:tracePt t="33220" x="971550" y="2755900"/>
          <p14:tracePt t="33237" x="958850" y="2755900"/>
          <p14:tracePt t="33253" x="933450" y="2755900"/>
          <p14:tracePt t="33270" x="927100" y="2755900"/>
          <p14:tracePt t="33287" x="914400" y="2755900"/>
          <p14:tracePt t="33641" x="920750" y="2755900"/>
          <p14:tracePt t="33721" x="908050" y="2755900"/>
          <p14:tracePt t="33723" x="889000" y="2755900"/>
          <p14:tracePt t="33737" x="869950" y="2749550"/>
          <p14:tracePt t="33738" x="838200" y="2743200"/>
          <p14:tracePt t="33752" x="762000" y="2730500"/>
          <p14:tracePt t="33769" x="736600" y="2717800"/>
          <p14:tracePt t="33787" x="730250" y="2717800"/>
          <p14:tracePt t="33826" x="723900" y="2717800"/>
          <p14:tracePt t="34129" x="717550" y="2717800"/>
          <p14:tracePt t="34145" x="704850" y="2717800"/>
          <p14:tracePt t="34152" x="679450" y="2717800"/>
          <p14:tracePt t="34169" x="673100" y="2717800"/>
          <p14:tracePt t="34171" x="666750" y="2717800"/>
          <p14:tracePt t="34186" x="660400" y="2717800"/>
          <p14:tracePt t="34203" x="647700" y="2717800"/>
          <p14:tracePt t="34219" x="641350" y="2717800"/>
          <p14:tracePt t="34257" x="635000" y="2717800"/>
          <p14:tracePt t="34270" x="628650" y="2717800"/>
          <p14:tracePt t="34287" x="622300" y="2717800"/>
          <p14:tracePt t="34306" x="615950" y="2717800"/>
          <p14:tracePt t="34369" x="609600" y="2717800"/>
          <p14:tracePt t="34386" x="603250" y="2717800"/>
          <p14:tracePt t="34402" x="596900" y="2724150"/>
          <p14:tracePt t="34617" x="603250" y="2724150"/>
          <p14:tracePt t="34629" x="609600" y="2724150"/>
          <p14:tracePt t="34637" x="622300" y="2724150"/>
          <p14:tracePt t="34639" x="647700" y="2724150"/>
          <p14:tracePt t="34653" x="685800" y="2724150"/>
          <p14:tracePt t="34669" x="730250" y="2730500"/>
          <p14:tracePt t="34687" x="787400" y="2730500"/>
          <p14:tracePt t="34703" x="863600" y="2730500"/>
          <p14:tracePt t="34720" x="908050" y="2730500"/>
          <p14:tracePt t="34736" x="952500" y="2743200"/>
          <p14:tracePt t="34754" x="977900" y="2743200"/>
          <p14:tracePt t="34769" x="996950" y="2743200"/>
          <p14:tracePt t="34786" x="1009650" y="2743200"/>
          <p14:tracePt t="34803" x="1028700" y="2743200"/>
          <p14:tracePt t="34820" x="1041400" y="2743200"/>
          <p14:tracePt t="34837" x="1060450" y="2743200"/>
          <p14:tracePt t="34853" x="1073150" y="2743200"/>
          <p14:tracePt t="34870" x="1079500" y="2743200"/>
          <p14:tracePt t="34888" x="1085850" y="2743200"/>
          <p14:tracePt t="34903" x="1092200" y="2743200"/>
          <p14:tracePt t="34940" x="1098550" y="2743200"/>
          <p14:tracePt t="35090" x="1098550" y="2749550"/>
          <p14:tracePt t="35738" x="1149350" y="2749550"/>
          <p14:tracePt t="35747" x="1219200" y="2749550"/>
          <p14:tracePt t="35748" x="1289050" y="2749550"/>
          <p14:tracePt t="35755" x="1466850" y="2724150"/>
          <p14:tracePt t="35771" x="1727200" y="2711450"/>
          <p14:tracePt t="35789" x="1993900" y="2673350"/>
          <p14:tracePt t="35804" x="2247900" y="2628900"/>
          <p14:tracePt t="35821" x="2444750" y="2565400"/>
          <p14:tracePt t="35838" x="2609850" y="2520950"/>
          <p14:tracePt t="35854" x="2730500" y="2489200"/>
          <p14:tracePt t="35871" x="2800350" y="2476500"/>
          <p14:tracePt t="35887" x="2838450" y="2463800"/>
          <p14:tracePt t="35905" x="2851150" y="2463800"/>
          <p14:tracePt t="35921" x="2857500" y="2457450"/>
          <p14:tracePt t="35938" x="2870200" y="2451100"/>
          <p14:tracePt t="35980" x="2876550" y="2451100"/>
          <p14:tracePt t="35983" x="2882900" y="2444750"/>
          <p14:tracePt t="35996" x="2889250" y="2444750"/>
          <p14:tracePt t="36033" x="2895600" y="2438400"/>
          <p14:tracePt t="36050" x="2901950" y="2432050"/>
          <p14:tracePt t="36074" x="2908300" y="2425700"/>
          <p14:tracePt t="36090" x="2908300" y="2419350"/>
          <p14:tracePt t="36098" x="2914650" y="2419350"/>
          <p14:tracePt t="36106" x="2914650" y="2413000"/>
          <p14:tracePt t="36107" x="2921000" y="2400300"/>
          <p14:tracePt t="36120" x="2927350" y="2381250"/>
          <p14:tracePt t="36137" x="2946400" y="2343150"/>
          <p14:tracePt t="36154" x="2959100" y="2311400"/>
          <p14:tracePt t="36171" x="2971800" y="2279650"/>
          <p14:tracePt t="36188" x="2971800" y="2260600"/>
          <p14:tracePt t="36205" x="2978150" y="2235200"/>
          <p14:tracePt t="36221" x="2984500" y="2216150"/>
          <p14:tracePt t="36238" x="2984500" y="2197100"/>
          <p14:tracePt t="36255" x="2984500" y="2184400"/>
          <p14:tracePt t="36271" x="2984500" y="2171700"/>
          <p14:tracePt t="36288" x="2984500" y="2159000"/>
          <p14:tracePt t="36304" x="2990850" y="2146300"/>
          <p14:tracePt t="36321" x="2990850" y="2139950"/>
          <p14:tracePt t="36338" x="2990850" y="2133600"/>
          <p14:tracePt t="36354" x="2997200" y="2120900"/>
          <p14:tracePt t="36436" x="2997200" y="2114550"/>
          <p14:tracePt t="36466" x="2997200" y="2108200"/>
          <p14:tracePt t="36474" x="2997200" y="2101850"/>
          <p14:tracePt t="36490" x="2997200" y="2095500"/>
          <p14:tracePt t="36506" x="2997200" y="2082800"/>
          <p14:tracePt t="36522" x="2997200" y="2076450"/>
          <p14:tracePt t="36523" x="2997200" y="2063750"/>
          <p14:tracePt t="36537" x="2997200" y="2057400"/>
          <p14:tracePt t="36553" x="2997200" y="2044700"/>
          <p14:tracePt t="36603" x="2997200" y="2038350"/>
          <p14:tracePt t="36962" x="2997200" y="2032000"/>
          <p14:tracePt t="36970" x="2997200" y="2025650"/>
          <p14:tracePt t="37010" x="2990850" y="2025650"/>
          <p14:tracePt t="37418" x="2990850" y="2012950"/>
          <p14:tracePt t="37420" x="2990850" y="2006600"/>
          <p14:tracePt t="37436" x="2990850" y="2000250"/>
          <p14:tracePt t="37438" x="2990850" y="1981200"/>
          <p14:tracePt t="37455" x="2990850" y="1968500"/>
          <p14:tracePt t="37490" x="2990850" y="1962150"/>
          <p14:tracePt t="38026" x="2984500" y="1974850"/>
          <p14:tracePt t="38035" x="2984500" y="1993900"/>
          <p14:tracePt t="38041" x="2978150" y="2025650"/>
          <p14:tracePt t="38055" x="2971800" y="2063750"/>
          <p14:tracePt t="38072" x="2971800" y="2089150"/>
          <p14:tracePt t="38088" x="2965450" y="2101850"/>
          <p14:tracePt t="38322" x="2965450" y="2108200"/>
          <p14:tracePt t="38338" x="2965450" y="2114550"/>
          <p14:tracePt t="38346" x="2959100" y="2120900"/>
          <p14:tracePt t="38354" x="2959100" y="2127250"/>
          <p14:tracePt t="38355" x="2959100" y="2133600"/>
          <p14:tracePt t="38370" x="2952750" y="2152650"/>
          <p14:tracePt t="38386" x="2952750" y="2159000"/>
          <p14:tracePt t="38404" x="2952750" y="2165350"/>
          <p14:tracePt t="38458" x="2952750" y="2171700"/>
          <p14:tracePt t="38498" x="2952750" y="2178050"/>
          <p14:tracePt t="38546" x="2952750" y="2184400"/>
          <p14:tracePt t="38569" x="2952750" y="2190750"/>
          <p14:tracePt t="38575" x="2946400" y="2197100"/>
          <p14:tracePt t="38778" x="2940050" y="2209800"/>
          <p14:tracePt t="38786" x="2940050" y="2216150"/>
          <p14:tracePt t="38794" x="2940050" y="2228850"/>
          <p14:tracePt t="38802" x="2927350" y="2260600"/>
          <p14:tracePt t="38820" x="2921000" y="2279650"/>
          <p14:tracePt t="38824" x="2908300" y="2317750"/>
          <p14:tracePt t="38837" x="2882900" y="2387600"/>
          <p14:tracePt t="38853" x="2851150" y="2463800"/>
          <p14:tracePt t="38870" x="2819400" y="2527300"/>
          <p14:tracePt t="38887" x="2806700" y="2578100"/>
          <p14:tracePt t="38904" x="2787650" y="2628900"/>
          <p14:tracePt t="38921" x="2768600" y="2679700"/>
          <p14:tracePt t="38939" x="2762250" y="2698750"/>
          <p14:tracePt t="38954" x="2749550" y="2711450"/>
          <p14:tracePt t="38971" x="2736850" y="2730500"/>
          <p14:tracePt t="38987" x="2711450" y="2762250"/>
          <p14:tracePt t="39005" x="2673350" y="2794000"/>
          <p14:tracePt t="39021" x="2609850" y="2825750"/>
          <p14:tracePt t="39037" x="2571750" y="2844800"/>
          <p14:tracePt t="39054" x="2527300" y="2857500"/>
          <p14:tracePt t="39071" x="2482850" y="2870200"/>
          <p14:tracePt t="39087" x="2444750" y="2876550"/>
          <p14:tracePt t="39104" x="2413000" y="2882900"/>
          <p14:tracePt t="39120" x="2387600" y="2882900"/>
          <p14:tracePt t="39120" x="2374900" y="2882900"/>
          <p14:tracePt t="39138" x="2355850" y="2882900"/>
          <p14:tracePt t="39154" x="2343150" y="2882900"/>
          <p14:tracePt t="39211" x="2336800" y="2882900"/>
          <p14:tracePt t="39345" x="2343150" y="2882900"/>
          <p14:tracePt t="39353" x="2349500" y="2882900"/>
          <p14:tracePt t="39370" x="2355850" y="2882900"/>
          <p14:tracePt t="39371" x="2362200" y="2882900"/>
          <p14:tracePt t="39386" x="2374900" y="2882900"/>
          <p14:tracePt t="39403" x="2387600" y="2882900"/>
          <p14:tracePt t="39421" x="2413000" y="2882900"/>
          <p14:tracePt t="39438" x="2451100" y="2870200"/>
          <p14:tracePt t="39454" x="2501900" y="2857500"/>
          <p14:tracePt t="39471" x="2571750" y="2844800"/>
          <p14:tracePt t="39487" x="2667000" y="2825750"/>
          <p14:tracePt t="39504" x="2762250" y="2813050"/>
          <p14:tracePt t="39521" x="2863850" y="2800350"/>
          <p14:tracePt t="39538" x="2908300" y="2794000"/>
          <p14:tracePt t="39554" x="2933700" y="2787650"/>
          <p14:tracePt t="39571" x="2959100" y="2787650"/>
          <p14:tracePt t="39587" x="2965450" y="2787650"/>
          <p14:tracePt t="39627" x="2965450" y="2781300"/>
          <p14:tracePt t="39651" x="2971800" y="2781300"/>
          <p14:tracePt t="39652" x="2978150" y="2781300"/>
          <p14:tracePt t="39662" x="2984500" y="2781300"/>
          <p14:tracePt t="39670" x="2990850" y="2781300"/>
          <p14:tracePt t="39686" x="3003550" y="2781300"/>
          <p14:tracePt t="39703" x="3022600" y="2781300"/>
          <p14:tracePt t="39720" x="3041650" y="2781300"/>
          <p14:tracePt t="39736" x="3060700" y="2781300"/>
          <p14:tracePt t="39753" x="3086100" y="2781300"/>
          <p14:tracePt t="39770" x="3092450" y="2781300"/>
          <p14:tracePt t="39787" x="3105150" y="2781300"/>
          <p14:tracePt t="40002" x="3098800" y="2781300"/>
          <p14:tracePt t="40012" x="3092450" y="2781300"/>
          <p14:tracePt t="40017" x="3086100" y="2781300"/>
          <p14:tracePt t="40025" x="3067050" y="2781300"/>
          <p14:tracePt t="40036" x="3041650" y="2781300"/>
          <p14:tracePt t="40053" x="3028950" y="2781300"/>
          <p14:tracePt t="40070" x="3003550" y="2781300"/>
          <p14:tracePt t="40086" x="2984500" y="2781300"/>
          <p14:tracePt t="40103" x="2959100" y="2781300"/>
          <p14:tracePt t="40119" x="2946400" y="2781300"/>
          <p14:tracePt t="40136" x="2940050" y="2781300"/>
          <p14:tracePt t="40153" x="2927350" y="2781300"/>
          <p14:tracePt t="40170" x="2921000" y="2781300"/>
          <p14:tracePt t="40186" x="2914650" y="2781300"/>
          <p14:tracePt t="40223" x="2908300" y="2781300"/>
          <p14:tracePt t="40242" x="2901950" y="2774950"/>
          <p14:tracePt t="40266" x="2895600" y="2774950"/>
          <p14:tracePt t="40305" x="2889250" y="2774950"/>
          <p14:tracePt t="40369" x="2882900" y="2774950"/>
          <p14:tracePt t="40379" x="2876550" y="2774950"/>
          <p14:tracePt t="40395" x="2863850" y="2774950"/>
          <p14:tracePt t="40396" x="2857500" y="2774950"/>
          <p14:tracePt t="40403" x="2844800" y="2768600"/>
          <p14:tracePt t="40420" x="2832100" y="2768600"/>
          <p14:tracePt t="40437" x="2819400" y="2762250"/>
          <p14:tracePt t="40454" x="2813050" y="2762250"/>
          <p14:tracePt t="40470" x="2806700" y="2762250"/>
          <p14:tracePt t="40486" x="2800350" y="2762250"/>
          <p14:tracePt t="40503" x="2794000" y="2762250"/>
          <p14:tracePt t="40519" x="2787650" y="2762250"/>
          <p14:tracePt t="40536" x="2781300" y="2762250"/>
          <p14:tracePt t="40553" x="2774950" y="2762250"/>
          <p14:tracePt t="40570" x="2768600" y="2762250"/>
          <p14:tracePt t="40586" x="2762250" y="2762250"/>
          <p14:tracePt t="40603" x="2749550" y="2762250"/>
          <p14:tracePt t="40641" x="2743200" y="2762250"/>
          <p14:tracePt t="40658" x="2736850" y="2762250"/>
          <p14:tracePt t="40697" x="2730500" y="2762250"/>
          <p14:tracePt t="40722" x="2724150" y="2762250"/>
          <p14:tracePt t="40730" x="2717800" y="2762250"/>
          <p14:tracePt t="40745" x="2711450" y="2762250"/>
          <p14:tracePt t="40770" x="2698750" y="2762250"/>
          <p14:tracePt t="40794" x="2692400" y="2762250"/>
          <p14:tracePt t="40801" x="2686050" y="2762250"/>
          <p14:tracePt t="40817" x="2679700" y="2762250"/>
          <p14:tracePt t="40819" x="2673350" y="2762250"/>
          <p14:tracePt t="40849" x="2667000" y="2762250"/>
          <p14:tracePt t="40852" x="2660650" y="2762250"/>
          <p14:tracePt t="40873" x="2654300" y="2762250"/>
          <p14:tracePt t="40889" x="2647950" y="2762250"/>
          <p14:tracePt t="40914" x="2641600" y="2762250"/>
          <p14:tracePt t="40930" x="2635250" y="2762250"/>
          <p14:tracePt t="44649" x="2628900" y="2762250"/>
          <p14:tracePt t="44664" x="2622550" y="2762250"/>
          <p14:tracePt t="44681" x="2616200" y="2762250"/>
          <p14:tracePt t="44688" x="2609850" y="2762250"/>
          <p14:tracePt t="44856" x="2603500" y="2762250"/>
          <p14:tracePt t="44865" x="2597150" y="2762250"/>
          <p14:tracePt t="44872" x="2590800" y="2762250"/>
          <p14:tracePt t="44888" x="2584450" y="2762250"/>
          <p14:tracePt t="44889" x="2578100" y="2762250"/>
          <p14:tracePt t="44903" x="2571750" y="2762250"/>
          <p14:tracePt t="44918" x="2559050" y="2762250"/>
          <p14:tracePt t="44935" x="2546350" y="2762250"/>
          <p14:tracePt t="44952" x="2520950" y="2762250"/>
          <p14:tracePt t="44969" x="2508250" y="2762250"/>
          <p14:tracePt t="44985" x="2501900" y="2762250"/>
          <p14:tracePt t="45003" x="2482850" y="2762250"/>
          <p14:tracePt t="45019" x="2457450" y="2762250"/>
          <p14:tracePt t="45035" x="2425700" y="2762250"/>
          <p14:tracePt t="45052" x="2393950" y="2762250"/>
          <p14:tracePt t="45069" x="2355850" y="2762250"/>
          <p14:tracePt t="45086" x="2317750" y="2762250"/>
          <p14:tracePt t="45102" x="2279650" y="2762250"/>
          <p14:tracePt t="45119" x="2247900" y="2762250"/>
          <p14:tracePt t="45135" x="2203450" y="2762250"/>
          <p14:tracePt t="45153" x="2171700" y="2762250"/>
          <p14:tracePt t="45169" x="2139950" y="2762250"/>
          <p14:tracePt t="45186" x="2101850" y="2762250"/>
          <p14:tracePt t="45203" x="2063750" y="2762250"/>
          <p14:tracePt t="45219" x="2019300" y="2762250"/>
          <p14:tracePt t="45236" x="1962150" y="2762250"/>
          <p14:tracePt t="45253" x="1924050" y="2762250"/>
          <p14:tracePt t="45270" x="1892300" y="2762250"/>
          <p14:tracePt t="45286" x="1866900" y="2762250"/>
          <p14:tracePt t="45303" x="1860550" y="2762250"/>
          <p14:tracePt t="45320" x="1854200" y="2762250"/>
          <p14:tracePt t="45392" x="1847850" y="2762250"/>
          <p14:tracePt t="45776" x="1835150" y="2762250"/>
          <p14:tracePt t="45786" x="1816100" y="2762250"/>
          <p14:tracePt t="45792" x="1797050" y="2762250"/>
          <p14:tracePt t="45792" x="1771650" y="2762250"/>
          <p14:tracePt t="45812" x="1746250" y="2762250"/>
          <p14:tracePt t="45814" x="1708150" y="2762250"/>
          <p14:tracePt t="45818" x="1651000" y="2762250"/>
          <p14:tracePt t="45835" x="1581150" y="2762250"/>
          <p14:tracePt t="45852" x="1492250" y="2762250"/>
          <p14:tracePt t="45869" x="1428750" y="2762250"/>
          <p14:tracePt t="45885" x="1365250" y="2762250"/>
          <p14:tracePt t="45902" x="1308100" y="2755900"/>
          <p14:tracePt t="45919" x="1257300" y="2749550"/>
          <p14:tracePt t="45935" x="1181100" y="2743200"/>
          <p14:tracePt t="45952" x="1162050" y="2743200"/>
          <p14:tracePt t="45969" x="1143000" y="2743200"/>
          <p14:tracePt t="45985" x="1136650" y="2743200"/>
          <p14:tracePt t="46002" x="1130300" y="2743200"/>
          <p14:tracePt t="46019" x="1123950" y="2743200"/>
          <p14:tracePt t="46056" x="1117600" y="2743200"/>
          <p14:tracePt t="46079" x="1111250" y="2743200"/>
          <p14:tracePt t="46113" x="1104900" y="2743200"/>
          <p14:tracePt t="46120" x="1098550" y="2743200"/>
          <p14:tracePt t="46136" x="1092200" y="2743200"/>
          <p14:tracePt t="46137" x="1085850" y="2743200"/>
          <p14:tracePt t="46152" x="1041400" y="2743200"/>
          <p14:tracePt t="46168" x="1003300" y="2743200"/>
          <p14:tracePt t="46185" x="939800" y="2743200"/>
          <p14:tracePt t="46203" x="863600" y="2743200"/>
          <p14:tracePt t="46219" x="793750" y="2743200"/>
          <p14:tracePt t="46236" x="730250" y="2743200"/>
          <p14:tracePt t="46253" x="711200" y="2743200"/>
          <p14:tracePt t="46270" x="692150" y="2743200"/>
          <p14:tracePt t="46784" x="704850" y="2743200"/>
          <p14:tracePt t="46795" x="717550" y="2743200"/>
          <p14:tracePt t="46796" x="736600" y="2743200"/>
          <p14:tracePt t="46804" x="768350" y="2743200"/>
          <p14:tracePt t="46820" x="800100" y="2743200"/>
          <p14:tracePt t="46835" x="831850" y="2743200"/>
          <p14:tracePt t="46852" x="844550" y="2743200"/>
          <p14:tracePt t="46869" x="863600" y="2743200"/>
          <p14:tracePt t="46886" x="876300" y="2743200"/>
          <p14:tracePt t="46903" x="882650" y="2743200"/>
          <p14:tracePt t="46919" x="895350" y="2743200"/>
          <p14:tracePt t="46937" x="901700" y="2743200"/>
          <p14:tracePt t="46953" x="908050" y="2743200"/>
          <p14:tracePt t="46969" x="914400" y="2743200"/>
          <p14:tracePt t="46986" x="920750" y="2743200"/>
          <p14:tracePt t="47002" x="939800" y="2743200"/>
          <p14:tracePt t="47019" x="952500" y="2743200"/>
          <p14:tracePt t="47036" x="965200" y="2743200"/>
          <p14:tracePt t="47053" x="971550" y="2743200"/>
          <p14:tracePt t="47069" x="984250" y="2743200"/>
          <p14:tracePt t="47086" x="996950" y="2749550"/>
          <p14:tracePt t="47102" x="1003300" y="2749550"/>
          <p14:tracePt t="47120" x="1028700" y="2749550"/>
          <p14:tracePt t="47137" x="1054100" y="2755900"/>
          <p14:tracePt t="47153" x="1085850" y="2762250"/>
          <p14:tracePt t="47169" x="1130300" y="2768600"/>
          <p14:tracePt t="47187" x="1174750" y="2774950"/>
          <p14:tracePt t="47202" x="1219200" y="2781300"/>
          <p14:tracePt t="47220" x="1270000" y="2787650"/>
          <p14:tracePt t="47236" x="1301750" y="2787650"/>
          <p14:tracePt t="47253" x="1333500" y="2787650"/>
          <p14:tracePt t="47269" x="1365250" y="2787650"/>
          <p14:tracePt t="47286" x="1384300" y="2787650"/>
          <p14:tracePt t="47303" x="1397000" y="2787650"/>
          <p14:tracePt t="47339" x="1403350" y="2787650"/>
          <p14:tracePt t="47680" x="1409700" y="2787650"/>
          <p14:tracePt t="47688" x="1422400" y="2787650"/>
          <p14:tracePt t="47696" x="1447800" y="2787650"/>
          <p14:tracePt t="47704" x="1466850" y="2787650"/>
          <p14:tracePt t="47712" x="1485900" y="2787650"/>
          <p14:tracePt t="47718" x="1574800" y="2787650"/>
          <p14:tracePt t="47737" x="1676400" y="2787650"/>
          <p14:tracePt t="47753" x="1816100" y="2787650"/>
          <p14:tracePt t="47769" x="1936750" y="2787650"/>
          <p14:tracePt t="47786" x="2063750" y="2787650"/>
          <p14:tracePt t="47802" x="2159000" y="2787650"/>
          <p14:tracePt t="47819" x="2241550" y="2787650"/>
          <p14:tracePt t="47835" x="2311400" y="2787650"/>
          <p14:tracePt t="47852" x="2362200" y="2787650"/>
          <p14:tracePt t="47868" x="2406650" y="2787650"/>
          <p14:tracePt t="47886" x="2451100" y="2787650"/>
          <p14:tracePt t="47902" x="2476500" y="2787650"/>
          <p14:tracePt t="47920" x="2508250" y="2787650"/>
          <p14:tracePt t="47920" x="2514600" y="2781300"/>
          <p14:tracePt t="47937" x="2533650" y="2781300"/>
          <p14:tracePt t="47954" x="2552700" y="2781300"/>
          <p14:tracePt t="47969" x="2559050" y="2781300"/>
          <p14:tracePt t="47986" x="2578100" y="2774950"/>
          <p14:tracePt t="48002" x="2597150" y="2774950"/>
          <p14:tracePt t="48019" x="2609850" y="2774950"/>
          <p14:tracePt t="48036" x="2635250" y="2768600"/>
          <p14:tracePt t="48053" x="2641600" y="2768600"/>
          <p14:tracePt t="48069" x="2647950" y="2762250"/>
          <p14:tracePt t="48086" x="2660650" y="2762250"/>
          <p14:tracePt t="48102" x="2667000" y="2762250"/>
          <p14:tracePt t="48119" x="2679700" y="2762250"/>
          <p14:tracePt t="48136" x="2698750" y="2755900"/>
          <p14:tracePt t="48153" x="2705100" y="2755900"/>
          <p14:tracePt t="48169" x="2717800" y="2755900"/>
          <p14:tracePt t="48186" x="2724150" y="2755900"/>
          <p14:tracePt t="48202" x="2736850" y="2755900"/>
          <p14:tracePt t="48219" x="2762250" y="2755900"/>
          <p14:tracePt t="48236" x="2781300" y="2755900"/>
          <p14:tracePt t="48253" x="2813050" y="2755900"/>
          <p14:tracePt t="48269" x="2844800" y="2755900"/>
          <p14:tracePt t="48286" x="2863850" y="2755900"/>
          <p14:tracePt t="48302" x="2882900" y="2755900"/>
          <p14:tracePt t="48319" x="2895600" y="2755900"/>
          <p14:tracePt t="48336" x="2908300" y="2755900"/>
          <p14:tracePt t="48353" x="2914650" y="2755900"/>
          <p14:tracePt t="48369" x="2927350" y="2755900"/>
          <p14:tracePt t="48386" x="2952750" y="2755900"/>
          <p14:tracePt t="48402" x="2990850" y="2755900"/>
          <p14:tracePt t="48419" x="3035300" y="2749550"/>
          <p14:tracePt t="48436" x="3073400" y="2743200"/>
          <p14:tracePt t="48453" x="3098800" y="2743200"/>
          <p14:tracePt t="48469" x="3124200" y="2730500"/>
          <p14:tracePt t="48486" x="3136900" y="2724150"/>
          <p14:tracePt t="48503" x="3149600" y="2711450"/>
          <p14:tracePt t="48519" x="3149600" y="2698750"/>
          <p14:tracePt t="48536" x="3155950" y="2647950"/>
          <p14:tracePt t="48553" x="3155950" y="2616200"/>
          <p14:tracePt t="48570" x="3155950" y="2597150"/>
          <p14:tracePt t="48586" x="3143250" y="2578100"/>
          <p14:tracePt t="48603" x="3136900" y="2559050"/>
          <p14:tracePt t="48619" x="3124200" y="2546350"/>
          <p14:tracePt t="48636" x="3105150" y="2533650"/>
          <p14:tracePt t="48652" x="3079750" y="2520950"/>
          <p14:tracePt t="48669" x="3041650" y="2495550"/>
          <p14:tracePt t="48686" x="3003550" y="2482850"/>
          <p14:tracePt t="48702" x="2965450" y="2470150"/>
          <p14:tracePt t="48719" x="2921000" y="2457450"/>
          <p14:tracePt t="48737" x="2882900" y="2451100"/>
          <p14:tracePt t="48753" x="2851150" y="2451100"/>
          <p14:tracePt t="48769" x="2806700" y="2451100"/>
          <p14:tracePt t="48786" x="2768600" y="2451100"/>
          <p14:tracePt t="48802" x="2736850" y="2451100"/>
          <p14:tracePt t="48819" x="2698750" y="2451100"/>
          <p14:tracePt t="48836" x="2673350" y="2470150"/>
          <p14:tracePt t="48852" x="2654300" y="2476500"/>
          <p14:tracePt t="48869" x="2635250" y="2489200"/>
          <p14:tracePt t="48886" x="2616200" y="2495550"/>
          <p14:tracePt t="48903" x="2603500" y="2508250"/>
          <p14:tracePt t="48919" x="2597150" y="2514600"/>
          <p14:tracePt t="48919" x="2590800" y="2527300"/>
          <p14:tracePt t="48936" x="2578100" y="2533650"/>
          <p14:tracePt t="48953" x="2565400" y="2552700"/>
          <p14:tracePt t="48969" x="2552700" y="2565400"/>
          <p14:tracePt t="48986" x="2552700" y="2578100"/>
          <p14:tracePt t="49003" x="2546350" y="2590800"/>
          <p14:tracePt t="49019" x="2540000" y="2603500"/>
          <p14:tracePt t="49036" x="2540000" y="2609850"/>
          <p14:tracePt t="49052" x="2540000" y="2622550"/>
          <p14:tracePt t="49069" x="2540000" y="2635250"/>
          <p14:tracePt t="49086" x="2540000" y="2647950"/>
          <p14:tracePt t="49103" x="2540000" y="2660650"/>
          <p14:tracePt t="49119" x="2540000" y="2679700"/>
          <p14:tracePt t="49136" x="2546350" y="2686050"/>
          <p14:tracePt t="49152" x="2546350" y="2692400"/>
          <p14:tracePt t="49169" x="2552700" y="2698750"/>
          <p14:tracePt t="49186" x="2552700" y="2705100"/>
          <p14:tracePt t="49202" x="2559050" y="2711450"/>
          <p14:tracePt t="49219" x="2565400" y="2717800"/>
          <p14:tracePt t="49266" x="2571750" y="2724150"/>
          <p14:tracePt t="49298" x="2571750" y="2730500"/>
          <p14:tracePt t="50104" x="2578100" y="2730500"/>
          <p14:tracePt t="50120" x="2590800" y="2736850"/>
          <p14:tracePt t="50135" x="2603500" y="2736850"/>
          <p14:tracePt t="50136" x="2609850" y="2736850"/>
          <p14:tracePt t="50153" x="2628900" y="2743200"/>
          <p14:tracePt t="50170" x="2635250" y="2743200"/>
          <p14:tracePt t="50185" x="2647950" y="2749550"/>
          <p14:tracePt t="50202" x="2654300" y="2749550"/>
          <p14:tracePt t="50219" x="2667000" y="2749550"/>
          <p14:tracePt t="50236" x="2679700" y="2755900"/>
          <p14:tracePt t="50252" x="2686050" y="2755900"/>
          <p14:tracePt t="50269" x="2698750" y="2762250"/>
          <p14:tracePt t="50286" x="2711450" y="2762250"/>
          <p14:tracePt t="50302" x="2730500" y="2762250"/>
          <p14:tracePt t="50319" x="2749550" y="2768600"/>
          <p14:tracePt t="50362" x="2755900" y="2768600"/>
          <p14:tracePt t="50366" x="2774950" y="2774950"/>
          <p14:tracePt t="50393" x="2787650" y="2774950"/>
          <p14:tracePt t="50396" x="2794000" y="2774950"/>
          <p14:tracePt t="50402" x="2825750" y="2774950"/>
          <p14:tracePt t="50419" x="2857500" y="2774950"/>
          <p14:tracePt t="50436" x="2882900" y="2774950"/>
          <p14:tracePt t="50452" x="2914650" y="2774950"/>
          <p14:tracePt t="50469" x="2933700" y="2774950"/>
          <p14:tracePt t="50485" x="2959100" y="2768600"/>
          <p14:tracePt t="50502" x="2984500" y="2768600"/>
          <p14:tracePt t="50520" x="3022600" y="2762250"/>
          <p14:tracePt t="50520" x="3028950" y="2762250"/>
          <p14:tracePt t="50536" x="3054350" y="2762250"/>
          <p14:tracePt t="50553" x="3073400" y="2749550"/>
          <p14:tracePt t="50569" x="3098800" y="2743200"/>
          <p14:tracePt t="50586" x="3105150" y="2736850"/>
          <p14:tracePt t="50603" x="3117850" y="2730500"/>
          <p14:tracePt t="50619" x="3130550" y="2717800"/>
          <p14:tracePt t="50636" x="3136900" y="2711450"/>
          <p14:tracePt t="50653" x="3149600" y="2692400"/>
          <p14:tracePt t="50669" x="3149600" y="2679700"/>
          <p14:tracePt t="50686" x="3155950" y="2667000"/>
          <p14:tracePt t="50702" x="3155950" y="2647950"/>
          <p14:tracePt t="50719" x="3155950" y="2628900"/>
          <p14:tracePt t="50736" x="3155950" y="2603500"/>
          <p14:tracePt t="50753" x="3143250" y="2590800"/>
          <p14:tracePt t="50769" x="3130550" y="2578100"/>
          <p14:tracePt t="50786" x="3117850" y="2565400"/>
          <p14:tracePt t="50802" x="3086100" y="2546350"/>
          <p14:tracePt t="50819" x="3048000" y="2533650"/>
          <p14:tracePt t="50836" x="3022600" y="2520950"/>
          <p14:tracePt t="50853" x="2990850" y="2514600"/>
          <p14:tracePt t="50869" x="2946400" y="2501900"/>
          <p14:tracePt t="50886" x="2921000" y="2501900"/>
          <p14:tracePt t="50902" x="2889250" y="2501900"/>
          <p14:tracePt t="50919" x="2863850" y="2495550"/>
          <p14:tracePt t="50937" x="2844800" y="2495550"/>
          <p14:tracePt t="50953" x="2838450" y="2495550"/>
          <p14:tracePt t="50969" x="2825750" y="2495550"/>
          <p14:tracePt t="50986" x="2806700" y="2495550"/>
          <p14:tracePt t="51002" x="2794000" y="2495550"/>
          <p14:tracePt t="51019" x="2787650" y="2495550"/>
          <p14:tracePt t="51036" x="2774950" y="2495550"/>
          <p14:tracePt t="51096" x="2768600" y="2501900"/>
          <p14:tracePt t="51232" x="2762250" y="2501900"/>
          <p14:tracePt t="51240" x="2755900" y="2501900"/>
          <p14:tracePt t="51252" x="2749550" y="2501900"/>
          <p14:tracePt t="51253" x="2736850" y="2514600"/>
          <p14:tracePt t="51268" x="2730500" y="2520950"/>
          <p14:tracePt t="51285" x="2724150" y="2520950"/>
          <p14:tracePt t="51302" x="2724150" y="2533650"/>
          <p14:tracePt t="51318" x="2717800" y="2546350"/>
          <p14:tracePt t="51336" x="2711450" y="2565400"/>
          <p14:tracePt t="51353" x="2705100" y="2584450"/>
          <p14:tracePt t="51369" x="2705100" y="2609850"/>
          <p14:tracePt t="51386" x="2698750" y="2635250"/>
          <p14:tracePt t="51402" x="2698750" y="2660650"/>
          <p14:tracePt t="51419" x="2698750" y="2673350"/>
          <p14:tracePt t="51435" x="2698750" y="2692400"/>
          <p14:tracePt t="51453" x="2692400" y="2698750"/>
          <p14:tracePt t="51469" x="2692400" y="2705100"/>
          <p14:tracePt t="51505" x="2692400" y="2711450"/>
          <p14:tracePt t="51522" x="2692400" y="2717800"/>
          <p14:tracePt t="51535" x="2686050" y="2724150"/>
          <p14:tracePt t="51537" x="2686050" y="2736850"/>
          <p14:tracePt t="51552" x="2686050" y="2743200"/>
          <p14:tracePt t="51601" x="2686050" y="2749550"/>
          <p14:tracePt t="51610" x="2686050" y="2755900"/>
          <p14:tracePt t="51625" x="2679700" y="2755900"/>
          <p14:tracePt t="51856" x="2692400" y="2743200"/>
          <p14:tracePt t="51864" x="2705100" y="2724150"/>
          <p14:tracePt t="51872" x="2730500" y="2686050"/>
          <p14:tracePt t="51887" x="2749550" y="2667000"/>
          <p14:tracePt t="51902" x="2781300" y="2635250"/>
          <p14:tracePt t="51919" x="2800350" y="2616200"/>
          <p14:tracePt t="51935" x="2838450" y="2590800"/>
          <p14:tracePt t="51953" x="2857500" y="2578100"/>
          <p14:tracePt t="51969" x="2876550" y="2565400"/>
          <p14:tracePt t="51986" x="2901950" y="2546350"/>
          <p14:tracePt t="52002" x="2927350" y="2533650"/>
          <p14:tracePt t="52019" x="2959100" y="2520950"/>
          <p14:tracePt t="52036" x="2990850" y="2501900"/>
          <p14:tracePt t="52052" x="3035300" y="2489200"/>
          <p14:tracePt t="52069" x="3067050" y="2476500"/>
          <p14:tracePt t="52085" x="3117850" y="2463800"/>
          <p14:tracePt t="52102" x="3155950" y="2451100"/>
          <p14:tracePt t="52119" x="3194050" y="2444750"/>
          <p14:tracePt t="52135" x="3244850" y="2425700"/>
          <p14:tracePt t="52153" x="3270250" y="2419350"/>
          <p14:tracePt t="52168" x="3295650" y="2406650"/>
          <p14:tracePt t="52185" x="3308350" y="2400300"/>
          <p14:tracePt t="52203" x="3333750" y="2393950"/>
          <p14:tracePt t="52219" x="3340100" y="2387600"/>
          <p14:tracePt t="52236" x="3352800" y="2381250"/>
          <p14:tracePt t="52252" x="3365500" y="2381250"/>
          <p14:tracePt t="52269" x="3378200" y="2368550"/>
          <p14:tracePt t="52286" x="3390900" y="2368550"/>
          <p14:tracePt t="52303" x="3403600" y="2362200"/>
          <p14:tracePt t="52319" x="3422650" y="2355850"/>
          <p14:tracePt t="52337" x="3435350" y="2355850"/>
          <p14:tracePt t="52352" x="3460750" y="2349500"/>
          <p14:tracePt t="52369" x="3486150" y="2349500"/>
          <p14:tracePt t="52386" x="3517900" y="2349500"/>
          <p14:tracePt t="52403" x="3536950" y="2349500"/>
          <p14:tracePt t="52419" x="3556000" y="2355850"/>
          <p14:tracePt t="52436" x="3594100" y="2362200"/>
          <p14:tracePt t="52452" x="3613150" y="2362200"/>
          <p14:tracePt t="52469" x="3632200" y="2362200"/>
          <p14:tracePt t="52486" x="3644900" y="2368550"/>
          <p14:tracePt t="52503" x="3651250" y="2368550"/>
          <p14:tracePt t="52519" x="3657600" y="2368550"/>
          <p14:tracePt t="52560" x="3663950" y="2374900"/>
          <p14:tracePt t="52720" x="3670300" y="2381250"/>
          <p14:tracePt t="52730" x="3689350" y="2387600"/>
          <p14:tracePt t="52736" x="3708400" y="2393950"/>
          <p14:tracePt t="52737" x="3740150" y="2413000"/>
          <p14:tracePt t="52752" x="3759200" y="2419350"/>
          <p14:tracePt t="52768" x="3784600" y="2432050"/>
          <p14:tracePt t="52785" x="3797300" y="2444750"/>
          <p14:tracePt t="52802" x="3816350" y="2463800"/>
          <p14:tracePt t="52819" x="3848100" y="2495550"/>
          <p14:tracePt t="52836" x="3886200" y="2533650"/>
          <p14:tracePt t="52853" x="3917950" y="2571750"/>
          <p14:tracePt t="52869" x="3943350" y="2616200"/>
          <p14:tracePt t="52886" x="3975100" y="2654300"/>
          <p14:tracePt t="52903" x="3994150" y="2686050"/>
          <p14:tracePt t="52919" x="4025900" y="2736850"/>
          <p14:tracePt t="52936" x="4044950" y="2762250"/>
          <p14:tracePt t="52952" x="4064000" y="2781300"/>
          <p14:tracePt t="52969" x="4076700" y="2800350"/>
          <p14:tracePt t="52985" x="4095750" y="2832100"/>
          <p14:tracePt t="53003" x="4114800" y="2876550"/>
          <p14:tracePt t="53019" x="4140200" y="2927350"/>
          <p14:tracePt t="53036" x="4159250" y="2978150"/>
          <p14:tracePt t="53053" x="4197350" y="3035300"/>
          <p14:tracePt t="53069" x="4229100" y="3086100"/>
          <p14:tracePt t="53085" x="4254500" y="3130550"/>
          <p14:tracePt t="53103" x="4273550" y="3181350"/>
          <p14:tracePt t="53119" x="4298950" y="3238500"/>
          <p14:tracePt t="53137" x="4318000" y="3282950"/>
          <p14:tracePt t="53153" x="4337050" y="3333750"/>
          <p14:tracePt t="53170" x="4362450" y="3384550"/>
          <p14:tracePt t="53187" x="4381500" y="3435350"/>
          <p14:tracePt t="53204" x="4400550" y="3479800"/>
          <p14:tracePt t="53220" x="4413250" y="3511550"/>
          <p14:tracePt t="53237" x="4425950" y="3530600"/>
          <p14:tracePt t="53253" x="4438650" y="3543300"/>
          <p14:tracePt t="53270" x="4438650" y="3556000"/>
          <p14:tracePt t="53287" x="4445000" y="3568700"/>
          <p14:tracePt t="53303" x="4451350" y="3581400"/>
          <p14:tracePt t="53320" x="4457700" y="3606800"/>
          <p14:tracePt t="53338" x="4476750" y="3638550"/>
          <p14:tracePt t="53353" x="4476750" y="3657600"/>
          <p14:tracePt t="53370" x="4489450" y="3683000"/>
          <p14:tracePt t="53387" x="4489450" y="3714750"/>
          <p14:tracePt t="53403" x="4502150" y="3740150"/>
          <p14:tracePt t="53420" x="4514850" y="3778250"/>
          <p14:tracePt t="53437" x="4527550" y="3803650"/>
          <p14:tracePt t="53453" x="4533900" y="3854450"/>
          <p14:tracePt t="53470" x="4546600" y="3911600"/>
          <p14:tracePt t="53487" x="4559300" y="3981450"/>
          <p14:tracePt t="53504" x="4565650" y="4089400"/>
          <p14:tracePt t="53520" x="4591050" y="4273550"/>
          <p14:tracePt t="53537" x="4616450" y="4419600"/>
          <p14:tracePt t="53553" x="4635500" y="4578350"/>
          <p14:tracePt t="53570" x="4673600" y="4705350"/>
          <p14:tracePt t="53587" x="4705350" y="4819650"/>
          <p14:tracePt t="53603" x="4730750" y="4921250"/>
          <p14:tracePt t="53620" x="4768850" y="5022850"/>
          <p14:tracePt t="53638" x="4800600" y="5111750"/>
          <p14:tracePt t="53653" x="4838700" y="5207000"/>
          <p14:tracePt t="53670" x="4870450" y="5295900"/>
          <p14:tracePt t="53687" x="4908550" y="5391150"/>
          <p14:tracePt t="53703" x="4946650" y="5492750"/>
          <p14:tracePt t="53721" x="4972050" y="5575300"/>
          <p14:tracePt t="53721" x="4984750" y="5619750"/>
          <p14:tracePt t="53737" x="5022850" y="5715000"/>
          <p14:tracePt t="53753" x="5048250" y="5778500"/>
          <p14:tracePt t="53770" x="5080000" y="5848350"/>
          <p14:tracePt t="53787" x="5092700" y="5886450"/>
          <p14:tracePt t="53803" x="5111750" y="5924550"/>
          <p14:tracePt t="53820" x="5118100" y="5943600"/>
          <p14:tracePt t="53836" x="5124450" y="5962650"/>
          <p14:tracePt t="53854" x="5130800" y="5988050"/>
          <p14:tracePt t="53870" x="5137150" y="6007100"/>
          <p14:tracePt t="53887" x="5143500" y="6026150"/>
          <p14:tracePt t="53903" x="5143500" y="6045200"/>
          <p14:tracePt t="53920" x="5156200" y="6057900"/>
          <p14:tracePt t="53936" x="5156200" y="6064250"/>
          <p14:tracePt t="53954" x="5162550" y="6076950"/>
          <p14:tracePt t="54081" x="5168900" y="6076950"/>
          <p14:tracePt t="54097" x="5168900" y="6083300"/>
          <p14:tracePt t="54112" x="5181600" y="6083300"/>
          <p14:tracePt t="54121" x="5187950" y="6089650"/>
          <p14:tracePt t="54122" x="5200650" y="6096000"/>
          <p14:tracePt t="54135" x="5226050" y="6102350"/>
          <p14:tracePt t="54135" x="5245100" y="6102350"/>
          <p14:tracePt t="54153" x="5264150" y="6108700"/>
          <p14:tracePt t="54169" x="5283200" y="6108700"/>
          <p14:tracePt t="54187" x="5289550" y="6115050"/>
          <p14:tracePt t="54250" x="5295900" y="6115050"/>
          <p14:tracePt t="54689" x="5264150" y="6115050"/>
          <p14:tracePt t="54697" x="5194300" y="6115050"/>
          <p14:tracePt t="54700" x="5118100" y="6115050"/>
          <p14:tracePt t="54700" x="5029200" y="6115050"/>
          <p14:tracePt t="54721" x="4953000" y="6115050"/>
          <p14:tracePt t="54722" x="4864100" y="6115050"/>
          <p14:tracePt t="54736" x="4616450" y="6115050"/>
          <p14:tracePt t="54753" x="4445000" y="6115050"/>
          <p14:tracePt t="54769" x="4298950" y="6115050"/>
          <p14:tracePt t="54787" x="4152900" y="6115050"/>
          <p14:tracePt t="54803" x="4013200" y="6115050"/>
          <p14:tracePt t="54820" x="3898900" y="6115050"/>
          <p14:tracePt t="54837" x="3810000" y="6115050"/>
          <p14:tracePt t="54854" x="3733800" y="6115050"/>
          <p14:tracePt t="54870" x="3676650" y="6108700"/>
          <p14:tracePt t="54887" x="3606800" y="6102350"/>
          <p14:tracePt t="54903" x="3556000" y="6102350"/>
          <p14:tracePt t="54920" x="3511550" y="6102350"/>
          <p14:tracePt t="54936" x="3473450" y="6102350"/>
          <p14:tracePt t="54954" x="3454400" y="6102350"/>
          <p14:tracePt t="54970" x="3448050" y="6102350"/>
          <p14:tracePt t="54987" x="3441700" y="6102350"/>
          <p14:tracePt t="55033" x="3435350" y="6102350"/>
          <p14:tracePt t="55064" x="3429000" y="6102350"/>
          <p14:tracePt t="55081" x="3422650" y="6102350"/>
          <p14:tracePt t="55112" x="3416300" y="6102350"/>
          <p14:tracePt t="55440" x="3409950" y="6102350"/>
          <p14:tracePt t="55513" x="3403600" y="6102350"/>
          <p14:tracePt t="55641" x="3397250" y="6102350"/>
          <p14:tracePt t="56697" x="3365500" y="6007100"/>
          <p14:tracePt t="56703" x="3295650" y="5778500"/>
          <p14:tracePt t="56705" x="3105150" y="5124450"/>
          <p14:tracePt t="56721" x="2813050" y="4210050"/>
          <p14:tracePt t="56740" x="2571750" y="3435350"/>
          <p14:tracePt t="56753" x="2432050" y="2908300"/>
          <p14:tracePt t="56770" x="2355850" y="2609850"/>
          <p14:tracePt t="56786" x="2305050" y="2501900"/>
          <p14:tracePt t="56803" x="2279650" y="2425700"/>
          <p14:tracePt t="56820" x="2279650" y="2413000"/>
          <p14:tracePt t="56929" x="2273300" y="2406650"/>
          <p14:tracePt t="57080" x="2292350" y="2406650"/>
          <p14:tracePt t="57087" x="2298700" y="2413000"/>
          <p14:tracePt t="57103" x="2324100" y="2438400"/>
          <p14:tracePt t="57105" x="2330450" y="2451100"/>
          <p14:tracePt t="57119" x="2349500" y="2508250"/>
          <p14:tracePt t="57135" x="2381250" y="2590800"/>
          <p14:tracePt t="57153" x="2406650" y="2647950"/>
          <p14:tracePt t="57170" x="2432050" y="2686050"/>
          <p14:tracePt t="57186" x="2438400" y="2717800"/>
          <p14:tracePt t="57203" x="2451100" y="2730500"/>
          <p14:tracePt t="57220" x="2457450" y="2736850"/>
          <p14:tracePt t="57257" x="2470150" y="2736850"/>
          <p14:tracePt t="57261" x="2482850" y="2736850"/>
          <p14:tracePt t="57270" x="2514600" y="2736850"/>
          <p14:tracePt t="57287" x="2540000" y="2736850"/>
          <p14:tracePt t="57303" x="2565400" y="2736850"/>
          <p14:tracePt t="57320" x="2590800" y="2736850"/>
          <p14:tracePt t="57336" x="2635250" y="2736850"/>
          <p14:tracePt t="57354" x="2660650" y="2736850"/>
          <p14:tracePt t="57370" x="2705100" y="2736850"/>
          <p14:tracePt t="57387" x="2749550" y="2736850"/>
          <p14:tracePt t="57403" x="2794000" y="2730500"/>
          <p14:tracePt t="57419" x="2819400" y="2730500"/>
          <p14:tracePt t="57436" x="2838450" y="2724150"/>
          <p14:tracePt t="57453" x="2857500" y="2717800"/>
          <p14:tracePt t="57469" x="2870200" y="2711450"/>
          <p14:tracePt t="57487" x="2882900" y="2698750"/>
          <p14:tracePt t="57503" x="2895600" y="2686050"/>
          <p14:tracePt t="57520" x="2914650" y="2667000"/>
          <p14:tracePt t="57537" x="2927350" y="2635250"/>
          <p14:tracePt t="57553" x="2933700" y="2622550"/>
          <p14:tracePt t="57570" x="2940050" y="2609850"/>
          <p14:tracePt t="57587" x="2940050" y="2590800"/>
          <p14:tracePt t="57603" x="2946400" y="2571750"/>
          <p14:tracePt t="57620" x="2946400" y="2540000"/>
          <p14:tracePt t="57636" x="2940050" y="2508250"/>
          <p14:tracePt t="57653" x="2921000" y="2470150"/>
          <p14:tracePt t="57669" x="2908300" y="2451100"/>
          <p14:tracePt t="57687" x="2889250" y="2419350"/>
          <p14:tracePt t="57704" x="2870200" y="2400300"/>
          <p14:tracePt t="57720" x="2844800" y="2387600"/>
          <p14:tracePt t="57737" x="2825750" y="2387600"/>
          <p14:tracePt t="57753" x="2806700" y="2381250"/>
          <p14:tracePt t="57769" x="2774950" y="2374900"/>
          <p14:tracePt t="57786" x="2730500" y="2374900"/>
          <p14:tracePt t="57803" x="2679700" y="2374900"/>
          <p14:tracePt t="57820" x="2641600" y="2374900"/>
          <p14:tracePt t="57836" x="2609850" y="2381250"/>
          <p14:tracePt t="57853" x="2584450" y="2387600"/>
          <p14:tracePt t="57869" x="2559050" y="2406650"/>
          <p14:tracePt t="57886" x="2546350" y="2419350"/>
          <p14:tracePt t="57903" x="2527300" y="2438400"/>
          <p14:tracePt t="57903" x="2520950" y="2444750"/>
          <p14:tracePt t="57936" x="2508250" y="2457450"/>
          <p14:tracePt t="57939" x="2501900" y="2476500"/>
          <p14:tracePt t="57953" x="2495550" y="2501900"/>
          <p14:tracePt t="57970" x="2495550" y="2520950"/>
          <p14:tracePt t="57987" x="2489200" y="2552700"/>
          <p14:tracePt t="58003" x="2489200" y="2584450"/>
          <p14:tracePt t="58020" x="2489200" y="2603500"/>
          <p14:tracePt t="58036" x="2489200" y="2628900"/>
          <p14:tracePt t="58053" x="2495550" y="2654300"/>
          <p14:tracePt t="58070" x="2514600" y="2673350"/>
          <p14:tracePt t="58086" x="2527300" y="2692400"/>
          <p14:tracePt t="58102" x="2540000" y="2705100"/>
          <p14:tracePt t="58119" x="2565400" y="2730500"/>
          <p14:tracePt t="58136" x="2597150" y="2749550"/>
          <p14:tracePt t="58153" x="2622550" y="2768600"/>
          <p14:tracePt t="58170" x="2667000" y="2781300"/>
          <p14:tracePt t="58187" x="2743200" y="2813050"/>
          <p14:tracePt t="58203" x="2806700" y="2832100"/>
          <p14:tracePt t="58219" x="2882900" y="2851150"/>
          <p14:tracePt t="58236" x="2940050" y="2857500"/>
          <p14:tracePt t="58253" x="2990850" y="2857500"/>
          <p14:tracePt t="58270" x="3022600" y="2857500"/>
          <p14:tracePt t="58286" x="3060700" y="2857500"/>
          <p14:tracePt t="58303" x="3086100" y="2857500"/>
          <p14:tracePt t="58320" x="3117850" y="2851150"/>
          <p14:tracePt t="58336" x="3155950" y="2819400"/>
          <p14:tracePt t="58353" x="3175000" y="2800350"/>
          <p14:tracePt t="58370" x="3194050" y="2781300"/>
          <p14:tracePt t="58386" x="3206750" y="2762250"/>
          <p14:tracePt t="58403" x="3206750" y="2743200"/>
          <p14:tracePt t="58419" x="3206750" y="2724150"/>
          <p14:tracePt t="58436" x="3206750" y="2705100"/>
          <p14:tracePt t="58453" x="3206750" y="2673350"/>
          <p14:tracePt t="58469" x="3187700" y="2654300"/>
          <p14:tracePt t="58486" x="3162300" y="2616200"/>
          <p14:tracePt t="58502" x="3130550" y="2584450"/>
          <p14:tracePt t="58519" x="3086100" y="2546350"/>
          <p14:tracePt t="58536" x="3016250" y="2501900"/>
          <p14:tracePt t="58553" x="2971800" y="2476500"/>
          <p14:tracePt t="58569" x="2933700" y="2463800"/>
          <p14:tracePt t="58586" x="2889250" y="2451100"/>
          <p14:tracePt t="58602" x="2844800" y="2444750"/>
          <p14:tracePt t="58619" x="2800350" y="2438400"/>
          <p14:tracePt t="58636" x="2755900" y="2438400"/>
          <p14:tracePt t="58653" x="2711450" y="2438400"/>
          <p14:tracePt t="58669" x="2673350" y="2438400"/>
          <p14:tracePt t="58686" x="2641600" y="2451100"/>
          <p14:tracePt t="58703" x="2603500" y="2470150"/>
          <p14:tracePt t="58703" x="2584450" y="2476500"/>
          <p14:tracePt t="58720" x="2571750" y="2482850"/>
          <p14:tracePt t="58736" x="2533650" y="2508250"/>
          <p14:tracePt t="58753" x="2520950" y="2520950"/>
          <p14:tracePt t="58770" x="2508250" y="2540000"/>
          <p14:tracePt t="58786" x="2495550" y="2559050"/>
          <p14:tracePt t="58803" x="2489200" y="2584450"/>
          <p14:tracePt t="58820" x="2482850" y="2603500"/>
          <p14:tracePt t="58837" x="2482850" y="2622550"/>
          <p14:tracePt t="58853" x="2482850" y="2647950"/>
          <p14:tracePt t="58870" x="2495550" y="2667000"/>
          <p14:tracePt t="58886" x="2501900" y="2679700"/>
          <p14:tracePt t="58903" x="2508250" y="2698750"/>
          <p14:tracePt t="58920" x="2520950" y="2717800"/>
          <p14:tracePt t="58920" x="2527300" y="2724150"/>
          <p14:tracePt t="58937" x="2533650" y="2736850"/>
          <p14:tracePt t="58953" x="2546350" y="2749550"/>
          <p14:tracePt t="58970" x="2559050" y="2762250"/>
          <p14:tracePt t="58986" x="2571750" y="2768600"/>
          <p14:tracePt t="59003" x="2597150" y="2781300"/>
          <p14:tracePt t="59019" x="2628900" y="2794000"/>
          <p14:tracePt t="59036" x="2673350" y="2813050"/>
          <p14:tracePt t="59053" x="2711450" y="2819400"/>
          <p14:tracePt t="59070" x="2749550" y="2832100"/>
          <p14:tracePt t="59086" x="2781300" y="2832100"/>
          <p14:tracePt t="59102" x="2806700" y="2832100"/>
          <p14:tracePt t="59118" x="2838450" y="2832100"/>
          <p14:tracePt t="59137" x="2863850" y="2832100"/>
          <p14:tracePt t="59153" x="2889250" y="2806700"/>
          <p14:tracePt t="59170" x="2921000" y="2781300"/>
          <p14:tracePt t="59186" x="2940050" y="2762250"/>
          <p14:tracePt t="59203" x="2959100" y="2749550"/>
          <p14:tracePt t="59220" x="2971800" y="2736850"/>
          <p14:tracePt t="59236" x="2978150" y="2730500"/>
          <p14:tracePt t="59253" x="2984500" y="2724150"/>
          <p14:tracePt t="59269" x="2990850" y="2711450"/>
          <p14:tracePt t="59286" x="2997200" y="2698750"/>
          <p14:tracePt t="59303" x="2997200" y="2679700"/>
          <p14:tracePt t="59319" x="2997200" y="2673350"/>
          <p14:tracePt t="59319" x="2997200" y="2660650"/>
          <p14:tracePt t="59336" x="2997200" y="2641600"/>
          <p14:tracePt t="59353" x="2997200" y="2628900"/>
          <p14:tracePt t="59370" x="2997200" y="2616200"/>
          <p14:tracePt t="59386" x="2990850" y="2603500"/>
          <p14:tracePt t="59403" x="2978150" y="2578100"/>
          <p14:tracePt t="59419" x="2965450" y="2565400"/>
          <p14:tracePt t="59436" x="2940050" y="2540000"/>
          <p14:tracePt t="59453" x="2914650" y="2508250"/>
          <p14:tracePt t="59470" x="2882900" y="2489200"/>
          <p14:tracePt t="59486" x="2838450" y="2470150"/>
          <p14:tracePt t="59503" x="2806700" y="2463800"/>
          <p14:tracePt t="59519" x="2768600" y="2457450"/>
          <p14:tracePt t="59519" x="2749550" y="2451100"/>
          <p14:tracePt t="59537" x="2705100" y="2451100"/>
          <p14:tracePt t="59553" x="2660650" y="2451100"/>
          <p14:tracePt t="59570" x="2628900" y="2451100"/>
          <p14:tracePt t="59586" x="2597150" y="2463800"/>
          <p14:tracePt t="59603" x="2571750" y="2482850"/>
          <p14:tracePt t="59619" x="2546350" y="2495550"/>
          <p14:tracePt t="59636" x="2520950" y="2514600"/>
          <p14:tracePt t="59653" x="2508250" y="2527300"/>
          <p14:tracePt t="59670" x="2495550" y="2546350"/>
          <p14:tracePt t="59686" x="2489200" y="2565400"/>
          <p14:tracePt t="59703" x="2482850" y="2597150"/>
          <p14:tracePt t="59720" x="2476500" y="2622550"/>
          <p14:tracePt t="59720" x="2476500" y="2641600"/>
          <p14:tracePt t="59737" x="2476500" y="2673350"/>
          <p14:tracePt t="59753" x="2476500" y="2705100"/>
          <p14:tracePt t="59769" x="2476500" y="2730500"/>
          <p14:tracePt t="59786" x="2489200" y="2762250"/>
          <p14:tracePt t="59803" x="2501900" y="2781300"/>
          <p14:tracePt t="59819" x="2514600" y="2794000"/>
          <p14:tracePt t="59836" x="2533650" y="2806700"/>
          <p14:tracePt t="59853" x="2559050" y="2819400"/>
          <p14:tracePt t="59870" x="2590800" y="2825750"/>
          <p14:tracePt t="59886" x="2641600" y="2844800"/>
          <p14:tracePt t="59903" x="2698750" y="2863850"/>
          <p14:tracePt t="59919" x="2787650" y="2882900"/>
          <p14:tracePt t="59919" x="2832100" y="2895600"/>
          <p14:tracePt t="59937" x="2927350" y="2908300"/>
          <p14:tracePt t="59953" x="3003550" y="2914650"/>
          <p14:tracePt t="59969" x="3086100" y="2921000"/>
          <p14:tracePt t="59986" x="3155950" y="2921000"/>
          <p14:tracePt t="60003" x="3225800" y="2921000"/>
          <p14:tracePt t="60019" x="3295650" y="2895600"/>
          <p14:tracePt t="60036" x="3352800" y="2857500"/>
          <p14:tracePt t="60053" x="3403600" y="2813050"/>
          <p14:tracePt t="60070" x="3435350" y="2762250"/>
          <p14:tracePt t="60086" x="3448050" y="2730500"/>
          <p14:tracePt t="60103" x="3454400" y="2711450"/>
          <p14:tracePt t="60119" x="3454400" y="2673350"/>
          <p14:tracePt t="60119" x="3454400" y="2660650"/>
          <p14:tracePt t="60136" x="3454400" y="2635250"/>
          <p14:tracePt t="60152" x="3422650" y="2584450"/>
          <p14:tracePt t="60169" x="3384550" y="2540000"/>
          <p14:tracePt t="60186" x="3321050" y="2482850"/>
          <p14:tracePt t="60203" x="3232150" y="2438400"/>
          <p14:tracePt t="60220" x="3117850" y="2393950"/>
          <p14:tracePt t="60237" x="3041650" y="2368550"/>
          <p14:tracePt t="60253" x="2933700" y="2336800"/>
          <p14:tracePt t="60270" x="2844800" y="2324100"/>
          <p14:tracePt t="60286" x="2768600" y="2324100"/>
          <p14:tracePt t="60303" x="2679700" y="2324100"/>
          <p14:tracePt t="60320" x="2584450" y="2355850"/>
          <p14:tracePt t="60337" x="2546350" y="2374900"/>
          <p14:tracePt t="60353" x="2514600" y="2406650"/>
          <p14:tracePt t="60369" x="2495550" y="2432050"/>
          <p14:tracePt t="60387" x="2476500" y="2457450"/>
          <p14:tracePt t="60403" x="2457450" y="2476500"/>
          <p14:tracePt t="60420" x="2451100" y="2495550"/>
          <p14:tracePt t="60436" x="2438400" y="2520950"/>
          <p14:tracePt t="60453" x="2438400" y="2533650"/>
          <p14:tracePt t="60469" x="2438400" y="2552700"/>
          <p14:tracePt t="60486" x="2432050" y="2571750"/>
          <p14:tracePt t="60503" x="2432050" y="2590800"/>
          <p14:tracePt t="60520" x="2432050" y="2603500"/>
          <p14:tracePt t="60536" x="2432050" y="2609850"/>
          <p14:tracePt t="60553" x="2432050" y="2622550"/>
          <p14:tracePt t="60569" x="2438400" y="2635250"/>
          <p14:tracePt t="60586" x="2444750" y="2641600"/>
          <p14:tracePt t="60602" x="2451100" y="2654300"/>
          <p14:tracePt t="60619" x="2457450" y="2660650"/>
          <p14:tracePt t="60636" x="2470150" y="2673350"/>
          <p14:tracePt t="60653" x="2482850" y="2679700"/>
          <p14:tracePt t="60669" x="2489200" y="2686050"/>
          <p14:tracePt t="60686" x="2501900" y="2692400"/>
          <p14:tracePt t="60703" x="2514600" y="2698750"/>
          <p14:tracePt t="60720" x="2527300" y="2698750"/>
          <p14:tracePt t="60738" x="2540000" y="2711450"/>
          <p14:tracePt t="60753" x="2559050" y="2724150"/>
          <p14:tracePt t="60770" x="2578100" y="2730500"/>
          <p14:tracePt t="60786" x="2603500" y="2736850"/>
          <p14:tracePt t="60803" x="2635250" y="2749550"/>
          <p14:tracePt t="60820" x="2667000" y="2755900"/>
          <p14:tracePt t="60836" x="2724150" y="2762250"/>
          <p14:tracePt t="60853" x="2768600" y="2768600"/>
          <p14:tracePt t="60869" x="2806700" y="2774950"/>
          <p14:tracePt t="60886" x="2844800" y="2774950"/>
          <p14:tracePt t="60903" x="2882900" y="2774950"/>
          <p14:tracePt t="60920" x="2978150" y="2774950"/>
          <p14:tracePt t="60937" x="3041650" y="2768600"/>
          <p14:tracePt t="60953" x="3098800" y="2755900"/>
          <p14:tracePt t="60970" x="3130550" y="2749550"/>
          <p14:tracePt t="60987" x="3149600" y="2743200"/>
          <p14:tracePt t="61003" x="3168650" y="2736850"/>
          <p14:tracePt t="61020" x="3181350" y="2730500"/>
          <p14:tracePt t="61036" x="3187700" y="2724150"/>
          <p14:tracePt t="61053" x="3200400" y="2711450"/>
          <p14:tracePt t="61069" x="3200400" y="2698750"/>
          <p14:tracePt t="61086" x="3206750" y="2679700"/>
          <p14:tracePt t="61103" x="3206750" y="2667000"/>
          <p14:tracePt t="61119" x="3206750" y="2660650"/>
          <p14:tracePt t="61136" x="3206750" y="2641600"/>
          <p14:tracePt t="61153" x="3206750" y="2635250"/>
          <p14:tracePt t="61170" x="3206750" y="2622550"/>
          <p14:tracePt t="61187" x="3200400" y="2603500"/>
          <p14:tracePt t="61203" x="3181350" y="2590800"/>
          <p14:tracePt t="61220" x="3162300" y="2578100"/>
          <p14:tracePt t="61236" x="3111500" y="2552700"/>
          <p14:tracePt t="61253" x="3060700" y="2533650"/>
          <p14:tracePt t="61269" x="3022600" y="2527300"/>
          <p14:tracePt t="61286" x="2959100" y="2514600"/>
          <p14:tracePt t="61303" x="2921000" y="2508250"/>
          <p14:tracePt t="61303" x="2901950" y="2508250"/>
          <p14:tracePt t="61321" x="2857500" y="2501900"/>
          <p14:tracePt t="61337" x="2832100" y="2501900"/>
          <p14:tracePt t="61353" x="2806700" y="2501900"/>
          <p14:tracePt t="61370" x="2781300" y="2501900"/>
          <p14:tracePt t="61386" x="2755900" y="2501900"/>
          <p14:tracePt t="61403" x="2743200" y="2501900"/>
          <p14:tracePt t="61420" x="2717800" y="2514600"/>
          <p14:tracePt t="61435" x="2692400" y="2514600"/>
          <p14:tracePt t="61452" x="2667000" y="2527300"/>
          <p14:tracePt t="61469" x="2647950" y="2540000"/>
          <p14:tracePt t="61486" x="2628900" y="2559050"/>
          <p14:tracePt t="61503" x="2609850" y="2565400"/>
          <p14:tracePt t="61503" x="2603500" y="2571750"/>
          <p14:tracePt t="61521" x="2590800" y="2584450"/>
          <p14:tracePt t="61537" x="2584450" y="2590800"/>
          <p14:tracePt t="61553" x="2571750" y="2597150"/>
          <p14:tracePt t="61569" x="2559050" y="2609850"/>
          <p14:tracePt t="61586" x="2552700" y="2628900"/>
          <p14:tracePt t="61603" x="2546350" y="2647950"/>
          <p14:tracePt t="61619" x="2546350" y="2667000"/>
          <p14:tracePt t="61636" x="2546350" y="2679700"/>
          <p14:tracePt t="61653" x="2546350" y="2692400"/>
          <p14:tracePt t="61669" x="2546350" y="2698750"/>
          <p14:tracePt t="61686" x="2546350" y="2705100"/>
          <p14:tracePt t="61726" x="2546350" y="2711450"/>
          <p14:tracePt t="61737" x="2552700" y="2717800"/>
          <p14:tracePt t="61740" x="2559050" y="2724150"/>
          <p14:tracePt t="61753" x="2571750" y="2736850"/>
          <p14:tracePt t="61769" x="2584450" y="2749550"/>
          <p14:tracePt t="61787" x="2609850" y="2768600"/>
          <p14:tracePt t="61803" x="2635250" y="2787650"/>
          <p14:tracePt t="61820" x="2667000" y="2800350"/>
          <p14:tracePt t="61836" x="2692400" y="2813050"/>
          <p14:tracePt t="61853" x="2736850" y="2832100"/>
          <p14:tracePt t="61869" x="2768600" y="2838450"/>
          <p14:tracePt t="61886" x="2806700" y="2851150"/>
          <p14:tracePt t="61903" x="2851150" y="2851150"/>
          <p14:tracePt t="61919" x="2914650" y="2851150"/>
          <p14:tracePt t="61937" x="2952750" y="2851150"/>
          <p14:tracePt t="61953" x="2990850" y="2851150"/>
          <p14:tracePt t="61969" x="3016250" y="2851150"/>
          <p14:tracePt t="61986" x="3041650" y="2838450"/>
          <p14:tracePt t="62003" x="3073400" y="2832100"/>
          <p14:tracePt t="62019" x="3086100" y="2825750"/>
          <p14:tracePt t="62036" x="3111500" y="2806700"/>
          <p14:tracePt t="62053" x="3136900" y="2781300"/>
          <p14:tracePt t="62069" x="3149600" y="2755900"/>
          <p14:tracePt t="62086" x="3162300" y="2736850"/>
          <p14:tracePt t="62103" x="3168650" y="2705100"/>
          <p14:tracePt t="62119" x="3168650" y="2686050"/>
          <p14:tracePt t="62119" x="3175000" y="2667000"/>
          <p14:tracePt t="62137" x="3175000" y="2654300"/>
          <p14:tracePt t="62153" x="3175000" y="2635250"/>
          <p14:tracePt t="62170" x="3175000" y="2616200"/>
          <p14:tracePt t="62185" x="3168650" y="2609850"/>
          <p14:tracePt t="62202" x="3155950" y="2590800"/>
          <p14:tracePt t="62219" x="3149600" y="2578100"/>
          <p14:tracePt t="62235" x="3130550" y="2559050"/>
          <p14:tracePt t="62252" x="3111500" y="2540000"/>
          <p14:tracePt t="62270" x="3086100" y="2527300"/>
          <p14:tracePt t="62286" x="3054350" y="2514600"/>
          <p14:tracePt t="62303" x="3022600" y="2501900"/>
          <p14:tracePt t="62319" x="2971800" y="2489200"/>
          <p14:tracePt t="62337" x="2933700" y="2482850"/>
          <p14:tracePt t="62353" x="2908300" y="2476500"/>
          <p14:tracePt t="62370" x="2876550" y="2476500"/>
          <p14:tracePt t="62386" x="2857500" y="2476500"/>
          <p14:tracePt t="62403" x="2838450" y="2476500"/>
          <p14:tracePt t="62420" x="2825750" y="2476500"/>
          <p14:tracePt t="62436" x="2806700" y="2476500"/>
          <p14:tracePt t="62453" x="2794000" y="2482850"/>
          <p14:tracePt t="62469" x="2774950" y="2482850"/>
          <p14:tracePt t="62486" x="2749550" y="2489200"/>
          <p14:tracePt t="62503" x="2736850" y="2495550"/>
          <p14:tracePt t="62519" x="2730500" y="2495550"/>
          <p14:tracePt t="62561" x="2724150" y="2501900"/>
          <p14:tracePt t="62579" x="2717800" y="2508250"/>
          <p14:tracePt t="62582" x="2711450" y="2514600"/>
          <p14:tracePt t="62617" x="2705100" y="2514600"/>
          <p14:tracePt t="62624" x="2698750" y="2514600"/>
          <p14:tracePt t="62647" x="2692400" y="2520950"/>
          <p14:tracePt t="62672" x="2686050" y="2520950"/>
          <p14:tracePt t="62680" x="2686050" y="2527300"/>
          <p14:tracePt t="62688" x="2679700" y="2533650"/>
          <p14:tracePt t="62688" x="2673350" y="2533650"/>
          <p14:tracePt t="62713" x="2667000" y="2540000"/>
          <p14:tracePt t="62729" x="2660650" y="2546350"/>
          <p14:tracePt t="62736" x="2654300" y="2552700"/>
          <p14:tracePt t="62760" x="2647950" y="2559050"/>
          <p14:tracePt t="62784" x="2641600" y="2565400"/>
          <p14:tracePt t="62817" x="2641600" y="2571750"/>
          <p14:tracePt t="62833" x="2641600" y="2578100"/>
          <p14:tracePt t="62849" x="2635250" y="2578100"/>
          <p14:tracePt t="62864" x="2635250" y="2584450"/>
          <p14:tracePt t="62880" x="2628900" y="2584450"/>
          <p14:tracePt t="62927" x="2628900" y="2590800"/>
          <p14:tracePt t="63048" x="2628900" y="2597150"/>
          <p14:tracePt t="64824" x="2628900" y="2603500"/>
          <p14:tracePt t="64832" x="2616200" y="2603500"/>
          <p14:tracePt t="64840" x="2597150" y="2603500"/>
          <p14:tracePt t="64853" x="2578100" y="2603500"/>
          <p14:tracePt t="64870" x="2571750" y="2603500"/>
          <p14:tracePt t="64887" x="2559050" y="2609850"/>
          <p14:tracePt t="65069" x="2559050" y="2616200"/>
          <p14:tracePt t="65096" x="2559050" y="2622550"/>
          <p14:tracePt t="65121" x="2559050" y="2635250"/>
          <p14:tracePt t="65136" x="2559050" y="2641600"/>
          <p14:tracePt t="65138" x="2559050" y="2647950"/>
          <p14:tracePt t="65152" x="2559050" y="2654300"/>
          <p14:tracePt t="65154" x="2559050" y="2660650"/>
          <p14:tracePt t="65168" x="2559050" y="2667000"/>
          <p14:tracePt t="65185" x="2565400" y="2667000"/>
          <p14:tracePt t="65202" x="2565400" y="2673350"/>
          <p14:tracePt t="65219" x="2565400" y="2679700"/>
          <p14:tracePt t="65235" x="2571750" y="2686050"/>
          <p14:tracePt t="65253" x="2571750" y="2692400"/>
          <p14:tracePt t="65269" x="2578100" y="2698750"/>
          <p14:tracePt t="65286" x="2578100" y="2705100"/>
          <p14:tracePt t="65286" x="2584450" y="2705100"/>
          <p14:tracePt t="65329" x="2590800" y="2711450"/>
          <p14:tracePt t="65369" x="2597150" y="2711450"/>
          <p14:tracePt t="65371" x="2597150" y="2717800"/>
          <p14:tracePt t="65385" x="2603500" y="2717800"/>
          <p14:tracePt t="65387" x="2609850" y="2724150"/>
          <p14:tracePt t="65402" x="2616200" y="2724150"/>
          <p14:tracePt t="65464" x="2622550" y="2724150"/>
          <p14:tracePt t="65480" x="2622550" y="2730500"/>
          <p14:tracePt t="68577" x="2628900" y="2730500"/>
          <p14:tracePt t="68585" x="2641600" y="2730500"/>
          <p14:tracePt t="68595" x="2660650" y="2736850"/>
          <p14:tracePt t="68601" x="2673350" y="2736850"/>
          <p14:tracePt t="68604" x="2692400" y="2736850"/>
          <p14:tracePt t="68621" x="2698750" y="2743200"/>
          <p14:tracePt t="69776" x="2692400" y="2743200"/>
          <p14:tracePt t="69784" x="2686050" y="2743200"/>
          <p14:tracePt t="69804" x="2673350" y="2743200"/>
          <p14:tracePt t="69807" x="2667000" y="2743200"/>
          <p14:tracePt t="69821" x="2654300" y="2749550"/>
          <p14:tracePt t="69838" x="2647950" y="2749550"/>
          <p14:tracePt t="69854" x="2641600" y="2749550"/>
          <p14:tracePt t="69870" x="2635250" y="2749550"/>
          <p14:tracePt t="69887" x="2622550" y="2755900"/>
          <p14:tracePt t="69904" x="2616200" y="2755900"/>
          <p14:tracePt t="69920" x="2609850" y="2755900"/>
          <p14:tracePt t="69937" x="2603500" y="2755900"/>
          <p14:tracePt t="70033" x="2597150" y="2755900"/>
          <p14:tracePt t="70193" x="2603500" y="2762250"/>
          <p14:tracePt t="70209" x="2609850" y="2768600"/>
          <p14:tracePt t="70216" x="2628900" y="2768600"/>
          <p14:tracePt t="70228" x="2635250" y="2768600"/>
          <p14:tracePt t="70229" x="2654300" y="2768600"/>
          <p14:tracePt t="70236" x="2667000" y="2774950"/>
          <p14:tracePt t="70252" x="2692400" y="2781300"/>
          <p14:tracePt t="70269" x="2705100" y="2781300"/>
          <p14:tracePt t="70285" x="2730500" y="2781300"/>
          <p14:tracePt t="70302" x="2755900" y="2781300"/>
          <p14:tracePt t="70302" x="2768600" y="2781300"/>
          <p14:tracePt t="70321" x="2787650" y="2781300"/>
          <p14:tracePt t="70337" x="2813050" y="2781300"/>
          <p14:tracePt t="70353" x="2825750" y="2781300"/>
          <p14:tracePt t="70369" x="2844800" y="2781300"/>
          <p14:tracePt t="70387" x="2857500" y="2781300"/>
          <p14:tracePt t="70403" x="2870200" y="2781300"/>
          <p14:tracePt t="70420" x="2889250" y="2781300"/>
          <p14:tracePt t="70437" x="2895600" y="2781300"/>
          <p14:tracePt t="70454" x="2901950" y="2781300"/>
          <p14:tracePt t="70634" x="2895600" y="2787650"/>
          <p14:tracePt t="70646" x="2882900" y="2787650"/>
          <p14:tracePt t="70657" x="2870200" y="2787650"/>
          <p14:tracePt t="70658" x="2857500" y="2787650"/>
          <p14:tracePt t="70670" x="2832100" y="2787650"/>
          <p14:tracePt t="70687" x="2806700" y="2787650"/>
          <p14:tracePt t="70704" x="2787650" y="2787650"/>
          <p14:tracePt t="70704" x="2781300" y="2787650"/>
          <p14:tracePt t="70722" x="2762250" y="2787650"/>
          <p14:tracePt t="70738" x="2755900" y="2787650"/>
          <p14:tracePt t="70754" x="2743200" y="2787650"/>
          <p14:tracePt t="70771" x="2736850" y="2787650"/>
          <p14:tracePt t="70788" x="2730500" y="2787650"/>
          <p14:tracePt t="70803" x="2724150" y="2787650"/>
          <p14:tracePt t="70820" x="2717800" y="2787650"/>
          <p14:tracePt t="70838" x="2711450" y="2787650"/>
          <p14:tracePt t="70899" x="2705100" y="2787650"/>
          <p14:tracePt t="70954" x="2698750" y="2787650"/>
          <p14:tracePt t="71025" x="2692400" y="2787650"/>
          <p14:tracePt t="71042" x="2686050" y="2787650"/>
          <p14:tracePt t="71066" x="2679700" y="2787650"/>
          <p14:tracePt t="71561" x="2673350" y="2787650"/>
          <p14:tracePt t="71579" x="2667000" y="2787650"/>
          <p14:tracePt t="71580" x="2660650" y="2787650"/>
          <p14:tracePt t="71588" x="2654300" y="2787650"/>
          <p14:tracePt t="71665" x="2647950" y="2787650"/>
          <p14:tracePt t="71737" x="2641600" y="2787650"/>
          <p14:tracePt t="71740" x="2635250" y="2787650"/>
          <p14:tracePt t="71771" x="2628900" y="2787650"/>
          <p14:tracePt t="71781" x="2622550" y="2787650"/>
          <p14:tracePt t="71801" x="2616200" y="2787650"/>
          <p14:tracePt t="71842" x="2609850" y="2787650"/>
          <p14:tracePt t="71857" x="2603500" y="2781300"/>
          <p14:tracePt t="71914" x="2597150" y="2781300"/>
          <p14:tracePt t="71938" x="2590800" y="2781300"/>
          <p14:tracePt t="72682" x="2609850" y="2781300"/>
          <p14:tracePt t="72690" x="2628900" y="2781300"/>
          <p14:tracePt t="72690" x="2647950" y="2781300"/>
          <p14:tracePt t="72705" x="2667000" y="2781300"/>
          <p14:tracePt t="72706" x="2698750" y="2781300"/>
          <p14:tracePt t="72722" x="2717800" y="2781300"/>
          <p14:tracePt t="72738" x="2749550" y="2781300"/>
          <p14:tracePt t="72754" x="2774950" y="2781300"/>
          <p14:tracePt t="72771" x="2781300" y="2781300"/>
          <p14:tracePt t="72788" x="2794000" y="2781300"/>
          <p14:tracePt t="73057" x="2787650" y="2781300"/>
          <p14:tracePt t="73066" x="2781300" y="2781300"/>
          <p14:tracePt t="73073" x="2774950" y="2781300"/>
          <p14:tracePt t="73090" x="2768600" y="2781300"/>
          <p14:tracePt t="73093" x="2762250" y="2781300"/>
          <p14:tracePt t="73103" x="2755900" y="2781300"/>
          <p14:tracePt t="73120" x="2743200" y="2781300"/>
          <p14:tracePt t="73138" x="2736850" y="2781300"/>
          <p14:tracePt t="73154" x="2724150" y="2781300"/>
          <p14:tracePt t="73171" x="2717800" y="2781300"/>
          <p14:tracePt t="73188" x="2705100" y="2781300"/>
          <p14:tracePt t="73204" x="2698750" y="2781300"/>
          <p14:tracePt t="73240" x="2692400" y="2781300"/>
          <p14:tracePt t="73306" x="2686050" y="2781300"/>
          <p14:tracePt t="73313" x="2679700" y="2781300"/>
          <p14:tracePt t="73329" x="2679700" y="2774950"/>
          <p14:tracePt t="73347" x="2673350" y="2774950"/>
          <p14:tracePt t="73417" x="2667000" y="2774950"/>
          <p14:tracePt t="73937" x="2641600" y="2774950"/>
          <p14:tracePt t="73946" x="2584450" y="2774950"/>
          <p14:tracePt t="73955" x="2508250" y="2774950"/>
          <p14:tracePt t="73956" x="2184400" y="2724150"/>
          <p14:tracePt t="73973" x="1943100" y="2698750"/>
          <p14:tracePt t="73987" x="1797050" y="2686050"/>
          <p14:tracePt t="74003" x="1682750" y="2686050"/>
          <p14:tracePt t="74020" x="1612900" y="2686050"/>
          <p14:tracePt t="74037" x="1574800" y="2686050"/>
          <p14:tracePt t="74053" x="1549400" y="2686050"/>
          <p14:tracePt t="74070" x="1530350" y="2686050"/>
          <p14:tracePt t="74087" x="1504950" y="2686050"/>
          <p14:tracePt t="74104" x="1466850" y="2686050"/>
          <p14:tracePt t="74120" x="1435100" y="2686050"/>
          <p14:tracePt t="74137" x="1371600" y="2686050"/>
          <p14:tracePt t="74154" x="1333500" y="2686050"/>
          <p14:tracePt t="74170" x="1289050" y="2686050"/>
          <p14:tracePt t="74188" x="1219200" y="2686050"/>
          <p14:tracePt t="74204" x="1143000" y="2686050"/>
          <p14:tracePt t="74221" x="1060450" y="2686050"/>
          <p14:tracePt t="74237" x="1016000" y="2686050"/>
          <p14:tracePt t="74254" x="946150" y="2686050"/>
          <p14:tracePt t="74271" x="882650" y="2686050"/>
          <p14:tracePt t="74288" x="825500" y="2686050"/>
          <p14:tracePt t="74304" x="774700" y="2686050"/>
          <p14:tracePt t="74304" x="749300" y="2686050"/>
          <p14:tracePt t="74322" x="723900" y="2686050"/>
          <p14:tracePt t="74337" x="628650" y="2686050"/>
          <p14:tracePt t="74354" x="546100" y="2686050"/>
          <p14:tracePt t="74371" x="457200" y="2686050"/>
          <p14:tracePt t="74388" x="387350" y="2686050"/>
          <p14:tracePt t="74404" x="317500" y="2686050"/>
          <p14:tracePt t="74421" x="273050" y="2686050"/>
          <p14:tracePt t="74438" x="234950" y="2686050"/>
          <p14:tracePt t="74454" x="215900" y="2686050"/>
          <p14:tracePt t="74471" x="209550" y="2686050"/>
          <p14:tracePt t="74487" x="203200" y="2686050"/>
          <p14:tracePt t="74609" x="209550" y="2686050"/>
          <p14:tracePt t="74617" x="234950" y="2686050"/>
          <p14:tracePt t="74629" x="260350" y="2692400"/>
          <p14:tracePt t="74636" x="298450" y="2698750"/>
          <p14:tracePt t="74642" x="387350" y="2711450"/>
          <p14:tracePt t="74653" x="495300" y="2724150"/>
          <p14:tracePt t="74670" x="609600" y="2743200"/>
          <p14:tracePt t="74687" x="723900" y="2743200"/>
          <p14:tracePt t="74704" x="838200" y="2743200"/>
          <p14:tracePt t="74721" x="990600" y="2743200"/>
          <p14:tracePt t="74738" x="1047750" y="2743200"/>
          <p14:tracePt t="74754" x="1085850" y="2743200"/>
          <p14:tracePt t="74771" x="1111250" y="2743200"/>
          <p14:tracePt t="74787" x="1130300" y="2743200"/>
          <p14:tracePt t="74804" x="1143000" y="2743200"/>
          <p14:tracePt t="75578" x="1155700" y="2743200"/>
          <p14:tracePt t="75585" x="1257300" y="2749550"/>
          <p14:tracePt t="75595" x="1327150" y="2768600"/>
          <p14:tracePt t="75603" x="1524000" y="2813050"/>
          <p14:tracePt t="75622" x="1695450" y="2863850"/>
          <p14:tracePt t="75640" x="1879600" y="2882900"/>
          <p14:tracePt t="75654" x="2076450" y="2914650"/>
          <p14:tracePt t="75671" x="2235200" y="2933700"/>
          <p14:tracePt t="75687" x="2362200" y="2946400"/>
          <p14:tracePt t="75704" x="2457450" y="2959100"/>
          <p14:tracePt t="75720" x="2527300" y="2965450"/>
          <p14:tracePt t="75738" x="2559050" y="2971800"/>
          <p14:tracePt t="75754" x="2578100" y="2971800"/>
          <p14:tracePt t="75771" x="2590800" y="2971800"/>
          <p14:tracePt t="75787" x="2603500" y="2978150"/>
          <p14:tracePt t="75804" x="2628900" y="2984500"/>
          <p14:tracePt t="75821" x="2654300" y="2997200"/>
          <p14:tracePt t="75838" x="2692400" y="3022600"/>
          <p14:tracePt t="75854" x="2736850" y="3048000"/>
          <p14:tracePt t="75871" x="2806700" y="3079750"/>
          <p14:tracePt t="75887" x="2863850" y="3098800"/>
          <p14:tracePt t="75904" x="2895600" y="3105150"/>
          <p14:tracePt t="75921" x="2921000" y="3111500"/>
          <p14:tracePt t="75964" x="2927350" y="3111500"/>
          <p14:tracePt t="76128" x="2927350" y="3105150"/>
          <p14:tracePt t="76138" x="2927350" y="3098800"/>
          <p14:tracePt t="76140" x="2921000" y="3079750"/>
          <p14:tracePt t="76154" x="2921000" y="3073400"/>
          <p14:tracePt t="76170" x="2914650" y="3067050"/>
          <p14:tracePt t="76187" x="2908300" y="3060700"/>
          <p14:tracePt t="76226" x="2908300" y="3054350"/>
          <p14:tracePt t="76730" x="2901950" y="3060700"/>
          <p14:tracePt t="76737" x="2901950" y="3067050"/>
          <p14:tracePt t="76764" x="2895600" y="3067050"/>
          <p14:tracePt t="76781" x="2889250" y="3079750"/>
          <p14:tracePt t="76796" x="2882900" y="3079750"/>
          <p14:tracePt t="76813" x="2870200" y="3086100"/>
          <p14:tracePt t="76816" x="2863850" y="3086100"/>
          <p14:tracePt t="76837" x="2857500" y="3086100"/>
          <p14:tracePt t="76841" x="2832100" y="3092450"/>
          <p14:tracePt t="76855" x="2794000" y="3092450"/>
          <p14:tracePt t="76871" x="2743200" y="3092450"/>
          <p14:tracePt t="76888" x="2673350" y="3092450"/>
          <p14:tracePt t="76904" x="2590800" y="3092450"/>
          <p14:tracePt t="76921" x="2470150" y="3092450"/>
          <p14:tracePt t="76954" x="2355850" y="3092450"/>
          <p14:tracePt t="76957" x="2260600" y="3092450"/>
          <p14:tracePt t="76971" x="2184400" y="3092450"/>
          <p14:tracePt t="76987" x="2089150" y="3092450"/>
          <p14:tracePt t="77004" x="1974850" y="3092450"/>
          <p14:tracePt t="77020" x="1873250" y="3079750"/>
          <p14:tracePt t="77037" x="1778000" y="3067050"/>
          <p14:tracePt t="77054" x="1689100" y="3060700"/>
          <p14:tracePt t="77070" x="1625600" y="3048000"/>
          <p14:tracePt t="77087" x="1568450" y="3041650"/>
          <p14:tracePt t="77104" x="1524000" y="3041650"/>
          <p14:tracePt t="77104" x="1511300" y="3041650"/>
          <p14:tracePt t="77121" x="1479550" y="3041650"/>
          <p14:tracePt t="77138" x="1441450" y="3041650"/>
          <p14:tracePt t="77154" x="1409700" y="3041650"/>
          <p14:tracePt t="77170" x="1365250" y="3041650"/>
          <p14:tracePt t="77187" x="1320800" y="3041650"/>
          <p14:tracePt t="77203" x="1263650" y="3041650"/>
          <p14:tracePt t="77220" x="1193800" y="3041650"/>
          <p14:tracePt t="77237" x="1117600" y="3041650"/>
          <p14:tracePt t="77254" x="1022350" y="3041650"/>
          <p14:tracePt t="77271" x="939800" y="3041650"/>
          <p14:tracePt t="77287" x="876300" y="3041650"/>
          <p14:tracePt t="77304" x="831850" y="3041650"/>
          <p14:tracePt t="77321" x="793750" y="3041650"/>
          <p14:tracePt t="77338" x="768350" y="3041650"/>
          <p14:tracePt t="77354" x="755650" y="3041650"/>
          <p14:tracePt t="77371" x="742950" y="3041650"/>
          <p14:tracePt t="77388" x="730250" y="3041650"/>
          <p14:tracePt t="77403" x="723900" y="3041650"/>
          <p14:tracePt t="77561" x="717550" y="3041650"/>
          <p14:tracePt t="77569" x="717550" y="3048000"/>
          <p14:tracePt t="77586" x="704850" y="3054350"/>
          <p14:tracePt t="77607" x="698500" y="3060700"/>
          <p14:tracePt t="77624" x="692150" y="3067050"/>
          <p14:tracePt t="77649" x="685800" y="3073400"/>
          <p14:tracePt t="77689" x="679450" y="3079750"/>
          <p14:tracePt t="77712" x="679450" y="3086100"/>
          <p14:tracePt t="77738" x="673100" y="3092450"/>
          <p14:tracePt t="77769" x="666750" y="3098800"/>
          <p14:tracePt t="78497" x="679450" y="3105150"/>
          <p14:tracePt t="78512" x="742950" y="3105150"/>
          <p14:tracePt t="78521" x="787400" y="3111500"/>
          <p14:tracePt t="78523" x="958850" y="3130550"/>
          <p14:tracePt t="78539" x="1295400" y="3168650"/>
          <p14:tracePt t="78554" x="1739900" y="3232150"/>
          <p14:tracePt t="78571" x="2298700" y="3295650"/>
          <p14:tracePt t="78587" x="2844800" y="3365500"/>
          <p14:tracePt t="78603" x="3225800" y="3397250"/>
          <p14:tracePt t="78620" x="3384550" y="3409950"/>
          <p14:tracePt t="78637" x="3467100" y="3416300"/>
          <p14:tracePt t="78654" x="3479800" y="3416300"/>
          <p14:tracePt t="78857" x="3467100" y="3409950"/>
          <p14:tracePt t="78865" x="3454400" y="3397250"/>
          <p14:tracePt t="78869" x="3403600" y="3340100"/>
          <p14:tracePt t="78886" x="3365500" y="3289300"/>
          <p14:tracePt t="78903" x="3340100" y="3263900"/>
          <p14:tracePt t="78920" x="3295650" y="3206750"/>
          <p14:tracePt t="78938" x="3270250" y="3181350"/>
          <p14:tracePt t="78954" x="3238500" y="3143250"/>
          <p14:tracePt t="78971" x="3219450" y="3117850"/>
          <p14:tracePt t="78987" x="3213100" y="3111500"/>
          <p14:tracePt t="79060" x="3213100" y="3105150"/>
          <p14:tracePt t="79073" x="3206750" y="3105150"/>
          <p14:tracePt t="79075" x="3200400" y="3111500"/>
          <p14:tracePt t="79086" x="3187700" y="3130550"/>
          <p14:tracePt t="79103" x="3187700" y="3143250"/>
          <p14:tracePt t="79120" x="3181350" y="3155950"/>
          <p14:tracePt t="79225" x="3181350" y="3143250"/>
          <p14:tracePt t="79233" x="3168650" y="3098800"/>
          <p14:tracePt t="79241" x="3155950" y="3048000"/>
          <p14:tracePt t="79249" x="3136900" y="2984500"/>
          <p14:tracePt t="79257" x="3086100" y="2844800"/>
          <p14:tracePt t="79270" x="3035300" y="2705100"/>
          <p14:tracePt t="79287" x="3016250" y="2616200"/>
          <p14:tracePt t="79304" x="2997200" y="2533650"/>
          <p14:tracePt t="79320" x="2997200" y="2451100"/>
          <p14:tracePt t="79338" x="2997200" y="2406650"/>
          <p14:tracePt t="79354" x="2997200" y="2387600"/>
          <p14:tracePt t="79371" x="2997200" y="2368550"/>
          <p14:tracePt t="79449" x="2997200" y="2362200"/>
          <p14:tracePt t="79482" x="2990850" y="2355850"/>
          <p14:tracePt t="79496" x="2990850" y="2349500"/>
          <p14:tracePt t="79505" x="2990850" y="2330450"/>
          <p14:tracePt t="79506" x="2990850" y="2317750"/>
          <p14:tracePt t="79519" x="2990850" y="2286000"/>
          <p14:tracePt t="79536" x="2990850" y="2235200"/>
          <p14:tracePt t="79554" x="2990850" y="2216150"/>
          <p14:tracePt t="79571" x="2990850" y="2209800"/>
          <p14:tracePt t="79792" x="2990850" y="2241550"/>
          <p14:tracePt t="79801" x="2990850" y="2292350"/>
          <p14:tracePt t="79802" x="2990850" y="2349500"/>
          <p14:tracePt t="79817" x="2990850" y="2393950"/>
          <p14:tracePt t="79836" x="2990850" y="2501900"/>
          <p14:tracePt t="79837" x="2990850" y="2590800"/>
          <p14:tracePt t="79854" x="2990850" y="2667000"/>
          <p14:tracePt t="79871" x="2990850" y="2749550"/>
          <p14:tracePt t="79887" x="2990850" y="2819400"/>
          <p14:tracePt t="79904" x="2978150" y="2908300"/>
          <p14:tracePt t="79920" x="2965450" y="3022600"/>
          <p14:tracePt t="79938" x="2952750" y="3092450"/>
          <p14:tracePt t="79954" x="2940050" y="3130550"/>
          <p14:tracePt t="79970" x="2933700" y="3162300"/>
          <p14:tracePt t="79986" x="2933700" y="3194050"/>
          <p14:tracePt t="80004" x="2933700" y="3213100"/>
          <p14:tracePt t="80021" x="2933700" y="3244850"/>
          <p14:tracePt t="80037" x="2933700" y="3282950"/>
          <p14:tracePt t="80055" x="2933700" y="3327400"/>
          <p14:tracePt t="80070" x="2933700" y="3371850"/>
          <p14:tracePt t="80086" x="2933700" y="3403600"/>
          <p14:tracePt t="80104" x="2933700" y="3441700"/>
          <p14:tracePt t="80120" x="2933700" y="3479800"/>
          <p14:tracePt t="80138" x="2933700" y="3511550"/>
          <p14:tracePt t="80154" x="2933700" y="3549650"/>
          <p14:tracePt t="80170" x="2933700" y="3594100"/>
          <p14:tracePt t="80188" x="2933700" y="3644900"/>
          <p14:tracePt t="80204" x="2933700" y="3708400"/>
          <p14:tracePt t="80221" x="2933700" y="3771900"/>
          <p14:tracePt t="80237" x="2927350" y="3835400"/>
          <p14:tracePt t="80254" x="2927350" y="3892550"/>
          <p14:tracePt t="80271" x="2927350" y="3962400"/>
          <p14:tracePt t="80288" x="2927350" y="4051300"/>
          <p14:tracePt t="80304" x="2927350" y="4146550"/>
          <p14:tracePt t="80304" x="2927350" y="4184650"/>
          <p14:tracePt t="80322" x="2927350" y="4273550"/>
          <p14:tracePt t="80338" x="2927350" y="4330700"/>
          <p14:tracePt t="80354" x="2927350" y="4394200"/>
          <p14:tracePt t="80370" x="2927350" y="4451350"/>
          <p14:tracePt t="80387" x="2927350" y="4521200"/>
          <p14:tracePt t="80404" x="2914650" y="4584700"/>
          <p14:tracePt t="80421" x="2914650" y="4641850"/>
          <p14:tracePt t="80437" x="2914650" y="4686300"/>
          <p14:tracePt t="80454" x="2908300" y="4730750"/>
          <p14:tracePt t="80470" x="2901950" y="4781550"/>
          <p14:tracePt t="80486" x="2895600" y="4819650"/>
          <p14:tracePt t="80503" x="2889250" y="4857750"/>
          <p14:tracePt t="80503" x="2882900" y="4883150"/>
          <p14:tracePt t="80522" x="2882900" y="4921250"/>
          <p14:tracePt t="80537" x="2882900" y="4959350"/>
          <p14:tracePt t="80554" x="2870200" y="4991100"/>
          <p14:tracePt t="80570" x="2870200" y="5029200"/>
          <p14:tracePt t="80587" x="2870200" y="5067300"/>
          <p14:tracePt t="80603" x="2870200" y="5092700"/>
          <p14:tracePt t="80621" x="2870200" y="5111750"/>
          <p14:tracePt t="80637" x="2870200" y="5130800"/>
          <p14:tracePt t="80654" x="2870200" y="5143500"/>
          <p14:tracePt t="80670" x="2870200" y="5149850"/>
          <p14:tracePt t="80687" x="2870200" y="5156200"/>
          <p14:tracePt t="80809" x="2863850" y="5111750"/>
          <p14:tracePt t="80817" x="2857500" y="5041900"/>
          <p14:tracePt t="80825" x="2844800" y="4927600"/>
          <p14:tracePt t="80833" x="2825750" y="4781550"/>
          <p14:tracePt t="80841" x="2806700" y="4483100"/>
          <p14:tracePt t="80853" x="2806700" y="4235450"/>
          <p14:tracePt t="80869" x="2838450" y="4038600"/>
          <p14:tracePt t="80888" x="2908300" y="3803650"/>
          <p14:tracePt t="80904" x="2984500" y="3568700"/>
          <p14:tracePt t="80904" x="3022600" y="3429000"/>
          <p14:tracePt t="80921" x="3067050" y="3232150"/>
          <p14:tracePt t="80937" x="3111500" y="3092450"/>
          <p14:tracePt t="80954" x="3143250" y="2978150"/>
          <p14:tracePt t="80970" x="3168650" y="2901950"/>
          <p14:tracePt t="80988" x="3194050" y="2832100"/>
          <p14:tracePt t="81004" x="3213100" y="2787650"/>
          <p14:tracePt t="81021" x="3232150" y="2743200"/>
          <p14:tracePt t="81037" x="3238500" y="2705100"/>
          <p14:tracePt t="81054" x="3251200" y="2673350"/>
          <p14:tracePt t="81070" x="3257550" y="2647950"/>
          <p14:tracePt t="81087" x="3270250" y="2609850"/>
          <p14:tracePt t="81104" x="3276600" y="2584450"/>
          <p14:tracePt t="81104" x="3282950" y="2571750"/>
          <p14:tracePt t="81121" x="3289300" y="2533650"/>
          <p14:tracePt t="81138" x="3302000" y="2495550"/>
          <p14:tracePt t="81154" x="3308350" y="2457450"/>
          <p14:tracePt t="81170" x="3314700" y="2432050"/>
          <p14:tracePt t="81187" x="3314700" y="2406650"/>
          <p14:tracePt t="81204" x="3314700" y="2400300"/>
          <p14:tracePt t="81220" x="3314700" y="2387600"/>
          <p14:tracePt t="81237" x="3314700" y="2374900"/>
          <p14:tracePt t="81254" x="3308350" y="2368550"/>
          <p14:tracePt t="81270" x="3295650" y="2349500"/>
          <p14:tracePt t="81287" x="3282950" y="2336800"/>
          <p14:tracePt t="81304" x="3263900" y="2298700"/>
          <p14:tracePt t="81322" x="3251200" y="2286000"/>
          <p14:tracePt t="81338" x="3232150" y="2260600"/>
          <p14:tracePt t="81354" x="3225800" y="2247900"/>
          <p14:tracePt t="81370" x="3213100" y="2241550"/>
          <p14:tracePt t="81387" x="3206750" y="2228850"/>
          <p14:tracePt t="81404" x="3200400" y="2228850"/>
          <p14:tracePt t="81420" x="3181350" y="2222500"/>
          <p14:tracePt t="81437" x="3168650" y="2216150"/>
          <p14:tracePt t="81454" x="3162300" y="2216150"/>
          <p14:tracePt t="81470" x="3149600" y="2216150"/>
          <p14:tracePt t="81488" x="3136900" y="2216150"/>
          <p14:tracePt t="81503" x="3124200" y="2216150"/>
          <p14:tracePt t="81520" x="3105150" y="2228850"/>
          <p14:tracePt t="81520" x="3086100" y="2254250"/>
          <p14:tracePt t="81538" x="3060700" y="2324100"/>
          <p14:tracePt t="81553" x="3041650" y="2432050"/>
          <p14:tracePt t="81570" x="3028950" y="2546350"/>
          <p14:tracePt t="81586" x="3028950" y="2667000"/>
          <p14:tracePt t="81603" x="3028950" y="2787650"/>
          <p14:tracePt t="81620" x="3028950" y="2895600"/>
          <p14:tracePt t="81637" x="3028950" y="2997200"/>
          <p14:tracePt t="81654" x="3028950" y="3092450"/>
          <p14:tracePt t="81670" x="3028950" y="3200400"/>
          <p14:tracePt t="81687" x="3028950" y="3327400"/>
          <p14:tracePt t="81703" x="3028950" y="3517900"/>
          <p14:tracePt t="81722" x="3028950" y="3638550"/>
          <p14:tracePt t="81737" x="3028950" y="3752850"/>
          <p14:tracePt t="81753" x="3028950" y="3867150"/>
          <p14:tracePt t="81770" x="3028950" y="3981450"/>
          <p14:tracePt t="81787" x="3035300" y="4095750"/>
          <p14:tracePt t="81803" x="3041650" y="4197350"/>
          <p14:tracePt t="81820" x="3054350" y="4298950"/>
          <p14:tracePt t="81838" x="3067050" y="4381500"/>
          <p14:tracePt t="81854" x="3073400" y="4457700"/>
          <p14:tracePt t="81871" x="3079750" y="4521200"/>
          <p14:tracePt t="81887" x="3079750" y="4591050"/>
          <p14:tracePt t="81904" x="3079750" y="4673600"/>
          <p14:tracePt t="81920" x="3086100" y="4794250"/>
          <p14:tracePt t="81938" x="3086100" y="4851400"/>
          <p14:tracePt t="81954" x="3086100" y="4889500"/>
          <p14:tracePt t="81970" x="3086100" y="4921250"/>
          <p14:tracePt t="81987" x="3086100" y="4946650"/>
          <p14:tracePt t="82004" x="3086100" y="4972050"/>
          <p14:tracePt t="82020" x="3086100" y="4984750"/>
          <p14:tracePt t="82037" x="3086100" y="4997450"/>
          <p14:tracePt t="82054" x="3086100" y="5010150"/>
          <p14:tracePt t="82070" x="3086100" y="5029200"/>
          <p14:tracePt t="82087" x="3086100" y="5041900"/>
          <p14:tracePt t="82104" x="3086100" y="5060950"/>
          <p14:tracePt t="82104" x="3086100" y="5067300"/>
          <p14:tracePt t="82121" x="3086100" y="5080000"/>
          <p14:tracePt t="82138" x="3086100" y="5092700"/>
          <p14:tracePt t="82154" x="3086100" y="5099050"/>
          <p14:tracePt t="82171" x="3086100" y="5105400"/>
          <p14:tracePt t="82187" x="3086100" y="5111750"/>
          <p14:tracePt t="82223" x="3086100" y="5118100"/>
          <p14:tracePt t="82227" x="3086100" y="5124450"/>
          <p14:tracePt t="82267" x="3086100" y="5130800"/>
          <p14:tracePt t="82281" x="3086100" y="5143500"/>
          <p14:tracePt t="82321" x="3086100" y="5149850"/>
          <p14:tracePt t="82338" x="3086100" y="5156200"/>
          <p14:tracePt t="82353" x="3079750" y="5162550"/>
          <p14:tracePt t="82393" x="3073400" y="5162550"/>
          <p14:tracePt t="82465" x="3073400" y="5168900"/>
          <p14:tracePt t="82489" x="3067050" y="5168900"/>
          <p14:tracePt t="82529" x="3060700" y="5168900"/>
          <p14:tracePt t="82553" x="3054350" y="5168900"/>
          <p14:tracePt t="82569" x="3048000" y="5168900"/>
          <p14:tracePt t="82617" x="3041650" y="5168900"/>
          <p14:tracePt t="83681" x="3028950" y="5168900"/>
          <p14:tracePt t="83685" x="3016250" y="5124450"/>
          <p14:tracePt t="83703" x="2990850" y="5060950"/>
          <p14:tracePt t="83704" x="2901950" y="4819650"/>
          <p14:tracePt t="83722" x="2863850" y="4673600"/>
          <p14:tracePt t="83738" x="2825750" y="4540250"/>
          <p14:tracePt t="83770" x="2794000" y="4432300"/>
          <p14:tracePt t="83773" x="2781300" y="4305300"/>
          <p14:tracePt t="83787" x="2743200" y="4184650"/>
          <p14:tracePt t="83804" x="2711450" y="4051300"/>
          <p14:tracePt t="83820" x="2667000" y="3930650"/>
          <p14:tracePt t="83837" x="2628900" y="3841750"/>
          <p14:tracePt t="83854" x="2597150" y="3784600"/>
          <p14:tracePt t="83870" x="2571750" y="3752850"/>
          <p14:tracePt t="83887" x="2559050" y="3733800"/>
          <p14:tracePt t="83904" x="2527300" y="3714750"/>
          <p14:tracePt t="83922" x="2470150" y="3702050"/>
          <p14:tracePt t="83937" x="2393950" y="3702050"/>
          <p14:tracePt t="83954" x="2279650" y="3702050"/>
          <p14:tracePt t="83970" x="2171700" y="3702050"/>
          <p14:tracePt t="83988" x="2070100" y="3702050"/>
          <p14:tracePt t="84004" x="2000250" y="3721100"/>
          <p14:tracePt t="84021" x="1924050" y="3733800"/>
          <p14:tracePt t="84037" x="1898650" y="3746500"/>
          <p14:tracePt t="84054" x="1879600" y="3746500"/>
          <p14:tracePt t="84071" x="1879600" y="3752850"/>
          <p14:tracePt t="84087" x="1866900" y="3759200"/>
          <p14:tracePt t="84104" x="1854200" y="3765550"/>
          <p14:tracePt t="84121" x="1847850" y="3765550"/>
          <p14:tracePt t="84137" x="1822450" y="3771900"/>
          <p14:tracePt t="84154" x="1790700" y="3771900"/>
          <p14:tracePt t="84170" x="1739900" y="3771900"/>
          <p14:tracePt t="84187" x="1657350" y="3771900"/>
          <p14:tracePt t="84203" x="1574800" y="3771900"/>
          <p14:tracePt t="84220" x="1517650" y="3771900"/>
          <p14:tracePt t="84237" x="1454150" y="3771900"/>
          <p14:tracePt t="84254" x="1390650" y="3771900"/>
          <p14:tracePt t="84270" x="1339850" y="3771900"/>
          <p14:tracePt t="84287" x="1282700" y="3771900"/>
          <p14:tracePt t="84304" x="1212850" y="3771900"/>
          <p14:tracePt t="84321" x="1174750" y="3778250"/>
          <p14:tracePt t="84337" x="1149350" y="3778250"/>
          <p14:tracePt t="84354" x="1117600" y="3790950"/>
          <p14:tracePt t="84370" x="1073150" y="3790950"/>
          <p14:tracePt t="84387" x="1028700" y="3790950"/>
          <p14:tracePt t="84404" x="977900" y="3790950"/>
          <p14:tracePt t="84421" x="933450" y="3790950"/>
          <p14:tracePt t="84437" x="876300" y="3790950"/>
          <p14:tracePt t="84454" x="825500" y="3790950"/>
          <p14:tracePt t="84470" x="787400" y="3790950"/>
          <p14:tracePt t="84487" x="768350" y="3790950"/>
          <p14:tracePt t="84503" x="755650" y="3790950"/>
          <p14:tracePt t="84521" x="749300" y="3790950"/>
          <p14:tracePt t="84537" x="742950" y="3790950"/>
          <p14:tracePt t="84554" x="742950" y="3803650"/>
          <p14:tracePt t="84570" x="742950" y="3816350"/>
          <p14:tracePt t="84586" x="742950" y="3822700"/>
          <p14:tracePt t="84603" x="749300" y="3829050"/>
          <p14:tracePt t="84641" x="749300" y="3835400"/>
          <p14:tracePt t="84666" x="755650" y="3835400"/>
          <p14:tracePt t="84681" x="768350" y="3835400"/>
          <p14:tracePt t="84689" x="781050" y="3835400"/>
          <p14:tracePt t="84703" x="800100" y="3841750"/>
          <p14:tracePt t="84704" x="812800" y="3841750"/>
          <p14:tracePt t="84719" x="844550" y="3841750"/>
          <p14:tracePt t="84736" x="876300" y="3841750"/>
          <p14:tracePt t="84753" x="889000" y="3841750"/>
          <p14:tracePt t="84769" x="908050" y="3829050"/>
          <p14:tracePt t="84787" x="920750" y="3822700"/>
          <p14:tracePt t="84803" x="927100" y="3816350"/>
          <p14:tracePt t="84820" x="927100" y="3810000"/>
          <p14:tracePt t="86184" x="939800" y="3810000"/>
          <p14:tracePt t="86196" x="1003300" y="3835400"/>
          <p14:tracePt t="86203" x="1054100" y="3854450"/>
          <p14:tracePt t="86204" x="1219200" y="3917950"/>
          <p14:tracePt t="86221" x="1504950" y="4013200"/>
          <p14:tracePt t="86237" x="1822450" y="4095750"/>
          <p14:tracePt t="86254" x="2127250" y="4140200"/>
          <p14:tracePt t="86269" x="2387600" y="4171950"/>
          <p14:tracePt t="86287" x="2559050" y="4171950"/>
          <p14:tracePt t="86304" x="2724150" y="4165600"/>
          <p14:tracePt t="86320" x="2921000" y="4114800"/>
          <p14:tracePt t="86337" x="3067050" y="4032250"/>
          <p14:tracePt t="86353" x="3213100" y="3937000"/>
          <p14:tracePt t="86370" x="3352800" y="3829050"/>
          <p14:tracePt t="86387" x="3536950" y="3676650"/>
          <p14:tracePt t="86403" x="3714750" y="3517900"/>
          <p14:tracePt t="86419" x="3822700" y="3365500"/>
          <p14:tracePt t="86437" x="3911600" y="3187700"/>
          <p14:tracePt t="86453" x="3975100" y="3035300"/>
          <p14:tracePt t="86470" x="3994150" y="2889250"/>
          <p14:tracePt t="86487" x="4006850" y="2755900"/>
          <p14:tracePt t="86503" x="4000500" y="2609850"/>
          <p14:tracePt t="86520" x="3975100" y="2425700"/>
          <p14:tracePt t="86537" x="3943350" y="2324100"/>
          <p14:tracePt t="86553" x="3924300" y="2247900"/>
          <p14:tracePt t="86570" x="3905250" y="2197100"/>
          <p14:tracePt t="86587" x="3892550" y="2159000"/>
          <p14:tracePt t="86603" x="3886200" y="2139950"/>
          <p14:tracePt t="86619" x="3879850" y="2120900"/>
          <p14:tracePt t="86636" x="3873500" y="2095500"/>
          <p14:tracePt t="86653" x="3867150" y="2076450"/>
          <p14:tracePt t="86669" x="3854450" y="2051050"/>
          <p14:tracePt t="86686" x="3848100" y="2032000"/>
          <p14:tracePt t="86703" x="3848100" y="2025650"/>
          <p14:tracePt t="86719" x="3841750" y="2006600"/>
          <p14:tracePt t="86738" x="3835400" y="1981200"/>
          <p14:tracePt t="86753" x="3822700" y="1943100"/>
          <p14:tracePt t="86770" x="3810000" y="1905000"/>
          <p14:tracePt t="86787" x="3790950" y="1860550"/>
          <p14:tracePt t="86803" x="3752850" y="1803400"/>
          <p14:tracePt t="86820" x="3733800" y="1765300"/>
          <p14:tracePt t="86837" x="3708400" y="1739900"/>
          <p14:tracePt t="86854" x="3683000" y="1714500"/>
          <p14:tracePt t="86870" x="3670300" y="1701800"/>
          <p14:tracePt t="87097" x="3702050" y="1701800"/>
          <p14:tracePt t="87105" x="3765550" y="1701800"/>
          <p14:tracePt t="87121" x="3905250" y="1701800"/>
          <p14:tracePt t="87122" x="3975100" y="1701800"/>
          <p14:tracePt t="87136" x="4127500" y="1701800"/>
          <p14:tracePt t="87153" x="4191000" y="1701800"/>
          <p14:tracePt t="87169" x="4222750" y="1695450"/>
          <p14:tracePt t="87187" x="4248150" y="1689100"/>
          <p14:tracePt t="87203" x="4273550" y="1689100"/>
          <p14:tracePt t="87220" x="4279900" y="1689100"/>
          <p14:tracePt t="87237" x="4286250" y="1689100"/>
          <p14:tracePt t="87253" x="4292600" y="1689100"/>
          <p14:tracePt t="87270" x="4305300" y="1689100"/>
          <p14:tracePt t="87287" x="4318000" y="1689100"/>
          <p14:tracePt t="87303" x="4330700" y="1689100"/>
          <p14:tracePt t="87303" x="4337050" y="1689100"/>
          <p14:tracePt t="87321" x="4349750" y="1682750"/>
          <p14:tracePt t="87337" x="4368800" y="1676400"/>
          <p14:tracePt t="87354" x="4387850" y="1676400"/>
          <p14:tracePt t="87370" x="4413250" y="1676400"/>
          <p14:tracePt t="87387" x="4432300" y="1676400"/>
          <p14:tracePt t="87403" x="4451350" y="1676400"/>
          <p14:tracePt t="87420" x="4464050" y="1676400"/>
          <p14:tracePt t="87436" x="4483100" y="1670050"/>
          <p14:tracePt t="87454" x="4489450" y="1670050"/>
          <p14:tracePt t="87681" x="4483100" y="1663700"/>
          <p14:tracePt t="87689" x="4464050" y="1663700"/>
          <p14:tracePt t="87696" x="4445000" y="1657350"/>
          <p14:tracePt t="87704" x="4425950" y="1657350"/>
          <p14:tracePt t="87711" x="4400550" y="1651000"/>
          <p14:tracePt t="87719" x="4368800" y="1644650"/>
          <p14:tracePt t="87736" x="4337050" y="1638300"/>
          <p14:tracePt t="87753" x="4324350" y="1638300"/>
          <p14:tracePt t="87769" x="4318000" y="1638300"/>
          <p14:tracePt t="87787" x="4311650" y="1638300"/>
          <p14:tracePt t="87803" x="4298950" y="1638300"/>
          <p14:tracePt t="87820" x="4286250" y="1638300"/>
          <p14:tracePt t="87837" x="4279900" y="1631950"/>
          <p14:tracePt t="87853" x="4254500" y="1631950"/>
          <p14:tracePt t="87870" x="4235450" y="1631950"/>
          <p14:tracePt t="87887" x="4210050" y="1631950"/>
          <p14:tracePt t="87903" x="4191000" y="1631950"/>
          <p14:tracePt t="87903" x="4178300" y="1631950"/>
          <p14:tracePt t="87922" x="4165600" y="1631950"/>
          <p14:tracePt t="87937" x="4146550" y="1631950"/>
          <p14:tracePt t="87953" x="4127500" y="1631950"/>
          <p14:tracePt t="87970" x="4114800" y="1631950"/>
          <p14:tracePt t="87986" x="4108450" y="1631950"/>
          <p14:tracePt t="88003" x="4089400" y="1631950"/>
          <p14:tracePt t="88020" x="4076700" y="1631950"/>
          <p14:tracePt t="88036" x="4064000" y="1631950"/>
          <p14:tracePt t="88053" x="4038600" y="1631950"/>
          <p14:tracePt t="88069" x="4032250" y="1631950"/>
          <p14:tracePt t="88087" x="4019550" y="1631950"/>
          <p14:tracePt t="88103" x="4006850" y="1631950"/>
          <p14:tracePt t="88122" x="3994150" y="1631950"/>
          <p14:tracePt t="88138" x="3987800" y="1631950"/>
          <p14:tracePt t="88154" x="3981450" y="1631950"/>
          <p14:tracePt t="88200" x="3975100" y="1631950"/>
          <p14:tracePt t="88204" x="3968750" y="1631950"/>
          <p14:tracePt t="88242" x="3962400" y="1631950"/>
          <p14:tracePt t="89937" x="3937000" y="1631950"/>
          <p14:tracePt t="89945" x="3905250" y="1631950"/>
          <p14:tracePt t="89953" x="3816350" y="1631950"/>
          <p14:tracePt t="89962" x="3765550" y="1631950"/>
          <p14:tracePt t="89971" x="3702050" y="1631950"/>
          <p14:tracePt t="89988" x="3663950" y="1631950"/>
          <p14:tracePt t="90005" x="3644900" y="1631950"/>
          <p14:tracePt t="90022" x="3638550" y="1631950"/>
          <p14:tracePt t="90038" x="3632200" y="1631950"/>
          <p14:tracePt t="90054" x="3619500" y="1631950"/>
          <p14:tracePt t="90071" x="3606800" y="1631950"/>
          <p14:tracePt t="90087" x="3600450" y="1631950"/>
          <p14:tracePt t="90104" x="3581400" y="1631950"/>
          <p14:tracePt t="90122" x="3568700" y="1631950"/>
          <p14:tracePt t="90138" x="3556000" y="1631950"/>
          <p14:tracePt t="90155" x="3549650" y="1631950"/>
          <p14:tracePt t="90362" x="3562350" y="1631950"/>
          <p14:tracePt t="90369" x="3587750" y="1631950"/>
          <p14:tracePt t="90385" x="3600450" y="1631950"/>
          <p14:tracePt t="90388" x="3638550" y="1631950"/>
          <p14:tracePt t="90403" x="3702050" y="1631950"/>
          <p14:tracePt t="90420" x="3790950" y="1644650"/>
          <p14:tracePt t="90437" x="3879850" y="1651000"/>
          <p14:tracePt t="90454" x="3968750" y="1657350"/>
          <p14:tracePt t="90471" x="4051300" y="1657350"/>
          <p14:tracePt t="90488" x="4121150" y="1657350"/>
          <p14:tracePt t="90507" x="4146550" y="1663700"/>
          <p14:tracePt t="90522" x="4159250" y="1663700"/>
          <p14:tracePt t="90626" x="4165600" y="1663700"/>
          <p14:tracePt t="91529" x="4140200" y="1676400"/>
          <p14:tracePt t="91537" x="4089400" y="1701800"/>
          <p14:tracePt t="91554" x="4057650" y="1720850"/>
          <p14:tracePt t="91555" x="4000500" y="1771650"/>
          <p14:tracePt t="91572" x="3911600" y="1854200"/>
          <p14:tracePt t="91589" x="3816350" y="1974850"/>
          <p14:tracePt t="91605" x="3714750" y="2095500"/>
          <p14:tracePt t="91621" x="3606800" y="2235200"/>
          <p14:tracePt t="91637" x="3517900" y="2362200"/>
          <p14:tracePt t="91654" x="3435350" y="2482850"/>
          <p14:tracePt t="91671" x="3371850" y="2571750"/>
          <p14:tracePt t="91687" x="3327400" y="2641600"/>
          <p14:tracePt t="91704" x="3289300" y="2705100"/>
          <p14:tracePt t="91721" x="3219450" y="2787650"/>
          <p14:tracePt t="91738" x="3175000" y="2838450"/>
          <p14:tracePt t="91754" x="3117850" y="2882900"/>
          <p14:tracePt t="91772" x="3067050" y="2927350"/>
          <p14:tracePt t="91788" x="3035300" y="2946400"/>
          <p14:tracePt t="91805" x="3003550" y="2952750"/>
          <p14:tracePt t="91821" x="2965450" y="2971800"/>
          <p14:tracePt t="91837" x="2927350" y="2978150"/>
          <p14:tracePt t="91854" x="2844800" y="2997200"/>
          <p14:tracePt t="91871" x="2686050" y="3022600"/>
          <p14:tracePt t="91888" x="2470150" y="3054350"/>
          <p14:tracePt t="91905" x="2012950" y="3079750"/>
          <p14:tracePt t="91922" x="1733550" y="3079750"/>
          <p14:tracePt t="91938" x="1498600" y="3054350"/>
          <p14:tracePt t="91954" x="1339850" y="3009900"/>
          <p14:tracePt t="91971" x="1219200" y="2971800"/>
          <p14:tracePt t="91987" x="1143000" y="2933700"/>
          <p14:tracePt t="92004" x="1092200" y="2895600"/>
          <p14:tracePt t="92021" x="1079500" y="2882900"/>
          <p14:tracePt t="92038" x="1073150" y="2876550"/>
          <p14:tracePt t="92082" x="1073150" y="2870200"/>
          <p14:tracePt t="92085" x="1085850" y="2863850"/>
          <p14:tracePt t="92096" x="1098550" y="2844800"/>
          <p14:tracePt t="92104" x="1136650" y="2800350"/>
          <p14:tracePt t="92120" x="1168400" y="2724150"/>
          <p14:tracePt t="92120" x="1187450" y="2673350"/>
          <p14:tracePt t="92137" x="1206500" y="2540000"/>
          <p14:tracePt t="92154" x="1212850" y="2374900"/>
          <p14:tracePt t="92172" x="1212850" y="2235200"/>
          <p14:tracePt t="92188" x="1200150" y="2152650"/>
          <p14:tracePt t="92205" x="1193800" y="2133600"/>
          <p14:tracePt t="92313" x="1193800" y="2139950"/>
          <p14:tracePt t="92329" x="1181100" y="2222500"/>
          <p14:tracePt t="92338" x="1174750" y="2273300"/>
          <p14:tracePt t="92339" x="1162050" y="2387600"/>
          <p14:tracePt t="92353" x="1143000" y="2520950"/>
          <p14:tracePt t="92370" x="1123950" y="2635250"/>
          <p14:tracePt t="92387" x="1111250" y="2724150"/>
          <p14:tracePt t="92405" x="1111250" y="2762250"/>
          <p14:tracePt t="92421" x="1104900" y="2774950"/>
          <p14:tracePt t="92437" x="1104900" y="2781300"/>
          <p14:tracePt t="92545" x="1092200" y="2749550"/>
          <p14:tracePt t="92551" x="1085850" y="2705100"/>
          <p14:tracePt t="92561" x="1066800" y="2616200"/>
          <p14:tracePt t="92565" x="1041400" y="2546350"/>
          <p14:tracePt t="92570" x="977900" y="2362200"/>
          <p14:tracePt t="92587" x="946150" y="2247900"/>
          <p14:tracePt t="92604" x="939800" y="2197100"/>
          <p14:tracePt t="92620" x="939800" y="2184400"/>
          <p14:tracePt t="92721" x="939800" y="2222500"/>
          <p14:tracePt t="92726" x="939800" y="2260600"/>
          <p14:tracePt t="92737" x="939800" y="2317750"/>
          <p14:tracePt t="92738" x="952500" y="2413000"/>
          <p14:tracePt t="92753" x="971550" y="2501900"/>
          <p14:tracePt t="92770" x="977900" y="2565400"/>
          <p14:tracePt t="92788" x="977900" y="2590800"/>
          <p14:tracePt t="92985" x="977900" y="2546350"/>
          <p14:tracePt t="92997" x="977900" y="2489200"/>
          <p14:tracePt t="93003" x="971550" y="2451100"/>
          <p14:tracePt t="93006" x="971550" y="2406650"/>
          <p14:tracePt t="93020" x="965200" y="2400300"/>
          <p14:tracePt t="93113" x="965200" y="2393950"/>
          <p14:tracePt t="93121" x="971550" y="2393950"/>
          <p14:tracePt t="93129" x="984250" y="2413000"/>
          <p14:tracePt t="93137" x="996950" y="2444750"/>
          <p14:tracePt t="93139" x="1009650" y="2520950"/>
          <p14:tracePt t="93153" x="1022350" y="2603500"/>
          <p14:tracePt t="93170" x="1022350" y="2654300"/>
          <p14:tracePt t="93187" x="1022350" y="2686050"/>
          <p14:tracePt t="93204" x="1022350" y="2711450"/>
          <p14:tracePt t="93221" x="1022350" y="2724150"/>
          <p14:tracePt t="93238" x="1022350" y="2730500"/>
          <p14:tracePt t="93337" x="1022350" y="2736850"/>
          <p14:tracePt t="96656" x="1028700" y="2736850"/>
          <p14:tracePt t="96674" x="1035050" y="2736850"/>
          <p14:tracePt t="96687" x="1041400" y="2736850"/>
          <p14:tracePt t="96695" x="1047750" y="2736850"/>
          <p14:tracePt t="96705" x="1054100" y="2736850"/>
          <p14:tracePt t="96751" x="1066800" y="2736850"/>
          <p14:tracePt t="96770" x="1073150" y="2736850"/>
          <p14:tracePt t="96825" x="1079500" y="2736850"/>
          <p14:tracePt t="97217" x="1073150" y="2736850"/>
          <p14:tracePt t="97241" x="1066800" y="2736850"/>
          <p14:tracePt t="97248" x="1060450" y="2736850"/>
          <p14:tracePt t="97257" x="1054100" y="2736850"/>
          <p14:tracePt t="97273" x="1047750" y="2736850"/>
          <p14:tracePt t="97273" x="1041400" y="2743200"/>
          <p14:tracePt t="97297" x="1035050" y="2743200"/>
          <p14:tracePt t="97305" x="1035050" y="2749550"/>
          <p14:tracePt t="97321" x="1028700" y="2749550"/>
          <p14:tracePt t="97338" x="1028700" y="2755900"/>
          <p14:tracePt t="97339" x="1022350" y="2762250"/>
          <p14:tracePt t="97353" x="1016000" y="2774950"/>
          <p14:tracePt t="97369" x="1016000" y="2787650"/>
          <p14:tracePt t="97387" x="1009650" y="2800350"/>
          <p14:tracePt t="97482" x="1009650" y="2806700"/>
          <p14:tracePt t="97569" x="1003300" y="2806700"/>
          <p14:tracePt t="97577" x="996950" y="2806700"/>
          <p14:tracePt t="97586" x="990600" y="2806700"/>
          <p14:tracePt t="97588" x="984250" y="2794000"/>
          <p14:tracePt t="97603" x="977900" y="2774950"/>
          <p14:tracePt t="97620" x="971550" y="2762250"/>
          <p14:tracePt t="97636" x="965200" y="2749550"/>
          <p14:tracePt t="97654" x="965200" y="2743200"/>
          <p14:tracePt t="97670" x="965200" y="2736850"/>
          <p14:tracePt t="97687" x="958850" y="2717800"/>
          <p14:tracePt t="97731" x="958850" y="2711450"/>
          <p14:tracePt t="97762" x="952500" y="2705100"/>
          <p14:tracePt t="97817" x="952500" y="2698750"/>
          <p14:tracePt t="98897" x="946150" y="2717800"/>
          <p14:tracePt t="98905" x="933450" y="2749550"/>
          <p14:tracePt t="98913" x="927100" y="2762250"/>
          <p14:tracePt t="98930" x="920750" y="2813050"/>
          <p14:tracePt t="98931" x="914400" y="2832100"/>
          <p14:tracePt t="98938" x="895350" y="2889250"/>
          <p14:tracePt t="98954" x="876300" y="2946400"/>
          <p14:tracePt t="98970" x="863600" y="3003550"/>
          <p14:tracePt t="98986" x="844550" y="3060700"/>
          <p14:tracePt t="99004" x="831850" y="3098800"/>
          <p14:tracePt t="99020" x="831850" y="3124200"/>
          <p14:tracePt t="99037" x="819150" y="3149600"/>
          <p14:tracePt t="99054" x="812800" y="3168650"/>
          <p14:tracePt t="99070" x="812800" y="3181350"/>
          <p14:tracePt t="99087" x="800100" y="3213100"/>
          <p14:tracePt t="99104" x="793750" y="3238500"/>
          <p14:tracePt t="99120" x="787400" y="3270250"/>
          <p14:tracePt t="99138" x="781050" y="3289300"/>
          <p14:tracePt t="99154" x="781050" y="3302000"/>
          <p14:tracePt t="99170" x="781050" y="3308350"/>
          <p14:tracePt t="99187" x="774700" y="3321050"/>
          <p14:tracePt t="99204" x="774700" y="3327400"/>
          <p14:tracePt t="99220" x="768350" y="3346450"/>
          <p14:tracePt t="99237" x="768350" y="3352800"/>
          <p14:tracePt t="99254" x="762000" y="3365500"/>
          <p14:tracePt t="99271" x="762000" y="3378200"/>
          <p14:tracePt t="99288" x="755650" y="3390900"/>
          <p14:tracePt t="99304" x="755650" y="3397250"/>
          <p14:tracePt t="99320" x="755650" y="3403600"/>
          <p14:tracePt t="99364" x="755650" y="3409950"/>
          <p14:tracePt t="100441" x="749300" y="3371850"/>
          <p14:tracePt t="100449" x="742950" y="3327400"/>
          <p14:tracePt t="100452" x="717550" y="3206750"/>
          <p14:tracePt t="100470" x="692150" y="3098800"/>
          <p14:tracePt t="100488" x="685800" y="2971800"/>
          <p14:tracePt t="100505" x="685800" y="2914650"/>
          <p14:tracePt t="100522" x="685800" y="2870200"/>
          <p14:tracePt t="100537" x="685800" y="2832100"/>
          <p14:tracePt t="100554" x="685800" y="2813050"/>
          <p14:tracePt t="100570" x="685800" y="2794000"/>
          <p14:tracePt t="100587" x="685800" y="2781300"/>
          <p14:tracePt t="100603" x="685800" y="2768600"/>
          <p14:tracePt t="100620" x="685800" y="2762250"/>
          <p14:tracePt t="100636" x="685800" y="2749550"/>
          <p14:tracePt t="100653" x="685800" y="2743200"/>
          <p14:tracePt t="100670" x="685800" y="2730500"/>
          <p14:tracePt t="100687" x="685800" y="2724150"/>
          <p14:tracePt t="100703" x="685800" y="2705100"/>
          <p14:tracePt t="100703" x="685800" y="2698750"/>
          <p14:tracePt t="100721" x="685800" y="2673350"/>
          <p14:tracePt t="100737" x="685800" y="2660650"/>
          <p14:tracePt t="100754" x="685800" y="2647950"/>
          <p14:tracePt t="100985" x="692150" y="2654300"/>
          <p14:tracePt t="100986" x="692150" y="2692400"/>
          <p14:tracePt t="101001" x="692150" y="2736850"/>
          <p14:tracePt t="101009" x="692150" y="2838450"/>
          <p14:tracePt t="101019" x="692150" y="2940050"/>
          <p14:tracePt t="101037" x="692150" y="3022600"/>
          <p14:tracePt t="101054" x="692150" y="3086100"/>
          <p14:tracePt t="101070" x="692150" y="3130550"/>
          <p14:tracePt t="101087" x="692150" y="3168650"/>
          <p14:tracePt t="101103" x="692150" y="3213100"/>
          <p14:tracePt t="101121" x="692150" y="3238500"/>
          <p14:tracePt t="101137" x="692150" y="3263900"/>
          <p14:tracePt t="101154" x="692150" y="3282950"/>
          <p14:tracePt t="101170" x="692150" y="3295650"/>
          <p14:tracePt t="101187" x="692150" y="3314700"/>
          <p14:tracePt t="101204" x="692150" y="3327400"/>
          <p14:tracePt t="101220" x="692150" y="3333750"/>
          <p14:tracePt t="101237" x="692150" y="3340100"/>
          <p14:tracePt t="101254" x="692150" y="3346450"/>
          <p14:tracePt t="101304" x="692150" y="3352800"/>
          <p14:tracePt t="101425" x="704850" y="3352800"/>
          <p14:tracePt t="101433" x="704850" y="3333750"/>
          <p14:tracePt t="101445" x="704850" y="3289300"/>
          <p14:tracePt t="101453" x="704850" y="3219450"/>
          <p14:tracePt t="101454" x="704850" y="3060700"/>
          <p14:tracePt t="101469" x="704850" y="2901950"/>
          <p14:tracePt t="101486" x="704850" y="2806700"/>
          <p14:tracePt t="101503" x="704850" y="2736850"/>
          <p14:tracePt t="101522" x="711200" y="2717800"/>
          <p14:tracePt t="101777" x="711200" y="2743200"/>
          <p14:tracePt t="101785" x="717550" y="2806700"/>
          <p14:tracePt t="101792" x="717550" y="2857500"/>
          <p14:tracePt t="101800" x="717550" y="2908300"/>
          <p14:tracePt t="101803" x="717550" y="3016250"/>
          <p14:tracePt t="101819" x="717550" y="3098800"/>
          <p14:tracePt t="101837" x="717550" y="3162300"/>
          <p14:tracePt t="101853" x="717550" y="3206750"/>
          <p14:tracePt t="101870" x="717550" y="3238500"/>
          <p14:tracePt t="101886" x="723900" y="3257550"/>
          <p14:tracePt t="101903" x="723900" y="3276600"/>
          <p14:tracePt t="101920" x="723900" y="3282950"/>
          <p14:tracePt t="102609" x="755650" y="3282950"/>
          <p14:tracePt t="102616" x="819150" y="3263900"/>
          <p14:tracePt t="102625" x="1117600" y="3232150"/>
          <p14:tracePt t="102636" x="1670050" y="3206750"/>
          <p14:tracePt t="102655" x="2374900" y="3206750"/>
          <p14:tracePt t="102672" x="3073400" y="3155950"/>
          <p14:tracePt t="102687" x="3689350" y="3143250"/>
          <p14:tracePt t="102704" x="4394200" y="3092450"/>
          <p14:tracePt t="102721" x="4616450" y="3092450"/>
          <p14:tracePt t="102737" x="4756150" y="3067050"/>
          <p14:tracePt t="102754" x="4845050" y="3054350"/>
          <p14:tracePt t="102770" x="4889500" y="3048000"/>
          <p14:tracePt t="102787" x="4927600" y="3035300"/>
          <p14:tracePt t="102804" x="4953000" y="3022600"/>
          <p14:tracePt t="102820" x="4978400" y="3003550"/>
          <p14:tracePt t="102838" x="4991100" y="2990850"/>
          <p14:tracePt t="102854" x="4997450" y="2990850"/>
          <p14:tracePt t="102871" x="4997450" y="2984500"/>
          <p14:tracePt t="102887" x="4997450" y="2965450"/>
          <p14:tracePt t="102887" x="5003800" y="2959100"/>
          <p14:tracePt t="102905" x="5003800" y="2946400"/>
          <p14:tracePt t="102920" x="5003800" y="2901950"/>
          <p14:tracePt t="102937" x="4991100" y="2851150"/>
          <p14:tracePt t="102954" x="4978400" y="2825750"/>
          <p14:tracePt t="102970" x="4946650" y="2787650"/>
          <p14:tracePt t="102987" x="4902200" y="2755900"/>
          <p14:tracePt t="103004" x="4845050" y="2736850"/>
          <p14:tracePt t="103020" x="4762500" y="2711450"/>
          <p14:tracePt t="103037" x="4679950" y="2698750"/>
          <p14:tracePt t="103054" x="4610100" y="2686050"/>
          <p14:tracePt t="103070" x="4559300" y="2679700"/>
          <p14:tracePt t="103087" x="4533900" y="2679700"/>
          <p14:tracePt t="103104" x="4495800" y="2679700"/>
          <p14:tracePt t="103121" x="4483100" y="2679700"/>
          <p14:tracePt t="103137" x="4470400" y="2679700"/>
          <p14:tracePt t="103154" x="4457700" y="2679700"/>
          <p14:tracePt t="103170" x="4451350" y="2679700"/>
          <p14:tracePt t="103187" x="4438650" y="2686050"/>
          <p14:tracePt t="103204" x="4432300" y="2686050"/>
          <p14:tracePt t="103220" x="4419600" y="2686050"/>
          <p14:tracePt t="103237" x="4413250" y="2698750"/>
          <p14:tracePt t="103253" x="4400550" y="2698750"/>
          <p14:tracePt t="103270" x="4381500" y="2705100"/>
          <p14:tracePt t="103287" x="4356100" y="2717800"/>
          <p14:tracePt t="103304" x="4324350" y="2724150"/>
          <p14:tracePt t="103321" x="4305300" y="2730500"/>
          <p14:tracePt t="103338" x="4286250" y="2730500"/>
          <p14:tracePt t="103354" x="4273550" y="2730500"/>
          <p14:tracePt t="103370" x="4260850" y="2736850"/>
          <p14:tracePt t="103387" x="4254500" y="2743200"/>
          <p14:tracePt t="103403" x="4248150" y="2743200"/>
          <p14:tracePt t="103420" x="4241800" y="2743200"/>
          <p14:tracePt t="103467" x="4235450" y="2743200"/>
          <p14:tracePt t="103688" x="4229100" y="2743200"/>
          <p14:tracePt t="103697" x="4222750" y="2730500"/>
          <p14:tracePt t="103704" x="4222750" y="2724150"/>
          <p14:tracePt t="103713" x="4216400" y="2717800"/>
          <p14:tracePt t="103719" x="4216400" y="2705100"/>
          <p14:tracePt t="103737" x="4216400" y="2698750"/>
          <p14:tracePt t="105553" x="4210050" y="2692400"/>
          <p14:tracePt t="105560" x="4197350" y="2692400"/>
          <p14:tracePt t="105564" x="4159250" y="2692400"/>
          <p14:tracePt t="105569" x="4076700" y="2692400"/>
          <p14:tracePt t="105587" x="3981450" y="2698750"/>
          <p14:tracePt t="105605" x="3930650" y="2717800"/>
          <p14:tracePt t="105622" x="3905250" y="2724150"/>
          <p14:tracePt t="105793" x="3911600" y="2724150"/>
          <p14:tracePt t="105802" x="3917950" y="2724150"/>
          <p14:tracePt t="105817" x="3924300" y="2724150"/>
          <p14:tracePt t="105825" x="3937000" y="2724150"/>
          <p14:tracePt t="105829" x="3943350" y="2724150"/>
          <p14:tracePt t="105836" x="3968750" y="2724150"/>
          <p14:tracePt t="105853" x="3994150" y="2724150"/>
          <p14:tracePt t="105870" x="4013200" y="2724150"/>
          <p14:tracePt t="105887" x="4019550" y="2724150"/>
          <p14:tracePt t="105903" x="4025900" y="2724150"/>
          <p14:tracePt t="106017" x="4032250" y="2724150"/>
          <p14:tracePt t="106032" x="4038600" y="2724150"/>
          <p14:tracePt t="106049" x="4051300" y="2730500"/>
          <p14:tracePt t="106057" x="4051300" y="2736850"/>
          <p14:tracePt t="106073" x="4057650" y="2736850"/>
          <p14:tracePt t="106074" x="4057650" y="2743200"/>
          <p14:tracePt t="106105" x="4064000" y="2743200"/>
          <p14:tracePt t="106106" x="4070350" y="2743200"/>
          <p14:tracePt t="106138" x="4076700" y="2743200"/>
          <p14:tracePt t="106139" x="4083050" y="2743200"/>
          <p14:tracePt t="106153" x="4089400" y="2743200"/>
          <p14:tracePt t="106170" x="4095750" y="2743200"/>
          <p14:tracePt t="106249" x="4102100" y="2743200"/>
          <p14:tracePt t="106817" x="4108450" y="2743200"/>
          <p14:tracePt t="106833" x="4108450" y="2730500"/>
          <p14:tracePt t="106841" x="4108450" y="2724150"/>
          <p14:tracePt t="106849" x="4108450" y="2717800"/>
          <p14:tracePt t="106855" x="4108450" y="2705100"/>
          <p14:tracePt t="106871" x="4108450" y="2698750"/>
          <p14:tracePt t="106886" x="4108450" y="2686050"/>
          <p14:tracePt t="107105" x="4108450" y="2692400"/>
          <p14:tracePt t="107114" x="4108450" y="2705100"/>
          <p14:tracePt t="107121" x="4108450" y="2711450"/>
          <p14:tracePt t="107122" x="4114800" y="2717800"/>
          <p14:tracePt t="107136" x="4114800" y="2730500"/>
          <p14:tracePt t="107153" x="4114800" y="2736850"/>
          <p14:tracePt t="107329" x="4114800" y="2724150"/>
          <p14:tracePt t="107337" x="4114800" y="2698750"/>
          <p14:tracePt t="107353" x="4108450" y="2686050"/>
          <p14:tracePt t="107354" x="4108450" y="2679700"/>
          <p14:tracePt t="107370" x="4108450" y="2673350"/>
          <p14:tracePt t="107489" x="4108450" y="2679700"/>
          <p14:tracePt t="107497" x="4108450" y="2692400"/>
          <p14:tracePt t="107505" x="4102100" y="2717800"/>
          <p14:tracePt t="107521" x="4102100" y="2730500"/>
          <p14:tracePt t="107522" x="4102100" y="2736850"/>
          <p14:tracePt t="107536" x="4095750" y="2749550"/>
          <p14:tracePt t="107657" x="4095750" y="2755900"/>
          <p14:tracePt t="107665" x="4089400" y="2755900"/>
          <p14:tracePt t="107679" x="4083050" y="2755900"/>
          <p14:tracePt t="107680" x="4076700" y="2749550"/>
          <p14:tracePt t="107686" x="4070350" y="2743200"/>
          <p14:tracePt t="107778" x="4070350" y="2736850"/>
          <p14:tracePt t="107794" x="4076700" y="2736850"/>
          <p14:tracePt t="107794" x="4089400" y="2736850"/>
          <p14:tracePt t="107819" x="4089400" y="2743200"/>
          <p14:tracePt t="107820" x="4089400" y="2749550"/>
          <p14:tracePt t="107840" x="4089400" y="2755900"/>
          <p14:tracePt t="107865" x="4089400" y="2762250"/>
          <p14:tracePt t="108321" x="4095750" y="2762250"/>
          <p14:tracePt t="109217" x="4095750" y="2755900"/>
          <p14:tracePt t="109241" x="4095750" y="2749550"/>
          <p14:tracePt t="109257" x="4095750" y="2743200"/>
          <p14:tracePt t="109313" x="4095750" y="2736850"/>
          <p14:tracePt t="109593" x="4095750" y="2730500"/>
          <p14:tracePt t="109602" x="4095750" y="2717800"/>
          <p14:tracePt t="109609" x="4095750" y="2711450"/>
          <p14:tracePt t="109617" x="4095750" y="2705100"/>
          <p14:tracePt t="109624" x="4095750" y="2698750"/>
          <p14:tracePt t="115257" x="4089400" y="2711450"/>
          <p14:tracePt t="115265" x="4070350" y="2724150"/>
          <p14:tracePt t="115273" x="4051300" y="2749550"/>
          <p14:tracePt t="115274" x="4038600" y="2762250"/>
          <p14:tracePt t="115288" x="3987800" y="2813050"/>
          <p14:tracePt t="115305" x="3949700" y="2851150"/>
          <p14:tracePt t="115322" x="3911600" y="2882900"/>
          <p14:tracePt t="115339" x="3848100" y="2914650"/>
          <p14:tracePt t="115356" x="3746500" y="2946400"/>
          <p14:tracePt t="115372" x="3663950" y="2984500"/>
          <p14:tracePt t="115387" x="3530600" y="3035300"/>
          <p14:tracePt t="115404" x="3365500" y="3092450"/>
          <p14:tracePt t="115420" x="3117850" y="3175000"/>
          <p14:tracePt t="115437" x="2901950" y="3225800"/>
          <p14:tracePt t="115454" x="2774950" y="3263900"/>
          <p14:tracePt t="115470" x="2667000" y="3276600"/>
          <p14:tracePt t="115487" x="2590800" y="3282950"/>
          <p14:tracePt t="115504" x="2501900" y="3282950"/>
          <p14:tracePt t="115520" x="2362200" y="3282950"/>
          <p14:tracePt t="115538" x="2247900" y="3282950"/>
          <p14:tracePt t="115554" x="2120900" y="3282950"/>
          <p14:tracePt t="115571" x="1993900" y="3289300"/>
          <p14:tracePt t="115587" x="1892300" y="3295650"/>
          <p14:tracePt t="115604" x="1809750" y="3295650"/>
          <p14:tracePt t="115620" x="1752600" y="3295650"/>
          <p14:tracePt t="115638" x="1701800" y="3295650"/>
          <p14:tracePt t="115654" x="1663700" y="3295650"/>
          <p14:tracePt t="115671" x="1619250" y="3295650"/>
          <p14:tracePt t="115687" x="1568450" y="3295650"/>
          <p14:tracePt t="115704" x="1460500" y="3295650"/>
          <p14:tracePt t="115721" x="1371600" y="3289300"/>
          <p14:tracePt t="115737" x="1295400" y="3276600"/>
          <p14:tracePt t="115754" x="1206500" y="3263900"/>
          <p14:tracePt t="115771" x="1136650" y="3251200"/>
          <p14:tracePt t="115787" x="1073150" y="3244850"/>
          <p14:tracePt t="115804" x="1009650" y="3238500"/>
          <p14:tracePt t="115820" x="958850" y="3232150"/>
          <p14:tracePt t="115837" x="914400" y="3225800"/>
          <p14:tracePt t="115853" x="863600" y="3225800"/>
          <p14:tracePt t="115870" x="806450" y="3225800"/>
          <p14:tracePt t="115887" x="755650" y="3225800"/>
          <p14:tracePt t="115904" x="685800" y="3225800"/>
          <p14:tracePt t="115921" x="584200" y="3225800"/>
          <p14:tracePt t="115937" x="533400" y="3225800"/>
          <p14:tracePt t="115953" x="495300" y="3225800"/>
          <p14:tracePt t="115970" x="469900" y="3225800"/>
          <p14:tracePt t="115987" x="450850" y="3238500"/>
          <p14:tracePt t="116004" x="431800" y="3251200"/>
          <p14:tracePt t="116020" x="412750" y="3276600"/>
          <p14:tracePt t="116037" x="400050" y="3321050"/>
          <p14:tracePt t="116053" x="400050" y="3359150"/>
          <p14:tracePt t="116070" x="400050" y="3384550"/>
          <p14:tracePt t="116087" x="400050" y="3416300"/>
          <p14:tracePt t="116104" x="406400" y="3429000"/>
          <p14:tracePt t="116120" x="425450" y="3448050"/>
          <p14:tracePt t="116137" x="444500" y="3460750"/>
          <p14:tracePt t="116153" x="501650" y="3486150"/>
          <p14:tracePt t="116170" x="603250" y="3511550"/>
          <p14:tracePt t="116186" x="736600" y="3524250"/>
          <p14:tracePt t="116203" x="869950" y="3549650"/>
          <p14:tracePt t="116221" x="1003300" y="3549650"/>
          <p14:tracePt t="116238" x="1117600" y="3549650"/>
          <p14:tracePt t="116253" x="1212850" y="3549650"/>
          <p14:tracePt t="116270" x="1301750" y="3556000"/>
          <p14:tracePt t="116286" x="1352550" y="3556000"/>
          <p14:tracePt t="116303" x="1435100" y="3556000"/>
          <p14:tracePt t="116320" x="1574800" y="3549650"/>
          <p14:tracePt t="116337" x="1676400" y="3517900"/>
          <p14:tracePt t="116353" x="1720850" y="3498850"/>
          <p14:tracePt t="116370" x="1778000" y="3460750"/>
          <p14:tracePt t="116386" x="1803400" y="3441700"/>
          <p14:tracePt t="116403" x="1816100" y="3416300"/>
          <p14:tracePt t="116420" x="1828800" y="3384550"/>
          <p14:tracePt t="116437" x="1835150" y="3365500"/>
          <p14:tracePt t="116454" x="1835150" y="3333750"/>
          <p14:tracePt t="116470" x="1835150" y="3314700"/>
          <p14:tracePt t="116488" x="1835150" y="3282950"/>
          <p14:tracePt t="116504" x="1816100" y="3257550"/>
          <p14:tracePt t="116522" x="1790700" y="3232150"/>
          <p14:tracePt t="116537" x="1765300" y="3206750"/>
          <p14:tracePt t="116554" x="1720850" y="3187700"/>
          <p14:tracePt t="116570" x="1663700" y="3155950"/>
          <p14:tracePt t="116587" x="1581150" y="3130550"/>
          <p14:tracePt t="116603" x="1479550" y="3117850"/>
          <p14:tracePt t="116620" x="1377950" y="3098800"/>
          <p14:tracePt t="116637" x="1276350" y="3086100"/>
          <p14:tracePt t="116654" x="1187450" y="3073400"/>
          <p14:tracePt t="116670" x="1111250" y="3073400"/>
          <p14:tracePt t="116687" x="1022350" y="3073400"/>
          <p14:tracePt t="116703" x="939800" y="3073400"/>
          <p14:tracePt t="116703" x="908050" y="3073400"/>
          <p14:tracePt t="116721" x="838200" y="3073400"/>
          <p14:tracePt t="116737" x="774700" y="3079750"/>
          <p14:tracePt t="116754" x="698500" y="3105150"/>
          <p14:tracePt t="116770" x="654050" y="3124200"/>
          <p14:tracePt t="116787" x="609600" y="3143250"/>
          <p14:tracePt t="116804" x="577850" y="3155950"/>
          <p14:tracePt t="116821" x="539750" y="3175000"/>
          <p14:tracePt t="116837" x="514350" y="3194050"/>
          <p14:tracePt t="116854" x="488950" y="3213100"/>
          <p14:tracePt t="116870" x="476250" y="3225800"/>
          <p14:tracePt t="116887" x="463550" y="3238500"/>
          <p14:tracePt t="116904" x="438150" y="3257550"/>
          <p14:tracePt t="116922" x="438150" y="3270250"/>
          <p14:tracePt t="116937" x="431800" y="3282950"/>
          <p14:tracePt t="116954" x="431800" y="3289300"/>
          <p14:tracePt t="116970" x="431800" y="3295650"/>
          <p14:tracePt t="116987" x="431800" y="3302000"/>
          <p14:tracePt t="117003" x="431800" y="3308350"/>
          <p14:tracePt t="117020" x="431800" y="3327400"/>
          <p14:tracePt t="117037" x="431800" y="3340100"/>
          <p14:tracePt t="117054" x="444500" y="3359150"/>
          <p14:tracePt t="117070" x="463550" y="3371850"/>
          <p14:tracePt t="117087" x="482600" y="3403600"/>
          <p14:tracePt t="117104" x="527050" y="3435350"/>
          <p14:tracePt t="117121" x="565150" y="3460750"/>
          <p14:tracePt t="117137" x="628650" y="3486150"/>
          <p14:tracePt t="117154" x="685800" y="3511550"/>
          <p14:tracePt t="117170" x="762000" y="3530600"/>
          <p14:tracePt t="117186" x="838200" y="3536950"/>
          <p14:tracePt t="117203" x="914400" y="3549650"/>
          <p14:tracePt t="117220" x="984250" y="3549650"/>
          <p14:tracePt t="117237" x="1073150" y="3556000"/>
          <p14:tracePt t="117253" x="1155700" y="3556000"/>
          <p14:tracePt t="117270" x="1238250" y="3556000"/>
          <p14:tracePt t="117286" x="1314450" y="3556000"/>
          <p14:tracePt t="117303" x="1409700" y="3556000"/>
          <p14:tracePt t="117303" x="1466850" y="3556000"/>
          <p14:tracePt t="117321" x="1562100" y="3556000"/>
          <p14:tracePt t="117337" x="1631950" y="3556000"/>
          <p14:tracePt t="117354" x="1689100" y="3543300"/>
          <p14:tracePt t="117370" x="1733550" y="3524250"/>
          <p14:tracePt t="117387" x="1758950" y="3505200"/>
          <p14:tracePt t="117404" x="1790700" y="3486150"/>
          <p14:tracePt t="117420" x="1803400" y="3473450"/>
          <p14:tracePt t="117437" x="1809750" y="3454400"/>
          <p14:tracePt t="117454" x="1828800" y="3416300"/>
          <p14:tracePt t="117470" x="1828800" y="3378200"/>
          <p14:tracePt t="117487" x="1828800" y="3352800"/>
          <p14:tracePt t="117504" x="1828800" y="3327400"/>
          <p14:tracePt t="117521" x="1822450" y="3302000"/>
          <p14:tracePt t="117538" x="1809750" y="3282950"/>
          <p14:tracePt t="117553" x="1790700" y="3263900"/>
          <p14:tracePt t="117570" x="1733550" y="3232150"/>
          <p14:tracePt t="117587" x="1619250" y="3194050"/>
          <p14:tracePt t="117603" x="1485900" y="3143250"/>
          <p14:tracePt t="117621" x="1346200" y="3124200"/>
          <p14:tracePt t="117637" x="1200150" y="3105150"/>
          <p14:tracePt t="117654" x="1047750" y="3086100"/>
          <p14:tracePt t="117670" x="927100" y="3086100"/>
          <p14:tracePt t="117687" x="806450" y="3086100"/>
          <p14:tracePt t="117703" x="711200" y="3086100"/>
          <p14:tracePt t="117703" x="673100" y="3086100"/>
          <p14:tracePt t="117721" x="596900" y="3098800"/>
          <p14:tracePt t="117737" x="520700" y="3124200"/>
          <p14:tracePt t="117754" x="457200" y="3149600"/>
          <p14:tracePt t="117770" x="419100" y="3162300"/>
          <p14:tracePt t="117787" x="381000" y="3187700"/>
          <p14:tracePt t="117804" x="361950" y="3200400"/>
          <p14:tracePt t="117820" x="349250" y="3213100"/>
          <p14:tracePt t="117837" x="342900" y="3225800"/>
          <p14:tracePt t="117854" x="330200" y="3232150"/>
          <p14:tracePt t="117870" x="330200" y="3257550"/>
          <p14:tracePt t="117887" x="330200" y="3289300"/>
          <p14:tracePt t="117904" x="330200" y="3352800"/>
          <p14:tracePt t="117921" x="355600" y="3409950"/>
          <p14:tracePt t="117937" x="374650" y="3454400"/>
          <p14:tracePt t="117953" x="400050" y="3505200"/>
          <p14:tracePt t="117970" x="438150" y="3556000"/>
          <p14:tracePt t="117987" x="457200" y="3581400"/>
          <p14:tracePt t="118004" x="501650" y="3600450"/>
          <p14:tracePt t="118020" x="577850" y="3619500"/>
          <p14:tracePt t="118037" x="679450" y="3619500"/>
          <p14:tracePt t="118054" x="819150" y="3619500"/>
          <p14:tracePt t="118070" x="958850" y="3619500"/>
          <p14:tracePt t="118087" x="1200150" y="3619500"/>
          <p14:tracePt t="118105" x="1276350" y="3619500"/>
          <p14:tracePt t="118120" x="1504950" y="3619500"/>
          <p14:tracePt t="118137" x="1663700" y="3619500"/>
          <p14:tracePt t="118153" x="1803400" y="3600450"/>
          <p14:tracePt t="118170" x="1936750" y="3575050"/>
          <p14:tracePt t="118187" x="2044700" y="3543300"/>
          <p14:tracePt t="118203" x="2139950" y="3505200"/>
          <p14:tracePt t="118220" x="2203450" y="3467100"/>
          <p14:tracePt t="118237" x="2247900" y="3429000"/>
          <p14:tracePt t="118253" x="2279650" y="3371850"/>
          <p14:tracePt t="118270" x="2286000" y="3327400"/>
          <p14:tracePt t="118286" x="2298700" y="3289300"/>
          <p14:tracePt t="118303" x="2298700" y="3270250"/>
          <p14:tracePt t="118320" x="2298700" y="3238500"/>
          <p14:tracePt t="118337" x="2279650" y="3219450"/>
          <p14:tracePt t="118353" x="2247900" y="3200400"/>
          <p14:tracePt t="118370" x="2197100" y="3168650"/>
          <p14:tracePt t="118386" x="2101850" y="3136900"/>
          <p14:tracePt t="118403" x="1968500" y="3098800"/>
          <p14:tracePt t="118420" x="1752600" y="3041650"/>
          <p14:tracePt t="118437" x="1460500" y="2990850"/>
          <p14:tracePt t="118453" x="1149350" y="2965450"/>
          <p14:tracePt t="118470" x="825500" y="2946400"/>
          <p14:tracePt t="118486" x="647700" y="2946400"/>
          <p14:tracePt t="118503" x="457200" y="2946400"/>
          <p14:tracePt t="118520" x="273050" y="2978150"/>
          <p14:tracePt t="118538" x="196850" y="3009900"/>
          <p14:tracePt t="118554" x="127000" y="3048000"/>
          <p14:tracePt t="118571" x="88900" y="3086100"/>
          <p14:tracePt t="118587" x="50800" y="3124200"/>
          <p14:tracePt t="118604" x="31750" y="3149600"/>
          <p14:tracePt t="118620" x="25400" y="3168650"/>
          <p14:tracePt t="118637" x="25400" y="3181350"/>
          <p14:tracePt t="118654" x="25400" y="3194050"/>
          <p14:tracePt t="118670" x="25400" y="3213100"/>
          <p14:tracePt t="118689" x="25400" y="3219450"/>
          <p14:tracePt t="118704" x="31750" y="3238500"/>
          <p14:tracePt t="118720" x="38100" y="3263900"/>
          <p14:tracePt t="118737" x="38100" y="3270250"/>
          <p14:tracePt t="118754" x="44450" y="3276600"/>
          <p14:tracePt t="118771" x="44450" y="3282950"/>
          <p14:tracePt t="118881" x="50800" y="3282950"/>
          <p14:tracePt t="118897" x="57150" y="3289300"/>
          <p14:tracePt t="119648" x="63500" y="3289300"/>
          <p14:tracePt t="119697" x="69850" y="3289300"/>
          <p14:tracePt t="119968" x="82550" y="3289300"/>
          <p14:tracePt t="119976" x="95250" y="3289300"/>
          <p14:tracePt t="119984" x="101600" y="3289300"/>
          <p14:tracePt t="119987" x="107950" y="3302000"/>
          <p14:tracePt t="120004" x="120650" y="3308350"/>
          <p14:tracePt t="120019" x="127000" y="3308350"/>
          <p14:tracePt t="120037" x="133350" y="3314700"/>
          <p14:tracePt t="120083" x="139700" y="3314700"/>
          <p14:tracePt t="120136" x="146050" y="3321050"/>
          <p14:tracePt t="120793" x="158750" y="3321050"/>
          <p14:tracePt t="120800" x="171450" y="3321050"/>
          <p14:tracePt t="120808" x="234950" y="3346450"/>
          <p14:tracePt t="120821" x="311150" y="3371850"/>
          <p14:tracePt t="120837" x="368300" y="3384550"/>
          <p14:tracePt t="120854" x="406400" y="3403600"/>
          <p14:tracePt t="120870" x="450850" y="3416300"/>
          <p14:tracePt t="120887" x="482600" y="3422650"/>
          <p14:tracePt t="120904" x="514350" y="3435350"/>
          <p14:tracePt t="120904" x="527050" y="3435350"/>
          <p14:tracePt t="120921" x="577850" y="3448050"/>
          <p14:tracePt t="120937" x="622300" y="3460750"/>
          <p14:tracePt t="120953" x="673100" y="3473450"/>
          <p14:tracePt t="120970" x="736600" y="3479800"/>
          <p14:tracePt t="120987" x="825500" y="3492500"/>
          <p14:tracePt t="121003" x="927100" y="3505200"/>
          <p14:tracePt t="121020" x="1028700" y="3517900"/>
          <p14:tracePt t="121037" x="1117600" y="3517900"/>
          <p14:tracePt t="121054" x="1206500" y="3524250"/>
          <p14:tracePt t="121070" x="1282700" y="3524250"/>
          <p14:tracePt t="121087" x="1352550" y="3524250"/>
          <p14:tracePt t="121104" x="1492250" y="3524250"/>
          <p14:tracePt t="121121" x="1587500" y="3524250"/>
          <p14:tracePt t="121136" x="1695450" y="3517900"/>
          <p14:tracePt t="121153" x="1778000" y="3467100"/>
          <p14:tracePt t="121169" x="1847850" y="3416300"/>
          <p14:tracePt t="121186" x="1905000" y="3365500"/>
          <p14:tracePt t="121203" x="1930400" y="3327400"/>
          <p14:tracePt t="121220" x="1936750" y="3295650"/>
          <p14:tracePt t="121236" x="1943100" y="3270250"/>
          <p14:tracePt t="121253" x="1943100" y="3251200"/>
          <p14:tracePt t="121270" x="1943100" y="3238500"/>
          <p14:tracePt t="121286" x="1930400" y="3213100"/>
          <p14:tracePt t="121303" x="1898650" y="3181350"/>
          <p14:tracePt t="121321" x="1866900" y="3155950"/>
          <p14:tracePt t="121337" x="1803400" y="3117850"/>
          <p14:tracePt t="121354" x="1714500" y="3079750"/>
          <p14:tracePt t="121370" x="1593850" y="3035300"/>
          <p14:tracePt t="121387" x="1454150" y="3016250"/>
          <p14:tracePt t="121403" x="1314450" y="3003550"/>
          <p14:tracePt t="121419" x="1174750" y="2990850"/>
          <p14:tracePt t="121436" x="1054100" y="2965450"/>
          <p14:tracePt t="121453" x="927100" y="2959100"/>
          <p14:tracePt t="121470" x="831850" y="2946400"/>
          <p14:tracePt t="121486" x="749300" y="2946400"/>
          <p14:tracePt t="121503" x="647700" y="2946400"/>
          <p14:tracePt t="121521" x="577850" y="2946400"/>
          <p14:tracePt t="121537" x="546100" y="2959100"/>
          <p14:tracePt t="121553" x="508000" y="2978150"/>
          <p14:tracePt t="121570" x="457200" y="3003550"/>
          <p14:tracePt t="121587" x="412750" y="3022600"/>
          <p14:tracePt t="121604" x="374650" y="3048000"/>
          <p14:tracePt t="121620" x="342900" y="3073400"/>
          <p14:tracePt t="121637" x="323850" y="3092450"/>
          <p14:tracePt t="121653" x="311150" y="3117850"/>
          <p14:tracePt t="121670" x="298450" y="3136900"/>
          <p14:tracePt t="121686" x="292100" y="3168650"/>
          <p14:tracePt t="121703" x="285750" y="3187700"/>
          <p14:tracePt t="121720" x="285750" y="3244850"/>
          <p14:tracePt t="121737" x="285750" y="3263900"/>
          <p14:tracePt t="121753" x="285750" y="3295650"/>
          <p14:tracePt t="121771" x="285750" y="3314700"/>
          <p14:tracePt t="121787" x="285750" y="3333750"/>
          <p14:tracePt t="121804" x="285750" y="3352800"/>
          <p14:tracePt t="121820" x="292100" y="3371850"/>
          <p14:tracePt t="121837" x="304800" y="3403600"/>
          <p14:tracePt t="121853" x="323850" y="3435350"/>
          <p14:tracePt t="121870" x="349250" y="3473450"/>
          <p14:tracePt t="121887" x="381000" y="3505200"/>
          <p14:tracePt t="121904" x="425450" y="3549650"/>
          <p14:tracePt t="121921" x="457200" y="3581400"/>
          <p14:tracePt t="121937" x="495300" y="3606800"/>
          <p14:tracePt t="121953" x="546100" y="3632200"/>
          <p14:tracePt t="121970" x="628650" y="3657600"/>
          <p14:tracePt t="121987" x="755650" y="3689350"/>
          <p14:tracePt t="122004" x="901700" y="3708400"/>
          <p14:tracePt t="122020" x="1028700" y="3727450"/>
          <p14:tracePt t="122037" x="1149350" y="3733800"/>
          <p14:tracePt t="122053" x="1270000" y="3733800"/>
          <p14:tracePt t="122070" x="1384300" y="3733800"/>
          <p14:tracePt t="122087" x="1498600" y="3721100"/>
          <p14:tracePt t="122104" x="1600200" y="3683000"/>
          <p14:tracePt t="122104" x="1644650" y="3663950"/>
          <p14:tracePt t="122121" x="1752600" y="3594100"/>
          <p14:tracePt t="122137" x="1822450" y="3536950"/>
          <p14:tracePt t="122153" x="1879600" y="3473450"/>
          <p14:tracePt t="122170" x="1917700" y="3409950"/>
          <p14:tracePt t="122186" x="1930400" y="3359150"/>
          <p14:tracePt t="122203" x="1936750" y="3321050"/>
          <p14:tracePt t="122220" x="1936750" y="3276600"/>
          <p14:tracePt t="122237" x="1936750" y="3238500"/>
          <p14:tracePt t="122254" x="1924050" y="3194050"/>
          <p14:tracePt t="122270" x="1885950" y="3149600"/>
          <p14:tracePt t="122286" x="1860550" y="3117850"/>
          <p14:tracePt t="122304" x="1816100" y="3092450"/>
          <p14:tracePt t="122320" x="1695450" y="3060700"/>
          <p14:tracePt t="122337" x="1587500" y="3054350"/>
          <p14:tracePt t="122353" x="1479550" y="3054350"/>
          <p14:tracePt t="122371" x="1365250" y="3054350"/>
          <p14:tracePt t="122387" x="1250950" y="3054350"/>
          <p14:tracePt t="122404" x="1149350" y="3054350"/>
          <p14:tracePt t="122420" x="1041400" y="3054350"/>
          <p14:tracePt t="122437" x="952500" y="3054350"/>
          <p14:tracePt t="122453" x="889000" y="3060700"/>
          <p14:tracePt t="122470" x="825500" y="3073400"/>
          <p14:tracePt t="122487" x="787400" y="3079750"/>
          <p14:tracePt t="122504" x="749300" y="3098800"/>
          <p14:tracePt t="122520" x="698500" y="3117850"/>
          <p14:tracePt t="122537" x="666750" y="3136900"/>
          <p14:tracePt t="122553" x="622300" y="3155950"/>
          <p14:tracePt t="122570" x="596900" y="3181350"/>
          <p14:tracePt t="122587" x="571500" y="3206750"/>
          <p14:tracePt t="122604" x="539750" y="3238500"/>
          <p14:tracePt t="122620" x="527050" y="3251200"/>
          <p14:tracePt t="122637" x="508000" y="3289300"/>
          <p14:tracePt t="122653" x="488950" y="3321050"/>
          <p14:tracePt t="122670" x="482600" y="3352800"/>
          <p14:tracePt t="122687" x="469900" y="3378200"/>
          <p14:tracePt t="122687" x="469900" y="3384550"/>
          <p14:tracePt t="122705" x="469900" y="3409950"/>
          <p14:tracePt t="122720" x="469900" y="3435350"/>
          <p14:tracePt t="122737" x="469900" y="3454400"/>
          <p14:tracePt t="122753" x="469900" y="3473450"/>
          <p14:tracePt t="122770" x="476250" y="3486150"/>
          <p14:tracePt t="122787" x="488950" y="3505200"/>
          <p14:tracePt t="122804" x="501650" y="3524250"/>
          <p14:tracePt t="122820" x="527050" y="3562350"/>
          <p14:tracePt t="122837" x="546100" y="3581400"/>
          <p14:tracePt t="122854" x="584200" y="3600450"/>
          <p14:tracePt t="122870" x="647700" y="3625850"/>
          <p14:tracePt t="122887" x="730250" y="3657600"/>
          <p14:tracePt t="122904" x="895350" y="3683000"/>
          <p14:tracePt t="122921" x="1041400" y="3708400"/>
          <p14:tracePt t="122937" x="1181100" y="3721100"/>
          <p14:tracePt t="122953" x="1301750" y="3727450"/>
          <p14:tracePt t="122970" x="1409700" y="3727450"/>
          <p14:tracePt t="122987" x="1504950" y="3721100"/>
          <p14:tracePt t="123004" x="1587500" y="3695700"/>
          <p14:tracePt t="123020" x="1689100" y="3663950"/>
          <p14:tracePt t="123037" x="1784350" y="3619500"/>
          <p14:tracePt t="123054" x="1873250" y="3575050"/>
          <p14:tracePt t="123070" x="1943100" y="3524250"/>
          <p14:tracePt t="123088" x="2000250" y="3479800"/>
          <p14:tracePt t="123105" x="2044700" y="3441700"/>
          <p14:tracePt t="123123" x="2051050" y="3435350"/>
          <p14:tracePt t="123138" x="2051050" y="3422650"/>
          <p14:tracePt t="123155" x="2051050" y="3390900"/>
          <p14:tracePt t="123171" x="2051050" y="3352800"/>
          <p14:tracePt t="123188" x="2012950" y="3308350"/>
          <p14:tracePt t="123204" x="1955800" y="3244850"/>
          <p14:tracePt t="123221" x="1866900" y="3162300"/>
          <p14:tracePt t="123238" x="1765300" y="3098800"/>
          <p14:tracePt t="123270" x="1625600" y="3035300"/>
          <p14:tracePt t="123272" x="1473200" y="2997200"/>
          <p14:tracePt t="123287" x="1308100" y="2952750"/>
          <p14:tracePt t="123304" x="1149350" y="2927350"/>
          <p14:tracePt t="123320" x="946150" y="2927350"/>
          <p14:tracePt t="123338" x="850900" y="2927350"/>
          <p14:tracePt t="123355" x="768350" y="2927350"/>
          <p14:tracePt t="123371" x="673100" y="2940050"/>
          <p14:tracePt t="123388" x="590550" y="2965450"/>
          <p14:tracePt t="123404" x="488950" y="3003550"/>
          <p14:tracePt t="123421" x="406400" y="3048000"/>
          <p14:tracePt t="123438" x="330200" y="3079750"/>
          <p14:tracePt t="123454" x="285750" y="3105150"/>
          <p14:tracePt t="123471" x="260350" y="3124200"/>
          <p14:tracePt t="123488" x="241300" y="3143250"/>
          <p14:tracePt t="123504" x="228600" y="3168650"/>
          <p14:tracePt t="123521" x="222250" y="3194050"/>
          <p14:tracePt t="123538" x="222250" y="3219450"/>
          <p14:tracePt t="123555" x="222250" y="3257550"/>
          <p14:tracePt t="123571" x="234950" y="3295650"/>
          <p14:tracePt t="123588" x="254000" y="3327400"/>
          <p14:tracePt t="123604" x="279400" y="3365500"/>
          <p14:tracePt t="123622" x="292100" y="3384550"/>
          <p14:tracePt t="123638" x="304800" y="3416300"/>
          <p14:tracePt t="123655" x="330200" y="3448050"/>
          <p14:tracePt t="123671" x="349250" y="3473450"/>
          <p14:tracePt t="123688" x="368300" y="3492500"/>
          <p14:tracePt t="123704" x="393700" y="3511550"/>
          <p14:tracePt t="123722" x="425450" y="3524250"/>
          <p14:tracePt t="123738" x="469900" y="3530600"/>
          <p14:tracePt t="123754" x="533400" y="3543300"/>
          <p14:tracePt t="123771" x="596900" y="3543300"/>
          <p14:tracePt t="123788" x="660400" y="3549650"/>
          <p14:tracePt t="123804" x="723900" y="3549650"/>
          <p14:tracePt t="123821" x="800100" y="3549650"/>
          <p14:tracePt t="123838" x="889000" y="3549650"/>
          <p14:tracePt t="123855" x="977900" y="3549650"/>
          <p14:tracePt t="123871" x="1092200" y="3549650"/>
          <p14:tracePt t="123888" x="1200150" y="3549650"/>
          <p14:tracePt t="123904" x="1403350" y="3549650"/>
          <p14:tracePt t="123922" x="1504950" y="3549650"/>
          <p14:tracePt t="123937" x="1587500" y="3536950"/>
          <p14:tracePt t="123955" x="1644650" y="3511550"/>
          <p14:tracePt t="123971" x="1701800" y="3486150"/>
          <p14:tracePt t="123988" x="1714500" y="3467100"/>
          <p14:tracePt t="124004" x="1733550" y="3448050"/>
          <p14:tracePt t="124021" x="1746250" y="3441700"/>
          <p14:tracePt t="124038" x="1746250" y="3435350"/>
          <p14:tracePt t="124055" x="1746250" y="3422650"/>
          <p14:tracePt t="124071" x="1752600" y="3422650"/>
          <p14:tracePt t="124088" x="1752600" y="3416300"/>
          <p14:tracePt t="124104" x="1752600" y="3403600"/>
          <p14:tracePt t="124121" x="1746250" y="3397250"/>
          <p14:tracePt t="124138" x="1739900" y="3384550"/>
          <p14:tracePt t="124154" x="1727200" y="3378200"/>
          <p14:tracePt t="124171" x="1727200" y="3365500"/>
          <p14:tracePt t="124188" x="1720850" y="3365500"/>
          <p14:tracePt t="124204" x="1720850" y="3359150"/>
          <p14:tracePt t="124221" x="1714500" y="3352800"/>
          <p14:tracePt t="124238" x="1708150" y="3346450"/>
          <p14:tracePt t="124255" x="1701800" y="3346450"/>
          <p14:tracePt t="124271" x="1695450" y="3340100"/>
          <p14:tracePt t="124308" x="1689100" y="3340100"/>
          <p14:tracePt t="125321" x="1651000" y="3295650"/>
          <p14:tracePt t="125329" x="1600200" y="3238500"/>
          <p14:tracePt t="125337" x="1549400" y="3175000"/>
          <p14:tracePt t="125338" x="1397000" y="2990850"/>
          <p14:tracePt t="125355" x="1327150" y="2870200"/>
          <p14:tracePt t="125372" x="1308100" y="2819400"/>
          <p14:tracePt t="125388" x="1308100" y="2794000"/>
          <p14:tracePt t="125405" x="1308100" y="2774950"/>
          <p14:tracePt t="125421" x="1308100" y="2768600"/>
          <p14:tracePt t="125437" x="1308100" y="2755900"/>
          <p14:tracePt t="125553" x="1314450" y="2755900"/>
          <p14:tracePt t="127321" x="1314450" y="2717800"/>
          <p14:tracePt t="127322" x="1314450" y="2692400"/>
          <p14:tracePt t="127337" x="1314450" y="2673350"/>
          <p14:tracePt t="127337" x="1314450" y="2654300"/>
          <p14:tracePt t="127355" x="1301750" y="2622550"/>
          <p14:tracePt t="127356" x="1301750" y="2590800"/>
          <p14:tracePt t="127371" x="1295400" y="2571750"/>
          <p14:tracePt t="127561" x="1295400" y="2590800"/>
          <p14:tracePt t="127569" x="1295400" y="2705100"/>
          <p14:tracePt t="127587" x="1295400" y="2781300"/>
          <p14:tracePt t="127588" x="1276350" y="2959100"/>
          <p14:tracePt t="127603" x="1263650" y="3124200"/>
          <p14:tracePt t="127620" x="1250950" y="3244850"/>
          <p14:tracePt t="127636" x="1238250" y="3308350"/>
          <p14:tracePt t="127655" x="1238250" y="3340100"/>
          <p14:tracePt t="127671" x="1238250" y="3352800"/>
          <p14:tracePt t="127688" x="1238250" y="3359150"/>
          <p14:tracePt t="127729" x="1238250" y="3365500"/>
          <p14:tracePt t="127753" x="1238250" y="3371850"/>
          <p14:tracePt t="127937" x="1231900" y="3340100"/>
          <p14:tracePt t="127947" x="1225550" y="3289300"/>
          <p14:tracePt t="127948" x="1219200" y="3225800"/>
          <p14:tracePt t="127955" x="1212850" y="3067050"/>
          <p14:tracePt t="127970" x="1212850" y="2927350"/>
          <p14:tracePt t="127987" x="1212850" y="2813050"/>
          <p14:tracePt t="128004" x="1212850" y="2736850"/>
          <p14:tracePt t="128021" x="1212850" y="2692400"/>
          <p14:tracePt t="128037" x="1212850" y="2679700"/>
          <p14:tracePt t="128361" x="1212850" y="2667000"/>
          <p14:tracePt t="128368" x="1212850" y="2692400"/>
          <p14:tracePt t="128379" x="1206500" y="2755900"/>
          <p14:tracePt t="128388" x="1181100" y="2895600"/>
          <p14:tracePt t="128403" x="1162050" y="3022600"/>
          <p14:tracePt t="128420" x="1136650" y="3124200"/>
          <p14:tracePt t="128437" x="1123950" y="3175000"/>
          <p14:tracePt t="128454" x="1117600" y="3213100"/>
          <p14:tracePt t="128472" x="1117600" y="3257550"/>
          <p14:tracePt t="128487" x="1111250" y="3289300"/>
          <p14:tracePt t="128487" x="1111250" y="3302000"/>
          <p14:tracePt t="128505" x="1111250" y="3314700"/>
          <p14:tracePt t="128521" x="1111250" y="3321050"/>
          <p14:tracePt t="128538" x="1111250" y="3327400"/>
          <p14:tracePt t="128554" x="1111250" y="3333750"/>
          <p14:tracePt t="128571" x="1111250" y="3340100"/>
          <p14:tracePt t="128713" x="1111250" y="3333750"/>
          <p14:tracePt t="128721" x="1092200" y="3289300"/>
          <p14:tracePt t="128729" x="1073150" y="3225800"/>
          <p14:tracePt t="128737" x="1047750" y="3143250"/>
          <p14:tracePt t="128739" x="1003300" y="2978150"/>
          <p14:tracePt t="128754" x="971550" y="2863850"/>
          <p14:tracePt t="128771" x="965200" y="2787650"/>
          <p14:tracePt t="128787" x="965200" y="2749550"/>
          <p14:tracePt t="128804" x="965200" y="2730500"/>
          <p14:tracePt t="128821" x="971550" y="2724150"/>
          <p14:tracePt t="128837" x="971550" y="2717800"/>
          <p14:tracePt t="128870" x="977900" y="2717800"/>
          <p14:tracePt t="129049" x="984250" y="2724150"/>
          <p14:tracePt t="129057" x="984250" y="2762250"/>
          <p14:tracePt t="129070" x="996950" y="2813050"/>
          <p14:tracePt t="129071" x="996950" y="2895600"/>
          <p14:tracePt t="129086" x="996950" y="2984500"/>
          <p14:tracePt t="129103" x="996950" y="3105150"/>
          <p14:tracePt t="129121" x="996950" y="3168650"/>
          <p14:tracePt t="129137" x="996950" y="3206750"/>
          <p14:tracePt t="129154" x="996950" y="3238500"/>
          <p14:tracePt t="129171" x="996950" y="3251200"/>
          <p14:tracePt t="129187" x="996950" y="3270250"/>
          <p14:tracePt t="129227" x="996950" y="3276600"/>
          <p14:tracePt t="129250" x="996950" y="3282950"/>
          <p14:tracePt t="129281" x="996950" y="3289300"/>
          <p14:tracePt t="129298" x="996950" y="3295650"/>
          <p14:tracePt t="129313" x="996950" y="3302000"/>
          <p14:tracePt t="129329" x="996950" y="3308350"/>
          <p14:tracePt t="129353" x="996950" y="3314700"/>
          <p14:tracePt t="129449" x="996950" y="3321050"/>
          <p14:tracePt t="129462" x="996950" y="3327400"/>
          <p14:tracePt t="129481" x="996950" y="3333750"/>
          <p14:tracePt t="129634" x="1003300" y="3340100"/>
          <p14:tracePt t="129635" x="1016000" y="3352800"/>
          <p14:tracePt t="129647" x="1028700" y="3365500"/>
          <p14:tracePt t="129654" x="1085850" y="3403600"/>
          <p14:tracePt t="129670" x="1200150" y="3486150"/>
          <p14:tracePt t="129688" x="1358900" y="3575050"/>
          <p14:tracePt t="129704" x="1758950" y="3759200"/>
          <p14:tracePt t="129722" x="2057400" y="3892550"/>
          <p14:tracePt t="129737" x="2330450" y="3987800"/>
          <p14:tracePt t="129755" x="2527300" y="4051300"/>
          <p14:tracePt t="129770" x="2679700" y="4089400"/>
          <p14:tracePt t="129787" x="2819400" y="4114800"/>
          <p14:tracePt t="129804" x="2933700" y="4121150"/>
          <p14:tracePt t="129821" x="3054350" y="4121150"/>
          <p14:tracePt t="129837" x="3155950" y="4070350"/>
          <p14:tracePt t="129854" x="3251200" y="3987800"/>
          <p14:tracePt t="129871" x="3321050" y="3867150"/>
          <p14:tracePt t="129887" x="3384550" y="3708400"/>
          <p14:tracePt t="129904" x="3422650" y="3556000"/>
          <p14:tracePt t="129904" x="3441700" y="3486150"/>
          <p14:tracePt t="129921" x="3467100" y="3371850"/>
          <p14:tracePt t="129937" x="3479800" y="3276600"/>
          <p14:tracePt t="129954" x="3479800" y="3200400"/>
          <p14:tracePt t="129971" x="3492500" y="3130550"/>
          <p14:tracePt t="129988" x="3498850" y="3067050"/>
          <p14:tracePt t="130004" x="3511550" y="2997200"/>
          <p14:tracePt t="130021" x="3524250" y="2940050"/>
          <p14:tracePt t="130037" x="3524250" y="2908300"/>
          <p14:tracePt t="130054" x="3543300" y="2870200"/>
          <p14:tracePt t="130071" x="3556000" y="2844800"/>
          <p14:tracePt t="130087" x="3568700" y="2825750"/>
          <p14:tracePt t="130104" x="3606800" y="2781300"/>
          <p14:tracePt t="130122" x="3632200" y="2749550"/>
          <p14:tracePt t="130137" x="3663950" y="2698750"/>
          <p14:tracePt t="130154" x="3708400" y="2647950"/>
          <p14:tracePt t="130171" x="3746500" y="2609850"/>
          <p14:tracePt t="130187" x="3771900" y="2584450"/>
          <p14:tracePt t="130204" x="3790950" y="2571750"/>
          <p14:tracePt t="130221" x="3810000" y="2559050"/>
          <p14:tracePt t="130237" x="3829050" y="2552700"/>
          <p14:tracePt t="130254" x="3835400" y="2546350"/>
          <p14:tracePt t="130270" x="3835400" y="2540000"/>
          <p14:tracePt t="130288" x="3848100" y="2533650"/>
          <p14:tracePt t="130304" x="3848100" y="2527300"/>
          <p14:tracePt t="130689" x="3854450" y="2527300"/>
          <p14:tracePt t="130697" x="3854450" y="2533650"/>
          <p14:tracePt t="130710" x="3854450" y="2540000"/>
          <p14:tracePt t="130841" x="3854450" y="2552700"/>
          <p14:tracePt t="130849" x="3854450" y="2565400"/>
          <p14:tracePt t="130857" x="3854450" y="2571750"/>
          <p14:tracePt t="130865" x="3854450" y="2584450"/>
          <p14:tracePt t="130873" x="3860800" y="2616200"/>
          <p14:tracePt t="130886" x="3860800" y="2660650"/>
          <p14:tracePt t="130903" x="3867150" y="2717800"/>
          <p14:tracePt t="130922" x="3867150" y="2762250"/>
          <p14:tracePt t="130937" x="3867150" y="2813050"/>
          <p14:tracePt t="130954" x="3873500" y="2876550"/>
          <p14:tracePt t="130970" x="3879850" y="2940050"/>
          <p14:tracePt t="130987" x="3879850" y="3003550"/>
          <p14:tracePt t="131004" x="3879850" y="3073400"/>
          <p14:tracePt t="131021" x="3879850" y="3136900"/>
          <p14:tracePt t="131037" x="3879850" y="3187700"/>
          <p14:tracePt t="131054" x="3879850" y="3238500"/>
          <p14:tracePt t="131071" x="3886200" y="3282950"/>
          <p14:tracePt t="131088" x="3886200" y="3333750"/>
          <p14:tracePt t="131104" x="3886200" y="3390900"/>
          <p14:tracePt t="131121" x="3886200" y="3422650"/>
          <p14:tracePt t="131137" x="3892550" y="3454400"/>
          <p14:tracePt t="131154" x="3892550" y="3492500"/>
          <p14:tracePt t="131171" x="3892550" y="3536950"/>
          <p14:tracePt t="131187" x="3892550" y="3600450"/>
          <p14:tracePt t="131204" x="3892550" y="3657600"/>
          <p14:tracePt t="131221" x="3892550" y="3721100"/>
          <p14:tracePt t="131237" x="3892550" y="3778250"/>
          <p14:tracePt t="131254" x="3892550" y="3829050"/>
          <p14:tracePt t="131270" x="3892550" y="3873500"/>
          <p14:tracePt t="131287" x="3892550" y="3956050"/>
          <p14:tracePt t="131306" x="3892550" y="4006850"/>
          <p14:tracePt t="131321" x="3892550" y="4070350"/>
          <p14:tracePt t="131338" x="3892550" y="4121150"/>
          <p14:tracePt t="131354" x="3892550" y="4191000"/>
          <p14:tracePt t="131371" x="3892550" y="4254500"/>
          <p14:tracePt t="131387" x="3892550" y="4311650"/>
          <p14:tracePt t="131404" x="3892550" y="4362450"/>
          <p14:tracePt t="131420" x="3892550" y="4419600"/>
          <p14:tracePt t="131437" x="3892550" y="4464050"/>
          <p14:tracePt t="131453" x="3898900" y="4514850"/>
          <p14:tracePt t="131470" x="3905250" y="4572000"/>
          <p14:tracePt t="131487" x="3911600" y="4629150"/>
          <p14:tracePt t="131504" x="3924300" y="4692650"/>
          <p14:tracePt t="131521" x="3930650" y="4724400"/>
          <p14:tracePt t="131538" x="3930650" y="4743450"/>
          <p14:tracePt t="131554" x="3937000" y="4756150"/>
          <p14:tracePt t="131571" x="3937000" y="4762500"/>
          <p14:tracePt t="131681" x="3949700" y="4762500"/>
          <p14:tracePt t="131688" x="3968750" y="4749800"/>
          <p14:tracePt t="131703" x="3975100" y="4584700"/>
          <p14:tracePt t="131705" x="3975100" y="4413250"/>
          <p14:tracePt t="131720" x="3949700" y="3924300"/>
          <p14:tracePt t="131738" x="3917950" y="3594100"/>
          <p14:tracePt t="131755" x="3917950" y="3403600"/>
          <p14:tracePt t="131771" x="3917950" y="3244850"/>
          <p14:tracePt t="131787" x="3917950" y="3098800"/>
          <p14:tracePt t="131804" x="3911600" y="2971800"/>
          <p14:tracePt t="131821" x="3898900" y="2870200"/>
          <p14:tracePt t="131838" x="3886200" y="2794000"/>
          <p14:tracePt t="131854" x="3873500" y="2717800"/>
          <p14:tracePt t="131871" x="3867150" y="2673350"/>
          <p14:tracePt t="131887" x="3867150" y="2628900"/>
          <p14:tracePt t="131904" x="3854450" y="2584450"/>
          <p14:tracePt t="131921" x="3854450" y="2552700"/>
          <p14:tracePt t="131937" x="3848100" y="2540000"/>
          <p14:tracePt t="131954" x="3848100" y="2520950"/>
          <p14:tracePt t="131971" x="3848100" y="2514600"/>
          <p14:tracePt t="131987" x="3848100" y="2508250"/>
          <p14:tracePt t="132353" x="3848100" y="2501900"/>
          <p14:tracePt t="132362" x="3848100" y="2495550"/>
          <p14:tracePt t="132364" x="3854450" y="2495550"/>
          <p14:tracePt t="132371" x="3867150" y="2495550"/>
          <p14:tracePt t="132387" x="3879850" y="2489200"/>
          <p14:tracePt t="132425" x="3886200" y="2489200"/>
          <p14:tracePt t="132449" x="3892550" y="2489200"/>
          <p14:tracePt t="132969" x="3898900" y="2495550"/>
          <p14:tracePt t="132976" x="3898900" y="2520950"/>
          <p14:tracePt t="132985" x="3898900" y="2559050"/>
          <p14:tracePt t="132996" x="3905250" y="2584450"/>
          <p14:tracePt t="133020" x="3905250" y="2641600"/>
          <p14:tracePt t="133022" x="3905250" y="2686050"/>
          <p14:tracePt t="133036" x="3905250" y="2743200"/>
          <p14:tracePt t="133053" x="3924300" y="2825750"/>
          <p14:tracePt t="133070" x="3924300" y="2914650"/>
          <p14:tracePt t="133087" x="3924300" y="3028950"/>
          <p14:tracePt t="133104" x="3924300" y="3181350"/>
          <p14:tracePt t="133121" x="3924300" y="3276600"/>
          <p14:tracePt t="133137" x="3924300" y="3359150"/>
          <p14:tracePt t="133154" x="3924300" y="3429000"/>
          <p14:tracePt t="133170" x="3924300" y="3505200"/>
          <p14:tracePt t="133187" x="3924300" y="3587750"/>
          <p14:tracePt t="133204" x="3924300" y="3663950"/>
          <p14:tracePt t="133221" x="3924300" y="3752850"/>
          <p14:tracePt t="133237" x="3924300" y="3867150"/>
          <p14:tracePt t="133254" x="3924300" y="3994150"/>
          <p14:tracePt t="133271" x="3924300" y="4140200"/>
          <p14:tracePt t="133287" x="3924300" y="4286250"/>
          <p14:tracePt t="133304" x="3924300" y="4464050"/>
          <p14:tracePt t="133321" x="3924300" y="4533900"/>
          <p14:tracePt t="133337" x="3924300" y="4603750"/>
          <p14:tracePt t="133354" x="3924300" y="4654550"/>
          <p14:tracePt t="133370" x="3924300" y="4711700"/>
          <p14:tracePt t="133388" x="3924300" y="4749800"/>
          <p14:tracePt t="133404" x="3924300" y="4781550"/>
          <p14:tracePt t="133420" x="3924300" y="4806950"/>
          <p14:tracePt t="133437" x="3930650" y="4819650"/>
          <p14:tracePt t="133454" x="3930650" y="4832350"/>
          <p14:tracePt t="133470" x="3930650" y="4838700"/>
          <p14:tracePt t="133487" x="3930650" y="4845050"/>
          <p14:tracePt t="133504" x="3930650" y="4851400"/>
          <p14:tracePt t="133520" x="3937000" y="4857750"/>
          <p14:tracePt t="133537" x="3937000" y="4864100"/>
          <p14:tracePt t="133889" x="3937000" y="4845050"/>
          <p14:tracePt t="133897" x="3937000" y="4749800"/>
          <p14:tracePt t="133904" x="3937000" y="4445000"/>
          <p14:tracePt t="133921" x="3937000" y="4235450"/>
          <p14:tracePt t="133922" x="3848100" y="3765550"/>
          <p14:tracePt t="133936" x="3727450" y="3232150"/>
          <p14:tracePt t="133953" x="3587750" y="2768600"/>
          <p14:tracePt t="133969" x="3429000" y="2419350"/>
          <p14:tracePt t="133987" x="3276600" y="2184400"/>
          <p14:tracePt t="134004" x="3098800" y="1987550"/>
          <p14:tracePt t="134021" x="2914650" y="1854200"/>
          <p14:tracePt t="134037" x="2730500" y="1771650"/>
          <p14:tracePt t="134054" x="2546350" y="1720850"/>
          <p14:tracePt t="134070" x="2368550" y="1701800"/>
          <p14:tracePt t="134087" x="2216150" y="1701800"/>
          <p14:tracePt t="134104" x="2000250" y="1701800"/>
          <p14:tracePt t="134121" x="1866900" y="1701800"/>
          <p14:tracePt t="134137" x="1733550" y="1720850"/>
          <p14:tracePt t="134154" x="1612900" y="1739900"/>
          <p14:tracePt t="134170" x="1498600" y="1752600"/>
          <p14:tracePt t="134187" x="1390650" y="1778000"/>
          <p14:tracePt t="134204" x="1308100" y="1809750"/>
          <p14:tracePt t="134220" x="1193800" y="1854200"/>
          <p14:tracePt t="134237" x="1092200" y="1905000"/>
          <p14:tracePt t="134254" x="1009650" y="1949450"/>
          <p14:tracePt t="134270" x="946150" y="1987550"/>
          <p14:tracePt t="134287" x="914400" y="2006600"/>
          <p14:tracePt t="134304" x="869950" y="2032000"/>
          <p14:tracePt t="134321" x="850900" y="2038350"/>
          <p14:tracePt t="134337" x="838200" y="2044700"/>
          <p14:tracePt t="134354" x="831850" y="2044700"/>
          <p14:tracePt t="134370" x="825500" y="2044700"/>
          <p14:tracePt t="134387" x="819150" y="2051050"/>
          <p14:tracePt t="134423" x="812800" y="2051050"/>
          <p14:tracePt t="134443" x="812800" y="2057400"/>
          <p14:tracePt t="134454" x="806450" y="2057400"/>
          <p14:tracePt t="134470" x="800100" y="2057400"/>
          <p14:tracePt t="134490" x="793750" y="2063750"/>
          <p14:tracePt t="134576" x="806450" y="2063750"/>
          <p14:tracePt t="134585" x="825500" y="2063750"/>
          <p14:tracePt t="134593" x="844550" y="2063750"/>
          <p14:tracePt t="134603" x="863600" y="2063750"/>
          <p14:tracePt t="134604" x="939800" y="2063750"/>
          <p14:tracePt t="134620" x="1041400" y="2063750"/>
          <p14:tracePt t="134636" x="1162050" y="2063750"/>
          <p14:tracePt t="134653" x="1308100" y="2063750"/>
          <p14:tracePt t="134670" x="1460500" y="2063750"/>
          <p14:tracePt t="134686" x="1606550" y="2063750"/>
          <p14:tracePt t="134686" x="1682750" y="2063750"/>
          <p14:tracePt t="134720" x="1822450" y="2063750"/>
          <p14:tracePt t="134724" x="1943100" y="2063750"/>
          <p14:tracePt t="134737" x="2051050" y="2063750"/>
          <p14:tracePt t="134754" x="2152650" y="2063750"/>
          <p14:tracePt t="134771" x="2228850" y="2063750"/>
          <p14:tracePt t="134788" x="2298700" y="2063750"/>
          <p14:tracePt t="134804" x="2368550" y="2063750"/>
          <p14:tracePt t="134821" x="2457450" y="2063750"/>
          <p14:tracePt t="134837" x="2552700" y="2063750"/>
          <p14:tracePt t="134854" x="2647950" y="2063750"/>
          <p14:tracePt t="134871" x="2762250" y="2063750"/>
          <p14:tracePt t="134887" x="2863850" y="2063750"/>
          <p14:tracePt t="134904" x="3003550" y="2063750"/>
          <p14:tracePt t="134921" x="3073400" y="2063750"/>
          <p14:tracePt t="134938" x="3136900" y="2063750"/>
          <p14:tracePt t="134954" x="3194050" y="2063750"/>
          <p14:tracePt t="134971" x="3263900" y="2063750"/>
          <p14:tracePt t="134987" x="3333750" y="2063750"/>
          <p14:tracePt t="135004" x="3422650" y="2063750"/>
          <p14:tracePt t="135020" x="3517900" y="2063750"/>
          <p14:tracePt t="135037" x="3606800" y="2063750"/>
          <p14:tracePt t="135054" x="3708400" y="2063750"/>
          <p14:tracePt t="135071" x="3835400" y="2063750"/>
          <p14:tracePt t="135087" x="3975100" y="2063750"/>
          <p14:tracePt t="135104" x="4191000" y="2063750"/>
          <p14:tracePt t="135121" x="4305300" y="2063750"/>
          <p14:tracePt t="135138" x="4381500" y="2063750"/>
          <p14:tracePt t="135153" x="4432300" y="2063750"/>
          <p14:tracePt t="135170" x="4457700" y="2063750"/>
          <p14:tracePt t="135187" x="4470400" y="2063750"/>
          <p14:tracePt t="135204" x="4476750" y="2063750"/>
          <p14:tracePt t="135220" x="4489450" y="2063750"/>
          <p14:tracePt t="135237" x="4495800" y="2063750"/>
          <p14:tracePt t="135254" x="4508500" y="2063750"/>
          <p14:tracePt t="135271" x="4514850" y="2063750"/>
          <p14:tracePt t="135424" x="4502150" y="2063750"/>
          <p14:tracePt t="135433" x="4483100" y="2063750"/>
          <p14:tracePt t="135435" x="4451350" y="2070100"/>
          <p14:tracePt t="135453" x="4406900" y="2076450"/>
          <p14:tracePt t="135455" x="4318000" y="2089150"/>
          <p14:tracePt t="135471" x="4216400" y="2089150"/>
          <p14:tracePt t="135486" x="4095750" y="2095500"/>
          <p14:tracePt t="135503" x="3981450" y="2095500"/>
          <p14:tracePt t="135520" x="3784600" y="2095500"/>
          <p14:tracePt t="135537" x="3651250" y="2095500"/>
          <p14:tracePt t="135553" x="3536950" y="2095500"/>
          <p14:tracePt t="135571" x="3409950" y="2095500"/>
          <p14:tracePt t="135587" x="3308350" y="2095500"/>
          <p14:tracePt t="135604" x="3200400" y="2095500"/>
          <p14:tracePt t="135620" x="3130550" y="2095500"/>
          <p14:tracePt t="135637" x="3028950" y="2095500"/>
          <p14:tracePt t="135654" x="2921000" y="2095500"/>
          <p14:tracePt t="135671" x="2825750" y="2095500"/>
          <p14:tracePt t="135687" x="2749550" y="2095500"/>
          <p14:tracePt t="135687" x="2705100" y="2095500"/>
          <p14:tracePt t="135705" x="2641600" y="2095500"/>
          <p14:tracePt t="135721" x="2584450" y="2095500"/>
          <p14:tracePt t="135737" x="2533650" y="2095500"/>
          <p14:tracePt t="135754" x="2495550" y="2095500"/>
          <p14:tracePt t="135770" x="2463800" y="2095500"/>
          <p14:tracePt t="135787" x="2425700" y="2095500"/>
          <p14:tracePt t="135804" x="2400300" y="2089150"/>
          <p14:tracePt t="135821" x="2374900" y="2089150"/>
          <p14:tracePt t="135838" x="2355850" y="2089150"/>
          <p14:tracePt t="135854" x="2343150" y="2089150"/>
          <p14:tracePt t="135871" x="2336800" y="2082800"/>
          <p14:tracePt t="135985" x="2343150" y="2082800"/>
          <p14:tracePt t="135995" x="2362200" y="2082800"/>
          <p14:tracePt t="135996" x="2393950" y="2076450"/>
          <p14:tracePt t="136003" x="2482850" y="2063750"/>
          <p14:tracePt t="136020" x="2616200" y="2057400"/>
          <p14:tracePt t="136037" x="2774950" y="2051050"/>
          <p14:tracePt t="136054" x="2965450" y="2051050"/>
          <p14:tracePt t="136070" x="3136900" y="2051050"/>
          <p14:tracePt t="136087" x="3302000" y="2051050"/>
          <p14:tracePt t="136087" x="3378200" y="2051050"/>
          <p14:tracePt t="136105" x="3511550" y="2051050"/>
          <p14:tracePt t="136121" x="3619500" y="2051050"/>
          <p14:tracePt t="136137" x="3695700" y="2051050"/>
          <p14:tracePt t="136154" x="3752850" y="2051050"/>
          <p14:tracePt t="136170" x="3810000" y="2051050"/>
          <p14:tracePt t="136187" x="3854450" y="2051050"/>
          <p14:tracePt t="136204" x="3898900" y="2051050"/>
          <p14:tracePt t="136220" x="3956050" y="2057400"/>
          <p14:tracePt t="136237" x="4000500" y="2057400"/>
          <p14:tracePt t="136255" x="4057650" y="2057400"/>
          <p14:tracePt t="136270" x="4102100" y="2057400"/>
          <p14:tracePt t="136288" x="4140200" y="2057400"/>
          <p14:tracePt t="136288" x="4152900" y="2057400"/>
          <p14:tracePt t="136305" x="4184650" y="2057400"/>
          <p14:tracePt t="136321" x="4203700" y="2057400"/>
          <p14:tracePt t="136337" x="4222750" y="2057400"/>
          <p14:tracePt t="136354" x="4235450" y="2057400"/>
          <p14:tracePt t="136370" x="4241800" y="2057400"/>
          <p14:tracePt t="136387" x="4260850" y="2057400"/>
          <p14:tracePt t="136404" x="4267200" y="2057400"/>
          <p14:tracePt t="136421" x="4273550" y="2057400"/>
          <p14:tracePt t="140593" x="4267200" y="2057400"/>
          <p14:tracePt t="140601" x="4254500" y="2057400"/>
          <p14:tracePt t="142137" x="4203700" y="2057400"/>
          <p14:tracePt t="142146" x="4133850" y="2057400"/>
          <p14:tracePt t="142153" x="3994150" y="2057400"/>
          <p14:tracePt t="142171" x="3911600" y="2057400"/>
          <p14:tracePt t="142172" x="3651250" y="2057400"/>
          <p14:tracePt t="142188" x="3397250" y="2057400"/>
          <p14:tracePt t="142206" x="3206750" y="2057400"/>
          <p14:tracePt t="142222" x="2940050" y="2057400"/>
          <p14:tracePt t="142238" x="2762250" y="2057400"/>
          <p14:tracePt t="142254" x="2590800" y="2057400"/>
          <p14:tracePt t="142271" x="2432050" y="2057400"/>
          <p14:tracePt t="142288" x="2273300" y="2063750"/>
          <p14:tracePt t="142288" x="2190750" y="2063750"/>
          <p14:tracePt t="142305" x="2019300" y="2063750"/>
          <p14:tracePt t="142321" x="1828800" y="2076450"/>
          <p14:tracePt t="142338" x="1625600" y="2095500"/>
          <p14:tracePt t="142354" x="1473200" y="2108200"/>
          <p14:tracePt t="142371" x="1346200" y="2127250"/>
          <p14:tracePt t="142388" x="1244600" y="2127250"/>
          <p14:tracePt t="142404" x="1181100" y="2133600"/>
          <p14:tracePt t="142421" x="1136650" y="2133600"/>
          <p14:tracePt t="142438" x="1104900" y="2133600"/>
          <p14:tracePt t="142454" x="1066800" y="2133600"/>
          <p14:tracePt t="142471" x="1022350" y="2133600"/>
          <p14:tracePt t="142487" x="965200" y="2133600"/>
          <p14:tracePt t="142504" x="895350" y="2133600"/>
          <p14:tracePt t="142522" x="857250" y="2133600"/>
          <p14:tracePt t="142537" x="831850" y="2133600"/>
          <p14:tracePt t="142554" x="819150" y="2133600"/>
          <p14:tracePt t="142905" x="806450" y="2133600"/>
          <p14:tracePt t="142914" x="800100" y="2133600"/>
          <p14:tracePt t="142921" x="787400" y="2133600"/>
          <p14:tracePt t="142945" x="774700" y="2133600"/>
          <p14:tracePt t="142962" x="768350" y="2133600"/>
          <p14:tracePt t="142977" x="755650" y="2133600"/>
          <p14:tracePt t="142987" x="755650" y="2127250"/>
          <p14:tracePt t="143003" x="749300" y="2127250"/>
          <p14:tracePt t="143025" x="736600" y="2127250"/>
          <p14:tracePt t="143289" x="717550" y="2120900"/>
          <p14:tracePt t="143297" x="711200" y="2120900"/>
          <p14:tracePt t="143298" x="698500" y="2114550"/>
          <p14:tracePt t="143313" x="673100" y="2108200"/>
          <p14:tracePt t="143320" x="565150" y="2082800"/>
          <p14:tracePt t="143338" x="520700" y="2082800"/>
          <p14:tracePt t="143355" x="463550" y="2076450"/>
          <p14:tracePt t="143371" x="438150" y="2070100"/>
          <p14:tracePt t="143388" x="431800" y="2070100"/>
          <p14:tracePt t="143405" x="419100" y="2063750"/>
          <p14:tracePt t="143577" x="412750" y="2063750"/>
          <p14:tracePt t="144345" x="406400" y="2063750"/>
          <p14:tracePt t="144353" x="400050" y="2063750"/>
          <p14:tracePt t="144377" x="393700" y="2057400"/>
          <p14:tracePt t="144393" x="387350" y="2051050"/>
          <p14:tracePt t="144401" x="381000" y="2051050"/>
          <p14:tracePt t="144406" x="374650" y="2038350"/>
          <p14:tracePt t="144421" x="361950" y="2032000"/>
          <p14:tracePt t="144438" x="355600" y="2025650"/>
          <p14:tracePt t="144454" x="349250" y="2019300"/>
          <p14:tracePt t="144471" x="342900" y="2012950"/>
          <p14:tracePt t="144504" x="342900" y="2006600"/>
          <p14:tracePt t="144617" x="336550" y="2006600"/>
          <p14:tracePt t="144625" x="330200" y="1993900"/>
          <p14:tracePt t="144633" x="323850" y="1993900"/>
          <p14:tracePt t="144637" x="317500" y="1981200"/>
          <p14:tracePt t="144653" x="311150" y="1974850"/>
          <p14:tracePt t="152200" x="349250" y="1968500"/>
          <p14:tracePt t="152201" x="457200" y="1962150"/>
          <p14:tracePt t="152220" x="603250" y="1949450"/>
          <p14:tracePt t="152237" x="1047750" y="1949450"/>
          <p14:tracePt t="152239" x="1612900" y="1955800"/>
          <p14:tracePt t="152254" x="2540000" y="2019300"/>
          <p14:tracePt t="152274" x="3041650" y="2032000"/>
          <p14:tracePt t="152288" x="3429000" y="2032000"/>
          <p14:tracePt t="152305" x="3676650" y="2032000"/>
          <p14:tracePt t="152322" x="3816350" y="2032000"/>
          <p14:tracePt t="152337" x="3911600" y="2032000"/>
          <p14:tracePt t="152354" x="3981450" y="2032000"/>
          <p14:tracePt t="152371" x="4025900" y="2032000"/>
          <p14:tracePt t="152387" x="4076700" y="2032000"/>
          <p14:tracePt t="152404" x="4108450" y="2032000"/>
          <p14:tracePt t="152420" x="4133850" y="2032000"/>
          <p14:tracePt t="152437" x="4152900" y="2032000"/>
          <p14:tracePt t="152454" x="4178300" y="2038350"/>
          <p14:tracePt t="152470" x="4210050" y="2044700"/>
          <p14:tracePt t="152487" x="4254500" y="2051050"/>
          <p14:tracePt t="152504" x="4318000" y="2051050"/>
          <p14:tracePt t="152521" x="4337050" y="2051050"/>
          <p14:tracePt t="152608" x="4324350" y="2044700"/>
          <p14:tracePt t="152616" x="4305300" y="2038350"/>
          <p14:tracePt t="152622" x="4241800" y="2012950"/>
          <p14:tracePt t="152636" x="4146550" y="1981200"/>
          <p14:tracePt t="152653" x="4019550" y="1943100"/>
          <p14:tracePt t="152671" x="3886200" y="1911350"/>
          <p14:tracePt t="152687" x="3683000" y="1854200"/>
          <p14:tracePt t="152705" x="3562350" y="1835150"/>
          <p14:tracePt t="152720" x="3429000" y="1809750"/>
          <p14:tracePt t="152737" x="3289300" y="1797050"/>
          <p14:tracePt t="152753" x="3155950" y="1790700"/>
          <p14:tracePt t="152770" x="3054350" y="1790700"/>
          <p14:tracePt t="152788" x="2959100" y="1790700"/>
          <p14:tracePt t="152804" x="2876550" y="1790700"/>
          <p14:tracePt t="152820" x="2806700" y="1790700"/>
          <p14:tracePt t="152836" x="2749550" y="1790700"/>
          <p14:tracePt t="152854" x="2686050" y="1803400"/>
          <p14:tracePt t="152871" x="2628900" y="1816100"/>
          <p14:tracePt t="152887" x="2571750" y="1847850"/>
          <p14:tracePt t="152904" x="2489200" y="1892300"/>
          <p14:tracePt t="152921" x="2438400" y="1911350"/>
          <p14:tracePt t="152937" x="2400300" y="1936750"/>
          <p14:tracePt t="152954" x="2381250" y="1955800"/>
          <p14:tracePt t="152970" x="2362200" y="1968500"/>
          <p14:tracePt t="152988" x="2349500" y="1981200"/>
          <p14:tracePt t="153004" x="2349500" y="1993900"/>
          <p14:tracePt t="153020" x="2349500" y="2000250"/>
          <p14:tracePt t="153037" x="2349500" y="2012950"/>
          <p14:tracePt t="153054" x="2349500" y="2032000"/>
          <p14:tracePt t="153070" x="2362200" y="2051050"/>
          <p14:tracePt t="153087" x="2381250" y="2076450"/>
          <p14:tracePt t="153104" x="2413000" y="2120900"/>
          <p14:tracePt t="153121" x="2438400" y="2139950"/>
          <p14:tracePt t="153137" x="2489200" y="2152650"/>
          <p14:tracePt t="153154" x="2559050" y="2171700"/>
          <p14:tracePt t="153170" x="2647950" y="2184400"/>
          <p14:tracePt t="153187" x="2774950" y="2197100"/>
          <p14:tracePt t="153203" x="2895600" y="2209800"/>
          <p14:tracePt t="153220" x="3003550" y="2209800"/>
          <p14:tracePt t="153237" x="3079750" y="2209800"/>
          <p14:tracePt t="153254" x="3124200" y="2209800"/>
          <p14:tracePt t="153270" x="3155950" y="2209800"/>
          <p14:tracePt t="153287" x="3187700" y="2203450"/>
          <p14:tracePt t="153304" x="3225800" y="2171700"/>
          <p14:tracePt t="153321" x="3257550" y="2133600"/>
          <p14:tracePt t="153337" x="3263900" y="2095500"/>
          <p14:tracePt t="153354" x="3263900" y="2051050"/>
          <p14:tracePt t="153370" x="3263900" y="2012950"/>
          <p14:tracePt t="153387" x="3251200" y="1974850"/>
          <p14:tracePt t="153404" x="3219450" y="1917700"/>
          <p14:tracePt t="153421" x="3194050" y="1873250"/>
          <p14:tracePt t="153437" x="3175000" y="1847850"/>
          <p14:tracePt t="153454" x="3149600" y="1822450"/>
          <p14:tracePt t="153470" x="3117850" y="1797050"/>
          <p14:tracePt t="153487" x="3086100" y="1784350"/>
          <p14:tracePt t="153504" x="3016250" y="1771650"/>
          <p14:tracePt t="153521" x="2971800" y="1765300"/>
          <p14:tracePt t="153538" x="2914650" y="1765300"/>
          <p14:tracePt t="153554" x="2863850" y="1765300"/>
          <p14:tracePt t="153570" x="2806700" y="1778000"/>
          <p14:tracePt t="153587" x="2762250" y="1797050"/>
          <p14:tracePt t="153603" x="2711450" y="1822450"/>
          <p14:tracePt t="153620" x="2660650" y="1854200"/>
          <p14:tracePt t="153637" x="2622550" y="1873250"/>
          <p14:tracePt t="153654" x="2584450" y="1905000"/>
          <p14:tracePt t="153670" x="2552700" y="1930400"/>
          <p14:tracePt t="153687" x="2533650" y="1955800"/>
          <p14:tracePt t="153704" x="2514600" y="1974850"/>
          <p14:tracePt t="153721" x="2514600" y="1993900"/>
          <p14:tracePt t="153737" x="2508250" y="2006600"/>
          <p14:tracePt t="153754" x="2501900" y="2019300"/>
          <p14:tracePt t="153770" x="2501900" y="2032000"/>
          <p14:tracePt t="153787" x="2495550" y="2044700"/>
          <p14:tracePt t="153803" x="2495550" y="2057400"/>
          <p14:tracePt t="153821" x="2495550" y="2076450"/>
          <p14:tracePt t="153837" x="2495550" y="2095500"/>
          <p14:tracePt t="153854" x="2508250" y="2114550"/>
          <p14:tracePt t="153870" x="2520950" y="2133600"/>
          <p14:tracePt t="153887" x="2533650" y="2159000"/>
          <p14:tracePt t="153904" x="2578100" y="2190750"/>
          <p14:tracePt t="153921" x="2635250" y="2216150"/>
          <p14:tracePt t="153937" x="2724150" y="2235200"/>
          <p14:tracePt t="153954" x="2838450" y="2247900"/>
          <p14:tracePt t="153970" x="2952750" y="2260600"/>
          <p14:tracePt t="153987" x="3048000" y="2260600"/>
          <p14:tracePt t="154004" x="3124200" y="2260600"/>
          <p14:tracePt t="154020" x="3155950" y="2254250"/>
          <p14:tracePt t="154037" x="3175000" y="2235200"/>
          <p14:tracePt t="154054" x="3206750" y="2216150"/>
          <p14:tracePt t="154070" x="3225800" y="2190750"/>
          <p14:tracePt t="154087" x="3238500" y="2159000"/>
          <p14:tracePt t="154104" x="3251200" y="2108200"/>
          <p14:tracePt t="154121" x="3251200" y="2076450"/>
          <p14:tracePt t="154137" x="3251200" y="2057400"/>
          <p14:tracePt t="154153" x="3251200" y="2038350"/>
          <p14:tracePt t="154170" x="3244850" y="2019300"/>
          <p14:tracePt t="154187" x="3232150" y="1993900"/>
          <p14:tracePt t="154203" x="3213100" y="1968500"/>
          <p14:tracePt t="154220" x="3194050" y="1949450"/>
          <p14:tracePt t="154237" x="3162300" y="1930400"/>
          <p14:tracePt t="154253" x="3130550" y="1911350"/>
          <p14:tracePt t="154270" x="3092450" y="1892300"/>
          <p14:tracePt t="154287" x="3048000" y="1879600"/>
          <p14:tracePt t="154304" x="2978150" y="1860550"/>
          <p14:tracePt t="154321" x="2933700" y="1854200"/>
          <p14:tracePt t="154337" x="2882900" y="1847850"/>
          <p14:tracePt t="154354" x="2851150" y="1847850"/>
          <p14:tracePt t="154370" x="2819400" y="1847850"/>
          <p14:tracePt t="154387" x="2781300" y="1847850"/>
          <p14:tracePt t="154404" x="2736850" y="1847850"/>
          <p14:tracePt t="154420" x="2705100" y="1860550"/>
          <p14:tracePt t="154437" x="2654300" y="1879600"/>
          <p14:tracePt t="154454" x="2622550" y="1898650"/>
          <p14:tracePt t="154471" x="2590800" y="1924050"/>
          <p14:tracePt t="154487" x="2546350" y="1949450"/>
          <p14:tracePt t="154487" x="2533650" y="1962150"/>
          <p14:tracePt t="154505" x="2495550" y="1993900"/>
          <p14:tracePt t="154520" x="2476500" y="2012950"/>
          <p14:tracePt t="154537" x="2457450" y="2038350"/>
          <p14:tracePt t="154554" x="2444750" y="2057400"/>
          <p14:tracePt t="154571" x="2444750" y="2076450"/>
          <p14:tracePt t="154587" x="2438400" y="2082800"/>
          <p14:tracePt t="154604" x="2438400" y="2101850"/>
          <p14:tracePt t="154620" x="2438400" y="2114550"/>
          <p14:tracePt t="154637" x="2438400" y="2127250"/>
          <p14:tracePt t="154654" x="2451100" y="2146300"/>
          <p14:tracePt t="154670" x="2457450" y="2159000"/>
          <p14:tracePt t="154687" x="2520950" y="2178050"/>
          <p14:tracePt t="154705" x="2597150" y="2190750"/>
          <p14:tracePt t="154721" x="2686050" y="2197100"/>
          <p14:tracePt t="154737" x="2774950" y="2203450"/>
          <p14:tracePt t="154754" x="2870200" y="2203450"/>
          <p14:tracePt t="154771" x="2959100" y="2203450"/>
          <p14:tracePt t="154787" x="3041650" y="2203450"/>
          <p14:tracePt t="154804" x="3117850" y="2203450"/>
          <p14:tracePt t="154820" x="3149600" y="2203450"/>
          <p14:tracePt t="154837" x="3194050" y="2178050"/>
          <p14:tracePt t="154854" x="3225800" y="2159000"/>
          <p14:tracePt t="154871" x="3244850" y="2133600"/>
          <p14:tracePt t="154887" x="3257550" y="2108200"/>
          <p14:tracePt t="154887" x="3270250" y="2089150"/>
          <p14:tracePt t="154905" x="3276600" y="2063750"/>
          <p14:tracePt t="154921" x="3276600" y="2051050"/>
          <p14:tracePt t="154937" x="3282950" y="2032000"/>
          <p14:tracePt t="154954" x="3282950" y="2019300"/>
          <p14:tracePt t="154971" x="3282950" y="2000250"/>
          <p14:tracePt t="154987" x="3276600" y="1981200"/>
          <p14:tracePt t="155005" x="3257550" y="1955800"/>
          <p14:tracePt t="155020" x="3244850" y="1943100"/>
          <p14:tracePt t="155037" x="3225800" y="1924050"/>
          <p14:tracePt t="155054" x="3213100" y="1905000"/>
          <p14:tracePt t="155071" x="3187700" y="1892300"/>
          <p14:tracePt t="155087" x="3155950" y="1879600"/>
          <p14:tracePt t="155104" x="3117850" y="1860550"/>
          <p14:tracePt t="155121" x="3086100" y="1847850"/>
          <p14:tracePt t="155137" x="3041650" y="1835150"/>
          <p14:tracePt t="155154" x="2984500" y="1828800"/>
          <p14:tracePt t="155171" x="2933700" y="1822450"/>
          <p14:tracePt t="155187" x="2882900" y="1822450"/>
          <p14:tracePt t="155204" x="2832100" y="1822450"/>
          <p14:tracePt t="155220" x="2787650" y="1822450"/>
          <p14:tracePt t="155237" x="2774950" y="1835150"/>
          <p14:tracePt t="155254" x="2736850" y="1854200"/>
          <p14:tracePt t="155270" x="2711450" y="1866900"/>
          <p14:tracePt t="155287" x="2679700" y="1898650"/>
          <p14:tracePt t="155305" x="2660650" y="1917700"/>
          <p14:tracePt t="155321" x="2647950" y="1936750"/>
          <p14:tracePt t="155337" x="2641600" y="1949450"/>
          <p14:tracePt t="155353" x="2628900" y="1962150"/>
          <p14:tracePt t="155371" x="2622550" y="1981200"/>
          <p14:tracePt t="155387" x="2609850" y="1993900"/>
          <p14:tracePt t="155404" x="2597150" y="2019300"/>
          <p14:tracePt t="155420" x="2590800" y="2032000"/>
          <p14:tracePt t="155437" x="2590800" y="2038350"/>
          <p14:tracePt t="155453" x="2578100" y="2044700"/>
          <p14:tracePt t="155470" x="2565400" y="2057400"/>
          <p14:tracePt t="155487" x="2565400" y="2063750"/>
          <p14:tracePt t="155504" x="2552700" y="2076450"/>
          <p14:tracePt t="155520" x="2552700" y="2082800"/>
          <p14:tracePt t="155537" x="2546350" y="2082800"/>
          <p14:tracePt t="155553" x="2540000" y="2089150"/>
          <p14:tracePt t="155600" x="2540000" y="2095500"/>
          <p14:tracePt t="155704" x="2540000" y="2101850"/>
          <p14:tracePt t="155712" x="2552700" y="2108200"/>
          <p14:tracePt t="155720" x="2590800" y="2120900"/>
          <p14:tracePt t="155728" x="2609850" y="2127250"/>
          <p14:tracePt t="155736" x="2686050" y="2146300"/>
          <p14:tracePt t="155754" x="2743200" y="2165350"/>
          <p14:tracePt t="155770" x="2813050" y="2184400"/>
          <p14:tracePt t="155787" x="2889250" y="2190750"/>
          <p14:tracePt t="155804" x="2959100" y="2197100"/>
          <p14:tracePt t="155820" x="3041650" y="2197100"/>
          <p14:tracePt t="155837" x="3124200" y="2197100"/>
          <p14:tracePt t="155854" x="3206750" y="2178050"/>
          <p14:tracePt t="155870" x="3251200" y="2159000"/>
          <p14:tracePt t="155887" x="3289300" y="2133600"/>
          <p14:tracePt t="155887" x="3308350" y="2120900"/>
          <p14:tracePt t="155905" x="3321050" y="2101850"/>
          <p14:tracePt t="155921" x="3333750" y="2082800"/>
          <p14:tracePt t="155937" x="3340100" y="2063750"/>
          <p14:tracePt t="155954" x="3340100" y="2057400"/>
          <p14:tracePt t="155970" x="3340100" y="2032000"/>
          <p14:tracePt t="155987" x="3340100" y="2006600"/>
          <p14:tracePt t="156004" x="3321050" y="1974850"/>
          <p14:tracePt t="156020" x="3302000" y="1949450"/>
          <p14:tracePt t="156037" x="3282950" y="1924050"/>
          <p14:tracePt t="156054" x="3263900" y="1898650"/>
          <p14:tracePt t="156070" x="3225800" y="1873250"/>
          <p14:tracePt t="156070" x="3213100" y="1866900"/>
          <p14:tracePt t="156089" x="3187700" y="1860550"/>
          <p14:tracePt t="156104" x="3130550" y="1841500"/>
          <p14:tracePt t="156121" x="3079750" y="1828800"/>
          <p14:tracePt t="156137" x="3016250" y="1828800"/>
          <p14:tracePt t="156154" x="2959100" y="1828800"/>
          <p14:tracePt t="156170" x="2889250" y="1828800"/>
          <p14:tracePt t="156187" x="2832100" y="1828800"/>
          <p14:tracePt t="156204" x="2787650" y="1828800"/>
          <p14:tracePt t="156221" x="2755900" y="1828800"/>
          <p14:tracePt t="156237" x="2730500" y="1828800"/>
          <p14:tracePt t="156254" x="2705100" y="1835150"/>
          <p14:tracePt t="156270" x="2667000" y="1847850"/>
          <p14:tracePt t="156287" x="2635250" y="1866900"/>
          <p14:tracePt t="156303" x="2578100" y="1892300"/>
          <p14:tracePt t="156321" x="2546350" y="1911350"/>
          <p14:tracePt t="156337" x="2520950" y="1930400"/>
          <p14:tracePt t="156354" x="2495550" y="1949450"/>
          <p14:tracePt t="156370" x="2482850" y="1962150"/>
          <p14:tracePt t="156387" x="2476500" y="1968500"/>
          <p14:tracePt t="156404" x="2470150" y="1981200"/>
          <p14:tracePt t="156421" x="2470150" y="1987550"/>
          <p14:tracePt t="156437" x="2463800" y="2000250"/>
          <p14:tracePt t="156454" x="2457450" y="2006600"/>
          <p14:tracePt t="156470" x="2457450" y="2025650"/>
          <p14:tracePt t="156487" x="2457450" y="2038350"/>
          <p14:tracePt t="156503" x="2457450" y="2057400"/>
          <p14:tracePt t="156521" x="2457450" y="2063750"/>
          <p14:tracePt t="156537" x="2457450" y="2070100"/>
          <p14:tracePt t="156554" x="2463800" y="2076450"/>
          <p14:tracePt t="156570" x="2470150" y="2089150"/>
          <p14:tracePt t="156587" x="2482850" y="2095500"/>
          <p14:tracePt t="156604" x="2489200" y="2101850"/>
          <p14:tracePt t="156621" x="2514600" y="2108200"/>
          <p14:tracePt t="156637" x="2546350" y="2120900"/>
          <p14:tracePt t="156654" x="2578100" y="2127250"/>
          <p14:tracePt t="156670" x="2609850" y="2133600"/>
          <p14:tracePt t="156687" x="2647950" y="2133600"/>
          <p14:tracePt t="156704" x="2705100" y="2139950"/>
          <p14:tracePt t="156721" x="2749550" y="2139950"/>
          <p14:tracePt t="156737" x="2794000" y="2139950"/>
          <p14:tracePt t="156754" x="2838450" y="2139950"/>
          <p14:tracePt t="156770" x="2876550" y="2139950"/>
          <p14:tracePt t="156787" x="2908300" y="2139950"/>
          <p14:tracePt t="156804" x="2933700" y="2139950"/>
          <p14:tracePt t="156821" x="2978150" y="2114550"/>
          <p14:tracePt t="156837" x="3009900" y="2089150"/>
          <p14:tracePt t="156854" x="3035300" y="2070100"/>
          <p14:tracePt t="156870" x="3054350" y="2051050"/>
          <p14:tracePt t="156887" x="3067050" y="2038350"/>
          <p14:tracePt t="156904" x="3079750" y="2012950"/>
          <p14:tracePt t="156921" x="3092450" y="1993900"/>
          <p14:tracePt t="156937" x="3092450" y="1981200"/>
          <p14:tracePt t="156954" x="3098800" y="1962150"/>
          <p14:tracePt t="156970" x="3098800" y="1936750"/>
          <p14:tracePt t="156987" x="3098800" y="1911350"/>
          <p14:tracePt t="157004" x="3086100" y="1885950"/>
          <p14:tracePt t="157020" x="3079750" y="1873250"/>
          <p14:tracePt t="157037" x="3067050" y="1854200"/>
          <p14:tracePt t="157054" x="3054350" y="1841500"/>
          <p14:tracePt t="157070" x="3041650" y="1835150"/>
          <p14:tracePt t="157087" x="3022600" y="1828800"/>
          <p14:tracePt t="157087" x="3009900" y="1828800"/>
          <p14:tracePt t="157104" x="2971800" y="1822450"/>
          <p14:tracePt t="157120" x="2927350" y="1822450"/>
          <p14:tracePt t="157137" x="2876550" y="1822450"/>
          <p14:tracePt t="157154" x="2800350" y="1822450"/>
          <p14:tracePt t="157170" x="2743200" y="1822450"/>
          <p14:tracePt t="157187" x="2667000" y="1828800"/>
          <p14:tracePt t="157204" x="2635250" y="1841500"/>
          <p14:tracePt t="157220" x="2603500" y="1854200"/>
          <p14:tracePt t="157237" x="2578100" y="1873250"/>
          <p14:tracePt t="157254" x="2552700" y="1892300"/>
          <p14:tracePt t="157270" x="2533650" y="1911350"/>
          <p14:tracePt t="157287" x="2520950" y="1924050"/>
          <p14:tracePt t="157303" x="2495550" y="1949450"/>
          <p14:tracePt t="157320" x="2489200" y="1968500"/>
          <p14:tracePt t="157337" x="2482850" y="1981200"/>
          <p14:tracePt t="157353" x="2476500" y="2000250"/>
          <p14:tracePt t="157370" x="2476500" y="2012950"/>
          <p14:tracePt t="157387" x="2476500" y="2025650"/>
          <p14:tracePt t="157403" x="2476500" y="2038350"/>
          <p14:tracePt t="157420" x="2476500" y="2051050"/>
          <p14:tracePt t="157437" x="2476500" y="2057400"/>
          <p14:tracePt t="157453" x="2476500" y="2070100"/>
          <p14:tracePt t="157470" x="2476500" y="2076450"/>
          <p14:tracePt t="157487" x="2482850" y="2089150"/>
          <p14:tracePt t="157503" x="2489200" y="2095500"/>
          <p14:tracePt t="157520" x="2495550" y="2101850"/>
          <p14:tracePt t="157585" x="2501900" y="2108200"/>
          <p14:tracePt t="158464" x="2514600" y="2108200"/>
          <p14:tracePt t="158473" x="2578100" y="2108200"/>
          <p14:tracePt t="158481" x="2660650" y="2108200"/>
          <p14:tracePt t="158489" x="3041650" y="2139950"/>
          <p14:tracePt t="158505" x="3314700" y="2159000"/>
          <p14:tracePt t="158506" x="3581400" y="2171700"/>
          <p14:tracePt t="158520" x="4584700" y="2171700"/>
          <p14:tracePt t="158537" x="5226050" y="2120900"/>
          <p14:tracePt t="158554" x="5778500" y="2032000"/>
          <p14:tracePt t="158571" x="6223000" y="1968500"/>
          <p14:tracePt t="158588" x="6540500" y="1917700"/>
          <p14:tracePt t="158604" x="6826250" y="1879600"/>
          <p14:tracePt t="158620" x="6991350" y="1879600"/>
          <p14:tracePt t="158638" x="7118350" y="1879600"/>
          <p14:tracePt t="158654" x="7207250" y="1879600"/>
          <p14:tracePt t="158671" x="7277100" y="1879600"/>
          <p14:tracePt t="158687" x="7340600" y="1879600"/>
          <p14:tracePt t="158704" x="7385050" y="1879600"/>
          <p14:tracePt t="158704" x="7404100" y="1879600"/>
          <p14:tracePt t="158721" x="7429500" y="1879600"/>
          <p14:tracePt t="158738" x="7454900" y="1873250"/>
          <p14:tracePt t="158754" x="7467600" y="1866900"/>
          <p14:tracePt t="158771" x="7473950" y="1866900"/>
          <p14:tracePt t="158787" x="7480300" y="1866900"/>
          <p14:tracePt t="158921" x="7448550" y="1866900"/>
          <p14:tracePt t="158930" x="7423150" y="1873250"/>
          <p14:tracePt t="158931" x="7346950" y="1905000"/>
          <p14:tracePt t="158937" x="7226300" y="1936750"/>
          <p14:tracePt t="158953" x="7112000" y="1974850"/>
          <p14:tracePt t="158970" x="7016750" y="1993900"/>
          <p14:tracePt t="158987" x="6953250" y="2006600"/>
          <p14:tracePt t="159003" x="6902450" y="2012950"/>
          <p14:tracePt t="159020" x="6864350" y="2019300"/>
          <p14:tracePt t="159038" x="6838950" y="2025650"/>
          <p14:tracePt t="159054" x="6807200" y="2025650"/>
          <p14:tracePt t="159071" x="6781800" y="2025650"/>
          <p14:tracePt t="159088" x="6762750" y="2025650"/>
          <p14:tracePt t="159088" x="6756400" y="2025650"/>
          <p14:tracePt t="159105" x="6750050" y="2025650"/>
          <p14:tracePt t="159122" x="6737350" y="2025650"/>
          <p14:tracePt t="159401" x="6750050" y="2025650"/>
          <p14:tracePt t="159414" x="6781800" y="2025650"/>
          <p14:tracePt t="159417" x="6826250" y="2025650"/>
          <p14:tracePt t="159422" x="6946900" y="2025650"/>
          <p14:tracePt t="159437" x="7092950" y="2025650"/>
          <p14:tracePt t="159453" x="7258050" y="2025650"/>
          <p14:tracePt t="159470" x="7391400" y="2025650"/>
          <p14:tracePt t="159488" x="7486650" y="2038350"/>
          <p14:tracePt t="159504" x="7594600" y="2038350"/>
          <p14:tracePt t="159522" x="7639050" y="2038350"/>
          <p14:tracePt t="159538" x="7683500" y="2038350"/>
          <p14:tracePt t="159555" x="7727950" y="2038350"/>
          <p14:tracePt t="159570" x="7778750" y="2038350"/>
          <p14:tracePt t="159587" x="7842250" y="2038350"/>
          <p14:tracePt t="159604" x="7899400" y="2038350"/>
          <p14:tracePt t="159620" x="7950200" y="2038350"/>
          <p14:tracePt t="159639" x="7988300" y="2038350"/>
          <p14:tracePt t="159654" x="8020050" y="2038350"/>
          <p14:tracePt t="159671" x="8032750" y="2038350"/>
          <p14:tracePt t="159688" x="8045450" y="2038350"/>
          <p14:tracePt t="159704" x="8064500" y="2038350"/>
          <p14:tracePt t="159721" x="8077200" y="2038350"/>
          <p14:tracePt t="159738" x="8096250" y="2038350"/>
          <p14:tracePt t="159754" x="8108950" y="2038350"/>
          <p14:tracePt t="159771" x="8115300" y="2032000"/>
          <p14:tracePt t="159788" x="8121650" y="2032000"/>
          <p14:tracePt t="159804" x="8134350" y="2032000"/>
          <p14:tracePt t="159889" x="8140700" y="2025650"/>
          <p14:tracePt t="160737" x="8128000" y="2025650"/>
          <p14:tracePt t="160741" x="8102600" y="2025650"/>
          <p14:tracePt t="160753" x="8058150" y="2025650"/>
          <p14:tracePt t="160754" x="7931150" y="2025650"/>
          <p14:tracePt t="160771" x="7759700" y="2025650"/>
          <p14:tracePt t="160788" x="7480300" y="2051050"/>
          <p14:tracePt t="160804" x="6978650" y="2076450"/>
          <p14:tracePt t="160821" x="6534150" y="2082800"/>
          <p14:tracePt t="160838" x="6235700" y="2082800"/>
          <p14:tracePt t="160855" x="5969000" y="2082800"/>
          <p14:tracePt t="160871" x="5797550" y="2082800"/>
          <p14:tracePt t="160888" x="5657850" y="2082800"/>
          <p14:tracePt t="160904" x="5492750" y="2082800"/>
          <p14:tracePt t="160922" x="5378450" y="2082800"/>
          <p14:tracePt t="160938" x="5251450" y="2082800"/>
          <p14:tracePt t="160955" x="5086350" y="2082800"/>
          <p14:tracePt t="160971" x="4927600" y="2082800"/>
          <p14:tracePt t="160988" x="4794250" y="2082800"/>
          <p14:tracePt t="161003" x="4654550" y="2082800"/>
          <p14:tracePt t="161020" x="4521200" y="2063750"/>
          <p14:tracePt t="161037" x="4406900" y="2044700"/>
          <p14:tracePt t="161054" x="4292600" y="2032000"/>
          <p14:tracePt t="161070" x="4191000" y="2012950"/>
          <p14:tracePt t="161087" x="4025900" y="2006600"/>
          <p14:tracePt t="161106" x="3898900" y="2006600"/>
          <p14:tracePt t="161121" x="3752850" y="2006600"/>
          <p14:tracePt t="161139" x="3575050" y="2006600"/>
          <p14:tracePt t="161155" x="3397250" y="2006600"/>
          <p14:tracePt t="161171" x="3225800" y="2006600"/>
          <p14:tracePt t="161188" x="3086100" y="2006600"/>
          <p14:tracePt t="161204" x="2946400" y="2006600"/>
          <p14:tracePt t="161221" x="2838450" y="2006600"/>
          <p14:tracePt t="161238" x="2730500" y="2006600"/>
          <p14:tracePt t="161254" x="2628900" y="2006600"/>
          <p14:tracePt t="161271" x="2533650" y="2006600"/>
          <p14:tracePt t="161288" x="2432050" y="2006600"/>
          <p14:tracePt t="161304" x="2311400" y="2025650"/>
          <p14:tracePt t="161321" x="2222500" y="2038350"/>
          <p14:tracePt t="161338" x="2139950" y="2044700"/>
          <p14:tracePt t="161354" x="2051050" y="2051050"/>
          <p14:tracePt t="161371" x="1962150" y="2051050"/>
          <p14:tracePt t="161388" x="1866900" y="2057400"/>
          <p14:tracePt t="161404" x="1771650" y="2070100"/>
          <p14:tracePt t="161420" x="1676400" y="2089150"/>
          <p14:tracePt t="161437" x="1600200" y="2101850"/>
          <p14:tracePt t="161454" x="1524000" y="2108200"/>
          <p14:tracePt t="161471" x="1441450" y="2120900"/>
          <p14:tracePt t="161488" x="1371600" y="2127250"/>
          <p14:tracePt t="161505" x="1339850" y="2127250"/>
          <p14:tracePt t="161521" x="1314450" y="2127250"/>
          <p14:tracePt t="161537" x="1289050" y="2127250"/>
          <p14:tracePt t="161553" x="1257300" y="2127250"/>
          <p14:tracePt t="161570" x="1238250" y="2127250"/>
          <p14:tracePt t="161587" x="1225550" y="2127250"/>
          <p14:tracePt t="161604" x="1212850" y="2127250"/>
          <p14:tracePt t="161620" x="1206500" y="2127250"/>
          <p14:tracePt t="161637" x="1200150" y="2127250"/>
          <p14:tracePt t="161833" x="1212850" y="2127250"/>
          <p14:tracePt t="161841" x="1219200" y="2127250"/>
          <p14:tracePt t="161849" x="1225550" y="2127250"/>
          <p14:tracePt t="161856" x="1257300" y="2127250"/>
          <p14:tracePt t="161870" x="1295400" y="2120900"/>
          <p14:tracePt t="161887" x="1320800" y="2114550"/>
          <p14:tracePt t="161904" x="1346200" y="2114550"/>
          <p14:tracePt t="161920" x="1358900" y="2108200"/>
          <p14:tracePt t="161938" x="1365250" y="2108200"/>
          <p14:tracePt t="161954" x="1371600" y="2108200"/>
          <p14:tracePt t="161971" x="1377950" y="2108200"/>
          <p14:tracePt t="161988" x="1384300" y="2101850"/>
          <p14:tracePt t="162121" x="1377950" y="2095500"/>
          <p14:tracePt t="162129" x="1365250" y="2089150"/>
          <p14:tracePt t="162130" x="1352550" y="2089150"/>
          <p14:tracePt t="162137" x="1339850" y="2082800"/>
          <p14:tracePt t="162153" x="1333500" y="2082800"/>
          <p14:tracePt t="162170" x="1327150" y="2082800"/>
          <p14:tracePt t="162289" x="1333500" y="2114550"/>
          <p14:tracePt t="162297" x="1339850" y="2159000"/>
          <p14:tracePt t="162304" x="1352550" y="2216150"/>
          <p14:tracePt t="162306" x="1365250" y="2324100"/>
          <p14:tracePt t="162321" x="1384300" y="2438400"/>
          <p14:tracePt t="162337" x="1397000" y="2527300"/>
          <p14:tracePt t="162354" x="1409700" y="2597150"/>
          <p14:tracePt t="162371" x="1422400" y="2654300"/>
          <p14:tracePt t="162388" x="1422400" y="2692400"/>
          <p14:tracePt t="162404" x="1428750" y="2743200"/>
          <p14:tracePt t="162421" x="1441450" y="2806700"/>
          <p14:tracePt t="162438" x="1460500" y="2876550"/>
          <p14:tracePt t="162454" x="1485900" y="2971800"/>
          <p14:tracePt t="162471" x="1511300" y="3060700"/>
          <p14:tracePt t="162487" x="1536700" y="3162300"/>
          <p14:tracePt t="162504" x="1555750" y="3352800"/>
          <p14:tracePt t="162521" x="1574800" y="3467100"/>
          <p14:tracePt t="162538" x="1587500" y="3581400"/>
          <p14:tracePt t="162554" x="1600200" y="3689350"/>
          <p14:tracePt t="162571" x="1619250" y="3784600"/>
          <p14:tracePt t="162587" x="1619250" y="3892550"/>
          <p14:tracePt t="162604" x="1619250" y="3987800"/>
          <p14:tracePt t="162621" x="1619250" y="4051300"/>
          <p14:tracePt t="162637" x="1619250" y="4102100"/>
          <p14:tracePt t="162654" x="1619250" y="4140200"/>
          <p14:tracePt t="162671" x="1619250" y="4178300"/>
          <p14:tracePt t="162671" x="1619250" y="4191000"/>
          <p14:tracePt t="162690" x="1619250" y="4210050"/>
          <p14:tracePt t="162704" x="1625600" y="4260850"/>
          <p14:tracePt t="162722" x="1625600" y="4318000"/>
          <p14:tracePt t="162737" x="1625600" y="4375150"/>
          <p14:tracePt t="162754" x="1625600" y="4451350"/>
          <p14:tracePt t="162771" x="1625600" y="4521200"/>
          <p14:tracePt t="162788" x="1625600" y="4572000"/>
          <p14:tracePt t="162804" x="1625600" y="4635500"/>
          <p14:tracePt t="162821" x="1625600" y="4705350"/>
          <p14:tracePt t="162838" x="1625600" y="4749800"/>
          <p14:tracePt t="162854" x="1625600" y="4794250"/>
          <p14:tracePt t="162871" x="1631950" y="4832350"/>
          <p14:tracePt t="162888" x="1638300" y="4883150"/>
          <p14:tracePt t="162905" x="1644650" y="4914900"/>
          <p14:tracePt t="162921" x="1644650" y="4933950"/>
          <p14:tracePt t="162938" x="1651000" y="4953000"/>
          <p14:tracePt t="162954" x="1651000" y="4965700"/>
          <p14:tracePt t="162971" x="1651000" y="4972050"/>
          <p14:tracePt t="162988" x="1657350" y="4978400"/>
          <p14:tracePt t="163169" x="1657350" y="4959350"/>
          <p14:tracePt t="163178" x="1657350" y="4889500"/>
          <p14:tracePt t="163180" x="1657350" y="4806950"/>
          <p14:tracePt t="163187" x="1657350" y="4616450"/>
          <p14:tracePt t="163203" x="1657350" y="4267200"/>
          <p14:tracePt t="163220" x="1657350" y="3822700"/>
          <p14:tracePt t="163238" x="1689100" y="3371850"/>
          <p14:tracePt t="163255" x="1739900" y="2997200"/>
          <p14:tracePt t="163271" x="1771650" y="2781300"/>
          <p14:tracePt t="163288" x="1797050" y="2559050"/>
          <p14:tracePt t="163304" x="1797050" y="2317750"/>
          <p14:tracePt t="163322" x="1803400" y="2203450"/>
          <p14:tracePt t="163338" x="1803400" y="2159000"/>
          <p14:tracePt t="163355" x="1803400" y="2139950"/>
          <p14:tracePt t="163371" x="1803400" y="2127250"/>
          <p14:tracePt t="163521" x="1790700" y="2171700"/>
          <p14:tracePt t="163530" x="1771650" y="2273300"/>
          <p14:tracePt t="163546" x="1733550" y="2590800"/>
          <p14:tracePt t="163548" x="1714500" y="2724150"/>
          <p14:tracePt t="163553" x="1663700" y="3041650"/>
          <p14:tracePt t="163570" x="1663700" y="3333750"/>
          <p14:tracePt t="163587" x="1663700" y="3600450"/>
          <p14:tracePt t="163604" x="1663700" y="3784600"/>
          <p14:tracePt t="163621" x="1663700" y="3968750"/>
          <p14:tracePt t="163638" x="1663700" y="4108450"/>
          <p14:tracePt t="163654" x="1663700" y="4210050"/>
          <p14:tracePt t="163670" x="1663700" y="4311650"/>
          <p14:tracePt t="163687" x="1676400" y="4400550"/>
          <p14:tracePt t="163687" x="1682750" y="4438650"/>
          <p14:tracePt t="163705" x="1695450" y="4508500"/>
          <p14:tracePt t="163721" x="1701800" y="4565650"/>
          <p14:tracePt t="163737" x="1714500" y="4603750"/>
          <p14:tracePt t="163754" x="1714500" y="4622800"/>
          <p14:tracePt t="163770" x="1714500" y="4641850"/>
          <p14:tracePt t="163787" x="1714500" y="4660900"/>
          <p14:tracePt t="163804" x="1720850" y="4673600"/>
          <p14:tracePt t="164601" x="1727200" y="4673600"/>
          <p14:tracePt t="164603" x="1739900" y="4635500"/>
          <p14:tracePt t="164620" x="1752600" y="4584700"/>
          <p14:tracePt t="164622" x="1765300" y="4464050"/>
          <p14:tracePt t="164638" x="1778000" y="4305300"/>
          <p14:tracePt t="164655" x="1778000" y="4133850"/>
          <p14:tracePt t="164670" x="1784350" y="4006850"/>
          <p14:tracePt t="164687" x="1803400" y="3867150"/>
          <p14:tracePt t="164703" x="1835150" y="3689350"/>
          <p14:tracePt t="164721" x="1841500" y="3556000"/>
          <p14:tracePt t="164739" x="1854200" y="3441700"/>
          <p14:tracePt t="164754" x="1860550" y="3365500"/>
          <p14:tracePt t="164771" x="1866900" y="3327400"/>
          <p14:tracePt t="164787" x="1873250" y="3314700"/>
          <p14:tracePt t="164804" x="1879600" y="3308350"/>
          <p14:tracePt t="164821" x="1879600" y="3302000"/>
          <p14:tracePt t="164937" x="1885950" y="3302000"/>
          <p14:tracePt t="164938" x="1892300" y="3295650"/>
          <p14:tracePt t="164953" x="1898650" y="3289300"/>
          <p14:tracePt t="164961" x="1905000" y="3276600"/>
          <p14:tracePt t="164970" x="1917700" y="3257550"/>
          <p14:tracePt t="164987" x="1924050" y="3251200"/>
          <p14:tracePt t="165004" x="1924050" y="3244850"/>
          <p14:tracePt t="165020" x="1936750" y="3238500"/>
          <p14:tracePt t="165169" x="1936750" y="3225800"/>
          <p14:tracePt t="165170" x="1936750" y="3187700"/>
          <p14:tracePt t="165187" x="1930400" y="3168650"/>
          <p14:tracePt t="165193" x="1898650" y="3117850"/>
          <p14:tracePt t="165203" x="1822450" y="2990850"/>
          <p14:tracePt t="165220" x="1727200" y="2819400"/>
          <p14:tracePt t="165237" x="1593850" y="2565400"/>
          <p14:tracePt t="165254" x="1498600" y="2400300"/>
          <p14:tracePt t="165271" x="1435100" y="2279650"/>
          <p14:tracePt t="165287" x="1390650" y="2203450"/>
          <p14:tracePt t="165287" x="1384300" y="2178050"/>
          <p14:tracePt t="165305" x="1371600" y="2165350"/>
          <p14:tracePt t="165721" x="1377950" y="2165350"/>
          <p14:tracePt t="165729" x="1377950" y="2171700"/>
          <p14:tracePt t="165730" x="1377950" y="2178050"/>
          <p14:tracePt t="165737" x="1390650" y="2190750"/>
          <p14:tracePt t="165754" x="1403350" y="2203450"/>
          <p14:tracePt t="165770" x="1403350" y="2209800"/>
          <p14:tracePt t="165788" x="1409700" y="2216150"/>
          <p14:tracePt t="165804" x="1416050" y="2228850"/>
          <p14:tracePt t="165841" x="1422400" y="2228850"/>
          <p14:tracePt t="165854" x="1428750" y="2235200"/>
          <p14:tracePt t="165857" x="1428750" y="2241550"/>
          <p14:tracePt t="165871" x="1447800" y="2254250"/>
          <p14:tracePt t="165887" x="1479550" y="2279650"/>
          <p14:tracePt t="165905" x="1524000" y="2298700"/>
          <p14:tracePt t="165921" x="1574800" y="2324100"/>
          <p14:tracePt t="165937" x="1644650" y="2349500"/>
          <p14:tracePt t="165955" x="1733550" y="2368550"/>
          <p14:tracePt t="165971" x="1841500" y="2393950"/>
          <p14:tracePt t="165988" x="1955800" y="2406650"/>
          <p14:tracePt t="166004" x="2108200" y="2425700"/>
          <p14:tracePt t="166021" x="2266950" y="2432050"/>
          <p14:tracePt t="166037" x="2393950" y="2432050"/>
          <p14:tracePt t="166054" x="2508250" y="2432050"/>
          <p14:tracePt t="166071" x="2590800" y="2432050"/>
          <p14:tracePt t="166088" x="2667000" y="2432050"/>
          <p14:tracePt t="166104" x="2749550" y="2432050"/>
          <p14:tracePt t="166121" x="2781300" y="2432050"/>
          <p14:tracePt t="166137" x="2806700" y="2432050"/>
          <p14:tracePt t="166153" x="2838450" y="2432050"/>
          <p14:tracePt t="166171" x="2863850" y="2432050"/>
          <p14:tracePt t="166188" x="2895600" y="2432050"/>
          <p14:tracePt t="166204" x="2927350" y="2432050"/>
          <p14:tracePt t="166221" x="2952750" y="2432050"/>
          <p14:tracePt t="166237" x="2965450" y="2432050"/>
          <p14:tracePt t="166254" x="2971800" y="2432050"/>
          <p14:tracePt t="166670" x="2978150" y="2432050"/>
          <p14:tracePt t="166688" x="2984500" y="2432050"/>
          <p14:tracePt t="166913" x="3003550" y="2432050"/>
          <p14:tracePt t="166919" x="3041650" y="2425700"/>
          <p14:tracePt t="166930" x="3086100" y="2419350"/>
          <p14:tracePt t="166932" x="3155950" y="2413000"/>
          <p14:tracePt t="166937" x="3333750" y="2368550"/>
          <p14:tracePt t="166953" x="3600450" y="2292350"/>
          <p14:tracePt t="166970" x="3822700" y="2266950"/>
          <p14:tracePt t="166988" x="4051300" y="2235200"/>
          <p14:tracePt t="167004" x="4241800" y="2216150"/>
          <p14:tracePt t="167021" x="4381500" y="2203450"/>
          <p14:tracePt t="167037" x="4495800" y="2203450"/>
          <p14:tracePt t="167054" x="4572000" y="2203450"/>
          <p14:tracePt t="167070" x="4622800" y="2203450"/>
          <p14:tracePt t="167087" x="4654550" y="2203450"/>
          <p14:tracePt t="167104" x="4699000" y="2203450"/>
          <p14:tracePt t="167121" x="4724400" y="2203450"/>
          <p14:tracePt t="167137" x="4737100" y="2203450"/>
          <p14:tracePt t="167154" x="4743450" y="2203450"/>
          <p14:tracePt t="167171" x="4749800" y="2203450"/>
          <p14:tracePt t="167273" x="4762500" y="2203450"/>
          <p14:tracePt t="167280" x="4781550" y="2203450"/>
          <p14:tracePt t="167289" x="4800600" y="2209800"/>
          <p14:tracePt t="167290" x="4832350" y="2216150"/>
          <p14:tracePt t="167303" x="4883150" y="2235200"/>
          <p14:tracePt t="167320" x="4959350" y="2266950"/>
          <p14:tracePt t="167337" x="5010150" y="2286000"/>
          <p14:tracePt t="167354" x="5054600" y="2305050"/>
          <p14:tracePt t="167371" x="5111750" y="2324100"/>
          <p14:tracePt t="167387" x="5156200" y="2336800"/>
          <p14:tracePt t="167404" x="5207000" y="2349500"/>
          <p14:tracePt t="167421" x="5245100" y="2355850"/>
          <p14:tracePt t="167437" x="5276850" y="2362200"/>
          <p14:tracePt t="167454" x="5289550" y="2362200"/>
          <p14:tracePt t="167470" x="5295900" y="2362200"/>
          <p14:tracePt t="167640" x="5308600" y="2374900"/>
          <p14:tracePt t="167649" x="5314950" y="2374900"/>
          <p14:tracePt t="167656" x="5327650" y="2381250"/>
          <p14:tracePt t="167664" x="5334000" y="2387600"/>
          <p14:tracePt t="167670" x="5372100" y="2393950"/>
          <p14:tracePt t="167687" x="5391150" y="2406650"/>
          <p14:tracePt t="167703" x="5410200" y="2406650"/>
          <p14:tracePt t="167721" x="5416550" y="2406650"/>
          <p14:tracePt t="167738" x="5429250" y="2406650"/>
          <p14:tracePt t="167786" x="5435600" y="2406650"/>
          <p14:tracePt t="167803" x="5441950" y="2406650"/>
          <p14:tracePt t="167806" x="5448300" y="2406650"/>
          <p14:tracePt t="167832" x="5454650" y="2406650"/>
          <p14:tracePt t="167864" x="5467350" y="2406650"/>
          <p14:tracePt t="167896" x="5473700" y="2400300"/>
          <p14:tracePt t="167921" x="5480050" y="2400300"/>
          <p14:tracePt t="167929" x="5486400" y="2393950"/>
          <p14:tracePt t="168769" x="5467350" y="2393950"/>
          <p14:tracePt t="168770" x="5435600" y="2393950"/>
          <p14:tracePt t="168787" x="5403850" y="2400300"/>
          <p14:tracePt t="168787" x="5359400" y="2400300"/>
          <p14:tracePt t="168806" x="5314950" y="2400300"/>
          <p14:tracePt t="168821" x="5245100" y="2400300"/>
          <p14:tracePt t="168836" x="5187950" y="2400300"/>
          <p14:tracePt t="168853" x="5162550" y="2400300"/>
          <p14:tracePt t="168855" x="5149850" y="2400300"/>
          <p14:tracePt t="168920" x="5143500" y="2400300"/>
          <p14:tracePt t="168929" x="5137150" y="2400300"/>
          <p14:tracePt t="168930" x="5130800" y="2400300"/>
          <p14:tracePt t="168936" x="5118100" y="2400300"/>
          <p14:tracePt t="168953" x="5105400" y="2406650"/>
          <p14:tracePt t="168970" x="5099050" y="2406650"/>
          <p14:tracePt t="169352" x="5092700" y="2413000"/>
          <p14:tracePt t="169368" x="5092700" y="2419350"/>
          <p14:tracePt t="169401" x="5092700" y="2425700"/>
          <p14:tracePt t="169504" x="5092700" y="2432050"/>
          <p14:tracePt t="169512" x="5092700" y="2438400"/>
          <p14:tracePt t="170144" x="5092700" y="2444750"/>
          <p14:tracePt t="170153" x="5092700" y="2451100"/>
          <p14:tracePt t="170163" x="5086350" y="2470150"/>
          <p14:tracePt t="170171" x="5080000" y="2489200"/>
          <p14:tracePt t="170177" x="5073650" y="2527300"/>
          <p14:tracePt t="170188" x="5060950" y="2578100"/>
          <p14:tracePt t="170203" x="5054600" y="2616200"/>
          <p14:tracePt t="170220" x="5048250" y="2635250"/>
          <p14:tracePt t="170236" x="5048250" y="2654300"/>
          <p14:tracePt t="170254" x="5048250" y="2673350"/>
          <p14:tracePt t="170270" x="5048250" y="2679700"/>
          <p14:tracePt t="170287" x="5048250" y="2705100"/>
          <p14:tracePt t="170304" x="5054600" y="2711450"/>
          <p14:tracePt t="170321" x="5054600" y="2724150"/>
          <p14:tracePt t="170337" x="5054600" y="2730500"/>
          <p14:tracePt t="170354" x="5054600" y="2743200"/>
          <p14:tracePt t="170370" x="5060950" y="2749550"/>
          <p14:tracePt t="170387" x="5060950" y="2762250"/>
          <p14:tracePt t="170404" x="5067300" y="2774950"/>
          <p14:tracePt t="170421" x="5067300" y="2781300"/>
          <p14:tracePt t="170474" x="5067300" y="2787650"/>
          <p14:tracePt t="170504" x="5073650" y="2794000"/>
          <p14:tracePt t="170507" x="5080000" y="2794000"/>
          <p14:tracePt t="170521" x="5086350" y="2794000"/>
          <p14:tracePt t="170522" x="5118100" y="2794000"/>
          <p14:tracePt t="170536" x="5143500" y="2794000"/>
          <p14:tracePt t="170553" x="5168900" y="2794000"/>
          <p14:tracePt t="170569" x="5194300" y="2781300"/>
          <p14:tracePt t="170587" x="5207000" y="2774950"/>
          <p14:tracePt t="170604" x="5219700" y="2768600"/>
          <p14:tracePt t="170620" x="5232400" y="2755900"/>
          <p14:tracePt t="170637" x="5238750" y="2730500"/>
          <p14:tracePt t="170654" x="5251450" y="2698750"/>
          <p14:tracePt t="170671" x="5251450" y="2667000"/>
          <p14:tracePt t="170687" x="5251450" y="2641600"/>
          <p14:tracePt t="170704" x="5251450" y="2635250"/>
          <p14:tracePt t="170720" x="5251450" y="2628900"/>
          <p14:tracePt t="170808" x="5251450" y="2622550"/>
          <p14:tracePt t="170826" x="5251450" y="2609850"/>
          <p14:tracePt t="170845" x="5251450" y="2603500"/>
          <p14:tracePt t="170846" x="5251450" y="2590800"/>
          <p14:tracePt t="170853" x="5238750" y="2571750"/>
          <p14:tracePt t="170869" x="5226050" y="2546350"/>
          <p14:tracePt t="170886" x="5207000" y="2527300"/>
          <p14:tracePt t="170886" x="5194300" y="2514600"/>
          <p14:tracePt t="170905" x="5181600" y="2501900"/>
          <p14:tracePt t="170921" x="5156200" y="2501900"/>
          <p14:tracePt t="170938" x="5130800" y="2501900"/>
          <p14:tracePt t="170954" x="5092700" y="2501900"/>
          <p14:tracePt t="170971" x="5060950" y="2508250"/>
          <p14:tracePt t="170987" x="5029200" y="2520950"/>
          <p14:tracePt t="171004" x="5010150" y="2540000"/>
          <p14:tracePt t="171020" x="4991100" y="2552700"/>
          <p14:tracePt t="171036" x="4972050" y="2565400"/>
          <p14:tracePt t="171053" x="4959350" y="2578100"/>
          <p14:tracePt t="171069" x="4946650" y="2590800"/>
          <p14:tracePt t="171086" x="4940300" y="2603500"/>
          <p14:tracePt t="171103" x="4927600" y="2622550"/>
          <p14:tracePt t="171119" x="4921250" y="2654300"/>
          <p14:tracePt t="171136" x="4921250" y="2679700"/>
          <p14:tracePt t="171153" x="4914900" y="2705100"/>
          <p14:tracePt t="171170" x="4914900" y="2724150"/>
          <p14:tracePt t="171187" x="4914900" y="2743200"/>
          <p14:tracePt t="171204" x="4921250" y="2768600"/>
          <p14:tracePt t="171220" x="4927600" y="2781300"/>
          <p14:tracePt t="171236" x="4933950" y="2794000"/>
          <p14:tracePt t="171271" x="4940300" y="2800350"/>
          <p14:tracePt t="171288" x="4940300" y="2806700"/>
          <p14:tracePt t="171392" x="4902200" y="2806700"/>
          <p14:tracePt t="171401" x="4832350" y="2806700"/>
          <p14:tracePt t="171402" x="4737100" y="2806700"/>
          <p14:tracePt t="171420" x="4552950" y="2806700"/>
          <p14:tracePt t="171421" x="4146550" y="2800350"/>
          <p14:tracePt t="171436" x="3587750" y="2755900"/>
          <p14:tracePt t="171453" x="2800350" y="2686050"/>
          <p14:tracePt t="171469" x="2012950" y="2686050"/>
          <p14:tracePt t="171486" x="1479550" y="2686050"/>
          <p14:tracePt t="171503" x="1219200" y="2660650"/>
          <p14:tracePt t="171519" x="1098550" y="2641600"/>
          <p14:tracePt t="171536" x="1085850" y="2635250"/>
          <p14:tracePt t="172120" x="1092200" y="2635250"/>
          <p14:tracePt t="172129" x="1123950" y="2647950"/>
          <p14:tracePt t="172136" x="1206500" y="2667000"/>
          <p14:tracePt t="172137" x="1403350" y="2730500"/>
          <p14:tracePt t="172154" x="1727200" y="2844800"/>
          <p14:tracePt t="172171" x="2127250" y="2997200"/>
          <p14:tracePt t="172186" x="2571750" y="3143250"/>
          <p14:tracePt t="172204" x="2978150" y="3263900"/>
          <p14:tracePt t="172220" x="3352800" y="3384550"/>
          <p14:tracePt t="172237" x="3619500" y="3454400"/>
          <p14:tracePt t="172253" x="3752850" y="3498850"/>
          <p14:tracePt t="172269" x="3886200" y="3543300"/>
          <p14:tracePt t="172286" x="4000500" y="3562350"/>
          <p14:tracePt t="172303" x="4095750" y="3575050"/>
          <p14:tracePt t="172319" x="4248150" y="3575050"/>
          <p14:tracePt t="172336" x="4311650" y="3568700"/>
          <p14:tracePt t="172353" x="4362450" y="3549650"/>
          <p14:tracePt t="172369" x="4375150" y="3549650"/>
          <p14:tracePt t="172386" x="4381500" y="3543300"/>
          <p14:tracePt t="172440" x="4394200" y="3543300"/>
          <p14:tracePt t="172456" x="4400550" y="3543300"/>
          <p14:tracePt t="172464" x="4413250" y="3543300"/>
          <p14:tracePt t="172472" x="4425950" y="3543300"/>
          <p14:tracePt t="172480" x="4445000" y="3536950"/>
          <p14:tracePt t="172480" x="4464050" y="3530600"/>
          <p14:tracePt t="172488" x="4489450" y="3530600"/>
          <p14:tracePt t="172503" x="4559300" y="3517900"/>
          <p14:tracePt t="172519" x="4641850" y="3498850"/>
          <p14:tracePt t="172538" x="4699000" y="3486150"/>
          <p14:tracePt t="172553" x="4749800" y="3473450"/>
          <p14:tracePt t="172569" x="4813300" y="3448050"/>
          <p14:tracePt t="172586" x="4864100" y="3441700"/>
          <p14:tracePt t="172603" x="4889500" y="3429000"/>
          <p14:tracePt t="172619" x="4914900" y="3416300"/>
          <p14:tracePt t="172636" x="4933950" y="3403600"/>
          <p14:tracePt t="172653" x="4940300" y="3397250"/>
          <p14:tracePt t="172669" x="4946650" y="3390900"/>
          <p14:tracePt t="172686" x="4946650" y="3371850"/>
          <p14:tracePt t="172703" x="4946650" y="3346450"/>
          <p14:tracePt t="172703" x="4946650" y="3340100"/>
          <p14:tracePt t="172720" x="4946650" y="3321050"/>
          <p14:tracePt t="172736" x="4946650" y="3314700"/>
          <p14:tracePt t="172753" x="4946650" y="3308350"/>
          <p14:tracePt t="172770" x="4940300" y="3295650"/>
          <p14:tracePt t="172809" x="4933950" y="3295650"/>
          <p14:tracePt t="172848" x="4921250" y="3295650"/>
          <p14:tracePt t="172856" x="4895850" y="3295650"/>
          <p14:tracePt t="172858" x="4876800" y="3295650"/>
          <p14:tracePt t="172869" x="4826000" y="3321050"/>
          <p14:tracePt t="172886" x="4787900" y="3346450"/>
          <p14:tracePt t="172902" x="4781550" y="3359150"/>
          <p14:tracePt t="172919" x="4775200" y="3365500"/>
          <p14:tracePt t="172976" x="4775200" y="3371850"/>
          <p14:tracePt t="172985" x="4762500" y="3378200"/>
          <p14:tracePt t="172986" x="4673600" y="3397250"/>
          <p14:tracePt t="173004" x="4476750" y="3403600"/>
          <p14:tracePt t="173021" x="4051300" y="3403600"/>
          <p14:tracePt t="173037" x="3454400" y="3403600"/>
          <p14:tracePt t="173054" x="2768600" y="3403600"/>
          <p14:tracePt t="173070" x="2197100" y="3384550"/>
          <p14:tracePt t="173087" x="1828800" y="3333750"/>
          <p14:tracePt t="173103" x="1651000" y="3302000"/>
          <p14:tracePt t="173120" x="1555750" y="3289300"/>
          <p14:tracePt t="173136" x="1536700" y="3289300"/>
          <p14:tracePt t="173153" x="1530350" y="3289300"/>
          <p14:tracePt t="173169" x="1511300" y="3289300"/>
          <p14:tracePt t="173186" x="1498600" y="3289300"/>
          <p14:tracePt t="173203" x="1473200" y="3289300"/>
          <p14:tracePt t="173219" x="1460500" y="3289300"/>
          <p14:tracePt t="173236" x="1441450" y="3289300"/>
          <p14:tracePt t="173254" x="1435100" y="3289300"/>
          <p14:tracePt t="173270" x="1428750" y="3289300"/>
          <p14:tracePt t="173314" x="1422400" y="3289300"/>
          <p14:tracePt t="173352" x="1416050" y="3289300"/>
          <p14:tracePt t="173664" x="1422400" y="3289300"/>
          <p14:tracePt t="173672" x="1454150" y="3289300"/>
          <p14:tracePt t="173687" x="1562100" y="3289300"/>
          <p14:tracePt t="173688" x="1631950" y="3308350"/>
          <p14:tracePt t="173702" x="1797050" y="3327400"/>
          <p14:tracePt t="173719" x="2190750" y="3384550"/>
          <p14:tracePt t="173736" x="2520950" y="3422650"/>
          <p14:tracePt t="173752" x="2857500" y="3448050"/>
          <p14:tracePt t="173769" x="3124200" y="3448050"/>
          <p14:tracePt t="173786" x="3454400" y="3492500"/>
          <p14:tracePt t="173803" x="3759200" y="3536950"/>
          <p14:tracePt t="173820" x="3987800" y="3556000"/>
          <p14:tracePt t="173838" x="4171950" y="3562350"/>
          <p14:tracePt t="173854" x="4356100" y="3562350"/>
          <p14:tracePt t="173870" x="4533900" y="3543300"/>
          <p14:tracePt t="173887" x="4737100" y="3460750"/>
          <p14:tracePt t="173903" x="5003800" y="3282950"/>
          <p14:tracePt t="173921" x="5118100" y="3200400"/>
          <p14:tracePt t="173937" x="5175250" y="3105150"/>
          <p14:tracePt t="173953" x="5187950" y="3054350"/>
          <p14:tracePt t="173970" x="5194300" y="3022600"/>
          <p14:tracePt t="173987" x="5194300" y="3016250"/>
          <p14:tracePt t="174072" x="5194300" y="3048000"/>
          <p14:tracePt t="174079" x="5181600" y="3117850"/>
          <p14:tracePt t="174088" x="5162550" y="3206750"/>
          <p14:tracePt t="174089" x="5156200" y="3302000"/>
          <p14:tracePt t="174103" x="5143500" y="3556000"/>
          <p14:tracePt t="174120" x="5143500" y="3721100"/>
          <p14:tracePt t="174136" x="5143500" y="3879850"/>
          <p14:tracePt t="174153" x="5162550" y="4000500"/>
          <p14:tracePt t="174169" x="5162550" y="4108450"/>
          <p14:tracePt t="174187" x="5162550" y="4203700"/>
          <p14:tracePt t="174203" x="5162550" y="4286250"/>
          <p14:tracePt t="174220" x="5162550" y="4362450"/>
          <p14:tracePt t="174236" x="5162550" y="4419600"/>
          <p14:tracePt t="174252" x="5162550" y="4470400"/>
          <p14:tracePt t="174269" x="5162550" y="4514850"/>
          <p14:tracePt t="174286" x="5162550" y="4559300"/>
          <p14:tracePt t="174303" x="5162550" y="4610100"/>
          <p14:tracePt t="174319" x="5162550" y="4699000"/>
          <p14:tracePt t="174336" x="5162550" y="4762500"/>
          <p14:tracePt t="174352" x="5162550" y="4819650"/>
          <p14:tracePt t="174370" x="5162550" y="4876800"/>
          <p14:tracePt t="174386" x="5162550" y="4940300"/>
          <p14:tracePt t="174402" x="5162550" y="4984750"/>
          <p14:tracePt t="174420" x="5162550" y="5029200"/>
          <p14:tracePt t="174438" x="5162550" y="5048250"/>
          <p14:tracePt t="174454" x="5162550" y="5060950"/>
          <p14:tracePt t="174470" x="5162550" y="5080000"/>
          <p14:tracePt t="174486" x="5162550" y="5092700"/>
          <p14:tracePt t="174503" x="5162550" y="5111750"/>
          <p14:tracePt t="174519" x="5162550" y="5143500"/>
          <p14:tracePt t="174536" x="5175250" y="5181600"/>
          <p14:tracePt t="174553" x="5181600" y="5207000"/>
          <p14:tracePt t="174569" x="5187950" y="5219700"/>
          <p14:tracePt t="174586" x="5187950" y="5226050"/>
          <p14:tracePt t="174760" x="5194300" y="5226050"/>
          <p14:tracePt t="174768" x="5226050" y="5187950"/>
          <p14:tracePt t="174778" x="5251450" y="5137150"/>
          <p14:tracePt t="174779" x="5289550" y="5073650"/>
          <p14:tracePt t="174786" x="5397500" y="4876800"/>
          <p14:tracePt t="174803" x="5581650" y="4584700"/>
          <p14:tracePt t="174819" x="5803900" y="4248150"/>
          <p14:tracePt t="174837" x="6045200" y="3924300"/>
          <p14:tracePt t="174854" x="6229350" y="3695700"/>
          <p14:tracePt t="174870" x="6400800" y="3486150"/>
          <p14:tracePt t="174886" x="6559550" y="3302000"/>
          <p14:tracePt t="174903" x="6724650" y="3105150"/>
          <p14:tracePt t="174919" x="6864350" y="2908300"/>
          <p14:tracePt t="174936" x="6915150" y="2813050"/>
          <p14:tracePt t="174952" x="6940550" y="2736850"/>
          <p14:tracePt t="174969" x="6953250" y="2686050"/>
          <p14:tracePt t="174986" x="6959600" y="2667000"/>
          <p14:tracePt t="175003" x="6959600" y="2660650"/>
          <p14:tracePt t="175019" x="6959600" y="2654300"/>
          <p14:tracePt t="175036" x="6959600" y="2647950"/>
          <p14:tracePt t="175053" x="6959600" y="2641600"/>
          <p14:tracePt t="175069" x="6959600" y="2628900"/>
          <p14:tracePt t="175086" x="6959600" y="2622550"/>
          <p14:tracePt t="175103" x="6959600" y="2609850"/>
          <p14:tracePt t="175119" x="6959600" y="2590800"/>
          <p14:tracePt t="175136" x="6959600" y="2559050"/>
          <p14:tracePt t="175152" x="6965950" y="2533650"/>
          <p14:tracePt t="175169" x="6972300" y="2482850"/>
          <p14:tracePt t="175186" x="6978650" y="2406650"/>
          <p14:tracePt t="175203" x="6978650" y="2298700"/>
          <p14:tracePt t="175219" x="6978650" y="2178050"/>
          <p14:tracePt t="175236" x="6978650" y="2044700"/>
          <p14:tracePt t="175252" x="6978650" y="1860550"/>
          <p14:tracePt t="175269" x="6946900" y="1708150"/>
          <p14:tracePt t="175286" x="6927850" y="1612900"/>
          <p14:tracePt t="175303" x="6921500" y="1562100"/>
          <p14:tracePt t="175319" x="6908800" y="1536700"/>
          <p14:tracePt t="175785" x="6908800" y="1543050"/>
          <p14:tracePt t="175796" x="6908800" y="1562100"/>
          <p14:tracePt t="175804" x="6915150" y="1568450"/>
          <p14:tracePt t="175805" x="6921500" y="1600200"/>
          <p14:tracePt t="175822" x="6921500" y="1612900"/>
          <p14:tracePt t="175837" x="6921500" y="1619250"/>
          <p14:tracePt t="175853" x="6921500" y="1625600"/>
          <p14:tracePt t="175870" x="6921500" y="1631950"/>
          <p14:tracePt t="175887" x="6921500" y="1638300"/>
          <p14:tracePt t="175903" x="6921500" y="1651000"/>
          <p14:tracePt t="175920" x="6921500" y="1689100"/>
          <p14:tracePt t="175937" x="6921500" y="1727200"/>
          <p14:tracePt t="175953" x="6921500" y="1778000"/>
          <p14:tracePt t="175970" x="6921500" y="1841500"/>
          <p14:tracePt t="175987" x="6921500" y="1917700"/>
          <p14:tracePt t="176005" x="6921500" y="1993900"/>
          <p14:tracePt t="176022" x="6921500" y="2051050"/>
          <p14:tracePt t="176038" x="6921500" y="2114550"/>
          <p14:tracePt t="176054" x="6921500" y="2152650"/>
          <p14:tracePt t="176071" x="6915150" y="2190750"/>
          <p14:tracePt t="176088" x="6908800" y="2241550"/>
          <p14:tracePt t="176106" x="6908800" y="2279650"/>
          <p14:tracePt t="176122" x="6908800" y="2305050"/>
          <p14:tracePt t="176138" x="6908800" y="2330450"/>
          <p14:tracePt t="176155" x="6908800" y="2355850"/>
          <p14:tracePt t="176171" x="6908800" y="2374900"/>
          <p14:tracePt t="176188" x="6915150" y="2406650"/>
          <p14:tracePt t="176205" x="6921500" y="2438400"/>
          <p14:tracePt t="176221" x="6927850" y="2457450"/>
          <p14:tracePt t="176238" x="6940550" y="2482850"/>
          <p14:tracePt t="176254" x="6940550" y="2514600"/>
          <p14:tracePt t="176270" x="6953250" y="2540000"/>
          <p14:tracePt t="176288" x="6959600" y="2571750"/>
          <p14:tracePt t="176304" x="6959600" y="2622550"/>
          <p14:tracePt t="176322" x="6965950" y="2654300"/>
          <p14:tracePt t="176338" x="6972300" y="2667000"/>
          <p14:tracePt t="176355" x="6972300" y="2679700"/>
          <p14:tracePt t="176371" x="6972300" y="2686050"/>
          <p14:tracePt t="176441" x="6972300" y="2692400"/>
          <p14:tracePt t="176449" x="6972300" y="2705100"/>
          <p14:tracePt t="176473" x="6972300" y="2711450"/>
          <p14:tracePt t="176873" x="6965950" y="2673350"/>
          <p14:tracePt t="176881" x="6959600" y="2628900"/>
          <p14:tracePt t="176883" x="6953250" y="2571750"/>
          <p14:tracePt t="176889" x="6927850" y="2438400"/>
          <p14:tracePt t="176905" x="6902450" y="2355850"/>
          <p14:tracePt t="176921" x="6889750" y="2311400"/>
          <p14:tracePt t="176937" x="6883400" y="2286000"/>
          <p14:tracePt t="176954" x="6877050" y="2260600"/>
          <p14:tracePt t="176970" x="6858000" y="2228850"/>
          <p14:tracePt t="176987" x="6845300" y="2203450"/>
          <p14:tracePt t="177004" x="6832600" y="2190750"/>
          <p14:tracePt t="177021" x="6826250" y="2184400"/>
          <p14:tracePt t="177038" x="6819900" y="2178050"/>
          <p14:tracePt t="177074" x="6813550" y="2178050"/>
          <p14:tracePt t="177087" x="6807200" y="2178050"/>
          <p14:tracePt t="177104" x="6794500" y="2178050"/>
          <p14:tracePt t="177107" x="6762750" y="2178050"/>
          <p14:tracePt t="177121" x="6737350" y="2178050"/>
          <p14:tracePt t="177138" x="6705600" y="2178050"/>
          <p14:tracePt t="177154" x="6661150" y="2197100"/>
          <p14:tracePt t="177171" x="6610350" y="2235200"/>
          <p14:tracePt t="177188" x="6553200" y="2279650"/>
          <p14:tracePt t="177204" x="6508750" y="2336800"/>
          <p14:tracePt t="177221" x="6477000" y="2413000"/>
          <p14:tracePt t="177238" x="6451600" y="2482850"/>
          <p14:tracePt t="177255" x="6432550" y="2565400"/>
          <p14:tracePt t="177271" x="6413500" y="2641600"/>
          <p14:tracePt t="177288" x="6400800" y="2711450"/>
          <p14:tracePt t="177305" x="6394450" y="2825750"/>
          <p14:tracePt t="177321" x="6394450" y="2889250"/>
          <p14:tracePt t="177338" x="6394450" y="2940050"/>
          <p14:tracePt t="177354" x="6394450" y="2990850"/>
          <p14:tracePt t="177370" x="6394450" y="3035300"/>
          <p14:tracePt t="177387" x="6394450" y="3060700"/>
          <p14:tracePt t="177404" x="6394450" y="3098800"/>
          <p14:tracePt t="177421" x="6407150" y="3130550"/>
          <p14:tracePt t="177437" x="6419850" y="3162300"/>
          <p14:tracePt t="177454" x="6419850" y="3187700"/>
          <p14:tracePt t="177471" x="6432550" y="3213100"/>
          <p14:tracePt t="177488" x="6451600" y="3251200"/>
          <p14:tracePt t="177504" x="6477000" y="3314700"/>
          <p14:tracePt t="177521" x="6489700" y="3352800"/>
          <p14:tracePt t="177537" x="6496050" y="3378200"/>
          <p14:tracePt t="177554" x="6521450" y="3422650"/>
          <p14:tracePt t="177571" x="6534150" y="3473450"/>
          <p14:tracePt t="177588" x="6553200" y="3511550"/>
          <p14:tracePt t="177605" x="6565900" y="3562350"/>
          <p14:tracePt t="177621" x="6584950" y="3619500"/>
          <p14:tracePt t="177638" x="6604000" y="3683000"/>
          <p14:tracePt t="177654" x="6623050" y="3733800"/>
          <p14:tracePt t="177671" x="6654800" y="3790950"/>
          <p14:tracePt t="177687" x="6673850" y="3822700"/>
          <p14:tracePt t="177687" x="6686550" y="3841750"/>
          <p14:tracePt t="177705" x="6705600" y="3873500"/>
          <p14:tracePt t="177721" x="6724650" y="3892550"/>
          <p14:tracePt t="177738" x="6743700" y="3911600"/>
          <p14:tracePt t="177754" x="6762750" y="3924300"/>
          <p14:tracePt t="177771" x="6794500" y="3930650"/>
          <p14:tracePt t="177789" x="6826250" y="3937000"/>
          <p14:tracePt t="177804" x="6864350" y="3937000"/>
          <p14:tracePt t="177821" x="6927850" y="3930650"/>
          <p14:tracePt t="177837" x="6997700" y="3898900"/>
          <p14:tracePt t="177854" x="7067550" y="3848100"/>
          <p14:tracePt t="177871" x="7124700" y="3765550"/>
          <p14:tracePt t="177887" x="7169150" y="3676650"/>
          <p14:tracePt t="177904" x="7200900" y="3556000"/>
          <p14:tracePt t="177920" x="7226300" y="3365500"/>
          <p14:tracePt t="177938" x="7232650" y="3232150"/>
          <p14:tracePt t="177954" x="7232650" y="3105150"/>
          <p14:tracePt t="177972" x="7232650" y="2978150"/>
          <p14:tracePt t="177988" x="7213600" y="2901950"/>
          <p14:tracePt t="178005" x="7188200" y="2800350"/>
          <p14:tracePt t="178021" x="7156450" y="2711450"/>
          <p14:tracePt t="178038" x="7118350" y="2622550"/>
          <p14:tracePt t="178054" x="7099300" y="2565400"/>
          <p14:tracePt t="178071" x="7086600" y="2520950"/>
          <p14:tracePt t="178088" x="7061200" y="2432050"/>
          <p14:tracePt t="178105" x="7023100" y="2355850"/>
          <p14:tracePt t="178121" x="6991350" y="2279650"/>
          <p14:tracePt t="178137" x="6965950" y="2228850"/>
          <p14:tracePt t="178154" x="6940550" y="2190750"/>
          <p14:tracePt t="178171" x="6927850" y="2165350"/>
          <p14:tracePt t="178187" x="6915150" y="2146300"/>
          <p14:tracePt t="178204" x="6908800" y="2139950"/>
          <p14:tracePt t="178220" x="6896100" y="2127250"/>
          <p14:tracePt t="178237" x="6889750" y="2127250"/>
          <p14:tracePt t="178254" x="6864350" y="2114550"/>
          <p14:tracePt t="178271" x="6845300" y="2101850"/>
          <p14:tracePt t="178287" x="6813550" y="2095500"/>
          <p14:tracePt t="178304" x="6762750" y="2095500"/>
          <p14:tracePt t="178321" x="6718300" y="2095500"/>
          <p14:tracePt t="178337" x="6654800" y="2114550"/>
          <p14:tracePt t="178354" x="6597650" y="2146300"/>
          <p14:tracePt t="178371" x="6546850" y="2197100"/>
          <p14:tracePt t="178388" x="6483350" y="2260600"/>
          <p14:tracePt t="178404" x="6432550" y="2343150"/>
          <p14:tracePt t="178421" x="6400800" y="2432050"/>
          <p14:tracePt t="178438" x="6362700" y="2552700"/>
          <p14:tracePt t="178454" x="6343650" y="2711450"/>
          <p14:tracePt t="178471" x="6330950" y="2889250"/>
          <p14:tracePt t="178487" x="6330950" y="3048000"/>
          <p14:tracePt t="178487" x="6330950" y="3136900"/>
          <p14:tracePt t="178505" x="6330950" y="3289300"/>
          <p14:tracePt t="178521" x="6330950" y="3454400"/>
          <p14:tracePt t="178537" x="6330950" y="3606800"/>
          <p14:tracePt t="178554" x="6330950" y="3746500"/>
          <p14:tracePt t="178571" x="6330950" y="3892550"/>
          <p14:tracePt t="178587" x="6330950" y="4013200"/>
          <p14:tracePt t="178604" x="6330950" y="4140200"/>
          <p14:tracePt t="178621" x="6350000" y="4260850"/>
          <p14:tracePt t="178638" x="6369050" y="4368800"/>
          <p14:tracePt t="178654" x="6394450" y="4476750"/>
          <p14:tracePt t="178671" x="6432550" y="4584700"/>
          <p14:tracePt t="178687" x="6464300" y="4660900"/>
          <p14:tracePt t="178687" x="6489700" y="4705350"/>
          <p14:tracePt t="178705" x="6534150" y="4775200"/>
          <p14:tracePt t="178721" x="6559550" y="4819650"/>
          <p14:tracePt t="178737" x="6616700" y="4889500"/>
          <p14:tracePt t="178754" x="6667500" y="4946650"/>
          <p14:tracePt t="178771" x="6731000" y="5003800"/>
          <p14:tracePt t="178787" x="6800850" y="5048250"/>
          <p14:tracePt t="178804" x="6877050" y="5086350"/>
          <p14:tracePt t="178821" x="6953250" y="5111750"/>
          <p14:tracePt t="178838" x="7035800" y="5124450"/>
          <p14:tracePt t="178854" x="7112000" y="5124450"/>
          <p14:tracePt t="178871" x="7175500" y="5124450"/>
          <p14:tracePt t="178887" x="7283450" y="5048250"/>
          <p14:tracePt t="178906" x="7340600" y="4978400"/>
          <p14:tracePt t="178921" x="7378700" y="4883150"/>
          <p14:tracePt t="178937" x="7423150" y="4749800"/>
          <p14:tracePt t="178954" x="7467600" y="4578350"/>
          <p14:tracePt t="178971" x="7493000" y="4406900"/>
          <p14:tracePt t="178987" x="7499350" y="4121150"/>
          <p14:tracePt t="179004" x="7499350" y="3816350"/>
          <p14:tracePt t="179021" x="7480300" y="3536950"/>
          <p14:tracePt t="179038" x="7429500" y="3314700"/>
          <p14:tracePt t="179055" x="7372350" y="3117850"/>
          <p14:tracePt t="179071" x="7334250" y="2984500"/>
          <p14:tracePt t="179088" x="7283450" y="2851150"/>
          <p14:tracePt t="179088" x="7264400" y="2794000"/>
          <p14:tracePt t="179105" x="7213600" y="2692400"/>
          <p14:tracePt t="179121" x="7156450" y="2590800"/>
          <p14:tracePt t="179137" x="7092950" y="2495550"/>
          <p14:tracePt t="179154" x="7023100" y="2406650"/>
          <p14:tracePt t="179171" x="6965950" y="2343150"/>
          <p14:tracePt t="179187" x="6921500" y="2298700"/>
          <p14:tracePt t="179204" x="6877050" y="2260600"/>
          <p14:tracePt t="179221" x="6838950" y="2228850"/>
          <p14:tracePt t="179237" x="6794500" y="2203450"/>
          <p14:tracePt t="179255" x="6762750" y="2190750"/>
          <p14:tracePt t="179271" x="6737350" y="2178050"/>
          <p14:tracePt t="179288" x="6692900" y="2171700"/>
          <p14:tracePt t="179305" x="6661150" y="2171700"/>
          <p14:tracePt t="179321" x="6616700" y="2178050"/>
          <p14:tracePt t="179337" x="6559550" y="2216150"/>
          <p14:tracePt t="179354" x="6496050" y="2273300"/>
          <p14:tracePt t="179371" x="6464300" y="2324100"/>
          <p14:tracePt t="179388" x="6426200" y="2393950"/>
          <p14:tracePt t="179404" x="6400800" y="2457450"/>
          <p14:tracePt t="179421" x="6369050" y="2565400"/>
          <p14:tracePt t="179438" x="6330950" y="2686050"/>
          <p14:tracePt t="179455" x="6299200" y="2813050"/>
          <p14:tracePt t="179471" x="6261100" y="2940050"/>
          <p14:tracePt t="179488" x="6235700" y="3111500"/>
          <p14:tracePt t="179504" x="6184900" y="3346450"/>
          <p14:tracePt t="179521" x="6159500" y="3511550"/>
          <p14:tracePt t="179537" x="6140450" y="3683000"/>
          <p14:tracePt t="179554" x="6140450" y="3848100"/>
          <p14:tracePt t="179571" x="6140450" y="4006850"/>
          <p14:tracePt t="179588" x="6140450" y="4191000"/>
          <p14:tracePt t="179604" x="6165850" y="4375150"/>
          <p14:tracePt t="179621" x="6197600" y="4591050"/>
          <p14:tracePt t="179638" x="6223000" y="4787900"/>
          <p14:tracePt t="179655" x="6248400" y="4940300"/>
          <p14:tracePt t="179671" x="6267450" y="5086350"/>
          <p14:tracePt t="179690" x="6273800" y="5130800"/>
          <p14:tracePt t="179705" x="6292850" y="5168900"/>
          <p14:tracePt t="179722" x="6311900" y="5213350"/>
          <p14:tracePt t="179738" x="6337300" y="5264150"/>
          <p14:tracePt t="179755" x="6362700" y="5314950"/>
          <p14:tracePt t="179771" x="6407150" y="5359400"/>
          <p14:tracePt t="179788" x="6445250" y="5403850"/>
          <p14:tracePt t="179804" x="6489700" y="5435600"/>
          <p14:tracePt t="179821" x="6521450" y="5448300"/>
          <p14:tracePt t="179838" x="6565900" y="5467350"/>
          <p14:tracePt t="179855" x="6623050" y="5480050"/>
          <p14:tracePt t="179871" x="6673850" y="5480050"/>
          <p14:tracePt t="179888" x="6775450" y="5480050"/>
          <p14:tracePt t="179905" x="6845300" y="5480050"/>
          <p14:tracePt t="179922" x="6908800" y="5480050"/>
          <p14:tracePt t="179938" x="6985000" y="5448300"/>
          <p14:tracePt t="179955" x="7054850" y="5410200"/>
          <p14:tracePt t="179971" x="7124700" y="5346700"/>
          <p14:tracePt t="179988" x="7219950" y="5207000"/>
          <p14:tracePt t="180004" x="7277100" y="5010150"/>
          <p14:tracePt t="180021" x="7340600" y="4718050"/>
          <p14:tracePt t="180038" x="7353300" y="4292600"/>
          <p14:tracePt t="180055" x="7353300" y="3898900"/>
          <p14:tracePt t="180071" x="7321550" y="3581400"/>
          <p14:tracePt t="180071" x="7302500" y="3435350"/>
          <p14:tracePt t="180089" x="7245350" y="3143250"/>
          <p14:tracePt t="180105" x="7181850" y="2952750"/>
          <p14:tracePt t="180121" x="7124700" y="2774950"/>
          <p14:tracePt t="180138" x="7061200" y="2609850"/>
          <p14:tracePt t="180155" x="6991350" y="2457450"/>
          <p14:tracePt t="180171" x="6915150" y="2317750"/>
          <p14:tracePt t="180188" x="6838950" y="2184400"/>
          <p14:tracePt t="180204" x="6781800" y="2089150"/>
          <p14:tracePt t="180221" x="6743700" y="2025650"/>
          <p14:tracePt t="180238" x="6705600" y="1968500"/>
          <p14:tracePt t="180255" x="6686550" y="1949450"/>
          <p14:tracePt t="180271" x="6673850" y="1936750"/>
          <p14:tracePt t="180271" x="6667500" y="1936750"/>
          <p14:tracePt t="180331" x="6667500" y="1930400"/>
          <p14:tracePt t="180361" x="6661150" y="1930400"/>
          <p14:tracePt t="180364" x="6642100" y="1943100"/>
          <p14:tracePt t="180370" x="6597650" y="1968500"/>
          <p14:tracePt t="180387" x="6527800" y="2032000"/>
          <p14:tracePt t="180404" x="6470650" y="2082800"/>
          <p14:tracePt t="180421" x="6413500" y="2171700"/>
          <p14:tracePt t="180437" x="6356350" y="2292350"/>
          <p14:tracePt t="180454" x="6311900" y="2432050"/>
          <p14:tracePt t="180470" x="6280150" y="2590800"/>
          <p14:tracePt t="180487" x="6248400" y="2762250"/>
          <p14:tracePt t="180504" x="6235700" y="3054350"/>
          <p14:tracePt t="180521" x="6235700" y="3270250"/>
          <p14:tracePt t="180537" x="6235700" y="3492500"/>
          <p14:tracePt t="180554" x="6235700" y="3727450"/>
          <p14:tracePt t="180570" x="6235700" y="3956050"/>
          <p14:tracePt t="180587" x="6235700" y="4152900"/>
          <p14:tracePt t="180604" x="6235700" y="4324350"/>
          <p14:tracePt t="180620" x="6242050" y="4464050"/>
          <p14:tracePt t="180638" x="6280150" y="4578350"/>
          <p14:tracePt t="180654" x="6305550" y="4667250"/>
          <p14:tracePt t="180671" x="6318250" y="4737100"/>
          <p14:tracePt t="180688" x="6356350" y="4813300"/>
          <p14:tracePt t="180705" x="6375400" y="4857750"/>
          <p14:tracePt t="180721" x="6388100" y="4883150"/>
          <p14:tracePt t="180737" x="6407150" y="4908550"/>
          <p14:tracePt t="180754" x="6426200" y="4921250"/>
          <p14:tracePt t="180793" x="6432550" y="4927600"/>
          <p14:tracePt t="181536" x="6432550" y="4933950"/>
          <p14:tracePt t="181546" x="6445250" y="4933950"/>
          <p14:tracePt t="181547" x="6464300" y="4946650"/>
          <p14:tracePt t="181553" x="6489700" y="4965700"/>
          <p14:tracePt t="181571" x="6527800" y="4991100"/>
          <p14:tracePt t="181588" x="6534150" y="4997450"/>
          <p14:tracePt t="181656" x="6540500" y="4997450"/>
          <p14:tracePt t="182065" x="6565900" y="4978400"/>
          <p14:tracePt t="182073" x="6597650" y="4927600"/>
          <p14:tracePt t="182080" x="6629400" y="4883150"/>
          <p14:tracePt t="182088" x="6699250" y="4813300"/>
          <p14:tracePt t="182105" x="6705600" y="4787900"/>
          <p14:tracePt t="182107" x="6743700" y="4743450"/>
          <p14:tracePt t="182120" x="6769100" y="4692650"/>
          <p14:tracePt t="182137" x="6794500" y="4622800"/>
          <p14:tracePt t="182154" x="6832600" y="4521200"/>
          <p14:tracePt t="182171" x="6870700" y="4381500"/>
          <p14:tracePt t="182188" x="6921500" y="4197350"/>
          <p14:tracePt t="182204" x="6978650" y="3994150"/>
          <p14:tracePt t="182221" x="7010400" y="3829050"/>
          <p14:tracePt t="182238" x="7035800" y="3663950"/>
          <p14:tracePt t="182254" x="7067550" y="3505200"/>
          <p14:tracePt t="182271" x="7105650" y="3365500"/>
          <p14:tracePt t="182288" x="7156450" y="3200400"/>
          <p14:tracePt t="182305" x="7181850" y="3143250"/>
          <p14:tracePt t="182321" x="7200900" y="3098800"/>
          <p14:tracePt t="182338" x="7232650" y="3060700"/>
          <p14:tracePt t="182354" x="7270750" y="3022600"/>
          <p14:tracePt t="182371" x="7346950" y="2984500"/>
          <p14:tracePt t="182388" x="7461250" y="2946400"/>
          <p14:tracePt t="182404" x="7575550" y="2914650"/>
          <p14:tracePt t="182422" x="7715250" y="2870200"/>
          <p14:tracePt t="182438" x="7861300" y="2832100"/>
          <p14:tracePt t="182454" x="8001000" y="2781300"/>
          <p14:tracePt t="182470" x="8115300" y="2724150"/>
          <p14:tracePt t="182487" x="8197850" y="2673350"/>
          <p14:tracePt t="182503" x="8312150" y="2571750"/>
          <p14:tracePt t="182521" x="8375650" y="2508250"/>
          <p14:tracePt t="182537" x="8407400" y="2463800"/>
          <p14:tracePt t="182554" x="8439150" y="2413000"/>
          <p14:tracePt t="182570" x="8451850" y="2374900"/>
          <p14:tracePt t="182588" x="8458200" y="2336800"/>
          <p14:tracePt t="182604" x="8458200" y="2292350"/>
          <p14:tracePt t="182621" x="8458200" y="2247900"/>
          <p14:tracePt t="182638" x="8445500" y="2190750"/>
          <p14:tracePt t="182654" x="8426450" y="2152650"/>
          <p14:tracePt t="182671" x="8401050" y="2120900"/>
          <p14:tracePt t="182671" x="8375650" y="2108200"/>
          <p14:tracePt t="182689" x="8350250" y="2089150"/>
          <p14:tracePt t="182705" x="8305800" y="2070100"/>
          <p14:tracePt t="182721" x="8274050" y="2070100"/>
          <p14:tracePt t="182737" x="8216900" y="2063750"/>
          <p14:tracePt t="182754" x="8147050" y="2063750"/>
          <p14:tracePt t="182771" x="8051800" y="2089150"/>
          <p14:tracePt t="182788" x="7956550" y="2146300"/>
          <p14:tracePt t="182804" x="7874000" y="2216150"/>
          <p14:tracePt t="182821" x="7785100" y="2305050"/>
          <p14:tracePt t="182837" x="7702550" y="2444750"/>
          <p14:tracePt t="182855" x="7626350" y="2616200"/>
          <p14:tracePt t="182871" x="7562850" y="2794000"/>
          <p14:tracePt t="182888" x="7486650" y="3098800"/>
          <p14:tracePt t="182905" x="7461250" y="3282950"/>
          <p14:tracePt t="182921" x="7442200" y="3467100"/>
          <p14:tracePt t="182938" x="7442200" y="3638550"/>
          <p14:tracePt t="182955" x="7442200" y="3797300"/>
          <p14:tracePt t="182971" x="7442200" y="3943350"/>
          <p14:tracePt t="182988" x="7442200" y="4083050"/>
          <p14:tracePt t="183004" x="7442200" y="4216400"/>
          <p14:tracePt t="183021" x="7442200" y="4356100"/>
          <p14:tracePt t="183037" x="7461250" y="4495800"/>
          <p14:tracePt t="183055" x="7480300" y="4635500"/>
          <p14:tracePt t="183071" x="7518400" y="4787900"/>
          <p14:tracePt t="183088" x="7594600" y="5003800"/>
          <p14:tracePt t="183105" x="7651750" y="5130800"/>
          <p14:tracePt t="183121" x="7696200" y="5219700"/>
          <p14:tracePt t="183137" x="7727950" y="5295900"/>
          <p14:tracePt t="183154" x="7753350" y="5340350"/>
          <p14:tracePt t="183171" x="7778750" y="5384800"/>
          <p14:tracePt t="183188" x="7804150" y="5422900"/>
          <p14:tracePt t="183204" x="7823200" y="5435600"/>
          <p14:tracePt t="183221" x="7848600" y="5454650"/>
          <p14:tracePt t="183237" x="7874000" y="5467350"/>
          <p14:tracePt t="183254" x="7893050" y="5486400"/>
          <p14:tracePt t="183271" x="7918450" y="5492750"/>
          <p14:tracePt t="183288" x="7962900" y="5499100"/>
          <p14:tracePt t="183305" x="8020050" y="5499100"/>
          <p14:tracePt t="183321" x="8096250" y="5480050"/>
          <p14:tracePt t="183337" x="8185150" y="5397500"/>
          <p14:tracePt t="183354" x="8267700" y="5289550"/>
          <p14:tracePt t="183371" x="8350250" y="5156200"/>
          <p14:tracePt t="183388" x="8420100" y="5029200"/>
          <p14:tracePt t="183404" x="8477250" y="4908550"/>
          <p14:tracePt t="183421" x="8515350" y="4787900"/>
          <p14:tracePt t="183437" x="8553450" y="4654550"/>
          <p14:tracePt t="183455" x="8572500" y="4489450"/>
          <p14:tracePt t="183471" x="8610600" y="4203700"/>
          <p14:tracePt t="183471" x="8610600" y="4044950"/>
          <p14:tracePt t="183489" x="8610600" y="3848100"/>
          <p14:tracePt t="183504" x="8604250" y="3225800"/>
          <p14:tracePt t="183521" x="8566150" y="3003550"/>
          <p14:tracePt t="183537" x="8540750" y="2806700"/>
          <p14:tracePt t="183554" x="8502650" y="2628900"/>
          <p14:tracePt t="183571" x="8458200" y="2451100"/>
          <p14:tracePt t="183587" x="8356600" y="2222500"/>
          <p14:tracePt t="183604" x="8248650" y="2006600"/>
          <p14:tracePt t="183621" x="8178800" y="1873250"/>
          <p14:tracePt t="183637" x="8115300" y="1797050"/>
          <p14:tracePt t="183654" x="8058150" y="1733550"/>
          <p14:tracePt t="183671" x="8020050" y="1701800"/>
          <p14:tracePt t="183688" x="7975600" y="1663700"/>
          <p14:tracePt t="183688" x="7956550" y="1657350"/>
          <p14:tracePt t="183705" x="7918450" y="1638300"/>
          <p14:tracePt t="183721" x="7880350" y="1612900"/>
          <p14:tracePt t="183737" x="7861300" y="1606550"/>
          <p14:tracePt t="183754" x="7829550" y="1606550"/>
          <p14:tracePt t="183771" x="7804150" y="1606550"/>
          <p14:tracePt t="183787" x="7759700" y="1619250"/>
          <p14:tracePt t="183804" x="7696200" y="1676400"/>
          <p14:tracePt t="183821" x="7607300" y="1778000"/>
          <p14:tracePt t="183837" x="7531100" y="1917700"/>
          <p14:tracePt t="183854" x="7454900" y="2076450"/>
          <p14:tracePt t="183871" x="7397750" y="2260600"/>
          <p14:tracePt t="183888" x="7321550" y="2698750"/>
          <p14:tracePt t="183904" x="7270750" y="3003550"/>
          <p14:tracePt t="183921" x="7264400" y="3244850"/>
          <p14:tracePt t="183937" x="7264400" y="3454400"/>
          <p14:tracePt t="183954" x="7264400" y="3702050"/>
          <p14:tracePt t="183972" x="7283450" y="3943350"/>
          <p14:tracePt t="183987" x="7302500" y="4108450"/>
          <p14:tracePt t="184004" x="7334250" y="4279900"/>
          <p14:tracePt t="184021" x="7353300" y="4451350"/>
          <p14:tracePt t="184037" x="7385050" y="4610100"/>
          <p14:tracePt t="184054" x="7404100" y="4768850"/>
          <p14:tracePt t="184071" x="7429500" y="4927600"/>
          <p14:tracePt t="184087" x="7448550" y="5118100"/>
          <p14:tracePt t="184105" x="7467600" y="5238750"/>
          <p14:tracePt t="184121" x="7493000" y="5340350"/>
          <p14:tracePt t="184138" x="7537450" y="5435600"/>
          <p14:tracePt t="184154" x="7588250" y="5518150"/>
          <p14:tracePt t="184171" x="7658100" y="5594350"/>
          <p14:tracePt t="184187" x="7734300" y="5657850"/>
          <p14:tracePt t="184204" x="7810500" y="5702300"/>
          <p14:tracePt t="184221" x="7861300" y="5721350"/>
          <p14:tracePt t="184238" x="7905750" y="5727700"/>
          <p14:tracePt t="184254" x="7950200" y="5727700"/>
          <p14:tracePt t="184271" x="8013700" y="5727700"/>
          <p14:tracePt t="184287" x="8128000" y="5676900"/>
          <p14:tracePt t="184305" x="8216900" y="5632450"/>
          <p14:tracePt t="184321" x="8299450" y="5581650"/>
          <p14:tracePt t="184338" x="8401050" y="5499100"/>
          <p14:tracePt t="184354" x="8509000" y="5372100"/>
          <p14:tracePt t="184371" x="8616950" y="5175250"/>
          <p14:tracePt t="184387" x="8699500" y="4889500"/>
          <p14:tracePt t="184404" x="8731250" y="4540250"/>
          <p14:tracePt t="184421" x="8724900" y="4146550"/>
          <p14:tracePt t="184438" x="8661400" y="3721100"/>
          <p14:tracePt t="184454" x="8559800" y="3365500"/>
          <p14:tracePt t="184472" x="8464550" y="3155950"/>
          <p14:tracePt t="184487" x="8350250" y="2882900"/>
          <p14:tracePt t="184505" x="8261350" y="2730500"/>
          <p14:tracePt t="184521" x="8191500" y="2628900"/>
          <p14:tracePt t="184537" x="8115300" y="2514600"/>
          <p14:tracePt t="184553" x="8039100" y="2425700"/>
          <p14:tracePt t="184570" x="8007350" y="2387600"/>
          <p14:tracePt t="184587" x="7988300" y="2368550"/>
          <p14:tracePt t="184604" x="7962900" y="2355850"/>
          <p14:tracePt t="184621" x="7943850" y="2349500"/>
          <p14:tracePt t="184638" x="7924800" y="2343150"/>
          <p14:tracePt t="184654" x="7899400" y="2330450"/>
          <p14:tracePt t="184671" x="7880350" y="2330450"/>
          <p14:tracePt t="184688" x="7835900" y="2324100"/>
          <p14:tracePt t="184705" x="7804150" y="2324100"/>
          <p14:tracePt t="184721" x="7785100" y="2324100"/>
          <p14:tracePt t="184738" x="7759700" y="2330450"/>
          <p14:tracePt t="184754" x="7734300" y="2355850"/>
          <p14:tracePt t="184771" x="7696200" y="2400300"/>
          <p14:tracePt t="184787" x="7664450" y="2470150"/>
          <p14:tracePt t="184804" x="7639050" y="2552700"/>
          <p14:tracePt t="184821" x="7613650" y="2641600"/>
          <p14:tracePt t="184838" x="7600950" y="2717800"/>
          <p14:tracePt t="184854" x="7588250" y="2806700"/>
          <p14:tracePt t="184871" x="7581900" y="2908300"/>
          <p14:tracePt t="184887" x="7575550" y="3098800"/>
          <p14:tracePt t="184905" x="7575550" y="3219450"/>
          <p14:tracePt t="184921" x="7575550" y="3340100"/>
          <p14:tracePt t="184938" x="7575550" y="3454400"/>
          <p14:tracePt t="184954" x="7575550" y="3568700"/>
          <p14:tracePt t="184971" x="7575550" y="3663950"/>
          <p14:tracePt t="184988" x="7575550" y="3759200"/>
          <p14:tracePt t="185004" x="7575550" y="3854450"/>
          <p14:tracePt t="185021" x="7575550" y="3937000"/>
          <p14:tracePt t="185038" x="7575550" y="4013200"/>
          <p14:tracePt t="185054" x="7575550" y="4070350"/>
          <p14:tracePt t="185071" x="7575550" y="4108450"/>
          <p14:tracePt t="185087" x="7581900" y="4140200"/>
          <p14:tracePt t="185105" x="7581900" y="4152900"/>
          <p14:tracePt t="185121" x="7581900" y="4159250"/>
          <p14:tracePt t="185137" x="7581900" y="4165600"/>
          <p14:tracePt t="185154" x="7581900" y="4171950"/>
          <p14:tracePt t="185171" x="7581900" y="4191000"/>
          <p14:tracePt t="185187" x="7581900" y="4210050"/>
          <p14:tracePt t="185205" x="7581900" y="4229100"/>
          <p14:tracePt t="185221" x="7581900" y="4267200"/>
          <p14:tracePt t="185238" x="7588250" y="4305300"/>
          <p14:tracePt t="185254" x="7600950" y="4362450"/>
          <p14:tracePt t="185271" x="7600950" y="4432300"/>
          <p14:tracePt t="185287" x="7613650" y="4584700"/>
          <p14:tracePt t="185305" x="7632700" y="4711700"/>
          <p14:tracePt t="185321" x="7658100" y="4889500"/>
          <p14:tracePt t="185337" x="7683500" y="5054600"/>
          <p14:tracePt t="185354" x="7708900" y="5162550"/>
          <p14:tracePt t="185371" x="7753350" y="5257800"/>
          <p14:tracePt t="185387" x="7778750" y="5308600"/>
          <p14:tracePt t="185404" x="7804150" y="5340350"/>
          <p14:tracePt t="185421" x="7816850" y="5359400"/>
          <p14:tracePt t="185437" x="7842250" y="5372100"/>
          <p14:tracePt t="185454" x="7854950" y="5372100"/>
          <p14:tracePt t="185471" x="7867650" y="5372100"/>
          <p14:tracePt t="185488" x="7899400" y="5372100"/>
          <p14:tracePt t="185505" x="7931150" y="5372100"/>
          <p14:tracePt t="185521" x="7975600" y="5372100"/>
          <p14:tracePt t="185538" x="8026400" y="5372100"/>
          <p14:tracePt t="185554" x="8083550" y="5372100"/>
          <p14:tracePt t="185571" x="8121650" y="5372100"/>
          <p14:tracePt t="185587" x="8172450" y="5359400"/>
          <p14:tracePt t="185604" x="8255000" y="5308600"/>
          <p14:tracePt t="185621" x="8343900" y="5200650"/>
          <p14:tracePt t="185637" x="8407400" y="5048250"/>
          <p14:tracePt t="185654" x="8464550" y="4806950"/>
          <p14:tracePt t="185671" x="8509000" y="4425950"/>
          <p14:tracePt t="185687" x="8489950" y="3746500"/>
          <p14:tracePt t="185705" x="8439150" y="3289300"/>
          <p14:tracePt t="185721" x="8426450" y="2863850"/>
          <p14:tracePt t="185737" x="8375650" y="2520950"/>
          <p14:tracePt t="185755" x="8324850" y="2216150"/>
          <p14:tracePt t="185771" x="8286750" y="2057400"/>
          <p14:tracePt t="185788" x="8235950" y="1930400"/>
          <p14:tracePt t="185804" x="8185150" y="1860550"/>
          <p14:tracePt t="185821" x="8153400" y="1835150"/>
          <p14:tracePt t="185837" x="8134350" y="1822450"/>
          <p14:tracePt t="185854" x="8121650" y="1822450"/>
          <p14:tracePt t="185871" x="8115300" y="1816100"/>
          <p14:tracePt t="185887" x="8096250" y="1816100"/>
          <p14:tracePt t="185903" x="8039100" y="1816100"/>
          <p14:tracePt t="185921" x="7981950" y="1816100"/>
          <p14:tracePt t="185937" x="7918450" y="1835150"/>
          <p14:tracePt t="185953" x="7893050" y="1841500"/>
          <p14:tracePt t="185971" x="7874000" y="1847850"/>
          <p14:tracePt t="185988" x="7867650" y="1847850"/>
          <p14:tracePt t="186035" x="7861300" y="1847850"/>
          <p14:tracePt t="186039" x="7861300" y="1854200"/>
          <p14:tracePt t="186053" x="7854950" y="1860550"/>
          <p14:tracePt t="186055" x="7835900" y="1873250"/>
          <p14:tracePt t="186070" x="7804150" y="1911350"/>
          <p14:tracePt t="186087" x="7753350" y="2000250"/>
          <p14:tracePt t="186103" x="7645400" y="2209800"/>
          <p14:tracePt t="186120" x="7575550" y="2368550"/>
          <p14:tracePt t="186137" x="7524750" y="2546350"/>
          <p14:tracePt t="186154" x="7499350" y="2724150"/>
          <p14:tracePt t="186170" x="7486650" y="2914650"/>
          <p14:tracePt t="186188" x="7486650" y="3124200"/>
          <p14:tracePt t="186204" x="7499350" y="3403600"/>
          <p14:tracePt t="186221" x="7588250" y="3702050"/>
          <p14:tracePt t="186237" x="7658100" y="3937000"/>
          <p14:tracePt t="186254" x="7715250" y="4165600"/>
          <p14:tracePt t="186270" x="7766050" y="4343400"/>
          <p14:tracePt t="186287" x="7816850" y="4489450"/>
          <p14:tracePt t="186304" x="7854950" y="4635500"/>
          <p14:tracePt t="186321" x="7874000" y="4705350"/>
          <p14:tracePt t="186337" x="7899400" y="4762500"/>
          <p14:tracePt t="186354" x="7931150" y="4819650"/>
          <p14:tracePt t="186371" x="7943850" y="4845050"/>
          <p14:tracePt t="186388" x="7956550" y="4864100"/>
          <p14:tracePt t="186404" x="7962900" y="4870450"/>
          <p14:tracePt t="186421" x="7969250" y="4889500"/>
          <p14:tracePt t="186437" x="7975600" y="4902200"/>
          <p14:tracePt t="186454" x="8001000" y="4927600"/>
          <p14:tracePt t="186470" x="8013700" y="4940300"/>
          <p14:tracePt t="186487" x="8026400" y="4953000"/>
          <p14:tracePt t="186504" x="8039100" y="4965700"/>
          <p14:tracePt t="186522" x="8051800" y="4978400"/>
          <p14:tracePt t="186537" x="8064500" y="4984750"/>
          <p14:tracePt t="186554" x="8083550" y="4991100"/>
          <p14:tracePt t="186570" x="8108950" y="4997450"/>
          <p14:tracePt t="186588" x="8128000" y="4997450"/>
          <p14:tracePt t="186603" x="8159750" y="4997450"/>
          <p14:tracePt t="186621" x="8216900" y="4997450"/>
          <p14:tracePt t="186637" x="8274050" y="4978400"/>
          <p14:tracePt t="186654" x="8369300" y="4914900"/>
          <p14:tracePt t="186671" x="8445500" y="4851400"/>
          <p14:tracePt t="186688" x="8547100" y="4705350"/>
          <p14:tracePt t="186705" x="8585200" y="4641850"/>
          <p14:tracePt t="186721" x="8616950" y="4578350"/>
          <p14:tracePt t="186737" x="8629650" y="4527550"/>
          <p14:tracePt t="186754" x="8629650" y="4489450"/>
          <p14:tracePt t="186770" x="8629650" y="4464050"/>
          <p14:tracePt t="186787" x="8629650" y="4451350"/>
          <p14:tracePt t="187104" x="8629650" y="4438650"/>
          <p14:tracePt t="187112" x="8623300" y="4381500"/>
          <p14:tracePt t="187121" x="8585200" y="4330700"/>
          <p14:tracePt t="187136" x="8534400" y="4273550"/>
          <p14:tracePt t="187137" x="8458200" y="4184650"/>
          <p14:tracePt t="187153" x="8394700" y="4114800"/>
          <p14:tracePt t="187170" x="8343900" y="4051300"/>
          <p14:tracePt t="187187" x="8293100" y="3987800"/>
          <p14:tracePt t="187203" x="8235950" y="3937000"/>
          <p14:tracePt t="187220" x="8147050" y="3848100"/>
          <p14:tracePt t="187237" x="8013700" y="3752850"/>
          <p14:tracePt t="187254" x="7734300" y="3594100"/>
          <p14:tracePt t="187270" x="7270750" y="3384550"/>
          <p14:tracePt t="187287" x="6718300" y="3175000"/>
          <p14:tracePt t="187304" x="5759450" y="2933700"/>
          <p14:tracePt t="187321" x="5295900" y="2857500"/>
          <p14:tracePt t="187337" x="5022850" y="2813050"/>
          <p14:tracePt t="187354" x="4883150" y="2774950"/>
          <p14:tracePt t="187370" x="4806950" y="2749550"/>
          <p14:tracePt t="187387" x="4762500" y="2730500"/>
          <p14:tracePt t="187404" x="4737100" y="2711450"/>
          <p14:tracePt t="187420" x="4711700" y="2692400"/>
          <p14:tracePt t="187438" x="4648200" y="2667000"/>
          <p14:tracePt t="187454" x="4565650" y="2616200"/>
          <p14:tracePt t="187471" x="4464050" y="2571750"/>
          <p14:tracePt t="187487" x="4337050" y="2501900"/>
          <p14:tracePt t="187505" x="4267200" y="2457450"/>
          <p14:tracePt t="187521" x="4222750" y="2419350"/>
          <p14:tracePt t="187537" x="4197350" y="2393950"/>
          <p14:tracePt t="187555" x="4178300" y="2381250"/>
          <p14:tracePt t="187571" x="4171950" y="2368550"/>
          <p14:tracePt t="187992" x="4171950" y="2362200"/>
          <p14:tracePt t="188000" x="4184650" y="2349500"/>
          <p14:tracePt t="188016" x="4191000" y="2343150"/>
          <p14:tracePt t="188024" x="4197350" y="2330450"/>
          <p14:tracePt t="188036" x="4197350" y="2324100"/>
          <p14:tracePt t="188037" x="4203700" y="2317750"/>
          <p14:tracePt t="188053" x="4203700" y="2305050"/>
          <p14:tracePt t="188400" x="4210050" y="2305050"/>
          <p14:tracePt t="188528" x="4216400" y="2305050"/>
          <p14:tracePt t="188536" x="4216400" y="2336800"/>
          <p14:tracePt t="188537" x="4216400" y="2387600"/>
          <p14:tracePt t="188553" x="4216400" y="2432050"/>
          <p14:tracePt t="188569" x="4216400" y="2546350"/>
          <p14:tracePt t="188587" x="4203700" y="2698750"/>
          <p14:tracePt t="188591" x="4184650" y="2857500"/>
          <p14:tracePt t="188603" x="4165600" y="3016250"/>
          <p14:tracePt t="188620" x="4146550" y="3136900"/>
          <p14:tracePt t="188637" x="4146550" y="3276600"/>
          <p14:tracePt t="188653" x="4146550" y="3422650"/>
          <p14:tracePt t="188671" x="4146550" y="3562350"/>
          <p14:tracePt t="188687" x="4140200" y="3752850"/>
          <p14:tracePt t="188705" x="4140200" y="3898900"/>
          <p14:tracePt t="188721" x="4133850" y="4038600"/>
          <p14:tracePt t="188737" x="4133850" y="4165600"/>
          <p14:tracePt t="188754" x="4133850" y="4286250"/>
          <p14:tracePt t="188770" x="4127500" y="4387850"/>
          <p14:tracePt t="188787" x="4127500" y="4470400"/>
          <p14:tracePt t="188804" x="4127500" y="4540250"/>
          <p14:tracePt t="188820" x="4127500" y="4629150"/>
          <p14:tracePt t="188837" x="4127500" y="4699000"/>
          <p14:tracePt t="188854" x="4127500" y="4768850"/>
          <p14:tracePt t="188870" x="4127500" y="4832350"/>
          <p14:tracePt t="188887" x="4127500" y="4870450"/>
          <p14:tracePt t="188887" x="4127500" y="4889500"/>
          <p14:tracePt t="188904" x="4127500" y="4914900"/>
          <p14:tracePt t="188920" x="4127500" y="4933950"/>
          <p14:tracePt t="188937" x="4127500" y="4953000"/>
          <p14:tracePt t="188953" x="4127500" y="4978400"/>
          <p14:tracePt t="188970" x="4127500" y="5003800"/>
          <p14:tracePt t="188986" x="4127500" y="5016500"/>
          <p14:tracePt t="189003" x="4127500" y="5029200"/>
          <p14:tracePt t="189020" x="4127500" y="5054600"/>
          <p14:tracePt t="189037" x="4127500" y="5067300"/>
          <p14:tracePt t="189055" x="4127500" y="5092700"/>
          <p14:tracePt t="189071" x="4127500" y="5118100"/>
          <p14:tracePt t="189089" x="4127500" y="5130800"/>
          <p14:tracePt t="189104" x="4127500" y="5149850"/>
          <p14:tracePt t="189121" x="4127500" y="5156200"/>
          <p14:tracePt t="189137" x="4127500" y="5162550"/>
          <p14:tracePt t="190168" x="4127500" y="5168900"/>
          <p14:tracePt t="190168" x="4152900" y="5168900"/>
          <p14:tracePt t="190184" x="4197350" y="5130800"/>
          <p14:tracePt t="190185" x="4229100" y="5086350"/>
          <p14:tracePt t="190204" x="4292600" y="5010150"/>
          <p14:tracePt t="190208" x="4559300" y="4819650"/>
          <p14:tracePt t="190221" x="5086350" y="4591050"/>
          <p14:tracePt t="190238" x="5727700" y="4343400"/>
          <p14:tracePt t="190254" x="6470650" y="4121150"/>
          <p14:tracePt t="190270" x="7080250" y="3879850"/>
          <p14:tracePt t="190287" x="7486650" y="3689350"/>
          <p14:tracePt t="190304" x="7835900" y="3467100"/>
          <p14:tracePt t="190321" x="8026400" y="3346450"/>
          <p14:tracePt t="190337" x="8166100" y="3244850"/>
          <p14:tracePt t="190354" x="8318500" y="3143250"/>
          <p14:tracePt t="190370" x="8420100" y="3073400"/>
          <p14:tracePt t="190387" x="8470900" y="3041650"/>
          <p14:tracePt t="190404" x="8489950" y="3028950"/>
          <p14:tracePt t="190420" x="8496300" y="3022600"/>
          <p14:tracePt t="190437" x="8515350" y="3009900"/>
          <p14:tracePt t="190454" x="8547100" y="2984500"/>
          <p14:tracePt t="190470" x="8610600" y="2940050"/>
          <p14:tracePt t="190470" x="8636000" y="2914650"/>
          <p14:tracePt t="190488" x="8674100" y="2882900"/>
          <p14:tracePt t="190503" x="8750300" y="2762250"/>
          <p14:tracePt t="190521" x="8782050" y="2660650"/>
          <p14:tracePt t="190537" x="8788400" y="2590800"/>
          <p14:tracePt t="190554" x="8788400" y="2514600"/>
          <p14:tracePt t="190571" x="8788400" y="2457450"/>
          <p14:tracePt t="190587" x="8775700" y="2406650"/>
          <p14:tracePt t="190604" x="8743950" y="2355850"/>
          <p14:tracePt t="190620" x="8712200" y="2311400"/>
          <p14:tracePt t="190637" x="8674100" y="2260600"/>
          <p14:tracePt t="190654" x="8642350" y="2235200"/>
          <p14:tracePt t="190670" x="8585200" y="2197100"/>
          <p14:tracePt t="190686" x="8553450" y="2171700"/>
          <p14:tracePt t="190703" x="8477250" y="2133600"/>
          <p14:tracePt t="190720" x="8420100" y="2114550"/>
          <p14:tracePt t="190738" x="8362950" y="2095500"/>
          <p14:tracePt t="190754" x="8280400" y="2076450"/>
          <p14:tracePt t="190770" x="8210550" y="2070100"/>
          <p14:tracePt t="190787" x="8153400" y="2063750"/>
          <p14:tracePt t="190804" x="8115300" y="2057400"/>
          <p14:tracePt t="190820" x="8077200" y="2057400"/>
          <p14:tracePt t="190837" x="8039100" y="2057400"/>
          <p14:tracePt t="190853" x="7988300" y="2082800"/>
          <p14:tracePt t="190870" x="7905750" y="2146300"/>
          <p14:tracePt t="190887" x="7842250" y="2216150"/>
          <p14:tracePt t="190887" x="7791450" y="2286000"/>
          <p14:tracePt t="190904" x="7721600" y="2393950"/>
          <p14:tracePt t="190920" x="7664450" y="2533650"/>
          <p14:tracePt t="190937" x="7626350" y="2673350"/>
          <p14:tracePt t="190953" x="7607300" y="2838450"/>
          <p14:tracePt t="190970" x="7594600" y="3016250"/>
          <p14:tracePt t="190987" x="7594600" y="3200400"/>
          <p14:tracePt t="191003" x="7594600" y="3397250"/>
          <p14:tracePt t="191020" x="7594600" y="3581400"/>
          <p14:tracePt t="191037" x="7594600" y="3765550"/>
          <p14:tracePt t="191054" x="7594600" y="3943350"/>
          <p14:tracePt t="191070" x="7594600" y="4076700"/>
          <p14:tracePt t="191087" x="7594600" y="4210050"/>
          <p14:tracePt t="191087" x="7594600" y="4267200"/>
          <p14:tracePt t="191104" x="7594600" y="4387850"/>
          <p14:tracePt t="191120" x="7594600" y="4521200"/>
          <p14:tracePt t="191137" x="7594600" y="4686300"/>
          <p14:tracePt t="191154" x="7607300" y="4838700"/>
          <p14:tracePt t="191170" x="7651750" y="5010150"/>
          <p14:tracePt t="191187" x="7708900" y="5149850"/>
          <p14:tracePt t="191204" x="7759700" y="5251450"/>
          <p14:tracePt t="191220" x="7804150" y="5321300"/>
          <p14:tracePt t="191237" x="7829550" y="5353050"/>
          <p14:tracePt t="191253" x="7854950" y="5378450"/>
          <p14:tracePt t="191270" x="7880350" y="5391150"/>
          <p14:tracePt t="191287" x="7918450" y="5416550"/>
          <p14:tracePt t="191304" x="7981950" y="5454650"/>
          <p14:tracePt t="191320" x="8032750" y="5480050"/>
          <p14:tracePt t="191337" x="8083550" y="5511800"/>
          <p14:tracePt t="191354" x="8140700" y="5524500"/>
          <p14:tracePt t="191371" x="8197850" y="5524500"/>
          <p14:tracePt t="191387" x="8248650" y="5524500"/>
          <p14:tracePt t="191404" x="8337550" y="5511800"/>
          <p14:tracePt t="191420" x="8445500" y="5429250"/>
          <p14:tracePt t="191437" x="8572500" y="5289550"/>
          <p14:tracePt t="191454" x="8712200" y="5048250"/>
          <p14:tracePt t="191471" x="8807450" y="4800600"/>
          <p14:tracePt t="191487" x="8890000" y="4375150"/>
          <p14:tracePt t="191520" x="8890000" y="4127500"/>
          <p14:tracePt t="191524" x="8877300" y="3867150"/>
          <p14:tracePt t="191537" x="8851900" y="3606800"/>
          <p14:tracePt t="191554" x="8820150" y="3390900"/>
          <p14:tracePt t="191571" x="8794750" y="3206750"/>
          <p14:tracePt t="191588" x="8750300" y="3067050"/>
          <p14:tracePt t="191604" x="8712200" y="2940050"/>
          <p14:tracePt t="191621" x="8674100" y="2857500"/>
          <p14:tracePt t="191637" x="8636000" y="2781300"/>
          <p14:tracePt t="191654" x="8610600" y="2724150"/>
          <p14:tracePt t="191671" x="8578850" y="2686050"/>
          <p14:tracePt t="191687" x="8553450" y="2647950"/>
          <p14:tracePt t="191687" x="8534400" y="2622550"/>
          <p14:tracePt t="191704" x="8521700" y="2603500"/>
          <p14:tracePt t="191720" x="8489950" y="2571750"/>
          <p14:tracePt t="191737" x="8432800" y="2533650"/>
          <p14:tracePt t="191754" x="8382000" y="2508250"/>
          <p14:tracePt t="191771" x="8337550" y="2482850"/>
          <p14:tracePt t="191787" x="8261350" y="2444750"/>
          <p14:tracePt t="191804" x="8191500" y="2400300"/>
          <p14:tracePt t="191820" x="8128000" y="2368550"/>
          <p14:tracePt t="191837" x="8077200" y="2349500"/>
          <p14:tracePt t="191854" x="8026400" y="2330450"/>
          <p14:tracePt t="191871" x="7988300" y="2317750"/>
          <p14:tracePt t="191887" x="7931150" y="2311400"/>
          <p14:tracePt t="191904" x="7918450" y="2311400"/>
          <p14:tracePt t="191920" x="7886700" y="2311400"/>
          <p14:tracePt t="191937" x="7867650" y="2311400"/>
          <p14:tracePt t="191954" x="7842250" y="2330450"/>
          <p14:tracePt t="191970" x="7810500" y="2362200"/>
          <p14:tracePt t="191987" x="7778750" y="2413000"/>
          <p14:tracePt t="192004" x="7740650" y="2489200"/>
          <p14:tracePt t="192020" x="7708900" y="2584450"/>
          <p14:tracePt t="192037" x="7683500" y="2692400"/>
          <p14:tracePt t="192054" x="7639050" y="2813050"/>
          <p14:tracePt t="192070" x="7626350" y="2927350"/>
          <p14:tracePt t="192087" x="7607300" y="3111500"/>
          <p14:tracePt t="192105" x="7588250" y="3238500"/>
          <p14:tracePt t="192120" x="7588250" y="3359150"/>
          <p14:tracePt t="192137" x="7588250" y="3486150"/>
          <p14:tracePt t="192154" x="7588250" y="3632200"/>
          <p14:tracePt t="192170" x="7588250" y="3797300"/>
          <p14:tracePt t="192187" x="7588250" y="3956050"/>
          <p14:tracePt t="192204" x="7588250" y="4108450"/>
          <p14:tracePt t="192220" x="7588250" y="4267200"/>
          <p14:tracePt t="192237" x="7588250" y="4413250"/>
          <p14:tracePt t="192254" x="7588250" y="4540250"/>
          <p14:tracePt t="192271" x="7588250" y="4679950"/>
          <p14:tracePt t="192287" x="7594600" y="4876800"/>
          <p14:tracePt t="192305" x="7620000" y="5022850"/>
          <p14:tracePt t="192320" x="7664450" y="5162550"/>
          <p14:tracePt t="192337" x="7708900" y="5314950"/>
          <p14:tracePt t="192354" x="7740650" y="5429250"/>
          <p14:tracePt t="192370" x="7778750" y="5524500"/>
          <p14:tracePt t="192387" x="7804150" y="5588000"/>
          <p14:tracePt t="192403" x="7829550" y="5632450"/>
          <p14:tracePt t="192421" x="7842250" y="5664200"/>
          <p14:tracePt t="192437" x="7867650" y="5689600"/>
          <p14:tracePt t="192454" x="7880350" y="5702300"/>
          <p14:tracePt t="192470" x="7912100" y="5708650"/>
          <p14:tracePt t="192487" x="7988300" y="5715000"/>
          <p14:tracePt t="192504" x="8032750" y="5715000"/>
          <p14:tracePt t="192521" x="8083550" y="5715000"/>
          <p14:tracePt t="192537" x="8128000" y="5708650"/>
          <p14:tracePt t="192554" x="8159750" y="5695950"/>
          <p14:tracePt t="192570" x="8197850" y="5670550"/>
          <p14:tracePt t="192588" x="8235950" y="5638800"/>
          <p14:tracePt t="192604" x="8261350" y="5607050"/>
          <p14:tracePt t="192621" x="8286750" y="5581650"/>
          <p14:tracePt t="192637" x="8305800" y="5556250"/>
          <p14:tracePt t="192654" x="8318500" y="5537200"/>
          <p14:tracePt t="192670" x="8318500" y="5530850"/>
          <p14:tracePt t="192687" x="8331200" y="5511800"/>
          <p14:tracePt t="192704" x="8331200" y="5499100"/>
          <p14:tracePt t="192720" x="8337550" y="5492750"/>
          <p14:tracePt t="193121" x="8337550" y="5461000"/>
          <p14:tracePt t="193122" x="8337550" y="5410200"/>
          <p14:tracePt t="193137" x="8331200" y="5340350"/>
          <p14:tracePt t="193145" x="8280400" y="5118100"/>
          <p14:tracePt t="193156" x="8235950" y="4845050"/>
          <p14:tracePt t="193171" x="8191500" y="4578350"/>
          <p14:tracePt t="193189" x="8083550" y="4152900"/>
          <p14:tracePt t="193205" x="8020050" y="3778250"/>
          <p14:tracePt t="193221" x="7969250" y="3409950"/>
          <p14:tracePt t="193237" x="7918450" y="3054350"/>
          <p14:tracePt t="193254" x="7899400" y="2774950"/>
          <p14:tracePt t="193271" x="7886700" y="2609850"/>
          <p14:tracePt t="193288" x="7886700" y="2482850"/>
          <p14:tracePt t="193304" x="7886700" y="2343150"/>
          <p14:tracePt t="193321" x="7886700" y="2286000"/>
          <p14:tracePt t="193337" x="7886700" y="2260600"/>
          <p14:tracePt t="193355" x="7880350" y="2260600"/>
          <p14:tracePt t="193449" x="7880350" y="2254250"/>
          <p14:tracePt t="193457" x="7861300" y="2254250"/>
          <p14:tracePt t="193465" x="7823200" y="2266950"/>
          <p14:tracePt t="193473" x="7785100" y="2305050"/>
          <p14:tracePt t="193479" x="7721600" y="2374900"/>
          <p14:tracePt t="193487" x="7537450" y="2609850"/>
          <p14:tracePt t="193505" x="7454900" y="2787650"/>
          <p14:tracePt t="193521" x="7372350" y="2984500"/>
          <p14:tracePt t="193537" x="7353300" y="3162300"/>
          <p14:tracePt t="193554" x="7353300" y="3327400"/>
          <p14:tracePt t="193570" x="7353300" y="3492500"/>
          <p14:tracePt t="193587" x="7378700" y="3657600"/>
          <p14:tracePt t="193604" x="7404100" y="3816350"/>
          <p14:tracePt t="193623" x="7416800" y="3968750"/>
          <p14:tracePt t="193638" x="7435850" y="4152900"/>
          <p14:tracePt t="193655" x="7435850" y="4368800"/>
          <p14:tracePt t="193671" x="7435850" y="4616450"/>
          <p14:tracePt t="193688" x="7454900" y="4826000"/>
          <p14:tracePt t="193688" x="7467600" y="4921250"/>
          <p14:tracePt t="193705" x="7499350" y="5092700"/>
          <p14:tracePt t="193721" x="7543800" y="5232400"/>
          <p14:tracePt t="193738" x="7569200" y="5334000"/>
          <p14:tracePt t="193755" x="7607300" y="5422900"/>
          <p14:tracePt t="193771" x="7645400" y="5499100"/>
          <p14:tracePt t="193788" x="7689850" y="5562600"/>
          <p14:tracePt t="193804" x="7727950" y="5607050"/>
          <p14:tracePt t="193821" x="7791450" y="5645150"/>
          <p14:tracePt t="193838" x="7829550" y="5664200"/>
          <p14:tracePt t="193854" x="7880350" y="5670550"/>
          <p14:tracePt t="193871" x="7956550" y="5670550"/>
          <p14:tracePt t="193888" x="8083550" y="5670550"/>
          <p14:tracePt t="193905" x="8178800" y="5645150"/>
          <p14:tracePt t="193922" x="8274050" y="5581650"/>
          <p14:tracePt t="193938" x="8369300" y="5480050"/>
          <p14:tracePt t="193955" x="8458200" y="5314950"/>
          <p14:tracePt t="193971" x="8553450" y="5029200"/>
          <p14:tracePt t="193988" x="8642350" y="4711700"/>
          <p14:tracePt t="194006" x="8699500" y="4400550"/>
          <p14:tracePt t="194021" x="8737600" y="4083050"/>
          <p14:tracePt t="194038" x="8769350" y="3771900"/>
          <p14:tracePt t="194054" x="8769350" y="3486150"/>
          <p14:tracePt t="194072" x="8718550" y="3175000"/>
          <p14:tracePt t="194088" x="8585200" y="2806700"/>
          <p14:tracePt t="194105" x="8489950" y="2635250"/>
          <p14:tracePt t="194122" x="8401050" y="2501900"/>
          <p14:tracePt t="194138" x="8343900" y="2438400"/>
          <p14:tracePt t="194155" x="8293100" y="2393950"/>
          <p14:tracePt t="194171" x="8267700" y="2374900"/>
          <p14:tracePt t="194188" x="8242300" y="2355850"/>
          <p14:tracePt t="194205" x="8223250" y="2343150"/>
          <p14:tracePt t="194221" x="8216900" y="2343150"/>
          <p14:tracePt t="194238" x="8204200" y="2330450"/>
          <p14:tracePt t="194254" x="8191500" y="2330450"/>
          <p14:tracePt t="194271" x="8172450" y="2317750"/>
          <p14:tracePt t="194288" x="8134350" y="2298700"/>
          <p14:tracePt t="194305" x="8108950" y="2279650"/>
          <p14:tracePt t="194321" x="8077200" y="2266950"/>
          <p14:tracePt t="194338" x="8051800" y="2260600"/>
          <p14:tracePt t="194354" x="8020050" y="2247900"/>
          <p14:tracePt t="194371" x="8001000" y="2241550"/>
          <p14:tracePt t="194388" x="7981950" y="2241550"/>
          <p14:tracePt t="194405" x="7962900" y="2241550"/>
          <p14:tracePt t="194421" x="7950200" y="2241550"/>
          <p14:tracePt t="194438" x="7937500" y="2241550"/>
          <p14:tracePt t="194454" x="7931150" y="2241550"/>
          <p14:tracePt t="194471" x="7918450" y="2235200"/>
          <p14:tracePt t="194488" x="7912100" y="2235200"/>
          <p14:tracePt t="194505" x="7899400" y="2235200"/>
          <p14:tracePt t="194521" x="7886700" y="2235200"/>
          <p14:tracePt t="194538" x="7867650" y="2235200"/>
          <p14:tracePt t="194554" x="7854950" y="2241550"/>
          <p14:tracePt t="194571" x="7848600" y="2247900"/>
          <p14:tracePt t="194588" x="7835900" y="2254250"/>
          <p14:tracePt t="194605" x="7829550" y="2260600"/>
          <p14:tracePt t="194621" x="7816850" y="2260600"/>
          <p14:tracePt t="194639" x="7810500" y="2273300"/>
          <p14:tracePt t="194655" x="7797800" y="2286000"/>
          <p14:tracePt t="194672" x="7785100" y="2292350"/>
          <p14:tracePt t="194688" x="7772400" y="2317750"/>
          <p14:tracePt t="194705" x="7766050" y="2336800"/>
          <p14:tracePt t="194722" x="7759700" y="2343150"/>
          <p14:tracePt t="194793" x="7759700" y="2349500"/>
          <p14:tracePt t="194801" x="7766050" y="2355850"/>
          <p14:tracePt t="194803" x="7778750" y="2362200"/>
          <p14:tracePt t="194820" x="7778750" y="2368550"/>
          <p14:tracePt t="194822" x="7791450" y="2374900"/>
          <p14:tracePt t="194837" x="7797800" y="2374900"/>
          <p14:tracePt t="194855" x="7810500" y="2381250"/>
          <p14:tracePt t="194871" x="7816850" y="2387600"/>
          <p14:tracePt t="195033" x="7810500" y="2387600"/>
          <p14:tracePt t="195041" x="7785100" y="2387600"/>
          <p14:tracePt t="195043" x="7759700" y="2387600"/>
          <p14:tracePt t="195057" x="7689850" y="2387600"/>
          <p14:tracePt t="195070" x="7607300" y="2387600"/>
          <p14:tracePt t="195087" x="7537450" y="2387600"/>
          <p14:tracePt t="195104" x="7391400" y="2387600"/>
          <p14:tracePt t="195121" x="7251700" y="2387600"/>
          <p14:tracePt t="195138" x="7054850" y="2387600"/>
          <p14:tracePt t="195154" x="6629400" y="2387600"/>
          <p14:tracePt t="195171" x="6083300" y="2387600"/>
          <p14:tracePt t="195188" x="5530850" y="2406650"/>
          <p14:tracePt t="195205" x="5080000" y="2432050"/>
          <p14:tracePt t="195221" x="4762500" y="2432050"/>
          <p14:tracePt t="195238" x="4495800" y="2432050"/>
          <p14:tracePt t="195254" x="4298950" y="2432050"/>
          <p14:tracePt t="195272" x="4102100" y="2432050"/>
          <p14:tracePt t="195288" x="3651250" y="2432050"/>
          <p14:tracePt t="195305" x="3276600" y="2432050"/>
          <p14:tracePt t="195321" x="2927350" y="2432050"/>
          <p14:tracePt t="195338" x="2552700" y="2432050"/>
          <p14:tracePt t="195355" x="2216150" y="2432050"/>
          <p14:tracePt t="195371" x="1955800" y="2413000"/>
          <p14:tracePt t="195388" x="1778000" y="2381250"/>
          <p14:tracePt t="195405" x="1631950" y="2362200"/>
          <p14:tracePt t="195421" x="1517650" y="2349500"/>
          <p14:tracePt t="195438" x="1409700" y="2336800"/>
          <p14:tracePt t="195455" x="1327150" y="2317750"/>
          <p14:tracePt t="195471" x="1263650" y="2305050"/>
          <p14:tracePt t="195488" x="1200150" y="2286000"/>
          <p14:tracePt t="195505" x="1155700" y="2273300"/>
          <p14:tracePt t="195521" x="1136650" y="2266950"/>
          <p14:tracePt t="195538" x="1117600" y="2260600"/>
          <p14:tracePt t="195993" x="1130300" y="2260600"/>
          <p14:tracePt t="196000" x="1143000" y="2260600"/>
          <p14:tracePt t="196008" x="1162050" y="2273300"/>
          <p14:tracePt t="196021" x="1168400" y="2273300"/>
          <p14:tracePt t="196023" x="1181100" y="2279650"/>
          <p14:tracePt t="196393" x="1181100" y="2286000"/>
          <p14:tracePt t="196401" x="1174750" y="2292350"/>
          <p14:tracePt t="196404" x="1149350" y="2305050"/>
          <p14:tracePt t="196422" x="1117600" y="2305050"/>
          <p14:tracePt t="196439" x="1104900" y="2311400"/>
          <p14:tracePt t="196454" x="1085850" y="2317750"/>
          <p14:tracePt t="196470" x="1073150" y="2317750"/>
          <p14:tracePt t="196505" x="1066800" y="2317750"/>
          <p14:tracePt t="199697" x="1200150" y="2457450"/>
          <p14:tracePt t="199704" x="1397000" y="2673350"/>
          <p14:tracePt t="199712" x="1568450" y="2857500"/>
          <p14:tracePt t="199721" x="1771650" y="3054350"/>
          <p14:tracePt t="199722" x="2241550" y="3403600"/>
          <p14:tracePt t="199739" x="2762250" y="3746500"/>
          <p14:tracePt t="199755" x="3225800" y="3956050"/>
          <p14:tracePt t="199772" x="3543300" y="4051300"/>
          <p14:tracePt t="199788" x="3740150" y="4064000"/>
          <p14:tracePt t="199804" x="3917950" y="4064000"/>
          <p14:tracePt t="199821" x="4070350" y="4013200"/>
          <p14:tracePt t="199838" x="4184650" y="3937000"/>
          <p14:tracePt t="199854" x="4273550" y="3848100"/>
          <p14:tracePt t="199870" x="4324350" y="3721100"/>
          <p14:tracePt t="199887" x="4349750" y="3587750"/>
          <p14:tracePt t="199903" x="4349750" y="3416300"/>
          <p14:tracePt t="199920" x="4343400" y="3346450"/>
          <p14:tracePt t="199937" x="4330700" y="3282950"/>
          <p14:tracePt t="199954" x="4305300" y="3232150"/>
          <p14:tracePt t="199971" x="4292600" y="3200400"/>
          <p14:tracePt t="199988" x="4286250" y="3149600"/>
          <p14:tracePt t="200004" x="4286250" y="3060700"/>
          <p14:tracePt t="200021" x="4286250" y="2946400"/>
          <p14:tracePt t="200037" x="4286250" y="2844800"/>
          <p14:tracePt t="200055" x="4286250" y="2755900"/>
          <p14:tracePt t="200072" x="4286250" y="2686050"/>
          <p14:tracePt t="200087" x="4286250" y="2647950"/>
          <p14:tracePt t="200104" x="4279900" y="2622550"/>
          <p14:tracePt t="200121" x="4273550" y="2616200"/>
          <p14:tracePt t="200137" x="4267200" y="2603500"/>
          <p14:tracePt t="200154" x="4267200" y="2590800"/>
          <p14:tracePt t="200171" x="4260850" y="2578100"/>
          <p14:tracePt t="200187" x="4254500" y="2565400"/>
          <p14:tracePt t="200204" x="4254500" y="2552700"/>
          <p14:tracePt t="200221" x="4254500" y="2540000"/>
          <p14:tracePt t="200237" x="4248150" y="2520950"/>
          <p14:tracePt t="200254" x="4248150" y="2508250"/>
          <p14:tracePt t="200271" x="4248150" y="2495550"/>
          <p14:tracePt t="200408" x="4248150" y="2501900"/>
          <p14:tracePt t="200417" x="4248150" y="2540000"/>
          <p14:tracePt t="200419" x="4248150" y="2597150"/>
          <p14:tracePt t="200437" x="4248150" y="2654300"/>
          <p14:tracePt t="200439" x="4248150" y="2755900"/>
          <p14:tracePt t="200454" x="4248150" y="2851150"/>
          <p14:tracePt t="200470" x="4248150" y="2940050"/>
          <p14:tracePt t="200487" x="4248150" y="3073400"/>
          <p14:tracePt t="200505" x="4248150" y="3168650"/>
          <p14:tracePt t="200521" x="4248150" y="3270250"/>
          <p14:tracePt t="200539" x="4248150" y="3359150"/>
          <p14:tracePt t="200554" x="4248150" y="3435350"/>
          <p14:tracePt t="200571" x="4248150" y="3498850"/>
          <p14:tracePt t="200587" x="4254500" y="3556000"/>
          <p14:tracePt t="200604" x="4267200" y="3619500"/>
          <p14:tracePt t="200621" x="4273550" y="3689350"/>
          <p14:tracePt t="200637" x="4286250" y="3784600"/>
          <p14:tracePt t="200654" x="4286250" y="3892550"/>
          <p14:tracePt t="200671" x="4286250" y="4019550"/>
          <p14:tracePt t="200687" x="4286250" y="4235450"/>
          <p14:tracePt t="200705" x="4286250" y="4381500"/>
          <p14:tracePt t="200722" x="4286250" y="4521200"/>
          <p14:tracePt t="200738" x="4286250" y="4660900"/>
          <p14:tracePt t="200754" x="4286250" y="4781550"/>
          <p14:tracePt t="200771" x="4279900" y="4870450"/>
          <p14:tracePt t="200787" x="4279900" y="4921250"/>
          <p14:tracePt t="200804" x="4279900" y="4965700"/>
          <p14:tracePt t="200821" x="4279900" y="4991100"/>
          <p14:tracePt t="200838" x="4279900" y="5010150"/>
          <p14:tracePt t="200854" x="4279900" y="5041900"/>
          <p14:tracePt t="200870" x="4286250" y="5073650"/>
          <p14:tracePt t="200887" x="4286250" y="5092700"/>
          <p14:tracePt t="200903" x="4286250" y="5118100"/>
          <p14:tracePt t="200921" x="4286250" y="5130800"/>
          <p14:tracePt t="200938" x="4286250" y="5137150"/>
          <p14:tracePt t="200954" x="4286250" y="5149850"/>
          <p14:tracePt t="200971" x="4286250" y="5156200"/>
          <p14:tracePt t="200987" x="4292600" y="5168900"/>
          <p14:tracePt t="201004" x="4292600" y="5175250"/>
          <p14:tracePt t="201712" x="4337050" y="5175250"/>
          <p14:tracePt t="201720" x="4870450" y="4940300"/>
          <p14:tracePt t="201737" x="5226050" y="4806950"/>
          <p14:tracePt t="201738" x="6089650" y="4565650"/>
          <p14:tracePt t="201755" x="7454900" y="4451350"/>
          <p14:tracePt t="201776" x="7772400" y="4451350"/>
          <p14:tracePt t="201788" x="8185150" y="4445000"/>
          <p14:tracePt t="201804" x="8343900" y="4413250"/>
          <p14:tracePt t="201820" x="8407400" y="4375150"/>
          <p14:tracePt t="201838" x="8432800" y="4356100"/>
          <p14:tracePt t="201854" x="8445500" y="4343400"/>
          <p14:tracePt t="201871" x="8445500" y="4311650"/>
          <p14:tracePt t="201887" x="8445500" y="4267200"/>
          <p14:tracePt t="201904" x="8445500" y="4241800"/>
          <p14:tracePt t="201920" x="8439150" y="4216400"/>
          <p14:tracePt t="201937" x="8407400" y="4171950"/>
          <p14:tracePt t="201954" x="8362950" y="4121150"/>
          <p14:tracePt t="201971" x="8312150" y="4070350"/>
          <p14:tracePt t="201987" x="8223250" y="3994150"/>
          <p14:tracePt t="202004" x="8115300" y="3905250"/>
          <p14:tracePt t="202021" x="7975600" y="3765550"/>
          <p14:tracePt t="202038" x="7861300" y="3638550"/>
          <p14:tracePt t="202054" x="7753350" y="3536950"/>
          <p14:tracePt t="202071" x="7626350" y="3441700"/>
          <p14:tracePt t="202087" x="7429500" y="3327400"/>
          <p14:tracePt t="202105" x="7302500" y="3282950"/>
          <p14:tracePt t="202121" x="7213600" y="3251200"/>
          <p14:tracePt t="202137" x="7131050" y="3232150"/>
          <p14:tracePt t="202154" x="7067550" y="3219450"/>
          <p14:tracePt t="202171" x="7004050" y="3206750"/>
          <p14:tracePt t="202187" x="6883400" y="3194050"/>
          <p14:tracePt t="202204" x="6743700" y="3168650"/>
          <p14:tracePt t="202221" x="6559550" y="3143250"/>
          <p14:tracePt t="202238" x="6381750" y="3124200"/>
          <p14:tracePt t="202254" x="6254750" y="3124200"/>
          <p14:tracePt t="202271" x="6108700" y="3124200"/>
          <p14:tracePt t="202287" x="5784850" y="3086100"/>
          <p14:tracePt t="202305" x="5505450" y="3048000"/>
          <p14:tracePt t="202321" x="5232400" y="3016250"/>
          <p14:tracePt t="202338" x="5022850" y="2984500"/>
          <p14:tracePt t="202354" x="4838700" y="2965450"/>
          <p14:tracePt t="202371" x="4711700" y="2952750"/>
          <p14:tracePt t="202387" x="4597400" y="2933700"/>
          <p14:tracePt t="202404" x="4495800" y="2921000"/>
          <p14:tracePt t="202421" x="4394200" y="2908300"/>
          <p14:tracePt t="202437" x="4286250" y="2895600"/>
          <p14:tracePt t="202455" x="4184650" y="2882900"/>
          <p14:tracePt t="202471" x="4114800" y="2876550"/>
          <p14:tracePt t="202487" x="4013200" y="2857500"/>
          <p14:tracePt t="202505" x="3968750" y="2851150"/>
          <p14:tracePt t="202521" x="3930650" y="2844800"/>
          <p14:tracePt t="202538" x="3898900" y="2844800"/>
          <p14:tracePt t="202554" x="3867150" y="2838450"/>
          <p14:tracePt t="202571" x="3829050" y="2832100"/>
          <p14:tracePt t="202588" x="3790950" y="2825750"/>
          <p14:tracePt t="202604" x="3746500" y="2819400"/>
          <p14:tracePt t="202621" x="3689350" y="2813050"/>
          <p14:tracePt t="202637" x="3619500" y="2806700"/>
          <p14:tracePt t="202654" x="3530600" y="2794000"/>
          <p14:tracePt t="202671" x="3429000" y="2787650"/>
          <p14:tracePt t="202688" x="3276600" y="2787650"/>
          <p14:tracePt t="202705" x="3136900" y="2781300"/>
          <p14:tracePt t="202721" x="2997200" y="2755900"/>
          <p14:tracePt t="202738" x="2870200" y="2736850"/>
          <p14:tracePt t="202755" x="2774950" y="2724150"/>
          <p14:tracePt t="202771" x="2667000" y="2711450"/>
          <p14:tracePt t="202788" x="2578100" y="2698750"/>
          <p14:tracePt t="202804" x="2482850" y="2686050"/>
          <p14:tracePt t="202821" x="2374900" y="2667000"/>
          <p14:tracePt t="202837" x="2286000" y="2654300"/>
          <p14:tracePt t="202855" x="2209800" y="2647950"/>
          <p14:tracePt t="202871" x="2133600" y="2635250"/>
          <p14:tracePt t="202871" x="2095500" y="2628900"/>
          <p14:tracePt t="202889" x="2032000" y="2616200"/>
          <p14:tracePt t="202904" x="1974850" y="2603500"/>
          <p14:tracePt t="202921" x="1930400" y="2597150"/>
          <p14:tracePt t="202938" x="1905000" y="2584450"/>
          <p14:tracePt t="202955" x="1879600" y="2578100"/>
          <p14:tracePt t="202971" x="1847850" y="2559050"/>
          <p14:tracePt t="202988" x="1803400" y="2546350"/>
          <p14:tracePt t="203004" x="1746250" y="2520950"/>
          <p14:tracePt t="203021" x="1695450" y="2508250"/>
          <p14:tracePt t="203037" x="1631950" y="2495550"/>
          <p14:tracePt t="203055" x="1574800" y="2476500"/>
          <p14:tracePt t="203071" x="1524000" y="2457450"/>
          <p14:tracePt t="203071" x="1511300" y="2451100"/>
          <p14:tracePt t="203089" x="1479550" y="2451100"/>
          <p14:tracePt t="203104" x="1460500" y="2438400"/>
          <p14:tracePt t="203121" x="1447800" y="2432050"/>
          <p14:tracePt t="203137" x="1428750" y="2425700"/>
          <p14:tracePt t="203154" x="1416050" y="2425700"/>
          <p14:tracePt t="203171" x="1397000" y="2419350"/>
          <p14:tracePt t="203188" x="1371600" y="2406650"/>
          <p14:tracePt t="203204" x="1352550" y="2406650"/>
          <p14:tracePt t="203221" x="1339850" y="2400300"/>
          <p14:tracePt t="203238" x="1327150" y="2393950"/>
          <p14:tracePt t="203255" x="1320800" y="2393950"/>
          <p14:tracePt t="203600" x="1314450" y="2393950"/>
          <p14:tracePt t="203607" x="1295400" y="2393950"/>
          <p14:tracePt t="203621" x="1270000" y="2400300"/>
          <p14:tracePt t="203622" x="1219200" y="2413000"/>
          <p14:tracePt t="203636" x="1187450" y="2419350"/>
          <p14:tracePt t="203653" x="1162050" y="2419350"/>
          <p14:tracePt t="203697" x="1162050" y="2425700"/>
          <p14:tracePt t="203719" x="1155700" y="2432050"/>
          <p14:tracePt t="203737" x="1155700" y="2438400"/>
          <p14:tracePt t="203746" x="1155700" y="2451100"/>
          <p14:tracePt t="203748" x="1155700" y="2470150"/>
          <p14:tracePt t="203753" x="1155700" y="2514600"/>
          <p14:tracePt t="203770" x="1155700" y="2546350"/>
          <p14:tracePt t="203787" x="1155700" y="2571750"/>
          <p14:tracePt t="203803" x="1155700" y="2584450"/>
          <p14:tracePt t="203820" x="1155700" y="2603500"/>
          <p14:tracePt t="203837" x="1155700" y="2609850"/>
          <p14:tracePt t="203853" x="1155700" y="2616200"/>
          <p14:tracePt t="203871" x="1155700" y="2635250"/>
          <p14:tracePt t="203921" x="1162050" y="2641600"/>
          <p14:tracePt t="204000" x="1162050" y="2647950"/>
          <p14:tracePt t="204013" x="1162050" y="2654300"/>
          <p14:tracePt t="204014" x="1162050" y="2660650"/>
          <p14:tracePt t="204020" x="1168400" y="2667000"/>
          <p14:tracePt t="204120" x="1168400" y="2673350"/>
          <p14:tracePt t="204136" x="1181100" y="2679700"/>
          <p14:tracePt t="204152" x="1193800" y="2679700"/>
          <p14:tracePt t="204153" x="1200150" y="2679700"/>
          <p14:tracePt t="204153" x="1212850" y="2679700"/>
          <p14:tracePt t="204168" x="1225550" y="2679700"/>
          <p14:tracePt t="204186" x="1238250" y="2679700"/>
          <p14:tracePt t="204203" x="1282700" y="2679700"/>
          <p14:tracePt t="204205" x="1333500" y="2679700"/>
          <p14:tracePt t="204220" x="1384300" y="2679700"/>
          <p14:tracePt t="204237" x="1441450" y="2679700"/>
          <p14:tracePt t="204253" x="1479550" y="2679700"/>
          <p14:tracePt t="204270" x="1524000" y="2679700"/>
          <p14:tracePt t="204287" x="1562100" y="2679700"/>
          <p14:tracePt t="204303" x="1619250" y="2692400"/>
          <p14:tracePt t="204321" x="1651000" y="2698750"/>
          <p14:tracePt t="204338" x="1682750" y="2705100"/>
          <p14:tracePt t="204354" x="1689100" y="2705100"/>
          <p14:tracePt t="204371" x="1695450" y="2705100"/>
          <p14:tracePt t="204416" x="1701800" y="2705100"/>
          <p14:tracePt t="205483" x="1797050" y="2705100"/>
          <p14:tracePt t="205496" x="1898650" y="2705100"/>
          <p14:tracePt t="205505" x="2133600" y="2705100"/>
          <p14:tracePt t="205506" x="2781300" y="2705100"/>
          <p14:tracePt t="205521" x="3695700" y="2705100"/>
          <p14:tracePt t="205538" x="4641850" y="2705100"/>
          <p14:tracePt t="205556" x="5607050" y="2705100"/>
          <p14:tracePt t="205570" x="6381750" y="2705100"/>
          <p14:tracePt t="205588" x="6965950" y="2705100"/>
          <p14:tracePt t="205604" x="7473950" y="2705100"/>
          <p14:tracePt t="205621" x="7829550" y="2705100"/>
          <p14:tracePt t="205637" x="8083550" y="2705100"/>
          <p14:tracePt t="205654" x="8229600" y="2705100"/>
          <p14:tracePt t="205671" x="8331200" y="2705100"/>
          <p14:tracePt t="205671" x="8369300" y="2705100"/>
          <p14:tracePt t="205689" x="8407400" y="2705100"/>
          <p14:tracePt t="205704" x="8432800" y="2705100"/>
          <p14:tracePt t="205721" x="8458200" y="2705100"/>
          <p14:tracePt t="205737" x="8502650" y="2711450"/>
          <p14:tracePt t="205754" x="8572500" y="2730500"/>
          <p14:tracePt t="205770" x="8674100" y="2749550"/>
          <p14:tracePt t="205788" x="8813800" y="2762250"/>
          <p14:tracePt t="205804" x="8997950" y="2794000"/>
          <p14:tracePt t="205821" x="9137650" y="2800350"/>
          <p14:tracePt t="205837" x="9137650" y="2806700"/>
          <p14:tracePt t="206008" x="9124950" y="2806700"/>
          <p14:tracePt t="206016" x="9086850" y="2806700"/>
          <p14:tracePt t="206019" x="8991600" y="2806700"/>
          <p14:tracePt t="206036" x="8877300" y="2806700"/>
          <p14:tracePt t="206053" x="8782050" y="2806700"/>
          <p14:tracePt t="206070" x="8705850" y="2806700"/>
          <p14:tracePt t="206087" x="8661400" y="2806700"/>
          <p14:tracePt t="206103" x="8604250" y="2806700"/>
          <p14:tracePt t="206121" x="8566150" y="2806700"/>
          <p14:tracePt t="206137" x="8540750" y="2806700"/>
          <p14:tracePt t="206155" x="8515350" y="2806700"/>
          <p14:tracePt t="206170" x="8489950" y="2806700"/>
          <p14:tracePt t="206187" x="8464550" y="2806700"/>
          <p14:tracePt t="206203" x="8439150" y="2787650"/>
          <p14:tracePt t="206221" x="8420100" y="2787650"/>
          <p14:tracePt t="206237" x="8413750" y="2774950"/>
          <p14:tracePt t="206254" x="8407400" y="2774950"/>
          <p14:tracePt t="206640" x="8382000" y="2774950"/>
          <p14:tracePt t="206649" x="8178800" y="2800350"/>
          <p14:tracePt t="206656" x="7924800" y="2832100"/>
          <p14:tracePt t="206658" x="7512050" y="2889250"/>
          <p14:tracePt t="206670" x="6400800" y="3060700"/>
          <p14:tracePt t="206686" x="5245100" y="3232150"/>
          <p14:tracePt t="206703" x="3797300" y="3435350"/>
          <p14:tracePt t="206721" x="3022600" y="3530600"/>
          <p14:tracePt t="206737" x="2343150" y="3606800"/>
          <p14:tracePt t="206754" x="1879600" y="3676650"/>
          <p14:tracePt t="206770" x="1689100" y="3702050"/>
          <p14:tracePt t="206787" x="1638300" y="3702050"/>
          <p14:tracePt t="207032" x="1625600" y="3695700"/>
          <p14:tracePt t="207039" x="1581150" y="3657600"/>
          <p14:tracePt t="207057" x="1504950" y="3594100"/>
          <p14:tracePt t="207070" x="1435100" y="3505200"/>
          <p14:tracePt t="207073" x="1409700" y="3467100"/>
          <p14:tracePt t="207087" x="1371600" y="3409950"/>
          <p14:tracePt t="207103" x="1371600" y="3371850"/>
          <p14:tracePt t="207121" x="1371600" y="3359150"/>
          <p14:tracePt t="207936" x="1377950" y="3352800"/>
          <p14:tracePt t="207945" x="1454150" y="3352800"/>
          <p14:tracePt t="207947" x="1549400" y="3352800"/>
          <p14:tracePt t="207953" x="2000250" y="3378200"/>
          <p14:tracePt t="207971" x="2660650" y="3429000"/>
          <p14:tracePt t="207988" x="3397250" y="3429000"/>
          <p14:tracePt t="208003" x="4292600" y="3429000"/>
          <p14:tracePt t="208020" x="5175250" y="3441700"/>
          <p14:tracePt t="208037" x="5899150" y="3454400"/>
          <p14:tracePt t="208053" x="6470650" y="3473450"/>
          <p14:tracePt t="208070" x="6896100" y="3543300"/>
          <p14:tracePt t="208087" x="7239000" y="3568700"/>
          <p14:tracePt t="208105" x="7397750" y="3575050"/>
          <p14:tracePt t="208120" x="7512050" y="3575050"/>
          <p14:tracePt t="208137" x="7594600" y="3575050"/>
          <p14:tracePt t="208154" x="7677150" y="3575050"/>
          <p14:tracePt t="208171" x="7740650" y="3575050"/>
          <p14:tracePt t="208187" x="7804150" y="3587750"/>
          <p14:tracePt t="208204" x="7880350" y="3594100"/>
          <p14:tracePt t="208220" x="7962900" y="3606800"/>
          <p14:tracePt t="208238" x="8045450" y="3606800"/>
          <p14:tracePt t="208254" x="8134350" y="3606800"/>
          <p14:tracePt t="208271" x="8204200" y="3606800"/>
          <p14:tracePt t="208288" x="8305800" y="3606800"/>
          <p14:tracePt t="208304" x="8343900" y="3606800"/>
          <p14:tracePt t="208321" x="8382000" y="3606800"/>
          <p14:tracePt t="208337" x="8388350" y="3606800"/>
          <p14:tracePt t="208354" x="8394700" y="3606800"/>
          <p14:tracePt t="208464" x="8394700" y="3594100"/>
          <p14:tracePt t="208473" x="8382000" y="3587750"/>
          <p14:tracePt t="208475" x="8375650" y="3581400"/>
          <p14:tracePt t="208487" x="8350250" y="3562350"/>
          <p14:tracePt t="208487" x="8331200" y="3556000"/>
          <p14:tracePt t="208504" x="8293100" y="3530600"/>
          <p14:tracePt t="208520" x="8261350" y="3498850"/>
          <p14:tracePt t="208537" x="8235950" y="3479800"/>
          <p14:tracePt t="208554" x="8204200" y="3467100"/>
          <p14:tracePt t="208570" x="8191500" y="3460750"/>
          <p14:tracePt t="208587" x="8178800" y="3454400"/>
          <p14:tracePt t="208604" x="8172450" y="3448050"/>
          <p14:tracePt t="208658" x="8166100" y="3448050"/>
          <p14:tracePt t="208661" x="8166100" y="3441700"/>
          <p14:tracePt t="208680" x="8159750" y="3435350"/>
          <p14:tracePt t="208689" x="8153400" y="3429000"/>
          <p14:tracePt t="208692" x="8147050" y="3422650"/>
          <p14:tracePt t="208703" x="8134350" y="3416300"/>
          <p14:tracePt t="208720" x="8128000" y="3409950"/>
          <p14:tracePt t="208737" x="8128000" y="3403600"/>
          <p14:tracePt t="209359" x="8083550" y="3403600"/>
          <p14:tracePt t="209368" x="8026400" y="3403600"/>
          <p14:tracePt t="209376" x="7778750" y="3403600"/>
          <p14:tracePt t="209388" x="7245350" y="3403600"/>
          <p14:tracePt t="209404" x="6559550" y="3403600"/>
          <p14:tracePt t="209421" x="5753100" y="3390900"/>
          <p14:tracePt t="209437" x="4768850" y="3390900"/>
          <p14:tracePt t="209454" x="3854450" y="3390900"/>
          <p14:tracePt t="209470" x="3200400" y="3390900"/>
          <p14:tracePt t="209487" x="2546350" y="3340100"/>
          <p14:tracePt t="209504" x="2343150" y="3333750"/>
          <p14:tracePt t="209521" x="2216150" y="3333750"/>
          <p14:tracePt t="209537" x="2101850" y="3333750"/>
          <p14:tracePt t="209554" x="2006600" y="3333750"/>
          <p14:tracePt t="209570" x="1917700" y="3333750"/>
          <p14:tracePt t="209587" x="1835150" y="3333750"/>
          <p14:tracePt t="209604" x="1752600" y="3333750"/>
          <p14:tracePt t="209620" x="1657350" y="3333750"/>
          <p14:tracePt t="209637" x="1581150" y="3333750"/>
          <p14:tracePt t="209654" x="1517650" y="3333750"/>
          <p14:tracePt t="209670" x="1460500" y="3333750"/>
          <p14:tracePt t="209670" x="1428750" y="3333750"/>
          <p14:tracePt t="209688" x="1384300" y="3333750"/>
          <p14:tracePt t="209704" x="1320800" y="3327400"/>
          <p14:tracePt t="209721" x="1263650" y="3314700"/>
          <p14:tracePt t="209737" x="1225550" y="3308350"/>
          <p14:tracePt t="209754" x="1219200" y="3308350"/>
          <p14:tracePt t="210096" x="1219200" y="3302000"/>
          <p14:tracePt t="210101" x="1238250" y="3282950"/>
          <p14:tracePt t="210112" x="1263650" y="3263900"/>
          <p14:tracePt t="210121" x="1289050" y="3168650"/>
          <p14:tracePt t="210136" x="1301750" y="3016250"/>
          <p14:tracePt t="210153" x="1314450" y="2863850"/>
          <p14:tracePt t="210170" x="1333500" y="2794000"/>
          <p14:tracePt t="210187" x="1358900" y="2749550"/>
          <p14:tracePt t="210204" x="1365250" y="2730500"/>
          <p14:tracePt t="210220" x="1371600" y="2724150"/>
          <p14:tracePt t="210237" x="1377950" y="2717800"/>
          <p14:tracePt t="210808" x="1390650" y="2711450"/>
          <p14:tracePt t="210817" x="1473200" y="2711450"/>
          <p14:tracePt t="210825" x="1587500" y="2711450"/>
          <p14:tracePt t="210833" x="1733550" y="2711450"/>
          <p14:tracePt t="210838" x="2222500" y="2762250"/>
          <p14:tracePt t="210855" x="2698750" y="2819400"/>
          <p14:tracePt t="210871" x="3098800" y="2851150"/>
          <p14:tracePt t="210888" x="3556000" y="2851150"/>
          <p14:tracePt t="210905" x="3733800" y="2851150"/>
          <p14:tracePt t="210921" x="3886200" y="2851150"/>
          <p14:tracePt t="210938" x="3987800" y="2851150"/>
          <p14:tracePt t="210954" x="4095750" y="2832100"/>
          <p14:tracePt t="210971" x="4184650" y="2794000"/>
          <p14:tracePt t="210988" x="4254500" y="2762250"/>
          <p14:tracePt t="211005" x="4292600" y="2736850"/>
          <p14:tracePt t="211021" x="4305300" y="2705100"/>
          <p14:tracePt t="211038" x="4305300" y="2667000"/>
          <p14:tracePt t="211055" x="4305300" y="2635250"/>
          <p14:tracePt t="211071" x="4305300" y="2609850"/>
          <p14:tracePt t="211088" x="4305300" y="2597150"/>
          <p14:tracePt t="211104" x="4305300" y="2590800"/>
          <p14:tracePt t="211120" x="4305300" y="2584450"/>
          <p14:tracePt t="211281" x="4298950" y="2603500"/>
          <p14:tracePt t="211296" x="4260850" y="2724150"/>
          <p14:tracePt t="211305" x="4248150" y="2794000"/>
          <p14:tracePt t="211306" x="4222750" y="2971800"/>
          <p14:tracePt t="211321" x="4197350" y="3155950"/>
          <p14:tracePt t="211337" x="4191000" y="3352800"/>
          <p14:tracePt t="211355" x="4178300" y="3568700"/>
          <p14:tracePt t="211372" x="4184650" y="3740150"/>
          <p14:tracePt t="211388" x="4184650" y="3892550"/>
          <p14:tracePt t="211405" x="4184650" y="4000500"/>
          <p14:tracePt t="211421" x="4184650" y="4089400"/>
          <p14:tracePt t="211438" x="4184650" y="4159250"/>
          <p14:tracePt t="211455" x="4184650" y="4210050"/>
          <p14:tracePt t="211471" x="4184650" y="4235450"/>
          <p14:tracePt t="211488" x="4178300" y="4254500"/>
          <p14:tracePt t="211506" x="4171950" y="4260850"/>
          <p14:tracePt t="211608" x="4171950" y="4197350"/>
          <p14:tracePt t="211617" x="4171950" y="4108450"/>
          <p14:tracePt t="211624" x="4171950" y="4006850"/>
          <p14:tracePt t="211629" x="4152900" y="3784600"/>
          <p14:tracePt t="211637" x="4089400" y="3378200"/>
          <p14:tracePt t="211654" x="4038600" y="3022600"/>
          <p14:tracePt t="211670" x="4013200" y="2825750"/>
          <p14:tracePt t="211688" x="4013200" y="2673350"/>
          <p14:tracePt t="211705" x="4013200" y="2628900"/>
          <p14:tracePt t="211721" x="4013200" y="2609850"/>
          <p14:tracePt t="211738" x="4013200" y="2597150"/>
          <p14:tracePt t="211913" x="4019550" y="2641600"/>
          <p14:tracePt t="211921" x="4032250" y="2825750"/>
          <p14:tracePt t="211937" x="4032250" y="2933700"/>
          <p14:tracePt t="211938" x="4032250" y="3200400"/>
          <p14:tracePt t="211954" x="4032250" y="3448050"/>
          <p14:tracePt t="211970" x="4032250" y="3733800"/>
          <p14:tracePt t="211988" x="4032250" y="3956050"/>
          <p14:tracePt t="212004" x="4032250" y="4133850"/>
          <p14:tracePt t="212021" x="4032250" y="4260850"/>
          <p14:tracePt t="212038" x="4032250" y="4349750"/>
          <p14:tracePt t="212054" x="4032250" y="4394200"/>
          <p14:tracePt t="212071" x="4032250" y="4400550"/>
          <p14:tracePt t="212152" x="4032250" y="4394200"/>
          <p14:tracePt t="212155" x="4032250" y="4337050"/>
          <p14:tracePt t="212171" x="4032250" y="4260850"/>
          <p14:tracePt t="212173" x="4025900" y="4025900"/>
          <p14:tracePt t="212187" x="3956050" y="3619500"/>
          <p14:tracePt t="212204" x="3898900" y="3257550"/>
          <p14:tracePt t="212221" x="3860800" y="2990850"/>
          <p14:tracePt t="212237" x="3854450" y="2838450"/>
          <p14:tracePt t="212254" x="3854450" y="2698750"/>
          <p14:tracePt t="212271" x="3854450" y="2628900"/>
          <p14:tracePt t="212271" x="3854450" y="2609850"/>
          <p14:tracePt t="212289" x="3854450" y="2584450"/>
          <p14:tracePt t="212329" x="3854450" y="2578100"/>
          <p14:tracePt t="212416" x="3854450" y="2571750"/>
          <p14:tracePt t="212419" x="3854450" y="2565400"/>
          <p14:tracePt t="212437" x="3854450" y="2559050"/>
          <p14:tracePt t="212438" x="3854450" y="2552700"/>
          <p14:tracePt t="212513" x="3873500" y="2571750"/>
          <p14:tracePt t="212518" x="3886200" y="2635250"/>
          <p14:tracePt t="212521" x="3917950" y="2819400"/>
          <p14:tracePt t="212537" x="3930650" y="3041650"/>
          <p14:tracePt t="212554" x="3937000" y="3244850"/>
          <p14:tracePt t="212571" x="3949700" y="3448050"/>
          <p14:tracePt t="212588" x="3962400" y="3651250"/>
          <p14:tracePt t="212604" x="3962400" y="3905250"/>
          <p14:tracePt t="212621" x="3962400" y="4133850"/>
          <p14:tracePt t="212638" x="3937000" y="4318000"/>
          <p14:tracePt t="212654" x="3917950" y="4489450"/>
          <p14:tracePt t="212671" x="3917950" y="4597400"/>
          <p14:tracePt t="212671" x="3917950" y="4622800"/>
          <p14:tracePt t="212689" x="3917950" y="4641850"/>
          <p14:tracePt t="212705" x="3917950" y="4654550"/>
          <p14:tracePt t="212849" x="3917950" y="4641850"/>
          <p14:tracePt t="212857" x="3930650" y="4578350"/>
          <p14:tracePt t="212858" x="3943350" y="4489450"/>
          <p14:tracePt t="212870" x="3981450" y="4178300"/>
          <p14:tracePt t="212887" x="4000500" y="3606800"/>
          <p14:tracePt t="212905" x="4013200" y="3232150"/>
          <p14:tracePt t="212922" x="4051300" y="3022600"/>
          <p14:tracePt t="212938" x="4089400" y="2870200"/>
          <p14:tracePt t="212955" x="4108450" y="2800350"/>
          <p14:tracePt t="212971" x="4114800" y="2762250"/>
          <p14:tracePt t="212989" x="4114800" y="2749550"/>
          <p14:tracePt t="213005" x="4114800" y="2743200"/>
          <p14:tracePt t="213200" x="4108450" y="2749550"/>
          <p14:tracePt t="213213" x="4089400" y="2819400"/>
          <p14:tracePt t="213220" x="4057650" y="2921000"/>
          <p14:tracePt t="213221" x="4000500" y="3244850"/>
          <p14:tracePt t="213237" x="3975100" y="3448050"/>
          <p14:tracePt t="213254" x="3975100" y="3625850"/>
          <p14:tracePt t="213271" x="3975100" y="3759200"/>
          <p14:tracePt t="213288" x="3994150" y="3841750"/>
          <p14:tracePt t="213305" x="3994150" y="3854450"/>
          <p14:tracePt t="213897" x="4000500" y="3860800"/>
          <p14:tracePt t="213905" x="4006850" y="3822700"/>
          <p14:tracePt t="213920" x="4006850" y="3759200"/>
          <p14:tracePt t="213921" x="4006850" y="3587750"/>
          <p14:tracePt t="213938" x="3975100" y="3384550"/>
          <p14:tracePt t="213956" x="3943350" y="3238500"/>
          <p14:tracePt t="213972" x="3930650" y="3124200"/>
          <p14:tracePt t="213988" x="3905250" y="3054350"/>
          <p14:tracePt t="214005" x="3892550" y="3003550"/>
          <p14:tracePt t="214021" x="3867150" y="2965450"/>
          <p14:tracePt t="214038" x="3848100" y="2933700"/>
          <p14:tracePt t="214054" x="3829050" y="2914650"/>
          <p14:tracePt t="214071" x="3822700" y="2901950"/>
          <p14:tracePt t="214088" x="3810000" y="2882900"/>
          <p14:tracePt t="214105" x="3810000" y="2876550"/>
          <p14:tracePt t="214121" x="3803650" y="2863850"/>
          <p14:tracePt t="214138" x="3803650" y="2857500"/>
          <p14:tracePt t="214155" x="3797300" y="2844800"/>
          <p14:tracePt t="214172" x="3797300" y="2832100"/>
          <p14:tracePt t="214188" x="3784600" y="2813050"/>
          <p14:tracePt t="214205" x="3771900" y="2794000"/>
          <p14:tracePt t="214221" x="3765550" y="2774950"/>
          <p14:tracePt t="214238" x="3759200" y="2762250"/>
          <p14:tracePt t="214254" x="3746500" y="2749550"/>
          <p14:tracePt t="214271" x="3740150" y="2743200"/>
          <p14:tracePt t="214289" x="3733800" y="2730500"/>
          <p14:tracePt t="214342" x="3733800" y="2724150"/>
          <p14:tracePt t="214377" x="3733800" y="2717800"/>
          <p14:tracePt t="214392" x="3733800" y="2711450"/>
          <p14:tracePt t="214416" x="3733800" y="2698750"/>
          <p14:tracePt t="214440" x="3740150" y="2692400"/>
          <p14:tracePt t="214593" x="3746500" y="2698750"/>
          <p14:tracePt t="214600" x="3746500" y="2736850"/>
          <p14:tracePt t="214608" x="3746500" y="2806700"/>
          <p14:tracePt t="214620" x="3746500" y="2876550"/>
          <p14:tracePt t="214624" x="3746500" y="3016250"/>
          <p14:tracePt t="214637" x="3759200" y="3136900"/>
          <p14:tracePt t="214653" x="3771900" y="3225800"/>
          <p14:tracePt t="214670" x="3778250" y="3270250"/>
          <p14:tracePt t="214688" x="3778250" y="3289300"/>
          <p14:tracePt t="214705" x="3778250" y="3295650"/>
          <p14:tracePt t="214721" x="3778250" y="3302000"/>
          <p14:tracePt t="214738" x="3790950" y="3321050"/>
          <p14:tracePt t="214754" x="3790950" y="3333750"/>
          <p14:tracePt t="214771" x="3790950" y="3340100"/>
          <p14:tracePt t="214810" x="3790950" y="3346450"/>
          <p14:tracePt t="215448" x="3803650" y="3352800"/>
          <p14:tracePt t="215452" x="3867150" y="3365500"/>
          <p14:tracePt t="215463" x="3956050" y="3390900"/>
          <p14:tracePt t="215470" x="4324350" y="3486150"/>
          <p14:tracePt t="215488" x="4845050" y="3587750"/>
          <p14:tracePt t="215505" x="5461000" y="3676650"/>
          <p14:tracePt t="215522" x="6197600" y="3778250"/>
          <p14:tracePt t="215538" x="7048500" y="3803650"/>
          <p14:tracePt t="215553" x="7766050" y="3803650"/>
          <p14:tracePt t="215570" x="8337550" y="3702050"/>
          <p14:tracePt t="215587" x="8674100" y="3613150"/>
          <p14:tracePt t="215604" x="8858250" y="3543300"/>
          <p14:tracePt t="215620" x="8966200" y="3498850"/>
          <p14:tracePt t="215637" x="9004300" y="3479800"/>
          <p14:tracePt t="215654" x="9017000" y="3473450"/>
          <p14:tracePt t="215670" x="9017000" y="3467100"/>
          <p14:tracePt t="215769" x="9017000" y="3460750"/>
          <p14:tracePt t="215776" x="9017000" y="3435350"/>
          <p14:tracePt t="215784" x="9010650" y="3422650"/>
          <p14:tracePt t="215787" x="8991600" y="3390900"/>
          <p14:tracePt t="215803" x="8940800" y="3327400"/>
          <p14:tracePt t="215821" x="8877300" y="3282950"/>
          <p14:tracePt t="215838" x="8782050" y="3251200"/>
          <p14:tracePt t="215855" x="8674100" y="3232150"/>
          <p14:tracePt t="215871" x="8553450" y="3225800"/>
          <p14:tracePt t="215871" x="8509000" y="3225800"/>
          <p14:tracePt t="215889" x="8413750" y="3225800"/>
          <p14:tracePt t="215905" x="8350250" y="3225800"/>
          <p14:tracePt t="215922" x="8312150" y="3225800"/>
          <p14:tracePt t="215938" x="8299450" y="3225800"/>
          <p14:tracePt t="216088" x="8312150" y="3225800"/>
          <p14:tracePt t="216089" x="8337550" y="3225800"/>
          <p14:tracePt t="216104" x="8362950" y="3225800"/>
          <p14:tracePt t="216120" x="8420100" y="3219450"/>
          <p14:tracePt t="216121" x="8477250" y="3175000"/>
          <p14:tracePt t="216137" x="8509000" y="3111500"/>
          <p14:tracePt t="216156" x="8515350" y="3016250"/>
          <p14:tracePt t="216171" x="8515350" y="2921000"/>
          <p14:tracePt t="216188" x="8483600" y="2825750"/>
          <p14:tracePt t="216204" x="8439150" y="2755900"/>
          <p14:tracePt t="216222" x="8401050" y="2717800"/>
          <p14:tracePt t="216237" x="8362950" y="2686050"/>
          <p14:tracePt t="216254" x="8337550" y="2673350"/>
          <p14:tracePt t="216270" x="8318500" y="2660650"/>
          <p14:tracePt t="216287" x="8305800" y="2660650"/>
          <p14:tracePt t="216376" x="8299450" y="2660650"/>
          <p14:tracePt t="216385" x="8280400" y="2660650"/>
          <p14:tracePt t="216386" x="8261350" y="2679700"/>
          <p14:tracePt t="216396" x="8248650" y="2711450"/>
          <p14:tracePt t="216403" x="8223250" y="2762250"/>
          <p14:tracePt t="216420" x="8204200" y="2794000"/>
          <p14:tracePt t="216437" x="8197850" y="2825750"/>
          <p14:tracePt t="216455" x="8197850" y="2838450"/>
          <p14:tracePt t="216471" x="8191500" y="2844800"/>
          <p14:tracePt t="216471" x="8191500" y="2851150"/>
          <p14:tracePt t="216489" x="8191500" y="2863850"/>
          <p14:tracePt t="216505" x="8191500" y="2901950"/>
          <p14:tracePt t="216521" x="8191500" y="2965450"/>
          <p14:tracePt t="216538" x="8191500" y="3060700"/>
          <p14:tracePt t="216554" x="8191500" y="3168650"/>
          <p14:tracePt t="216571" x="8191500" y="3244850"/>
          <p14:tracePt t="216588" x="8191500" y="3302000"/>
          <p14:tracePt t="216604" x="8191500" y="3327400"/>
          <p14:tracePt t="216621" x="8191500" y="3340100"/>
          <p14:tracePt t="216638" x="8191500" y="3352800"/>
          <p14:tracePt t="216655" x="8191500" y="3359150"/>
          <p14:tracePt t="216671" x="8191500" y="3365500"/>
          <p14:tracePt t="216671" x="8197850" y="3371850"/>
          <p14:tracePt t="216689" x="8204200" y="3384550"/>
          <p14:tracePt t="216705" x="8210550" y="3390900"/>
          <p14:tracePt t="216721" x="8210550" y="3403600"/>
          <p14:tracePt t="216738" x="8216900" y="3416300"/>
          <p14:tracePt t="216754" x="8223250" y="3429000"/>
          <p14:tracePt t="216771" x="8223250" y="3435350"/>
          <p14:tracePt t="217935"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en-US"/>
              <a:t>Interrupt Summary</a:t>
            </a:r>
            <a:endParaRPr lang="en-GB"/>
          </a:p>
        </p:txBody>
      </p:sp>
      <p:graphicFrame>
        <p:nvGraphicFramePr>
          <p:cNvPr id="325801" name="Group 169"/>
          <p:cNvGraphicFramePr>
            <a:graphicFrameLocks noGrp="1"/>
          </p:cNvGraphicFramePr>
          <p:nvPr/>
        </p:nvGraphicFramePr>
        <p:xfrm>
          <a:off x="342900" y="774700"/>
          <a:ext cx="8129588" cy="5187975"/>
        </p:xfrm>
        <a:graphic>
          <a:graphicData uri="http://schemas.openxmlformats.org/drawingml/2006/table">
            <a:tbl>
              <a:tblPr/>
              <a:tblGrid>
                <a:gridCol w="1836738"/>
                <a:gridCol w="1327150"/>
                <a:gridCol w="1174750"/>
                <a:gridCol w="1382712"/>
                <a:gridCol w="1104900"/>
                <a:gridCol w="1303338"/>
              </a:tblGrid>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Interrupt Source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Interrupt Vector</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Priority Order</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Pending Flag</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Enable Flag</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0000"/>
                          </a:solidFill>
                          <a:effectLst/>
                          <a:latin typeface="Arial" charset="0"/>
                          <a:ea typeface="宋体" charset="-122"/>
                          <a:cs typeface="Arial" charset="0"/>
                        </a:rPr>
                        <a:t>Priority Control</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Programmable Counter Array</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004B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9</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CF (PCA0CN.7)</a:t>
                      </a:r>
                      <a:endParaRPr kumimoji="0" lang="en-GB" sz="1000" b="0" i="0" u="none" strike="noStrike" cap="none" normalizeH="0" baseline="0" smtClean="0">
                        <a:ln>
                          <a:noFill/>
                        </a:ln>
                        <a:solidFill>
                          <a:srgbClr val="000000"/>
                        </a:solidFill>
                        <a:effectLst/>
                        <a:latin typeface="Times New Roman" pitchFamily="18" charset="0"/>
                        <a:ea typeface="宋体" charset="-122"/>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CCFn (PCA0CN.n)</a:t>
                      </a:r>
                      <a:endParaRPr kumimoji="0" lang="en-GB" sz="1800" b="0" i="0" u="none" strike="noStrike" cap="none" normalizeH="0" baseline="0" smtClean="0">
                        <a:ln>
                          <a:noFill/>
                        </a:ln>
                        <a:solidFill>
                          <a:srgbClr val="000000"/>
                        </a:solidFill>
                        <a:effectLst/>
                        <a:latin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EPCA0 (EIE1.3)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PPCA0 (EIP1.3)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Comparator 0 Falling Edge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0053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CP0FIF (CPT0CN.4)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ECP0F (EIE1.4)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PCP0F (EIP1.2)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Comparator 0 Rising Edge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005B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CP0RIF (CPT0CN.5)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ECP0R (EIE1.5)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PCP0R (EIP1.5)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Comparator 1 Falling Edge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0063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CP1FIF (CPT1CN.4)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ECP1F (EIE1.6)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PCP1F (EIP1.6)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Comparator 1 Rising Edge</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006B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CP1RIF (CPT1CN.5)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ECP1R (EIE1.7)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PCP1F (EIP1.7)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Timer 3 Overflow</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0073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TF3 (TMR3CN.7)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ET3 (EIE2.0)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PT3 (EIP2.0)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ADC0 End of Conversion</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007B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AD0INT (ADC0CN.5)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EADC0 (EIE2.1)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PADC0 (EIP2.1)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Timer 4 Overflow</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0083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TF4 (T4CON.7)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ET4 (EIE2.2)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PT4 (EIP2.2)</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ADC1 End of Conversion</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008B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AD1INT (ADC1CN.5)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EADC1 (EIE2.3)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PADC1 (EIP2.3)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External Interrupt 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0093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18</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IE6 (P3IF.6)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EX6 (EIE2.4)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PX6 (EIP2.4)</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External Interrupt 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009B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19</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IE7 (P3IF.7)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EX7 (EIE2.5)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PX7 (EIP2.5)</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UART1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00A3</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20</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RI1 (SCON1.0)</a:t>
                      </a:r>
                      <a:endParaRPr kumimoji="0" lang="en-GB" sz="1000" b="0" i="0" u="none" strike="noStrike" cap="none" normalizeH="0" baseline="0" smtClean="0">
                        <a:ln>
                          <a:noFill/>
                        </a:ln>
                        <a:solidFill>
                          <a:srgbClr val="000000"/>
                        </a:solidFill>
                        <a:effectLst/>
                        <a:latin typeface="Times New Roman" pitchFamily="18" charset="0"/>
                        <a:ea typeface="宋体" charset="-122"/>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TI1 (SCON1.1)</a:t>
                      </a:r>
                      <a:endParaRPr kumimoji="0" lang="en-GB" sz="1800" b="0" i="0" u="none" strike="noStrike" cap="none" normalizeH="0" baseline="0" smtClean="0">
                        <a:ln>
                          <a:noFill/>
                        </a:ln>
                        <a:solidFill>
                          <a:srgbClr val="000000"/>
                        </a:solidFill>
                        <a:effectLst/>
                        <a:latin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ES1 (EIE2.6)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PS1 (EIP2.6)</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External Crystal OSC Ready</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00AB</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21</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XTLVLD (OSCXCN.7)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EXVLD (EIE2.7)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charset="0"/>
                          <a:ea typeface="宋体" charset="-122"/>
                          <a:cs typeface="Arial" charset="0"/>
                        </a:rPr>
                        <a:t>PXVLD (EIP2.7)</a:t>
                      </a:r>
                      <a:endParaRPr kumimoji="0" lang="en-GB" sz="18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425"/>
    </mc:Choice>
    <mc:Fallback>
      <p:transition spd="slow" advTm="5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95" x="2559050" y="2184400"/>
          <p14:tracePt t="5017" x="2546350" y="2184400"/>
          <p14:tracePt t="5025" x="2482850" y="2203450"/>
          <p14:tracePt t="5047" x="2368550" y="2305050"/>
          <p14:tracePt t="5057" x="2260600" y="2444750"/>
          <p14:tracePt t="5073" x="2197100" y="2540000"/>
          <p14:tracePt t="5081" x="2108200" y="2698750"/>
          <p14:tracePt t="5081" x="2070100" y="2774950"/>
          <p14:tracePt t="5097" x="2000250" y="2952750"/>
          <p14:tracePt t="5121" x="1949450" y="3111500"/>
          <p14:tracePt t="5137" x="1911350" y="3232150"/>
          <p14:tracePt t="5153" x="1860550" y="3352800"/>
          <p14:tracePt t="5169" x="1822450" y="3448050"/>
          <p14:tracePt t="5185" x="1778000" y="3517900"/>
          <p14:tracePt t="5196" x="1727200" y="3587750"/>
          <p14:tracePt t="5211" x="1682750" y="3638550"/>
          <p14:tracePt t="5228" x="1651000" y="3683000"/>
          <p14:tracePt t="5245" x="1631950" y="3708400"/>
          <p14:tracePt t="5262" x="1625600" y="3721100"/>
          <p14:tracePt t="5278" x="1625600" y="3727450"/>
          <p14:tracePt t="5296" x="1612900" y="3733800"/>
          <p14:tracePt t="5312" x="1593850" y="3765550"/>
          <p14:tracePt t="5330" x="1568450" y="3797300"/>
          <p14:tracePt t="5345" x="1536700" y="3829050"/>
          <p14:tracePt t="5362" x="1504950" y="3860800"/>
          <p14:tracePt t="5378" x="1466850" y="3886200"/>
          <p14:tracePt t="5395" x="1422400" y="3911600"/>
          <p14:tracePt t="5411" x="1377950" y="3943350"/>
          <p14:tracePt t="5428" x="1333500" y="3968750"/>
          <p14:tracePt t="5444" x="1314450" y="3981450"/>
          <p14:tracePt t="5462" x="1308100" y="3987800"/>
          <p14:tracePt t="5569" x="1314450" y="3987800"/>
          <p14:tracePt t="5577" x="1346200" y="3987800"/>
          <p14:tracePt t="5578" x="1377950" y="3987800"/>
          <p14:tracePt t="5594" x="1435100" y="3987800"/>
          <p14:tracePt t="5595" x="1555750" y="3987800"/>
          <p14:tracePt t="5611" x="1651000" y="3962400"/>
          <p14:tracePt t="5627" x="1727200" y="3943350"/>
          <p14:tracePt t="5644" x="1758950" y="3937000"/>
          <p14:tracePt t="5745" x="1746250" y="3937000"/>
          <p14:tracePt t="5753" x="1714500" y="3937000"/>
          <p14:tracePt t="5761" x="1657350" y="3937000"/>
          <p14:tracePt t="5763" x="1549400" y="3937000"/>
          <p14:tracePt t="5777" x="1435100" y="3937000"/>
          <p14:tracePt t="5794" x="1320800" y="3937000"/>
          <p14:tracePt t="5811" x="1250950" y="3937000"/>
          <p14:tracePt t="5828" x="1225550" y="3937000"/>
          <p14:tracePt t="5845" x="1219200" y="3937000"/>
          <p14:tracePt t="5977" x="1244600" y="3937000"/>
          <p14:tracePt t="5985" x="1263650" y="3937000"/>
          <p14:tracePt t="5987" x="1301750" y="3937000"/>
          <p14:tracePt t="5994" x="1390650" y="3917950"/>
          <p14:tracePt t="6011" x="1498600" y="3905250"/>
          <p14:tracePt t="6027" x="1600200" y="3892550"/>
          <p14:tracePt t="6045" x="1670050" y="3892550"/>
          <p14:tracePt t="6062" x="1714500" y="3886200"/>
          <p14:tracePt t="6078" x="1727200" y="3886200"/>
          <p14:tracePt t="6095" x="1727200" y="3879850"/>
          <p14:tracePt t="6241" x="1714500" y="3879850"/>
          <p14:tracePt t="6249" x="1695450" y="3879850"/>
          <p14:tracePt t="6260" x="1670050" y="3879850"/>
          <p14:tracePt t="6262" x="1581150" y="3879850"/>
          <p14:tracePt t="6277" x="1492250" y="3879850"/>
          <p14:tracePt t="6294" x="1422400" y="3879850"/>
          <p14:tracePt t="6311" x="1384300" y="3886200"/>
          <p14:tracePt t="6311" x="1377950" y="3886200"/>
          <p14:tracePt t="6441" x="1390650" y="3892550"/>
          <p14:tracePt t="6449" x="1403350" y="3892550"/>
          <p14:tracePt t="6453" x="1422400" y="3892550"/>
          <p14:tracePt t="6461" x="1435100" y="3892550"/>
          <p14:tracePt t="6478" x="1466850" y="3892550"/>
          <p14:tracePt t="6496" x="1479550" y="3892550"/>
          <p14:tracePt t="6512" x="1511300" y="3892550"/>
          <p14:tracePt t="6512" x="1524000" y="3892550"/>
          <p14:tracePt t="6529" x="1530350" y="3892550"/>
          <p14:tracePt t="6545" x="1574800" y="3892550"/>
          <p14:tracePt t="6562" x="1593850" y="3892550"/>
          <p14:tracePt t="6578" x="1606550" y="3892550"/>
          <p14:tracePt t="6595" x="1612900" y="3892550"/>
          <p14:tracePt t="6612" x="1619250" y="3892550"/>
          <p14:tracePt t="7145" x="1612900" y="3892550"/>
          <p14:tracePt t="7154" x="1593850" y="3898900"/>
          <p14:tracePt t="7155" x="1574800" y="3898900"/>
          <p14:tracePt t="7162" x="1517650" y="3911600"/>
          <p14:tracePt t="7180" x="1479550" y="3917950"/>
          <p14:tracePt t="7196" x="1447800" y="3937000"/>
          <p14:tracePt t="7213" x="1409700" y="3968750"/>
          <p14:tracePt t="7229" x="1390650" y="3981450"/>
          <p14:tracePt t="7246" x="1377950" y="4006850"/>
          <p14:tracePt t="7262" x="1365250" y="4051300"/>
          <p14:tracePt t="7279" x="1358900" y="4089400"/>
          <p14:tracePt t="7296" x="1339850" y="4146550"/>
          <p14:tracePt t="7313" x="1339850" y="4210050"/>
          <p14:tracePt t="7329" x="1320800" y="4318000"/>
          <p14:tracePt t="7346" x="1320800" y="4400550"/>
          <p14:tracePt t="7362" x="1320800" y="4476750"/>
          <p14:tracePt t="7379" x="1320800" y="4546600"/>
          <p14:tracePt t="7396" x="1320800" y="4610100"/>
          <p14:tracePt t="7413" x="1333500" y="4660900"/>
          <p14:tracePt t="7429" x="1352550" y="4705350"/>
          <p14:tracePt t="7446" x="1358900" y="4743450"/>
          <p14:tracePt t="7462" x="1371600" y="4775200"/>
          <p14:tracePt t="7479" x="1371600" y="4806950"/>
          <p14:tracePt t="7496" x="1384300" y="4826000"/>
          <p14:tracePt t="7496" x="1390650" y="4845050"/>
          <p14:tracePt t="7514" x="1397000" y="4864100"/>
          <p14:tracePt t="7529" x="1428750" y="4914900"/>
          <p14:tracePt t="7546" x="1454150" y="4940300"/>
          <p14:tracePt t="7562" x="1479550" y="4965700"/>
          <p14:tracePt t="7579" x="1498600" y="4984750"/>
          <p14:tracePt t="7596" x="1530350" y="5010150"/>
          <p14:tracePt t="7613" x="1555750" y="5029200"/>
          <p14:tracePt t="7629" x="1581150" y="5048250"/>
          <p14:tracePt t="7646" x="1593850" y="5060950"/>
          <p14:tracePt t="7662" x="1612900" y="5073650"/>
          <p14:tracePt t="7679" x="1631950" y="5086350"/>
          <p14:tracePt t="7696" x="1644650" y="5092700"/>
          <p14:tracePt t="7713" x="1657350" y="5105400"/>
          <p14:tracePt t="7750" x="1663700" y="5111750"/>
          <p14:tracePt t="7922" x="1663700" y="5124450"/>
          <p14:tracePt t="7930" x="1676400" y="5143500"/>
          <p14:tracePt t="7947" x="1682750" y="5162550"/>
          <p14:tracePt t="7948" x="1682750" y="5175250"/>
          <p14:tracePt t="7962" x="1682750" y="5187950"/>
          <p14:tracePt t="7978" x="1689100" y="5207000"/>
          <p14:tracePt t="7995" x="1689100" y="5213350"/>
          <p14:tracePt t="8012" x="1689100" y="5219700"/>
          <p14:tracePt t="8029" x="1689100" y="5226050"/>
          <p14:tracePt t="8046" x="1689100" y="5245100"/>
          <p14:tracePt t="8063" x="1689100" y="5257800"/>
          <p14:tracePt t="8080" x="1682750" y="5270500"/>
          <p14:tracePt t="8096" x="1670050" y="5302250"/>
          <p14:tracePt t="8113" x="1670050" y="5340350"/>
          <p14:tracePt t="8130" x="1670050" y="5359400"/>
          <p14:tracePt t="8146" x="1670050" y="5378450"/>
          <p14:tracePt t="8163" x="1670050" y="5397500"/>
          <p14:tracePt t="8179" x="1670050" y="5429250"/>
          <p14:tracePt t="8196" x="1670050" y="5461000"/>
          <p14:tracePt t="8213" x="1682750" y="5492750"/>
          <p14:tracePt t="8229" x="1714500" y="5530850"/>
          <p14:tracePt t="8246" x="1739900" y="5568950"/>
          <p14:tracePt t="8262" x="1778000" y="5613400"/>
          <p14:tracePt t="8280" x="1822450" y="5657850"/>
          <p14:tracePt t="8296" x="1873250" y="5695950"/>
          <p14:tracePt t="8296" x="1892300" y="5715000"/>
          <p14:tracePt t="8314" x="1917700" y="5721350"/>
          <p14:tracePt t="8329" x="1968500" y="5759450"/>
          <p14:tracePt t="8346" x="2000250" y="5778500"/>
          <p14:tracePt t="8363" x="2044700" y="5791200"/>
          <p14:tracePt t="8379" x="2082800" y="5803900"/>
          <p14:tracePt t="8395" x="2133600" y="5803900"/>
          <p14:tracePt t="8412" x="2165350" y="5810250"/>
          <p14:tracePt t="8429" x="2184400" y="5816600"/>
          <p14:tracePt t="8445" x="2209800" y="5822950"/>
          <p14:tracePt t="8462" x="2216150" y="5822950"/>
          <p14:tracePt t="8479" x="2222500" y="5822950"/>
          <p14:tracePt t="8495" x="2235200" y="5822950"/>
          <p14:tracePt t="8512" x="2241550" y="5822950"/>
          <p14:tracePt t="8529" x="2254250" y="5822950"/>
          <p14:tracePt t="10417" x="2228850" y="5791200"/>
          <p14:tracePt t="10425" x="2197100" y="5746750"/>
          <p14:tracePt t="10433" x="2190750" y="5734050"/>
          <p14:tracePt t="10441" x="2184400" y="5715000"/>
          <p14:tracePt t="10446" x="2159000" y="5683250"/>
          <p14:tracePt t="10463" x="2159000" y="5664200"/>
          <p14:tracePt t="10479" x="2152650" y="5651500"/>
          <p14:tracePt t="10497" x="2146300" y="5645150"/>
          <p14:tracePt t="10513" x="2139950" y="5626100"/>
          <p14:tracePt t="10529" x="2127250" y="5600700"/>
          <p14:tracePt t="10547" x="2120900" y="5568950"/>
          <p14:tracePt t="10562" x="2120900" y="5556250"/>
          <p14:tracePt t="10579" x="2108200" y="5537200"/>
          <p14:tracePt t="10595" x="2108200" y="5530850"/>
          <p14:tracePt t="10612" x="2108200" y="5524500"/>
          <p14:tracePt t="10753" x="2108200" y="5518150"/>
          <p14:tracePt t="11457" x="2095500" y="5473700"/>
          <p14:tracePt t="11466" x="2082800" y="5397500"/>
          <p14:tracePt t="11471" x="2051050" y="5308600"/>
          <p14:tracePt t="11479" x="2000250" y="5156200"/>
          <p14:tracePt t="11496" x="1936750" y="4965700"/>
          <p14:tracePt t="11514" x="1924050" y="4921250"/>
          <p14:tracePt t="11528" x="1892300" y="4819650"/>
          <p14:tracePt t="11546" x="1879600" y="4756150"/>
          <p14:tracePt t="11563" x="1835150" y="4667250"/>
          <p14:tracePt t="11579" x="1803400" y="4565650"/>
          <p14:tracePt t="11596" x="1752600" y="4425950"/>
          <p14:tracePt t="11612" x="1708150" y="4292600"/>
          <p14:tracePt t="11631" x="1657350" y="4165600"/>
          <p14:tracePt t="11646" x="1619250" y="4083050"/>
          <p14:tracePt t="11662" x="1600200" y="4019550"/>
          <p14:tracePt t="11679" x="1593850" y="3994150"/>
          <p14:tracePt t="11696" x="1593850" y="3975100"/>
          <p14:tracePt t="11713" x="1593850" y="3956050"/>
          <p14:tracePt t="11730" x="1593850" y="3943350"/>
          <p14:tracePt t="11746" x="1593850" y="3930650"/>
          <p14:tracePt t="11762" x="1593850" y="3917950"/>
          <p14:tracePt t="11804" x="1593850" y="3911600"/>
          <p14:tracePt t="12594" x="1593850" y="3924300"/>
          <p14:tracePt t="12595" x="1600200" y="3968750"/>
          <p14:tracePt t="12611" x="1619250" y="4006850"/>
          <p14:tracePt t="12612" x="1651000" y="4089400"/>
          <p14:tracePt t="12629" x="1676400" y="4159250"/>
          <p14:tracePt t="12646" x="1695450" y="4241800"/>
          <p14:tracePt t="12661" x="1714500" y="4318000"/>
          <p14:tracePt t="12678" x="1733550" y="4394200"/>
          <p14:tracePt t="12695" x="1758950" y="4470400"/>
          <p14:tracePt t="12711" x="1803400" y="4572000"/>
          <p14:tracePt t="12728" x="1841500" y="4654550"/>
          <p14:tracePt t="12745" x="1892300" y="4781550"/>
          <p14:tracePt t="12762" x="1917700" y="4845050"/>
          <p14:tracePt t="12778" x="1936750" y="4895850"/>
          <p14:tracePt t="12795" x="1955800" y="4921250"/>
          <p14:tracePt t="12812" x="1962150" y="4946650"/>
          <p14:tracePt t="12828" x="1968500" y="4959350"/>
          <p14:tracePt t="12845" x="1968500" y="4965700"/>
          <p14:tracePt t="12862" x="1974850" y="4972050"/>
          <p14:tracePt t="12878" x="1981200" y="4984750"/>
          <p14:tracePt t="12895" x="1987550" y="4997450"/>
          <p14:tracePt t="12911" x="1993900" y="5010150"/>
          <p14:tracePt t="12928" x="2000250" y="5016500"/>
          <p14:tracePt t="12945" x="2000250" y="5022850"/>
          <p14:tracePt t="13450" x="2000250" y="5016500"/>
          <p14:tracePt t="13458" x="2000250" y="5010150"/>
          <p14:tracePt t="13459" x="1993900" y="5003800"/>
          <p14:tracePt t="13470" x="1987550" y="5003800"/>
          <p14:tracePt t="13498" x="1987550" y="4997450"/>
          <p14:tracePt t="13545" x="1981200" y="4997450"/>
          <p14:tracePt t="13561" x="1974850" y="4997450"/>
          <p14:tracePt t="13577" x="1968500" y="4997450"/>
          <p14:tracePt t="13579" x="1962150" y="4997450"/>
          <p14:tracePt t="13602" x="1955800" y="4997450"/>
          <p14:tracePt t="13617" x="1949450" y="4997450"/>
          <p14:tracePt t="13628" x="1943100" y="4997450"/>
          <p14:tracePt t="13665" x="1936750" y="4997450"/>
          <p14:tracePt t="15257" x="1892300" y="4927600"/>
          <p14:tracePt t="15262" x="1828800" y="4826000"/>
          <p14:tracePt t="15278" x="1803400" y="4768850"/>
          <p14:tracePt t="15279" x="1739900" y="4616450"/>
          <p14:tracePt t="15296" x="1670050" y="4445000"/>
          <p14:tracePt t="15314" x="1644650" y="4394200"/>
          <p14:tracePt t="15330" x="1638300" y="4368800"/>
          <p14:tracePt t="15347" x="1638300" y="4356100"/>
          <p14:tracePt t="15419" x="1631950" y="4356100"/>
          <p14:tracePt t="15497" x="1631950" y="4349750"/>
          <p14:tracePt t="15505" x="1625600" y="4337050"/>
          <p14:tracePt t="15514" x="1606550" y="4330700"/>
          <p14:tracePt t="15528" x="1543050" y="4324350"/>
          <p14:tracePt t="15529" x="1511300" y="4324350"/>
          <p14:tracePt t="15544" x="1358900" y="4311650"/>
          <p14:tracePt t="15561" x="1244600" y="4311650"/>
          <p14:tracePt t="15578" x="1098550" y="4311650"/>
          <p14:tracePt t="15594" x="977900" y="4311650"/>
          <p14:tracePt t="15611" x="869950" y="4311650"/>
          <p14:tracePt t="15630" x="768350" y="4318000"/>
          <p14:tracePt t="15645" x="685800" y="4337050"/>
          <p14:tracePt t="15662" x="622300" y="4362450"/>
          <p14:tracePt t="15679" x="558800" y="4400550"/>
          <p14:tracePt t="15695" x="514350" y="4445000"/>
          <p14:tracePt t="15712" x="457200" y="4489450"/>
          <p14:tracePt t="15730" x="438150" y="4521200"/>
          <p14:tracePt t="15745" x="419100" y="4552950"/>
          <p14:tracePt t="15762" x="412750" y="4578350"/>
          <p14:tracePt t="15778" x="412750" y="4616450"/>
          <p14:tracePt t="15795" x="412750" y="4667250"/>
          <p14:tracePt t="15812" x="412750" y="4737100"/>
          <p14:tracePt t="15829" x="425450" y="4806950"/>
          <p14:tracePt t="15845" x="444500" y="4870450"/>
          <p14:tracePt t="15862" x="476250" y="4940300"/>
          <p14:tracePt t="15878" x="520700" y="5003800"/>
          <p14:tracePt t="15896" x="565150" y="5048250"/>
          <p14:tracePt t="15912" x="666750" y="5124450"/>
          <p14:tracePt t="15930" x="768350" y="5168900"/>
          <p14:tracePt t="15946" x="895350" y="5207000"/>
          <p14:tracePt t="15962" x="1028700" y="5219700"/>
          <p14:tracePt t="15978" x="1174750" y="5219700"/>
          <p14:tracePt t="15996" x="1346200" y="5219700"/>
          <p14:tracePt t="16012" x="1498600" y="5187950"/>
          <p14:tracePt t="16029" x="1631950" y="5143500"/>
          <p14:tracePt t="16045" x="1733550" y="5086350"/>
          <p14:tracePt t="16062" x="1797050" y="5022850"/>
          <p14:tracePt t="16078" x="1828800" y="4946650"/>
          <p14:tracePt t="16095" x="1854200" y="4864100"/>
          <p14:tracePt t="16111" x="1854200" y="4781550"/>
          <p14:tracePt t="16129" x="1854200" y="4711700"/>
          <p14:tracePt t="16145" x="1835150" y="4635500"/>
          <p14:tracePt t="16161" x="1809750" y="4578350"/>
          <p14:tracePt t="16178" x="1771650" y="4514850"/>
          <p14:tracePt t="16196" x="1720850" y="4445000"/>
          <p14:tracePt t="16212" x="1682750" y="4400550"/>
          <p14:tracePt t="16229" x="1638300" y="4362450"/>
          <p14:tracePt t="16245" x="1555750" y="4318000"/>
          <p14:tracePt t="16262" x="1441450" y="4260850"/>
          <p14:tracePt t="16279" x="1308100" y="4222750"/>
          <p14:tracePt t="16296" x="1143000" y="4191000"/>
          <p14:tracePt t="16312" x="882650" y="4178300"/>
          <p14:tracePt t="16345" x="723900" y="4178300"/>
          <p14:tracePt t="16350" x="584200" y="4191000"/>
          <p14:tracePt t="16362" x="488950" y="4241800"/>
          <p14:tracePt t="16378" x="425450" y="4298950"/>
          <p14:tracePt t="16395" x="381000" y="4343400"/>
          <p14:tracePt t="16412" x="349250" y="4394200"/>
          <p14:tracePt t="16428" x="330200" y="4451350"/>
          <p14:tracePt t="16445" x="311150" y="4508500"/>
          <p14:tracePt t="16462" x="298450" y="4565650"/>
          <p14:tracePt t="16479" x="298450" y="4635500"/>
          <p14:tracePt t="16495" x="298450" y="4718050"/>
          <p14:tracePt t="16512" x="336550" y="4826000"/>
          <p14:tracePt t="16512" x="349250" y="4864100"/>
          <p14:tracePt t="16529" x="387350" y="4946650"/>
          <p14:tracePt t="16545" x="431800" y="5035550"/>
          <p14:tracePt t="16562" x="482600" y="5111750"/>
          <p14:tracePt t="16578" x="539750" y="5181600"/>
          <p14:tracePt t="16595" x="609600" y="5245100"/>
          <p14:tracePt t="16612" x="698500" y="5308600"/>
          <p14:tracePt t="16628" x="838200" y="5365750"/>
          <p14:tracePt t="16645" x="1009650" y="5397500"/>
          <p14:tracePt t="16662" x="1212850" y="5410200"/>
          <p14:tracePt t="16678" x="1390650" y="5410200"/>
          <p14:tracePt t="16695" x="1536700" y="5397500"/>
          <p14:tracePt t="16712" x="1727200" y="5327650"/>
          <p14:tracePt t="16730" x="1809750" y="5276850"/>
          <p14:tracePt t="16745" x="1898650" y="5207000"/>
          <p14:tracePt t="16762" x="1962150" y="5130800"/>
          <p14:tracePt t="16778" x="2019300" y="5035550"/>
          <p14:tracePt t="16795" x="2051050" y="4953000"/>
          <p14:tracePt t="16812" x="2076450" y="4838700"/>
          <p14:tracePt t="16829" x="2076450" y="4737100"/>
          <p14:tracePt t="16845" x="2070100" y="4635500"/>
          <p14:tracePt t="16862" x="2032000" y="4546600"/>
          <p14:tracePt t="16878" x="1987550" y="4476750"/>
          <p14:tracePt t="16895" x="1930400" y="4400550"/>
          <p14:tracePt t="16912" x="1790700" y="4279900"/>
          <p14:tracePt t="16929" x="1682750" y="4222750"/>
          <p14:tracePt t="16946" x="1530350" y="4165600"/>
          <p14:tracePt t="16962" x="1339850" y="4121150"/>
          <p14:tracePt t="16979" x="1155700" y="4089400"/>
          <p14:tracePt t="16995" x="952500" y="4083050"/>
          <p14:tracePt t="17012" x="762000" y="4083050"/>
          <p14:tracePt t="17028" x="596900" y="4083050"/>
          <p14:tracePt t="17045" x="463550" y="4089400"/>
          <p14:tracePt t="17062" x="368300" y="4127500"/>
          <p14:tracePt t="17078" x="285750" y="4171950"/>
          <p14:tracePt t="17095" x="234950" y="4210050"/>
          <p14:tracePt t="17111" x="184150" y="4279900"/>
          <p14:tracePt t="17128" x="133350" y="4356100"/>
          <p14:tracePt t="17128" x="114300" y="4394200"/>
          <p14:tracePt t="17146" x="88900" y="4464050"/>
          <p14:tracePt t="17161" x="63500" y="4546600"/>
          <p14:tracePt t="17178" x="57150" y="4629150"/>
          <p14:tracePt t="17195" x="57150" y="4711700"/>
          <p14:tracePt t="17212" x="57150" y="4787900"/>
          <p14:tracePt t="17228" x="63500" y="4857750"/>
          <p14:tracePt t="17245" x="88900" y="4933950"/>
          <p14:tracePt t="17262" x="127000" y="5010150"/>
          <p14:tracePt t="17279" x="171450" y="5092700"/>
          <p14:tracePt t="17295" x="234950" y="5168900"/>
          <p14:tracePt t="17312" x="361950" y="5270500"/>
          <p14:tracePt t="17329" x="482600" y="5321300"/>
          <p14:tracePt t="17346" x="596900" y="5353050"/>
          <p14:tracePt t="17362" x="742950" y="5372100"/>
          <p14:tracePt t="17379" x="863600" y="5372100"/>
          <p14:tracePt t="17395" x="958850" y="5359400"/>
          <p14:tracePt t="17412" x="1054100" y="5327650"/>
          <p14:tracePt t="17428" x="1123950" y="5283200"/>
          <p14:tracePt t="17445" x="1181100" y="5245100"/>
          <p14:tracePt t="17462" x="1238250" y="5207000"/>
          <p14:tracePt t="17479" x="1282700" y="5168900"/>
          <p14:tracePt t="17495" x="1327150" y="5124450"/>
          <p14:tracePt t="17512" x="1358900" y="5086350"/>
          <p14:tracePt t="17528" x="1384300" y="5054600"/>
          <p14:tracePt t="17546" x="1390650" y="5035550"/>
          <p14:tracePt t="17561" x="1397000" y="5022850"/>
          <p14:tracePt t="17578" x="1397000" y="5016500"/>
          <p14:tracePt t="18177" x="1416050" y="5010150"/>
          <p14:tracePt t="18185" x="1460500" y="5041900"/>
          <p14:tracePt t="18193" x="1536700" y="5092700"/>
          <p14:tracePt t="18212" x="1581150" y="5111750"/>
          <p14:tracePt t="18214" x="1670050" y="5162550"/>
          <p14:tracePt t="18229" x="1727200" y="5194300"/>
          <p14:tracePt t="18244" x="1758950" y="5213350"/>
          <p14:tracePt t="18261" x="1784350" y="5226050"/>
          <p14:tracePt t="18277" x="1797050" y="5232400"/>
          <p14:tracePt t="18294" x="1803400" y="5232400"/>
          <p14:tracePt t="19152" x="1797050" y="5232400"/>
          <p14:tracePt t="19161" x="1778000" y="5213350"/>
          <p14:tracePt t="19163" x="1765300" y="5181600"/>
          <p14:tracePt t="19179" x="1765300" y="5156200"/>
          <p14:tracePt t="19181" x="1752600" y="5092700"/>
          <p14:tracePt t="19196" x="1727200" y="5010150"/>
          <p14:tracePt t="19211" x="1720850" y="4946650"/>
          <p14:tracePt t="19228" x="1714500" y="4908550"/>
          <p14:tracePt t="19244" x="1714500" y="4883150"/>
          <p14:tracePt t="19261" x="1708150" y="4864100"/>
          <p14:tracePt t="19279" x="1708150" y="4851400"/>
          <p14:tracePt t="19296" x="1708150" y="4845050"/>
          <p14:tracePt t="19311" x="1708150" y="4838700"/>
          <p14:tracePt t="19858" x="1708150" y="4832350"/>
          <p14:tracePt t="19865" x="1733550" y="4819650"/>
          <p14:tracePt t="19877" x="1778000" y="4800600"/>
          <p14:tracePt t="19880" x="1905000" y="4768850"/>
          <p14:tracePt t="19896" x="2044700" y="4724400"/>
          <p14:tracePt t="19911" x="2127250" y="4686300"/>
          <p14:tracePt t="19927" x="2184400" y="4635500"/>
          <p14:tracePt t="19944" x="2222500" y="4565650"/>
          <p14:tracePt t="19961" x="2228850" y="4489450"/>
          <p14:tracePt t="19977" x="2235200" y="4438650"/>
          <p14:tracePt t="19995" x="2235200" y="4387850"/>
          <p14:tracePt t="20012" x="2235200" y="4337050"/>
          <p14:tracePt t="20029" x="2235200" y="4298950"/>
          <p14:tracePt t="20045" x="2235200" y="4267200"/>
          <p14:tracePt t="20062" x="2235200" y="4229100"/>
          <p14:tracePt t="20078" x="2235200" y="4159250"/>
          <p14:tracePt t="20094" x="2235200" y="4076700"/>
          <p14:tracePt t="20111" x="2235200" y="3987800"/>
          <p14:tracePt t="20128" x="2235200" y="3905250"/>
          <p14:tracePt t="20144" x="2235200" y="3746500"/>
          <p14:tracePt t="20161" x="2235200" y="3657600"/>
          <p14:tracePt t="20177" x="2235200" y="3594100"/>
          <p14:tracePt t="20194" x="2235200" y="3543300"/>
          <p14:tracePt t="20211" x="2228850" y="3486150"/>
          <p14:tracePt t="20228" x="2228850" y="3435350"/>
          <p14:tracePt t="20244" x="2228850" y="3378200"/>
          <p14:tracePt t="20261" x="2228850" y="3327400"/>
          <p14:tracePt t="20279" x="2222500" y="3257550"/>
          <p14:tracePt t="20295" x="2209800" y="3187700"/>
          <p14:tracePt t="20312" x="2197100" y="3111500"/>
          <p14:tracePt t="20328" x="2190750" y="3009900"/>
          <p14:tracePt t="20345" x="2171700" y="2940050"/>
          <p14:tracePt t="20361" x="2159000" y="2870200"/>
          <p14:tracePt t="20377" x="2152650" y="2800350"/>
          <p14:tracePt t="20394" x="2133600" y="2711450"/>
          <p14:tracePt t="20411" x="2120900" y="2628900"/>
          <p14:tracePt t="20427" x="2101850" y="2552700"/>
          <p14:tracePt t="20444" x="2082800" y="2508250"/>
          <p14:tracePt t="20461" x="2076450" y="2476500"/>
          <p14:tracePt t="20478" x="2070100" y="2457450"/>
          <p14:tracePt t="20494" x="2063750" y="2444750"/>
          <p14:tracePt t="20511" x="2063750" y="2438400"/>
          <p14:tracePt t="20696" x="2057400" y="2470150"/>
          <p14:tracePt t="20704" x="2057400" y="2514600"/>
          <p14:tracePt t="20713" x="2057400" y="2559050"/>
          <p14:tracePt t="20727" x="2057400" y="2654300"/>
          <p14:tracePt t="20744" x="2057400" y="2755900"/>
          <p14:tracePt t="20746" x="2057400" y="2844800"/>
          <p14:tracePt t="20761" x="2057400" y="2914650"/>
          <p14:tracePt t="20778" x="2057400" y="2971800"/>
          <p14:tracePt t="20794" x="2057400" y="3009900"/>
          <p14:tracePt t="20811" x="2051050" y="3041650"/>
          <p14:tracePt t="20827" x="2044700" y="3079750"/>
          <p14:tracePt t="20844" x="2044700" y="3117850"/>
          <p14:tracePt t="20861" x="2044700" y="3149600"/>
          <p14:tracePt t="20877" x="2038350" y="3187700"/>
          <p14:tracePt t="20894" x="2038350" y="3219450"/>
          <p14:tracePt t="20911" x="2032000" y="3251200"/>
          <p14:tracePt t="20927" x="2025650" y="3263900"/>
          <p14:tracePt t="20944" x="2025650" y="3282950"/>
          <p14:tracePt t="20961" x="2025650" y="3289300"/>
          <p14:tracePt t="20977" x="2025650" y="3295650"/>
          <p14:tracePt t="20994" x="2025650" y="3308350"/>
          <p14:tracePt t="21012" x="2019300" y="3321050"/>
          <p14:tracePt t="21029" x="2019300" y="3327400"/>
          <p14:tracePt t="21045" x="2019300" y="3340100"/>
          <p14:tracePt t="21061" x="2019300" y="3346450"/>
          <p14:tracePt t="21078" x="2019300" y="3359150"/>
          <p14:tracePt t="21095" x="2019300" y="3365500"/>
          <p14:tracePt t="21111" x="2019300" y="3371850"/>
          <p14:tracePt t="21127" x="2019300" y="3384550"/>
          <p14:tracePt t="21144" x="2019300" y="3409950"/>
          <p14:tracePt t="21161" x="2019300" y="3441700"/>
          <p14:tracePt t="21177" x="2025650" y="3479800"/>
          <p14:tracePt t="21194" x="2025650" y="3511550"/>
          <p14:tracePt t="21211" x="2025650" y="3543300"/>
          <p14:tracePt t="21227" x="2025650" y="3575050"/>
          <p14:tracePt t="21244" x="2025650" y="3600450"/>
          <p14:tracePt t="21262" x="2025650" y="3625850"/>
          <p14:tracePt t="21279" x="2025650" y="3638550"/>
          <p14:tracePt t="21295" x="2025650" y="3651250"/>
          <p14:tracePt t="21311" x="2025650" y="3657600"/>
          <p14:tracePt t="21327" x="2025650" y="3663950"/>
          <p14:tracePt t="21609" x="2032000" y="3670300"/>
          <p14:tracePt t="21616" x="2038350" y="3670300"/>
          <p14:tracePt t="21624" x="2063750" y="3670300"/>
          <p14:tracePt t="21631" x="2139950" y="3676650"/>
          <p14:tracePt t="21644" x="2254250" y="3695700"/>
          <p14:tracePt t="21661" x="2400300" y="3714750"/>
          <p14:tracePt t="21677" x="2559050" y="3740150"/>
          <p14:tracePt t="21694" x="2679700" y="3746500"/>
          <p14:tracePt t="21711" x="2749550" y="3746500"/>
          <p14:tracePt t="21727" x="2787650" y="3746500"/>
          <p14:tracePt t="21727" x="2794000" y="3740150"/>
          <p14:tracePt t="21745" x="2800350" y="3733800"/>
          <p14:tracePt t="21761" x="2806700" y="3721100"/>
          <p14:tracePt t="21778" x="2813050" y="3702050"/>
          <p14:tracePt t="21795" x="2806700" y="3663950"/>
          <p14:tracePt t="21812" x="2787650" y="3632200"/>
          <p14:tracePt t="21828" x="2755900" y="3575050"/>
          <p14:tracePt t="21845" x="2705100" y="3511550"/>
          <p14:tracePt t="21863" x="2647950" y="3448050"/>
          <p14:tracePt t="21878" x="2584450" y="3384550"/>
          <p14:tracePt t="21894" x="2520950" y="3333750"/>
          <p14:tracePt t="21911" x="2470150" y="3308350"/>
          <p14:tracePt t="21927" x="2451100" y="3295650"/>
          <p14:tracePt t="21944" x="2425700" y="3289300"/>
          <p14:tracePt t="21985" x="2419350" y="3289300"/>
          <p14:tracePt t="22025" x="2413000" y="3289300"/>
          <p14:tracePt t="22037" x="2406650" y="3289300"/>
          <p14:tracePt t="22049" x="2400300" y="3282950"/>
          <p14:tracePt t="22050" x="2393950" y="3282950"/>
          <p14:tracePt t="22061" x="2374900" y="3276600"/>
          <p14:tracePt t="22077" x="2362200" y="3270250"/>
          <p14:tracePt t="22094" x="2336800" y="3270250"/>
          <p14:tracePt t="22111" x="2317750" y="3270250"/>
          <p14:tracePt t="22128" x="2286000" y="3270250"/>
          <p14:tracePt t="22144" x="2197100" y="3295650"/>
          <p14:tracePt t="22161" x="2101850" y="3378200"/>
          <p14:tracePt t="22177" x="2019300" y="3467100"/>
          <p14:tracePt t="22194" x="1930400" y="3600450"/>
          <p14:tracePt t="22211" x="1854200" y="3740150"/>
          <p14:tracePt t="22227" x="1809750" y="3860800"/>
          <p14:tracePt t="22244" x="1797050" y="3943350"/>
          <p14:tracePt t="22261" x="1797050" y="4013200"/>
          <p14:tracePt t="22277" x="1803400" y="4057650"/>
          <p14:tracePt t="22294" x="1822450" y="4095750"/>
          <p14:tracePt t="22311" x="1847850" y="4127500"/>
          <p14:tracePt t="22327" x="1860550" y="4146550"/>
          <p14:tracePt t="22344" x="1885950" y="4178300"/>
          <p14:tracePt t="22362" x="1898650" y="4184650"/>
          <p14:tracePt t="22433" x="1898650" y="4191000"/>
          <p14:tracePt t="22577" x="1905000" y="4191000"/>
          <p14:tracePt t="22592" x="1911350" y="4197350"/>
          <p14:tracePt t="23650" x="1930400" y="4197350"/>
          <p14:tracePt t="23658" x="1955800" y="4197350"/>
          <p14:tracePt t="23671" x="1974850" y="4197350"/>
          <p14:tracePt t="23674" x="2012950" y="4203700"/>
          <p14:tracePt t="23680" x="2120900" y="4229100"/>
          <p14:tracePt t="23696" x="2508250" y="4318000"/>
          <p14:tracePt t="23714" x="2927350" y="4413250"/>
          <p14:tracePt t="23730" x="3390900" y="4495800"/>
          <p14:tracePt t="23746" x="3816350" y="4546600"/>
          <p14:tracePt t="23762" x="4140200" y="4559300"/>
          <p14:tracePt t="23780" x="4349750" y="4546600"/>
          <p14:tracePt t="23796" x="4483100" y="4508500"/>
          <p14:tracePt t="23813" x="4597400" y="4419600"/>
          <p14:tracePt t="23829" x="4679950" y="4318000"/>
          <p14:tracePt t="23846" x="4762500" y="4165600"/>
          <p14:tracePt t="23862" x="4819650" y="3994150"/>
          <p14:tracePt t="23879" x="4876800" y="3803650"/>
          <p14:tracePt t="23896" x="4927600" y="3613150"/>
          <p14:tracePt t="23913" x="4953000" y="3422650"/>
          <p14:tracePt t="23913" x="4959350" y="3333750"/>
          <p14:tracePt t="23930" x="4959350" y="3155950"/>
          <p14:tracePt t="23946" x="4959350" y="2978150"/>
          <p14:tracePt t="23963" x="4959350" y="2844800"/>
          <p14:tracePt t="23980" x="4965700" y="2705100"/>
          <p14:tracePt t="23996" x="4965700" y="2584450"/>
          <p14:tracePt t="24013" x="4972050" y="2482850"/>
          <p14:tracePt t="24029" x="4972050" y="2381250"/>
          <p14:tracePt t="24047" x="4972050" y="2298700"/>
          <p14:tracePt t="24063" x="4978400" y="2222500"/>
          <p14:tracePt t="24080" x="4991100" y="2146300"/>
          <p14:tracePt t="24096" x="5003800" y="2063750"/>
          <p14:tracePt t="24096" x="5010150" y="2025650"/>
          <p14:tracePt t="24114" x="5022850" y="1936750"/>
          <p14:tracePt t="24130" x="5041900" y="1847850"/>
          <p14:tracePt t="24147" x="5054600" y="1758950"/>
          <p14:tracePt t="24163" x="5060950" y="1682750"/>
          <p14:tracePt t="24180" x="5060950" y="1625600"/>
          <p14:tracePt t="24195" x="5060950" y="1581150"/>
          <p14:tracePt t="24212" x="5060950" y="1549400"/>
          <p14:tracePt t="24228" x="5041900" y="1524000"/>
          <p14:tracePt t="24246" x="5035550" y="1511300"/>
          <p14:tracePt t="24262" x="5029200" y="1498600"/>
          <p14:tracePt t="24279" x="5016500" y="1485900"/>
          <p14:tracePt t="24295" x="5010150" y="1479550"/>
          <p14:tracePt t="24312" x="4997450" y="1466850"/>
          <p14:tracePt t="24329" x="4933950" y="1460500"/>
          <p14:tracePt t="24346" x="4845050" y="1460500"/>
          <p14:tracePt t="24362" x="4724400" y="1460500"/>
          <p14:tracePt t="24379" x="4584700" y="1460500"/>
          <p14:tracePt t="24395" x="4419600" y="1466850"/>
          <p14:tracePt t="24412" x="4267200" y="1466850"/>
          <p14:tracePt t="24429" x="4133850" y="1473200"/>
          <p14:tracePt t="24446" x="4013200" y="1473200"/>
          <p14:tracePt t="24462" x="3905250" y="1466850"/>
          <p14:tracePt t="24479" x="3790950" y="1447800"/>
          <p14:tracePt t="24495" x="3689350" y="1422400"/>
          <p14:tracePt t="24512" x="3594100" y="1390650"/>
          <p14:tracePt t="24529" x="3454400" y="1358900"/>
          <p14:tracePt t="24546" x="3384550" y="1346200"/>
          <p14:tracePt t="24563" x="3327400" y="1327150"/>
          <p14:tracePt t="24579" x="3289300" y="1314450"/>
          <p14:tracePt t="24596" x="3251200" y="1308100"/>
          <p14:tracePt t="24612" x="3225800" y="1295400"/>
          <p14:tracePt t="24629" x="3200400" y="1289050"/>
          <p14:tracePt t="24646" x="3194050" y="1282700"/>
          <p14:tracePt t="24662" x="3181350" y="1282700"/>
          <p14:tracePt t="24679" x="3175000" y="1276350"/>
          <p14:tracePt t="24696" x="3162300" y="1270000"/>
          <p14:tracePt t="24713" x="3155950" y="1270000"/>
          <p14:tracePt t="24729" x="3143250" y="1263650"/>
          <p14:tracePt t="24746" x="3136900" y="1263650"/>
          <p14:tracePt t="24762" x="3124200" y="1257300"/>
          <p14:tracePt t="24800" x="3117850" y="1257300"/>
          <p14:tracePt t="24832" x="3111500" y="1250950"/>
          <p14:tracePt t="24977" x="3105150" y="1250950"/>
          <p14:tracePt t="24985" x="3098800" y="1244600"/>
          <p14:tracePt t="24994" x="3098800" y="1231900"/>
          <p14:tracePt t="25004" x="3092450" y="1225550"/>
          <p14:tracePt t="25122" x="3092450" y="1257300"/>
          <p14:tracePt t="25122" x="3092450" y="1320800"/>
          <p14:tracePt t="25137" x="3092450" y="1390650"/>
          <p14:tracePt t="25146" x="3092450" y="1466850"/>
          <p14:tracePt t="25148" x="3092450" y="1631950"/>
          <p14:tracePt t="25161" x="3092450" y="1803400"/>
          <p14:tracePt t="25178" x="3092450" y="1962150"/>
          <p14:tracePt t="25195" x="3092450" y="2127250"/>
          <p14:tracePt t="25212" x="3092450" y="2286000"/>
          <p14:tracePt t="25228" x="3092450" y="2438400"/>
          <p14:tracePt t="25245" x="3092450" y="2590800"/>
          <p14:tracePt t="25262" x="3092450" y="2743200"/>
          <p14:tracePt t="25278" x="3092450" y="2870200"/>
          <p14:tracePt t="25295" x="3086100" y="2990850"/>
          <p14:tracePt t="25312" x="3073400" y="3130550"/>
          <p14:tracePt t="25329" x="3041650" y="3365500"/>
          <p14:tracePt t="25346" x="3028950" y="3549650"/>
          <p14:tracePt t="25362" x="3028950" y="3759200"/>
          <p14:tracePt t="25379" x="3028950" y="3962400"/>
          <p14:tracePt t="25396" x="3028950" y="4159250"/>
          <p14:tracePt t="25412" x="3028950" y="4375150"/>
          <p14:tracePt t="25429" x="3028950" y="4565650"/>
          <p14:tracePt t="25446" x="3028950" y="4762500"/>
          <p14:tracePt t="25462" x="3028950" y="4978400"/>
          <p14:tracePt t="25479" x="3028950" y="5162550"/>
          <p14:tracePt t="25495" x="3028950" y="5327650"/>
          <p14:tracePt t="25512" x="3028950" y="5473700"/>
          <p14:tracePt t="25529" x="3022600" y="5676900"/>
          <p14:tracePt t="25546" x="3022600" y="5784850"/>
          <p14:tracePt t="25562" x="3022600" y="5899150"/>
          <p14:tracePt t="25579" x="3022600" y="5981700"/>
          <p14:tracePt t="25596" x="3022600" y="6026150"/>
          <p14:tracePt t="25613" x="3022600" y="6032500"/>
          <p14:tracePt t="25650" x="3022600" y="6038850"/>
          <p14:tracePt t="26465" x="3022600" y="6019800"/>
          <p14:tracePt t="26473" x="3041650" y="5943600"/>
          <p14:tracePt t="26482" x="3048000" y="5854700"/>
          <p14:tracePt t="26496" x="3092450" y="5651500"/>
          <p14:tracePt t="26498" x="3130550" y="5543550"/>
          <p14:tracePt t="26498" x="3162300" y="5416550"/>
          <p14:tracePt t="26513" x="3200400" y="5295900"/>
          <p14:tracePt t="26528" x="3314700" y="5016500"/>
          <p14:tracePt t="26545" x="3524250" y="4578350"/>
          <p14:tracePt t="26562" x="3638550" y="4279900"/>
          <p14:tracePt t="26579" x="3790950" y="3917950"/>
          <p14:tracePt t="26596" x="3937000" y="3568700"/>
          <p14:tracePt t="26612" x="4032250" y="3213100"/>
          <p14:tracePt t="26629" x="4102100" y="2921000"/>
          <p14:tracePt t="26646" x="4127500" y="2711450"/>
          <p14:tracePt t="26662" x="4152900" y="2559050"/>
          <p14:tracePt t="26679" x="4165600" y="2425700"/>
          <p14:tracePt t="26696" x="4178300" y="2324100"/>
          <p14:tracePt t="26712" x="4184650" y="2190750"/>
          <p14:tracePt t="26730" x="4184650" y="2095500"/>
          <p14:tracePt t="26747" x="4184650" y="2006600"/>
          <p14:tracePt t="26762" x="4184650" y="1924050"/>
          <p14:tracePt t="26780" x="4184650" y="1866900"/>
          <p14:tracePt t="26796" x="4216400" y="1771650"/>
          <p14:tracePt t="26813" x="4229100" y="1714500"/>
          <p14:tracePt t="26829" x="4254500" y="1663700"/>
          <p14:tracePt t="26846" x="4273550" y="1625600"/>
          <p14:tracePt t="26862" x="4286250" y="1568450"/>
          <p14:tracePt t="26879" x="4298950" y="1517650"/>
          <p14:tracePt t="26895" x="4305300" y="1479550"/>
          <p14:tracePt t="26913" x="4305300" y="1466850"/>
          <p14:tracePt t="26929" x="4305300" y="1454150"/>
          <p14:tracePt t="26947" x="4305300" y="1447800"/>
          <p14:tracePt t="26964" x="4305300" y="1441450"/>
          <p14:tracePt t="27162" x="4305300" y="1428750"/>
          <p14:tracePt t="27179" x="4305300" y="1460500"/>
          <p14:tracePt t="27188" x="4298950" y="1517650"/>
          <p14:tracePt t="27196" x="4292600" y="1581150"/>
          <p14:tracePt t="27197" x="4273550" y="1701800"/>
          <p14:tracePt t="27213" x="4248150" y="1828800"/>
          <p14:tracePt t="27229" x="4235450" y="1936750"/>
          <p14:tracePt t="27246" x="4229100" y="2019300"/>
          <p14:tracePt t="27264" x="4216400" y="2120900"/>
          <p14:tracePt t="27280" x="4210050" y="2216150"/>
          <p14:tracePt t="27297" x="4210050" y="2336800"/>
          <p14:tracePt t="27314" x="4210050" y="2457450"/>
          <p14:tracePt t="27330" x="4210050" y="2635250"/>
          <p14:tracePt t="27348" x="4210050" y="2730500"/>
          <p14:tracePt t="27363" x="4210050" y="2825750"/>
          <p14:tracePt t="27380" x="4210050" y="2927350"/>
          <p14:tracePt t="27397" x="4210050" y="3041650"/>
          <p14:tracePt t="27414" x="4210050" y="3162300"/>
          <p14:tracePt t="27430" x="4210050" y="3282950"/>
          <p14:tracePt t="27447" x="4210050" y="3416300"/>
          <p14:tracePt t="27463" x="4210050" y="3549650"/>
          <p14:tracePt t="27480" x="4210050" y="3714750"/>
          <p14:tracePt t="27497" x="4222750" y="3854450"/>
          <p14:tracePt t="27513" x="4254500" y="4032250"/>
          <p14:tracePt t="27530" x="4292600" y="4267200"/>
          <p14:tracePt t="27547" x="4311650" y="4400550"/>
          <p14:tracePt t="27563" x="4324350" y="4514850"/>
          <p14:tracePt t="27580" x="4343400" y="4610100"/>
          <p14:tracePt t="27597" x="4356100" y="4711700"/>
          <p14:tracePt t="27614" x="4368800" y="4800600"/>
          <p14:tracePt t="27630" x="4375150" y="4870450"/>
          <p14:tracePt t="27647" x="4387850" y="4959350"/>
          <p14:tracePt t="27663" x="4400550" y="5041900"/>
          <p14:tracePt t="27680" x="4413250" y="5130800"/>
          <p14:tracePt t="27697" x="4413250" y="5207000"/>
          <p14:tracePt t="27713" x="4419600" y="5308600"/>
          <p14:tracePt t="27730" x="4419600" y="5435600"/>
          <p14:tracePt t="27747" x="4419600" y="5505450"/>
          <p14:tracePt t="27763" x="4419600" y="5556250"/>
          <p14:tracePt t="27780" x="4419600" y="5594350"/>
          <p14:tracePt t="27797" x="4419600" y="5619750"/>
          <p14:tracePt t="27814" x="4419600" y="5645150"/>
          <p14:tracePt t="27830" x="4419600" y="5664200"/>
          <p14:tracePt t="27847" x="4419600" y="5689600"/>
          <p14:tracePt t="27863" x="4419600" y="5715000"/>
          <p14:tracePt t="27880" x="4419600" y="5740400"/>
          <p14:tracePt t="27897" x="4419600" y="5753100"/>
          <p14:tracePt t="27913" x="4419600" y="5765800"/>
          <p14:tracePt t="27929" x="4413250" y="5778500"/>
          <p14:tracePt t="28379" x="4419600" y="5778500"/>
          <p14:tracePt t="28388" x="4432300" y="5740400"/>
          <p14:tracePt t="28397" x="4445000" y="5708650"/>
          <p14:tracePt t="28399" x="4489450" y="5575300"/>
          <p14:tracePt t="28414" x="4533900" y="5429250"/>
          <p14:tracePt t="28429" x="4584700" y="5245100"/>
          <p14:tracePt t="28446" x="4648200" y="5048250"/>
          <p14:tracePt t="28462" x="4699000" y="4876800"/>
          <p14:tracePt t="28479" x="4756150" y="4686300"/>
          <p14:tracePt t="28496" x="4819650" y="4451350"/>
          <p14:tracePt t="28512" x="4908550" y="4133850"/>
          <p14:tracePt t="28529" x="5022850" y="3708400"/>
          <p14:tracePt t="28547" x="5092700" y="3365500"/>
          <p14:tracePt t="28563" x="5143500" y="3041650"/>
          <p14:tracePt t="28579" x="5181600" y="2774950"/>
          <p14:tracePt t="28596" x="5207000" y="2590800"/>
          <p14:tracePt t="28613" x="5232400" y="2413000"/>
          <p14:tracePt t="28630" x="5270500" y="2260600"/>
          <p14:tracePt t="28646" x="5295900" y="2146300"/>
          <p14:tracePt t="28663" x="5327650" y="2044700"/>
          <p14:tracePt t="28679" x="5353050" y="1936750"/>
          <p14:tracePt t="28696" x="5397500" y="1828800"/>
          <p14:tracePt t="28713" x="5429250" y="1727200"/>
          <p14:tracePt t="28713" x="5448300" y="1663700"/>
          <p14:tracePt t="28731" x="5486400" y="1555750"/>
          <p14:tracePt t="28747" x="5518150" y="1441450"/>
          <p14:tracePt t="28764" x="5549900" y="1333500"/>
          <p14:tracePt t="28780" x="5562600" y="1250950"/>
          <p14:tracePt t="28797" x="5568950" y="1187450"/>
          <p14:tracePt t="28814" x="5588000" y="1136650"/>
          <p14:tracePt t="28831" x="5607050" y="1085850"/>
          <p14:tracePt t="28846" x="5619750" y="1047750"/>
          <p14:tracePt t="28863" x="5632450" y="1016000"/>
          <p14:tracePt t="28880" x="5651500" y="996950"/>
          <p14:tracePt t="28896" x="5657850" y="990600"/>
          <p14:tracePt t="29242" x="5664200" y="996950"/>
          <p14:tracePt t="29250" x="5670550" y="1047750"/>
          <p14:tracePt t="29255" x="5676900" y="1104900"/>
          <p14:tracePt t="29279" x="5676900" y="1238250"/>
          <p14:tracePt t="29281" x="5676900" y="1403350"/>
          <p14:tracePt t="29296" x="5676900" y="1593850"/>
          <p14:tracePt t="29313" x="5676900" y="1758950"/>
          <p14:tracePt t="29329" x="5657850" y="1993900"/>
          <p14:tracePt t="29346" x="5651500" y="2152650"/>
          <p14:tracePt t="29362" x="5632450" y="2305050"/>
          <p14:tracePt t="29379" x="5626100" y="2444750"/>
          <p14:tracePt t="29396" x="5613400" y="2578100"/>
          <p14:tracePt t="29412" x="5613400" y="2698750"/>
          <p14:tracePt t="29430" x="5607050" y="2819400"/>
          <p14:tracePt t="29447" x="5594350" y="2933700"/>
          <p14:tracePt t="29464" x="5581650" y="3054350"/>
          <p14:tracePt t="29480" x="5562600" y="3181350"/>
          <p14:tracePt t="29497" x="5543550" y="3295650"/>
          <p14:tracePt t="29513" x="5518150" y="3479800"/>
          <p14:tracePt t="29531" x="5505450" y="3613150"/>
          <p14:tracePt t="29547" x="5492750" y="3752850"/>
          <p14:tracePt t="29563" x="5467350" y="3905250"/>
          <p14:tracePt t="29579" x="5441950" y="4076700"/>
          <p14:tracePt t="29596" x="5416550" y="4229100"/>
          <p14:tracePt t="29613" x="5397500" y="4368800"/>
          <p14:tracePt t="29629" x="5397500" y="4521200"/>
          <p14:tracePt t="29646" x="5378450" y="4667250"/>
          <p14:tracePt t="29663" x="5359400" y="4806950"/>
          <p14:tracePt t="29679" x="5346700" y="4927600"/>
          <p14:tracePt t="29696" x="5346700" y="5022850"/>
          <p14:tracePt t="29713" x="5346700" y="5105400"/>
          <p14:tracePt t="29713" x="5346700" y="5130800"/>
          <p14:tracePt t="29730" x="5353050" y="5181600"/>
          <p14:tracePt t="29746" x="5359400" y="5213350"/>
          <p14:tracePt t="29763" x="5365750" y="5251450"/>
          <p14:tracePt t="29779" x="5372100" y="5295900"/>
          <p14:tracePt t="29796" x="5391150" y="5353050"/>
          <p14:tracePt t="29813" x="5403850" y="5391150"/>
          <p14:tracePt t="29830" x="5416550" y="5435600"/>
          <p14:tracePt t="29846" x="5422900" y="5473700"/>
          <p14:tracePt t="29863" x="5435600" y="5511800"/>
          <p14:tracePt t="29880" x="5448300" y="5549900"/>
          <p14:tracePt t="29897" x="5448300" y="5575300"/>
          <p14:tracePt t="29913" x="5461000" y="5607050"/>
          <p14:tracePt t="29931" x="5467350" y="5632450"/>
          <p14:tracePt t="29947" x="5473700" y="5651500"/>
          <p14:tracePt t="29963" x="5480050" y="5676900"/>
          <p14:tracePt t="29980" x="5486400" y="5702300"/>
          <p14:tracePt t="29997" x="5499100" y="5721350"/>
          <p14:tracePt t="30013" x="5505450" y="5740400"/>
          <p14:tracePt t="30030" x="5511800" y="5759450"/>
          <p14:tracePt t="30315" x="5518150" y="5765800"/>
          <p14:tracePt t="30323" x="5499100" y="5708650"/>
          <p14:tracePt t="30324" x="5461000" y="5607050"/>
          <p14:tracePt t="30331" x="5403850" y="5473700"/>
          <p14:tracePt t="30331" x="5327650" y="5289550"/>
          <p14:tracePt t="30347" x="5181600" y="4940300"/>
          <p14:tracePt t="30362" x="5048250" y="4610100"/>
          <p14:tracePt t="30379" x="4953000" y="4337050"/>
          <p14:tracePt t="30395" x="4889500" y="4152900"/>
          <p14:tracePt t="30412" x="4857750" y="4013200"/>
          <p14:tracePt t="30429" x="4826000" y="3911600"/>
          <p14:tracePt t="30445" x="4819650" y="3848100"/>
          <p14:tracePt t="30462" x="4806950" y="3816350"/>
          <p14:tracePt t="30480" x="4800600" y="3797300"/>
          <p14:tracePt t="30738" x="4806950" y="3797300"/>
          <p14:tracePt t="30745" x="4813300" y="3797300"/>
          <p14:tracePt t="30756" x="4819650" y="3797300"/>
          <p14:tracePt t="30770" x="4826000" y="3797300"/>
          <p14:tracePt t="30794" x="4838700" y="3803650"/>
          <p14:tracePt t="30802" x="4838700" y="3810000"/>
          <p14:tracePt t="30806" x="4845050" y="3810000"/>
          <p14:tracePt t="30812" x="4851400" y="3810000"/>
          <p14:tracePt t="30829" x="4857750" y="3810000"/>
          <p14:tracePt t="30846" x="4864100" y="3816350"/>
          <p14:tracePt t="30883" x="4876800" y="3816350"/>
          <p14:tracePt t="31266" x="4876800" y="3822700"/>
          <p14:tracePt t="31275" x="4876800" y="3841750"/>
          <p14:tracePt t="31282" x="4876800" y="3848100"/>
          <p14:tracePt t="31284" x="4870450" y="3860800"/>
          <p14:tracePt t="31297" x="4864100" y="3873500"/>
          <p14:tracePt t="31312" x="4857750" y="3886200"/>
          <p14:tracePt t="31329" x="4851400" y="3892550"/>
          <p14:tracePt t="31490" x="4851400" y="3898900"/>
          <p14:tracePt t="31506" x="4857750" y="3898900"/>
          <p14:tracePt t="31530" x="4864100" y="3898900"/>
          <p14:tracePt t="31538" x="4870450" y="3898900"/>
          <p14:tracePt t="31554" x="4876800" y="3886200"/>
          <p14:tracePt t="31570" x="4876800" y="3879850"/>
          <p14:tracePt t="31571" x="4883150" y="3873500"/>
          <p14:tracePt t="31602" x="4883150" y="3867150"/>
          <p14:tracePt t="33505" x="4883150" y="3860800"/>
          <p14:tracePt t="33705" x="4876800" y="3860800"/>
          <p14:tracePt t="33729" x="4870450" y="3860800"/>
          <p14:tracePt t="33777" x="4864100" y="3860800"/>
          <p14:tracePt t="35841" x="4864100" y="3879850"/>
          <p14:tracePt t="35849" x="4826000" y="3943350"/>
          <p14:tracePt t="35861" x="4781550" y="4000500"/>
          <p14:tracePt t="35862" x="4654550" y="4121150"/>
          <p14:tracePt t="35879" x="4419600" y="4298950"/>
          <p14:tracePt t="35897" x="4273550" y="4368800"/>
          <p14:tracePt t="35914" x="4102100" y="4425950"/>
          <p14:tracePt t="35930" x="3930650" y="4457700"/>
          <p14:tracePt t="35945" x="3759200" y="4470400"/>
          <p14:tracePt t="35962" x="3556000" y="4470400"/>
          <p14:tracePt t="35978" x="3365500" y="4470400"/>
          <p14:tracePt t="35995" x="3175000" y="4470400"/>
          <p14:tracePt t="36012" x="2959100" y="4438650"/>
          <p14:tracePt t="36029" x="2705100" y="4368800"/>
          <p14:tracePt t="36045" x="2565400" y="4324350"/>
          <p14:tracePt t="36062" x="2451100" y="4292600"/>
          <p14:tracePt t="36079" x="2368550" y="4254500"/>
          <p14:tracePt t="36095" x="2311400" y="4210050"/>
          <p14:tracePt t="36112" x="2241550" y="4152900"/>
          <p14:tracePt t="36129" x="2197100" y="4108450"/>
          <p14:tracePt t="36145" x="2146300" y="4064000"/>
          <p14:tracePt t="36162" x="2095500" y="4025900"/>
          <p14:tracePt t="36179" x="2063750" y="4000500"/>
          <p14:tracePt t="36195" x="2032000" y="3981450"/>
          <p14:tracePt t="36212" x="2006600" y="3962400"/>
          <p14:tracePt t="36229" x="1962150" y="3924300"/>
          <p14:tracePt t="36245" x="1930400" y="3905250"/>
          <p14:tracePt t="36262" x="1905000" y="3879850"/>
          <p14:tracePt t="36279" x="1885950" y="3860800"/>
          <p14:tracePt t="36296" x="1873250" y="3854450"/>
          <p14:tracePt t="36312" x="1866900" y="3848100"/>
          <p14:tracePt t="37817" x="1885950" y="3860800"/>
          <p14:tracePt t="37824" x="2082800" y="3975100"/>
          <p14:tracePt t="37832" x="2597150" y="4216400"/>
          <p14:tracePt t="37844" x="3390900" y="4514850"/>
          <p14:tracePt t="37862" x="4286250" y="4762500"/>
          <p14:tracePt t="37879" x="5353050" y="5010150"/>
          <p14:tracePt t="37897" x="5588000" y="5041900"/>
          <p14:tracePt t="37911" x="5924550" y="5080000"/>
          <p14:tracePt t="37927" x="6146800" y="5080000"/>
          <p14:tracePt t="37945" x="6248400" y="5041900"/>
          <p14:tracePt t="37961" x="6330950" y="4953000"/>
          <p14:tracePt t="37978" x="6407150" y="4806950"/>
          <p14:tracePt t="37995" x="6457950" y="4629150"/>
          <p14:tracePt t="38012" x="6508750" y="4451350"/>
          <p14:tracePt t="38028" x="6559550" y="4260850"/>
          <p14:tracePt t="38045" x="6597650" y="4076700"/>
          <p14:tracePt t="38062" x="6623050" y="3898900"/>
          <p14:tracePt t="38079" x="6654800" y="3670300"/>
          <p14:tracePt t="38095" x="6705600" y="3352800"/>
          <p14:tracePt t="38095" x="6724650" y="3200400"/>
          <p14:tracePt t="38113" x="6743700" y="3048000"/>
          <p14:tracePt t="38128" x="6838950" y="2584450"/>
          <p14:tracePt t="38145" x="6921500" y="2298700"/>
          <p14:tracePt t="38161" x="6978650" y="2070100"/>
          <p14:tracePt t="38178" x="7029450" y="1917700"/>
          <p14:tracePt t="38195" x="7073900" y="1790700"/>
          <p14:tracePt t="38212" x="7092950" y="1720850"/>
          <p14:tracePt t="38228" x="7099300" y="1682750"/>
          <p14:tracePt t="38245" x="7099300" y="1670050"/>
          <p14:tracePt t="38262" x="7099300" y="1657350"/>
          <p14:tracePt t="38278" x="7099300" y="1651000"/>
          <p14:tracePt t="38295" x="7099300" y="1638300"/>
          <p14:tracePt t="38312" x="7099300" y="1600200"/>
          <p14:tracePt t="38330" x="7099300" y="1574800"/>
          <p14:tracePt t="38345" x="7092950" y="1549400"/>
          <p14:tracePt t="38363" x="7080250" y="1530350"/>
          <p14:tracePt t="38449" x="7080250" y="1524000"/>
          <p14:tracePt t="38457" x="7048500" y="1568450"/>
          <p14:tracePt t="38461" x="7029450" y="1682750"/>
          <p14:tracePt t="38477" x="6991350" y="1885950"/>
          <p14:tracePt t="38479" x="6940550" y="2260600"/>
          <p14:tracePt t="38494" x="6908800" y="2603500"/>
          <p14:tracePt t="38511" x="6908800" y="2946400"/>
          <p14:tracePt t="38527" x="6908800" y="3441700"/>
          <p14:tracePt t="38545" x="6959600" y="3810000"/>
          <p14:tracePt t="38562" x="6985000" y="4178300"/>
          <p14:tracePt t="38579" x="6985000" y="4546600"/>
          <p14:tracePt t="38595" x="6985000" y="4832350"/>
          <p14:tracePt t="38612" x="6985000" y="5073650"/>
          <p14:tracePt t="38629" x="7004050" y="5226050"/>
          <p14:tracePt t="38645" x="7010400" y="5384800"/>
          <p14:tracePt t="38662" x="7023100" y="5524500"/>
          <p14:tracePt t="38678" x="7035800" y="5619750"/>
          <p14:tracePt t="38695" x="7048500" y="5715000"/>
          <p14:tracePt t="38712" x="7061200" y="5784850"/>
          <p14:tracePt t="38712" x="7061200" y="5810250"/>
          <p14:tracePt t="38729" x="7073900" y="5861050"/>
          <p14:tracePt t="38745" x="7073900" y="5892800"/>
          <p14:tracePt t="38762" x="7073900" y="5924550"/>
          <p14:tracePt t="38779" x="7073900" y="5949950"/>
          <p14:tracePt t="38796" x="7073900" y="5975350"/>
          <p14:tracePt t="38812" x="7073900" y="6000750"/>
          <p14:tracePt t="38829" x="7073900" y="6013450"/>
          <p14:tracePt t="38845" x="7073900" y="6026150"/>
          <p14:tracePt t="38862" x="7073900" y="6032500"/>
          <p14:tracePt t="39097" x="7067550" y="6032500"/>
          <p14:tracePt t="39104" x="7054850" y="6013450"/>
          <p14:tracePt t="39113" x="7010400" y="5816600"/>
          <p14:tracePt t="39129" x="6959600" y="5638800"/>
          <p14:tracePt t="39130" x="6864350" y="5302250"/>
          <p14:tracePt t="39145" x="6775450" y="4984750"/>
          <p14:tracePt t="39161" x="6731000" y="4768850"/>
          <p14:tracePt t="39177" x="6705600" y="4591050"/>
          <p14:tracePt t="39194" x="6680200" y="4438650"/>
          <p14:tracePt t="39211" x="6680200" y="4298950"/>
          <p14:tracePt t="39228" x="6673850" y="4159250"/>
          <p14:tracePt t="39244" x="6654800" y="4019550"/>
          <p14:tracePt t="39261" x="6629400" y="3860800"/>
          <p14:tracePt t="39278" x="6623050" y="3721100"/>
          <p14:tracePt t="39295" x="6623050" y="3613150"/>
          <p14:tracePt t="39311" x="6623050" y="3524250"/>
          <p14:tracePt t="39311" x="6623050" y="3486150"/>
          <p14:tracePt t="39329" x="6616700" y="3397250"/>
          <p14:tracePt t="39345" x="6610350" y="3321050"/>
          <p14:tracePt t="39361" x="6597650" y="3232150"/>
          <p14:tracePt t="39378" x="6584950" y="3136900"/>
          <p14:tracePt t="39395" x="6565900" y="3035300"/>
          <p14:tracePt t="39411" x="6546850" y="2914650"/>
          <p14:tracePt t="39428" x="6521450" y="2800350"/>
          <p14:tracePt t="39445" x="6496050" y="2660650"/>
          <p14:tracePt t="39462" x="6477000" y="2527300"/>
          <p14:tracePt t="39478" x="6464300" y="2400300"/>
          <p14:tracePt t="39495" x="6457950" y="2292350"/>
          <p14:tracePt t="39511" x="6457950" y="2216150"/>
          <p14:tracePt t="39511" x="6457950" y="2178050"/>
          <p14:tracePt t="39529" x="6457950" y="2089150"/>
          <p14:tracePt t="39545" x="6464300" y="2051050"/>
          <p14:tracePt t="39561" x="6464300" y="2019300"/>
          <p14:tracePt t="39578" x="6470650" y="1981200"/>
          <p14:tracePt t="39595" x="6470650" y="1962150"/>
          <p14:tracePt t="39611" x="6470650" y="1943100"/>
          <p14:tracePt t="39680" x="6470650" y="1936750"/>
          <p14:tracePt t="39689" x="6432550" y="1962150"/>
          <p14:tracePt t="39698" x="6375400" y="2019300"/>
          <p14:tracePt t="39711" x="6235700" y="2286000"/>
          <p14:tracePt t="39713" x="6159500" y="2451100"/>
          <p14:tracePt t="39728" x="6089650" y="2800350"/>
          <p14:tracePt t="39745" x="6070600" y="3035300"/>
          <p14:tracePt t="39762" x="6089650" y="3232150"/>
          <p14:tracePt t="39778" x="6108700" y="3384550"/>
          <p14:tracePt t="39795" x="6134100" y="3492500"/>
          <p14:tracePt t="39813" x="6146800" y="3562350"/>
          <p14:tracePt t="39828" x="6159500" y="3575050"/>
          <p14:tracePt t="40049" x="6159500" y="3581400"/>
          <p14:tracePt t="40057" x="6159500" y="3600450"/>
          <p14:tracePt t="40064" x="6165850" y="3613150"/>
          <p14:tracePt t="40072" x="6172200" y="3625850"/>
          <p14:tracePt t="40077" x="6178550" y="3657600"/>
          <p14:tracePt t="40094" x="6191250" y="3683000"/>
          <p14:tracePt t="40111" x="6197600" y="3714750"/>
          <p14:tracePt t="40127" x="6216650" y="3752850"/>
          <p14:tracePt t="40145" x="6223000" y="3778250"/>
          <p14:tracePt t="40162" x="6235700" y="3803650"/>
          <p14:tracePt t="40179" x="6242050" y="3829050"/>
          <p14:tracePt t="40195" x="6248400" y="3860800"/>
          <p14:tracePt t="40212" x="6261100" y="3898900"/>
          <p14:tracePt t="40228" x="6273800" y="3937000"/>
          <p14:tracePt t="40245" x="6286500" y="3975100"/>
          <p14:tracePt t="40262" x="6292850" y="4006850"/>
          <p14:tracePt t="40279" x="6305550" y="4038600"/>
          <p14:tracePt t="40295" x="6311900" y="4057650"/>
          <p14:tracePt t="40295" x="6311900" y="4064000"/>
          <p14:tracePt t="40313" x="6318250" y="4083050"/>
          <p14:tracePt t="40329" x="6318250" y="4089400"/>
          <p14:tracePt t="40345" x="6324600" y="4102100"/>
          <p14:tracePt t="40362" x="6330950" y="4121150"/>
          <p14:tracePt t="40379" x="6330950" y="4140200"/>
          <p14:tracePt t="40395" x="6337300" y="4152900"/>
          <p14:tracePt t="40412" x="6343650" y="4171950"/>
          <p14:tracePt t="40428" x="6350000" y="4191000"/>
          <p14:tracePt t="40445" x="6356350" y="4203700"/>
          <p14:tracePt t="40462" x="6362700" y="4210050"/>
          <p14:tracePt t="40479" x="6362700" y="4216400"/>
          <p14:tracePt t="40633" x="6369050" y="4216400"/>
          <p14:tracePt t="40696" x="6369050" y="4210050"/>
          <p14:tracePt t="40706" x="6369050" y="4178300"/>
          <p14:tracePt t="40712" x="6362700" y="4146550"/>
          <p14:tracePt t="40727" x="6350000" y="4083050"/>
          <p14:tracePt t="40729" x="6343650" y="4019550"/>
          <p14:tracePt t="40744" x="6324600" y="3975100"/>
          <p14:tracePt t="40761" x="6318250" y="3937000"/>
          <p14:tracePt t="40777" x="6305550" y="3917950"/>
          <p14:tracePt t="40794" x="6305550" y="3898900"/>
          <p14:tracePt t="40811" x="6299200" y="3879850"/>
          <p14:tracePt t="40829" x="6292850" y="3867150"/>
          <p14:tracePt t="40845" x="6292850" y="3860800"/>
          <p14:tracePt t="41001" x="6280150" y="3860800"/>
          <p14:tracePt t="41008" x="6261100" y="3860800"/>
          <p14:tracePt t="41020" x="6242050" y="3860800"/>
          <p14:tracePt t="41021" x="6216650" y="3860800"/>
          <p14:tracePt t="41027" x="6153150" y="3860800"/>
          <p14:tracePt t="41044" x="6115050" y="3867150"/>
          <p14:tracePt t="41061" x="6096000" y="3867150"/>
          <p14:tracePt t="41077" x="6089650" y="3873500"/>
          <p14:tracePt t="41094" x="6083300" y="3873500"/>
          <p14:tracePt t="41560" x="6089650" y="3873500"/>
          <p14:tracePt t="41601" x="6096000" y="3873500"/>
          <p14:tracePt t="41609" x="6102350" y="3873500"/>
          <p14:tracePt t="41632" x="6108700" y="3873500"/>
          <p14:tracePt t="41641" x="6115050" y="3873500"/>
          <p14:tracePt t="41648" x="6121400" y="3873500"/>
          <p14:tracePt t="41657" x="6127750" y="3867150"/>
          <p14:tracePt t="41661" x="6140450" y="3867150"/>
          <p14:tracePt t="41677" x="6159500" y="3867150"/>
          <p14:tracePt t="41694" x="6165850" y="3867150"/>
          <p14:tracePt t="41711" x="6178550" y="3867150"/>
          <p14:tracePt t="41770" x="6184900" y="3867150"/>
          <p14:tracePt t="41800" x="6191250" y="3867150"/>
          <p14:tracePt t="43840" x="6191250" y="3860800"/>
          <p14:tracePt t="43847" x="6191250" y="3854450"/>
          <p14:tracePt t="43861" x="6191250" y="3848100"/>
          <p14:tracePt t="43862" x="6191250" y="3841750"/>
          <p14:tracePt t="47889" x="6191250" y="3835400"/>
          <p14:tracePt t="47897" x="6191250" y="3778250"/>
          <p14:tracePt t="47904" x="6203950" y="3625850"/>
          <p14:tracePt t="47913" x="6242050" y="3429000"/>
          <p14:tracePt t="47929" x="6286500" y="3270250"/>
          <p14:tracePt t="47946" x="6330950" y="3117850"/>
          <p14:tracePt t="47963" x="6381750" y="2959100"/>
          <p14:tracePt t="47979" x="6426200" y="2781300"/>
          <p14:tracePt t="47997" x="6489700" y="2559050"/>
          <p14:tracePt t="48012" x="6565900" y="2292350"/>
          <p14:tracePt t="48029" x="6610350" y="2114550"/>
          <p14:tracePt t="48045" x="6635750" y="2000250"/>
          <p14:tracePt t="48062" x="6654800" y="1949450"/>
          <p14:tracePt t="48079" x="6654800" y="1930400"/>
          <p14:tracePt t="48095" x="6654800" y="1924050"/>
          <p14:tracePt t="48217" x="6661150" y="1917700"/>
          <p14:tracePt t="48225" x="6667500" y="1885950"/>
          <p14:tracePt t="48229" x="6692900" y="1809750"/>
          <p14:tracePt t="48245" x="6711950" y="1714500"/>
          <p14:tracePt t="48263" x="6737350" y="1625600"/>
          <p14:tracePt t="48279" x="6756400" y="1549400"/>
          <p14:tracePt t="48296" x="6762750" y="1492250"/>
          <p14:tracePt t="48312" x="6775450" y="1435100"/>
          <p14:tracePt t="48330" x="6775450" y="1422400"/>
          <p14:tracePt t="48481" x="6775450" y="1416050"/>
          <p14:tracePt t="48489" x="6775450" y="1409700"/>
          <p14:tracePt t="48493" x="6775450" y="1397000"/>
          <p14:tracePt t="48511" x="6775450" y="1371600"/>
          <p14:tracePt t="48513" x="6775450" y="1365250"/>
          <p14:tracePt t="48528" x="6775450" y="1339850"/>
          <p14:tracePt t="48545" x="6775450" y="1327150"/>
          <p14:tracePt t="48563" x="6775450" y="1320800"/>
          <p14:tracePt t="48580" x="6775450" y="1314450"/>
          <p14:tracePt t="48777" x="6769100" y="1333500"/>
          <p14:tracePt t="48785" x="6762750" y="1371600"/>
          <p14:tracePt t="48790" x="6762750" y="1390650"/>
          <p14:tracePt t="48795" x="6762750" y="1460500"/>
          <p14:tracePt t="48811" x="6762750" y="1536700"/>
          <p14:tracePt t="48829" x="6762750" y="1644650"/>
          <p14:tracePt t="48845" x="6762750" y="1752600"/>
          <p14:tracePt t="48863" x="6762750" y="1885950"/>
          <p14:tracePt t="48879" x="6762750" y="2019300"/>
          <p14:tracePt t="48896" x="6762750" y="2146300"/>
          <p14:tracePt t="48912" x="6762750" y="2292350"/>
          <p14:tracePt t="48930" x="6769100" y="2374900"/>
          <p14:tracePt t="48946" x="6781800" y="2463800"/>
          <p14:tracePt t="48963" x="6794500" y="2552700"/>
          <p14:tracePt t="48979" x="6800850" y="2628900"/>
          <p14:tracePt t="48996" x="6813550" y="2730500"/>
          <p14:tracePt t="49012" x="6826250" y="2819400"/>
          <p14:tracePt t="49029" x="6826250" y="2889250"/>
          <p14:tracePt t="49045" x="6826250" y="2971800"/>
          <p14:tracePt t="49063" x="6826250" y="3048000"/>
          <p14:tracePt t="49079" x="6826250" y="3136900"/>
          <p14:tracePt t="49079" x="6826250" y="3187700"/>
          <p14:tracePt t="49097" x="6826250" y="3232150"/>
          <p14:tracePt t="49112" x="6826250" y="3422650"/>
          <p14:tracePt t="49130" x="6826250" y="3587750"/>
          <p14:tracePt t="49145" x="6845300" y="3733800"/>
          <p14:tracePt t="49162" x="6864350" y="3867150"/>
          <p14:tracePt t="49179" x="6883400" y="3987800"/>
          <p14:tracePt t="49196" x="6908800" y="4114800"/>
          <p14:tracePt t="49212" x="6921500" y="4235450"/>
          <p14:tracePt t="49229" x="6927850" y="4375150"/>
          <p14:tracePt t="49246" x="6927850" y="4514850"/>
          <p14:tracePt t="49263" x="6946900" y="4654550"/>
          <p14:tracePt t="49279" x="6965950" y="4775200"/>
          <p14:tracePt t="49296" x="6978650" y="4883150"/>
          <p14:tracePt t="49312" x="7010400" y="5022850"/>
          <p14:tracePt t="49330" x="7023100" y="5099050"/>
          <p14:tracePt t="49346" x="7035800" y="5181600"/>
          <p14:tracePt t="49362" x="7035800" y="5245100"/>
          <p14:tracePt t="49379" x="7035800" y="5302250"/>
          <p14:tracePt t="49396" x="7035800" y="5378450"/>
          <p14:tracePt t="49412" x="7035800" y="5429250"/>
          <p14:tracePt t="49429" x="7035800" y="5473700"/>
          <p14:tracePt t="49446" x="7035800" y="5530850"/>
          <p14:tracePt t="49463" x="7035800" y="5581650"/>
          <p14:tracePt t="49479" x="7035800" y="5651500"/>
          <p14:tracePt t="49479" x="7035800" y="5695950"/>
          <p14:tracePt t="49497" x="7035800" y="5740400"/>
          <p14:tracePt t="49512" x="7029450" y="5911850"/>
          <p14:tracePt t="49529" x="7016750" y="6038850"/>
          <p14:tracePt t="49546" x="6997700" y="6153150"/>
          <p14:tracePt t="49562" x="6985000" y="6248400"/>
          <p14:tracePt t="49579" x="6985000" y="6311900"/>
          <p14:tracePt t="49596" x="6985000" y="6375400"/>
          <p14:tracePt t="49613" x="6985000" y="6426200"/>
          <p14:tracePt t="49629" x="6985000" y="6470650"/>
          <p14:tracePt t="49645" x="6985000" y="6489700"/>
          <p14:tracePt t="49662" x="6985000" y="6502400"/>
          <p14:tracePt t="50001" x="6985000" y="6496050"/>
          <p14:tracePt t="50009" x="6985000" y="6470650"/>
          <p14:tracePt t="50012" x="6985000" y="6426200"/>
          <p14:tracePt t="50030" x="6985000" y="6388100"/>
          <p14:tracePt t="50045" x="6978650" y="6375400"/>
          <p14:tracePt t="50062" x="6978650" y="6362700"/>
          <p14:tracePt t="50169" x="6972300" y="6356350"/>
          <p14:tracePt t="50178" x="6946900" y="6286500"/>
          <p14:tracePt t="50179" x="6902450" y="6159500"/>
          <p14:tracePt t="50195" x="6851650" y="6057900"/>
          <p14:tracePt t="50213" x="6832600" y="5988050"/>
          <p14:tracePt t="50229" x="6832600" y="5943600"/>
          <p14:tracePt t="50246" x="6826250" y="5924550"/>
          <p14:tracePt t="50262" x="6826250" y="5905500"/>
          <p14:tracePt t="50279" x="6826250" y="5892800"/>
          <p14:tracePt t="50296" x="6826250" y="5867400"/>
          <p14:tracePt t="50296" x="6826250" y="5861050"/>
          <p14:tracePt t="50313" x="6819900" y="5835650"/>
          <p14:tracePt t="50329" x="6813550" y="5829300"/>
          <p14:tracePt t="50382" x="6813550" y="5822950"/>
          <p14:tracePt t="50969" x="6813550" y="5810250"/>
          <p14:tracePt t="50976" x="6800850" y="5727700"/>
          <p14:tracePt t="50988" x="6781800" y="5664200"/>
          <p14:tracePt t="50989" x="6769100" y="5600700"/>
          <p14:tracePt t="50989" x="6750050" y="5518150"/>
          <p14:tracePt t="51001" x="6718300" y="5448300"/>
          <p14:tracePt t="51013" x="6635750" y="5245100"/>
          <p14:tracePt t="51028" x="6572250" y="5073650"/>
          <p14:tracePt t="51046" x="6534150" y="4927600"/>
          <p14:tracePt t="51062" x="6508750" y="4800600"/>
          <p14:tracePt t="51079" x="6496050" y="4641850"/>
          <p14:tracePt t="51095" x="6483350" y="4502150"/>
          <p14:tracePt t="51112" x="6483350" y="4381500"/>
          <p14:tracePt t="51112" x="6483350" y="4343400"/>
          <p14:tracePt t="51129" x="6477000" y="4279900"/>
          <p14:tracePt t="51145" x="6470650" y="4248150"/>
          <p14:tracePt t="51162" x="6457950" y="4203700"/>
          <p14:tracePt t="51179" x="6445250" y="4184650"/>
          <p14:tracePt t="51195" x="6438900" y="4165600"/>
          <p14:tracePt t="51212" x="6432550" y="4159250"/>
          <p14:tracePt t="51229" x="6419850" y="4140200"/>
          <p14:tracePt t="51246" x="6413500" y="4127500"/>
          <p14:tracePt t="51262" x="6400800" y="4114800"/>
          <p14:tracePt t="51279" x="6381750" y="4076700"/>
          <p14:tracePt t="51296" x="6375400" y="4044950"/>
          <p14:tracePt t="51296" x="6362700" y="4013200"/>
          <p14:tracePt t="51313" x="6343650" y="3987800"/>
          <p14:tracePt t="51330" x="6330950" y="3962400"/>
          <p14:tracePt t="51345" x="6318250" y="3949700"/>
          <p14:tracePt t="51362" x="6311900" y="3943350"/>
          <p14:tracePt t="51379" x="6305550" y="3937000"/>
          <p14:tracePt t="51426" x="6299200" y="3937000"/>
          <p14:tracePt t="51430" x="6292850" y="3937000"/>
          <p14:tracePt t="51445" x="6280150" y="3930650"/>
          <p14:tracePt t="51461" x="6254750" y="3924300"/>
          <p14:tracePt t="51463" x="6242050" y="3917950"/>
          <p14:tracePt t="51478" x="6210300" y="3917950"/>
          <p14:tracePt t="51495" x="6197600" y="3917950"/>
          <p14:tracePt t="51512" x="6172200" y="3911600"/>
          <p14:tracePt t="51530" x="6159500" y="3905250"/>
          <p14:tracePt t="51801" x="6153150" y="3905250"/>
          <p14:tracePt t="51809" x="6153150" y="3898900"/>
          <p14:tracePt t="51817" x="6153150" y="3886200"/>
          <p14:tracePt t="51825" x="6153150" y="3879850"/>
          <p14:tracePt t="51828" x="6153150" y="3860800"/>
          <p14:tracePt t="51844" x="6153150" y="3854450"/>
          <p14:tracePt t="51861" x="6153150" y="3848100"/>
          <p14:tracePt t="53217" x="6203950" y="3848100"/>
          <p14:tracePt t="53224" x="6299200" y="3848100"/>
          <p14:tracePt t="53233" x="6477000" y="3816350"/>
          <p14:tracePt t="53241" x="6718300" y="3784600"/>
          <p14:tracePt t="53246" x="7264400" y="3702050"/>
          <p14:tracePt t="53263" x="7823200" y="3556000"/>
          <p14:tracePt t="53280" x="8242300" y="3384550"/>
          <p14:tracePt t="53295" x="8407400" y="3251200"/>
          <p14:tracePt t="53295" x="8451850" y="3187700"/>
          <p14:tracePt t="53313" x="8496300" y="3048000"/>
          <p14:tracePt t="53329" x="8496300" y="2901950"/>
          <p14:tracePt t="53345" x="8483600" y="2768600"/>
          <p14:tracePt t="53362" x="8458200" y="2667000"/>
          <p14:tracePt t="53379" x="8420100" y="2571750"/>
          <p14:tracePt t="53395" x="8375650" y="2470150"/>
          <p14:tracePt t="53412" x="8305800" y="2355850"/>
          <p14:tracePt t="53428" x="8229600" y="2235200"/>
          <p14:tracePt t="53445" x="8166100" y="2133600"/>
          <p14:tracePt t="53462" x="8102600" y="2044700"/>
          <p14:tracePt t="53479" x="8070850" y="1987550"/>
          <p14:tracePt t="53495" x="8051800" y="1924050"/>
          <p14:tracePt t="53512" x="8039100" y="1873250"/>
          <p14:tracePt t="53529" x="8032750" y="1828800"/>
          <p14:tracePt t="53545" x="8032750" y="1822450"/>
          <p14:tracePt t="53697" x="8032750" y="1898650"/>
          <p14:tracePt t="53705" x="8020050" y="2032000"/>
          <p14:tracePt t="53712" x="8020050" y="2279650"/>
          <p14:tracePt t="53714" x="8020050" y="2527300"/>
          <p14:tracePt t="53728" x="8007350" y="3359150"/>
          <p14:tracePt t="53745" x="7994650" y="3943350"/>
          <p14:tracePt t="53761" x="7994650" y="4489450"/>
          <p14:tracePt t="53779" x="7994650" y="5035550"/>
          <p14:tracePt t="53795" x="7994650" y="5581650"/>
          <p14:tracePt t="53812" x="8058150" y="6057900"/>
          <p14:tracePt t="53829" x="8115300" y="6496050"/>
          <p14:tracePt t="53846" x="8166100" y="6819900"/>
          <p14:tracePt t="53862" x="8191500" y="6851650"/>
          <p14:tracePt t="53879" x="8204200" y="6851650"/>
          <p14:tracePt t="53895" x="8223250" y="6851650"/>
          <p14:tracePt t="53940" x="8229600" y="6851650"/>
          <p14:tracePt t="54089" x="8229600" y="6838950"/>
          <p14:tracePt t="54097" x="8242300" y="6762750"/>
          <p14:tracePt t="54111" x="8235950" y="6451600"/>
          <p14:tracePt t="54112" x="8204200" y="6191250"/>
          <p14:tracePt t="54128" x="8083550" y="5340350"/>
          <p14:tracePt t="54144" x="7950200" y="4610100"/>
          <p14:tracePt t="54163" x="7867650" y="3994150"/>
          <p14:tracePt t="54179" x="7854950" y="3448050"/>
          <p14:tracePt t="54196" x="7854950" y="3003550"/>
          <p14:tracePt t="54212" x="7854950" y="2609850"/>
          <p14:tracePt t="54229" x="7854950" y="2292350"/>
          <p14:tracePt t="54245" x="7854950" y="2070100"/>
          <p14:tracePt t="54262" x="7854950" y="1930400"/>
          <p14:tracePt t="54279" x="7842250" y="1854200"/>
          <p14:tracePt t="54295" x="7835900" y="1822450"/>
          <p14:tracePt t="54295" x="7835900" y="1816100"/>
          <p14:tracePt t="54464" x="7823200" y="1809750"/>
          <p14:tracePt t="54471" x="7797800" y="1841500"/>
          <p14:tracePt t="54480" x="7753350" y="1981200"/>
          <p14:tracePt t="54482" x="7683500" y="2247900"/>
          <p14:tracePt t="54494" x="7556500" y="2819400"/>
          <p14:tracePt t="54511" x="7473950" y="3384550"/>
          <p14:tracePt t="54528" x="7372350" y="4152900"/>
          <p14:tracePt t="54545" x="7340600" y="4533900"/>
          <p14:tracePt t="54561" x="7340600" y="4851400"/>
          <p14:tracePt t="54578" x="7340600" y="5022850"/>
          <p14:tracePt t="54595" x="7340600" y="5156200"/>
          <p14:tracePt t="54612" x="7346950" y="5251450"/>
          <p14:tracePt t="54628" x="7359650" y="5327650"/>
          <p14:tracePt t="54645" x="7359650" y="5372100"/>
          <p14:tracePt t="54662" x="7366000" y="5397500"/>
          <p14:tracePt t="54678" x="7378700" y="5422900"/>
          <p14:tracePt t="54695" x="7378700" y="5454650"/>
          <p14:tracePt t="54712" x="7410450" y="5568950"/>
          <p14:tracePt t="54729" x="7435850" y="5676900"/>
          <p14:tracePt t="54745" x="7467600" y="5810250"/>
          <p14:tracePt t="54762" x="7505700" y="5943600"/>
          <p14:tracePt t="54778" x="7531100" y="6064250"/>
          <p14:tracePt t="54795" x="7556500" y="6146800"/>
          <p14:tracePt t="54812" x="7581900" y="6210300"/>
          <p14:tracePt t="54828" x="7581900" y="6223000"/>
          <p14:tracePt t="54845" x="7581900" y="6229350"/>
          <p14:tracePt t="54953" x="7581900" y="6235700"/>
          <p14:tracePt t="54961" x="7581900" y="6248400"/>
          <p14:tracePt t="54970" x="7588250" y="6254750"/>
          <p14:tracePt t="54971" x="7588250" y="6261100"/>
          <p14:tracePt t="55113" x="7588250" y="6242050"/>
          <p14:tracePt t="55121" x="7588250" y="6210300"/>
          <p14:tracePt t="55126" x="7575550" y="6127750"/>
          <p14:tracePt t="55144" x="7550150" y="6076950"/>
          <p14:tracePt t="55146" x="7480300" y="5962650"/>
          <p14:tracePt t="55161" x="7372350" y="5842000"/>
          <p14:tracePt t="55178" x="7296150" y="5791200"/>
          <p14:tracePt t="55194" x="7226300" y="5759450"/>
          <p14:tracePt t="55212" x="7143750" y="5746750"/>
          <p14:tracePt t="55229" x="7016750" y="5746750"/>
          <p14:tracePt t="55245" x="6870700" y="5772150"/>
          <p14:tracePt t="55262" x="6686550" y="5854700"/>
          <p14:tracePt t="55278" x="6432550" y="5988050"/>
          <p14:tracePt t="55296" x="6153150" y="6146800"/>
          <p14:tracePt t="55312" x="5784850" y="6343650"/>
          <p14:tracePt t="55345" x="5645150" y="6419850"/>
          <p14:tracePt t="55349" x="5549900" y="6470650"/>
          <p14:tracePt t="55362" x="5480050" y="6502400"/>
          <p14:tracePt t="55379" x="5429250" y="6527800"/>
          <p14:tracePt t="55396" x="5365750" y="6534150"/>
          <p14:tracePt t="55413" x="5257800" y="6553200"/>
          <p14:tracePt t="55429" x="5111750" y="6553200"/>
          <p14:tracePt t="55445" x="4959350" y="6553200"/>
          <p14:tracePt t="55462" x="4775200" y="6540500"/>
          <p14:tracePt t="55478" x="4603750" y="6508750"/>
          <p14:tracePt t="55495" x="4489450" y="6483350"/>
          <p14:tracePt t="55511" x="4394200" y="6470650"/>
          <p14:tracePt t="55529" x="4356100" y="6470650"/>
          <p14:tracePt t="55545" x="4343400" y="6470650"/>
          <p14:tracePt t="55562" x="4330700" y="6470650"/>
          <p14:tracePt t="56161" x="4318000" y="6457950"/>
          <p14:tracePt t="56168" x="4254500" y="6394450"/>
          <p14:tracePt t="56176" x="4178300" y="6343650"/>
          <p14:tracePt t="56196" x="4127500" y="6318250"/>
          <p14:tracePt t="56198" x="4044950" y="6286500"/>
          <p14:tracePt t="56213" x="3994150" y="6261100"/>
          <p14:tracePt t="56228" x="3962400" y="6248400"/>
          <p14:tracePt t="56245" x="3949700" y="6242050"/>
          <p14:tracePt t="56853" x="0" y="0"/>
        </p14:tracePtLst>
      </p14:laserTraceLst>
    </p:ext>
  </p:extLst>
</p:sld>
</file>

<file path=ppt/theme/theme1.xml><?xml version="1.0" encoding="utf-8"?>
<a:theme xmlns:a="http://schemas.openxmlformats.org/drawingml/2006/main" name="1_SliconLabsTemplate">
  <a:themeElements>
    <a:clrScheme name="">
      <a:dk1>
        <a:srgbClr val="000000"/>
      </a:dk1>
      <a:lt1>
        <a:srgbClr val="FFFFFF"/>
      </a:lt1>
      <a:dk2>
        <a:srgbClr val="990000"/>
      </a:dk2>
      <a:lt2>
        <a:srgbClr val="808080"/>
      </a:lt2>
      <a:accent1>
        <a:srgbClr val="336699"/>
      </a:accent1>
      <a:accent2>
        <a:srgbClr val="9BA0AF"/>
      </a:accent2>
      <a:accent3>
        <a:srgbClr val="FFFFFF"/>
      </a:accent3>
      <a:accent4>
        <a:srgbClr val="000000"/>
      </a:accent4>
      <a:accent5>
        <a:srgbClr val="ADB8CA"/>
      </a:accent5>
      <a:accent6>
        <a:srgbClr val="8C919E"/>
      </a:accent6>
      <a:hlink>
        <a:srgbClr val="0033CC"/>
      </a:hlink>
      <a:folHlink>
        <a:srgbClr val="B2B2B2"/>
      </a:folHlink>
    </a:clrScheme>
    <a:fontScheme name="1_SliconLabs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82048" tIns="41025" rIns="82048" bIns="41025"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82048" tIns="41025" rIns="82048" bIns="41025"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SliconLabs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liconLabs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liconLabs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liconLabs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liconLabs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liconLabs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liconLabs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liconLabsTemplate 8">
        <a:dk1>
          <a:srgbClr val="000000"/>
        </a:dk1>
        <a:lt1>
          <a:srgbClr val="FFFFFF"/>
        </a:lt1>
        <a:dk2>
          <a:srgbClr val="990000"/>
        </a:dk2>
        <a:lt2>
          <a:srgbClr val="808080"/>
        </a:lt2>
        <a:accent1>
          <a:srgbClr val="1C95C0"/>
        </a:accent1>
        <a:accent2>
          <a:srgbClr val="164196"/>
        </a:accent2>
        <a:accent3>
          <a:srgbClr val="FFFFFF"/>
        </a:accent3>
        <a:accent4>
          <a:srgbClr val="000000"/>
        </a:accent4>
        <a:accent5>
          <a:srgbClr val="ABC8DC"/>
        </a:accent5>
        <a:accent6>
          <a:srgbClr val="133A87"/>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721</TotalTime>
  <Words>4463</Words>
  <Application>Microsoft Office PowerPoint</Application>
  <PresentationFormat>On-screen Show (4:3)</PresentationFormat>
  <Paragraphs>648</Paragraphs>
  <Slides>27</Slides>
  <Notes>25</Notes>
  <HiddenSlides>0</HiddenSlides>
  <MMClips>25</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1_SliconLabsTemplate</vt:lpstr>
      <vt:lpstr>Interrupts</vt:lpstr>
      <vt:lpstr>Recommended Reference</vt:lpstr>
      <vt:lpstr>Interrupts</vt:lpstr>
      <vt:lpstr>Introduction </vt:lpstr>
      <vt:lpstr>Introduction </vt:lpstr>
      <vt:lpstr>Execution Flow</vt:lpstr>
      <vt:lpstr>Interrupt Organization</vt:lpstr>
      <vt:lpstr>Interrupt Summary</vt:lpstr>
      <vt:lpstr>Interrupt Summary</vt:lpstr>
      <vt:lpstr>Interrupt Organization</vt:lpstr>
      <vt:lpstr>Enabling and Disabling Interrupts</vt:lpstr>
      <vt:lpstr>Programmable Interrupt Priority Levels</vt:lpstr>
      <vt:lpstr>Programmable Interrupt Priority Levels</vt:lpstr>
      <vt:lpstr>Fixed Priority Order</vt:lpstr>
      <vt:lpstr>Interrupt Priority Example</vt:lpstr>
      <vt:lpstr>Interrupt Pending Flags </vt:lpstr>
      <vt:lpstr>External Interrupts: /INT0 and /INT1</vt:lpstr>
      <vt:lpstr>TCON Register</vt:lpstr>
      <vt:lpstr>External Interrupts—Interrupt 6 and 7</vt:lpstr>
      <vt:lpstr>External Interrupts—P3IF Register</vt:lpstr>
      <vt:lpstr>IE—Interrupt Enable</vt:lpstr>
      <vt:lpstr>EIE1—Extended Interrupt Enable 1</vt:lpstr>
      <vt:lpstr>EIE2—Extended Interrupt Enable 2</vt:lpstr>
      <vt:lpstr>IP—Interrupt Priority</vt:lpstr>
      <vt:lpstr>EIP1—Extended Interrupt Priority 1</vt:lpstr>
      <vt:lpstr>EIP2—Extended Interrupt Priority 2</vt:lpstr>
      <vt:lpstr>www.silabs.com/MCU</vt:lpstr>
    </vt:vector>
  </TitlesOfParts>
  <Company>Silicon Laboratories,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7</dc:title>
  <dc:creator>Corporate Employee</dc:creator>
  <cp:lastModifiedBy>Yasser</cp:lastModifiedBy>
  <cp:revision>38</cp:revision>
  <dcterms:created xsi:type="dcterms:W3CDTF">2007-06-06T14:38:21Z</dcterms:created>
  <dcterms:modified xsi:type="dcterms:W3CDTF">2013-10-12T14:15:48Z</dcterms:modified>
</cp:coreProperties>
</file>