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24"/>
  </p:notesMasterIdLst>
  <p:handoutMasterIdLst>
    <p:handoutMasterId r:id="rId25"/>
  </p:handoutMasterIdLst>
  <p:sldIdLst>
    <p:sldId id="354" r:id="rId2"/>
    <p:sldId id="409" r:id="rId3"/>
    <p:sldId id="355" r:id="rId4"/>
    <p:sldId id="403" r:id="rId5"/>
    <p:sldId id="404" r:id="rId6"/>
    <p:sldId id="388" r:id="rId7"/>
    <p:sldId id="389" r:id="rId8"/>
    <p:sldId id="390" r:id="rId9"/>
    <p:sldId id="391" r:id="rId10"/>
    <p:sldId id="392" r:id="rId11"/>
    <p:sldId id="393" r:id="rId12"/>
    <p:sldId id="394" r:id="rId13"/>
    <p:sldId id="411" r:id="rId14"/>
    <p:sldId id="412" r:id="rId15"/>
    <p:sldId id="406" r:id="rId16"/>
    <p:sldId id="395" r:id="rId17"/>
    <p:sldId id="396" r:id="rId18"/>
    <p:sldId id="397" r:id="rId19"/>
    <p:sldId id="398" r:id="rId20"/>
    <p:sldId id="399" r:id="rId21"/>
    <p:sldId id="400" r:id="rId22"/>
    <p:sldId id="410" r:id="rId23"/>
  </p:sldIdLst>
  <p:sldSz cx="9144000" cy="6858000" type="screen4x3"/>
  <p:notesSz cx="6858000" cy="9199563"/>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EAFAFE"/>
    <a:srgbClr val="8CE0F4"/>
    <a:srgbClr val="89D5F3"/>
    <a:srgbClr val="CCFFFF"/>
    <a:srgbClr val="95D4F7"/>
    <a:srgbClr val="7387A5"/>
    <a:srgbClr val="2552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88929" autoAdjust="0"/>
  </p:normalViewPr>
  <p:slideViewPr>
    <p:cSldViewPr snapToGrid="0" showGuides="1">
      <p:cViewPr varScale="1">
        <p:scale>
          <a:sx n="105" d="100"/>
          <a:sy n="105" d="100"/>
        </p:scale>
        <p:origin x="-179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hdr" sz="quarter"/>
          </p:nvPr>
        </p:nvSpPr>
        <p:spPr bwMode="auto">
          <a:xfrm>
            <a:off x="0" y="0"/>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20867" name="Rectangle 3"/>
          <p:cNvSpPr>
            <a:spLocks noGrp="1" noChangeArrowheads="1"/>
          </p:cNvSpPr>
          <p:nvPr>
            <p:ph type="dt" sz="quarter" idx="1"/>
          </p:nvPr>
        </p:nvSpPr>
        <p:spPr bwMode="auto">
          <a:xfrm>
            <a:off x="3886200" y="0"/>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20868" name="Rectangle 4"/>
          <p:cNvSpPr>
            <a:spLocks noGrp="1" noChangeArrowheads="1"/>
          </p:cNvSpPr>
          <p:nvPr>
            <p:ph type="ftr" sz="quarter" idx="2"/>
          </p:nvPr>
        </p:nvSpPr>
        <p:spPr bwMode="auto">
          <a:xfrm>
            <a:off x="0" y="8739188"/>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20869" name="Rectangle 5"/>
          <p:cNvSpPr>
            <a:spLocks noGrp="1" noChangeArrowheads="1"/>
          </p:cNvSpPr>
          <p:nvPr>
            <p:ph type="sldNum" sz="quarter" idx="3"/>
          </p:nvPr>
        </p:nvSpPr>
        <p:spPr bwMode="auto">
          <a:xfrm>
            <a:off x="3886200" y="8739188"/>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4C09733-EF4B-4699-988C-D5D6FFD20C99}" type="slidenum">
              <a:rPr lang="en-US" altLang="en-US"/>
              <a:pPr/>
              <a:t>‹#›</a:t>
            </a:fld>
            <a:endParaRPr lang="en-US" altLang="en-US"/>
          </a:p>
        </p:txBody>
      </p:sp>
    </p:spTree>
    <p:extLst>
      <p:ext uri="{BB962C8B-B14F-4D97-AF65-F5344CB8AC3E}">
        <p14:creationId xmlns:p14="http://schemas.microsoft.com/office/powerpoint/2010/main" val="576957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US" altLang="en-US"/>
          </a:p>
        </p:txBody>
      </p:sp>
      <p:sp>
        <p:nvSpPr>
          <p:cNvPr id="6147" name="Rectangle 3"/>
          <p:cNvSpPr>
            <a:spLocks noGrp="1" noChangeArrowheads="1"/>
          </p:cNvSpPr>
          <p:nvPr>
            <p:ph type="dt" idx="1"/>
          </p:nvPr>
        </p:nvSpPr>
        <p:spPr bwMode="auto">
          <a:xfrm>
            <a:off x="3886200" y="0"/>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US" altLang="en-US"/>
          </a:p>
        </p:txBody>
      </p:sp>
      <p:sp>
        <p:nvSpPr>
          <p:cNvPr id="6148" name="Rectangle 4"/>
          <p:cNvSpPr>
            <a:spLocks noGrp="1" noRot="1" noChangeAspect="1" noChangeArrowheads="1" noTextEdit="1"/>
          </p:cNvSpPr>
          <p:nvPr>
            <p:ph type="sldImg" idx="2"/>
          </p:nvPr>
        </p:nvSpPr>
        <p:spPr bwMode="auto">
          <a:xfrm>
            <a:off x="1130300" y="690563"/>
            <a:ext cx="4598988" cy="344963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70388"/>
            <a:ext cx="5029200" cy="413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150" name="Rectangle 6"/>
          <p:cNvSpPr>
            <a:spLocks noGrp="1" noChangeArrowheads="1"/>
          </p:cNvSpPr>
          <p:nvPr>
            <p:ph type="ftr" sz="quarter" idx="4"/>
          </p:nvPr>
        </p:nvSpPr>
        <p:spPr bwMode="auto">
          <a:xfrm>
            <a:off x="0" y="8739188"/>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US" altLang="en-US"/>
          </a:p>
        </p:txBody>
      </p:sp>
      <p:sp>
        <p:nvSpPr>
          <p:cNvPr id="6151" name="Rectangle 7"/>
          <p:cNvSpPr>
            <a:spLocks noGrp="1" noChangeArrowheads="1"/>
          </p:cNvSpPr>
          <p:nvPr>
            <p:ph type="sldNum" sz="quarter" idx="5"/>
          </p:nvPr>
        </p:nvSpPr>
        <p:spPr bwMode="auto">
          <a:xfrm>
            <a:off x="3886200" y="8739188"/>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E6E32F33-ABDB-4D5B-A951-418CAC8C2EAC}" type="slidenum">
              <a:rPr lang="en-US" altLang="en-US"/>
              <a:pPr/>
              <a:t>‹#›</a:t>
            </a:fld>
            <a:endParaRPr lang="en-US" altLang="en-US"/>
          </a:p>
        </p:txBody>
      </p:sp>
    </p:spTree>
    <p:extLst>
      <p:ext uri="{BB962C8B-B14F-4D97-AF65-F5344CB8AC3E}">
        <p14:creationId xmlns:p14="http://schemas.microsoft.com/office/powerpoint/2010/main" val="132931287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A779CB-EE7B-4626-BA36-27EE31633677}" type="slidenum">
              <a:rPr lang="en-US" altLang="en-US"/>
              <a:pPr/>
              <a:t>1</a:t>
            </a:fld>
            <a:endParaRPr lang="en-US" altLang="en-US"/>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xfrm>
            <a:off x="685800" y="4370388"/>
            <a:ext cx="5486400" cy="4138612"/>
          </a:xfrm>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372593-A08C-4F7E-AA1C-D3BE5EB5032A}" type="slidenum">
              <a:rPr lang="en-US" altLang="en-US"/>
              <a:pPr/>
              <a:t>11</a:t>
            </a:fld>
            <a:endParaRPr lang="en-US" altLang="en-US"/>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a:xfrm>
            <a:off x="685800" y="4370388"/>
            <a:ext cx="5486400" cy="4138612"/>
          </a:xfrm>
        </p:spPr>
        <p:txBody>
          <a:bodyPr/>
          <a:lstStyle/>
          <a:p>
            <a:r>
              <a:rPr lang="en-GB" altLang="en-US"/>
              <a:t>The DACx can be enabled/disabled by setting/resetting the </a:t>
            </a:r>
            <a:r>
              <a:rPr lang="en-US" altLang="en-US" sz="700" b="1">
                <a:ea typeface="Times New Roman" pitchFamily="18" charset="0"/>
                <a:cs typeface="Arial" charset="0"/>
              </a:rPr>
              <a:t>DACxEN</a:t>
            </a:r>
            <a:r>
              <a:rPr lang="en-US" altLang="en-US" sz="700">
                <a:ea typeface="Times New Roman" pitchFamily="18" charset="0"/>
                <a:cs typeface="Arial" charset="0"/>
              </a:rPr>
              <a:t> bit in the </a:t>
            </a:r>
            <a:r>
              <a:rPr lang="en-AU" altLang="en-US" b="1"/>
              <a:t>DAC0CN</a:t>
            </a:r>
            <a:r>
              <a:rPr lang="en-AU" altLang="en-US"/>
              <a:t> (DAC0 Control) Register. The output scheduling mode is decided by the </a:t>
            </a:r>
            <a:r>
              <a:rPr lang="en-US" altLang="en-US" sz="700" b="1">
                <a:cs typeface="Times New Roman" pitchFamily="18" charset="0"/>
              </a:rPr>
              <a:t>DACxMD1-0</a:t>
            </a:r>
            <a:r>
              <a:rPr lang="en-US" altLang="en-US" sz="700">
                <a:cs typeface="Times New Roman" pitchFamily="18" charset="0"/>
              </a:rPr>
              <a:t> bits. </a:t>
            </a:r>
            <a:r>
              <a:rPr lang="en-GB" altLang="en-US"/>
              <a:t>The </a:t>
            </a:r>
            <a:r>
              <a:rPr lang="en-US" altLang="en-US" b="1"/>
              <a:t>DACxDF2-0</a:t>
            </a:r>
            <a:r>
              <a:rPr lang="en-US" altLang="en-US"/>
              <a:t> bits decides the data format.</a:t>
            </a:r>
            <a:endParaRPr lang="en-GB" altLang="en-US"/>
          </a:p>
          <a:p>
            <a:endParaRPr lang="en-GB" altLang="en-US" sz="700">
              <a:cs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4DE5D0-7B07-4504-895E-985CDDD5BB96}" type="slidenum">
              <a:rPr lang="en-US" altLang="en-US"/>
              <a:pPr/>
              <a:t>12</a:t>
            </a:fld>
            <a:endParaRPr lang="en-US" altLang="en-US"/>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xfrm>
            <a:off x="685800" y="4370388"/>
            <a:ext cx="5486400" cy="4138612"/>
          </a:xfrm>
        </p:spPr>
        <p:txBody>
          <a:bodyPr/>
          <a:lstStyle/>
          <a:p>
            <a:r>
              <a:rPr lang="en-GB" altLang="en-US"/>
              <a:t>The DACx can be enabled/disabled by setting/resetting the </a:t>
            </a:r>
            <a:r>
              <a:rPr lang="en-US" altLang="en-US" sz="700" b="1">
                <a:ea typeface="Times New Roman" pitchFamily="18" charset="0"/>
                <a:cs typeface="Arial" charset="0"/>
              </a:rPr>
              <a:t>DACxEN</a:t>
            </a:r>
            <a:r>
              <a:rPr lang="en-US" altLang="en-US" sz="700">
                <a:ea typeface="Times New Roman" pitchFamily="18" charset="0"/>
                <a:cs typeface="Arial" charset="0"/>
              </a:rPr>
              <a:t> bit in the </a:t>
            </a:r>
            <a:r>
              <a:rPr lang="en-AU" altLang="en-US" b="1"/>
              <a:t>DAC0CN</a:t>
            </a:r>
            <a:r>
              <a:rPr lang="en-AU" altLang="en-US"/>
              <a:t> (DAC0 Control) Register. The output scheduling mode is decided by the </a:t>
            </a:r>
            <a:r>
              <a:rPr lang="en-US" altLang="en-US" sz="700" b="1">
                <a:cs typeface="Times New Roman" pitchFamily="18" charset="0"/>
              </a:rPr>
              <a:t>DACxMD1-0</a:t>
            </a:r>
            <a:r>
              <a:rPr lang="en-US" altLang="en-US" sz="700">
                <a:cs typeface="Times New Roman" pitchFamily="18" charset="0"/>
              </a:rPr>
              <a:t> bits. </a:t>
            </a:r>
            <a:r>
              <a:rPr lang="en-GB" altLang="en-US"/>
              <a:t>The </a:t>
            </a:r>
            <a:r>
              <a:rPr lang="en-US" altLang="en-US" b="1"/>
              <a:t>DACxDF2-0</a:t>
            </a:r>
            <a:r>
              <a:rPr lang="en-US" altLang="en-US"/>
              <a:t> bits decides the data format.</a:t>
            </a:r>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16CB89-BA52-40D4-9613-3456005678BE}" type="slidenum">
              <a:rPr lang="en-US" altLang="en-US"/>
              <a:pPr/>
              <a:t>15</a:t>
            </a:fld>
            <a:endParaRPr lang="en-US" altLang="en-US"/>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xfrm>
            <a:off x="685800" y="4370388"/>
            <a:ext cx="5486400" cy="4138612"/>
          </a:xfrm>
        </p:spPr>
        <p:txBody>
          <a:bodyPr/>
          <a:lstStyle/>
          <a:p>
            <a:r>
              <a:rPr lang="en-GB" altLang="en-US"/>
              <a:t>There are two voltage comparators, with programmable hysteresis, which have dedicated pins available at the package. The output of each comparator is optionally available at the package pins via the crossbar. Each comparator output can be programmed to operate in open drain or push-pull modes.</a:t>
            </a:r>
          </a:p>
          <a:p>
            <a:r>
              <a:rPr lang="en-GB" altLang="en-US"/>
              <a:t>Comparator Control Registers (</a:t>
            </a:r>
            <a:r>
              <a:rPr lang="en-GB" altLang="en-US" b="1"/>
              <a:t>CPT0CN</a:t>
            </a:r>
            <a:r>
              <a:rPr lang="en-GB" altLang="en-US"/>
              <a:t> and </a:t>
            </a:r>
            <a:r>
              <a:rPr lang="en-GB" altLang="en-US" b="1"/>
              <a:t>CPT1CN</a:t>
            </a:r>
            <a:r>
              <a:rPr lang="en-GB" altLang="en-US"/>
              <a:t>) are used to program the comparators. A comparator can be considered as a </a:t>
            </a:r>
            <a:r>
              <a:rPr lang="en-GB" altLang="en-US" b="1"/>
              <a:t>1-bit ADC</a:t>
            </a:r>
            <a:r>
              <a:rPr lang="en-GB" altLang="en-US"/>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6A6295-C741-4717-BE98-9A9B1DE1BCFF}" type="slidenum">
              <a:rPr lang="en-US" altLang="en-US"/>
              <a:pPr/>
              <a:t>16</a:t>
            </a:fld>
            <a:endParaRPr lang="en-US" altLang="en-US"/>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a:xfrm>
            <a:off x="685800" y="4370388"/>
            <a:ext cx="5486400" cy="4138612"/>
          </a:xfrm>
        </p:spPr>
        <p:txBody>
          <a:bodyPr/>
          <a:lstStyle/>
          <a:p>
            <a:r>
              <a:rPr lang="en-GB" altLang="en-US"/>
              <a:t>There are two voltage comparators, with programmable hysteresis, which have dedicated pins available at the package. The output of each comparator is optionally available at the package pins via the crossbar. Each comparator output can be programmed to operate in open drain or push-pull modes.</a:t>
            </a:r>
          </a:p>
          <a:p>
            <a:r>
              <a:rPr lang="en-GB" altLang="en-US"/>
              <a:t>Comparator Control Registers (</a:t>
            </a:r>
            <a:r>
              <a:rPr lang="en-GB" altLang="en-US" b="1"/>
              <a:t>CPT0CN</a:t>
            </a:r>
            <a:r>
              <a:rPr lang="en-GB" altLang="en-US"/>
              <a:t> and </a:t>
            </a:r>
            <a:r>
              <a:rPr lang="en-GB" altLang="en-US" b="1"/>
              <a:t>CPT1CN</a:t>
            </a:r>
            <a:r>
              <a:rPr lang="en-GB" altLang="en-US"/>
              <a:t>) are used to program the comparators.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419F6A-9425-4E49-8303-5667B5689339}" type="slidenum">
              <a:rPr lang="en-US" altLang="en-US"/>
              <a:pPr/>
              <a:t>17</a:t>
            </a:fld>
            <a:endParaRPr lang="en-US" altLang="en-US"/>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a:xfrm>
            <a:off x="685800" y="4370388"/>
            <a:ext cx="5486400" cy="4138612"/>
          </a:xfrm>
        </p:spPr>
        <p:txBody>
          <a:bodyPr/>
          <a:lstStyle/>
          <a:p>
            <a:r>
              <a:rPr lang="en-GB" altLang="en-US"/>
              <a:t>This diagram shows the functional blocks and SFRs of the two comparators. The two comparators are functionally identical.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553A4B-5382-476D-8319-834923B28151}" type="slidenum">
              <a:rPr lang="en-US" altLang="en-US"/>
              <a:pPr/>
              <a:t>18</a:t>
            </a:fld>
            <a:endParaRPr lang="en-US" altLang="en-US"/>
          </a:p>
        </p:txBody>
      </p:sp>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a:xfrm>
            <a:off x="685800" y="4370388"/>
            <a:ext cx="5486400" cy="4138612"/>
          </a:xfrm>
        </p:spPr>
        <p:txBody>
          <a:bodyPr/>
          <a:lstStyle/>
          <a:p>
            <a:r>
              <a:rPr lang="en-GB" altLang="en-US"/>
              <a:t>The hysteresis of each comparator is software programmable using the Comparator Control Registers (bits 3-0). The positive and negative hysteresis can be programmed separately. CPxHYN bits for negative hysteresis (bits 1-0) and CPxHYP bits for positive hysteresis (bits 3-2). The hysteresis may also be disabled. The hysteresis value can be 2mV, 4mV or 10mV.</a:t>
            </a:r>
          </a:p>
          <a:p>
            <a:r>
              <a:rPr lang="en-GB" altLang="en-US"/>
              <a:t>When VIN</a:t>
            </a:r>
            <a:r>
              <a:rPr lang="en-GB" altLang="en-US" baseline="-25000"/>
              <a:t>+</a:t>
            </a:r>
            <a:r>
              <a:rPr lang="en-GB" altLang="en-US"/>
              <a:t>, the input at the positive input (CP0+/CP1+),  is greater that the (VIN</a:t>
            </a:r>
            <a:r>
              <a:rPr lang="en-GB" altLang="en-US" baseline="-25000"/>
              <a:t>-</a:t>
            </a:r>
            <a:r>
              <a:rPr lang="en-GB" altLang="en-US"/>
              <a:t> + Hysteresis), the comparator output goes high. Likewise, when VIN</a:t>
            </a:r>
            <a:r>
              <a:rPr lang="en-GB" altLang="en-US" baseline="-25000"/>
              <a:t>+</a:t>
            </a:r>
            <a:r>
              <a:rPr lang="en-GB" altLang="en-US"/>
              <a:t> is less that the (VIN</a:t>
            </a:r>
            <a:r>
              <a:rPr lang="en-GB" altLang="en-US" baseline="-25000"/>
              <a:t>-</a:t>
            </a:r>
            <a:r>
              <a:rPr lang="en-GB" altLang="en-US"/>
              <a:t> - Hysteresis), the comparator output goes low. VIN</a:t>
            </a:r>
            <a:r>
              <a:rPr lang="en-GB" altLang="en-US" baseline="-25000"/>
              <a:t>-</a:t>
            </a:r>
            <a:r>
              <a:rPr lang="en-GB" altLang="en-US"/>
              <a:t> is the input at the negative input (CP0-/CP1-).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121279-2B8D-49F3-A2B4-3A30C80BC3B3}" type="slidenum">
              <a:rPr lang="en-US" altLang="en-US"/>
              <a:pPr/>
              <a:t>19</a:t>
            </a:fld>
            <a:endParaRPr lang="en-US" altLang="en-US"/>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a:xfrm>
            <a:off x="685800" y="4370388"/>
            <a:ext cx="5486400" cy="4138612"/>
          </a:xfrm>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9C8691-B403-47C7-88EE-0B2FA7FA3527}" type="slidenum">
              <a:rPr lang="en-US" altLang="en-US"/>
              <a:pPr/>
              <a:t>20</a:t>
            </a:fld>
            <a:endParaRPr lang="en-US" alt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a:xfrm>
            <a:off x="685800" y="4370388"/>
            <a:ext cx="5486400" cy="4138612"/>
          </a:xfrm>
        </p:spPr>
        <p:txBody>
          <a:bodyPr/>
          <a:lstStyle/>
          <a:p>
            <a:r>
              <a:rPr lang="en-GB" altLang="en-US"/>
              <a:t>The output state of a comparator can be obtained any time by polling the CPxOUT bit. The CPxOUT bit is set if the voltage on CPx+ &gt; CPx- and reset if CPx+ &lt; CPx- </a:t>
            </a:r>
          </a:p>
          <a:p>
            <a:r>
              <a:rPr lang="en-GB" altLang="en-US"/>
              <a:t>Comparator interrupts can also be generated on rising-edge and/or falling-edge output transitions. The CPx</a:t>
            </a:r>
            <a:r>
              <a:rPr lang="en-GB" altLang="en-US">
                <a:solidFill>
                  <a:schemeClr val="accent2"/>
                </a:solidFill>
              </a:rPr>
              <a:t>F</a:t>
            </a:r>
            <a:r>
              <a:rPr lang="en-GB" altLang="en-US"/>
              <a:t>IF flag is set upon a comparator falling-edge interrupt. The CPx</a:t>
            </a:r>
            <a:r>
              <a:rPr lang="en-GB" altLang="en-US">
                <a:solidFill>
                  <a:schemeClr val="accent2"/>
                </a:solidFill>
              </a:rPr>
              <a:t>R</a:t>
            </a:r>
            <a:r>
              <a:rPr lang="en-GB" altLang="en-US"/>
              <a:t>IF flag is set upon a comparator rising-edge interrupt. Once these flags are set, they remain set until cleared by software.</a:t>
            </a:r>
          </a:p>
          <a:p>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50C88A-CA93-4F25-9198-EBA51202213F}" type="slidenum">
              <a:rPr lang="en-US" altLang="en-US"/>
              <a:pPr/>
              <a:t>21</a:t>
            </a:fld>
            <a:endParaRPr lang="en-US" altLang="en-US"/>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a:xfrm>
            <a:off x="685800" y="4370388"/>
            <a:ext cx="5486400" cy="4138612"/>
          </a:xfrm>
        </p:spPr>
        <p:txBody>
          <a:bodyPr/>
          <a:lstStyle/>
          <a:p>
            <a:r>
              <a:rPr lang="en-GB" altLang="en-US"/>
              <a:t>This table summarizes the </a:t>
            </a:r>
            <a:r>
              <a:rPr lang="en-GB" altLang="en-US" b="1"/>
              <a:t>Interrupt </a:t>
            </a:r>
            <a:r>
              <a:rPr lang="en-GB" altLang="en-US" sz="700" b="1">
                <a:ea typeface="宋体" charset="-122"/>
                <a:cs typeface="Arial" charset="0"/>
              </a:rPr>
              <a:t>Pending Flags, Interrupt Enable Flag </a:t>
            </a:r>
            <a:r>
              <a:rPr lang="en-GB" altLang="en-US" sz="700">
                <a:ea typeface="宋体" charset="-122"/>
                <a:cs typeface="Arial" charset="0"/>
              </a:rPr>
              <a:t>and the </a:t>
            </a:r>
            <a:r>
              <a:rPr lang="en-GB" altLang="en-US" sz="700" b="1">
                <a:ea typeface="宋体" charset="-122"/>
                <a:cs typeface="Arial" charset="0"/>
              </a:rPr>
              <a:t>Priority Control</a:t>
            </a:r>
            <a:r>
              <a:rPr lang="en-GB" altLang="en-US" sz="700">
                <a:ea typeface="宋体" charset="-122"/>
                <a:cs typeface="Arial" charset="0"/>
              </a:rPr>
              <a:t> bits for the four interrupts associated with the comparators.</a:t>
            </a:r>
            <a:endParaRPr lang="en-GB" altLang="en-US" sz="1000">
              <a:ea typeface="宋体" charset="-122"/>
              <a:cs typeface="Arial" charset="0"/>
            </a:endParaRPr>
          </a:p>
          <a:p>
            <a:r>
              <a:rPr lang="en-GB" altLang="en-US" sz="1000">
                <a:ea typeface="宋体" charset="-122"/>
                <a:cs typeface="Arial" charset="0"/>
              </a:rPr>
              <a:t>When interrupts are enabled, the corresponding ISR will be executed when the interrupts occur.</a:t>
            </a:r>
          </a:p>
          <a:p>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6F0DC5-D8C0-480A-9732-7F04E0F0728E}" type="slidenum">
              <a:rPr lang="en-US"/>
              <a:pPr/>
              <a:t>22</a:t>
            </a:fld>
            <a:endParaRPr lang="en-US"/>
          </a:p>
        </p:txBody>
      </p:sp>
      <p:sp>
        <p:nvSpPr>
          <p:cNvPr id="593922" name="Text Box 2"/>
          <p:cNvSpPr txBox="1">
            <a:spLocks noChangeArrowheads="1"/>
          </p:cNvSpPr>
          <p:nvPr/>
        </p:nvSpPr>
        <p:spPr bwMode="auto">
          <a:xfrm>
            <a:off x="1128714" y="689967"/>
            <a:ext cx="4600575" cy="345143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93923" name="Rectangle 3"/>
          <p:cNvSpPr txBox="1">
            <a:spLocks noGrp="1" noChangeArrowheads="1"/>
          </p:cNvSpPr>
          <p:nvPr>
            <p:ph type="body"/>
          </p:nvPr>
        </p:nvSpPr>
        <p:spPr>
          <a:xfrm>
            <a:off x="685800" y="4369793"/>
            <a:ext cx="5486400" cy="4142998"/>
          </a:xfrm>
          <a:ln/>
          <a:extLst>
            <a:ext uri="{91240B29-F687-4F45-9708-019B960494DF}">
              <a14:hiddenLine xmlns:a14="http://schemas.microsoft.com/office/drawing/2010/main" w="9525">
                <a:solidFill>
                  <a:schemeClr val="tx1"/>
                </a:solidFill>
                <a:round/>
                <a:headEnd/>
                <a:tailEnd/>
              </a14:hiddenLine>
            </a:ext>
          </a:extLst>
        </p:spPr>
        <p:txBody>
          <a:bodyPr wrap="none" lIns="91445" tIns="45723" rIns="91445" bIns="45723"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5FF89E-5814-4F2E-B5A8-7B7515433B95}" type="slidenum">
              <a:rPr lang="en-US" altLang="en-US"/>
              <a:pPr/>
              <a:t>3</a:t>
            </a:fld>
            <a:endParaRPr lang="en-US" altLang="en-US"/>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xfrm>
            <a:off x="685800" y="4370388"/>
            <a:ext cx="5486400" cy="4138612"/>
          </a:xfrm>
        </p:spPr>
        <p:txBody>
          <a:bodyPr/>
          <a:lstStyle/>
          <a:p>
            <a:r>
              <a:rPr lang="en-GB" altLang="en-US"/>
              <a:t>In this lecture we will learn all about programming the DACs and the Analog Comparators.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F0D779-5032-4889-B727-F8984BDAC0B3}" type="slidenum">
              <a:rPr lang="en-US" altLang="en-US"/>
              <a:pPr/>
              <a:t>4</a:t>
            </a:fld>
            <a:endParaRPr lang="en-US" altLang="en-US"/>
          </a:p>
        </p:txBody>
      </p:sp>
      <p:sp>
        <p:nvSpPr>
          <p:cNvPr id="412674" name="Rectangle 2"/>
          <p:cNvSpPr>
            <a:spLocks noGrp="1" noRot="1" noChangeAspect="1" noChangeArrowheads="1" noTextEdit="1"/>
          </p:cNvSpPr>
          <p:nvPr>
            <p:ph type="sldImg"/>
          </p:nvPr>
        </p:nvSpPr>
        <p:spPr>
          <a:xfrm>
            <a:off x="1131888" y="690563"/>
            <a:ext cx="4598987" cy="3449637"/>
          </a:xfrm>
          <a:ln/>
        </p:spPr>
      </p:sp>
      <p:sp>
        <p:nvSpPr>
          <p:cNvPr id="412675" name="Rectangle 3"/>
          <p:cNvSpPr>
            <a:spLocks noGrp="1" noChangeArrowheads="1"/>
          </p:cNvSpPr>
          <p:nvPr>
            <p:ph type="body" idx="1"/>
          </p:nvPr>
        </p:nvSpPr>
        <p:spPr/>
        <p:txBody>
          <a:bodyPr/>
          <a:lstStyle/>
          <a:p>
            <a:r>
              <a:rPr lang="en-US" altLang="en-US"/>
              <a:t>By “digital value” we mean some number between 0 and a maximum limit.  For each digital input value, there’s one corresponding output value.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CFC939-2BD8-414E-AFBE-44622106E739}" type="slidenum">
              <a:rPr lang="en-US" altLang="en-US"/>
              <a:pPr/>
              <a:t>5</a:t>
            </a:fld>
            <a:endParaRPr lang="en-US" altLang="en-US"/>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AC9B1E-5214-4FAF-9937-729B57D69018}" type="slidenum">
              <a:rPr lang="en-US" altLang="en-US"/>
              <a:pPr/>
              <a:t>6</a:t>
            </a:fld>
            <a:endParaRPr lang="en-US" altLang="en-US"/>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xfrm>
            <a:off x="685800" y="4370388"/>
            <a:ext cx="5486400" cy="4138612"/>
          </a:xfrm>
        </p:spPr>
        <p:txBody>
          <a:bodyPr/>
          <a:lstStyle/>
          <a:p>
            <a:r>
              <a:rPr lang="en-US" altLang="en-US"/>
              <a:t>The DAC subsystem consists of Two 12-bit DACs (DAC0 and DAC1). The two DACs are functionally identical and each is configured via the respective control registers, </a:t>
            </a:r>
            <a:r>
              <a:rPr lang="en-US" altLang="en-US" b="1"/>
              <a:t>DAC0CN</a:t>
            </a:r>
            <a:r>
              <a:rPr lang="en-US" altLang="en-US"/>
              <a:t> and </a:t>
            </a:r>
            <a:r>
              <a:rPr lang="en-US" altLang="en-US" b="1"/>
              <a:t>DAC1CN</a:t>
            </a:r>
            <a:r>
              <a:rPr lang="en-US" altLang="en-US"/>
              <a:t>. The DACs have an output swing of 0 V to VREF for a corresponding input code range of 000H to FFFH. </a:t>
            </a:r>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2BD1F6-14B1-4811-B2D7-2BE0B88F7211}" type="slidenum">
              <a:rPr lang="en-US" altLang="en-US"/>
              <a:pPr/>
              <a:t>7</a:t>
            </a:fld>
            <a:endParaRPr lang="en-US" altLang="en-US"/>
          </a:p>
        </p:txBody>
      </p:sp>
      <p:sp>
        <p:nvSpPr>
          <p:cNvPr id="384002" name="Rectangle 2"/>
          <p:cNvSpPr>
            <a:spLocks noGrp="1" noRot="1" noChangeAspect="1" noChangeArrowheads="1" noTextEdit="1"/>
          </p:cNvSpPr>
          <p:nvPr>
            <p:ph type="sldImg"/>
          </p:nvPr>
        </p:nvSpPr>
        <p:spPr>
          <a:ln/>
        </p:spPr>
      </p:sp>
      <p:sp>
        <p:nvSpPr>
          <p:cNvPr id="384003" name="Rectangle 3"/>
          <p:cNvSpPr>
            <a:spLocks noGrp="1" noChangeArrowheads="1"/>
          </p:cNvSpPr>
          <p:nvPr>
            <p:ph type="body" idx="1"/>
          </p:nvPr>
        </p:nvSpPr>
        <p:spPr>
          <a:xfrm>
            <a:off x="685800" y="4370388"/>
            <a:ext cx="5486400" cy="4138612"/>
          </a:xfrm>
        </p:spPr>
        <p:txBody>
          <a:bodyPr/>
          <a:lstStyle/>
          <a:p>
            <a:r>
              <a:rPr lang="en-GB" altLang="en-US"/>
              <a:t>This diagram shows the functional block and the SFRs of the DAC. The outputs of the DACs go through output buffer amplifiers. Only two SFRs are involved – </a:t>
            </a:r>
            <a:r>
              <a:rPr lang="en-GB" altLang="en-US" b="1"/>
              <a:t>DACxCN</a:t>
            </a:r>
            <a:r>
              <a:rPr lang="en-GB" altLang="en-US"/>
              <a:t> and </a:t>
            </a:r>
            <a:r>
              <a:rPr lang="en-GB" altLang="en-US" b="1"/>
              <a:t>DACx (DACxL </a:t>
            </a:r>
            <a:r>
              <a:rPr lang="en-GB" altLang="en-US"/>
              <a:t>and</a:t>
            </a:r>
            <a:r>
              <a:rPr lang="en-GB" altLang="en-US" b="1"/>
              <a:t> DACxH)</a:t>
            </a:r>
            <a:r>
              <a:rPr lang="en-GB" altLang="en-US"/>
              <a:t>. The </a:t>
            </a:r>
            <a:r>
              <a:rPr lang="en-GB" altLang="en-US" b="1"/>
              <a:t>VREFD</a:t>
            </a:r>
            <a:r>
              <a:rPr lang="en-GB" altLang="en-US"/>
              <a:t> pin provides the reference voltage for the DACs.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AA7B50-3BD9-470D-8473-1D7F67AE7A96}" type="slidenum">
              <a:rPr lang="en-US" altLang="en-US"/>
              <a:pPr/>
              <a:t>8</a:t>
            </a:fld>
            <a:endParaRPr lang="en-US" altLang="en-US"/>
          </a:p>
        </p:txBody>
      </p:sp>
      <p:sp>
        <p:nvSpPr>
          <p:cNvPr id="386050" name="Rectangle 2"/>
          <p:cNvSpPr>
            <a:spLocks noGrp="1" noRot="1" noChangeAspect="1" noChangeArrowheads="1" noTextEdit="1"/>
          </p:cNvSpPr>
          <p:nvPr>
            <p:ph type="sldImg"/>
          </p:nvPr>
        </p:nvSpPr>
        <p:spPr>
          <a:ln/>
        </p:spPr>
      </p:sp>
      <p:sp>
        <p:nvSpPr>
          <p:cNvPr id="386051" name="Rectangle 3"/>
          <p:cNvSpPr>
            <a:spLocks noGrp="1" noChangeArrowheads="1"/>
          </p:cNvSpPr>
          <p:nvPr>
            <p:ph type="body" idx="1"/>
          </p:nvPr>
        </p:nvSpPr>
        <p:spPr>
          <a:xfrm>
            <a:off x="685800" y="4370388"/>
            <a:ext cx="5486400" cy="4138612"/>
          </a:xfrm>
        </p:spPr>
        <p:txBody>
          <a:bodyPr/>
          <a:lstStyle/>
          <a:p>
            <a:r>
              <a:rPr lang="en-US" altLang="en-US"/>
              <a:t>The DACs have four modes of output scheduling - Output on Demand (i.e. by Writing to high byte of DACx data word register, </a:t>
            </a:r>
            <a:r>
              <a:rPr lang="en-US" altLang="en-US" b="1"/>
              <a:t>DACxH</a:t>
            </a:r>
            <a:r>
              <a:rPr lang="en-US" altLang="en-US"/>
              <a:t>), Timer 2 Overflow, Timer 3 Overflow and Timer 4 Overflow.</a:t>
            </a:r>
          </a:p>
          <a:p>
            <a:r>
              <a:rPr lang="en-US" altLang="en-US"/>
              <a:t>The Output on Demand mode is the default mode. In this mode, the DAC output is updated when </a:t>
            </a:r>
            <a:r>
              <a:rPr lang="en-US" altLang="en-US" b="1"/>
              <a:t>DACxH</a:t>
            </a:r>
            <a:r>
              <a:rPr lang="en-US" altLang="en-US"/>
              <a:t> is written to. Writes to </a:t>
            </a:r>
            <a:r>
              <a:rPr lang="en-US" altLang="en-US" b="1"/>
              <a:t>DACxL</a:t>
            </a:r>
            <a:r>
              <a:rPr lang="en-US" altLang="en-US"/>
              <a:t> are held and have no effect on the output until </a:t>
            </a:r>
            <a:r>
              <a:rPr lang="en-US" altLang="en-US" b="1"/>
              <a:t>DACxH</a:t>
            </a:r>
            <a:r>
              <a:rPr lang="en-US" altLang="en-US"/>
              <a:t> is written to. Therefore, to write a 12-bit data word at full resolution to DACx, the write sequence should be </a:t>
            </a:r>
            <a:r>
              <a:rPr lang="en-US" altLang="en-US" b="1"/>
              <a:t>DACxL</a:t>
            </a:r>
            <a:r>
              <a:rPr lang="en-US" altLang="en-US"/>
              <a:t>, followed by </a:t>
            </a:r>
            <a:r>
              <a:rPr lang="en-US" altLang="en-US" b="1"/>
              <a:t>DACxH</a:t>
            </a:r>
            <a:r>
              <a:rPr lang="en-US" altLang="en-US"/>
              <a:t>. </a:t>
            </a:r>
            <a:endParaRPr lang="en-GB" altLang="en-US"/>
          </a:p>
          <a:p>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020528-450E-4807-B590-388A765A7D0C}" type="slidenum">
              <a:rPr lang="en-US" altLang="en-US"/>
              <a:pPr/>
              <a:t>9</a:t>
            </a:fld>
            <a:endParaRPr lang="en-US" altLang="en-US"/>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a:xfrm>
            <a:off x="685800" y="4370388"/>
            <a:ext cx="5486400" cy="4138612"/>
          </a:xfrm>
        </p:spPr>
        <p:txBody>
          <a:bodyPr/>
          <a:lstStyle/>
          <a:p>
            <a:r>
              <a:rPr lang="en-GB" altLang="en-US"/>
              <a:t>This slide shows the five different orientations of the data word in the DACx register. The </a:t>
            </a:r>
            <a:r>
              <a:rPr lang="en-US" altLang="en-US" b="1"/>
              <a:t>DACxDF2-0</a:t>
            </a:r>
            <a:r>
              <a:rPr lang="en-US" altLang="en-US"/>
              <a:t> bits in the </a:t>
            </a:r>
            <a:r>
              <a:rPr lang="en-US" altLang="en-US" b="1"/>
              <a:t>DACxCN</a:t>
            </a:r>
            <a:r>
              <a:rPr lang="en-US" altLang="en-US"/>
              <a:t> register decides the data format.</a:t>
            </a:r>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AC4F49-71F7-4C4D-9036-5A90D74AEF26}" type="slidenum">
              <a:rPr lang="en-US" altLang="en-US"/>
              <a:pPr/>
              <a:t>10</a:t>
            </a:fld>
            <a:endParaRPr lang="en-US" altLang="en-US"/>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xfrm>
            <a:off x="685800" y="4370388"/>
            <a:ext cx="5486400" cy="4138612"/>
          </a:xfrm>
        </p:spPr>
        <p:txBody>
          <a:bodyPr/>
          <a:lstStyle/>
          <a:p>
            <a:r>
              <a:rPr lang="en-GB" altLang="en-US"/>
              <a:t>The steps to program the DACx are enumerated in this slide.</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29058" name="Rectangle 2"/>
          <p:cNvSpPr>
            <a:spLocks noGrp="1" noChangeArrowheads="1"/>
          </p:cNvSpPr>
          <p:nvPr>
            <p:ph type="ctrTitle"/>
          </p:nvPr>
        </p:nvSpPr>
        <p:spPr>
          <a:xfrm>
            <a:off x="692150" y="4014788"/>
            <a:ext cx="7772400" cy="709612"/>
          </a:xfrm>
        </p:spPr>
        <p:txBody>
          <a:bodyPr/>
          <a:lstStyle>
            <a:lvl1pPr algn="ctr">
              <a:defRPr sz="3200">
                <a:solidFill>
                  <a:srgbClr val="255282"/>
                </a:solidFill>
              </a:defRPr>
            </a:lvl1pPr>
          </a:lstStyle>
          <a:p>
            <a:pPr lvl="0"/>
            <a:r>
              <a:rPr lang="en-US" altLang="en-US" noProof="0" smtClean="0"/>
              <a:t>Click to edit Master title style</a:t>
            </a:r>
          </a:p>
        </p:txBody>
      </p:sp>
      <p:sp>
        <p:nvSpPr>
          <p:cNvPr id="429059" name="Rectangle 3"/>
          <p:cNvSpPr>
            <a:spLocks noGrp="1" noChangeArrowheads="1"/>
          </p:cNvSpPr>
          <p:nvPr>
            <p:ph type="subTitle" idx="1"/>
          </p:nvPr>
        </p:nvSpPr>
        <p:spPr>
          <a:xfrm>
            <a:off x="1377950" y="4818063"/>
            <a:ext cx="6400800" cy="896937"/>
          </a:xfrm>
          <a:extLst>
            <a:ext uri="{91240B29-F687-4F45-9708-019B960494DF}">
              <a14:hiddenLine xmlns:a14="http://schemas.microsoft.com/office/drawing/2010/main" w="3175">
                <a:solidFill>
                  <a:schemeClr val="tx1"/>
                </a:solidFill>
                <a:prstDash val="sysDot"/>
                <a:miter lim="800000"/>
                <a:headEnd/>
                <a:tailEnd/>
              </a14:hiddenLine>
            </a:ext>
          </a:extLst>
        </p:spPr>
        <p:txBody>
          <a:bodyPr/>
          <a:lstStyle>
            <a:lvl1pPr marL="0" indent="0" algn="ctr">
              <a:buFont typeface="Symbol" pitchFamily="18" charset="2"/>
              <a:buNone/>
              <a:defRPr/>
            </a:lvl1pPr>
          </a:lstStyle>
          <a:p>
            <a:pPr lvl="0"/>
            <a:r>
              <a:rPr lang="en-US" altLang="en-US" noProof="0" smtClean="0"/>
              <a:t>Click to edit Master subtitle style</a:t>
            </a:r>
          </a:p>
        </p:txBody>
      </p:sp>
      <p:pic>
        <p:nvPicPr>
          <p:cNvPr id="429060" name="Picture 4" descr="1BackgroundArtTopNotch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01700"/>
          </a:xfrm>
          <a:prstGeom prst="rect">
            <a:avLst/>
          </a:prstGeom>
          <a:noFill/>
          <a:extLst>
            <a:ext uri="{909E8E84-426E-40DD-AFC4-6F175D3DCCD1}">
              <a14:hiddenFill xmlns:a14="http://schemas.microsoft.com/office/drawing/2010/main">
                <a:solidFill>
                  <a:srgbClr val="FFFFFF"/>
                </a:solidFill>
              </a14:hiddenFill>
            </a:ext>
          </a:extLst>
        </p:spPr>
      </p:pic>
      <p:pic>
        <p:nvPicPr>
          <p:cNvPr id="429061" name="Picture 5" descr="1BackgroundArtLowBot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80113"/>
            <a:ext cx="9144000" cy="877887"/>
          </a:xfrm>
          <a:prstGeom prst="rect">
            <a:avLst/>
          </a:prstGeom>
          <a:noFill/>
          <a:extLst>
            <a:ext uri="{909E8E84-426E-40DD-AFC4-6F175D3DCCD1}">
              <a14:hiddenFill xmlns:a14="http://schemas.microsoft.com/office/drawing/2010/main">
                <a:solidFill>
                  <a:srgbClr val="FFFFFF"/>
                </a:solidFill>
              </a14:hiddenFill>
            </a:ext>
          </a:extLst>
        </p:spPr>
      </p:pic>
      <p:pic>
        <p:nvPicPr>
          <p:cNvPr id="429062" name="Picture 6"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6175" y="1306513"/>
            <a:ext cx="4322763" cy="2076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7023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0"/>
            <a:ext cx="2170113" cy="6502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7013" y="0"/>
            <a:ext cx="6361112" cy="6502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6301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227013" y="0"/>
            <a:ext cx="8683625" cy="685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27013" y="838200"/>
            <a:ext cx="8683625" cy="275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7013" y="3746500"/>
            <a:ext cx="8683625" cy="275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921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6920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03068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7013" y="838200"/>
            <a:ext cx="4265612" cy="566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838200"/>
            <a:ext cx="4265613" cy="566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5037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3207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88085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602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36289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9335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28034" name="Picture 2" descr="1BackgroundArtLowBottom"/>
          <p:cNvPicPr>
            <a:picLocks noChangeAspect="1" noChangeArrowheads="1"/>
          </p:cNvPicPr>
          <p:nvPr/>
        </p:nvPicPr>
        <p:blipFill>
          <a:blip r:embed="rId14">
            <a:extLst>
              <a:ext uri="{28A0092B-C50C-407E-A947-70E740481C1C}">
                <a14:useLocalDpi xmlns:a14="http://schemas.microsoft.com/office/drawing/2010/main" val="0"/>
              </a:ext>
            </a:extLst>
          </a:blip>
          <a:srcRect b="61664"/>
          <a:stretch>
            <a:fillRect/>
          </a:stretch>
        </p:blipFill>
        <p:spPr bwMode="auto">
          <a:xfrm>
            <a:off x="0" y="6524625"/>
            <a:ext cx="9144000" cy="336550"/>
          </a:xfrm>
          <a:prstGeom prst="rect">
            <a:avLst/>
          </a:prstGeom>
          <a:noFill/>
          <a:extLst>
            <a:ext uri="{909E8E84-426E-40DD-AFC4-6F175D3DCCD1}">
              <a14:hiddenFill xmlns:a14="http://schemas.microsoft.com/office/drawing/2010/main">
                <a:solidFill>
                  <a:srgbClr val="FFFFFF"/>
                </a:solidFill>
              </a14:hiddenFill>
            </a:ext>
          </a:extLst>
        </p:spPr>
      </p:pic>
      <p:pic>
        <p:nvPicPr>
          <p:cNvPr id="428035" name="Picture 3" descr="1BackgroundArtTopStraightLow"/>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755650"/>
          </a:xfrm>
          <a:prstGeom prst="rect">
            <a:avLst/>
          </a:prstGeom>
          <a:noFill/>
          <a:extLst>
            <a:ext uri="{909E8E84-426E-40DD-AFC4-6F175D3DCCD1}">
              <a14:hiddenFill xmlns:a14="http://schemas.microsoft.com/office/drawing/2010/main">
                <a:solidFill>
                  <a:srgbClr val="FFFFFF"/>
                </a:solidFill>
              </a14:hiddenFill>
            </a:ext>
          </a:extLst>
        </p:spPr>
      </p:pic>
      <p:sp>
        <p:nvSpPr>
          <p:cNvPr id="428036" name="Rectangle 4"/>
          <p:cNvSpPr>
            <a:spLocks noGrp="1" noChangeArrowheads="1"/>
          </p:cNvSpPr>
          <p:nvPr>
            <p:ph type="body" idx="1"/>
          </p:nvPr>
        </p:nvSpPr>
        <p:spPr bwMode="auto">
          <a:xfrm>
            <a:off x="227013" y="838200"/>
            <a:ext cx="8683625" cy="566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048" tIns="41025" rIns="82048" bIns="4102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28037" name="Rectangle 5"/>
          <p:cNvSpPr>
            <a:spLocks noGrp="1" noChangeArrowheads="1"/>
          </p:cNvSpPr>
          <p:nvPr>
            <p:ph type="title"/>
          </p:nvPr>
        </p:nvSpPr>
        <p:spPr bwMode="auto">
          <a:xfrm>
            <a:off x="227013" y="0"/>
            <a:ext cx="86836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28038" name="Text Box 6"/>
          <p:cNvSpPr txBox="1">
            <a:spLocks noChangeArrowheads="1"/>
          </p:cNvSpPr>
          <p:nvPr/>
        </p:nvSpPr>
        <p:spPr bwMode="auto">
          <a:xfrm>
            <a:off x="50800" y="6534150"/>
            <a:ext cx="361950"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6061" tIns="66061" rIns="66061" bIns="66061">
            <a:spAutoFit/>
          </a:bodyPr>
          <a:lstStyle/>
          <a:p>
            <a:pPr algn="ctr" eaLnBrk="0" hangingPunct="0">
              <a:spcBef>
                <a:spcPct val="50000"/>
              </a:spcBef>
              <a:buFont typeface="MSDW" pitchFamily="34" charset="2"/>
              <a:buNone/>
            </a:pPr>
            <a:fld id="{48236D66-5B5C-4FFC-834F-BF950E445B74}" type="slidenum">
              <a:rPr lang="en-US" altLang="en-US" sz="1000">
                <a:solidFill>
                  <a:srgbClr val="255282"/>
                </a:solidFill>
                <a:latin typeface="Arial Black" pitchFamily="34" charset="0"/>
              </a:rPr>
              <a:pPr algn="ctr" eaLnBrk="0" hangingPunct="0">
                <a:spcBef>
                  <a:spcPct val="50000"/>
                </a:spcBef>
                <a:buFont typeface="MSDW" pitchFamily="34" charset="2"/>
                <a:buNone/>
              </a:pPr>
              <a:t>‹#›</a:t>
            </a:fld>
            <a:endParaRPr lang="en-US" altLang="en-US" sz="1000">
              <a:solidFill>
                <a:srgbClr val="255282"/>
              </a:solidFill>
              <a:latin typeface="Arial Black" pitchFamily="34" charset="0"/>
            </a:endParaRPr>
          </a:p>
        </p:txBody>
      </p:sp>
      <p:pic>
        <p:nvPicPr>
          <p:cNvPr id="428039" name="Picture 7" descr="LogoLow"/>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64438" y="5876925"/>
            <a:ext cx="1492250" cy="71596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txStyles>
    <p:titleStyle>
      <a:lvl1pPr algn="l" rtl="0" fontAlgn="base">
        <a:spcBef>
          <a:spcPct val="0"/>
        </a:spcBef>
        <a:spcAft>
          <a:spcPct val="0"/>
        </a:spcAft>
        <a:defRPr sz="2800">
          <a:solidFill>
            <a:schemeClr val="bg1"/>
          </a:solidFill>
          <a:latin typeface="+mj-lt"/>
          <a:ea typeface="+mj-ea"/>
          <a:cs typeface="+mj-cs"/>
        </a:defRPr>
      </a:lvl1pPr>
      <a:lvl2pPr algn="l" rtl="0" fontAlgn="base">
        <a:spcBef>
          <a:spcPct val="0"/>
        </a:spcBef>
        <a:spcAft>
          <a:spcPct val="0"/>
        </a:spcAft>
        <a:defRPr sz="2800">
          <a:solidFill>
            <a:schemeClr val="bg1"/>
          </a:solidFill>
          <a:latin typeface="Arial Black" pitchFamily="34" charset="0"/>
        </a:defRPr>
      </a:lvl2pPr>
      <a:lvl3pPr algn="l" rtl="0" fontAlgn="base">
        <a:spcBef>
          <a:spcPct val="0"/>
        </a:spcBef>
        <a:spcAft>
          <a:spcPct val="0"/>
        </a:spcAft>
        <a:defRPr sz="2800">
          <a:solidFill>
            <a:schemeClr val="bg1"/>
          </a:solidFill>
          <a:latin typeface="Arial Black" pitchFamily="34" charset="0"/>
        </a:defRPr>
      </a:lvl3pPr>
      <a:lvl4pPr algn="l" rtl="0" fontAlgn="base">
        <a:spcBef>
          <a:spcPct val="0"/>
        </a:spcBef>
        <a:spcAft>
          <a:spcPct val="0"/>
        </a:spcAft>
        <a:defRPr sz="2800">
          <a:solidFill>
            <a:schemeClr val="bg1"/>
          </a:solidFill>
          <a:latin typeface="Arial Black" pitchFamily="34" charset="0"/>
        </a:defRPr>
      </a:lvl4pPr>
      <a:lvl5pPr algn="l" rtl="0" fontAlgn="base">
        <a:spcBef>
          <a:spcPct val="0"/>
        </a:spcBef>
        <a:spcAft>
          <a:spcPct val="0"/>
        </a:spcAft>
        <a:defRPr sz="2800">
          <a:solidFill>
            <a:schemeClr val="bg1"/>
          </a:solidFill>
          <a:latin typeface="Arial Black" pitchFamily="34" charset="0"/>
        </a:defRPr>
      </a:lvl5pPr>
      <a:lvl6pPr marL="457200" algn="l" rtl="0" fontAlgn="base">
        <a:spcBef>
          <a:spcPct val="0"/>
        </a:spcBef>
        <a:spcAft>
          <a:spcPct val="0"/>
        </a:spcAft>
        <a:defRPr sz="2800">
          <a:solidFill>
            <a:schemeClr val="bg1"/>
          </a:solidFill>
          <a:latin typeface="Arial Black" pitchFamily="34" charset="0"/>
        </a:defRPr>
      </a:lvl6pPr>
      <a:lvl7pPr marL="914400" algn="l" rtl="0" fontAlgn="base">
        <a:spcBef>
          <a:spcPct val="0"/>
        </a:spcBef>
        <a:spcAft>
          <a:spcPct val="0"/>
        </a:spcAft>
        <a:defRPr sz="2800">
          <a:solidFill>
            <a:schemeClr val="bg1"/>
          </a:solidFill>
          <a:latin typeface="Arial Black" pitchFamily="34" charset="0"/>
        </a:defRPr>
      </a:lvl7pPr>
      <a:lvl8pPr marL="1371600" algn="l" rtl="0" fontAlgn="base">
        <a:spcBef>
          <a:spcPct val="0"/>
        </a:spcBef>
        <a:spcAft>
          <a:spcPct val="0"/>
        </a:spcAft>
        <a:defRPr sz="2800">
          <a:solidFill>
            <a:schemeClr val="bg1"/>
          </a:solidFill>
          <a:latin typeface="Arial Black" pitchFamily="34" charset="0"/>
        </a:defRPr>
      </a:lvl8pPr>
      <a:lvl9pPr marL="1828800" algn="l" rtl="0" fontAlgn="base">
        <a:spcBef>
          <a:spcPct val="0"/>
        </a:spcBef>
        <a:spcAft>
          <a:spcPct val="0"/>
        </a:spcAft>
        <a:defRPr sz="2800">
          <a:solidFill>
            <a:schemeClr val="bg1"/>
          </a:solidFill>
          <a:latin typeface="Arial Black" pitchFamily="34" charset="0"/>
        </a:defRPr>
      </a:lvl9pPr>
    </p:titleStyle>
    <p:bodyStyle>
      <a:lvl1pPr marL="342900" indent="-342900" algn="l" rtl="0" fontAlgn="base">
        <a:spcBef>
          <a:spcPct val="20000"/>
        </a:spcBef>
        <a:spcAft>
          <a:spcPct val="0"/>
        </a:spcAft>
        <a:buClr>
          <a:srgbClr val="990000"/>
        </a:buClr>
        <a:buFont typeface="Symbol" pitchFamily="18" charset="2"/>
        <a:buChar char="¨"/>
        <a:defRPr sz="2400">
          <a:solidFill>
            <a:srgbClr val="000000"/>
          </a:solidFill>
          <a:latin typeface="+mn-lt"/>
          <a:ea typeface="+mn-ea"/>
          <a:cs typeface="+mn-cs"/>
        </a:defRPr>
      </a:lvl1pPr>
      <a:lvl2pPr marL="742950" indent="-285750" algn="l" rtl="0" fontAlgn="base">
        <a:spcBef>
          <a:spcPct val="20000"/>
        </a:spcBef>
        <a:spcAft>
          <a:spcPct val="0"/>
        </a:spcAft>
        <a:buClr>
          <a:srgbClr val="990000"/>
        </a:buClr>
        <a:buFont typeface="Wingdings" pitchFamily="2" charset="2"/>
        <a:buChar char="Ø"/>
        <a:defRPr sz="2000">
          <a:solidFill>
            <a:srgbClr val="000000"/>
          </a:solidFill>
          <a:latin typeface="+mn-lt"/>
        </a:defRPr>
      </a:lvl2pPr>
      <a:lvl3pPr marL="1143000" indent="-228600" algn="l" rtl="0" fontAlgn="base">
        <a:spcBef>
          <a:spcPct val="20000"/>
        </a:spcBef>
        <a:spcAft>
          <a:spcPct val="0"/>
        </a:spcAft>
        <a:buClr>
          <a:srgbClr val="990000"/>
        </a:buClr>
        <a:buFont typeface="Wingdings" pitchFamily="2" charset="2"/>
        <a:buChar char="§"/>
        <a:defRPr>
          <a:solidFill>
            <a:srgbClr val="000000"/>
          </a:solidFill>
          <a:latin typeface="+mn-lt"/>
        </a:defRPr>
      </a:lvl3pPr>
      <a:lvl4pPr marL="1600200" indent="-228600" algn="l" rtl="0" fontAlgn="base">
        <a:spcBef>
          <a:spcPct val="20000"/>
        </a:spcBef>
        <a:spcAft>
          <a:spcPct val="0"/>
        </a:spcAft>
        <a:buClr>
          <a:srgbClr val="990000"/>
        </a:buClr>
        <a:buChar char="•"/>
        <a:defRPr sz="1600">
          <a:solidFill>
            <a:srgbClr val="000000"/>
          </a:solidFill>
          <a:latin typeface="+mn-lt"/>
        </a:defRPr>
      </a:lvl4pPr>
      <a:lvl5pPr marL="2057400" indent="-228600" algn="l" rtl="0" fontAlgn="base">
        <a:spcBef>
          <a:spcPct val="20000"/>
        </a:spcBef>
        <a:spcAft>
          <a:spcPct val="0"/>
        </a:spcAft>
        <a:buClr>
          <a:srgbClr val="990000"/>
        </a:buClr>
        <a:defRPr sz="1600">
          <a:solidFill>
            <a:srgbClr val="000000"/>
          </a:solidFill>
          <a:latin typeface="+mn-lt"/>
        </a:defRPr>
      </a:lvl5pPr>
      <a:lvl6pPr marL="2514600" indent="-228600" algn="l" rtl="0" fontAlgn="base">
        <a:spcBef>
          <a:spcPct val="20000"/>
        </a:spcBef>
        <a:spcAft>
          <a:spcPct val="0"/>
        </a:spcAft>
        <a:buClr>
          <a:srgbClr val="990000"/>
        </a:buClr>
        <a:defRPr sz="1600">
          <a:solidFill>
            <a:srgbClr val="000000"/>
          </a:solidFill>
          <a:latin typeface="+mn-lt"/>
        </a:defRPr>
      </a:lvl6pPr>
      <a:lvl7pPr marL="2971800" indent="-228600" algn="l" rtl="0" fontAlgn="base">
        <a:spcBef>
          <a:spcPct val="20000"/>
        </a:spcBef>
        <a:spcAft>
          <a:spcPct val="0"/>
        </a:spcAft>
        <a:buClr>
          <a:srgbClr val="990000"/>
        </a:buClr>
        <a:defRPr sz="1600">
          <a:solidFill>
            <a:srgbClr val="000000"/>
          </a:solidFill>
          <a:latin typeface="+mn-lt"/>
        </a:defRPr>
      </a:lvl7pPr>
      <a:lvl8pPr marL="3429000" indent="-228600" algn="l" rtl="0" fontAlgn="base">
        <a:spcBef>
          <a:spcPct val="20000"/>
        </a:spcBef>
        <a:spcAft>
          <a:spcPct val="0"/>
        </a:spcAft>
        <a:buClr>
          <a:srgbClr val="990000"/>
        </a:buClr>
        <a:defRPr sz="1600">
          <a:solidFill>
            <a:srgbClr val="000000"/>
          </a:solidFill>
          <a:latin typeface="+mn-lt"/>
        </a:defRPr>
      </a:lvl8pPr>
      <a:lvl9pPr marL="3886200" indent="-228600" algn="l" rtl="0" fontAlgn="base">
        <a:spcBef>
          <a:spcPct val="20000"/>
        </a:spcBef>
        <a:spcAft>
          <a:spcPct val="0"/>
        </a:spcAft>
        <a:buClr>
          <a:srgbClr val="990000"/>
        </a:buClr>
        <a:defRPr sz="16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8.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8.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6.wmf"/><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png"/><Relationship Id="rId5" Type="http://schemas.openxmlformats.org/officeDocument/2006/relationships/image" Target="../media/image9.wmf"/><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8.png"/><Relationship Id="rId5" Type="http://schemas.openxmlformats.org/officeDocument/2006/relationships/image" Target="../media/image11.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00" name="Rectangle 4"/>
          <p:cNvSpPr>
            <a:spLocks noGrp="1" noChangeArrowheads="1"/>
          </p:cNvSpPr>
          <p:nvPr>
            <p:ph type="ctrTitle"/>
          </p:nvPr>
        </p:nvSpPr>
        <p:spPr/>
        <p:txBody>
          <a:bodyPr/>
          <a:lstStyle/>
          <a:p>
            <a:r>
              <a:rPr lang="en-GB" altLang="en-US" dirty="0" smtClean="0"/>
              <a:t>Digital-to-Analog Converters</a:t>
            </a:r>
            <a:br>
              <a:rPr lang="en-GB" altLang="en-US" dirty="0" smtClean="0"/>
            </a:br>
            <a:r>
              <a:rPr lang="en-GB" altLang="en-US" dirty="0" smtClean="0"/>
              <a:t>and Analog Comparators</a:t>
            </a:r>
            <a:endParaRPr lang="en-GB" altLang="en-US" dirty="0"/>
          </a:p>
        </p:txBody>
      </p:sp>
      <p:sp>
        <p:nvSpPr>
          <p:cNvPr id="4" name="Rectangle 4"/>
          <p:cNvSpPr txBox="1">
            <a:spLocks noChangeArrowheads="1"/>
          </p:cNvSpPr>
          <p:nvPr/>
        </p:nvSpPr>
        <p:spPr bwMode="auto">
          <a:xfrm>
            <a:off x="685800" y="6138228"/>
            <a:ext cx="7772400" cy="70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200">
                <a:solidFill>
                  <a:srgbClr val="255282"/>
                </a:solidFill>
                <a:latin typeface="+mj-lt"/>
                <a:ea typeface="+mj-ea"/>
                <a:cs typeface="+mj-cs"/>
              </a:defRPr>
            </a:lvl1pPr>
            <a:lvl2pPr algn="l" rtl="0" fontAlgn="base">
              <a:spcBef>
                <a:spcPct val="0"/>
              </a:spcBef>
              <a:spcAft>
                <a:spcPct val="0"/>
              </a:spcAft>
              <a:defRPr sz="2800">
                <a:solidFill>
                  <a:schemeClr val="bg1"/>
                </a:solidFill>
                <a:latin typeface="Arial Black" pitchFamily="34" charset="0"/>
              </a:defRPr>
            </a:lvl2pPr>
            <a:lvl3pPr algn="l" rtl="0" fontAlgn="base">
              <a:spcBef>
                <a:spcPct val="0"/>
              </a:spcBef>
              <a:spcAft>
                <a:spcPct val="0"/>
              </a:spcAft>
              <a:defRPr sz="2800">
                <a:solidFill>
                  <a:schemeClr val="bg1"/>
                </a:solidFill>
                <a:latin typeface="Arial Black" pitchFamily="34" charset="0"/>
              </a:defRPr>
            </a:lvl3pPr>
            <a:lvl4pPr algn="l" rtl="0" fontAlgn="base">
              <a:spcBef>
                <a:spcPct val="0"/>
              </a:spcBef>
              <a:spcAft>
                <a:spcPct val="0"/>
              </a:spcAft>
              <a:defRPr sz="2800">
                <a:solidFill>
                  <a:schemeClr val="bg1"/>
                </a:solidFill>
                <a:latin typeface="Arial Black" pitchFamily="34" charset="0"/>
              </a:defRPr>
            </a:lvl4pPr>
            <a:lvl5pPr algn="l" rtl="0" fontAlgn="base">
              <a:spcBef>
                <a:spcPct val="0"/>
              </a:spcBef>
              <a:spcAft>
                <a:spcPct val="0"/>
              </a:spcAft>
              <a:defRPr sz="2800">
                <a:solidFill>
                  <a:schemeClr val="bg1"/>
                </a:solidFill>
                <a:latin typeface="Arial Black" pitchFamily="34" charset="0"/>
              </a:defRPr>
            </a:lvl5pPr>
            <a:lvl6pPr marL="457200" algn="l" rtl="0" fontAlgn="base">
              <a:spcBef>
                <a:spcPct val="0"/>
              </a:spcBef>
              <a:spcAft>
                <a:spcPct val="0"/>
              </a:spcAft>
              <a:defRPr sz="2800">
                <a:solidFill>
                  <a:schemeClr val="bg1"/>
                </a:solidFill>
                <a:latin typeface="Arial Black" pitchFamily="34" charset="0"/>
              </a:defRPr>
            </a:lvl6pPr>
            <a:lvl7pPr marL="914400" algn="l" rtl="0" fontAlgn="base">
              <a:spcBef>
                <a:spcPct val="0"/>
              </a:spcBef>
              <a:spcAft>
                <a:spcPct val="0"/>
              </a:spcAft>
              <a:defRPr sz="2800">
                <a:solidFill>
                  <a:schemeClr val="bg1"/>
                </a:solidFill>
                <a:latin typeface="Arial Black" pitchFamily="34" charset="0"/>
              </a:defRPr>
            </a:lvl7pPr>
            <a:lvl8pPr marL="1371600" algn="l" rtl="0" fontAlgn="base">
              <a:spcBef>
                <a:spcPct val="0"/>
              </a:spcBef>
              <a:spcAft>
                <a:spcPct val="0"/>
              </a:spcAft>
              <a:defRPr sz="2800">
                <a:solidFill>
                  <a:schemeClr val="bg1"/>
                </a:solidFill>
                <a:latin typeface="Arial Black" pitchFamily="34" charset="0"/>
              </a:defRPr>
            </a:lvl8pPr>
            <a:lvl9pPr marL="1828800" algn="l" rtl="0" fontAlgn="base">
              <a:spcBef>
                <a:spcPct val="0"/>
              </a:spcBef>
              <a:spcAft>
                <a:spcPct val="0"/>
              </a:spcAft>
              <a:defRPr sz="2800">
                <a:solidFill>
                  <a:schemeClr val="bg1"/>
                </a:solidFill>
                <a:latin typeface="Arial Black" pitchFamily="34" charset="0"/>
              </a:defRPr>
            </a:lvl9pPr>
          </a:lstStyle>
          <a:p>
            <a:r>
              <a:rPr lang="en-GB" sz="2800" kern="0" dirty="0" smtClean="0">
                <a:solidFill>
                  <a:schemeClr val="bg1"/>
                </a:solidFill>
                <a:latin typeface="Arial" panose="020B0604020202020204" pitchFamily="34" charset="0"/>
                <a:cs typeface="Arial" panose="020B0604020202020204" pitchFamily="34" charset="0"/>
              </a:rPr>
              <a:t>Professor Yasser Kadah – www.k-space.org</a:t>
            </a:r>
            <a:endParaRPr lang="en-GB" sz="2800" kern="0" dirty="0">
              <a:solidFill>
                <a:schemeClr val="bg1"/>
              </a:solidFill>
              <a:latin typeface="Arial" panose="020B0604020202020204" pitchFamily="34" charset="0"/>
              <a:cs typeface="Arial" panose="020B0604020202020204" pitchFamily="34" charset="0"/>
            </a:endParaRPr>
          </a:p>
        </p:txBody>
      </p:sp>
      <p:pic>
        <p:nvPicPr>
          <p:cNvPr id="5" name="Picture 2" descr="C:\Documents and Settings\YASSER.YMK\My Documents\Cairo Univ Logo\logo_reduced.jpg"/>
          <p:cNvPicPr>
            <a:picLocks noChangeAspect="1" noChangeArrowheads="1"/>
          </p:cNvPicPr>
          <p:nvPr/>
        </p:nvPicPr>
        <p:blipFill>
          <a:blip r:embed="rId3" cstate="print"/>
          <a:srcRect/>
          <a:stretch>
            <a:fillRect/>
          </a:stretch>
        </p:blipFill>
        <p:spPr bwMode="auto">
          <a:xfrm>
            <a:off x="4088606" y="4896339"/>
            <a:ext cx="966788" cy="119062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4" name="Rectangle 4"/>
          <p:cNvSpPr>
            <a:spLocks noGrp="1" noChangeArrowheads="1"/>
          </p:cNvSpPr>
          <p:nvPr>
            <p:ph type="title"/>
          </p:nvPr>
        </p:nvSpPr>
        <p:spPr/>
        <p:txBody>
          <a:bodyPr/>
          <a:lstStyle/>
          <a:p>
            <a:r>
              <a:rPr lang="en-US" altLang="en-US"/>
              <a:t>Programming the DACs</a:t>
            </a:r>
            <a:endParaRPr lang="en-GB" altLang="en-US"/>
          </a:p>
        </p:txBody>
      </p:sp>
      <p:sp>
        <p:nvSpPr>
          <p:cNvPr id="389125" name="Rectangle 5"/>
          <p:cNvSpPr>
            <a:spLocks noGrp="1" noChangeArrowheads="1"/>
          </p:cNvSpPr>
          <p:nvPr>
            <p:ph type="body" idx="1"/>
          </p:nvPr>
        </p:nvSpPr>
        <p:spPr/>
        <p:txBody>
          <a:bodyPr/>
          <a:lstStyle/>
          <a:p>
            <a:r>
              <a:rPr lang="en-US" altLang="en-US" dirty="0" err="1"/>
              <a:t>DACx</a:t>
            </a:r>
            <a:r>
              <a:rPr lang="en-US" altLang="en-US" dirty="0"/>
              <a:t> can be programmed through the following sequence:</a:t>
            </a:r>
          </a:p>
          <a:p>
            <a:pPr lvl="1"/>
            <a:r>
              <a:rPr lang="en-US" altLang="en-US" dirty="0"/>
              <a:t>Step 1: configure the voltage reference (REF0CN)</a:t>
            </a:r>
          </a:p>
          <a:p>
            <a:pPr lvl="1"/>
            <a:r>
              <a:rPr lang="en-US" altLang="en-US" dirty="0" smtClean="0"/>
              <a:t>Step </a:t>
            </a:r>
            <a:r>
              <a:rPr lang="en-US" altLang="en-US" dirty="0"/>
              <a:t>2</a:t>
            </a:r>
            <a:r>
              <a:rPr lang="en-US" altLang="en-US" dirty="0" smtClean="0"/>
              <a:t>: </a:t>
            </a:r>
            <a:r>
              <a:rPr lang="en-US" altLang="en-US" dirty="0"/>
              <a:t>set the appropriate output scheduling mode and data word format, and turn on </a:t>
            </a:r>
            <a:r>
              <a:rPr lang="en-US" altLang="en-US" dirty="0" err="1"/>
              <a:t>DACx</a:t>
            </a:r>
            <a:r>
              <a:rPr lang="en-US" altLang="en-US" dirty="0"/>
              <a:t> (DACxCN.7</a:t>
            </a:r>
            <a:r>
              <a:rPr lang="en-US" altLang="en-US" dirty="0" smtClean="0"/>
              <a:t>)</a:t>
            </a:r>
          </a:p>
          <a:p>
            <a:pPr lvl="1"/>
            <a:r>
              <a:rPr lang="en-US" altLang="en-US" dirty="0"/>
              <a:t>Step </a:t>
            </a:r>
            <a:r>
              <a:rPr lang="en-US" altLang="en-US" dirty="0" smtClean="0"/>
              <a:t>3: </a:t>
            </a:r>
            <a:r>
              <a:rPr lang="en-US" altLang="en-US" dirty="0"/>
              <a:t>load the data word registers with the desired 12 bit digital value (</a:t>
            </a:r>
            <a:r>
              <a:rPr lang="en-US" altLang="en-US" dirty="0" err="1" smtClean="0"/>
              <a:t>DACxL</a:t>
            </a:r>
            <a:r>
              <a:rPr lang="en-US" altLang="en-US" dirty="0" smtClean="0"/>
              <a:t> then </a:t>
            </a:r>
            <a:r>
              <a:rPr lang="en-US" altLang="en-US" dirty="0" err="1" smtClean="0"/>
              <a:t>DACxH</a:t>
            </a:r>
            <a:r>
              <a:rPr lang="en-US" altLang="en-US" dirty="0" smtClean="0"/>
              <a:t> if default on demand mode is used)</a:t>
            </a:r>
            <a:endParaRPr lang="en-US" altLang="en-US" dirty="0"/>
          </a:p>
          <a:p>
            <a:pPr lvl="1"/>
            <a:r>
              <a:rPr lang="en-US" altLang="en-US" dirty="0" smtClean="0"/>
              <a:t>Step </a:t>
            </a:r>
            <a:r>
              <a:rPr lang="en-US" altLang="en-US" dirty="0"/>
              <a:t>4: set up and run the appropriate timers, if applicable</a:t>
            </a:r>
            <a:endParaRPr lang="en-GB" alt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14:bmkLst/>
                </p14:media>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493"/>
    </mc:Choice>
    <mc:Fallback>
      <p:transition spd="slow" advTm="100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597" x="4787900" y="1568450"/>
          <p14:tracePt t="3807" x="4775200" y="1568450"/>
          <p14:tracePt t="3815" x="4718050" y="1581150"/>
          <p14:tracePt t="3823" x="4673600" y="1587500"/>
          <p14:tracePt t="3840" x="4559300" y="1600200"/>
          <p14:tracePt t="3856" x="4406900" y="1619250"/>
          <p14:tracePt t="3871" x="4267200" y="1638300"/>
          <p14:tracePt t="3887" x="4140200" y="1663700"/>
          <p14:tracePt t="3903" x="3994150" y="1682750"/>
          <p14:tracePt t="3919" x="3848100" y="1695450"/>
          <p14:tracePt t="3935" x="3702050" y="1708150"/>
          <p14:tracePt t="3951" x="3568700" y="1708150"/>
          <p14:tracePt t="3964" x="3448050" y="1708150"/>
          <p14:tracePt t="3980" x="3321050" y="1708150"/>
          <p14:tracePt t="3999" x="3213100" y="1708150"/>
          <p14:tracePt t="4014" x="3117850" y="1708150"/>
          <p14:tracePt t="4031" x="3016250" y="1708150"/>
          <p14:tracePt t="4047" x="2984500" y="1708150"/>
          <p14:tracePt t="4064" x="2946400" y="1708150"/>
          <p14:tracePt t="4082" x="2901950" y="1708150"/>
          <p14:tracePt t="4098" x="2870200" y="1708150"/>
          <p14:tracePt t="4115" x="2857500" y="1708150"/>
          <p14:tracePt t="4132" x="2851150" y="1708150"/>
          <p14:tracePt t="4149" x="2844800" y="1708150"/>
          <p14:tracePt t="4279" x="2851150" y="1708150"/>
          <p14:tracePt t="4287" x="2882900" y="1708150"/>
          <p14:tracePt t="4295" x="2946400" y="1708150"/>
          <p14:tracePt t="4300" x="3041650" y="1708150"/>
          <p14:tracePt t="4314" x="3155950" y="1708150"/>
          <p14:tracePt t="4331" x="3295650" y="1720850"/>
          <p14:tracePt t="4348" x="3492500" y="1720850"/>
          <p14:tracePt t="4365" x="3759200" y="1720850"/>
          <p14:tracePt t="4382" x="3943350" y="1720850"/>
          <p14:tracePt t="4398" x="4178300" y="1720850"/>
          <p14:tracePt t="4416" x="4298950" y="1720850"/>
          <p14:tracePt t="4433" x="4400550" y="1720850"/>
          <p14:tracePt t="4448" x="4470400" y="1720850"/>
          <p14:tracePt t="4482" x="4540250" y="1720850"/>
          <p14:tracePt t="4482" x="4610100" y="1720850"/>
          <p14:tracePt t="4499" x="4667250" y="1720850"/>
          <p14:tracePt t="4515" x="4718050" y="1720850"/>
          <p14:tracePt t="4532" x="4768850" y="1720850"/>
          <p14:tracePt t="4548" x="4787900" y="1720850"/>
          <p14:tracePt t="4565" x="4806950" y="1720850"/>
          <p14:tracePt t="4581" x="4819650" y="1720850"/>
          <p14:tracePt t="4597" x="4826000" y="1720850"/>
          <p14:tracePt t="4614" x="4851400" y="1720850"/>
          <p14:tracePt t="4630" x="4908550" y="1720850"/>
          <p14:tracePt t="4648" x="4946650" y="1720850"/>
          <p14:tracePt t="4665" x="4991100" y="1720850"/>
          <p14:tracePt t="4681" x="5029200" y="1720850"/>
          <p14:tracePt t="4698" x="5048250" y="1720850"/>
          <p14:tracePt t="4715" x="5054600" y="1720850"/>
          <p14:tracePt t="4733" x="5067300" y="1720850"/>
          <p14:tracePt t="5065" x="5073650" y="1714500"/>
          <p14:tracePt t="5065" x="5099050" y="1708150"/>
          <p14:tracePt t="5084" x="5130800" y="1695450"/>
          <p14:tracePt t="5089" x="5232400" y="1651000"/>
          <p14:tracePt t="5099" x="5365750" y="1619250"/>
          <p14:tracePt t="5116" x="5499100" y="1606550"/>
          <p14:tracePt t="5133" x="5613400" y="1581150"/>
          <p14:tracePt t="5149" x="5676900" y="1574800"/>
          <p14:tracePt t="5166" x="5734050" y="1568450"/>
          <p14:tracePt t="5183" x="5778500" y="1562100"/>
          <p14:tracePt t="5200" x="5835650" y="1555750"/>
          <p14:tracePt t="5216" x="5905500" y="1549400"/>
          <p14:tracePt t="5233" x="5969000" y="1549400"/>
          <p14:tracePt t="5249" x="6019800" y="1549400"/>
          <p14:tracePt t="5267" x="6070600" y="1549400"/>
          <p14:tracePt t="5283" x="6108700" y="1549400"/>
          <p14:tracePt t="5298" x="6140450" y="1549400"/>
          <p14:tracePt t="5315" x="6165850" y="1549400"/>
          <p14:tracePt t="5332" x="6191250" y="1549400"/>
          <p14:tracePt t="5348" x="6216650" y="1549400"/>
          <p14:tracePt t="5365" x="6242050" y="1549400"/>
          <p14:tracePt t="5381" x="6254750" y="1549400"/>
          <p14:tracePt t="5398" x="6261100" y="1549400"/>
          <p14:tracePt t="5544" x="6254750" y="1549400"/>
          <p14:tracePt t="5552" x="6229350" y="1549400"/>
          <p14:tracePt t="5558" x="6172200" y="1555750"/>
          <p14:tracePt t="5565" x="6051550" y="1574800"/>
          <p14:tracePt t="5581" x="5930900" y="1574800"/>
          <p14:tracePt t="5598" x="5803900" y="1574800"/>
          <p14:tracePt t="5615" x="5702300" y="1574800"/>
          <p14:tracePt t="5631" x="5613400" y="1574800"/>
          <p14:tracePt t="5648" x="5588000" y="1574800"/>
          <p14:tracePt t="5665" x="5568950" y="1574800"/>
          <p14:tracePt t="5681" x="5556250" y="1574800"/>
          <p14:tracePt t="5698" x="5543550" y="1574800"/>
          <p14:tracePt t="5744" x="5537200" y="1574800"/>
          <p14:tracePt t="5864" x="5524500" y="1574800"/>
          <p14:tracePt t="5888" x="5518150" y="1574800"/>
          <p14:tracePt t="5907" x="5511800" y="1574800"/>
          <p14:tracePt t="5924" x="5499100" y="1581150"/>
          <p14:tracePt t="5944" x="5492750" y="1581150"/>
          <p14:tracePt t="5957" x="5486400" y="1581150"/>
          <p14:tracePt t="6001" x="5480050" y="1581150"/>
          <p14:tracePt t="6057" x="5467350" y="1581150"/>
          <p14:tracePt t="6065" x="5454650" y="1581150"/>
          <p14:tracePt t="6072" x="5435600" y="1581150"/>
          <p14:tracePt t="6080" x="5416550" y="1581150"/>
          <p14:tracePt t="6083" x="5359400" y="1581150"/>
          <p14:tracePt t="6099" x="5276850" y="1581150"/>
          <p14:tracePt t="6117" x="5181600" y="1581150"/>
          <p14:tracePt t="6132" x="5060950" y="1581150"/>
          <p14:tracePt t="6150" x="4933950" y="1581150"/>
          <p14:tracePt t="6166" x="4813300" y="1581150"/>
          <p14:tracePt t="6198" x="4673600" y="1581150"/>
          <p14:tracePt t="6199" x="4533900" y="1581150"/>
          <p14:tracePt t="6215" x="4406900" y="1581150"/>
          <p14:tracePt t="6231" x="4222750" y="1600200"/>
          <p14:tracePt t="6248" x="4083050" y="1619250"/>
          <p14:tracePt t="6265" x="3956050" y="1638300"/>
          <p14:tracePt t="6281" x="3835400" y="1651000"/>
          <p14:tracePt t="6298" x="3733800" y="1670050"/>
          <p14:tracePt t="6315" x="3638550" y="1682750"/>
          <p14:tracePt t="6331" x="3556000" y="1689100"/>
          <p14:tracePt t="6348" x="3473450" y="1701800"/>
          <p14:tracePt t="6365" x="3416300" y="1701800"/>
          <p14:tracePt t="6382" x="3359150" y="1714500"/>
          <p14:tracePt t="6398" x="3263900" y="1727200"/>
          <p14:tracePt t="6417" x="3149600" y="1733550"/>
          <p14:tracePt t="6433" x="2984500" y="1746250"/>
          <p14:tracePt t="6450" x="2844800" y="1771650"/>
          <p14:tracePt t="6466" x="2730500" y="1790700"/>
          <p14:tracePt t="6483" x="2641600" y="1803400"/>
          <p14:tracePt t="6499" x="2559050" y="1828800"/>
          <p14:tracePt t="6516" x="2527300" y="1835150"/>
          <p14:tracePt t="6533" x="2489200" y="1847850"/>
          <p14:tracePt t="6549" x="2457450" y="1854200"/>
          <p14:tracePt t="6565" x="2419350" y="1866900"/>
          <p14:tracePt t="6582" x="2393950" y="1879600"/>
          <p14:tracePt t="6598" x="2381250" y="1892300"/>
          <p14:tracePt t="6615" x="2355850" y="1905000"/>
          <p14:tracePt t="6631" x="2324100" y="1930400"/>
          <p14:tracePt t="6648" x="2317750" y="1943100"/>
          <p14:tracePt t="6665" x="2298700" y="1955800"/>
          <p14:tracePt t="6682" x="2286000" y="1962150"/>
          <p14:tracePt t="6698" x="2279650" y="1962150"/>
          <p14:tracePt t="7904" x="2317750" y="1962150"/>
          <p14:tracePt t="7912" x="2355850" y="1962150"/>
          <p14:tracePt t="7920" x="2451100" y="1981200"/>
          <p14:tracePt t="7934" x="2571750" y="1987550"/>
          <p14:tracePt t="7950" x="2711450" y="2006600"/>
          <p14:tracePt t="7967" x="2863850" y="2025650"/>
          <p14:tracePt t="7985" x="2870200" y="2025650"/>
          <p14:tracePt t="7999" x="2882900" y="2032000"/>
          <p14:tracePt t="8016" x="2946400" y="2032000"/>
          <p14:tracePt t="8033" x="3003550" y="2032000"/>
          <p14:tracePt t="8049" x="3067050" y="2032000"/>
          <p14:tracePt t="8067" x="3111500" y="2032000"/>
          <p14:tracePt t="8082" x="3143250" y="2032000"/>
          <p14:tracePt t="8099" x="3181350" y="2032000"/>
          <p14:tracePt t="8116" x="3213100" y="2032000"/>
          <p14:tracePt t="8132" x="3244850" y="2032000"/>
          <p14:tracePt t="8149" x="3282950" y="2032000"/>
          <p14:tracePt t="8166" x="3327400" y="2032000"/>
          <p14:tracePt t="8182" x="3378200" y="2032000"/>
          <p14:tracePt t="8199" x="3454400" y="2032000"/>
          <p14:tracePt t="8217" x="3530600" y="2032000"/>
          <p14:tracePt t="8233" x="3619500" y="2032000"/>
          <p14:tracePt t="8249" x="3708400" y="2012950"/>
          <p14:tracePt t="8266" x="3822700" y="2000250"/>
          <p14:tracePt t="8283" x="3937000" y="1981200"/>
          <p14:tracePt t="8299" x="4070350" y="1974850"/>
          <p14:tracePt t="8316" x="4184650" y="1974850"/>
          <p14:tracePt t="8333" x="4279900" y="1974850"/>
          <p14:tracePt t="8350" x="4349750" y="1974850"/>
          <p14:tracePt t="8366" x="4438650" y="1974850"/>
          <p14:tracePt t="8383" x="4527550" y="1974850"/>
          <p14:tracePt t="8399" x="4641850" y="1962150"/>
          <p14:tracePt t="8417" x="4686300" y="1955800"/>
          <p14:tracePt t="8433" x="4718050" y="1955800"/>
          <p14:tracePt t="8449" x="4737100" y="1955800"/>
          <p14:tracePt t="8488" x="4743450" y="1955800"/>
          <p14:tracePt t="8528" x="4749800" y="1955800"/>
          <p14:tracePt t="8618" x="4756150" y="1955800"/>
          <p14:tracePt t="8633" x="4768850" y="1955800"/>
          <p14:tracePt t="8640" x="4787900" y="1955800"/>
          <p14:tracePt t="8658" x="4826000" y="1955800"/>
          <p14:tracePt t="8659" x="4857750" y="1955800"/>
          <p14:tracePt t="8666" x="4908550" y="1955800"/>
          <p14:tracePt t="8683" x="4978400" y="1962150"/>
          <p14:tracePt t="8699" x="5067300" y="1968500"/>
          <p14:tracePt t="8716" x="5149850" y="1968500"/>
          <p14:tracePt t="8733" x="5219700" y="1968500"/>
          <p14:tracePt t="8749" x="5289550" y="1968500"/>
          <p14:tracePt t="8766" x="5365750" y="1968500"/>
          <p14:tracePt t="8782" x="5422900" y="1968500"/>
          <p14:tracePt t="8799" x="5467350" y="1968500"/>
          <p14:tracePt t="8816" x="5486400" y="1968500"/>
          <p14:tracePt t="8833" x="5518150" y="1968500"/>
          <p14:tracePt t="8849" x="5543550" y="1968500"/>
          <p14:tracePt t="8866" x="5575300" y="1968500"/>
          <p14:tracePt t="8882" x="5607050" y="1968500"/>
          <p14:tracePt t="8899" x="5632450" y="1968500"/>
          <p14:tracePt t="8916" x="5664200" y="1968500"/>
          <p14:tracePt t="8933" x="5695950" y="1968500"/>
          <p14:tracePt t="8949" x="5734050" y="1968500"/>
          <p14:tracePt t="8967" x="5772150" y="1968500"/>
          <p14:tracePt t="8982" x="5803900" y="1968500"/>
          <p14:tracePt t="8999" x="5822950" y="1968500"/>
          <p14:tracePt t="9015" x="5842000" y="1968500"/>
          <p14:tracePt t="9528" x="5848350" y="1968500"/>
          <p14:tracePt t="9536" x="5886450" y="1968500"/>
          <p14:tracePt t="9544" x="5937250" y="1968500"/>
          <p14:tracePt t="9549" x="6013450" y="1968500"/>
          <p14:tracePt t="9567" x="6096000" y="1968500"/>
          <p14:tracePt t="9583" x="6191250" y="1968500"/>
          <p14:tracePt t="9599" x="6286500" y="1968500"/>
          <p14:tracePt t="9599" x="6330950" y="1968500"/>
          <p14:tracePt t="9617" x="6419850" y="1968500"/>
          <p14:tracePt t="9633" x="6489700" y="1968500"/>
          <p14:tracePt t="9649" x="6559550" y="1968500"/>
          <p14:tracePt t="9666" x="6629400" y="1968500"/>
          <p14:tracePt t="9683" x="6705600" y="1968500"/>
          <p14:tracePt t="9699" x="6781800" y="1968500"/>
          <p14:tracePt t="9716" x="6851650" y="1968500"/>
          <p14:tracePt t="9732" x="6908800" y="1968500"/>
          <p14:tracePt t="9749" x="6959600" y="1968500"/>
          <p14:tracePt t="9766" x="7004050" y="1968500"/>
          <p14:tracePt t="9783" x="7042150" y="1968500"/>
          <p14:tracePt t="9799" x="7105650" y="1968500"/>
          <p14:tracePt t="9817" x="7143750" y="1968500"/>
          <p14:tracePt t="9832" x="7207250" y="1968500"/>
          <p14:tracePt t="9849" x="7258050" y="1968500"/>
          <p14:tracePt t="9866" x="7315200" y="1968500"/>
          <p14:tracePt t="9883" x="7359650" y="1968500"/>
          <p14:tracePt t="9899" x="7378700" y="1968500"/>
          <p14:tracePt t="9916" x="7416800" y="1968500"/>
          <p14:tracePt t="9932" x="7448550" y="1968500"/>
          <p14:tracePt t="9949" x="7486650" y="1968500"/>
          <p14:tracePt t="9966" x="7524750" y="1968500"/>
          <p14:tracePt t="9983" x="7588250" y="1968500"/>
          <p14:tracePt t="9999" x="7639050" y="1968500"/>
          <p14:tracePt t="10015" x="7747000" y="1968500"/>
          <p14:tracePt t="10032" x="7823200" y="1968500"/>
          <p14:tracePt t="10048" x="7912100" y="1968500"/>
          <p14:tracePt t="10065" x="7981950" y="1968500"/>
          <p14:tracePt t="10083" x="8020050" y="1968500"/>
          <p14:tracePt t="10099" x="8039100" y="1962150"/>
          <p14:tracePt t="10116" x="8058150" y="1962150"/>
          <p14:tracePt t="10132" x="8070850" y="1962150"/>
          <p14:tracePt t="10149" x="8083550" y="1955800"/>
          <p14:tracePt t="10200" x="8089900" y="1955800"/>
          <p14:tracePt t="10295" x="8083550" y="1955800"/>
          <p14:tracePt t="10308" x="8077200" y="1955800"/>
          <p14:tracePt t="10315" x="8051800" y="1955800"/>
          <p14:tracePt t="10315" x="7962900" y="1955800"/>
          <p14:tracePt t="10331" x="7727950" y="1968500"/>
          <p14:tracePt t="10348" x="7327900" y="2000250"/>
          <p14:tracePt t="10365" x="6775450" y="2025650"/>
          <p14:tracePt t="10382" x="6299200" y="2025650"/>
          <p14:tracePt t="10398" x="5213350" y="2025650"/>
          <p14:tracePt t="10416" x="4559300" y="2038350"/>
          <p14:tracePt t="10432" x="3867150" y="2051050"/>
          <p14:tracePt t="10448" x="3314700" y="2070100"/>
          <p14:tracePt t="10465" x="2908300" y="2070100"/>
          <p14:tracePt t="10482" x="2705100" y="2070100"/>
          <p14:tracePt t="10498" x="2368550" y="2108200"/>
          <p14:tracePt t="10515" x="2070100" y="2139950"/>
          <p14:tracePt t="10531" x="1746250" y="2184400"/>
          <p14:tracePt t="10548" x="1543050" y="2216150"/>
          <p14:tracePt t="10565" x="1377950" y="2241550"/>
          <p14:tracePt t="10582" x="1231900" y="2260600"/>
          <p14:tracePt t="10598" x="1098550" y="2266950"/>
          <p14:tracePt t="10598" x="1047750" y="2279650"/>
          <p14:tracePt t="10616" x="971550" y="2286000"/>
          <p14:tracePt t="10632" x="920750" y="2298700"/>
          <p14:tracePt t="10648" x="882650" y="2305050"/>
          <p14:tracePt t="10665" x="857250" y="2305050"/>
          <p14:tracePt t="10682" x="831850" y="2311400"/>
          <p14:tracePt t="10698" x="812800" y="2311400"/>
          <p14:tracePt t="10715" x="806450" y="2317750"/>
          <p14:tracePt t="11039" x="831850" y="2317750"/>
          <p14:tracePt t="11047" x="914400" y="2317750"/>
          <p14:tracePt t="11063" x="1009650" y="2317750"/>
          <p14:tracePt t="11075" x="1047750" y="2317750"/>
          <p14:tracePt t="11081" x="1104900" y="2317750"/>
          <p14:tracePt t="11099" x="1149350" y="2317750"/>
          <p14:tracePt t="11115" x="1174750" y="2317750"/>
          <p14:tracePt t="11132" x="1193800" y="2317750"/>
          <p14:tracePt t="11148" x="1206500" y="2317750"/>
          <p14:tracePt t="11165" x="1212850" y="2317750"/>
          <p14:tracePt t="11181" x="1225550" y="2317750"/>
          <p14:tracePt t="11199" x="1231900" y="2317750"/>
          <p14:tracePt t="11215" x="1257300" y="2317750"/>
          <p14:tracePt t="11232" x="1270000" y="2317750"/>
          <p14:tracePt t="11248" x="1276350" y="2317750"/>
          <p14:tracePt t="11343" x="1282700" y="2317750"/>
          <p14:tracePt t="11351" x="1289050" y="2317750"/>
          <p14:tracePt t="11367" x="1295400" y="2317750"/>
          <p14:tracePt t="11368" x="1301750" y="2317750"/>
          <p14:tracePt t="11381" x="1308100" y="2317750"/>
          <p14:tracePt t="11398" x="1314450" y="2317750"/>
          <p14:tracePt t="11447" x="1320800" y="2317750"/>
          <p14:tracePt t="13823" x="1377950" y="2317750"/>
          <p14:tracePt t="13831" x="1517650" y="2324100"/>
          <p14:tracePt t="13848" x="1581150" y="2324100"/>
          <p14:tracePt t="13849" x="1682750" y="2330450"/>
          <p14:tracePt t="13866" x="1790700" y="2349500"/>
          <p14:tracePt t="13882" x="1879600" y="2355850"/>
          <p14:tracePt t="13899" x="1962150" y="2368550"/>
          <p14:tracePt t="13916" x="1987550" y="2368550"/>
          <p14:tracePt t="13931" x="2025650" y="2368550"/>
          <p14:tracePt t="13948" x="2044700" y="2368550"/>
          <p14:tracePt t="13964" x="2063750" y="2368550"/>
          <p14:tracePt t="13982" x="2082800" y="2368550"/>
          <p14:tracePt t="13998" x="2108200" y="2368550"/>
          <p14:tracePt t="14016" x="2133600" y="2368550"/>
          <p14:tracePt t="14032" x="2146300" y="2368550"/>
          <p14:tracePt t="14048" x="2165350" y="2368550"/>
          <p14:tracePt t="14064" x="2178050" y="2368550"/>
          <p14:tracePt t="14081" x="2184400" y="2368550"/>
          <p14:tracePt t="14191" x="2190750" y="2368550"/>
          <p14:tracePt t="14199" x="2197100" y="2368550"/>
          <p14:tracePt t="14215" x="2216150" y="2368550"/>
          <p14:tracePt t="14216" x="2241550" y="2368550"/>
          <p14:tracePt t="14231" x="2260600" y="2362200"/>
          <p14:tracePt t="14248" x="2279650" y="2362200"/>
          <p14:tracePt t="14265" x="2298700" y="2355850"/>
          <p14:tracePt t="14281" x="2324100" y="2355850"/>
          <p14:tracePt t="14298" x="2343150" y="2355850"/>
          <p14:tracePt t="14315" x="2381250" y="2349500"/>
          <p14:tracePt t="14331" x="2425700" y="2343150"/>
          <p14:tracePt t="14348" x="2463800" y="2330450"/>
          <p14:tracePt t="14364" x="2514600" y="2330450"/>
          <p14:tracePt t="14381" x="2559050" y="2324100"/>
          <p14:tracePt t="14399" x="2590800" y="2317750"/>
          <p14:tracePt t="14399" x="2609850" y="2311400"/>
          <p14:tracePt t="14415" x="2635250" y="2311400"/>
          <p14:tracePt t="14432" x="2654300" y="2305050"/>
          <p14:tracePt t="14449" x="2667000" y="2305050"/>
          <p14:tracePt t="14465" x="2679700" y="2305050"/>
          <p14:tracePt t="14482" x="2692400" y="2305050"/>
          <p14:tracePt t="14498" x="2711450" y="2305050"/>
          <p14:tracePt t="14514" x="2730500" y="2305050"/>
          <p14:tracePt t="14531" x="2749550" y="2305050"/>
          <p14:tracePt t="14548" x="2781300" y="2305050"/>
          <p14:tracePt t="14565" x="2813050" y="2305050"/>
          <p14:tracePt t="14582" x="2851150" y="2305050"/>
          <p14:tracePt t="14599" x="2889250" y="2305050"/>
          <p14:tracePt t="14615" x="2952750" y="2305050"/>
          <p14:tracePt t="14632" x="2984500" y="2305050"/>
          <p14:tracePt t="14649" x="3022600" y="2305050"/>
          <p14:tracePt t="14666" x="3060700" y="2305050"/>
          <p14:tracePt t="14682" x="3111500" y="2305050"/>
          <p14:tracePt t="14699" x="3155950" y="2305050"/>
          <p14:tracePt t="14715" x="3200400" y="2305050"/>
          <p14:tracePt t="14732" x="3244850" y="2305050"/>
          <p14:tracePt t="14749" x="3276600" y="2305050"/>
          <p14:tracePt t="14766" x="3314700" y="2305050"/>
          <p14:tracePt t="14782" x="3352800" y="2305050"/>
          <p14:tracePt t="14799" x="3403600" y="2298700"/>
          <p14:tracePt t="14816" x="3435350" y="2292350"/>
          <p14:tracePt t="14833" x="3454400" y="2286000"/>
          <p14:tracePt t="14849" x="3473450" y="2286000"/>
          <p14:tracePt t="14866" x="3492500" y="2286000"/>
          <p14:tracePt t="14882" x="3505200" y="2286000"/>
          <p14:tracePt t="14899" x="3517900" y="2286000"/>
          <p14:tracePt t="14915" x="3524250" y="2286000"/>
          <p14:tracePt t="14932" x="3530600" y="2286000"/>
          <p14:tracePt t="14949" x="3543300" y="2286000"/>
          <p14:tracePt t="14965" x="3549650" y="2286000"/>
          <p14:tracePt t="14982" x="3562350" y="2286000"/>
          <p14:tracePt t="14999" x="3568700" y="2286000"/>
          <p14:tracePt t="15016" x="3575050" y="2286000"/>
          <p14:tracePt t="15032" x="3581400" y="2286000"/>
          <p14:tracePt t="15049" x="3587750" y="2286000"/>
          <p14:tracePt t="15096" x="3594100" y="2286000"/>
          <p14:tracePt t="15112" x="3600450" y="2286000"/>
          <p14:tracePt t="15128" x="3606800" y="2286000"/>
          <p14:tracePt t="15136" x="3613150" y="2286000"/>
          <p14:tracePt t="15152" x="3619500" y="2286000"/>
          <p14:tracePt t="15165" x="3625850" y="2286000"/>
          <p14:tracePt t="15166" x="3632200" y="2286000"/>
          <p14:tracePt t="15181" x="3644900" y="2286000"/>
          <p14:tracePt t="15199" x="3651250" y="2286000"/>
          <p14:tracePt t="15217" x="3663950" y="2286000"/>
          <p14:tracePt t="15233" x="3676650" y="2286000"/>
          <p14:tracePt t="15249" x="3683000" y="2286000"/>
          <p14:tracePt t="15265" x="3695700" y="2286000"/>
          <p14:tracePt t="15282" x="3708400" y="2286000"/>
          <p14:tracePt t="15299" x="3721100" y="2286000"/>
          <p14:tracePt t="15316" x="3727450" y="2286000"/>
          <p14:tracePt t="15332" x="3740150" y="2286000"/>
          <p14:tracePt t="15392" x="3746500" y="2286000"/>
          <p14:tracePt t="15416" x="3752850" y="2286000"/>
          <p14:tracePt t="15432" x="3759200" y="2286000"/>
          <p14:tracePt t="15984" x="3765550" y="2286000"/>
          <p14:tracePt t="15992" x="3771900" y="2286000"/>
          <p14:tracePt t="16000" x="3778250" y="2286000"/>
          <p14:tracePt t="16001" x="3790950" y="2286000"/>
          <p14:tracePt t="16017" x="3803650" y="2286000"/>
          <p14:tracePt t="16096" x="3810000" y="2286000"/>
          <p14:tracePt t="17288" x="3841750" y="2286000"/>
          <p14:tracePt t="17296" x="3898900" y="2292350"/>
          <p14:tracePt t="17296" x="3981450" y="2305050"/>
          <p14:tracePt t="17312" x="4076700" y="2317750"/>
          <p14:tracePt t="17320" x="4191000" y="2336800"/>
          <p14:tracePt t="17328" x="4413250" y="2355850"/>
          <p14:tracePt t="17336" x="4806950" y="2419350"/>
          <p14:tracePt t="17350" x="5143500" y="2470150"/>
          <p14:tracePt t="17365" x="5327650" y="2470150"/>
          <p14:tracePt t="17382" x="5454650" y="2470150"/>
          <p14:tracePt t="17399" x="5524500" y="2470150"/>
          <p14:tracePt t="17417" x="5530850" y="2470150"/>
          <p14:tracePt t="17432" x="5543550" y="2470150"/>
          <p14:tracePt t="17448" x="5549900" y="2463800"/>
          <p14:tracePt t="17655" x="5556250" y="2463800"/>
          <p14:tracePt t="17674" x="5530850" y="2463800"/>
          <p14:tracePt t="17674" x="5486400" y="2463800"/>
          <p14:tracePt t="17683" x="5365750" y="2457450"/>
          <p14:tracePt t="17699" x="5226050" y="2438400"/>
          <p14:tracePt t="17715" x="5118100" y="2425700"/>
          <p14:tracePt t="17733" x="5048250" y="2413000"/>
          <p14:tracePt t="17748" x="5016500" y="2406650"/>
          <p14:tracePt t="17766" x="5010150" y="2406650"/>
          <p14:tracePt t="17808" x="5003800" y="2406650"/>
          <p14:tracePt t="17888" x="4997450" y="2393950"/>
          <p14:tracePt t="17895" x="4991100" y="2393950"/>
          <p14:tracePt t="17898" x="4959350" y="2381250"/>
          <p14:tracePt t="17915" x="4933950" y="2381250"/>
          <p14:tracePt t="17932" x="4895850" y="2374900"/>
          <p14:tracePt t="17949" x="4864100" y="2368550"/>
          <p14:tracePt t="17965" x="4832350" y="2368550"/>
          <p14:tracePt t="17982" x="4794250" y="2368550"/>
          <p14:tracePt t="17998" x="4711700" y="2368550"/>
          <p14:tracePt t="18016" x="4686300" y="2368550"/>
          <p14:tracePt t="18033" x="4673600" y="2368550"/>
          <p14:tracePt t="18151" x="4686300" y="2368550"/>
          <p14:tracePt t="18160" x="4718050" y="2362200"/>
          <p14:tracePt t="18168" x="4743450" y="2355850"/>
          <p14:tracePt t="18169" x="4787900" y="2355850"/>
          <p14:tracePt t="18182" x="4883150" y="2343150"/>
          <p14:tracePt t="18199" x="5003800" y="2336800"/>
          <p14:tracePt t="18216" x="5067300" y="2330450"/>
          <p14:tracePt t="18233" x="5099050" y="2330450"/>
          <p14:tracePt t="18249" x="5124450" y="2330450"/>
          <p14:tracePt t="18266" x="5143500" y="2324100"/>
          <p14:tracePt t="18282" x="5156200" y="2324100"/>
          <p14:tracePt t="18298" x="5168900" y="2324100"/>
          <p14:tracePt t="18314" x="5175250" y="2324100"/>
          <p14:tracePt t="18332" x="5181600" y="2324100"/>
          <p14:tracePt t="18349" x="5187950" y="2324100"/>
          <p14:tracePt t="18365" x="5194300" y="2324100"/>
          <p14:tracePt t="18416" x="5200650" y="2324100"/>
          <p14:tracePt t="18432" x="5213350" y="2324100"/>
          <p14:tracePt t="18441" x="5219700" y="2324100"/>
          <p14:tracePt t="18448" x="5238750" y="2324100"/>
          <p14:tracePt t="18458" x="5251450" y="2324100"/>
          <p14:tracePt t="18465" x="5264150" y="2324100"/>
          <p14:tracePt t="18482" x="5283200" y="2324100"/>
          <p14:tracePt t="18500" x="5302250" y="2324100"/>
          <p14:tracePt t="18515" x="5314950" y="2324100"/>
          <p14:tracePt t="18552" x="5321300" y="2324100"/>
          <p14:tracePt t="19017" x="5308600" y="2317750"/>
          <p14:tracePt t="19033" x="5302250" y="2317750"/>
          <p14:tracePt t="19041" x="5295900" y="2317750"/>
          <p14:tracePt t="19060" x="5289550" y="2317750"/>
          <p14:tracePt t="19066" x="5283200" y="2311400"/>
          <p14:tracePt t="19067" x="5276850" y="2311400"/>
          <p14:tracePt t="19129" x="5270500" y="2311400"/>
          <p14:tracePt t="19240" x="5264150" y="2311400"/>
          <p14:tracePt t="21416" x="5257800" y="2311400"/>
          <p14:tracePt t="21424" x="5238750" y="2311400"/>
          <p14:tracePt t="21433" x="5207000" y="2305050"/>
          <p14:tracePt t="21434" x="5175250" y="2298700"/>
          <p14:tracePt t="21451" x="5143500" y="2292350"/>
          <p14:tracePt t="21468" x="5111750" y="2292350"/>
          <p14:tracePt t="21484" x="5080000" y="2292350"/>
          <p14:tracePt t="21501" x="5048250" y="2292350"/>
          <p14:tracePt t="21516" x="5016500" y="2292350"/>
          <p14:tracePt t="21533" x="4997450" y="2292350"/>
          <p14:tracePt t="21550" x="4978400" y="2292350"/>
          <p14:tracePt t="21566" x="4965700" y="2292350"/>
          <p14:tracePt t="21582" x="4940300" y="2292350"/>
          <p14:tracePt t="21598" x="4927600" y="2292350"/>
          <p14:tracePt t="21615" x="4895850" y="2292350"/>
          <p14:tracePt t="21633" x="4876800" y="2292350"/>
          <p14:tracePt t="21649" x="4857750" y="2292350"/>
          <p14:tracePt t="21666" x="4826000" y="2292350"/>
          <p14:tracePt t="21683" x="4806950" y="2292350"/>
          <p14:tracePt t="21700" x="4787900" y="2292350"/>
          <p14:tracePt t="21716" x="4781550" y="2292350"/>
          <p14:tracePt t="21732" x="4775200" y="2286000"/>
          <p14:tracePt t="21749" x="4768850" y="2286000"/>
          <p14:tracePt t="22592" x="4737100" y="2286000"/>
          <p14:tracePt t="22600" x="4705350" y="2286000"/>
          <p14:tracePt t="22608" x="4667250" y="2286000"/>
          <p14:tracePt t="22616" x="4546600" y="2286000"/>
          <p14:tracePt t="22633" x="4476750" y="2279650"/>
          <p14:tracePt t="22634" x="4362450" y="2266950"/>
          <p14:tracePt t="22648" x="4191000" y="2235200"/>
          <p14:tracePt t="22665" x="4038600" y="2222500"/>
          <p14:tracePt t="22683" x="3911600" y="2209800"/>
          <p14:tracePt t="22699" x="3822700" y="2197100"/>
          <p14:tracePt t="22717" x="3771900" y="2184400"/>
          <p14:tracePt t="22733" x="3708400" y="2178050"/>
          <p14:tracePt t="22750" x="3663950" y="2171700"/>
          <p14:tracePt t="22766" x="3644900" y="2171700"/>
          <p14:tracePt t="22783" x="3632200" y="2171700"/>
          <p14:tracePt t="22800" x="3625850" y="2171700"/>
          <p14:tracePt t="22952" x="3632200" y="2171700"/>
          <p14:tracePt t="22961" x="3657600" y="2171700"/>
          <p14:tracePt t="22968" x="3733800" y="2184400"/>
          <p14:tracePt t="22983" x="3867150" y="2197100"/>
          <p14:tracePt t="22999" x="4159250" y="2235200"/>
          <p14:tracePt t="23017" x="4343400" y="2254250"/>
          <p14:tracePt t="23033" x="4445000" y="2254250"/>
          <p14:tracePt t="23050" x="4470400" y="2254250"/>
          <p14:tracePt t="23066" x="4476750" y="2254250"/>
          <p14:tracePt t="24065" x="4470400" y="2254250"/>
          <p14:tracePt t="24075" x="4464050" y="2254250"/>
          <p14:tracePt t="24075" x="4451350" y="2254250"/>
          <p14:tracePt t="24083" x="4432300" y="2254250"/>
          <p14:tracePt t="24100" x="4400550" y="2254250"/>
          <p14:tracePt t="24117" x="4368800" y="2260600"/>
          <p14:tracePt t="24134" x="4330700" y="2266950"/>
          <p14:tracePt t="24149" x="4298950" y="2273300"/>
          <p14:tracePt t="24166" x="4279900" y="2273300"/>
          <p14:tracePt t="24183" x="4267200" y="2273300"/>
          <p14:tracePt t="24199" x="4248150" y="2273300"/>
          <p14:tracePt t="24240" x="4241800" y="2273300"/>
          <p14:tracePt t="24272" x="4235450" y="2273300"/>
          <p14:tracePt t="24280" x="4229100" y="2273300"/>
          <p14:tracePt t="24308" x="4222750" y="2266950"/>
          <p14:tracePt t="24320" x="4210050" y="2266950"/>
          <p14:tracePt t="24336" x="4203700" y="2266950"/>
          <p14:tracePt t="24337" x="4197350" y="2260600"/>
          <p14:tracePt t="24350" x="4191000" y="2260600"/>
          <p14:tracePt t="24366" x="4178300" y="2260600"/>
          <p14:tracePt t="24400" x="4165600" y="2254250"/>
          <p14:tracePt t="24401" x="4159250" y="2254250"/>
          <p14:tracePt t="24416" x="4140200" y="2247900"/>
          <p14:tracePt t="24433" x="4114800" y="2247900"/>
          <p14:tracePt t="24449" x="4089400" y="2241550"/>
          <p14:tracePt t="24466" x="4064000" y="2241550"/>
          <p14:tracePt t="24482" x="4044950" y="2241550"/>
          <p14:tracePt t="24499" x="4038600" y="2235200"/>
          <p14:tracePt t="24516" x="4025900" y="2235200"/>
          <p14:tracePt t="24533" x="4013200" y="2235200"/>
          <p14:tracePt t="24549" x="3994150" y="2228850"/>
          <p14:tracePt t="24566" x="3981450" y="2228850"/>
          <p14:tracePt t="24583" x="3968750" y="2228850"/>
          <p14:tracePt t="24583" x="3962400" y="2222500"/>
          <p14:tracePt t="24896" x="3956050" y="2222500"/>
          <p14:tracePt t="24920" x="3949700" y="2222500"/>
          <p14:tracePt t="24930" x="3943350" y="2222500"/>
          <p14:tracePt t="24986" x="3937000" y="2222500"/>
          <p14:tracePt t="25008" x="3930650" y="2222500"/>
          <p14:tracePt t="25016" x="3924300" y="2222500"/>
          <p14:tracePt t="25025" x="3917950" y="2222500"/>
          <p14:tracePt t="25033" x="3911600" y="2222500"/>
          <p14:tracePt t="25050" x="3905250" y="2222500"/>
          <p14:tracePt t="25066" x="3892550" y="2222500"/>
          <p14:tracePt t="25083" x="3879850" y="2222500"/>
          <p14:tracePt t="25100" x="3873500" y="2222500"/>
          <p14:tracePt t="25116" x="3867150" y="2222500"/>
          <p14:tracePt t="25133" x="3860800" y="2222500"/>
          <p14:tracePt t="25149" x="3854450" y="2222500"/>
          <p14:tracePt t="25166" x="3848100" y="2222500"/>
          <p14:tracePt t="25183" x="3841750" y="2222500"/>
          <p14:tracePt t="25217" x="3835400" y="2222500"/>
          <p14:tracePt t="25240" x="3829050" y="2222500"/>
          <p14:tracePt t="25248" x="3822700" y="2222500"/>
          <p14:tracePt t="25260" x="3816350" y="2222500"/>
          <p14:tracePt t="25266" x="3803650" y="2222500"/>
          <p14:tracePt t="25283" x="3790950" y="2222500"/>
          <p14:tracePt t="25300" x="3784600" y="2222500"/>
          <p14:tracePt t="25316" x="3771900" y="2222500"/>
          <p14:tracePt t="25333" x="3759200" y="2222500"/>
          <p14:tracePt t="25349" x="3752850" y="2222500"/>
          <p14:tracePt t="25366" x="3740150" y="2222500"/>
          <p14:tracePt t="25383" x="3733800" y="2222500"/>
          <p14:tracePt t="25399" x="3721100" y="2222500"/>
          <p14:tracePt t="25440" x="3714750" y="2222500"/>
          <p14:tracePt t="25464" x="3702050" y="2222500"/>
          <p14:tracePt t="25496" x="3695700" y="2222500"/>
          <p14:tracePt t="25736" x="3702050" y="2222500"/>
          <p14:tracePt t="25744" x="3708400" y="2222500"/>
          <p14:tracePt t="25751" x="3721100" y="2222500"/>
          <p14:tracePt t="25767" x="3733800" y="2209800"/>
          <p14:tracePt t="25782" x="3740150" y="2197100"/>
          <p14:tracePt t="25799" x="3759200" y="2184400"/>
          <p14:tracePt t="25816" x="3778250" y="2165350"/>
          <p14:tracePt t="25833" x="3784600" y="2165350"/>
          <p14:tracePt t="25984" x="3778250" y="2159000"/>
          <p14:tracePt t="25993" x="3746500" y="2152650"/>
          <p14:tracePt t="26001" x="3714750" y="2146300"/>
          <p14:tracePt t="26008" x="3632200" y="2127250"/>
          <p14:tracePt t="26017" x="3575050" y="2114550"/>
          <p14:tracePt t="26033" x="3530600" y="2095500"/>
          <p14:tracePt t="26050" x="3511550" y="2089150"/>
          <p14:tracePt t="26066" x="3498850" y="2076450"/>
          <p14:tracePt t="26083" x="3492500" y="2076450"/>
          <p14:tracePt t="26100" x="3486150" y="2070100"/>
          <p14:tracePt t="26116" x="3486150" y="2063750"/>
          <p14:tracePt t="26132" x="3473450" y="2051050"/>
          <p14:tracePt t="26149" x="3467100" y="2044700"/>
          <p14:tracePt t="26166" x="3454400" y="2038350"/>
          <p14:tracePt t="26182" x="3441700" y="2032000"/>
          <p14:tracePt t="26199" x="3435350" y="2025650"/>
          <p14:tracePt t="26216" x="3429000" y="2025650"/>
          <p14:tracePt t="26392" x="3429000" y="2019300"/>
          <p14:tracePt t="26433" x="3435350" y="2019300"/>
          <p14:tracePt t="26440" x="3441700" y="2019300"/>
          <p14:tracePt t="26444" x="3460750" y="2006600"/>
          <p14:tracePt t="26449" x="3486150" y="2000250"/>
          <p14:tracePt t="26466" x="3505200" y="2000250"/>
          <p14:tracePt t="26483" x="3530600" y="1993900"/>
          <p14:tracePt t="26499" x="3549650" y="1993900"/>
          <p14:tracePt t="26517" x="3587750" y="1987550"/>
          <p14:tracePt t="26533" x="3632200" y="1987550"/>
          <p14:tracePt t="26549" x="3702050" y="1987550"/>
          <p14:tracePt t="26566" x="3803650" y="1987550"/>
          <p14:tracePt t="26583" x="3937000" y="1987550"/>
          <p14:tracePt t="26599" x="4114800" y="1987550"/>
          <p14:tracePt t="26617" x="4241800" y="1987550"/>
          <p14:tracePt t="26632" x="4324350" y="1987550"/>
          <p14:tracePt t="26649" x="4413250" y="1987550"/>
          <p14:tracePt t="26666" x="4476750" y="1987550"/>
          <p14:tracePt t="26683" x="4527550" y="1987550"/>
          <p14:tracePt t="26699" x="4572000" y="1987550"/>
          <p14:tracePt t="26716" x="4616450" y="1987550"/>
          <p14:tracePt t="26733" x="4654550" y="1987550"/>
          <p14:tracePt t="26750" x="4692650" y="1987550"/>
          <p14:tracePt t="26766" x="4737100" y="1987550"/>
          <p14:tracePt t="26783" x="4781550" y="1987550"/>
          <p14:tracePt t="26799" x="4870450" y="1987550"/>
          <p14:tracePt t="26817" x="4921250" y="1987550"/>
          <p14:tracePt t="26832" x="4972050" y="1987550"/>
          <p14:tracePt t="26849" x="5010150" y="1987550"/>
          <p14:tracePt t="26865" x="5048250" y="1987550"/>
          <p14:tracePt t="26883" x="5092700" y="1987550"/>
          <p14:tracePt t="26899" x="5137150" y="1987550"/>
          <p14:tracePt t="26916" x="5207000" y="1987550"/>
          <p14:tracePt t="26932" x="5270500" y="1987550"/>
          <p14:tracePt t="26949" x="5346700" y="1987550"/>
          <p14:tracePt t="26966" x="5435600" y="1987550"/>
          <p14:tracePt t="26983" x="5499100" y="1987550"/>
          <p14:tracePt t="26999" x="5600700" y="1968500"/>
          <p14:tracePt t="27017" x="5657850" y="1955800"/>
          <p14:tracePt t="27033" x="5721350" y="1955800"/>
          <p14:tracePt t="27049" x="5772150" y="1943100"/>
          <p14:tracePt t="27066" x="5803900" y="1943100"/>
          <p14:tracePt t="27082" x="5816600" y="1943100"/>
          <p14:tracePt t="27099" x="5829300" y="1943100"/>
          <p14:tracePt t="27116" x="5835650" y="1943100"/>
          <p14:tracePt t="27132" x="5842000" y="1943100"/>
          <p14:tracePt t="27176" x="5848350" y="1943100"/>
          <p14:tracePt t="27432" x="5829300" y="1943100"/>
          <p14:tracePt t="27442" x="5803900" y="1943100"/>
          <p14:tracePt t="27443" x="5753100" y="1955800"/>
          <p14:tracePt t="27451" x="5638800" y="1968500"/>
          <p14:tracePt t="27466" x="5524500" y="1974850"/>
          <p14:tracePt t="27482" x="5416550" y="1981200"/>
          <p14:tracePt t="27499" x="5295900" y="1981200"/>
          <p14:tracePt t="27516" x="5181600" y="1981200"/>
          <p14:tracePt t="27532" x="5080000" y="1981200"/>
          <p14:tracePt t="27549" x="4991100" y="1981200"/>
          <p14:tracePt t="27565" x="4914900" y="1981200"/>
          <p14:tracePt t="27582" x="4832350" y="1981200"/>
          <p14:tracePt t="27582" x="4800600" y="1981200"/>
          <p14:tracePt t="27600" x="4743450" y="1981200"/>
          <p14:tracePt t="27616" x="4699000" y="1981200"/>
          <p14:tracePt t="27634" x="4667250" y="1981200"/>
          <p14:tracePt t="27649" x="4641850" y="1981200"/>
          <p14:tracePt t="27666" x="4629150" y="1981200"/>
          <p14:tracePt t="27704" x="4622800" y="1981200"/>
          <p14:tracePt t="27912" x="4635500" y="1981200"/>
          <p14:tracePt t="27925" x="4648200" y="1981200"/>
          <p14:tracePt t="27928" x="4660900" y="1981200"/>
          <p14:tracePt t="27934" x="4699000" y="1981200"/>
          <p14:tracePt t="27949" x="4730750" y="1981200"/>
          <p14:tracePt t="27966" x="4762500" y="1981200"/>
          <p14:tracePt t="27982" x="4857750" y="1981200"/>
          <p14:tracePt t="27999" x="5029200" y="1981200"/>
          <p14:tracePt t="28017" x="5149850" y="1981200"/>
          <p14:tracePt t="28033" x="5245100" y="1981200"/>
          <p14:tracePt t="28049" x="5327650" y="1981200"/>
          <p14:tracePt t="28066" x="5378450" y="1981200"/>
          <p14:tracePt t="28082" x="5422900" y="1981200"/>
          <p14:tracePt t="28099" x="5454650" y="1981200"/>
          <p14:tracePt t="28116" x="5480050" y="1981200"/>
          <p14:tracePt t="28133" x="5492750" y="1981200"/>
          <p14:tracePt t="28149" x="5499100" y="1981200"/>
          <p14:tracePt t="28166" x="5505450" y="1981200"/>
          <p14:tracePt t="29032" x="5492750" y="1981200"/>
          <p14:tracePt t="29041" x="5473700" y="1981200"/>
          <p14:tracePt t="29048" x="5429250" y="1981200"/>
          <p14:tracePt t="29067" x="5403850" y="1981200"/>
          <p14:tracePt t="29067" x="5314950" y="1981200"/>
          <p14:tracePt t="29083" x="5226050" y="1981200"/>
          <p14:tracePt t="29099" x="5149850" y="1981200"/>
          <p14:tracePt t="29116" x="5080000" y="1981200"/>
          <p14:tracePt t="29132" x="5016500" y="1981200"/>
          <p14:tracePt t="29149" x="4972050" y="1981200"/>
          <p14:tracePt t="29166" x="4921250" y="1981200"/>
          <p14:tracePt t="29183" x="4883150" y="1981200"/>
          <p14:tracePt t="29199" x="4813300" y="1981200"/>
          <p14:tracePt t="29217" x="4781550" y="1981200"/>
          <p14:tracePt t="29232" x="4743450" y="1981200"/>
          <p14:tracePt t="29249" x="4692650" y="1981200"/>
          <p14:tracePt t="29266" x="4660900" y="1987550"/>
          <p14:tracePt t="29283" x="4629150" y="1987550"/>
          <p14:tracePt t="29299" x="4603750" y="1987550"/>
          <p14:tracePt t="29316" x="4572000" y="1987550"/>
          <p14:tracePt t="29332" x="4540250" y="1987550"/>
          <p14:tracePt t="29349" x="4514850" y="1987550"/>
          <p14:tracePt t="29366" x="4489450" y="1987550"/>
          <p14:tracePt t="29383" x="4470400" y="1987550"/>
          <p14:tracePt t="29399" x="4438650" y="1993900"/>
          <p14:tracePt t="29416" x="4432300" y="1993900"/>
          <p14:tracePt t="29433" x="4425950" y="1993900"/>
          <p14:tracePt t="29449" x="4419600" y="1993900"/>
          <p14:tracePt t="29466" x="4413250" y="1993900"/>
          <p14:tracePt t="29483" x="4406900" y="2000250"/>
          <p14:tracePt t="29936" x="4413250" y="2000250"/>
          <p14:tracePt t="29945" x="4432300" y="2000250"/>
          <p14:tracePt t="29952" x="4451350" y="2000250"/>
          <p14:tracePt t="29953" x="4470400" y="2000250"/>
          <p14:tracePt t="29967" x="4521200" y="2000250"/>
          <p14:tracePt t="29983" x="4591050" y="2000250"/>
          <p14:tracePt t="29999" x="4705350" y="2000250"/>
          <p14:tracePt t="30017" x="4768850" y="2000250"/>
          <p14:tracePt t="30032" x="4832350" y="2000250"/>
          <p14:tracePt t="30049" x="4851400" y="2000250"/>
          <p14:tracePt t="30065" x="4883150" y="2000250"/>
          <p14:tracePt t="30082" x="4921250" y="2000250"/>
          <p14:tracePt t="30099" x="4953000" y="2000250"/>
          <p14:tracePt t="30116" x="4978400" y="2000250"/>
          <p14:tracePt t="30132" x="5010150" y="2000250"/>
          <p14:tracePt t="30149" x="5029200" y="2000250"/>
          <p14:tracePt t="30166" x="5048250" y="2000250"/>
          <p14:tracePt t="30183" x="5054600" y="2000250"/>
          <p14:tracePt t="30199" x="5060950" y="2000250"/>
          <p14:tracePt t="30216" x="5067300" y="2000250"/>
          <p14:tracePt t="30856" x="5060950" y="2000250"/>
          <p14:tracePt t="30865" x="5041900" y="2000250"/>
          <p14:tracePt t="30866" x="5003800" y="2000250"/>
          <p14:tracePt t="30882" x="4953000" y="2000250"/>
          <p14:tracePt t="30900" x="4895850" y="2000250"/>
          <p14:tracePt t="30917" x="4851400" y="2000250"/>
          <p14:tracePt t="30933" x="4819650" y="2000250"/>
          <p14:tracePt t="30949" x="4781550" y="2000250"/>
          <p14:tracePt t="30966" x="4756150" y="2000250"/>
          <p14:tracePt t="30982" x="4724400" y="2000250"/>
          <p14:tracePt t="30999" x="4711700" y="2000250"/>
          <p14:tracePt t="30999" x="4699000" y="2000250"/>
          <p14:tracePt t="31017" x="4692650" y="2000250"/>
          <p14:tracePt t="31032" x="4686300" y="2000250"/>
          <p14:tracePt t="31464" x="4699000" y="2000250"/>
          <p14:tracePt t="31480" x="4711700" y="1993900"/>
          <p14:tracePt t="31491" x="4718050" y="1993900"/>
          <p14:tracePt t="31500" x="4730750" y="1993900"/>
          <p14:tracePt t="31516" x="4756150" y="1987550"/>
          <p14:tracePt t="31516" x="4781550" y="1987550"/>
          <p14:tracePt t="31533" x="4813300" y="1981200"/>
          <p14:tracePt t="31549" x="4851400" y="1981200"/>
          <p14:tracePt t="31566" x="4889500" y="1981200"/>
          <p14:tracePt t="31582" x="4940300" y="1981200"/>
          <p14:tracePt t="31599" x="4997450" y="1981200"/>
          <p14:tracePt t="31617" x="5035550" y="1981200"/>
          <p14:tracePt t="31632" x="5060950" y="1981200"/>
          <p14:tracePt t="31649" x="5080000" y="1981200"/>
          <p14:tracePt t="31666" x="5086350" y="1981200"/>
          <p14:tracePt t="31682" x="5092700" y="1981200"/>
          <p14:tracePt t="31699" x="5099050" y="1981200"/>
          <p14:tracePt t="32008" x="5092700" y="1981200"/>
          <p14:tracePt t="32015" x="5048250" y="1981200"/>
          <p14:tracePt t="32026" x="5016500" y="1981200"/>
          <p14:tracePt t="32034" x="4946650" y="1981200"/>
          <p14:tracePt t="32049" x="4864100" y="1981200"/>
          <p14:tracePt t="32067" x="4787900" y="1981200"/>
          <p14:tracePt t="32083" x="4737100" y="1981200"/>
          <p14:tracePt t="32100" x="4699000" y="1981200"/>
          <p14:tracePt t="32116" x="4679950" y="1981200"/>
          <p14:tracePt t="32133" x="4660900" y="1981200"/>
          <p14:tracePt t="32150" x="4648200" y="1981200"/>
          <p14:tracePt t="32167" x="4635500" y="1981200"/>
          <p14:tracePt t="32183" x="4622800" y="1981200"/>
          <p14:tracePt t="32225" x="4616450" y="1981200"/>
          <p14:tracePt t="32489" x="4622800" y="1981200"/>
          <p14:tracePt t="32497" x="4641850" y="1981200"/>
          <p14:tracePt t="32505" x="4667250" y="1981200"/>
          <p14:tracePt t="32513" x="4692650" y="1981200"/>
          <p14:tracePt t="32517" x="4756150" y="1981200"/>
          <p14:tracePt t="32533" x="4826000" y="1981200"/>
          <p14:tracePt t="32550" x="4889500" y="1981200"/>
          <p14:tracePt t="32567" x="4959350" y="1981200"/>
          <p14:tracePt t="32584" x="5029200" y="1981200"/>
          <p14:tracePt t="32600" x="5118100" y="1981200"/>
          <p14:tracePt t="32618" x="5156200" y="1981200"/>
          <p14:tracePt t="32633" x="5175250" y="1981200"/>
          <p14:tracePt t="32650" x="5187950" y="1981200"/>
          <p14:tracePt t="32666" x="5194300" y="1981200"/>
          <p14:tracePt t="33425" x="5200650" y="1981200"/>
          <p14:tracePt t="33433" x="5276850" y="1993900"/>
          <p14:tracePt t="33450" x="5334000" y="2000250"/>
          <p14:tracePt t="33451" x="5695950" y="2032000"/>
          <p14:tracePt t="33467" x="6007100" y="2051050"/>
          <p14:tracePt t="33484" x="6146800" y="2051050"/>
          <p14:tracePt t="33500" x="6324600" y="2051050"/>
          <p14:tracePt t="33517" x="6515100" y="2051050"/>
          <p14:tracePt t="33533" x="6699250" y="2057400"/>
          <p14:tracePt t="33550" x="6883400" y="2057400"/>
          <p14:tracePt t="33566" x="7010400" y="2057400"/>
          <p14:tracePt t="33583" x="7118350" y="2057400"/>
          <p14:tracePt t="33600" x="7226300" y="2044700"/>
          <p14:tracePt t="33618" x="7270750" y="2032000"/>
          <p14:tracePt t="33633" x="7321550" y="2025650"/>
          <p14:tracePt t="33650" x="7353300" y="2025650"/>
          <p14:tracePt t="33666" x="7385050" y="2019300"/>
          <p14:tracePt t="33683" x="7397750" y="2012950"/>
          <p14:tracePt t="33700" x="7410450" y="2006600"/>
          <p14:tracePt t="33718" x="7416800" y="2006600"/>
          <p14:tracePt t="33733" x="7429500" y="2006600"/>
          <p14:tracePt t="33749" x="7442200" y="2006600"/>
          <p14:tracePt t="33766" x="7467600" y="2006600"/>
          <p14:tracePt t="33783" x="7486650" y="2000250"/>
          <p14:tracePt t="33800" x="7531100" y="1993900"/>
          <p14:tracePt t="33817" x="7562850" y="1987550"/>
          <p14:tracePt t="33833" x="7600950" y="1987550"/>
          <p14:tracePt t="33850" x="7651750" y="1987550"/>
          <p14:tracePt t="33866" x="7696200" y="1987550"/>
          <p14:tracePt t="33883" x="7727950" y="1981200"/>
          <p14:tracePt t="33900" x="7772400" y="1974850"/>
          <p14:tracePt t="33916" x="7810500" y="1962150"/>
          <p14:tracePt t="33933" x="7835900" y="1962150"/>
          <p14:tracePt t="33950" x="7842250" y="1962150"/>
          <p14:tracePt t="34000" x="7848600" y="1962150"/>
          <p14:tracePt t="36936" x="7842250" y="1962150"/>
          <p14:tracePt t="36945" x="7835900" y="1962150"/>
          <p14:tracePt t="36952" x="7829550" y="1962150"/>
          <p14:tracePt t="36960" x="7816850" y="1962150"/>
          <p14:tracePt t="36968" x="7778750" y="1962150"/>
          <p14:tracePt t="36984" x="7721600" y="1962150"/>
          <p14:tracePt t="37000" x="7696200" y="1962150"/>
          <p14:tracePt t="37017" x="7670800" y="1962150"/>
          <p14:tracePt t="37034" x="7658100" y="1962150"/>
          <p14:tracePt t="37049" x="7651750" y="1962150"/>
          <p14:tracePt t="37296" x="7670800" y="1962150"/>
          <p14:tracePt t="37302" x="7696200" y="1962150"/>
          <p14:tracePt t="37317" x="7715250" y="1962150"/>
          <p14:tracePt t="37318" x="7747000" y="1962150"/>
          <p14:tracePt t="37333" x="7778750" y="1949450"/>
          <p14:tracePt t="37350" x="7810500" y="1949450"/>
          <p14:tracePt t="37366" x="7835900" y="1949450"/>
          <p14:tracePt t="37383" x="7854950" y="1943100"/>
          <p14:tracePt t="37400" x="7867650" y="1936750"/>
          <p14:tracePt t="37488" x="7874000" y="1936750"/>
          <p14:tracePt t="37499" x="7880350" y="1936750"/>
          <p14:tracePt t="37520" x="7886700" y="1936750"/>
          <p14:tracePt t="37536" x="7893050" y="1936750"/>
          <p14:tracePt t="37560" x="7899400" y="1936750"/>
          <p14:tracePt t="37566" x="7905750" y="1936750"/>
          <p14:tracePt t="37583" x="7905750" y="1930400"/>
          <p14:tracePt t="37584" x="7912100" y="1930400"/>
          <p14:tracePt t="37601" x="7918450" y="1924050"/>
          <p14:tracePt t="37640" x="7924800" y="1924050"/>
          <p14:tracePt t="37784" x="7912100" y="1930400"/>
          <p14:tracePt t="37793" x="7893050" y="1943100"/>
          <p14:tracePt t="37800" x="7874000" y="1949450"/>
          <p14:tracePt t="37801" x="7829550" y="1974850"/>
          <p14:tracePt t="37817" x="7778750" y="1987550"/>
          <p14:tracePt t="37833" x="7702550" y="1993900"/>
          <p14:tracePt t="37849" x="7613650" y="1993900"/>
          <p14:tracePt t="37866" x="7537450" y="1993900"/>
          <p14:tracePt t="37882" x="7480300" y="1993900"/>
          <p14:tracePt t="37899" x="7467600" y="1993900"/>
          <p14:tracePt t="38128" x="7473950" y="1993900"/>
          <p14:tracePt t="38136" x="7499350" y="1993900"/>
          <p14:tracePt t="38144" x="7543800" y="1993900"/>
          <p14:tracePt t="38152" x="7632700" y="1987550"/>
          <p14:tracePt t="38166" x="7727950" y="1987550"/>
          <p14:tracePt t="38183" x="7816850" y="1987550"/>
          <p14:tracePt t="38200" x="7886700" y="1987550"/>
          <p14:tracePt t="38216" x="7950200" y="1987550"/>
          <p14:tracePt t="38233" x="7988300" y="1987550"/>
          <p14:tracePt t="38249" x="8020050" y="1987550"/>
          <p14:tracePt t="38267" x="8045450" y="1987550"/>
          <p14:tracePt t="38283" x="8064500" y="1987550"/>
          <p14:tracePt t="38300" x="8070850" y="1987550"/>
          <p14:tracePt t="38316" x="8077200" y="1987550"/>
          <p14:tracePt t="38353" x="8083550" y="1987550"/>
          <p14:tracePt t="38960" x="8077200" y="1987550"/>
          <p14:tracePt t="39000" x="8070850" y="1987550"/>
          <p14:tracePt t="39024" x="8064500" y="1987550"/>
          <p14:tracePt t="39031" x="8045450" y="1987550"/>
          <p14:tracePt t="39048" x="8007350" y="1993900"/>
          <p14:tracePt t="39065" x="7975600" y="1993900"/>
          <p14:tracePt t="39066" x="7893050" y="2000250"/>
          <p14:tracePt t="39082" x="7791450" y="2012950"/>
          <p14:tracePt t="39098" x="7645400" y="2012950"/>
          <p14:tracePt t="39116" x="7429500" y="2012950"/>
          <p14:tracePt t="39132" x="7143750" y="2012950"/>
          <p14:tracePt t="39149" x="6889750" y="2006600"/>
          <p14:tracePt t="39165" x="6711950" y="2000250"/>
          <p14:tracePt t="39182" x="6559550" y="2000250"/>
          <p14:tracePt t="39199" x="6369050" y="2000250"/>
          <p14:tracePt t="39216" x="6305550" y="2000250"/>
          <p14:tracePt t="39232" x="6273800" y="2000250"/>
          <p14:tracePt t="39249" x="6229350" y="2000250"/>
          <p14:tracePt t="39265" x="6197600" y="2000250"/>
          <p14:tracePt t="39283" x="6159500" y="2000250"/>
          <p14:tracePt t="39298" x="6115050" y="2000250"/>
          <p14:tracePt t="39315" x="6064250" y="2000250"/>
          <p14:tracePt t="39332" x="6013450" y="2000250"/>
          <p14:tracePt t="39349" x="5981700" y="2000250"/>
          <p14:tracePt t="39365" x="5956300" y="2000250"/>
          <p14:tracePt t="39382" x="5937250" y="2000250"/>
          <p14:tracePt t="39399" x="5918200" y="2000250"/>
          <p14:tracePt t="39416" x="5911850" y="2006600"/>
          <p14:tracePt t="39432" x="5899150" y="2006600"/>
          <p14:tracePt t="39449" x="5880100" y="2006600"/>
          <p14:tracePt t="39465" x="5867400" y="2012950"/>
          <p14:tracePt t="39482" x="5842000" y="2019300"/>
          <p14:tracePt t="39498" x="5816600" y="2019300"/>
          <p14:tracePt t="39515" x="5784850" y="2025650"/>
          <p14:tracePt t="39532" x="5772150" y="2025650"/>
          <p14:tracePt t="39549" x="5740400" y="2032000"/>
          <p14:tracePt t="39565" x="5708650" y="2038350"/>
          <p14:tracePt t="39582" x="5657850" y="2038350"/>
          <p14:tracePt t="39598" x="5568950" y="2057400"/>
          <p14:tracePt t="39616" x="5530850" y="2063750"/>
          <p14:tracePt t="39632" x="5486400" y="2070100"/>
          <p14:tracePt t="39649" x="5473700" y="2070100"/>
          <p14:tracePt t="39665" x="5448300" y="2070100"/>
          <p14:tracePt t="39682" x="5441950" y="2070100"/>
          <p14:tracePt t="39698" x="5422900" y="2070100"/>
          <p14:tracePt t="39715" x="5397500" y="2070100"/>
          <p14:tracePt t="39732" x="5365750" y="2070100"/>
          <p14:tracePt t="39749" x="5334000" y="2070100"/>
          <p14:tracePt t="39765" x="5257800" y="2063750"/>
          <p14:tracePt t="39782" x="5143500" y="2051050"/>
          <p14:tracePt t="39799" x="5010150" y="2006600"/>
          <p14:tracePt t="39799" x="4921250" y="1981200"/>
          <p14:tracePt t="39816" x="4724400" y="1917700"/>
          <p14:tracePt t="39832" x="4413250" y="1860550"/>
          <p14:tracePt t="39849" x="4114800" y="1784350"/>
          <p14:tracePt t="39865" x="3835400" y="1746250"/>
          <p14:tracePt t="39882" x="3568700" y="1708150"/>
          <p14:tracePt t="39899" x="3390900" y="1682750"/>
          <p14:tracePt t="39915" x="3295650" y="1670050"/>
          <p14:tracePt t="39931" x="3194050" y="1651000"/>
          <p14:tracePt t="39949" x="3060700" y="1644650"/>
          <p14:tracePt t="39965" x="2927350" y="1644650"/>
          <p14:tracePt t="39982" x="2768600" y="1644650"/>
          <p14:tracePt t="39998" x="2527300" y="1644650"/>
          <p14:tracePt t="40016" x="2355850" y="1644650"/>
          <p14:tracePt t="40032" x="2178050" y="1644650"/>
          <p14:tracePt t="40049" x="2019300" y="1644650"/>
          <p14:tracePt t="40065" x="1866900" y="1644650"/>
          <p14:tracePt t="40082" x="1733550" y="1644650"/>
          <p14:tracePt t="40098" x="1619250" y="1651000"/>
          <p14:tracePt t="40115" x="1517650" y="1676400"/>
          <p14:tracePt t="40132" x="1409700" y="1689100"/>
          <p14:tracePt t="40149" x="1327150" y="1714500"/>
          <p14:tracePt t="40165" x="1250950" y="1720850"/>
          <p14:tracePt t="40182" x="1206500" y="1733550"/>
          <p14:tracePt t="40198" x="1155700" y="1752600"/>
          <p14:tracePt t="40216" x="1136650" y="1752600"/>
          <p14:tracePt t="40232" x="1123950" y="1758950"/>
          <p14:tracePt t="40249" x="1111250" y="1765300"/>
          <p14:tracePt t="40265" x="1098550" y="1771650"/>
          <p14:tracePt t="40282" x="1085850" y="1784350"/>
          <p14:tracePt t="40299" x="1066800" y="1803400"/>
          <p14:tracePt t="40315" x="1041400" y="1828800"/>
          <p14:tracePt t="40332" x="1028700" y="1854200"/>
          <p14:tracePt t="40349" x="1003300" y="1892300"/>
          <p14:tracePt t="40365" x="990600" y="1936750"/>
          <p14:tracePt t="40382" x="977900" y="1968500"/>
          <p14:tracePt t="40398" x="971550" y="2012950"/>
          <p14:tracePt t="40416" x="971550" y="2032000"/>
          <p14:tracePt t="40432" x="971550" y="2051050"/>
          <p14:tracePt t="40449" x="971550" y="2070100"/>
          <p14:tracePt t="40465" x="971550" y="2089150"/>
          <p14:tracePt t="40482" x="971550" y="2101850"/>
          <p14:tracePt t="40498" x="977900" y="2127250"/>
          <p14:tracePt t="40515" x="984250" y="2146300"/>
          <p14:tracePt t="40532" x="996950" y="2165350"/>
          <p14:tracePt t="40549" x="996950" y="2178050"/>
          <p14:tracePt t="40565" x="1009650" y="2184400"/>
          <p14:tracePt t="40582" x="1022350" y="2190750"/>
          <p14:tracePt t="40598" x="1060450" y="2222500"/>
          <p14:tracePt t="40616" x="1066800" y="2235200"/>
          <p14:tracePt t="40632" x="1085850" y="2247900"/>
          <p14:tracePt t="40648" x="1104900" y="2260600"/>
          <p14:tracePt t="40665" x="1123950" y="2266950"/>
          <p14:tracePt t="40703" x="1130300" y="2266950"/>
          <p14:tracePt t="40704" x="1136650" y="2266950"/>
          <p14:tracePt t="40715" x="1155700" y="2266950"/>
          <p14:tracePt t="40733" x="1181100" y="2273300"/>
          <p14:tracePt t="40748" x="1238250" y="2279650"/>
          <p14:tracePt t="40765" x="1289050" y="2292350"/>
          <p14:tracePt t="40782" x="1403350" y="2292350"/>
          <p14:tracePt t="40800" x="1504950" y="2292350"/>
          <p14:tracePt t="40847" x="1568450" y="2292350"/>
          <p14:tracePt t="40855" x="1695450" y="2292350"/>
          <p14:tracePt t="40863" x="1974850" y="2292350"/>
          <p14:tracePt t="40874" x="2114550" y="2292350"/>
          <p14:tracePt t="40882" x="2432050" y="2292350"/>
          <p14:tracePt t="40899" x="2736850" y="2292350"/>
          <p14:tracePt t="40915" x="3022600" y="2298700"/>
          <p14:tracePt t="40932" x="3225800" y="2298700"/>
          <p14:tracePt t="40948" x="3276600" y="2298700"/>
          <p14:tracePt t="40965" x="3435350" y="2298700"/>
          <p14:tracePt t="40981" x="3606800" y="2298700"/>
          <p14:tracePt t="40981" x="3670300" y="2298700"/>
          <p14:tracePt t="41000" x="3854450" y="2298700"/>
          <p14:tracePt t="41015" x="3987800" y="2298700"/>
          <p14:tracePt t="41032" x="4114800" y="2298700"/>
          <p14:tracePt t="41048" x="4222750" y="2292350"/>
          <p14:tracePt t="41065" x="4324350" y="2292350"/>
          <p14:tracePt t="41082" x="4413250" y="2292350"/>
          <p14:tracePt t="41099" x="4502150" y="2292350"/>
          <p14:tracePt t="41115" x="4597400" y="2292350"/>
          <p14:tracePt t="41132" x="4686300" y="2292350"/>
          <p14:tracePt t="41148" x="4768850" y="2292350"/>
          <p14:tracePt t="41165" x="4870450" y="2292350"/>
          <p14:tracePt t="41182" x="4953000" y="2292350"/>
          <p14:tracePt t="41182" x="4997450" y="2292350"/>
          <p14:tracePt t="41199" x="5080000" y="2292350"/>
          <p14:tracePt t="41215" x="5156200" y="2292350"/>
          <p14:tracePt t="41232" x="5226050" y="2292350"/>
          <p14:tracePt t="41248" x="5283200" y="2292350"/>
          <p14:tracePt t="41265" x="5334000" y="2292350"/>
          <p14:tracePt t="41282" x="5372100" y="2292350"/>
          <p14:tracePt t="41299" x="5410200" y="2292350"/>
          <p14:tracePt t="41316" x="5422900" y="2292350"/>
          <p14:tracePt t="41332" x="5429250" y="2292350"/>
          <p14:tracePt t="41348" x="5435600" y="2292350"/>
          <p14:tracePt t="41431" x="5441950" y="2292350"/>
          <p14:tracePt t="43303" x="5441950" y="2279650"/>
          <p14:tracePt t="43311" x="5448300" y="2266950"/>
          <p14:tracePt t="43319" x="5454650" y="2254250"/>
          <p14:tracePt t="43332" x="5454650" y="2241550"/>
          <p14:tracePt t="43335" x="5454650" y="2228850"/>
          <p14:tracePt t="43350" x="5467350" y="2209800"/>
          <p14:tracePt t="43367" x="5467350" y="2203450"/>
          <p14:tracePt t="47230" x="5467350" y="2197100"/>
          <p14:tracePt t="47247" x="5454650" y="2197100"/>
          <p14:tracePt t="47247" x="5441950" y="2197100"/>
          <p14:tracePt t="47263" x="5397500" y="2228850"/>
          <p14:tracePt t="47282" x="5365750" y="2235200"/>
          <p14:tracePt t="47283" x="5295900" y="2279650"/>
          <p14:tracePt t="47300" x="5232400" y="2317750"/>
          <p14:tracePt t="47316" x="5149850" y="2362200"/>
          <p14:tracePt t="47333" x="5092700" y="2400300"/>
          <p14:tracePt t="47348" x="5029200" y="2438400"/>
          <p14:tracePt t="47365" x="4984750" y="2470150"/>
          <p14:tracePt t="47381" x="4895850" y="2520950"/>
          <p14:tracePt t="47400" x="4838700" y="2552700"/>
          <p14:tracePt t="47415" x="4775200" y="2571750"/>
          <p14:tracePt t="47432" x="4692650" y="2603500"/>
          <p14:tracePt t="47448" x="4584700" y="2641600"/>
          <p14:tracePt t="47465" x="4476750" y="2673350"/>
          <p14:tracePt t="47482" x="4368800" y="2698750"/>
          <p14:tracePt t="47498" x="4260850" y="2711450"/>
          <p14:tracePt t="47515" x="4165600" y="2724150"/>
          <p14:tracePt t="47532" x="4057650" y="2743200"/>
          <p14:tracePt t="47548" x="3949700" y="2762250"/>
          <p14:tracePt t="47565" x="3822700" y="2762250"/>
          <p14:tracePt t="47581" x="3663950" y="2762250"/>
          <p14:tracePt t="47615" x="3549650" y="2762250"/>
          <p14:tracePt t="47615" x="3454400" y="2762250"/>
          <p14:tracePt t="47632" x="3359150" y="2762250"/>
          <p14:tracePt t="47648" x="3308350" y="2762250"/>
          <p14:tracePt t="47665" x="3263900" y="2762250"/>
          <p14:tracePt t="47681" x="3232150" y="2762250"/>
          <p14:tracePt t="47698" x="3200400" y="2762250"/>
          <p14:tracePt t="47715" x="3175000" y="2762250"/>
          <p14:tracePt t="47732" x="3143250" y="2762250"/>
          <p14:tracePt t="47748" x="3111500" y="2762250"/>
          <p14:tracePt t="47765" x="3067050" y="2755900"/>
          <p14:tracePt t="47781" x="3016250" y="2749550"/>
          <p14:tracePt t="47798" x="2965450" y="2743200"/>
          <p14:tracePt t="47815" x="2927350" y="2743200"/>
          <p14:tracePt t="47832" x="2889250" y="2736850"/>
          <p14:tracePt t="47848" x="2857500" y="2730500"/>
          <p14:tracePt t="47865" x="2838450" y="2724150"/>
          <p14:tracePt t="47881" x="2819400" y="2724150"/>
          <p14:tracePt t="47898" x="2806700" y="2724150"/>
          <p14:tracePt t="47915" x="2794000" y="2717800"/>
          <p14:tracePt t="47931" x="2787650" y="2717800"/>
          <p14:tracePt t="47999" x="2781300" y="2717800"/>
          <p14:tracePt t="48279" x="2800350" y="2717800"/>
          <p14:tracePt t="48287" x="2819400" y="2717800"/>
          <p14:tracePt t="48299" x="2838450" y="2717800"/>
          <p14:tracePt t="48300" x="2870200" y="2717800"/>
          <p14:tracePt t="48315" x="2908300" y="2717800"/>
          <p14:tracePt t="48331" x="2946400" y="2717800"/>
          <p14:tracePt t="48348" x="2997200" y="2717800"/>
          <p14:tracePt t="48365" x="3028950" y="2717800"/>
          <p14:tracePt t="48381" x="3060700" y="2717800"/>
          <p14:tracePt t="48381" x="3073400" y="2717800"/>
          <p14:tracePt t="48399" x="3098800" y="2717800"/>
          <p14:tracePt t="48416" x="3117850" y="2717800"/>
          <p14:tracePt t="48431" x="3136900" y="2717800"/>
          <p14:tracePt t="48448" x="3155950" y="2717800"/>
          <p14:tracePt t="48465" x="3168650" y="2717800"/>
          <p14:tracePt t="48482" x="3187700" y="2717800"/>
          <p14:tracePt t="48498" x="3206750" y="2717800"/>
          <p14:tracePt t="48515" x="3225800" y="2717800"/>
          <p14:tracePt t="48532" x="3238500" y="2717800"/>
          <p14:tracePt t="48548" x="3257550" y="2711450"/>
          <p14:tracePt t="48565" x="3282950" y="2711450"/>
          <p14:tracePt t="48581" x="3308350" y="2705100"/>
          <p14:tracePt t="48598" x="3352800" y="2705100"/>
          <p14:tracePt t="48615" x="3390900" y="2705100"/>
          <p14:tracePt t="48632" x="3422650" y="2705100"/>
          <p14:tracePt t="48648" x="3448050" y="2705100"/>
          <p14:tracePt t="48665" x="3473450" y="2705100"/>
          <p14:tracePt t="48681" x="3486150" y="2705100"/>
          <p14:tracePt t="48698" x="3498850" y="2698750"/>
          <p14:tracePt t="48714" x="3505200" y="2698750"/>
          <p14:tracePt t="48731" x="3517900" y="2698750"/>
          <p14:tracePt t="48748" x="3524250" y="2698750"/>
          <p14:tracePt t="48765" x="3536950" y="2698750"/>
          <p14:tracePt t="48799" x="3543300" y="2698750"/>
          <p14:tracePt t="48800" x="3549650" y="2698750"/>
          <p14:tracePt t="48815" x="3556000" y="2698750"/>
          <p14:tracePt t="48831" x="3562350" y="2698750"/>
          <p14:tracePt t="48871" x="3568700" y="2698750"/>
          <p14:tracePt t="48881" x="3575050" y="2698750"/>
          <p14:tracePt t="48890" x="3581400" y="2698750"/>
          <p14:tracePt t="48942" x="3594100" y="2698750"/>
          <p14:tracePt t="48959" x="3606800" y="2698750"/>
          <p14:tracePt t="48967" x="3613150" y="2698750"/>
          <p14:tracePt t="48974" x="3632200" y="2698750"/>
          <p14:tracePt t="48974" x="3644900" y="2698750"/>
          <p14:tracePt t="48983" x="3657600" y="2698750"/>
          <p14:tracePt t="48998" x="3683000" y="2698750"/>
          <p14:tracePt t="49016" x="3708400" y="2692400"/>
          <p14:tracePt t="49031" x="3746500" y="2692400"/>
          <p14:tracePt t="49049" x="3778250" y="2692400"/>
          <p14:tracePt t="49065" x="3816350" y="2692400"/>
          <p14:tracePt t="49082" x="3841750" y="2692400"/>
          <p14:tracePt t="49098" x="3867150" y="2692400"/>
          <p14:tracePt t="49115" x="3898900" y="2692400"/>
          <p14:tracePt t="49131" x="3924300" y="2692400"/>
          <p14:tracePt t="49148" x="3949700" y="2692400"/>
          <p14:tracePt t="49165" x="3987800" y="2692400"/>
          <p14:tracePt t="49181" x="4013200" y="2692400"/>
          <p14:tracePt t="49197" x="4038600" y="2692400"/>
          <p14:tracePt t="49214" x="4076700" y="2692400"/>
          <p14:tracePt t="49231" x="4108450" y="2692400"/>
          <p14:tracePt t="49248" x="4133850" y="2692400"/>
          <p14:tracePt t="49264" x="4152900" y="2692400"/>
          <p14:tracePt t="49281" x="4171950" y="2692400"/>
          <p14:tracePt t="49298" x="4191000" y="2692400"/>
          <p14:tracePt t="49315" x="4229100" y="2692400"/>
          <p14:tracePt t="49331" x="4273550" y="2692400"/>
          <p14:tracePt t="49348" x="4318000" y="2692400"/>
          <p14:tracePt t="49365" x="4356100" y="2692400"/>
          <p14:tracePt t="49381" x="4400550" y="2692400"/>
          <p14:tracePt t="49398" x="4451350" y="2692400"/>
          <p14:tracePt t="49416" x="4489450" y="2692400"/>
          <p14:tracePt t="49432" x="4521200" y="2692400"/>
          <p14:tracePt t="49448" x="4540250" y="2692400"/>
          <p14:tracePt t="49465" x="4559300" y="2692400"/>
          <p14:tracePt t="49482" x="4572000" y="2692400"/>
          <p14:tracePt t="49498" x="4597400" y="2692400"/>
          <p14:tracePt t="49515" x="4622800" y="2692400"/>
          <p14:tracePt t="49531" x="4660900" y="2692400"/>
          <p14:tracePt t="49549" x="4699000" y="2692400"/>
          <p14:tracePt t="49566" x="4737100" y="2692400"/>
          <p14:tracePt t="49582" x="4781550" y="2692400"/>
          <p14:tracePt t="49599" x="4851400" y="2692400"/>
          <p14:tracePt t="49617" x="4889500" y="2692400"/>
          <p14:tracePt t="49632" x="4940300" y="2692400"/>
          <p14:tracePt t="49649" x="4984750" y="2692400"/>
          <p14:tracePt t="49666" x="5029200" y="2692400"/>
          <p14:tracePt t="49682" x="5080000" y="2692400"/>
          <p14:tracePt t="49699" x="5137150" y="2692400"/>
          <p14:tracePt t="49716" x="5187950" y="2692400"/>
          <p14:tracePt t="49732" x="5245100" y="2692400"/>
          <p14:tracePt t="49749" x="5289550" y="2692400"/>
          <p14:tracePt t="49766" x="5327650" y="2692400"/>
          <p14:tracePt t="49783" x="5359400" y="2692400"/>
          <p14:tracePt t="49799" x="5391150" y="2692400"/>
          <p14:tracePt t="49816" x="5410200" y="2692400"/>
          <p14:tracePt t="49832" x="5422900" y="2692400"/>
          <p14:tracePt t="49849" x="5435600" y="2692400"/>
          <p14:tracePt t="49865" x="5448300" y="2692400"/>
          <p14:tracePt t="49882" x="5467350" y="2692400"/>
          <p14:tracePt t="49899" x="5486400" y="2692400"/>
          <p14:tracePt t="49916" x="5511800" y="2692400"/>
          <p14:tracePt t="49932" x="5537200" y="2692400"/>
          <p14:tracePt t="49949" x="5568950" y="2692400"/>
          <p14:tracePt t="49965" x="5600700" y="2692400"/>
          <p14:tracePt t="49982" x="5657850" y="2692400"/>
          <p14:tracePt t="49999" x="5727700" y="2692400"/>
          <p14:tracePt t="50017" x="5784850" y="2692400"/>
          <p14:tracePt t="50032" x="5835650" y="2692400"/>
          <p14:tracePt t="50050" x="5886450" y="2692400"/>
          <p14:tracePt t="50066" x="5930900" y="2692400"/>
          <p14:tracePt t="50083" x="5962650" y="2692400"/>
          <p14:tracePt t="50099" x="6013450" y="2692400"/>
          <p14:tracePt t="50116" x="6070600" y="2692400"/>
          <p14:tracePt t="50132" x="6102350" y="2692400"/>
          <p14:tracePt t="50149" x="6127750" y="2692400"/>
          <p14:tracePt t="50166" x="6153150" y="2692400"/>
          <p14:tracePt t="50182" x="6178550" y="2692400"/>
          <p14:tracePt t="50182" x="6197600" y="2692400"/>
          <p14:tracePt t="50200" x="6223000" y="2692400"/>
          <p14:tracePt t="50216" x="6261100" y="2692400"/>
          <p14:tracePt t="50232" x="6286500" y="2692400"/>
          <p14:tracePt t="50249" x="6311900" y="2692400"/>
          <p14:tracePt t="50265" x="6324600" y="2692400"/>
          <p14:tracePt t="50282" x="6343650" y="2692400"/>
          <p14:tracePt t="50299" x="6356350" y="2692400"/>
          <p14:tracePt t="50335" x="6362700" y="2692400"/>
          <p14:tracePt t="50336" x="6369050" y="2686050"/>
          <p14:tracePt t="50672" x="6394450" y="2686050"/>
          <p14:tracePt t="50679" x="6432550" y="2686050"/>
          <p14:tracePt t="50688" x="6464300" y="2686050"/>
          <p14:tracePt t="50696" x="6508750" y="2686050"/>
          <p14:tracePt t="50699" x="6597650" y="2686050"/>
          <p14:tracePt t="50715" x="6692900" y="2686050"/>
          <p14:tracePt t="50733" x="6775450" y="2686050"/>
          <p14:tracePt t="50749" x="6845300" y="2686050"/>
          <p14:tracePt t="50766" x="6896100" y="2686050"/>
          <p14:tracePt t="50782" x="6934200" y="2686050"/>
          <p14:tracePt t="50782" x="6959600" y="2686050"/>
          <p14:tracePt t="50800" x="6997700" y="2686050"/>
          <p14:tracePt t="50816" x="7054850" y="2686050"/>
          <p14:tracePt t="50833" x="7080250" y="2679700"/>
          <p14:tracePt t="50849" x="7118350" y="2673350"/>
          <p14:tracePt t="50866" x="7156450" y="2667000"/>
          <p14:tracePt t="50882" x="7181850" y="2660650"/>
          <p14:tracePt t="50899" x="7219950" y="2654300"/>
          <p14:tracePt t="50916" x="7251700" y="2647950"/>
          <p14:tracePt t="50932" x="7283450" y="2647950"/>
          <p14:tracePt t="50949" x="7321550" y="2641600"/>
          <p14:tracePt t="50966" x="7340600" y="2635250"/>
          <p14:tracePt t="50982" x="7366000" y="2635250"/>
          <p14:tracePt t="50982" x="7385050" y="2628900"/>
          <p14:tracePt t="51000" x="7410450" y="2628900"/>
          <p14:tracePt t="51016" x="7442200" y="2628900"/>
          <p14:tracePt t="51032" x="7467600" y="2622550"/>
          <p14:tracePt t="51049" x="7493000" y="2616200"/>
          <p14:tracePt t="51066" x="7518400" y="2609850"/>
          <p14:tracePt t="51082" x="7537450" y="2609850"/>
          <p14:tracePt t="51099" x="7562850" y="2609850"/>
          <p14:tracePt t="51115" x="7581900" y="2609850"/>
          <p14:tracePt t="51132" x="7607300" y="2609850"/>
          <p14:tracePt t="51149" x="7632700" y="2609850"/>
          <p14:tracePt t="51166" x="7670800" y="2609850"/>
          <p14:tracePt t="51182" x="7715250" y="2609850"/>
          <p14:tracePt t="51182" x="7734300" y="2603500"/>
          <p14:tracePt t="51200" x="7766050" y="2603500"/>
          <p14:tracePt t="51216" x="7804150" y="2603500"/>
          <p14:tracePt t="51233" x="7835900" y="2597150"/>
          <p14:tracePt t="51249" x="7854950" y="2597150"/>
          <p14:tracePt t="51266" x="7886700" y="2597150"/>
          <p14:tracePt t="51282" x="7905750" y="2597150"/>
          <p14:tracePt t="51299" x="7931150" y="2590800"/>
          <p14:tracePt t="51315" x="7943850" y="2590800"/>
          <p14:tracePt t="51332" x="7956550" y="2590800"/>
          <p14:tracePt t="51349" x="7969250" y="2590800"/>
          <p14:tracePt t="51366" x="7988300" y="2590800"/>
          <p14:tracePt t="51382" x="7994650" y="2590800"/>
          <p14:tracePt t="51382" x="8007350" y="2590800"/>
          <p14:tracePt t="51400" x="8020050" y="2590800"/>
          <p14:tracePt t="51416" x="8032750" y="2590800"/>
          <p14:tracePt t="51432" x="8039100" y="2590800"/>
          <p14:tracePt t="51449" x="8045450" y="2590800"/>
          <p14:tracePt t="51487" x="8051800" y="2590800"/>
          <p14:tracePt t="51504" x="8051800" y="2584450"/>
          <p14:tracePt t="52295" x="8045450" y="2584450"/>
          <p14:tracePt t="52303" x="8039100" y="2584450"/>
          <p14:tracePt t="52311" x="8032750" y="2584450"/>
          <p14:tracePt t="52316" x="8026400" y="2584450"/>
          <p14:tracePt t="52333" x="8013700" y="2584450"/>
          <p14:tracePt t="52350" x="8007350" y="2584450"/>
          <p14:tracePt t="52365" x="7994650" y="2584450"/>
          <p14:tracePt t="52365" x="7988300" y="2584450"/>
          <p14:tracePt t="52399" x="7975600" y="2584450"/>
          <p14:tracePt t="52400" x="7969250" y="2584450"/>
          <p14:tracePt t="52416" x="7950200" y="2584450"/>
          <p14:tracePt t="52432" x="7931150" y="2584450"/>
          <p14:tracePt t="52449" x="7912100" y="2584450"/>
          <p14:tracePt t="52465" x="7880350" y="2584450"/>
          <p14:tracePt t="52528" x="7867650" y="2578100"/>
          <p14:tracePt t="52541" x="7842250" y="2578100"/>
          <p14:tracePt t="52544" x="7823200" y="2578100"/>
          <p14:tracePt t="52549" x="7759700" y="2578100"/>
          <p14:tracePt t="52565" x="7683500" y="2578100"/>
          <p14:tracePt t="52582" x="7594600" y="2578100"/>
          <p14:tracePt t="52599" x="7448550" y="2578100"/>
          <p14:tracePt t="52616" x="7334250" y="2578100"/>
          <p14:tracePt t="52632" x="7232650" y="2578100"/>
          <p14:tracePt t="52649" x="7124700" y="2571750"/>
          <p14:tracePt t="52665" x="7035800" y="2552700"/>
          <p14:tracePt t="52683" x="6959600" y="2533650"/>
          <p14:tracePt t="52699" x="6883400" y="2514600"/>
          <p14:tracePt t="52716" x="6858000" y="2514600"/>
          <p14:tracePt t="52732" x="6832600" y="2514600"/>
          <p14:tracePt t="52749" x="6781800" y="2508250"/>
          <p14:tracePt t="52765" x="6692900" y="2508250"/>
          <p14:tracePt t="52782" x="6597650" y="2508250"/>
          <p14:tracePt t="52799" x="6527800" y="2508250"/>
          <p14:tracePt t="52816" x="6496050" y="2508250"/>
          <p14:tracePt t="52832" x="6445250" y="2508250"/>
          <p14:tracePt t="52849" x="6388100" y="2508250"/>
          <p14:tracePt t="52865" x="6337300" y="2508250"/>
          <p14:tracePt t="52882" x="6273800" y="2508250"/>
          <p14:tracePt t="52899" x="6203950" y="2508250"/>
          <p14:tracePt t="52916" x="6146800" y="2501900"/>
          <p14:tracePt t="52932" x="6121400" y="2495550"/>
          <p14:tracePt t="52949" x="6102350" y="2489200"/>
          <p14:tracePt t="53000" x="6102350" y="2482850"/>
          <p14:tracePt t="53008" x="6102350" y="2470150"/>
          <p14:tracePt t="53010" x="6096000" y="2451100"/>
          <p14:tracePt t="53016" x="6076950" y="2393950"/>
          <p14:tracePt t="53032" x="6064250" y="2330450"/>
          <p14:tracePt t="53049" x="6045200" y="2260600"/>
          <p14:tracePt t="53065" x="6032500" y="2235200"/>
          <p14:tracePt t="53082" x="6026150" y="2216150"/>
          <p14:tracePt t="53099" x="6019800" y="2216150"/>
          <p14:tracePt t="53116" x="6019800" y="2209800"/>
          <p14:tracePt t="53351" x="6026150" y="2209800"/>
          <p14:tracePt t="53360" x="6032500" y="2209800"/>
          <p14:tracePt t="53367" x="6045200" y="2209800"/>
          <p14:tracePt t="53372" x="6064250" y="2209800"/>
          <p14:tracePt t="53382" x="6115050" y="2209800"/>
          <p14:tracePt t="53399" x="6121400" y="2209800"/>
          <p14:tracePt t="53447" x="6146800" y="2203450"/>
          <p14:tracePt t="53455" x="6197600" y="2197100"/>
          <p14:tracePt t="53463" x="6356350" y="2178050"/>
          <p14:tracePt t="53474" x="6432550" y="2165350"/>
          <p14:tracePt t="53483" x="6604000" y="2165350"/>
          <p14:tracePt t="53499" x="6667500" y="2165350"/>
          <p14:tracePt t="53516" x="6692900" y="2165350"/>
          <p14:tracePt t="53532" x="6838950" y="2165350"/>
          <p14:tracePt t="53549" x="6997700" y="2165350"/>
          <p14:tracePt t="53565" x="7143750" y="2165350"/>
          <p14:tracePt t="53582" x="7283450" y="2159000"/>
          <p14:tracePt t="53598" x="7429500" y="2146300"/>
          <p14:tracePt t="53616" x="7493000" y="2133600"/>
          <p14:tracePt t="53632" x="7537450" y="2133600"/>
          <p14:tracePt t="53649" x="7569200" y="2120900"/>
          <p14:tracePt t="53666" x="7581900" y="2114550"/>
          <p14:tracePt t="53682" x="7588250" y="2114550"/>
          <p14:tracePt t="53699" x="7600950" y="2114550"/>
          <p14:tracePt t="53715" x="7620000" y="2114550"/>
          <p14:tracePt t="53732" x="7639050" y="2108200"/>
          <p14:tracePt t="53749" x="7670800" y="2108200"/>
          <p14:tracePt t="53765" x="7677150" y="2108200"/>
          <p14:tracePt t="53782" x="7721600" y="2101850"/>
          <p14:tracePt t="53799" x="7778750" y="2095500"/>
          <p14:tracePt t="53816" x="7823200" y="2089150"/>
          <p14:tracePt t="53832" x="7861300" y="2082800"/>
          <p14:tracePt t="53849" x="7899400" y="2076450"/>
          <p14:tracePt t="53865" x="7931150" y="2070100"/>
          <p14:tracePt t="53882" x="7962900" y="2070100"/>
          <p14:tracePt t="53899" x="7988300" y="2063750"/>
          <p14:tracePt t="53915" x="8026400" y="2057400"/>
          <p14:tracePt t="53932" x="8064500" y="2051050"/>
          <p14:tracePt t="53949" x="8096250" y="2051050"/>
          <p14:tracePt t="53965" x="8121650" y="2051050"/>
          <p14:tracePt t="53982" x="8147050" y="2051050"/>
          <p14:tracePt t="53982" x="8153400" y="2051050"/>
          <p14:tracePt t="54000" x="8159750" y="2051050"/>
          <p14:tracePt t="54015" x="8172450" y="2044700"/>
          <p14:tracePt t="54055" x="8178800" y="2044700"/>
          <p14:tracePt t="54072" x="8185150" y="2044700"/>
          <p14:tracePt t="54200" x="8172450" y="2044700"/>
          <p14:tracePt t="54209" x="8147050" y="2044700"/>
          <p14:tracePt t="54209" x="8102600" y="2044700"/>
          <p14:tracePt t="54216" x="7988300" y="2044700"/>
          <p14:tracePt t="54232" x="7835900" y="2044700"/>
          <p14:tracePt t="54249" x="7658100" y="2044700"/>
          <p14:tracePt t="54266" x="7499350" y="2044700"/>
          <p14:tracePt t="54282" x="7385050" y="2038350"/>
          <p14:tracePt t="54299" x="7321550" y="2038350"/>
          <p14:tracePt t="54315" x="7308850" y="2038350"/>
          <p14:tracePt t="54332" x="7302500" y="2038350"/>
          <p14:tracePt t="54464" x="7308850" y="2038350"/>
          <p14:tracePt t="54474" x="7327900" y="2038350"/>
          <p14:tracePt t="54474" x="7346950" y="2038350"/>
          <p14:tracePt t="54482" x="7410450" y="2038350"/>
          <p14:tracePt t="54500" x="7473950" y="2038350"/>
          <p14:tracePt t="54516" x="7556500" y="2038350"/>
          <p14:tracePt t="54533" x="7677150" y="2038350"/>
          <p14:tracePt t="54548" x="7816850" y="2038350"/>
          <p14:tracePt t="54565" x="7950200" y="2038350"/>
          <p14:tracePt t="54582" x="8077200" y="2038350"/>
          <p14:tracePt t="54582" x="8115300" y="2038350"/>
          <p14:tracePt t="54599" x="8204200" y="2038350"/>
          <p14:tracePt t="54616" x="8261350" y="2038350"/>
          <p14:tracePt t="54632" x="8299450" y="2038350"/>
          <p14:tracePt t="54649" x="8312150" y="2038350"/>
          <p14:tracePt t="54666" x="8324850" y="2038350"/>
          <p14:tracePt t="54682" x="8331200" y="2032000"/>
          <p14:tracePt t="54943" x="8305800" y="2032000"/>
          <p14:tracePt t="54958" x="8267700" y="2032000"/>
          <p14:tracePt t="54958" x="8216900" y="2032000"/>
          <p14:tracePt t="54967" x="8153400" y="2032000"/>
          <p14:tracePt t="54968" x="8083550" y="2044700"/>
          <p14:tracePt t="54982" x="7918450" y="2063750"/>
          <p14:tracePt t="54982" x="7823200" y="2070100"/>
          <p14:tracePt t="55000" x="7562850" y="2070100"/>
          <p14:tracePt t="55015" x="7372350" y="2076450"/>
          <p14:tracePt t="55032" x="7200900" y="2082800"/>
          <p14:tracePt t="55049" x="7099300" y="2082800"/>
          <p14:tracePt t="55065" x="7086600" y="2082800"/>
          <p14:tracePt t="55082" x="7061200" y="2082800"/>
          <p14:tracePt t="55099" x="7042150" y="2089150"/>
          <p14:tracePt t="55115" x="6978650" y="2095500"/>
          <p14:tracePt t="55132" x="6826250" y="2120900"/>
          <p14:tracePt t="55149" x="6477000" y="2171700"/>
          <p14:tracePt t="55166" x="5822950" y="2241550"/>
          <p14:tracePt t="55182" x="5607050" y="2266950"/>
          <p14:tracePt t="55182" x="5187950" y="2292350"/>
          <p14:tracePt t="55200" x="4197350" y="2343150"/>
          <p14:tracePt t="55216" x="3244850" y="2374900"/>
          <p14:tracePt t="55232" x="2317750" y="2387600"/>
          <p14:tracePt t="55249" x="1638300" y="2413000"/>
          <p14:tracePt t="55265" x="1136650" y="2457450"/>
          <p14:tracePt t="55282" x="882650" y="2457450"/>
          <p14:tracePt t="55299" x="755650" y="2457450"/>
          <p14:tracePt t="55315" x="679450" y="2457450"/>
          <p14:tracePt t="55332" x="647700" y="2457450"/>
          <p14:tracePt t="55383" x="641350" y="2457450"/>
          <p14:tracePt t="55463" x="635000" y="2457450"/>
          <p14:tracePt t="55480" x="628650" y="2457450"/>
          <p14:tracePt t="55484" x="615950" y="2457450"/>
          <p14:tracePt t="55498" x="609600" y="2457450"/>
          <p14:tracePt t="55599" x="622300" y="2457450"/>
          <p14:tracePt t="55607" x="647700" y="2451100"/>
          <p14:tracePt t="55615" x="749300" y="2438400"/>
          <p14:tracePt t="55632" x="806450" y="2432050"/>
          <p14:tracePt t="55633" x="908050" y="2419350"/>
          <p14:tracePt t="55649" x="1054100" y="2400300"/>
          <p14:tracePt t="55665" x="1212850" y="2381250"/>
          <p14:tracePt t="55682" x="1365250" y="2374900"/>
          <p14:tracePt t="55698" x="1498600" y="2374900"/>
          <p14:tracePt t="55716" x="1612900" y="2374900"/>
          <p14:tracePt t="55732" x="1682750" y="2374900"/>
          <p14:tracePt t="55749" x="1727200" y="2368550"/>
          <p14:tracePt t="55765" x="1746250" y="2368550"/>
          <p14:tracePt t="56287" x="1733550" y="2362200"/>
          <p14:tracePt t="56295" x="1714500" y="2355850"/>
          <p14:tracePt t="56303" x="1676400" y="2349500"/>
          <p14:tracePt t="56316" x="1631950" y="2349500"/>
          <p14:tracePt t="56317" x="1543050" y="2330450"/>
          <p14:tracePt t="56332" x="1466850" y="2324100"/>
          <p14:tracePt t="56349" x="1403350" y="2311400"/>
          <p14:tracePt t="56366" x="1358900" y="2305050"/>
          <p14:tracePt t="56382" x="1320800" y="2305050"/>
          <p14:tracePt t="56398" x="1263650" y="2305050"/>
          <p14:tracePt t="56447" x="1257300" y="2305050"/>
          <p14:tracePt t="56455" x="1238250" y="2305050"/>
          <p14:tracePt t="56463" x="1219200" y="2305050"/>
          <p14:tracePt t="56471" x="1181100" y="2305050"/>
          <p14:tracePt t="56482" x="1162050" y="2305050"/>
          <p14:tracePt t="56499" x="1155700" y="2305050"/>
          <p14:tracePt t="59815" x="1149350" y="2305050"/>
          <p14:tracePt t="59871" x="1143000" y="2305050"/>
          <p14:tracePt t="59887" x="1136650" y="2311400"/>
          <p14:tracePt t="59907" x="1136650" y="2324100"/>
          <p14:tracePt t="59908" x="1136650" y="2336800"/>
          <p14:tracePt t="59916" x="1136650" y="2368550"/>
          <p14:tracePt t="59933" x="1136650" y="2413000"/>
          <p14:tracePt t="59950" x="1136650" y="2457450"/>
          <p14:tracePt t="59966" x="1143000" y="2495550"/>
          <p14:tracePt t="59982" x="1155700" y="2533650"/>
          <p14:tracePt t="59998" x="1174750" y="2578100"/>
          <p14:tracePt t="60016" x="1187450" y="2609850"/>
          <p14:tracePt t="60032" x="1193800" y="2622550"/>
          <p14:tracePt t="60048" x="1212850" y="2647950"/>
          <p14:tracePt t="60065" x="1231900" y="2673350"/>
          <p14:tracePt t="60082" x="1250950" y="2692400"/>
          <p14:tracePt t="60099" x="1270000" y="2711450"/>
          <p14:tracePt t="60115" x="1289050" y="2724150"/>
          <p14:tracePt t="60132" x="1314450" y="2743200"/>
          <p14:tracePt t="60149" x="1346200" y="2768600"/>
          <p14:tracePt t="60165" x="1390650" y="2794000"/>
          <p14:tracePt t="60182" x="1441450" y="2819400"/>
          <p14:tracePt t="60198" x="1498600" y="2844800"/>
          <p14:tracePt t="60216" x="1536700" y="2870200"/>
          <p14:tracePt t="60232" x="1581150" y="2889250"/>
          <p14:tracePt t="60248" x="1612900" y="2901950"/>
          <p14:tracePt t="60265" x="1663700" y="2921000"/>
          <p14:tracePt t="60282" x="1701800" y="2927350"/>
          <p14:tracePt t="60298" x="1746250" y="2933700"/>
          <p14:tracePt t="60315" x="1797050" y="2940050"/>
          <p14:tracePt t="60332" x="1841500" y="2946400"/>
          <p14:tracePt t="60348" x="1898650" y="2952750"/>
          <p14:tracePt t="60365" x="1936750" y="2959100"/>
          <p14:tracePt t="60382" x="1974850" y="2965450"/>
          <p14:tracePt t="60398" x="2025650" y="2978150"/>
          <p14:tracePt t="60416" x="2032000" y="2978150"/>
          <p14:tracePt t="60431" x="2044700" y="2978150"/>
          <p14:tracePt t="60471" x="2051050" y="2978150"/>
          <p14:tracePt t="60481" x="2051050" y="2984500"/>
          <p14:tracePt t="60482" x="2057400" y="2984500"/>
          <p14:tracePt t="60499" x="2070100" y="2984500"/>
          <p14:tracePt t="60515" x="2089150" y="2984500"/>
          <p14:tracePt t="60532" x="2114550" y="2984500"/>
          <p14:tracePt t="60549" x="2152650" y="2984500"/>
          <p14:tracePt t="60566" x="2209800" y="2997200"/>
          <p14:tracePt t="60582" x="2343150" y="2997200"/>
          <p14:tracePt t="60600" x="2463800" y="3003550"/>
          <p14:tracePt t="60616" x="2622550" y="3003550"/>
          <p14:tracePt t="60632" x="2819400" y="3003550"/>
          <p14:tracePt t="60648" x="3206750" y="3003550"/>
          <p14:tracePt t="60665" x="3638550" y="3009900"/>
          <p14:tracePt t="60682" x="4203700" y="3009900"/>
          <p14:tracePt t="60699" x="4800600" y="3009900"/>
          <p14:tracePt t="60715" x="5397500" y="3009900"/>
          <p14:tracePt t="60732" x="5911850" y="3009900"/>
          <p14:tracePt t="60748" x="6311900" y="2978150"/>
          <p14:tracePt t="60765" x="6578600" y="2940050"/>
          <p14:tracePt t="60782" x="6762750" y="2914650"/>
          <p14:tracePt t="60800" x="6826250" y="2889250"/>
          <p14:tracePt t="60815" x="6838950" y="2889250"/>
          <p14:tracePt t="61143" x="6832600" y="2889250"/>
          <p14:tracePt t="61151" x="6819900" y="2889250"/>
          <p14:tracePt t="61160" x="6800850" y="2889250"/>
          <p14:tracePt t="61160" x="6788150" y="2889250"/>
          <p14:tracePt t="61167" x="6756400" y="2889250"/>
          <p14:tracePt t="61181" x="6699250" y="2889250"/>
          <p14:tracePt t="61198" x="6572250" y="2901950"/>
          <p14:tracePt t="61215" x="6483350" y="2901950"/>
          <p14:tracePt t="61232" x="6413500" y="2908300"/>
          <p14:tracePt t="61248" x="6330950" y="2914650"/>
          <p14:tracePt t="61265" x="6261100" y="2921000"/>
          <p14:tracePt t="61282" x="6178550" y="2927350"/>
          <p14:tracePt t="61298" x="6102350" y="2927350"/>
          <p14:tracePt t="61315" x="6070600" y="2927350"/>
          <p14:tracePt t="61332" x="6000750" y="2927350"/>
          <p14:tracePt t="61348" x="5911850" y="2927350"/>
          <p14:tracePt t="61365" x="5829300" y="2927350"/>
          <p14:tracePt t="61382" x="5695950" y="2927350"/>
          <p14:tracePt t="61400" x="5626100" y="2927350"/>
          <p14:tracePt t="61415" x="5562600" y="2927350"/>
          <p14:tracePt t="61432" x="5492750" y="2927350"/>
          <p14:tracePt t="61448" x="5429250" y="2927350"/>
          <p14:tracePt t="61465" x="5353050" y="2927350"/>
          <p14:tracePt t="61482" x="5289550" y="2927350"/>
          <p14:tracePt t="61499" x="5213350" y="2927350"/>
          <p14:tracePt t="61515" x="5130800" y="2927350"/>
          <p14:tracePt t="61532" x="5029200" y="2927350"/>
          <p14:tracePt t="61547" x="4921250" y="2927350"/>
          <p14:tracePt t="61564" x="4806950" y="2927350"/>
          <p14:tracePt t="61581" x="4730750" y="2927350"/>
          <p14:tracePt t="61581" x="4692650" y="2927350"/>
          <p14:tracePt t="61599" x="4635500" y="2927350"/>
          <p14:tracePt t="61615" x="4591050" y="2927350"/>
          <p14:tracePt t="61633" x="4565650" y="2927350"/>
          <p14:tracePt t="61648" x="4540250" y="2927350"/>
          <p14:tracePt t="61665" x="4521200" y="2927350"/>
          <p14:tracePt t="61682" x="4508500" y="2927350"/>
          <p14:tracePt t="61699" x="4502150" y="2927350"/>
          <p14:tracePt t="61767" x="4495800" y="2927350"/>
          <p14:tracePt t="61799" x="4489450" y="2927350"/>
          <p14:tracePt t="61903" x="4483100" y="2927350"/>
          <p14:tracePt t="61912" x="4476750" y="2927350"/>
          <p14:tracePt t="61967" x="4470400" y="2927350"/>
          <p14:tracePt t="62063" x="4464050" y="2933700"/>
          <p14:tracePt t="62590" x="4470400" y="2940050"/>
          <p14:tracePt t="62599" x="4483100" y="2940050"/>
          <p14:tracePt t="62607" x="4514850" y="2952750"/>
          <p14:tracePt t="62616" x="4540250" y="2952750"/>
          <p14:tracePt t="62616" x="4603750" y="2959100"/>
          <p14:tracePt t="62632" x="4673600" y="2971800"/>
          <p14:tracePt t="62649" x="4775200" y="2990850"/>
          <p14:tracePt t="62665" x="4857750" y="2997200"/>
          <p14:tracePt t="62682" x="4927600" y="3003550"/>
          <p14:tracePt t="62698" x="4984750" y="3009900"/>
          <p14:tracePt t="62715" x="5029200" y="3009900"/>
          <p14:tracePt t="62732" x="5067300" y="3009900"/>
          <p14:tracePt t="62749" x="5092700" y="3009900"/>
          <p14:tracePt t="62765" x="5130800" y="3009900"/>
          <p14:tracePt t="62782" x="5168900" y="3009900"/>
          <p14:tracePt t="62798" x="5226050" y="3009900"/>
          <p14:tracePt t="62816" x="5264150" y="3009900"/>
          <p14:tracePt t="62832" x="5295900" y="3009900"/>
          <p14:tracePt t="62848" x="5340350" y="3009900"/>
          <p14:tracePt t="62865" x="5378450" y="3009900"/>
          <p14:tracePt t="62882" x="5403850" y="3009900"/>
          <p14:tracePt t="62898" x="5429250" y="3009900"/>
          <p14:tracePt t="62915" x="5473700" y="3009900"/>
          <p14:tracePt t="62931" x="5511800" y="3009900"/>
          <p14:tracePt t="62948" x="5543550" y="3009900"/>
          <p14:tracePt t="62965" x="5562600" y="3003550"/>
          <p14:tracePt t="62982" x="5575300" y="3003550"/>
          <p14:tracePt t="62998" x="5581650" y="2997200"/>
          <p14:tracePt t="63567" x="5600700" y="2997200"/>
          <p14:tracePt t="63568" x="5626100" y="2997200"/>
          <p14:tracePt t="63583" x="5657850" y="2990850"/>
          <p14:tracePt t="63583" x="5721350" y="2990850"/>
          <p14:tracePt t="63599" x="5803900" y="2990850"/>
          <p14:tracePt t="63616" x="5911850" y="2990850"/>
          <p14:tracePt t="63631" x="5988050" y="2990850"/>
          <p14:tracePt t="63648" x="6013450" y="2990850"/>
          <p14:tracePt t="63666" x="6051550" y="2990850"/>
          <p14:tracePt t="63682" x="6076950" y="2990850"/>
          <p14:tracePt t="63698" x="6096000" y="2990850"/>
          <p14:tracePt t="63715" x="6102350" y="2984500"/>
          <p14:tracePt t="63731" x="6108700" y="2984500"/>
          <p14:tracePt t="63775" x="6115050" y="2984500"/>
          <p14:tracePt t="63791" x="6121400" y="2984500"/>
          <p14:tracePt t="63807" x="6127750" y="2984500"/>
          <p14:tracePt t="63815" x="6134100" y="2984500"/>
          <p14:tracePt t="63847" x="6140450" y="2984500"/>
          <p14:tracePt t="64238" x="6134100" y="2984500"/>
          <p14:tracePt t="64247" x="6096000" y="2997200"/>
          <p14:tracePt t="64255" x="5981700" y="3016250"/>
          <p14:tracePt t="64265" x="5873750" y="3028950"/>
          <p14:tracePt t="64282" x="5715000" y="3028950"/>
          <p14:tracePt t="64298" x="5556250" y="3028950"/>
          <p14:tracePt t="64315" x="5365750" y="3028950"/>
          <p14:tracePt t="64332" x="5149850" y="3028950"/>
          <p14:tracePt t="64348" x="5003800" y="3028950"/>
          <p14:tracePt t="64365" x="4838700" y="3028950"/>
          <p14:tracePt t="64382" x="4648200" y="3028950"/>
          <p14:tracePt t="64399" x="4540250" y="3028950"/>
          <p14:tracePt t="64415" x="4432300" y="3028950"/>
          <p14:tracePt t="64432" x="4343400" y="3028950"/>
          <p14:tracePt t="64448" x="4273550" y="3028950"/>
          <p14:tracePt t="64465" x="4222750" y="3028950"/>
          <p14:tracePt t="64481" x="4165600" y="3028950"/>
          <p14:tracePt t="64498" x="4102100" y="3028950"/>
          <p14:tracePt t="64515" x="4044950" y="3028950"/>
          <p14:tracePt t="64532" x="4013200" y="3028950"/>
          <p14:tracePt t="64548" x="3962400" y="3028950"/>
          <p14:tracePt t="64566" x="3879850" y="3028950"/>
          <p14:tracePt t="64582" x="3752850" y="3028950"/>
          <p14:tracePt t="64599" x="3663950" y="3022600"/>
          <p14:tracePt t="64615" x="3575050" y="3022600"/>
          <p14:tracePt t="64632" x="3486150" y="3022600"/>
          <p14:tracePt t="64647" x="3390900" y="3022600"/>
          <p14:tracePt t="64664" x="3289300" y="3016250"/>
          <p14:tracePt t="64681" x="3155950" y="3016250"/>
          <p14:tracePt t="64698" x="3016250" y="3016250"/>
          <p14:tracePt t="64715" x="2901950" y="3009900"/>
          <p14:tracePt t="64732" x="2787650" y="2997200"/>
          <p14:tracePt t="64748" x="2717800" y="2990850"/>
          <p14:tracePt t="64765" x="2641600" y="2990850"/>
          <p14:tracePt t="64782" x="2508250" y="2990850"/>
          <p14:tracePt t="64800" x="2413000" y="2990850"/>
          <p14:tracePt t="64815" x="2305050" y="2990850"/>
          <p14:tracePt t="64832" x="2235200" y="2990850"/>
          <p14:tracePt t="64848" x="2184400" y="2990850"/>
          <p14:tracePt t="64865" x="2146300" y="2990850"/>
          <p14:tracePt t="64881" x="2127250" y="2990850"/>
          <p14:tracePt t="64898" x="2108200" y="2990850"/>
          <p14:tracePt t="64915" x="2089150" y="2990850"/>
          <p14:tracePt t="64932" x="2063750" y="2990850"/>
          <p14:tracePt t="64948" x="2051050" y="2990850"/>
          <p14:tracePt t="64965" x="2025650" y="2990850"/>
          <p14:tracePt t="64982" x="1987550" y="2990850"/>
          <p14:tracePt t="65000" x="1962150" y="2990850"/>
          <p14:tracePt t="65015" x="1943100" y="2990850"/>
          <p14:tracePt t="65031" x="1917700" y="2990850"/>
          <p14:tracePt t="65048" x="1905000" y="2990850"/>
          <p14:tracePt t="65065" x="1898650" y="2990850"/>
          <p14:tracePt t="65478" x="1905000" y="2990850"/>
          <p14:tracePt t="65495" x="1911350" y="2990850"/>
          <p14:tracePt t="65503" x="1917700" y="2990850"/>
          <p14:tracePt t="65526" x="1924050" y="2990850"/>
          <p14:tracePt t="65542" x="1930400" y="2990850"/>
          <p14:tracePt t="65559" x="1936750" y="2990850"/>
          <p14:tracePt t="65582" x="1943100" y="2990850"/>
          <p14:tracePt t="65606" x="1949450" y="2990850"/>
          <p14:tracePt t="65639" x="1955800" y="2990850"/>
          <p14:tracePt t="65671" x="1962150" y="2990850"/>
          <p14:tracePt t="65894" x="1955800" y="2990850"/>
          <p14:tracePt t="65902" x="1936750" y="2990850"/>
          <p14:tracePt t="65910" x="1917700" y="2990850"/>
          <p14:tracePt t="65916" x="1892300" y="2990850"/>
          <p14:tracePt t="65931" x="1866900" y="2990850"/>
          <p14:tracePt t="65948" x="1835150" y="2990850"/>
          <p14:tracePt t="65965" x="1822450" y="2990850"/>
          <p14:tracePt t="65982" x="1816100" y="2990850"/>
          <p14:tracePt t="66246" x="1822450" y="2997200"/>
          <p14:tracePt t="66247" x="1835150" y="2997200"/>
          <p14:tracePt t="66266" x="1847850" y="3003550"/>
          <p14:tracePt t="66271" x="1873250" y="3003550"/>
          <p14:tracePt t="66281" x="1905000" y="3003550"/>
          <p14:tracePt t="66298" x="1924050" y="3003550"/>
          <p14:tracePt t="66315" x="1949450" y="3003550"/>
          <p14:tracePt t="66331" x="1962150" y="3003550"/>
          <p14:tracePt t="66348" x="1974850" y="3003550"/>
          <p14:tracePt t="66365" x="1993900" y="3003550"/>
          <p14:tracePt t="66382" x="2006600" y="3003550"/>
          <p14:tracePt t="66398" x="2019300" y="3003550"/>
          <p14:tracePt t="66415" x="2025650" y="3003550"/>
          <p14:tracePt t="66463" x="2032000" y="3003550"/>
          <p14:tracePt t="66479" x="2038350" y="3003550"/>
          <p14:tracePt t="66710" x="2032000" y="3003550"/>
          <p14:tracePt t="66718" x="2019300" y="3003550"/>
          <p14:tracePt t="66733" x="2006600" y="3003550"/>
          <p14:tracePt t="66734" x="1987550" y="3003550"/>
          <p14:tracePt t="66748" x="1974850" y="3003550"/>
          <p14:tracePt t="66765" x="1955800" y="3003550"/>
          <p14:tracePt t="66781" x="1930400" y="3009900"/>
          <p14:tracePt t="66798" x="1905000" y="3016250"/>
          <p14:tracePt t="66815" x="1885950" y="3022600"/>
          <p14:tracePt t="66831" x="1879600" y="3022600"/>
          <p14:tracePt t="67014" x="1885950" y="3022600"/>
          <p14:tracePt t="67022" x="1905000" y="3022600"/>
          <p14:tracePt t="67031" x="1943100" y="3022600"/>
          <p14:tracePt t="67049" x="1962150" y="3022600"/>
          <p14:tracePt t="67050" x="2012950" y="3022600"/>
          <p14:tracePt t="67066" x="2044700" y="3022600"/>
          <p14:tracePt t="67083" x="2082800" y="3022600"/>
          <p14:tracePt t="67099" x="2114550" y="3022600"/>
          <p14:tracePt t="67115" x="2152650" y="3022600"/>
          <p14:tracePt t="67132" x="2190750" y="3022600"/>
          <p14:tracePt t="67149" x="2222500" y="3022600"/>
          <p14:tracePt t="67165" x="2247900" y="3022600"/>
          <p14:tracePt t="67182" x="2273300" y="3022600"/>
          <p14:tracePt t="67201" x="2286000" y="3022600"/>
          <p14:tracePt t="67216" x="2298700" y="3022600"/>
          <p14:tracePt t="67233" x="2311400" y="3022600"/>
          <p14:tracePt t="67249" x="2324100" y="3022600"/>
          <p14:tracePt t="67266" x="2330450" y="3022600"/>
          <p14:tracePt t="67282" x="2343150" y="3022600"/>
          <p14:tracePt t="67299" x="2349500" y="3022600"/>
          <p14:tracePt t="67315" x="2362200" y="3022600"/>
          <p14:tracePt t="67367" x="2368550" y="3022600"/>
          <p14:tracePt t="67407" x="2374900" y="3022600"/>
          <p14:tracePt t="67424" x="2381250" y="3022600"/>
          <p14:tracePt t="67440" x="2387600" y="3022600"/>
          <p14:tracePt t="67461" x="2393950" y="3022600"/>
          <p14:tracePt t="67474" x="2400300" y="3022600"/>
          <p14:tracePt t="67482" x="2406650" y="3022600"/>
          <p14:tracePt t="67483" x="2419350" y="3022600"/>
          <p14:tracePt t="67499" x="2425700" y="3022600"/>
          <p14:tracePt t="67515" x="2438400" y="3022600"/>
          <p14:tracePt t="67532" x="2444750" y="3022600"/>
          <p14:tracePt t="67549" x="2457450" y="3022600"/>
          <p14:tracePt t="67566" x="2470150" y="3022600"/>
          <p14:tracePt t="67583" x="2482850" y="3022600"/>
          <p14:tracePt t="67600" x="2495550" y="3022600"/>
          <p14:tracePt t="67616" x="2501900" y="3022600"/>
          <p14:tracePt t="67632" x="2514600" y="3022600"/>
          <p14:tracePt t="67649" x="2520950" y="3022600"/>
          <p14:tracePt t="67666" x="2533650" y="3022600"/>
          <p14:tracePt t="67682" x="2546350" y="3022600"/>
          <p14:tracePt t="67699" x="2559050" y="3022600"/>
          <p14:tracePt t="67716" x="2571750" y="3022600"/>
          <p14:tracePt t="67732" x="2590800" y="3022600"/>
          <p14:tracePt t="67748" x="2616200" y="3022600"/>
          <p14:tracePt t="67766" x="2622550" y="3022600"/>
          <p14:tracePt t="67782" x="2641600" y="3022600"/>
          <p14:tracePt t="67798" x="2654300" y="3022600"/>
          <p14:tracePt t="67815" x="2660650" y="3022600"/>
          <p14:tracePt t="68199" x="2647950" y="3022600"/>
          <p14:tracePt t="68207" x="2641600" y="3022600"/>
          <p14:tracePt t="68215" x="2628900" y="3022600"/>
          <p14:tracePt t="68233" x="2603500" y="3022600"/>
          <p14:tracePt t="68233" x="2590800" y="3022600"/>
          <p14:tracePt t="68248" x="2578100" y="3022600"/>
          <p14:tracePt t="68264" x="2571750" y="3022600"/>
          <p14:tracePt t="68376" x="2578100" y="3022600"/>
          <p14:tracePt t="68384" x="2597150" y="3022600"/>
          <p14:tracePt t="68391" x="2641600" y="3022600"/>
          <p14:tracePt t="68400" x="2692400" y="3022600"/>
          <p14:tracePt t="68415" x="2762250" y="3022600"/>
          <p14:tracePt t="68432" x="2832100" y="3022600"/>
          <p14:tracePt t="68448" x="2895600" y="3022600"/>
          <p14:tracePt t="68465" x="2952750" y="3022600"/>
          <p14:tracePt t="68481" x="2984500" y="3022600"/>
          <p14:tracePt t="68498" x="3016250" y="3022600"/>
          <p14:tracePt t="68514" x="3041650" y="3022600"/>
          <p14:tracePt t="68531" x="3067050" y="3022600"/>
          <p14:tracePt t="68548" x="3086100" y="3022600"/>
          <p14:tracePt t="68564" x="3098800" y="3022600"/>
          <p14:tracePt t="68581" x="3105150" y="3022600"/>
          <p14:tracePt t="68598" x="3117850" y="3022600"/>
          <p14:tracePt t="68614" x="3130550" y="3022600"/>
          <p14:tracePt t="68655" x="3136900" y="3022600"/>
          <p14:tracePt t="68679" x="3149600" y="3022600"/>
          <p14:tracePt t="68695" x="3155950" y="3022600"/>
          <p14:tracePt t="68703" x="3168650" y="3022600"/>
          <p14:tracePt t="68715" x="3181350" y="3022600"/>
          <p14:tracePt t="68717" x="3206750" y="3022600"/>
          <p14:tracePt t="68731" x="3263900" y="3016250"/>
          <p14:tracePt t="68748" x="3314700" y="3009900"/>
          <p14:tracePt t="68765" x="3384550" y="2997200"/>
          <p14:tracePt t="68781" x="3448050" y="2990850"/>
          <p14:tracePt t="68798" x="3517900" y="2984500"/>
          <p14:tracePt t="68814" x="3625850" y="2965450"/>
          <p14:tracePt t="68831" x="3708400" y="2959100"/>
          <p14:tracePt t="68848" x="3797300" y="2952750"/>
          <p14:tracePt t="68864" x="3867150" y="2946400"/>
          <p14:tracePt t="68883" x="3905250" y="2946400"/>
          <p14:tracePt t="68899" x="3937000" y="2940050"/>
          <p14:tracePt t="68916" x="3949700" y="2940050"/>
          <p14:tracePt t="68932" x="3956050" y="2933700"/>
          <p14:tracePt t="68949" x="3962400" y="2933700"/>
          <p14:tracePt t="68964" x="3968750" y="2933700"/>
          <p14:tracePt t="68981" x="3975100" y="2933700"/>
          <p14:tracePt t="68998" x="3981450" y="2933700"/>
          <p14:tracePt t="69063" x="3987800" y="2933700"/>
          <p14:tracePt t="69495" x="3981450" y="2933700"/>
          <p14:tracePt t="69511" x="3975100" y="2933700"/>
          <p14:tracePt t="69518" x="3968750" y="2940050"/>
          <p14:tracePt t="69532" x="3962400" y="2940050"/>
          <p14:tracePt t="69535" x="3962400" y="2946400"/>
          <p14:tracePt t="69548" x="3956050" y="2952750"/>
          <p14:tracePt t="69564" x="3949700" y="2959100"/>
          <p14:tracePt t="69607" x="3943350" y="2965450"/>
          <p14:tracePt t="69623" x="3937000" y="2965450"/>
          <p14:tracePt t="69640" x="3930650" y="2971800"/>
          <p14:tracePt t="69641" x="3924300" y="2971800"/>
          <p14:tracePt t="69648" x="3905250" y="2978150"/>
          <p14:tracePt t="69664" x="3879850" y="2978150"/>
          <p14:tracePt t="69681" x="3835400" y="2984500"/>
          <p14:tracePt t="69698" x="3771900" y="2997200"/>
          <p14:tracePt t="69716" x="3708400" y="3003550"/>
          <p14:tracePt t="69732" x="3644900" y="3016250"/>
          <p14:tracePt t="69750" x="3587750" y="3022600"/>
          <p14:tracePt t="69766" x="3543300" y="3022600"/>
          <p14:tracePt t="69781" x="3498850" y="3028950"/>
          <p14:tracePt t="69798" x="3460750" y="3028950"/>
          <p14:tracePt t="69814" x="3409950" y="3028950"/>
          <p14:tracePt t="69831" x="3365500" y="3028950"/>
          <p14:tracePt t="69848" x="3333750" y="3028950"/>
          <p14:tracePt t="69864" x="3295650" y="3028950"/>
          <p14:tracePt t="69881" x="3263900" y="3028950"/>
          <p14:tracePt t="69898" x="3219450" y="3028950"/>
          <p14:tracePt t="69914" x="3181350" y="3028950"/>
          <p14:tracePt t="69931" x="3162300" y="3028950"/>
          <p14:tracePt t="69949" x="3155950" y="3028950"/>
          <p14:tracePt t="70079" x="3162300" y="3028950"/>
          <p14:tracePt t="70090" x="3168650" y="3028950"/>
          <p14:tracePt t="70095" x="3175000" y="3028950"/>
          <p14:tracePt t="70095" x="3194050" y="3028950"/>
          <p14:tracePt t="70103" x="3232150" y="3028950"/>
          <p14:tracePt t="70114" x="3302000" y="3028950"/>
          <p14:tracePt t="70131" x="3378200" y="3028950"/>
          <p14:tracePt t="70148" x="3479800" y="3028950"/>
          <p14:tracePt t="70165" x="3587750" y="3028950"/>
          <p14:tracePt t="70181" x="3746500" y="3028950"/>
          <p14:tracePt t="70199" x="3841750" y="3028950"/>
          <p14:tracePt t="70216" x="3911600" y="3028950"/>
          <p14:tracePt t="70232" x="3956050" y="3028950"/>
          <p14:tracePt t="70249" x="3994150" y="3028950"/>
          <p14:tracePt t="70266" x="4013200" y="3028950"/>
          <p14:tracePt t="70282" x="4032250" y="3028950"/>
          <p14:tracePt t="70299" x="4051300" y="3028950"/>
          <p14:tracePt t="70316" x="4076700" y="3028950"/>
          <p14:tracePt t="70332" x="4102100" y="3028950"/>
          <p14:tracePt t="70348" x="4127500" y="3028950"/>
          <p14:tracePt t="70365" x="4146550" y="3028950"/>
          <p14:tracePt t="70381" x="4178300" y="3028950"/>
          <p14:tracePt t="70397" x="4197350" y="3022600"/>
          <p14:tracePt t="70414" x="4229100" y="3016250"/>
          <p14:tracePt t="70591" x="4222750" y="3016250"/>
          <p14:tracePt t="70596" x="4203700" y="3016250"/>
          <p14:tracePt t="70599" x="4178300" y="3016250"/>
          <p14:tracePt t="70615" x="4064000" y="3016250"/>
          <p14:tracePt t="70631" x="3956050" y="3016250"/>
          <p14:tracePt t="70647" x="3848100" y="3016250"/>
          <p14:tracePt t="70664" x="3746500" y="3016250"/>
          <p14:tracePt t="70681" x="3638550" y="3016250"/>
          <p14:tracePt t="70698" x="3543300" y="3016250"/>
          <p14:tracePt t="70714" x="3460750" y="3016250"/>
          <p14:tracePt t="70731" x="3397250" y="3016250"/>
          <p14:tracePt t="70748" x="3365500" y="3016250"/>
          <p14:tracePt t="70765" x="3346450" y="3016250"/>
          <p14:tracePt t="70781" x="3327400" y="3016250"/>
          <p14:tracePt t="70798" x="3314700" y="3016250"/>
          <p14:tracePt t="70814" x="3308350" y="3016250"/>
          <p14:tracePt t="70879" x="3302000" y="3016250"/>
          <p14:tracePt t="70935" x="3295650" y="3016250"/>
          <p14:tracePt t="70943" x="3289300" y="3016250"/>
          <p14:tracePt t="70951" x="3282950" y="3016250"/>
          <p14:tracePt t="70959" x="3276600" y="3016250"/>
          <p14:tracePt t="70964" x="3263900" y="3016250"/>
          <p14:tracePt t="70981" x="3257550" y="3016250"/>
          <p14:tracePt t="71111" x="3270250" y="3016250"/>
          <p14:tracePt t="71119" x="3282950" y="3016250"/>
          <p14:tracePt t="71132" x="3302000" y="3016250"/>
          <p14:tracePt t="71133" x="3340100" y="3016250"/>
          <p14:tracePt t="71149" x="3416300" y="3016250"/>
          <p14:tracePt t="71166" x="3505200" y="3016250"/>
          <p14:tracePt t="71182" x="3657600" y="3016250"/>
          <p14:tracePt t="71200" x="3740150" y="3016250"/>
          <p14:tracePt t="71215" x="3810000" y="3016250"/>
          <p14:tracePt t="71232" x="3867150" y="3016250"/>
          <p14:tracePt t="71249" x="3905250" y="3016250"/>
          <p14:tracePt t="71266" x="3930650" y="3016250"/>
          <p14:tracePt t="71282" x="3943350" y="3016250"/>
          <p14:tracePt t="71299" x="3962400" y="3016250"/>
          <p14:tracePt t="71315" x="3975100" y="3016250"/>
          <p14:tracePt t="71333" x="4000500" y="3016250"/>
          <p14:tracePt t="71349" x="4019550" y="3016250"/>
          <p14:tracePt t="71366" x="4038600" y="3016250"/>
          <p14:tracePt t="71382" x="4070350" y="3016250"/>
          <p14:tracePt t="71399" x="4089400" y="3016250"/>
          <p14:tracePt t="71416" x="4095750" y="3016250"/>
          <p14:tracePt t="71431" x="4108450" y="3016250"/>
          <p14:tracePt t="71575" x="4089400" y="3016250"/>
          <p14:tracePt t="71583" x="4064000" y="3016250"/>
          <p14:tracePt t="71591" x="4025900" y="3016250"/>
          <p14:tracePt t="71591" x="3981450" y="3016250"/>
          <p14:tracePt t="71599" x="3873500" y="3016250"/>
          <p14:tracePt t="71616" x="3740150" y="3016250"/>
          <p14:tracePt t="71632" x="3613150" y="3016250"/>
          <p14:tracePt t="71649" x="3473450" y="3016250"/>
          <p14:tracePt t="71665" x="3346450" y="3016250"/>
          <p14:tracePt t="71681" x="3238500" y="3016250"/>
          <p14:tracePt t="71697" x="3175000" y="3016250"/>
          <p14:tracePt t="71714" x="3136900" y="3016250"/>
          <p14:tracePt t="71731" x="3124200" y="3016250"/>
          <p14:tracePt t="71927" x="3130550" y="3016250"/>
          <p14:tracePt t="71935" x="3149600" y="3016250"/>
          <p14:tracePt t="71943" x="3168650" y="3016250"/>
          <p14:tracePt t="71943" x="3194050" y="3016250"/>
          <p14:tracePt t="71951" x="3225800" y="3016250"/>
          <p14:tracePt t="71964" x="3314700" y="3016250"/>
          <p14:tracePt t="71981" x="3429000" y="3016250"/>
          <p14:tracePt t="71998" x="3543300" y="3016250"/>
          <p14:tracePt t="72014" x="3695700" y="3016250"/>
          <p14:tracePt t="72031" x="3746500" y="3016250"/>
          <p14:tracePt t="72047" x="3778250" y="3016250"/>
          <p14:tracePt t="72064" x="3810000" y="3016250"/>
          <p14:tracePt t="72081" x="3835400" y="3016250"/>
          <p14:tracePt t="72098" x="3867150" y="3016250"/>
          <p14:tracePt t="72115" x="3886200" y="3016250"/>
          <p14:tracePt t="72132" x="3905250" y="3016250"/>
          <p14:tracePt t="72149" x="3924300" y="3016250"/>
          <p14:tracePt t="72165" x="3930650" y="3016250"/>
          <p14:tracePt t="72181" x="3937000" y="3016250"/>
          <p14:tracePt t="72197" x="3943350" y="3016250"/>
          <p14:tracePt t="72214" x="3962400" y="3016250"/>
          <p14:tracePt t="72231" x="3968750" y="3016250"/>
          <p14:tracePt t="72247" x="3975100" y="3016250"/>
          <p14:tracePt t="72264" x="3987800" y="3016250"/>
          <p14:tracePt t="72281" x="4000500" y="3016250"/>
          <p14:tracePt t="72298" x="4013200" y="3016250"/>
          <p14:tracePt t="72314" x="4032250" y="3016250"/>
          <p14:tracePt t="72332" x="4051300" y="3016250"/>
          <p14:tracePt t="72349" x="4057650" y="3016250"/>
          <p14:tracePt t="72365" x="4070350" y="3016250"/>
          <p14:tracePt t="72382" x="4076700" y="3016250"/>
          <p14:tracePt t="72398" x="4089400" y="3016250"/>
          <p14:tracePt t="72416" x="4095750" y="3016250"/>
          <p14:tracePt t="72472" x="4102100" y="3016250"/>
          <p14:tracePt t="72599" x="4095750" y="3016250"/>
          <p14:tracePt t="72607" x="4083050" y="3016250"/>
          <p14:tracePt t="72616" x="4070350" y="3016250"/>
          <p14:tracePt t="72616" x="4032250" y="3016250"/>
          <p14:tracePt t="72632" x="3968750" y="3016250"/>
          <p14:tracePt t="72649" x="3886200" y="3016250"/>
          <p14:tracePt t="72665" x="3810000" y="3022600"/>
          <p14:tracePt t="72682" x="3727450" y="3022600"/>
          <p14:tracePt t="72698" x="3657600" y="3022600"/>
          <p14:tracePt t="72716" x="3632200" y="3022600"/>
          <p14:tracePt t="72732" x="3562350" y="3028950"/>
          <p14:tracePt t="72749" x="3498850" y="3028950"/>
          <p14:tracePt t="72766" x="3454400" y="3028950"/>
          <p14:tracePt t="72782" x="3422650" y="3028950"/>
          <p14:tracePt t="72782" x="3409950" y="3028950"/>
          <p14:tracePt t="72800" x="3378200" y="3028950"/>
          <p14:tracePt t="72816" x="3352800" y="3028950"/>
          <p14:tracePt t="72831" x="3340100" y="3028950"/>
          <p14:tracePt t="72848" x="3327400" y="3028950"/>
          <p14:tracePt t="72895" x="3321050" y="3028950"/>
          <p14:tracePt t="73072" x="3333750" y="3028950"/>
          <p14:tracePt t="73079" x="3365500" y="3028950"/>
          <p14:tracePt t="73087" x="3409950" y="3028950"/>
          <p14:tracePt t="73098" x="3467100" y="3028950"/>
          <p14:tracePt t="73103" x="3568700" y="3028950"/>
          <p14:tracePt t="73115" x="3663950" y="3022600"/>
          <p14:tracePt t="73132" x="3746500" y="3016250"/>
          <p14:tracePt t="73149" x="3841750" y="3016250"/>
          <p14:tracePt t="73165" x="3911600" y="3009900"/>
          <p14:tracePt t="73182" x="3968750" y="3009900"/>
          <p14:tracePt t="73199" x="4019550" y="3009900"/>
          <p14:tracePt t="73216" x="4051300" y="3009900"/>
          <p14:tracePt t="73232" x="4076700" y="3009900"/>
          <p14:tracePt t="73249" x="4102100" y="3003550"/>
          <p14:tracePt t="73265" x="4114800" y="3003550"/>
          <p14:tracePt t="73282" x="4127500" y="2997200"/>
          <p14:tracePt t="73299" x="4152900" y="2990850"/>
          <p14:tracePt t="73316" x="4159250" y="2990850"/>
          <p14:tracePt t="73332" x="4184650" y="2990850"/>
          <p14:tracePt t="73349" x="4191000" y="2990850"/>
          <p14:tracePt t="73365" x="4191000" y="2984500"/>
          <p14:tracePt t="73382" x="4197350" y="2984500"/>
          <p14:tracePt t="73447" x="4203700" y="2978150"/>
          <p14:tracePt t="73503" x="4197350" y="2978150"/>
          <p14:tracePt t="73511" x="4178300" y="2978150"/>
          <p14:tracePt t="73519" x="4146550" y="2978150"/>
          <p14:tracePt t="73527" x="4102100" y="2978150"/>
          <p14:tracePt t="73534" x="3994150" y="2978150"/>
          <p14:tracePt t="73548" x="3892550" y="2978150"/>
          <p14:tracePt t="73565" x="3784600" y="2978150"/>
          <p14:tracePt t="73582" x="3683000" y="2978150"/>
          <p14:tracePt t="73599" x="3562350" y="2978150"/>
          <p14:tracePt t="73616" x="3511550" y="2978150"/>
          <p14:tracePt t="73632" x="3486150" y="2978150"/>
          <p14:tracePt t="73649" x="3467100" y="2978150"/>
          <p14:tracePt t="73665" x="3441700" y="2984500"/>
          <p14:tracePt t="73682" x="3416300" y="2984500"/>
          <p14:tracePt t="73698" x="3390900" y="2984500"/>
          <p14:tracePt t="73715" x="3371850" y="2984500"/>
          <p14:tracePt t="73732" x="3340100" y="2984500"/>
          <p14:tracePt t="73748" x="3321050" y="2984500"/>
          <p14:tracePt t="73766" x="3295650" y="2984500"/>
          <p14:tracePt t="73782" x="3276600" y="2984500"/>
          <p14:tracePt t="73800" x="3257550" y="2984500"/>
          <p14:tracePt t="73816" x="3251200" y="2984500"/>
          <p14:tracePt t="73832" x="3225800" y="2984500"/>
          <p14:tracePt t="73849" x="3213100" y="2984500"/>
          <p14:tracePt t="73865" x="3200400" y="2984500"/>
          <p14:tracePt t="74031" x="3206750" y="2984500"/>
          <p14:tracePt t="74041" x="3219450" y="2984500"/>
          <p14:tracePt t="74048" x="3232150" y="2984500"/>
          <p14:tracePt t="74049" x="3263900" y="2984500"/>
          <p14:tracePt t="74066" x="3314700" y="2984500"/>
          <p14:tracePt t="74082" x="3371850" y="2984500"/>
          <p14:tracePt t="74099" x="3441700" y="2984500"/>
          <p14:tracePt t="74115" x="3536950" y="2984500"/>
          <p14:tracePt t="74132" x="3638550" y="2984500"/>
          <p14:tracePt t="74149" x="3721100" y="2984500"/>
          <p14:tracePt t="74166" x="3810000" y="2984500"/>
          <p14:tracePt t="74182" x="3879850" y="2984500"/>
          <p14:tracePt t="74182" x="3905250" y="2984500"/>
          <p14:tracePt t="74199" x="3956050" y="2984500"/>
          <p14:tracePt t="74215" x="3981450" y="2984500"/>
          <p14:tracePt t="74232" x="4006850" y="2984500"/>
          <p14:tracePt t="74248" x="4019550" y="2984500"/>
          <p14:tracePt t="74266" x="4032250" y="2984500"/>
          <p14:tracePt t="74282" x="4038600" y="2984500"/>
          <p14:tracePt t="74351" x="4044950" y="2984500"/>
          <p14:tracePt t="75159" x="4051300" y="2978150"/>
          <p14:tracePt t="75175" x="4044950" y="2978150"/>
          <p14:tracePt t="75191" x="4038600" y="2978150"/>
          <p14:tracePt t="75192" x="4032250" y="2978150"/>
          <p14:tracePt t="75200" x="4025900" y="2978150"/>
          <p14:tracePt t="75216" x="4019550" y="2978150"/>
          <p14:tracePt t="75232" x="4013200" y="2971800"/>
          <p14:tracePt t="75248" x="4006850" y="2971800"/>
          <p14:tracePt t="75265" x="4000500" y="2971800"/>
          <p14:tracePt t="75335" x="3994150" y="2971800"/>
          <p14:tracePt t="75519" x="3987800" y="2971800"/>
          <p14:tracePt t="75665" x="3981450" y="2971800"/>
          <p14:tracePt t="75687" x="3975100" y="2971800"/>
          <p14:tracePt t="75703" x="3962400" y="2971800"/>
          <p14:tracePt t="75719" x="3956050" y="2965450"/>
          <p14:tracePt t="75735" x="3949700" y="2965450"/>
          <p14:tracePt t="75743" x="3943350" y="2965450"/>
          <p14:tracePt t="75749" x="3937000" y="2965450"/>
          <p14:tracePt t="75765" x="3924300" y="2965450"/>
          <p14:tracePt t="75782" x="3892550" y="2965450"/>
          <p14:tracePt t="75798" x="3841750" y="2952750"/>
          <p14:tracePt t="75816" x="3778250" y="2946400"/>
          <p14:tracePt t="75832" x="3702050" y="2933700"/>
          <p14:tracePt t="75849" x="3587750" y="2914650"/>
          <p14:tracePt t="75865" x="3467100" y="2914650"/>
          <p14:tracePt t="75882" x="3327400" y="2908300"/>
          <p14:tracePt t="75899" x="3219450" y="2901950"/>
          <p14:tracePt t="75915" x="3124200" y="2895600"/>
          <p14:tracePt t="75931" x="3054350" y="2895600"/>
          <p14:tracePt t="75949" x="3016250" y="2895600"/>
          <p14:tracePt t="75965" x="2990850" y="2895600"/>
          <p14:tracePt t="75982" x="2959100" y="2895600"/>
          <p14:tracePt t="75998" x="2914650" y="2895600"/>
          <p14:tracePt t="76016" x="2882900" y="2895600"/>
          <p14:tracePt t="76032" x="2851150" y="2895600"/>
          <p14:tracePt t="76049" x="2832100" y="2895600"/>
          <p14:tracePt t="76065" x="2819400" y="2895600"/>
          <p14:tracePt t="76082" x="2813050" y="2895600"/>
          <p14:tracePt t="76271" x="2806700" y="2895600"/>
          <p14:tracePt t="76311" x="2800350" y="2895600"/>
          <p14:tracePt t="76327" x="2794000" y="2895600"/>
          <p14:tracePt t="76335" x="2787650" y="2895600"/>
          <p14:tracePt t="76348" x="2781300" y="2895600"/>
          <p14:tracePt t="76349" x="2774950" y="2895600"/>
          <p14:tracePt t="76983" x="2768600" y="2895600"/>
          <p14:tracePt t="77015" x="2762250" y="2895600"/>
          <p14:tracePt t="77063" x="2755900" y="2895600"/>
          <p14:tracePt t="77079" x="2749550" y="2895600"/>
          <p14:tracePt t="77095" x="2743200" y="2895600"/>
          <p14:tracePt t="77098" x="2736850" y="2895600"/>
          <p14:tracePt t="77115" x="2730500" y="2895600"/>
          <p14:tracePt t="77116" x="2724150" y="2901950"/>
          <p14:tracePt t="77132" x="2717800" y="2908300"/>
          <p14:tracePt t="77176" x="2711450" y="2908300"/>
          <p14:tracePt t="77192" x="2705100" y="2908300"/>
          <p14:tracePt t="77209" x="2698750" y="2914650"/>
          <p14:tracePt t="77209" x="2692400" y="2914650"/>
          <p14:tracePt t="77216" x="2679700" y="2927350"/>
          <p14:tracePt t="77233" x="2667000" y="2927350"/>
          <p14:tracePt t="77249" x="2647950" y="2940050"/>
          <p14:tracePt t="77266" x="2641600" y="2946400"/>
          <p14:tracePt t="77283" x="2635250" y="2946400"/>
          <p14:tracePt t="77320" x="2628900" y="2952750"/>
          <p14:tracePt t="77336" x="2622550" y="2952750"/>
          <p14:tracePt t="77360" x="2616200" y="2952750"/>
          <p14:tracePt t="77376" x="2616200" y="2959100"/>
          <p14:tracePt t="77392" x="2609850" y="2959100"/>
          <p14:tracePt t="77408" x="2603500" y="2965450"/>
          <p14:tracePt t="77432" x="2597150" y="2965450"/>
          <p14:tracePt t="77448" x="2590800" y="2971800"/>
          <p14:tracePt t="77464" x="2584450" y="2978150"/>
          <p14:tracePt t="77504" x="2578100" y="2978150"/>
          <p14:tracePt t="77536" x="2571750" y="2978150"/>
          <p14:tracePt t="77544" x="2565400" y="2978150"/>
          <p14:tracePt t="77560" x="2559050" y="2984500"/>
          <p14:tracePt t="77576" x="2546350" y="2990850"/>
          <p14:tracePt t="77599" x="2533650" y="2997200"/>
          <p14:tracePt t="77616" x="2527300" y="3003550"/>
          <p14:tracePt t="77624" x="2501900" y="3009900"/>
          <p14:tracePt t="77627" x="2495550" y="3016250"/>
          <p14:tracePt t="77633" x="2457450" y="3035300"/>
          <p14:tracePt t="77649" x="2425700" y="3060700"/>
          <p14:tracePt t="77666" x="2387600" y="3079750"/>
          <p14:tracePt t="77682" x="2343150" y="3105150"/>
          <p14:tracePt t="77700" x="2324100" y="3124200"/>
          <p14:tracePt t="77716" x="2298700" y="3143250"/>
          <p14:tracePt t="77733" x="2286000" y="3155950"/>
          <p14:tracePt t="77749" x="2273300" y="3168650"/>
          <p14:tracePt t="77766" x="2266950" y="3175000"/>
          <p14:tracePt t="77782" x="2254250" y="3187700"/>
          <p14:tracePt t="77801" x="2254250" y="3200400"/>
          <p14:tracePt t="77816" x="2241550" y="3213100"/>
          <p14:tracePt t="77833" x="2241550" y="3219450"/>
          <p14:tracePt t="77872" x="2235200" y="3219450"/>
          <p14:tracePt t="78376" x="2235200" y="3213100"/>
          <p14:tracePt t="78384" x="2228850" y="3200400"/>
          <p14:tracePt t="78392" x="2228850" y="3187700"/>
          <p14:tracePt t="78400" x="2228850" y="3162300"/>
          <p14:tracePt t="78420" x="2216150" y="3143250"/>
          <p14:tracePt t="78433" x="2203450" y="3117850"/>
          <p14:tracePt t="78449" x="2190750" y="3092450"/>
          <p14:tracePt t="78466" x="2159000" y="3048000"/>
          <p14:tracePt t="78483" x="2127250" y="3009900"/>
          <p14:tracePt t="78499" x="2089150" y="2971800"/>
          <p14:tracePt t="78516" x="2044700" y="2946400"/>
          <p14:tracePt t="78533" x="1993900" y="2921000"/>
          <p14:tracePt t="78549" x="1924050" y="2895600"/>
          <p14:tracePt t="78566" x="1892300" y="2889250"/>
          <p14:tracePt t="78584" x="1866900" y="2889250"/>
          <p14:tracePt t="78584" x="1854200" y="2882900"/>
          <p14:tracePt t="78600" x="1847850" y="2882900"/>
          <p14:tracePt t="78640" x="1841500" y="2882900"/>
          <p14:tracePt t="78648" x="1835150" y="2882900"/>
          <p14:tracePt t="78672" x="1822450" y="2882900"/>
          <p14:tracePt t="78688" x="1809750" y="2882900"/>
          <p14:tracePt t="78704" x="1803400" y="2889250"/>
          <p14:tracePt t="78716" x="1803400" y="2895600"/>
          <p14:tracePt t="78717" x="1790700" y="2901950"/>
          <p14:tracePt t="78752" x="1784350" y="2908300"/>
          <p14:tracePt t="78775" x="1778000" y="2914650"/>
          <p14:tracePt t="78800" x="1771650" y="2914650"/>
          <p14:tracePt t="78800" x="1771650" y="2921000"/>
          <p14:tracePt t="78832" x="1771650" y="2927350"/>
          <p14:tracePt t="78840" x="1771650" y="2933700"/>
          <p14:tracePt t="78888" x="1778000" y="2940050"/>
          <p14:tracePt t="78920" x="1784350" y="2940050"/>
          <p14:tracePt t="79071" x="1790700" y="2940050"/>
          <p14:tracePt t="79103" x="1797050" y="2940050"/>
          <p14:tracePt t="79111" x="1803400" y="2940050"/>
          <p14:tracePt t="79120" x="1809750" y="2940050"/>
          <p14:tracePt t="79121" x="1822450" y="2940050"/>
          <p14:tracePt t="79133" x="1854200" y="2940050"/>
          <p14:tracePt t="79149" x="1898650" y="2940050"/>
          <p14:tracePt t="79166" x="1962150" y="2927350"/>
          <p14:tracePt t="79183" x="2070100" y="2908300"/>
          <p14:tracePt t="79200" x="2171700" y="2908300"/>
          <p14:tracePt t="79216" x="2266950" y="2895600"/>
          <p14:tracePt t="79233" x="2362200" y="2895600"/>
          <p14:tracePt t="79249" x="2425700" y="2895600"/>
          <p14:tracePt t="79266" x="2476500" y="2895600"/>
          <p14:tracePt t="79283" x="2540000" y="2889250"/>
          <p14:tracePt t="79299" x="2616200" y="2889250"/>
          <p14:tracePt t="79316" x="2692400" y="2889250"/>
          <p14:tracePt t="79333" x="2781300" y="2889250"/>
          <p14:tracePt t="79350" x="2863850" y="2889250"/>
          <p14:tracePt t="79366" x="2940050" y="2889250"/>
          <p14:tracePt t="79366" x="2978150" y="2889250"/>
          <p14:tracePt t="79385" x="3060700" y="2889250"/>
          <p14:tracePt t="79400" x="3143250" y="2889250"/>
          <p14:tracePt t="79416" x="3206750" y="2889250"/>
          <p14:tracePt t="79433" x="3263900" y="2889250"/>
          <p14:tracePt t="79450" x="3308350" y="2889250"/>
          <p14:tracePt t="79466" x="3346450" y="2889250"/>
          <p14:tracePt t="79483" x="3384550" y="2889250"/>
          <p14:tracePt t="79499" x="3416300" y="2889250"/>
          <p14:tracePt t="79516" x="3448050" y="2889250"/>
          <p14:tracePt t="79533" x="3486150" y="2889250"/>
          <p14:tracePt t="79550" x="3517900" y="2889250"/>
          <p14:tracePt t="79566" x="3556000" y="2895600"/>
          <p14:tracePt t="79583" x="3644900" y="2908300"/>
          <p14:tracePt t="79600" x="3708400" y="2908300"/>
          <p14:tracePt t="79616" x="3771900" y="2908300"/>
          <p14:tracePt t="79633" x="3822700" y="2908300"/>
          <p14:tracePt t="79650" x="3867150" y="2908300"/>
          <p14:tracePt t="79666" x="3898900" y="2908300"/>
          <p14:tracePt t="79683" x="3917950" y="2908300"/>
          <p14:tracePt t="79699" x="3930650" y="2908300"/>
          <p14:tracePt t="79716" x="3937000" y="2908300"/>
          <p14:tracePt t="79807" x="3924300" y="2908300"/>
          <p14:tracePt t="79816" x="3905250" y="2908300"/>
          <p14:tracePt t="79825" x="3879850" y="2914650"/>
          <p14:tracePt t="79832" x="3790950" y="2927350"/>
          <p14:tracePt t="79842" x="3721100" y="2927350"/>
          <p14:tracePt t="79849" x="3549650" y="2927350"/>
          <p14:tracePt t="79866" x="3321050" y="2927350"/>
          <p14:tracePt t="79882" x="3067050" y="2927350"/>
          <p14:tracePt t="79899" x="2895600" y="2927350"/>
          <p14:tracePt t="79916" x="2724150" y="2933700"/>
          <p14:tracePt t="79933" x="2578100" y="2933700"/>
          <p14:tracePt t="79950" x="2444750" y="2965450"/>
          <p14:tracePt t="79966" x="2336800" y="2978150"/>
          <p14:tracePt t="79983" x="2203450" y="2997200"/>
          <p14:tracePt t="80000" x="2152650" y="3003550"/>
          <p14:tracePt t="80016" x="2120900" y="3003550"/>
          <p14:tracePt t="80160" x="2133600" y="3003550"/>
          <p14:tracePt t="80168" x="2171700" y="3003550"/>
          <p14:tracePt t="80182" x="2266950" y="2997200"/>
          <p14:tracePt t="80184" x="2343150" y="2990850"/>
          <p14:tracePt t="80184" x="2425700" y="2990850"/>
          <p14:tracePt t="80200" x="2603500" y="2990850"/>
          <p14:tracePt t="80216" x="2813050" y="2990850"/>
          <p14:tracePt t="80233" x="3054350" y="2990850"/>
          <p14:tracePt t="80249" x="3232150" y="2990850"/>
          <p14:tracePt t="80266" x="3378200" y="2990850"/>
          <p14:tracePt t="80282" x="3486150" y="2990850"/>
          <p14:tracePt t="80299" x="3556000" y="2990850"/>
          <p14:tracePt t="80316" x="3587750" y="2990850"/>
          <p14:tracePt t="80332" x="3613150" y="2990850"/>
          <p14:tracePt t="80349" x="3619500" y="2990850"/>
          <p14:tracePt t="80367" x="3632200" y="2990850"/>
          <p14:tracePt t="80408" x="3638550" y="2990850"/>
          <p14:tracePt t="81767" x="3594100" y="2990850"/>
          <p14:tracePt t="81775" x="3536950" y="2984500"/>
          <p14:tracePt t="81784" x="3352800" y="2978150"/>
          <p14:tracePt t="81792" x="3244850" y="2971800"/>
          <p14:tracePt t="81801" x="2990850" y="2952750"/>
          <p14:tracePt t="81817" x="2755900" y="2952750"/>
          <p14:tracePt t="81833" x="2565400" y="2952750"/>
          <p14:tracePt t="81849" x="2438400" y="2952750"/>
          <p14:tracePt t="81866" x="2368550" y="2959100"/>
          <p14:tracePt t="81883" x="2324100" y="2978150"/>
          <p14:tracePt t="81899" x="2298700" y="2997200"/>
          <p14:tracePt t="81916" x="2273300" y="3009900"/>
          <p14:tracePt t="81933" x="2247900" y="3022600"/>
          <p14:tracePt t="81949" x="2235200" y="3035300"/>
          <p14:tracePt t="81966" x="2209800" y="3054350"/>
          <p14:tracePt t="81982" x="2184400" y="3079750"/>
          <p14:tracePt t="81999" x="2159000" y="3105150"/>
          <p14:tracePt t="82017" x="2133600" y="3124200"/>
          <p14:tracePt t="82032" x="2120900" y="3130550"/>
          <p14:tracePt t="82049" x="2101850" y="3149600"/>
          <p14:tracePt t="82066" x="2089150" y="3162300"/>
          <p14:tracePt t="82083" x="2082800" y="3168650"/>
          <p14:tracePt t="82099" x="2070100" y="3187700"/>
          <p14:tracePt t="82116" x="2057400" y="3200400"/>
          <p14:tracePt t="82132" x="2032000" y="3232150"/>
          <p14:tracePt t="82149" x="2012950" y="3257550"/>
          <p14:tracePt t="82166" x="1993900" y="3282950"/>
          <p14:tracePt t="82183" x="1981200" y="3308350"/>
          <p14:tracePt t="82200" x="1981200" y="3314700"/>
          <p14:tracePt t="82216" x="1974850" y="3327400"/>
          <p14:tracePt t="82233" x="1968500" y="3333750"/>
          <p14:tracePt t="82249" x="1968500" y="3340100"/>
          <p14:tracePt t="82266" x="1968500" y="3346450"/>
          <p14:tracePt t="82568" x="1981200" y="3346450"/>
          <p14:tracePt t="82576" x="1993900" y="3340100"/>
          <p14:tracePt t="82583" x="2019300" y="3308350"/>
          <p14:tracePt t="82584" x="2057400" y="3238500"/>
          <p14:tracePt t="82600" x="2114550" y="3111500"/>
          <p14:tracePt t="82616" x="2178050" y="3016250"/>
          <p14:tracePt t="82632" x="2228850" y="2940050"/>
          <p14:tracePt t="82649" x="2266950" y="2895600"/>
          <p14:tracePt t="82666" x="2279650" y="2882900"/>
          <p14:tracePt t="82683" x="2286000" y="2876550"/>
          <p14:tracePt t="82912" x="2317750" y="2876550"/>
          <p14:tracePt t="82920" x="2362200" y="2876550"/>
          <p14:tracePt t="82927" x="2425700" y="2876550"/>
          <p14:tracePt t="82949" x="2565400" y="2876550"/>
          <p14:tracePt t="82950" x="2736850" y="2876550"/>
          <p14:tracePt t="82966" x="2908300" y="2876550"/>
          <p14:tracePt t="82983" x="3073400" y="2876550"/>
          <p14:tracePt t="82999" x="3251200" y="2876550"/>
          <p14:tracePt t="83016" x="3333750" y="2876550"/>
          <p14:tracePt t="83032" x="3390900" y="2876550"/>
          <p14:tracePt t="83049" x="3467100" y="2863850"/>
          <p14:tracePt t="83066" x="3536950" y="2851150"/>
          <p14:tracePt t="83083" x="3644900" y="2832100"/>
          <p14:tracePt t="83099" x="3771900" y="2800350"/>
          <p14:tracePt t="83116" x="3886200" y="2762250"/>
          <p14:tracePt t="83131" x="3968750" y="2730500"/>
          <p14:tracePt t="83149" x="4038600" y="2698750"/>
          <p14:tracePt t="83166" x="4083050" y="2673350"/>
          <p14:tracePt t="83183" x="4108450" y="2660650"/>
          <p14:tracePt t="83183" x="4114800" y="2647950"/>
          <p14:tracePt t="83200" x="4121150" y="2641600"/>
          <p14:tracePt t="83216" x="4127500" y="2635250"/>
          <p14:tracePt t="83232" x="4133850" y="2628900"/>
          <p14:tracePt t="83288" x="4140200" y="2622550"/>
          <p14:tracePt t="83300" x="4140200" y="2616200"/>
          <p14:tracePt t="83320" x="4140200" y="2609850"/>
          <p14:tracePt t="83320" x="4146550" y="2603500"/>
          <p14:tracePt t="83332" x="4146550" y="2590800"/>
          <p14:tracePt t="83349" x="4146550" y="2578100"/>
          <p14:tracePt t="83366" x="4146550" y="2552700"/>
          <p14:tracePt t="83383" x="4146550" y="2540000"/>
          <p14:tracePt t="83399" x="4146550" y="2520950"/>
          <p14:tracePt t="83479" x="4146550" y="2514600"/>
          <p14:tracePt t="83496" x="4133850" y="2514600"/>
          <p14:tracePt t="83576" x="4127500" y="2514600"/>
          <p14:tracePt t="83583" x="4102100" y="2514600"/>
          <p14:tracePt t="83599" x="4064000" y="2514600"/>
          <p14:tracePt t="83616" x="4032250" y="2508250"/>
          <p14:tracePt t="83616" x="3956050" y="2501900"/>
          <p14:tracePt t="83632" x="3841750" y="2482850"/>
          <p14:tracePt t="83649" x="3778250" y="2470150"/>
          <p14:tracePt t="83667" x="3759200" y="2470150"/>
          <p14:tracePt t="83682" x="3708400" y="2470150"/>
          <p14:tracePt t="83700" x="3619500" y="2489200"/>
          <p14:tracePt t="83716" x="3517900" y="2508250"/>
          <p14:tracePt t="83733" x="3460750" y="2533650"/>
          <p14:tracePt t="83749" x="3416300" y="2565400"/>
          <p14:tracePt t="83766" x="3403600" y="2571750"/>
          <p14:tracePt t="83782" x="3397250" y="2584450"/>
          <p14:tracePt t="83782" x="3390900" y="2584450"/>
          <p14:tracePt t="83800" x="3384550" y="2590800"/>
          <p14:tracePt t="83816" x="3384550" y="2597150"/>
          <p14:tracePt t="83833" x="3378200" y="2603500"/>
          <p14:tracePt t="83849" x="3371850" y="2603500"/>
          <p14:tracePt t="83952" x="3365500" y="2603500"/>
          <p14:tracePt t="83960" x="3359150" y="2603500"/>
          <p14:tracePt t="83968" x="3352800" y="2603500"/>
          <p14:tracePt t="83968" x="3340100" y="2603500"/>
          <p14:tracePt t="83982" x="3321050" y="2571750"/>
          <p14:tracePt t="84000" x="3321050" y="2546350"/>
          <p14:tracePt t="84016" x="3314700" y="2508250"/>
          <p14:tracePt t="84033" x="3308350" y="2444750"/>
          <p14:tracePt t="84049" x="3302000" y="2349500"/>
          <p14:tracePt t="84066" x="3295650" y="2260600"/>
          <p14:tracePt t="84082" x="3289300" y="2190750"/>
          <p14:tracePt t="84099" x="3289300" y="2152650"/>
          <p14:tracePt t="84116" x="3289300" y="2133600"/>
          <p14:tracePt t="84133" x="3289300" y="2127250"/>
          <p14:tracePt t="84149" x="3282950" y="2114550"/>
          <p14:tracePt t="84447" x="3289300" y="2114550"/>
          <p14:tracePt t="84464" x="3295650" y="2114550"/>
          <p14:tracePt t="84494" x="3302000" y="2114550"/>
          <p14:tracePt t="84584" x="3308350" y="2114550"/>
          <p14:tracePt t="84594" x="3327400" y="2114550"/>
          <p14:tracePt t="84601" x="3365500" y="2120900"/>
          <p14:tracePt t="84601" x="3467100" y="2120900"/>
          <p14:tracePt t="84617" x="3568700" y="2120900"/>
          <p14:tracePt t="84633" x="3810000" y="2101850"/>
          <p14:tracePt t="84650" x="3911600" y="2101850"/>
          <p14:tracePt t="84720" x="3943350" y="2095500"/>
          <p14:tracePt t="84729" x="3968750" y="2089150"/>
          <p14:tracePt t="84737" x="4006850" y="2089150"/>
          <p14:tracePt t="84744" x="4044950" y="2076450"/>
          <p14:tracePt t="84752" x="4102100" y="2070100"/>
          <p14:tracePt t="84766" x="4152900" y="2063750"/>
          <p14:tracePt t="84783" x="4235450" y="2051050"/>
          <p14:tracePt t="84801" x="4279900" y="2038350"/>
          <p14:tracePt t="84817" x="4318000" y="2038350"/>
          <p14:tracePt t="84856" x="4324350" y="2038350"/>
          <p14:tracePt t="84881" x="4330700" y="2038350"/>
          <p14:tracePt t="84881" x="4349750" y="2032000"/>
          <p14:tracePt t="84896" x="4362450" y="2032000"/>
          <p14:tracePt t="84909" x="4387850" y="2032000"/>
          <p14:tracePt t="84912" x="4413250" y="2025650"/>
          <p14:tracePt t="84920" x="4451350" y="2019300"/>
          <p14:tracePt t="84933" x="4476750" y="2019300"/>
          <p14:tracePt t="84950" x="4495800" y="2012950"/>
          <p14:tracePt t="85048" x="4502150" y="2012950"/>
          <p14:tracePt t="85053" x="4508500" y="2006600"/>
          <p14:tracePt t="85067" x="4514850" y="2006600"/>
          <p14:tracePt t="85068" x="4533900" y="2006600"/>
          <p14:tracePt t="85083" x="4552950" y="2006600"/>
          <p14:tracePt t="85100" x="4584700" y="2006600"/>
          <p14:tracePt t="85116" x="4597400" y="2006600"/>
          <p14:tracePt t="85133" x="4622800" y="2006600"/>
          <p14:tracePt t="85150" x="4641850" y="2006600"/>
          <p14:tracePt t="85167" x="4667250" y="2006600"/>
          <p14:tracePt t="85183" x="4711700" y="2006600"/>
          <p14:tracePt t="85201" x="4743450" y="2006600"/>
          <p14:tracePt t="85217" x="4787900" y="2006600"/>
          <p14:tracePt t="85233" x="4851400" y="2019300"/>
          <p14:tracePt t="85250" x="4921250" y="2032000"/>
          <p14:tracePt t="85267" x="4991100" y="2044700"/>
          <p14:tracePt t="85283" x="5029200" y="2044700"/>
          <p14:tracePt t="85300" x="5054600" y="2051050"/>
          <p14:tracePt t="85317" x="5073650" y="2051050"/>
          <p14:tracePt t="85333" x="5099050" y="2057400"/>
          <p14:tracePt t="85350" x="5124450" y="2063750"/>
          <p14:tracePt t="85367" x="5181600" y="2063750"/>
          <p14:tracePt t="85385" x="5226050" y="2063750"/>
          <p14:tracePt t="85406" x="5289550" y="2063750"/>
          <p14:tracePt t="85416" x="5353050" y="2070100"/>
          <p14:tracePt t="85432" x="5410200" y="2070100"/>
          <p14:tracePt t="85449" x="5448300" y="2070100"/>
          <p14:tracePt t="85466" x="5480050" y="2070100"/>
          <p14:tracePt t="85483" x="5486400" y="2070100"/>
          <p14:tracePt t="85499" x="5492750" y="2070100"/>
          <p14:tracePt t="85516" x="5499100" y="2070100"/>
          <p14:tracePt t="85532" x="5511800" y="2070100"/>
          <p14:tracePt t="85549" x="5518150" y="2070100"/>
          <p14:tracePt t="85566" x="5524500" y="2070100"/>
          <p14:tracePt t="85582" x="5530850" y="2070100"/>
          <p14:tracePt t="85599" x="5537200" y="2070100"/>
          <p14:tracePt t="85615" x="5562600" y="2070100"/>
          <p14:tracePt t="85632" x="5568950" y="2063750"/>
          <p14:tracePt t="85650" x="5588000" y="2063750"/>
          <p14:tracePt t="85667" x="5600700" y="2057400"/>
          <p14:tracePt t="85684" x="5619750" y="2057400"/>
          <p14:tracePt t="85832" x="5619750" y="2051050"/>
          <p14:tracePt t="85848" x="5619750" y="2044700"/>
          <p14:tracePt t="87192" x="5613400" y="2044700"/>
          <p14:tracePt t="87209" x="5607050" y="2044700"/>
          <p14:tracePt t="87232" x="5581650" y="2044700"/>
          <p14:tracePt t="87232" x="5530850" y="2063750"/>
          <p14:tracePt t="87250" x="5486400" y="2076450"/>
          <p14:tracePt t="87251" x="5314950" y="2159000"/>
          <p14:tracePt t="87267" x="5086350" y="2254250"/>
          <p14:tracePt t="87283" x="4914900" y="2336800"/>
          <p14:tracePt t="87300" x="4654550" y="2489200"/>
          <p14:tracePt t="87316" x="4483100" y="2571750"/>
          <p14:tracePt t="87333" x="4191000" y="2743200"/>
          <p14:tracePt t="87350" x="4000500" y="2863850"/>
          <p14:tracePt t="87367" x="3860800" y="2946400"/>
          <p14:tracePt t="87383" x="3803650" y="2997200"/>
          <p14:tracePt t="87401" x="3702050" y="3073400"/>
          <p14:tracePt t="87417" x="3676650" y="3086100"/>
          <p14:tracePt t="87433" x="3632200" y="3124200"/>
          <p14:tracePt t="87450" x="3562350" y="3175000"/>
          <p14:tracePt t="87467" x="3517900" y="3206750"/>
          <p14:tracePt t="87483" x="3492500" y="3232150"/>
          <p14:tracePt t="87501" x="3460750" y="3251200"/>
          <p14:tracePt t="87516" x="3441700" y="3270250"/>
          <p14:tracePt t="87534" x="3416300" y="3289300"/>
          <p14:tracePt t="87550" x="3384550" y="3308350"/>
          <p14:tracePt t="87567" x="3346450" y="3314700"/>
          <p14:tracePt t="87583" x="3314700" y="3333750"/>
          <p14:tracePt t="87601" x="3282950" y="3333750"/>
          <p14:tracePt t="87616" x="3251200" y="3340100"/>
          <p14:tracePt t="87634" x="3187700" y="3346450"/>
          <p14:tracePt t="87650" x="3105150" y="3359150"/>
          <p14:tracePt t="87667" x="3016250" y="3371850"/>
          <p14:tracePt t="87684" x="2965450" y="3384550"/>
          <p14:tracePt t="87700" x="2921000" y="3384550"/>
          <p14:tracePt t="87716" x="2882900" y="3384550"/>
          <p14:tracePt t="87734" x="2857500" y="3384550"/>
          <p14:tracePt t="87750" x="2832100" y="3384550"/>
          <p14:tracePt t="87767" x="2819400" y="3384550"/>
          <p14:tracePt t="87783" x="2800350" y="3384550"/>
          <p14:tracePt t="87800" x="2768600" y="3384550"/>
          <p14:tracePt t="87817" x="2755900" y="3384550"/>
          <p14:tracePt t="87833" x="2730500" y="3384550"/>
          <p14:tracePt t="87850" x="2717800" y="3384550"/>
          <p14:tracePt t="87867" x="2705100" y="3384550"/>
          <p14:tracePt t="87883" x="2698750" y="3384550"/>
          <p14:tracePt t="87900" x="2686050" y="3384550"/>
          <p14:tracePt t="87916" x="2673350" y="3384550"/>
          <p14:tracePt t="87934" x="2667000" y="3384550"/>
          <p14:tracePt t="87950" x="2654300" y="3384550"/>
          <p14:tracePt t="87967" x="2647950" y="3384550"/>
          <p14:tracePt t="87983" x="2641600" y="3384550"/>
          <p14:tracePt t="89016" x="2635250" y="3378200"/>
          <p14:tracePt t="89032" x="2641600" y="3378200"/>
          <p14:tracePt t="89042" x="2647950" y="3371850"/>
          <p14:tracePt t="89046" x="2654300" y="3371850"/>
          <p14:tracePt t="89051" x="2673350" y="3371850"/>
          <p14:tracePt t="89068" x="2692400" y="3371850"/>
          <p14:tracePt t="89084" x="2705100" y="3365500"/>
          <p14:tracePt t="89100" x="2724150" y="3365500"/>
          <p14:tracePt t="89117" x="2749550" y="3359150"/>
          <p14:tracePt t="89133" x="2787650" y="3359150"/>
          <p14:tracePt t="89150" x="2832100" y="3359150"/>
          <p14:tracePt t="89166" x="2870200" y="3359150"/>
          <p14:tracePt t="89166" x="2901950" y="3359150"/>
          <p14:tracePt t="89184" x="2965450" y="3359150"/>
          <p14:tracePt t="89201" x="3035300" y="3359150"/>
          <p14:tracePt t="89217" x="3117850" y="3359150"/>
          <p14:tracePt t="89233" x="3206750" y="3340100"/>
          <p14:tracePt t="89250" x="3276600" y="3340100"/>
          <p14:tracePt t="89266" x="3346450" y="3340100"/>
          <p14:tracePt t="89284" x="3409950" y="3340100"/>
          <p14:tracePt t="89299" x="3473450" y="3333750"/>
          <p14:tracePt t="89316" x="3530600" y="3321050"/>
          <p14:tracePt t="89333" x="3594100" y="3314700"/>
          <p14:tracePt t="89350" x="3657600" y="3302000"/>
          <p14:tracePt t="89366" x="3683000" y="3302000"/>
          <p14:tracePt t="89384" x="3752850" y="3289300"/>
          <p14:tracePt t="89401" x="3797300" y="3282950"/>
          <p14:tracePt t="89417" x="3854450" y="3276600"/>
          <p14:tracePt t="89433" x="3917950" y="3263900"/>
          <p14:tracePt t="89450" x="3981450" y="3251200"/>
          <p14:tracePt t="89466" x="4006850" y="3251200"/>
          <p14:tracePt t="89483" x="4038600" y="3251200"/>
          <p14:tracePt t="89500" x="4076700" y="3244850"/>
          <p14:tracePt t="89517" x="4121150" y="3232150"/>
          <p14:tracePt t="89534" x="4152900" y="3225800"/>
          <p14:tracePt t="89550" x="4197350" y="3225800"/>
          <p14:tracePt t="89567" x="4235450" y="3225800"/>
          <p14:tracePt t="89567" x="4254500" y="3225800"/>
          <p14:tracePt t="89584" x="4311650" y="3225800"/>
          <p14:tracePt t="89601" x="4362450" y="3225800"/>
          <p14:tracePt t="89617" x="4419600" y="3225800"/>
          <p14:tracePt t="89633" x="4464050" y="3225800"/>
          <p14:tracePt t="89650" x="4489450" y="3225800"/>
          <p14:tracePt t="89667" x="4521200" y="3225800"/>
          <p14:tracePt t="89683" x="4533900" y="3225800"/>
          <p14:tracePt t="89700" x="4552950" y="3225800"/>
          <p14:tracePt t="89717" x="4572000" y="3225800"/>
          <p14:tracePt t="89733" x="4597400" y="3225800"/>
          <p14:tracePt t="89750" x="4629150" y="3225800"/>
          <p14:tracePt t="89766" x="4667250" y="3232150"/>
          <p14:tracePt t="89783" x="4699000" y="3238500"/>
          <p14:tracePt t="89800" x="4743450" y="3238500"/>
          <p14:tracePt t="89817" x="4775200" y="3238500"/>
          <p14:tracePt t="89833" x="4800600" y="3238500"/>
          <p14:tracePt t="89850" x="4826000" y="3238500"/>
          <p14:tracePt t="89912" x="4832350" y="3238500"/>
          <p14:tracePt t="91536" x="4832350" y="3244850"/>
          <p14:tracePt t="91544" x="4832350" y="3251200"/>
          <p14:tracePt t="91552" x="4826000" y="3251200"/>
          <p14:tracePt t="91559" x="4819650" y="3257550"/>
          <p14:tracePt t="91567" x="4794250" y="3263900"/>
          <p14:tracePt t="91587" x="4794250" y="3270250"/>
          <p14:tracePt t="91600" x="4787900" y="3270250"/>
          <p14:tracePt t="91617" x="4781550" y="3276600"/>
          <p14:tracePt t="91744" x="4768850" y="3276600"/>
          <p14:tracePt t="91759" x="4749800" y="3282950"/>
          <p14:tracePt t="91768" x="4743450" y="3282950"/>
          <p14:tracePt t="91769" x="4730750" y="3282950"/>
          <p14:tracePt t="91783" x="4724400" y="3289300"/>
          <p14:tracePt t="91872" x="4711700" y="3295650"/>
          <p14:tracePt t="92024" x="4705350" y="3295650"/>
          <p14:tracePt t="92042" x="4699000" y="3295650"/>
          <p14:tracePt t="92048" x="4692650" y="3295650"/>
          <p14:tracePt t="92060" x="4686300" y="3295650"/>
          <p14:tracePt t="92067" x="4673600" y="3295650"/>
          <p14:tracePt t="92083" x="4660900" y="3302000"/>
          <p14:tracePt t="92100" x="4654550" y="3302000"/>
          <p14:tracePt t="92312" x="4641850" y="3302000"/>
          <p14:tracePt t="92320" x="4629150" y="3282950"/>
          <p14:tracePt t="92321" x="4622800" y="3263900"/>
          <p14:tracePt t="92336" x="4603750" y="3219450"/>
          <p14:tracePt t="92350" x="4572000" y="3168650"/>
          <p14:tracePt t="92366" x="4527550" y="3105150"/>
          <p14:tracePt t="92384" x="4527550" y="3092450"/>
          <p14:tracePt t="92399" x="4521200" y="3086100"/>
          <p14:tracePt t="92416" x="4508500" y="3079750"/>
          <p14:tracePt t="92433" x="4489450" y="3060700"/>
          <p14:tracePt t="92450" x="4483100" y="3054350"/>
          <p14:tracePt t="92466" x="4470400" y="3041650"/>
          <p14:tracePt t="92483" x="4464050" y="3028950"/>
          <p14:tracePt t="92500" x="4451350" y="3009900"/>
          <p14:tracePt t="92517" x="4445000" y="2997200"/>
          <p14:tracePt t="92533" x="4432300" y="2978150"/>
          <p14:tracePt t="92550" x="4425950" y="2971800"/>
          <p14:tracePt t="92567" x="4419600" y="2959100"/>
          <p14:tracePt t="92583" x="4413250" y="2946400"/>
          <p14:tracePt t="93008" x="4406900" y="2940050"/>
          <p14:tracePt t="93016" x="4400550" y="2940050"/>
          <p14:tracePt t="93024" x="4394200" y="2952750"/>
          <p14:tracePt t="93032" x="4387850" y="3009900"/>
          <p14:tracePt t="93043" x="4381500" y="3048000"/>
          <p14:tracePt t="93050" x="4375150" y="3098800"/>
          <p14:tracePt t="93066" x="4375150" y="3149600"/>
          <p14:tracePt t="93083" x="4375150" y="3187700"/>
          <p14:tracePt t="93100" x="4375150" y="3213100"/>
          <p14:tracePt t="93116" x="4375150" y="3219450"/>
          <p14:tracePt t="93176" x="4375150" y="3225800"/>
          <p14:tracePt t="93192" x="4375150" y="3238500"/>
          <p14:tracePt t="93200" x="4368800" y="3257550"/>
          <p14:tracePt t="93209" x="4362450" y="3263900"/>
          <p14:tracePt t="93216" x="4356100" y="3276600"/>
          <p14:tracePt t="93233" x="4343400" y="3289300"/>
          <p14:tracePt t="93250" x="4330700" y="3302000"/>
          <p14:tracePt t="93266" x="4318000" y="3308350"/>
          <p14:tracePt t="93283" x="4292600" y="3327400"/>
          <p14:tracePt t="93299" x="4254500" y="3346450"/>
          <p14:tracePt t="93316" x="4222750" y="3359150"/>
          <p14:tracePt t="93333" x="4165600" y="3378200"/>
          <p14:tracePt t="93350" x="4089400" y="3390900"/>
          <p14:tracePt t="93366" x="4070350" y="3390900"/>
          <p14:tracePt t="93383" x="3917950" y="3390900"/>
          <p14:tracePt t="93400" x="3790950" y="3390900"/>
          <p14:tracePt t="93416" x="3683000" y="3390900"/>
          <p14:tracePt t="93433" x="3581400" y="3390900"/>
          <p14:tracePt t="93449" x="3486150" y="3397250"/>
          <p14:tracePt t="93466" x="3390900" y="3397250"/>
          <p14:tracePt t="93483" x="3282950" y="3397250"/>
          <p14:tracePt t="93500" x="3187700" y="3397250"/>
          <p14:tracePt t="93516" x="3098800" y="3397250"/>
          <p14:tracePt t="93533" x="3067050" y="3397250"/>
          <p14:tracePt t="93550" x="3009900" y="3397250"/>
          <p14:tracePt t="93567" x="2952750" y="3397250"/>
          <p14:tracePt t="93567" x="2914650" y="3397250"/>
          <p14:tracePt t="93585" x="2844800" y="3397250"/>
          <p14:tracePt t="93600" x="2774950" y="3397250"/>
          <p14:tracePt t="93617" x="2705100" y="3397250"/>
          <p14:tracePt t="93633" x="2647950" y="3397250"/>
          <p14:tracePt t="93649" x="2597150" y="3397250"/>
          <p14:tracePt t="93666" x="2559050" y="3390900"/>
          <p14:tracePt t="93683" x="2520950" y="3390900"/>
          <p14:tracePt t="93700" x="2482850" y="3390900"/>
          <p14:tracePt t="93717" x="2444750" y="3390900"/>
          <p14:tracePt t="93733" x="2419350" y="3390900"/>
          <p14:tracePt t="93750" x="2387600" y="3390900"/>
          <p14:tracePt t="93766" x="2355850" y="3390900"/>
          <p14:tracePt t="93783" x="2311400" y="3390900"/>
          <p14:tracePt t="93801" x="2286000" y="3390900"/>
          <p14:tracePt t="93816" x="2273300" y="3390900"/>
          <p14:tracePt t="94215" x="2286000" y="3390900"/>
          <p14:tracePt t="94223" x="2298700" y="3390900"/>
          <p14:tracePt t="94227" x="2311400" y="3390900"/>
          <p14:tracePt t="94233" x="2336800" y="3390900"/>
          <p14:tracePt t="94250" x="2393950" y="3390900"/>
          <p14:tracePt t="94266" x="2451100" y="3390900"/>
          <p14:tracePt t="94283" x="2520950" y="3390900"/>
          <p14:tracePt t="94300" x="2622550" y="3390900"/>
          <p14:tracePt t="94316" x="2698750" y="3390900"/>
          <p14:tracePt t="94333" x="2749550" y="3390900"/>
          <p14:tracePt t="94350" x="2800350" y="3390900"/>
          <p14:tracePt t="94366" x="2857500" y="3384550"/>
          <p14:tracePt t="94383" x="2959100" y="3378200"/>
          <p14:tracePt t="94400" x="3022600" y="3371850"/>
          <p14:tracePt t="94416" x="3092450" y="3365500"/>
          <p14:tracePt t="94433" x="3162300" y="3352800"/>
          <p14:tracePt t="94449" x="3225800" y="3346450"/>
          <p14:tracePt t="94466" x="3308350" y="3346450"/>
          <p14:tracePt t="94482" x="3403600" y="3346450"/>
          <p14:tracePt t="94500" x="3498850" y="3346450"/>
          <p14:tracePt t="94516" x="3594100" y="3346450"/>
          <p14:tracePt t="94533" x="3708400" y="3346450"/>
          <p14:tracePt t="94549" x="3778250" y="3346450"/>
          <p14:tracePt t="94566" x="3860800" y="3346450"/>
          <p14:tracePt t="94583" x="4051300" y="3346450"/>
          <p14:tracePt t="94601" x="4171950" y="3346450"/>
          <p14:tracePt t="94616" x="4298950" y="3346450"/>
          <p14:tracePt t="94633" x="4400550" y="3346450"/>
          <p14:tracePt t="94649" x="4495800" y="3346450"/>
          <p14:tracePt t="94666" x="4584700" y="3346450"/>
          <p14:tracePt t="94683" x="4673600" y="3346450"/>
          <p14:tracePt t="94700" x="4756150" y="3346450"/>
          <p14:tracePt t="94716" x="4845050" y="3346450"/>
          <p14:tracePt t="94733" x="4940300" y="3346450"/>
          <p14:tracePt t="94749" x="5041900" y="3340100"/>
          <p14:tracePt t="94766" x="5124450" y="3340100"/>
          <p14:tracePt t="94783" x="5238750" y="3340100"/>
          <p14:tracePt t="94800" x="5295900" y="3340100"/>
          <p14:tracePt t="94816" x="5340350" y="3340100"/>
          <p14:tracePt t="94833" x="5403850" y="3340100"/>
          <p14:tracePt t="94849" x="5410200" y="3340100"/>
          <p14:tracePt t="94866" x="5416550" y="3340100"/>
          <p14:tracePt t="94883" x="5448300" y="3340100"/>
          <p14:tracePt t="94900" x="5467350" y="3340100"/>
          <p14:tracePt t="94916" x="5480050" y="3340100"/>
          <p14:tracePt t="94933" x="5492750" y="3333750"/>
          <p14:tracePt t="94976" x="5499100" y="3333750"/>
          <p14:tracePt t="94992" x="5505450" y="3333750"/>
          <p14:tracePt t="95008" x="5511800" y="3333750"/>
          <p14:tracePt t="95016" x="5524500" y="3333750"/>
          <p14:tracePt t="95040" x="5530850" y="3333750"/>
          <p14:tracePt t="95049" x="5537200" y="3333750"/>
          <p14:tracePt t="95071" x="5543550" y="3333750"/>
          <p14:tracePt t="95096" x="5549900" y="3333750"/>
          <p14:tracePt t="95120" x="5556250" y="3333750"/>
          <p14:tracePt t="95136" x="5562600" y="3333750"/>
          <p14:tracePt t="95159" x="5568950" y="3333750"/>
          <p14:tracePt t="95168" x="5575300" y="3333750"/>
          <p14:tracePt t="95183" x="5588000" y="3333750"/>
          <p14:tracePt t="95208" x="5594350" y="3333750"/>
          <p14:tracePt t="95225" x="5600700" y="3333750"/>
          <p14:tracePt t="95226" x="5607050" y="3333750"/>
          <p14:tracePt t="95280" x="5613400" y="3333750"/>
          <p14:tracePt t="95311" x="5619750" y="3333750"/>
          <p14:tracePt t="95315" x="5626100" y="3333750"/>
          <p14:tracePt t="97056" x="5619750" y="3333750"/>
          <p14:tracePt t="99863"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AU" altLang="en-US"/>
              <a:t>DAC0CN</a:t>
            </a:r>
            <a:r>
              <a:rPr lang="en-US" altLang="en-US"/>
              <a:t>—</a:t>
            </a:r>
            <a:r>
              <a:rPr lang="en-AU" altLang="en-US"/>
              <a:t>DAC0 Control Register</a:t>
            </a:r>
            <a:endParaRPr lang="en-GB" altLang="en-US"/>
          </a:p>
        </p:txBody>
      </p:sp>
      <p:graphicFrame>
        <p:nvGraphicFramePr>
          <p:cNvPr id="391202" name="Group 34"/>
          <p:cNvGraphicFramePr>
            <a:graphicFrameLocks noGrp="1"/>
          </p:cNvGraphicFramePr>
          <p:nvPr>
            <p:extLst>
              <p:ext uri="{D42A27DB-BD31-4B8C-83A1-F6EECF244321}">
                <p14:modId xmlns:p14="http://schemas.microsoft.com/office/powerpoint/2010/main" val="360549772"/>
              </p:ext>
            </p:extLst>
          </p:nvPr>
        </p:nvGraphicFramePr>
        <p:xfrm>
          <a:off x="533400" y="797998"/>
          <a:ext cx="8139113" cy="4984320"/>
        </p:xfrm>
        <a:graphic>
          <a:graphicData uri="http://schemas.openxmlformats.org/drawingml/2006/table">
            <a:tbl>
              <a:tblPr/>
              <a:tblGrid>
                <a:gridCol w="554038"/>
                <a:gridCol w="1311275"/>
                <a:gridCol w="6273800"/>
              </a:tblGrid>
              <a:tr h="0">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000000"/>
                          </a:solidFill>
                          <a:effectLst/>
                          <a:latin typeface="Arial" charset="0"/>
                          <a:ea typeface="Times New Roman" pitchFamily="18" charset="0"/>
                          <a:cs typeface="Arial" charset="0"/>
                        </a:rPr>
                        <a:t>Bit</a:t>
                      </a:r>
                      <a:endParaRPr kumimoji="0" lang="en-US" altLang="en-US" sz="2000" b="0" i="0" u="none" strike="noStrike" cap="none" normalizeH="0" baseline="0" dirty="0" smtClean="0">
                        <a:ln>
                          <a:noFill/>
                        </a:ln>
                        <a:solidFill>
                          <a:srgbClr val="000000"/>
                        </a:solidFill>
                        <a:effectLst/>
                        <a:latin typeface="Arial" charset="0"/>
                        <a:ea typeface="Times New Roman" pitchFamily="18" charset="0"/>
                        <a:cs typeface="Arial" charset="0"/>
                      </a:endParaRPr>
                    </a:p>
                  </a:txBody>
                  <a:tcPr marT="90000" marB="90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Arial" charset="0"/>
                          <a:ea typeface="Times New Roman" pitchFamily="18" charset="0"/>
                          <a:cs typeface="Arial" charset="0"/>
                        </a:rPr>
                        <a:t>Symbol</a:t>
                      </a:r>
                      <a:endParaRPr kumimoji="0" lang="en-US" alt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Arial" charset="0"/>
                          <a:ea typeface="Times New Roman" pitchFamily="18" charset="0"/>
                          <a:cs typeface="Arial" charset="0"/>
                        </a:rPr>
                        <a:t>Description</a:t>
                      </a:r>
                      <a:endParaRPr kumimoji="0" lang="en-US" alt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r>
              <a:tr h="392113">
                <a:tc>
                  <a:txBody>
                    <a:bodyPr/>
                    <a:lstStyle>
                      <a:lvl1pPr>
                        <a:spcBef>
                          <a:spcPct val="20000"/>
                        </a:spcBef>
                        <a:buClr>
                          <a:srgbClr val="990000"/>
                        </a:buClr>
                        <a:buFont typeface="Symbol" pitchFamily="18" charset="2"/>
                        <a:tabLst>
                          <a:tab pos="2636838" algn="ctr"/>
                          <a:tab pos="5273675" algn="r"/>
                        </a:tabLst>
                        <a:defRPr sz="2000">
                          <a:solidFill>
                            <a:srgbClr val="000000"/>
                          </a:solidFill>
                          <a:latin typeface="Arial" charset="0"/>
                        </a:defRPr>
                      </a:lvl1pPr>
                      <a:lvl2pPr>
                        <a:spcBef>
                          <a:spcPct val="20000"/>
                        </a:spcBef>
                        <a:buClr>
                          <a:srgbClr val="990000"/>
                        </a:buClr>
                        <a:buFont typeface="Wingdings" pitchFamily="2" charset="2"/>
                        <a:tabLst>
                          <a:tab pos="2636838" algn="ctr"/>
                          <a:tab pos="5273675" algn="r"/>
                        </a:tabLst>
                        <a:defRPr>
                          <a:solidFill>
                            <a:srgbClr val="000000"/>
                          </a:solidFill>
                          <a:latin typeface="Arial" charset="0"/>
                        </a:defRPr>
                      </a:lvl2pPr>
                      <a:lvl3pPr>
                        <a:spcBef>
                          <a:spcPct val="20000"/>
                        </a:spcBef>
                        <a:buClr>
                          <a:srgbClr val="990000"/>
                        </a:buClr>
                        <a:buFont typeface="Wingdings" pitchFamily="2" charset="2"/>
                        <a:tabLst>
                          <a:tab pos="2636838" algn="ctr"/>
                          <a:tab pos="5273675" algn="r"/>
                        </a:tabLst>
                        <a:defRPr sz="1600">
                          <a:solidFill>
                            <a:srgbClr val="000000"/>
                          </a:solidFill>
                          <a:latin typeface="Arial" charset="0"/>
                        </a:defRPr>
                      </a:lvl3pPr>
                      <a:lvl4pPr>
                        <a:spcBef>
                          <a:spcPct val="20000"/>
                        </a:spcBef>
                        <a:buClr>
                          <a:srgbClr val="990000"/>
                        </a:buClr>
                        <a:tabLst>
                          <a:tab pos="2636838" algn="ctr"/>
                          <a:tab pos="5273675" algn="r"/>
                        </a:tabLst>
                        <a:defRPr sz="1400">
                          <a:solidFill>
                            <a:srgbClr val="000000"/>
                          </a:solidFill>
                          <a:latin typeface="Arial" charset="0"/>
                        </a:defRPr>
                      </a:lvl4pPr>
                      <a:lvl5pPr>
                        <a:spcBef>
                          <a:spcPct val="20000"/>
                        </a:spcBef>
                        <a:buClr>
                          <a:srgbClr val="990000"/>
                        </a:buClr>
                        <a:tabLst>
                          <a:tab pos="2636838" algn="ctr"/>
                          <a:tab pos="5273675" algn="r"/>
                        </a:tabLst>
                        <a:defRPr sz="1400">
                          <a:solidFill>
                            <a:srgbClr val="000000"/>
                          </a:solidFill>
                          <a:latin typeface="Arial" charset="0"/>
                        </a:defRPr>
                      </a:lvl5pPr>
                      <a:lvl6pPr fontAlgn="base">
                        <a:spcBef>
                          <a:spcPct val="20000"/>
                        </a:spcBef>
                        <a:spcAft>
                          <a:spcPct val="0"/>
                        </a:spcAft>
                        <a:buClr>
                          <a:srgbClr val="990000"/>
                        </a:buClr>
                        <a:tabLst>
                          <a:tab pos="2636838" algn="ctr"/>
                          <a:tab pos="5273675" algn="r"/>
                        </a:tabLst>
                        <a:defRPr sz="1400">
                          <a:solidFill>
                            <a:srgbClr val="000000"/>
                          </a:solidFill>
                          <a:latin typeface="Arial" charset="0"/>
                        </a:defRPr>
                      </a:lvl6pPr>
                      <a:lvl7pPr fontAlgn="base">
                        <a:spcBef>
                          <a:spcPct val="20000"/>
                        </a:spcBef>
                        <a:spcAft>
                          <a:spcPct val="0"/>
                        </a:spcAft>
                        <a:buClr>
                          <a:srgbClr val="990000"/>
                        </a:buClr>
                        <a:tabLst>
                          <a:tab pos="2636838" algn="ctr"/>
                          <a:tab pos="5273675" algn="r"/>
                        </a:tabLst>
                        <a:defRPr sz="1400">
                          <a:solidFill>
                            <a:srgbClr val="000000"/>
                          </a:solidFill>
                          <a:latin typeface="Arial" charset="0"/>
                        </a:defRPr>
                      </a:lvl7pPr>
                      <a:lvl8pPr fontAlgn="base">
                        <a:spcBef>
                          <a:spcPct val="20000"/>
                        </a:spcBef>
                        <a:spcAft>
                          <a:spcPct val="0"/>
                        </a:spcAft>
                        <a:buClr>
                          <a:srgbClr val="990000"/>
                        </a:buClr>
                        <a:tabLst>
                          <a:tab pos="2636838" algn="ctr"/>
                          <a:tab pos="5273675" algn="r"/>
                        </a:tabLst>
                        <a:defRPr sz="1400">
                          <a:solidFill>
                            <a:srgbClr val="000000"/>
                          </a:solidFill>
                          <a:latin typeface="Arial" charset="0"/>
                        </a:defRPr>
                      </a:lvl8pPr>
                      <a:lvl9pPr fontAlgn="base">
                        <a:spcBef>
                          <a:spcPct val="20000"/>
                        </a:spcBef>
                        <a:spcAft>
                          <a:spcPct val="0"/>
                        </a:spcAft>
                        <a:buClr>
                          <a:srgbClr val="990000"/>
                        </a:buClr>
                        <a:tabLst>
                          <a:tab pos="2636838" algn="ctr"/>
                          <a:tab pos="5273675" algn="r"/>
                        </a:tabLst>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636838" algn="ctr"/>
                          <a:tab pos="5273675" algn="r"/>
                        </a:tabLst>
                      </a:pPr>
                      <a:r>
                        <a:rPr kumimoji="0" lang="en-GB" altLang="en-US" sz="1400" b="0" i="0" u="none" strike="noStrike" cap="none" normalizeH="0" baseline="0" smtClean="0">
                          <a:ln>
                            <a:noFill/>
                          </a:ln>
                          <a:solidFill>
                            <a:srgbClr val="000000"/>
                          </a:solidFill>
                          <a:effectLst/>
                          <a:latin typeface="Arial" charset="0"/>
                          <a:ea typeface="Times New Roman" pitchFamily="18" charset="0"/>
                          <a:cs typeface="Arial" charset="0"/>
                        </a:rPr>
                        <a:t>7</a:t>
                      </a:r>
                      <a:endParaRPr kumimoji="0" lang="en-GB" alt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charset="0"/>
                          <a:ea typeface="Times New Roman" pitchFamily="18" charset="0"/>
                          <a:cs typeface="Arial" charset="0"/>
                        </a:rPr>
                        <a:t>DAC0EN</a:t>
                      </a:r>
                      <a:endParaRPr kumimoji="0" lang="en-US" alt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1" u="none" strike="noStrike" cap="none" normalizeH="0" baseline="0" smtClean="0">
                          <a:ln>
                            <a:noFill/>
                          </a:ln>
                          <a:solidFill>
                            <a:srgbClr val="000000"/>
                          </a:solidFill>
                          <a:effectLst/>
                          <a:latin typeface="Arial" charset="0"/>
                          <a:ea typeface="Times New Roman" pitchFamily="18" charset="0"/>
                          <a:cs typeface="Arial" charset="0"/>
                        </a:rPr>
                        <a:t>DAC0 Enable Bit</a:t>
                      </a:r>
                      <a:endParaRPr kumimoji="0" lang="en-GB" altLang="en-US" sz="1200" b="1" i="1"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t>0: DAC0 disabled. DAC0 is in low power</a:t>
                      </a:r>
                      <a:b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t>   shutdown mode and the output pin is in a high impedance state.</a:t>
                      </a:r>
                      <a:endParaRPr kumimoji="0" lang="en-GB" altLang="en-US" sz="1200" b="0" i="0"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t>1: DAC0 enabled. DAC0 is operational and the output pin is active.</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charset="0"/>
                          <a:ea typeface="Times New Roman" pitchFamily="18" charset="0"/>
                          <a:cs typeface="Arial" charset="0"/>
                        </a:rPr>
                        <a:t>6-5</a:t>
                      </a:r>
                      <a:endParaRPr kumimoji="0" lang="en-US" alt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charset="0"/>
                          <a:ea typeface="Times New Roman" pitchFamily="18" charset="0"/>
                          <a:cs typeface="Arial" charset="0"/>
                        </a:rPr>
                        <a:t>-</a:t>
                      </a:r>
                      <a:endParaRPr kumimoji="0" lang="en-US" alt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t>UNUSED. Read=00, Write=don’t care</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3063">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charset="0"/>
                          <a:ea typeface="Times New Roman" pitchFamily="18" charset="0"/>
                          <a:cs typeface="Arial" charset="0"/>
                        </a:rPr>
                        <a:t>4-3</a:t>
                      </a:r>
                      <a:endParaRPr kumimoji="0" lang="en-US" alt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charset="0"/>
                          <a:ea typeface="Times New Roman" pitchFamily="18" charset="0"/>
                          <a:cs typeface="Arial" charset="0"/>
                        </a:rPr>
                        <a:t>DAC0MD1-0</a:t>
                      </a:r>
                      <a:endParaRPr kumimoji="0" lang="en-US" alt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0000"/>
                          </a:solidFill>
                          <a:effectLst/>
                          <a:latin typeface="Arial" charset="0"/>
                          <a:ea typeface="Times New Roman" pitchFamily="18" charset="0"/>
                          <a:cs typeface="Arial" charset="0"/>
                        </a:rPr>
                        <a:t>DAC0 Mode Bits</a:t>
                      </a:r>
                      <a:endParaRPr kumimoji="0" lang="en-GB" altLang="en-US" sz="1200" b="1" i="1" u="none" strike="noStrike" cap="none" normalizeH="0" baseline="0" dirty="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charset="0"/>
                          <a:ea typeface="Times New Roman" pitchFamily="18" charset="0"/>
                          <a:cs typeface="Arial" charset="0"/>
                        </a:rPr>
                        <a:t>00: DAC output updates occur on write to DAC0H.</a:t>
                      </a:r>
                      <a:endParaRPr kumimoji="0" lang="en-GB" altLang="en-US" sz="1200" b="0" i="0" u="none" strike="noStrike" cap="none" normalizeH="0" baseline="0" dirty="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charset="0"/>
                          <a:ea typeface="Times New Roman" pitchFamily="18" charset="0"/>
                          <a:cs typeface="Arial" charset="0"/>
                        </a:rPr>
                        <a:t>01: DAC output updates occur on Timer 3 overflow.</a:t>
                      </a:r>
                      <a:endParaRPr kumimoji="0" lang="en-GB" altLang="en-US" sz="1200" b="0" i="0" u="none" strike="noStrike" cap="none" normalizeH="0" baseline="0" dirty="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charset="0"/>
                          <a:ea typeface="Times New Roman" pitchFamily="18" charset="0"/>
                          <a:cs typeface="Arial" charset="0"/>
                        </a:rPr>
                        <a:t>10: DAC output updates occur on Timer 4 overflow.</a:t>
                      </a:r>
                      <a:endParaRPr kumimoji="0" lang="en-GB" altLang="en-US" sz="1200" b="0" i="0" u="none" strike="noStrike" cap="none" normalizeH="0" baseline="0" dirty="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charset="0"/>
                          <a:ea typeface="Times New Roman" pitchFamily="18" charset="0"/>
                          <a:cs typeface="Arial" charset="0"/>
                        </a:rPr>
                        <a:t>11: DAC output updates occur on Timer 2 overflow.</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73275">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charset="0"/>
                          <a:ea typeface="Times New Roman" pitchFamily="18" charset="0"/>
                          <a:cs typeface="Arial" charset="0"/>
                        </a:rPr>
                        <a:t>2-0</a:t>
                      </a:r>
                      <a:endParaRPr kumimoji="0" lang="en-US" alt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charset="0"/>
                          <a:ea typeface="Times New Roman" pitchFamily="18" charset="0"/>
                          <a:cs typeface="Arial" charset="0"/>
                        </a:rPr>
                        <a:t>DAC0DF2-0</a:t>
                      </a:r>
                      <a:endParaRPr kumimoji="0" lang="en-US" alt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1" u="none" strike="noStrike" cap="none" normalizeH="0" baseline="0" dirty="0" smtClean="0">
                          <a:ln>
                            <a:noFill/>
                          </a:ln>
                          <a:solidFill>
                            <a:srgbClr val="000000"/>
                          </a:solidFill>
                          <a:effectLst/>
                          <a:latin typeface="Arial" charset="0"/>
                          <a:ea typeface="Times New Roman" pitchFamily="18" charset="0"/>
                          <a:cs typeface="Arial" charset="0"/>
                        </a:rPr>
                        <a:t>DAC0 Data Format Bits.</a:t>
                      </a:r>
                      <a:endParaRPr kumimoji="0" lang="en-GB" altLang="en-US" sz="1200" b="1" i="1" u="none" strike="noStrike" cap="none" normalizeH="0" baseline="0" dirty="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charset="0"/>
                          <a:ea typeface="Times New Roman" pitchFamily="18" charset="0"/>
                          <a:cs typeface="Arial" charset="0"/>
                        </a:rPr>
                        <a:t>000: The most significant 4 bits of the DAC0 Data Word are in DAC0H[3:0], while the </a:t>
                      </a:r>
                      <a:br>
                        <a:rPr kumimoji="0" lang="en-US" altLang="en-US" sz="1200" b="0" i="0" u="none" strike="noStrike" cap="none" normalizeH="0" baseline="0" dirty="0" smtClean="0">
                          <a:ln>
                            <a:noFill/>
                          </a:ln>
                          <a:solidFill>
                            <a:srgbClr val="000000"/>
                          </a:solidFill>
                          <a:effectLst/>
                          <a:latin typeface="Arial" charset="0"/>
                          <a:ea typeface="Times New Roman" pitchFamily="18" charset="0"/>
                          <a:cs typeface="Arial" charset="0"/>
                        </a:rPr>
                      </a:br>
                      <a:r>
                        <a:rPr kumimoji="0" lang="en-US" altLang="en-US" sz="1200" b="0" i="0" u="none" strike="noStrike" cap="none" normalizeH="0" baseline="0" dirty="0" smtClean="0">
                          <a:ln>
                            <a:noFill/>
                          </a:ln>
                          <a:solidFill>
                            <a:srgbClr val="000000"/>
                          </a:solidFill>
                          <a:effectLst/>
                          <a:latin typeface="Arial" charset="0"/>
                          <a:ea typeface="Times New Roman" pitchFamily="18" charset="0"/>
                          <a:cs typeface="Arial" charset="0"/>
                        </a:rPr>
                        <a:t>        least significant 8 bits are in DAC0L[7:0].</a:t>
                      </a:r>
                      <a:endParaRPr kumimoji="0" lang="en-GB" altLang="en-US" sz="1200" b="0" i="0" u="none" strike="noStrike" cap="none" normalizeH="0" baseline="0" dirty="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charset="0"/>
                          <a:ea typeface="Times New Roman" pitchFamily="18" charset="0"/>
                          <a:cs typeface="Arial" charset="0"/>
                        </a:rPr>
                        <a:t>001: The most significant 5 bits of the DAC0 Data Word are in DAC0H[4:0], while the </a:t>
                      </a:r>
                      <a:br>
                        <a:rPr kumimoji="0" lang="en-US" altLang="en-US" sz="1200" b="0" i="0" u="none" strike="noStrike" cap="none" normalizeH="0" baseline="0" dirty="0" smtClean="0">
                          <a:ln>
                            <a:noFill/>
                          </a:ln>
                          <a:solidFill>
                            <a:srgbClr val="000000"/>
                          </a:solidFill>
                          <a:effectLst/>
                          <a:latin typeface="Arial" charset="0"/>
                          <a:ea typeface="Times New Roman" pitchFamily="18" charset="0"/>
                          <a:cs typeface="Arial" charset="0"/>
                        </a:rPr>
                      </a:br>
                      <a:r>
                        <a:rPr kumimoji="0" lang="en-US" altLang="en-US" sz="1200" b="0" i="0" u="none" strike="noStrike" cap="none" normalizeH="0" baseline="0" dirty="0" smtClean="0">
                          <a:ln>
                            <a:noFill/>
                          </a:ln>
                          <a:solidFill>
                            <a:srgbClr val="000000"/>
                          </a:solidFill>
                          <a:effectLst/>
                          <a:latin typeface="Arial" charset="0"/>
                          <a:ea typeface="Times New Roman" pitchFamily="18" charset="0"/>
                          <a:cs typeface="Arial" charset="0"/>
                        </a:rPr>
                        <a:t>        least significant 7 bits are in DAC0L[7:1].</a:t>
                      </a:r>
                      <a:endParaRPr kumimoji="0" lang="en-GB" altLang="en-US" sz="1200" b="0" i="0" u="none" strike="noStrike" cap="none" normalizeH="0" baseline="0" dirty="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charset="0"/>
                          <a:ea typeface="Times New Roman" pitchFamily="18" charset="0"/>
                          <a:cs typeface="Arial" charset="0"/>
                        </a:rPr>
                        <a:t>010: The most significant 6 bits of the DAC0 Data Word are in DAC0H[5:0], while the </a:t>
                      </a:r>
                      <a:br>
                        <a:rPr kumimoji="0" lang="en-US" altLang="en-US" sz="1200" b="0" i="0" u="none" strike="noStrike" cap="none" normalizeH="0" baseline="0" dirty="0" smtClean="0">
                          <a:ln>
                            <a:noFill/>
                          </a:ln>
                          <a:solidFill>
                            <a:srgbClr val="000000"/>
                          </a:solidFill>
                          <a:effectLst/>
                          <a:latin typeface="Arial" charset="0"/>
                          <a:ea typeface="Times New Roman" pitchFamily="18" charset="0"/>
                          <a:cs typeface="Arial" charset="0"/>
                        </a:rPr>
                      </a:br>
                      <a:r>
                        <a:rPr kumimoji="0" lang="en-US" altLang="en-US" sz="1200" b="0" i="0" u="none" strike="noStrike" cap="none" normalizeH="0" baseline="0" dirty="0" smtClean="0">
                          <a:ln>
                            <a:noFill/>
                          </a:ln>
                          <a:solidFill>
                            <a:srgbClr val="000000"/>
                          </a:solidFill>
                          <a:effectLst/>
                          <a:latin typeface="Arial" charset="0"/>
                          <a:ea typeface="Times New Roman" pitchFamily="18" charset="0"/>
                          <a:cs typeface="Arial" charset="0"/>
                        </a:rPr>
                        <a:t>        least significant 6 bits are in DAC0L[7:2].</a:t>
                      </a:r>
                      <a:endParaRPr kumimoji="0" lang="en-GB" altLang="en-US" sz="1200" b="0" i="0" u="none" strike="noStrike" cap="none" normalizeH="0" baseline="0" dirty="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charset="0"/>
                          <a:ea typeface="Times New Roman" pitchFamily="18" charset="0"/>
                          <a:cs typeface="Arial" charset="0"/>
                        </a:rPr>
                        <a:t>011: The most significant 7 bits of the DAC0 Data Word are in DAC0H[6:0], while the </a:t>
                      </a:r>
                      <a:br>
                        <a:rPr kumimoji="0" lang="en-US" altLang="en-US" sz="1200" b="0" i="0" u="none" strike="noStrike" cap="none" normalizeH="0" baseline="0" dirty="0" smtClean="0">
                          <a:ln>
                            <a:noFill/>
                          </a:ln>
                          <a:solidFill>
                            <a:srgbClr val="000000"/>
                          </a:solidFill>
                          <a:effectLst/>
                          <a:latin typeface="Arial" charset="0"/>
                          <a:ea typeface="Times New Roman" pitchFamily="18" charset="0"/>
                          <a:cs typeface="Arial" charset="0"/>
                        </a:rPr>
                      </a:br>
                      <a:r>
                        <a:rPr kumimoji="0" lang="en-US" altLang="en-US" sz="1200" b="0" i="0" u="none" strike="noStrike" cap="none" normalizeH="0" baseline="0" dirty="0" smtClean="0">
                          <a:ln>
                            <a:noFill/>
                          </a:ln>
                          <a:solidFill>
                            <a:srgbClr val="000000"/>
                          </a:solidFill>
                          <a:effectLst/>
                          <a:latin typeface="Arial" charset="0"/>
                          <a:ea typeface="Times New Roman" pitchFamily="18" charset="0"/>
                          <a:cs typeface="Arial" charset="0"/>
                        </a:rPr>
                        <a:t>        least significant 5 bits are in DAC0L[7:3].</a:t>
                      </a:r>
                      <a:endParaRPr kumimoji="0" lang="en-GB" altLang="en-US" sz="1200" b="0" i="0" u="none" strike="noStrike" cap="none" normalizeH="0" baseline="0" dirty="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charset="0"/>
                          <a:ea typeface="Times New Roman" pitchFamily="18" charset="0"/>
                          <a:cs typeface="Arial" charset="0"/>
                        </a:rPr>
                        <a:t>1xx: The most significant 8 bits of the DAC0 Data Word are in DAC0H[7:0], while the least </a:t>
                      </a:r>
                      <a:br>
                        <a:rPr kumimoji="0" lang="en-US" altLang="en-US" sz="1200" b="0" i="0" u="none" strike="noStrike" cap="none" normalizeH="0" baseline="0" dirty="0" smtClean="0">
                          <a:ln>
                            <a:noFill/>
                          </a:ln>
                          <a:solidFill>
                            <a:srgbClr val="000000"/>
                          </a:solidFill>
                          <a:effectLst/>
                          <a:latin typeface="Arial" charset="0"/>
                          <a:ea typeface="Times New Roman" pitchFamily="18" charset="0"/>
                          <a:cs typeface="Arial" charset="0"/>
                        </a:rPr>
                      </a:br>
                      <a:r>
                        <a:rPr kumimoji="0" lang="en-US" altLang="en-US" sz="1200" b="0" i="0" u="none" strike="noStrike" cap="none" normalizeH="0" baseline="0" dirty="0" smtClean="0">
                          <a:ln>
                            <a:noFill/>
                          </a:ln>
                          <a:solidFill>
                            <a:srgbClr val="000000"/>
                          </a:solidFill>
                          <a:effectLst/>
                          <a:latin typeface="Arial" charset="0"/>
                          <a:ea typeface="Times New Roman" pitchFamily="18" charset="0"/>
                          <a:cs typeface="Arial" charset="0"/>
                        </a:rPr>
                        <a:t>        significant 4 bits are in DAC0L[7:4].</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14:bmkLst/>
                </p14:media>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229"/>
    </mc:Choice>
    <mc:Fallback>
      <p:transition spd="slow" advTm="54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327" x="3937000" y="3092450"/>
          <p14:tracePt t="4456" x="3930650" y="3086100"/>
          <p14:tracePt t="4465" x="3924300" y="3048000"/>
          <p14:tracePt t="4473" x="3917950" y="3009900"/>
          <p14:tracePt t="4475" x="3873500" y="2876550"/>
          <p14:tracePt t="4490" x="3746500" y="2616200"/>
          <p14:tracePt t="4506" x="3524250" y="2235200"/>
          <p14:tracePt t="4523" x="3321050" y="1943100"/>
          <p14:tracePt t="4540" x="3073400" y="1587500"/>
          <p14:tracePt t="4555" x="2863850" y="1270000"/>
          <p14:tracePt t="4572" x="2851150" y="1257300"/>
          <p14:tracePt t="4588" x="2736850" y="1136650"/>
          <p14:tracePt t="4605" x="2622550" y="1028700"/>
          <p14:tracePt t="4621" x="2540000" y="952500"/>
          <p14:tracePt t="4637" x="2495550" y="920750"/>
          <p14:tracePt t="4654" x="2432050" y="895350"/>
          <p14:tracePt t="4654" x="2406650" y="889000"/>
          <p14:tracePt t="4672" x="2305050" y="869950"/>
          <p14:tracePt t="4688" x="2197100" y="863600"/>
          <p14:tracePt t="4705" x="2070100" y="863600"/>
          <p14:tracePt t="4721" x="1924050" y="863600"/>
          <p14:tracePt t="4738" x="1822450" y="863600"/>
          <p14:tracePt t="4755" x="1758950" y="869950"/>
          <p14:tracePt t="4771" x="1701800" y="876300"/>
          <p14:tracePt t="4808" x="1689100" y="882650"/>
          <p14:tracePt t="4810" x="1670050" y="908050"/>
          <p14:tracePt t="4822" x="1619250" y="952500"/>
          <p14:tracePt t="4839" x="1574800" y="1016000"/>
          <p14:tracePt t="4855" x="1543050" y="1066800"/>
          <p14:tracePt t="4896" x="1536700" y="1079500"/>
          <p14:tracePt t="4905" x="1524000" y="1104900"/>
          <p14:tracePt t="4906" x="1504950" y="1149350"/>
          <p14:tracePt t="4921" x="1492250" y="1206500"/>
          <p14:tracePt t="4939" x="1492250" y="1250950"/>
          <p14:tracePt t="4955" x="1492250" y="1289050"/>
          <p14:tracePt t="4973" x="1504950" y="1333500"/>
          <p14:tracePt t="4989" x="1511300" y="1352550"/>
          <p14:tracePt t="5006" x="1517650" y="1390650"/>
          <p14:tracePt t="5022" x="1530350" y="1441450"/>
          <p14:tracePt t="5039" x="1555750" y="1485900"/>
          <p14:tracePt t="5056" x="1581150" y="1530350"/>
          <p14:tracePt t="5073" x="1606550" y="1574800"/>
          <p14:tracePt t="5089" x="1625600" y="1600200"/>
          <p14:tracePt t="5106" x="1638300" y="1625600"/>
          <p14:tracePt t="5122" x="1663700" y="1663700"/>
          <p14:tracePt t="5139" x="1682750" y="1682750"/>
          <p14:tracePt t="5157" x="1708150" y="1714500"/>
          <p14:tracePt t="5172" x="1739900" y="1752600"/>
          <p14:tracePt t="5190" x="1778000" y="1778000"/>
          <p14:tracePt t="5206" x="1790700" y="1784350"/>
          <p14:tracePt t="5223" x="1866900" y="1816100"/>
          <p14:tracePt t="5239" x="1962150" y="1841500"/>
          <p14:tracePt t="5256" x="2070100" y="1860550"/>
          <p14:tracePt t="5313" x="2082800" y="1860550"/>
          <p14:tracePt t="5321" x="2108200" y="1841500"/>
          <p14:tracePt t="5385" x="2108200" y="1828800"/>
          <p14:tracePt t="5434" x="2063750" y="1809750"/>
          <p14:tracePt t="5442" x="2025650" y="1790700"/>
          <p14:tracePt t="5450" x="1974850" y="1765300"/>
          <p14:tracePt t="5457" x="1854200" y="1733550"/>
          <p14:tracePt t="5473" x="1670050" y="1708150"/>
          <p14:tracePt t="5491" x="1555750" y="1695450"/>
          <p14:tracePt t="5506" x="1460500" y="1695450"/>
          <p14:tracePt t="5524" x="1390650" y="1695450"/>
          <p14:tracePt t="5540" x="1314450" y="1714500"/>
          <p14:tracePt t="5557" x="1282700" y="1720850"/>
          <p14:tracePt t="5573" x="1238250" y="1752600"/>
          <p14:tracePt t="5590" x="1200150" y="1790700"/>
          <p14:tracePt t="5607" x="1193800" y="1797050"/>
          <p14:tracePt t="5624" x="1181100" y="1841500"/>
          <p14:tracePt t="5640" x="1174750" y="1879600"/>
          <p14:tracePt t="5657" x="1174750" y="1930400"/>
          <p14:tracePt t="5673" x="1181100" y="1981200"/>
          <p14:tracePt t="5690" x="1244600" y="2076450"/>
          <p14:tracePt t="5706" x="1314450" y="2146300"/>
          <p14:tracePt t="5724" x="1441450" y="2203450"/>
          <p14:tracePt t="5740" x="1562100" y="2247900"/>
          <p14:tracePt t="5756" x="1593850" y="2247900"/>
          <p14:tracePt t="5773" x="1714500" y="2247900"/>
          <p14:tracePt t="5790" x="1797050" y="2222500"/>
          <p14:tracePt t="5807" x="1873250" y="2184400"/>
          <p14:tracePt t="5824" x="1943100" y="2133600"/>
          <p14:tracePt t="5840" x="1974850" y="2089150"/>
          <p14:tracePt t="5857" x="2006600" y="2019300"/>
          <p14:tracePt t="5874" x="2038350" y="1955800"/>
          <p14:tracePt t="5946" x="2032000" y="1917700"/>
          <p14:tracePt t="5954" x="2012950" y="1873250"/>
          <p14:tracePt t="5955" x="1993900" y="1835150"/>
          <p14:tracePt t="5973" x="1974850" y="1790700"/>
          <p14:tracePt t="5974" x="1905000" y="1695450"/>
          <p14:tracePt t="5990" x="1822450" y="1612900"/>
          <p14:tracePt t="6007" x="1727200" y="1536700"/>
          <p14:tracePt t="6024" x="1625600" y="1473200"/>
          <p14:tracePt t="6040" x="1543050" y="1447800"/>
          <p14:tracePt t="6057" x="1454150" y="1428750"/>
          <p14:tracePt t="6073" x="1346200" y="1422400"/>
          <p14:tracePt t="6091" x="1276350" y="1422400"/>
          <p14:tracePt t="6107" x="1250950" y="1435100"/>
          <p14:tracePt t="6123" x="1238250" y="1435100"/>
          <p14:tracePt t="6140" x="1238250" y="1441450"/>
          <p14:tracePt t="6157" x="1206500" y="1479550"/>
          <p14:tracePt t="6173" x="1181100" y="1536700"/>
          <p14:tracePt t="6190" x="1162050" y="1593850"/>
          <p14:tracePt t="6207" x="1155700" y="1631950"/>
          <p14:tracePt t="6224" x="1155700" y="1651000"/>
          <p14:tracePt t="6240" x="1155700" y="1657350"/>
          <p14:tracePt t="6257" x="1168400" y="1670050"/>
          <p14:tracePt t="6273" x="1193800" y="1689100"/>
          <p14:tracePt t="6289" x="1263650" y="1720850"/>
          <p14:tracePt t="6306" x="1377950" y="1739900"/>
          <p14:tracePt t="6322" x="1390650" y="1746250"/>
          <p14:tracePt t="6339" x="1454150" y="1746250"/>
          <p14:tracePt t="6356" x="1593850" y="1746250"/>
          <p14:tracePt t="6372" x="1714500" y="1746250"/>
          <p14:tracePt t="6390" x="1790700" y="1708150"/>
          <p14:tracePt t="6407" x="1847850" y="1676400"/>
          <p14:tracePt t="6424" x="1892300" y="1631950"/>
          <p14:tracePt t="6440" x="1936750" y="1574800"/>
          <p14:tracePt t="6457" x="1936750" y="1562100"/>
          <p14:tracePt t="6457" x="1949450" y="1524000"/>
          <p14:tracePt t="6475" x="1962150" y="1466850"/>
          <p14:tracePt t="6491" x="1962150" y="1397000"/>
          <p14:tracePt t="6507" x="1962150" y="1371600"/>
          <p14:tracePt t="6523" x="1930400" y="1320800"/>
          <p14:tracePt t="6540" x="1892300" y="1276350"/>
          <p14:tracePt t="6557" x="1841500" y="1231900"/>
          <p14:tracePt t="6573" x="1797050" y="1206500"/>
          <p14:tracePt t="6590" x="1727200" y="1187450"/>
          <p14:tracePt t="6607" x="1663700" y="1181100"/>
          <p14:tracePt t="6623" x="1587500" y="1181100"/>
          <p14:tracePt t="6640" x="1504950" y="1187450"/>
          <p14:tracePt t="6657" x="1358900" y="1289050"/>
          <p14:tracePt t="6674" x="1295400" y="1346200"/>
          <p14:tracePt t="6690" x="1238250" y="1435100"/>
          <p14:tracePt t="6746" x="1238250" y="1447800"/>
          <p14:tracePt t="6754" x="1250950" y="1479550"/>
          <p14:tracePt t="6762" x="1250950" y="1504950"/>
          <p14:tracePt t="6770" x="1276350" y="1562100"/>
          <p14:tracePt t="6774" x="1308100" y="1657350"/>
          <p14:tracePt t="6789" x="1327150" y="1682750"/>
          <p14:tracePt t="6806" x="1384300" y="1746250"/>
          <p14:tracePt t="6823" x="1435100" y="1797050"/>
          <p14:tracePt t="6840" x="1466850" y="1828800"/>
          <p14:tracePt t="6857" x="1498600" y="1841500"/>
          <p14:tracePt t="6857" x="1549400" y="1860550"/>
          <p14:tracePt t="6875" x="1631950" y="1885950"/>
          <p14:tracePt t="6890" x="1746250" y="1905000"/>
          <p14:tracePt t="6907" x="1828800" y="1924050"/>
          <p14:tracePt t="6963" x="1835150" y="1924050"/>
          <p14:tracePt t="6970" x="1866900" y="1924050"/>
          <p14:tracePt t="6972" x="1917700" y="1911350"/>
          <p14:tracePt t="6981" x="1949450" y="1898650"/>
          <p14:tracePt t="6990" x="1993900" y="1879600"/>
          <p14:tracePt t="7006" x="2038350" y="1816100"/>
          <p14:tracePt t="7023" x="2082800" y="1752600"/>
          <p14:tracePt t="7040" x="2114550" y="1651000"/>
          <p14:tracePt t="7057" x="2120900" y="1619250"/>
          <p14:tracePt t="7074" x="2120900" y="1581150"/>
          <p14:tracePt t="7090" x="2120900" y="1543050"/>
          <p14:tracePt t="7107" x="2108200" y="1498600"/>
          <p14:tracePt t="7123" x="2082800" y="1460500"/>
          <p14:tracePt t="7140" x="2076450" y="1454150"/>
          <p14:tracePt t="7157" x="2051050" y="1435100"/>
          <p14:tracePt t="7174" x="2032000" y="1422400"/>
          <p14:tracePt t="7219" x="2012950" y="1422400"/>
          <p14:tracePt t="7226" x="1968500" y="1409700"/>
          <p14:tracePt t="7234" x="1930400" y="1397000"/>
          <p14:tracePt t="7240" x="1892300" y="1384300"/>
          <p14:tracePt t="7256" x="1816100" y="1384300"/>
          <p14:tracePt t="7256" x="1784350" y="1384300"/>
          <p14:tracePt t="7275" x="1733550" y="1384300"/>
          <p14:tracePt t="7290" x="1701800" y="1390650"/>
          <p14:tracePt t="7307" x="1657350" y="1416050"/>
          <p14:tracePt t="7323" x="1606550" y="1454150"/>
          <p14:tracePt t="7341" x="1568450" y="1485900"/>
          <p14:tracePt t="7357" x="1536700" y="1504950"/>
          <p14:tracePt t="7374" x="1517650" y="1524000"/>
          <p14:tracePt t="7390" x="1485900" y="1581150"/>
          <p14:tracePt t="7407" x="1454150" y="1619250"/>
          <p14:tracePt t="7423" x="1416050" y="1682750"/>
          <p14:tracePt t="7440" x="1403350" y="1727200"/>
          <p14:tracePt t="7457" x="1397000" y="1758950"/>
          <p14:tracePt t="7457" x="1397000" y="1765300"/>
          <p14:tracePt t="7475" x="1397000" y="1771650"/>
          <p14:tracePt t="7538" x="1397000" y="1778000"/>
          <p14:tracePt t="7555" x="1397000" y="1784350"/>
          <p14:tracePt t="7562" x="1403350" y="1784350"/>
          <p14:tracePt t="7573" x="1403350" y="1790700"/>
          <p14:tracePt t="7575" x="1422400" y="1803400"/>
          <p14:tracePt t="7590" x="1447800" y="1816100"/>
          <p14:tracePt t="7607" x="1485900" y="1841500"/>
          <p14:tracePt t="7623" x="1511300" y="1860550"/>
          <p14:tracePt t="7640" x="1543050" y="1879600"/>
          <p14:tracePt t="7657" x="1562100" y="1898650"/>
          <p14:tracePt t="7674" x="1581150" y="1911350"/>
          <p14:tracePt t="7691" x="1619250" y="1917700"/>
          <p14:tracePt t="7708" x="1657350" y="1930400"/>
          <p14:tracePt t="7723" x="1701800" y="1936750"/>
          <p14:tracePt t="7739" x="1733550" y="1936750"/>
          <p14:tracePt t="10617" x="1758950" y="1936750"/>
          <p14:tracePt t="10631" x="1797050" y="1924050"/>
          <p14:tracePt t="10681" x="1816100" y="1911350"/>
          <p14:tracePt t="10689" x="1860550" y="1898650"/>
          <p14:tracePt t="10737" x="1866900" y="1898650"/>
          <p14:tracePt t="10738" x="1879600" y="1885950"/>
          <p14:tracePt t="10757" x="1885950" y="1873250"/>
          <p14:tracePt t="10758" x="1905000" y="1854200"/>
          <p14:tracePt t="10774" x="1917700" y="1835150"/>
          <p14:tracePt t="10789" x="1936750" y="1822450"/>
          <p14:tracePt t="10806" x="1955800" y="1797050"/>
          <p14:tracePt t="10822" x="1987550" y="1765300"/>
          <p14:tracePt t="10839" x="2000250" y="1746250"/>
          <p14:tracePt t="10904" x="2006600" y="1739900"/>
          <p14:tracePt t="10929" x="2012950" y="1739900"/>
          <p14:tracePt t="10937" x="2019300" y="1733550"/>
          <p14:tracePt t="10947" x="2032000" y="1727200"/>
          <p14:tracePt t="10948" x="2051050" y="1727200"/>
          <p14:tracePt t="10955" x="2114550" y="1708150"/>
          <p14:tracePt t="10972" x="2209800" y="1682750"/>
          <p14:tracePt t="10988" x="2273300" y="1663700"/>
          <p14:tracePt t="11006" x="2336800" y="1644650"/>
          <p14:tracePt t="11023" x="2381250" y="1638300"/>
          <p14:tracePt t="11039" x="2400300" y="1631950"/>
          <p14:tracePt t="11056" x="2432050" y="1631950"/>
          <p14:tracePt t="11056" x="2444750" y="1631950"/>
          <p14:tracePt t="11073" x="2476500" y="1619250"/>
          <p14:tracePt t="11089" x="2495550" y="1619250"/>
          <p14:tracePt t="11106" x="2520950" y="1612900"/>
          <p14:tracePt t="11122" x="2546350" y="1612900"/>
          <p14:tracePt t="11139" x="2578100" y="1606550"/>
          <p14:tracePt t="11156" x="2590800" y="1606550"/>
          <p14:tracePt t="11193" x="2597150" y="1600200"/>
          <p14:tracePt t="11849" x="2590800" y="1600200"/>
          <p14:tracePt t="11864" x="2584450" y="1606550"/>
          <p14:tracePt t="11905" x="2584450" y="1619250"/>
          <p14:tracePt t="11913" x="2584450" y="1638300"/>
          <p14:tracePt t="11921" x="2578100" y="1676400"/>
          <p14:tracePt t="11932" x="2578100" y="1689100"/>
          <p14:tracePt t="11938" x="2578100" y="1708150"/>
          <p14:tracePt t="11955" x="2578100" y="1720850"/>
          <p14:tracePt t="11972" x="2578100" y="1733550"/>
          <p14:tracePt t="11989" x="2578100" y="1739900"/>
          <p14:tracePt t="12005" x="2578100" y="1746250"/>
          <p14:tracePt t="12022" x="2578100" y="1752600"/>
          <p14:tracePt t="12039" x="2578100" y="1758950"/>
          <p14:tracePt t="12073" x="2578100" y="1765300"/>
          <p14:tracePt t="12075" x="2578100" y="1784350"/>
          <p14:tracePt t="12089" x="2571750" y="1809750"/>
          <p14:tracePt t="12105" x="2571750" y="1822450"/>
          <p14:tracePt t="12122" x="2571750" y="1835150"/>
          <p14:tracePt t="12139" x="2571750" y="1847850"/>
          <p14:tracePt t="12177" x="2571750" y="1854200"/>
          <p14:tracePt t="12201" x="2565400" y="1860550"/>
          <p14:tracePt t="12225" x="2565400" y="1873250"/>
          <p14:tracePt t="12248" x="2565400" y="1879600"/>
          <p14:tracePt t="12256" x="2565400" y="1885950"/>
          <p14:tracePt t="12273" x="2565400" y="1892300"/>
          <p14:tracePt t="12274" x="2565400" y="1905000"/>
          <p14:tracePt t="12289" x="2565400" y="1924050"/>
          <p14:tracePt t="12305" x="2565400" y="1936750"/>
          <p14:tracePt t="12322" x="2565400" y="1949450"/>
          <p14:tracePt t="12339" x="2565400" y="1962150"/>
          <p14:tracePt t="12356" x="2565400" y="1974850"/>
          <p14:tracePt t="12372" x="2565400" y="1987550"/>
          <p14:tracePt t="13897" x="2559050" y="1993900"/>
          <p14:tracePt t="13905" x="2540000" y="2012950"/>
          <p14:tracePt t="13906" x="2508250" y="2038350"/>
          <p14:tracePt t="13921" x="2444750" y="2120900"/>
          <p14:tracePt t="13940" x="2387600" y="2209800"/>
          <p14:tracePt t="13956" x="2305050" y="2311400"/>
          <p14:tracePt t="13973" x="2241550" y="2406650"/>
          <p14:tracePt t="13989" x="2190750" y="2476500"/>
          <p14:tracePt t="14006" x="2152650" y="2520950"/>
          <p14:tracePt t="14022" x="2108200" y="2590800"/>
          <p14:tracePt t="14039" x="2063750" y="2660650"/>
          <p14:tracePt t="14056" x="2032000" y="2736850"/>
          <p14:tracePt t="14073" x="2012950" y="2768600"/>
          <p14:tracePt t="14089" x="1974850" y="2825750"/>
          <p14:tracePt t="14105" x="1943100" y="2895600"/>
          <p14:tracePt t="14122" x="1898650" y="2971800"/>
          <p14:tracePt t="14139" x="1866900" y="3041650"/>
          <p14:tracePt t="14155" x="1841500" y="3098800"/>
          <p14:tracePt t="14172" x="1828800" y="3149600"/>
          <p14:tracePt t="14188" x="1816100" y="3175000"/>
          <p14:tracePt t="14206" x="1803400" y="3200400"/>
          <p14:tracePt t="14222" x="1790700" y="3213100"/>
          <p14:tracePt t="14239" x="1778000" y="3238500"/>
          <p14:tracePt t="14255" x="1765300" y="3257550"/>
          <p14:tracePt t="14255" x="1752600" y="3263900"/>
          <p14:tracePt t="14289" x="1739900" y="3295650"/>
          <p14:tracePt t="14290" x="1733550" y="3308350"/>
          <p14:tracePt t="14306" x="1733550" y="3314700"/>
          <p14:tracePt t="14322" x="1733550" y="3327400"/>
          <p14:tracePt t="14339" x="1733550" y="3340100"/>
          <p14:tracePt t="14355" x="1733550" y="3352800"/>
          <p14:tracePt t="14373" x="1733550" y="3359150"/>
          <p14:tracePt t="14389" x="1733550" y="3365500"/>
          <p14:tracePt t="14405" x="1733550" y="3378200"/>
          <p14:tracePt t="14422" x="1733550" y="3384550"/>
          <p14:tracePt t="14513" x="1733550" y="3390900"/>
          <p14:tracePt t="14544" x="1739900" y="3390900"/>
          <p14:tracePt t="14563" x="1739900" y="3397250"/>
          <p14:tracePt t="14592" x="1746250" y="3397250"/>
          <p14:tracePt t="14600" x="1765300" y="3397250"/>
          <p14:tracePt t="14608" x="1784350" y="3403600"/>
          <p14:tracePt t="14616" x="1797050" y="3403600"/>
          <p14:tracePt t="14624" x="1860550" y="3403600"/>
          <p14:tracePt t="14638" x="1917700" y="3403600"/>
          <p14:tracePt t="14654" x="2006600" y="3403600"/>
          <p14:tracePt t="14654" x="2051050" y="3403600"/>
          <p14:tracePt t="14673" x="2146300" y="3403600"/>
          <p14:tracePt t="14689" x="2241550" y="3403600"/>
          <p14:tracePt t="14705" x="2317750" y="3384550"/>
          <p14:tracePt t="14722" x="2387600" y="3359150"/>
          <p14:tracePt t="14738" x="2419350" y="3333750"/>
          <p14:tracePt t="14755" x="2451100" y="3308350"/>
          <p14:tracePt t="14772" x="2470150" y="3251200"/>
          <p14:tracePt t="14789" x="2476500" y="3181350"/>
          <p14:tracePt t="14805" x="2482850" y="3124200"/>
          <p14:tracePt t="14822" x="2482850" y="3079750"/>
          <p14:tracePt t="14839" x="2482850" y="3035300"/>
          <p14:tracePt t="14855" x="2476500" y="2978150"/>
          <p14:tracePt t="14855" x="2470150" y="2959100"/>
          <p14:tracePt t="14873" x="2444750" y="2901950"/>
          <p14:tracePt t="14889" x="2419350" y="2857500"/>
          <p14:tracePt t="14905" x="2400300" y="2832100"/>
          <p14:tracePt t="14922" x="2374900" y="2800350"/>
          <p14:tracePt t="14938" x="2343150" y="2774950"/>
          <p14:tracePt t="14954" x="2305050" y="2755900"/>
          <p14:tracePt t="14972" x="2254250" y="2736850"/>
          <p14:tracePt t="14989" x="2203450" y="2711450"/>
          <p14:tracePt t="15005" x="2146300" y="2686050"/>
          <p14:tracePt t="15022" x="2070100" y="2660650"/>
          <p14:tracePt t="15039" x="2032000" y="2654300"/>
          <p14:tracePt t="15055" x="1981200" y="2641600"/>
          <p14:tracePt t="15104" x="1955800" y="2635250"/>
          <p14:tracePt t="15113" x="1917700" y="2628900"/>
          <p14:tracePt t="15120" x="1847850" y="2622550"/>
          <p14:tracePt t="15138" x="1809750" y="2616200"/>
          <p14:tracePt t="15140" x="1720850" y="2609850"/>
          <p14:tracePt t="15156" x="1657350" y="2609850"/>
          <p14:tracePt t="15201" x="1612900" y="2609850"/>
          <p14:tracePt t="15209" x="1587500" y="2616200"/>
          <p14:tracePt t="15216" x="1543050" y="2628900"/>
          <p14:tracePt t="15222" x="1473200" y="2660650"/>
          <p14:tracePt t="15239" x="1403350" y="2705100"/>
          <p14:tracePt t="15255" x="1358900" y="2736850"/>
          <p14:tracePt t="15272" x="1289050" y="2800350"/>
          <p14:tracePt t="15289" x="1244600" y="2838450"/>
          <p14:tracePt t="15305" x="1212850" y="2876550"/>
          <p14:tracePt t="15322" x="1168400" y="2921000"/>
          <p14:tracePt t="15339" x="1136650" y="2978150"/>
          <p14:tracePt t="15355" x="1092200" y="3028950"/>
          <p14:tracePt t="15372" x="1054100" y="3086100"/>
          <p14:tracePt t="15389" x="1016000" y="3162300"/>
          <p14:tracePt t="15405" x="971550" y="3263900"/>
          <p14:tracePt t="15422" x="939800" y="3371850"/>
          <p14:tracePt t="15439" x="895350" y="3505200"/>
          <p14:tracePt t="15455" x="876300" y="3670300"/>
          <p14:tracePt t="15472" x="844550" y="3905250"/>
          <p14:tracePt t="15490" x="844550" y="4025900"/>
          <p14:tracePt t="15505" x="844550" y="4121150"/>
          <p14:tracePt t="15522" x="844550" y="4197350"/>
          <p14:tracePt t="15539" x="844550" y="4241800"/>
          <p14:tracePt t="15556" x="863600" y="4292600"/>
          <p14:tracePt t="15572" x="876300" y="4330700"/>
          <p14:tracePt t="15589" x="876300" y="4368800"/>
          <p14:tracePt t="15605" x="889000" y="4406900"/>
          <p14:tracePt t="15622" x="908050" y="4464050"/>
          <p14:tracePt t="15639" x="914400" y="4527550"/>
          <p14:tracePt t="15655" x="939800" y="4635500"/>
          <p14:tracePt t="15672" x="1009650" y="4851400"/>
          <p14:tracePt t="15689" x="1085850" y="5022850"/>
          <p14:tracePt t="15705" x="1206500" y="5226050"/>
          <p14:tracePt t="15722" x="1365250" y="5435600"/>
          <p14:tracePt t="15739" x="1536700" y="5613400"/>
          <p14:tracePt t="15756" x="1708150" y="5753100"/>
          <p14:tracePt t="15772" x="1892300" y="5848350"/>
          <p14:tracePt t="15789" x="2044700" y="5899150"/>
          <p14:tracePt t="15805" x="2184400" y="5918200"/>
          <p14:tracePt t="15822" x="2349500" y="5918200"/>
          <p14:tracePt t="15838" x="2482850" y="5886450"/>
          <p14:tracePt t="15855" x="2597150" y="5816600"/>
          <p14:tracePt t="15872" x="2736850" y="5689600"/>
          <p14:tracePt t="15889" x="2832100" y="5594350"/>
          <p14:tracePt t="15905" x="2889250" y="5492750"/>
          <p14:tracePt t="15922" x="2914650" y="5397500"/>
          <p14:tracePt t="15939" x="2927350" y="5295900"/>
          <p14:tracePt t="15955" x="2914650" y="5168900"/>
          <p14:tracePt t="15971" x="2870200" y="5054600"/>
          <p14:tracePt t="15988" x="2806700" y="4933950"/>
          <p14:tracePt t="16005" x="2711450" y="4794250"/>
          <p14:tracePt t="16022" x="2616200" y="4679950"/>
          <p14:tracePt t="16038" x="2533650" y="4559300"/>
          <p14:tracePt t="16056" x="2432050" y="4457700"/>
          <p14:tracePt t="16072" x="2273300" y="4337050"/>
          <p14:tracePt t="16090" x="2152650" y="4267200"/>
          <p14:tracePt t="16105" x="2051050" y="4210050"/>
          <p14:tracePt t="16122" x="1943100" y="4165600"/>
          <p14:tracePt t="16139" x="1841500" y="4114800"/>
          <p14:tracePt t="16155" x="1739900" y="4083050"/>
          <p14:tracePt t="16172" x="1651000" y="4057650"/>
          <p14:tracePt t="16189" x="1549400" y="4038600"/>
          <p14:tracePt t="16205" x="1454150" y="4032250"/>
          <p14:tracePt t="16222" x="1365250" y="4025900"/>
          <p14:tracePt t="16239" x="1282700" y="4025900"/>
          <p14:tracePt t="16255" x="1193800" y="4044950"/>
          <p14:tracePt t="16273" x="1136650" y="4076700"/>
          <p14:tracePt t="16289" x="1085850" y="4133850"/>
          <p14:tracePt t="16305" x="1022350" y="4210050"/>
          <p14:tracePt t="16322" x="965200" y="4311650"/>
          <p14:tracePt t="16338" x="927100" y="4406900"/>
          <p14:tracePt t="16355" x="895350" y="4521200"/>
          <p14:tracePt t="16372" x="876300" y="4629150"/>
          <p14:tracePt t="16389" x="863600" y="4705350"/>
          <p14:tracePt t="16405" x="863600" y="4718050"/>
          <p14:tracePt t="16422" x="863600" y="4781550"/>
          <p14:tracePt t="16438" x="889000" y="4870450"/>
          <p14:tracePt t="16455" x="933450" y="4959350"/>
          <p14:tracePt t="16472" x="1022350" y="5073650"/>
          <p14:tracePt t="16489" x="1073150" y="5124450"/>
          <p14:tracePt t="16505" x="1130300" y="5162550"/>
          <p14:tracePt t="16522" x="1219200" y="5207000"/>
          <p14:tracePt t="16538" x="1308100" y="5232400"/>
          <p14:tracePt t="16555" x="1435100" y="5257800"/>
          <p14:tracePt t="16572" x="1568450" y="5270500"/>
          <p14:tracePt t="16588" x="1720850" y="5283200"/>
          <p14:tracePt t="16605" x="1873250" y="5283200"/>
          <p14:tracePt t="16622" x="2025650" y="5283200"/>
          <p14:tracePt t="16638" x="2159000" y="5251450"/>
          <p14:tracePt t="16655" x="2273300" y="5207000"/>
          <p14:tracePt t="16672" x="2400300" y="5130800"/>
          <p14:tracePt t="16689" x="2457450" y="5041900"/>
          <p14:tracePt t="16705" x="2495550" y="4921250"/>
          <p14:tracePt t="16722" x="2514600" y="4800600"/>
          <p14:tracePt t="16738" x="2520950" y="4692650"/>
          <p14:tracePt t="16755" x="2520950" y="4584700"/>
          <p14:tracePt t="16773" x="2520950" y="4489450"/>
          <p14:tracePt t="16788" x="2495550" y="4400550"/>
          <p14:tracePt t="16806" x="2476500" y="4330700"/>
          <p14:tracePt t="16822" x="2444750" y="4273550"/>
          <p14:tracePt t="16839" x="2406650" y="4216400"/>
          <p14:tracePt t="16855" x="2355850" y="4171950"/>
          <p14:tracePt t="16855" x="2324100" y="4140200"/>
          <p14:tracePt t="16873" x="2279650" y="4089400"/>
          <p14:tracePt t="16889" x="2197100" y="4038600"/>
          <p14:tracePt t="16905" x="2114550" y="3994150"/>
          <p14:tracePt t="16922" x="2044700" y="3968750"/>
          <p14:tracePt t="16939" x="1974850" y="3949700"/>
          <p14:tracePt t="16955" x="1885950" y="3924300"/>
          <p14:tracePt t="16972" x="1803400" y="3905250"/>
          <p14:tracePt t="16988" x="1720850" y="3905250"/>
          <p14:tracePt t="17005" x="1682750" y="3905250"/>
          <p14:tracePt t="17022" x="1619250" y="3911600"/>
          <p14:tracePt t="17038" x="1517650" y="3962400"/>
          <p14:tracePt t="17055" x="1454150" y="3987800"/>
          <p14:tracePt t="17072" x="1384300" y="4032250"/>
          <p14:tracePt t="17089" x="1301750" y="4102100"/>
          <p14:tracePt t="17106" x="1238250" y="4159250"/>
          <p14:tracePt t="17122" x="1181100" y="4241800"/>
          <p14:tracePt t="17139" x="1123950" y="4330700"/>
          <p14:tracePt t="17155" x="1085850" y="4425950"/>
          <p14:tracePt t="17172" x="1066800" y="4521200"/>
          <p14:tracePt t="17189" x="1054100" y="4622800"/>
          <p14:tracePt t="17205" x="1047750" y="4718050"/>
          <p14:tracePt t="17222" x="1047750" y="4806950"/>
          <p14:tracePt t="17239" x="1054100" y="4876800"/>
          <p14:tracePt t="17255" x="1092200" y="4978400"/>
          <p14:tracePt t="17273" x="1123950" y="5048250"/>
          <p14:tracePt t="17289" x="1168400" y="5118100"/>
          <p14:tracePt t="17305" x="1219200" y="5187950"/>
          <p14:tracePt t="17322" x="1263650" y="5245100"/>
          <p14:tracePt t="17340" x="1301750" y="5283200"/>
          <p14:tracePt t="17355" x="1346200" y="5302250"/>
          <p14:tracePt t="17372" x="1397000" y="5321300"/>
          <p14:tracePt t="17389" x="1454150" y="5334000"/>
          <p14:tracePt t="17405" x="1511300" y="5353050"/>
          <p14:tracePt t="17422" x="1587500" y="5372100"/>
          <p14:tracePt t="17439" x="1676400" y="5384800"/>
          <p14:tracePt t="17455" x="1816100" y="5397500"/>
          <p14:tracePt t="17473" x="1930400" y="5397500"/>
          <p14:tracePt t="17489" x="2044700" y="5397500"/>
          <p14:tracePt t="17505" x="2152650" y="5346700"/>
          <p14:tracePt t="17522" x="2241550" y="5270500"/>
          <p14:tracePt t="17539" x="2311400" y="5175250"/>
          <p14:tracePt t="17555" x="2362200" y="5067300"/>
          <p14:tracePt t="17572" x="2387600" y="4978400"/>
          <p14:tracePt t="17588" x="2406650" y="4902200"/>
          <p14:tracePt t="17605" x="2419350" y="4832350"/>
          <p14:tracePt t="17622" x="2425700" y="4768850"/>
          <p14:tracePt t="17639" x="2425700" y="4679950"/>
          <p14:tracePt t="17655" x="2425700" y="4591050"/>
          <p14:tracePt t="17673" x="2419350" y="4552950"/>
          <p14:tracePt t="17689" x="2400300" y="4502150"/>
          <p14:tracePt t="17705" x="2387600" y="4451350"/>
          <p14:tracePt t="17722" x="2368550" y="4406900"/>
          <p14:tracePt t="17739" x="2343150" y="4362450"/>
          <p14:tracePt t="17755" x="2324100" y="4343400"/>
          <p14:tracePt t="17772" x="2317750" y="4330700"/>
          <p14:tracePt t="17788" x="2317750" y="4318000"/>
          <p14:tracePt t="17805" x="2311400" y="4318000"/>
          <p14:tracePt t="17822" x="2305050" y="4311650"/>
          <p14:tracePt t="17864" x="2298700" y="4305300"/>
          <p14:tracePt t="18223" x="2292350" y="4298950"/>
          <p14:tracePt t="18248" x="2292350" y="4292600"/>
          <p14:tracePt t="18272" x="2298700" y="4292600"/>
          <p14:tracePt t="18280" x="2311400" y="4286250"/>
          <p14:tracePt t="18288" x="2317750" y="4279900"/>
          <p14:tracePt t="18290" x="2336800" y="4279900"/>
          <p14:tracePt t="18304" x="2355850" y="4273550"/>
          <p14:tracePt t="18320" x="2374900" y="4267200"/>
          <p14:tracePt t="18337" x="2406650" y="4260850"/>
          <p14:tracePt t="18354" x="2438400" y="4248150"/>
          <p14:tracePt t="18370" x="2482850" y="4229100"/>
          <p14:tracePt t="18387" x="2540000" y="4210050"/>
          <p14:tracePt t="18404" x="2571750" y="4197350"/>
          <p14:tracePt t="18421" x="2603500" y="4178300"/>
          <p14:tracePt t="18438" x="2628900" y="4159250"/>
          <p14:tracePt t="18456" x="2635250" y="4152900"/>
          <p14:tracePt t="18472" x="2641600" y="4146550"/>
          <p14:tracePt t="18489" x="2647950" y="4140200"/>
          <p14:tracePt t="18505" x="2647950" y="4121150"/>
          <p14:tracePt t="18522" x="2647950" y="4108450"/>
          <p14:tracePt t="18538" x="2647950" y="4095750"/>
          <p14:tracePt t="18554" x="2647950" y="4076700"/>
          <p14:tracePt t="18570" x="2647950" y="4057650"/>
          <p14:tracePt t="18587" x="2647950" y="4038600"/>
          <p14:tracePt t="18604" x="2641600" y="4019550"/>
          <p14:tracePt t="18620" x="2641600" y="4006850"/>
          <p14:tracePt t="18637" x="2635250" y="3994150"/>
          <p14:tracePt t="19104" x="2641600" y="3994150"/>
          <p14:tracePt t="19136" x="2647950" y="3994150"/>
          <p14:tracePt t="19147" x="2654300" y="3994150"/>
          <p14:tracePt t="19168" x="2660650" y="3994150"/>
          <p14:tracePt t="19192" x="2667000" y="3994150"/>
          <p14:tracePt t="19208" x="2673350" y="3994150"/>
          <p14:tracePt t="19214" x="2679700" y="3994150"/>
          <p14:tracePt t="19222" x="2692400" y="3994150"/>
          <p14:tracePt t="19238" x="2717800" y="3994150"/>
          <p14:tracePt t="19255" x="2730500" y="3987800"/>
          <p14:tracePt t="19271" x="2768600" y="3981450"/>
          <p14:tracePt t="19289" x="2794000" y="3981450"/>
          <p14:tracePt t="19648" x="2800350" y="3975100"/>
          <p14:tracePt t="19680" x="2794000" y="3975100"/>
          <p14:tracePt t="19688" x="2781300" y="3975100"/>
          <p14:tracePt t="19697" x="2774950" y="3975100"/>
          <p14:tracePt t="19709" x="2762250" y="3975100"/>
          <p14:tracePt t="19744" x="2755900" y="3975100"/>
          <p14:tracePt t="19776" x="2749550" y="3981450"/>
          <p14:tracePt t="19800" x="2743200" y="3987800"/>
          <p14:tracePt t="19824" x="2736850" y="3994150"/>
          <p14:tracePt t="19848" x="2730500" y="4000500"/>
          <p14:tracePt t="19864" x="2724150" y="4006850"/>
          <p14:tracePt t="19873" x="2717800" y="4006850"/>
          <p14:tracePt t="20088" x="2724150" y="4006850"/>
          <p14:tracePt t="20096" x="2736850" y="4013200"/>
          <p14:tracePt t="20104" x="2762250" y="4013200"/>
          <p14:tracePt t="20120" x="2781300" y="4013200"/>
          <p14:tracePt t="20121" x="2838450" y="4013200"/>
          <p14:tracePt t="20137" x="2895600" y="4013200"/>
          <p14:tracePt t="20154" x="2990850" y="4013200"/>
          <p14:tracePt t="20171" x="3067050" y="4013200"/>
          <p14:tracePt t="20187" x="3117850" y="4013200"/>
          <p14:tracePt t="20204" x="3149600" y="4013200"/>
          <p14:tracePt t="20222" x="3168650" y="4013200"/>
          <p14:tracePt t="20238" x="3175000" y="4013200"/>
          <p14:tracePt t="20384" x="3168650" y="4013200"/>
          <p14:tracePt t="20398" x="3143250" y="4025900"/>
          <p14:tracePt t="20400" x="3124200" y="4025900"/>
          <p14:tracePt t="20405" x="3060700" y="4057650"/>
          <p14:tracePt t="20421" x="3009900" y="4089400"/>
          <p14:tracePt t="20438" x="2971800" y="4114800"/>
          <p14:tracePt t="20454" x="2933700" y="4140200"/>
          <p14:tracePt t="20470" x="2901950" y="4152900"/>
          <p14:tracePt t="20487" x="2863850" y="4178300"/>
          <p14:tracePt t="20504" x="2844800" y="4191000"/>
          <p14:tracePt t="20520" x="2813050" y="4203700"/>
          <p14:tracePt t="20537" x="2787650" y="4216400"/>
          <p14:tracePt t="20554" x="2755900" y="4229100"/>
          <p14:tracePt t="20571" x="2730500" y="4241800"/>
          <p14:tracePt t="20587" x="2705100" y="4260850"/>
          <p14:tracePt t="20605" x="2679700" y="4273550"/>
          <p14:tracePt t="20621" x="2667000" y="4286250"/>
          <p14:tracePt t="20638" x="2647950" y="4305300"/>
          <p14:tracePt t="20655" x="2635250" y="4318000"/>
          <p14:tracePt t="20672" x="2628900" y="4324350"/>
          <p14:tracePt t="20687" x="2609850" y="4343400"/>
          <p14:tracePt t="20704" x="2603500" y="4362450"/>
          <p14:tracePt t="20720" x="2597150" y="4375150"/>
          <p14:tracePt t="20737" x="2590800" y="4381500"/>
          <p14:tracePt t="20754" x="2590800" y="4387850"/>
          <p14:tracePt t="20936" x="2590800" y="4394200"/>
          <p14:tracePt t="21000" x="2603500" y="4400550"/>
          <p14:tracePt t="21024" x="2609850" y="4400550"/>
          <p14:tracePt t="21032" x="2616200" y="4400550"/>
          <p14:tracePt t="21040" x="2622550" y="4400550"/>
          <p14:tracePt t="21048" x="2635250" y="4400550"/>
          <p14:tracePt t="21056" x="2647950" y="4406900"/>
          <p14:tracePt t="21071" x="2667000" y="4406900"/>
          <p14:tracePt t="21087" x="2686050" y="4406900"/>
          <p14:tracePt t="21104" x="2698750" y="4406900"/>
          <p14:tracePt t="21122" x="2705100" y="4406900"/>
          <p14:tracePt t="21139" x="2711450" y="4406900"/>
          <p14:tracePt t="21155" x="2724150" y="4406900"/>
          <p14:tracePt t="21304" x="2724150" y="4413250"/>
          <p14:tracePt t="21312" x="2717800" y="4419600"/>
          <p14:tracePt t="21320" x="2692400" y="4438650"/>
          <p14:tracePt t="21337" x="2673350" y="4451350"/>
          <p14:tracePt t="21338" x="2654300" y="4483100"/>
          <p14:tracePt t="21355" x="2635250" y="4508500"/>
          <p14:tracePt t="21372" x="2628900" y="4533900"/>
          <p14:tracePt t="21388" x="2616200" y="4552950"/>
          <p14:tracePt t="21405" x="2616200" y="4565650"/>
          <p14:tracePt t="21421" x="2616200" y="4578350"/>
          <p14:tracePt t="21464" x="2616200" y="4584700"/>
          <p14:tracePt t="21503" x="2616200" y="4597400"/>
          <p14:tracePt t="21511" x="2616200" y="4610100"/>
          <p14:tracePt t="21519" x="2616200" y="4622800"/>
          <p14:tracePt t="21523" x="2616200" y="4692650"/>
          <p14:tracePt t="21537" x="2616200" y="4794250"/>
          <p14:tracePt t="21554" x="2616200" y="4921250"/>
          <p14:tracePt t="21571" x="2616200" y="5029200"/>
          <p14:tracePt t="21588" x="2616200" y="5137150"/>
          <p14:tracePt t="21605" x="2616200" y="5232400"/>
          <p14:tracePt t="21621" x="2616200" y="5308600"/>
          <p14:tracePt t="21638" x="2616200" y="5365750"/>
          <p14:tracePt t="21654" x="2616200" y="5410200"/>
          <p14:tracePt t="21671" x="2616200" y="5435600"/>
          <p14:tracePt t="21687" x="2616200" y="5467350"/>
          <p14:tracePt t="21704" x="2616200" y="5486400"/>
          <p14:tracePt t="21720" x="2616200" y="5505450"/>
          <p14:tracePt t="21737" x="2616200" y="5524500"/>
          <p14:tracePt t="21754" x="2616200" y="5556250"/>
          <p14:tracePt t="21770" x="2616200" y="5581650"/>
          <p14:tracePt t="21787" x="2616200" y="5600700"/>
          <p14:tracePt t="21804" x="2616200" y="5626100"/>
          <p14:tracePt t="21821" x="2616200" y="5645150"/>
          <p14:tracePt t="21837" x="2622550" y="5664200"/>
          <p14:tracePt t="21854" x="2622550" y="5689600"/>
          <p14:tracePt t="21871" x="2628900" y="5708650"/>
          <p14:tracePt t="22192" x="2635250" y="5702300"/>
          <p14:tracePt t="22200" x="2635250" y="5695950"/>
          <p14:tracePt t="22208" x="2635250" y="5670550"/>
          <p14:tracePt t="22223" x="2635250" y="5664200"/>
          <p14:tracePt t="22238" x="2641600" y="5651500"/>
          <p14:tracePt t="23922" x="2641600" y="5638800"/>
          <p14:tracePt t="23930" x="2641600" y="5594350"/>
          <p14:tracePt t="23940" x="2641600" y="5530850"/>
          <p14:tracePt t="23941" x="2597150" y="5238750"/>
          <p14:tracePt t="23958" x="2520950" y="4826000"/>
          <p14:tracePt t="23974" x="2444750" y="4413250"/>
          <p14:tracePt t="23991" x="2393950" y="4044950"/>
          <p14:tracePt t="24008" x="2362200" y="3790950"/>
          <p14:tracePt t="24023" x="2330450" y="3625850"/>
          <p14:tracePt t="24040" x="2298700" y="3467100"/>
          <p14:tracePt t="24057" x="2247900" y="3352800"/>
          <p14:tracePt t="24073" x="2171700" y="3206750"/>
          <p14:tracePt t="24090" x="2114550" y="3130550"/>
          <p14:tracePt t="24107" x="2063750" y="3067050"/>
          <p14:tracePt t="24123" x="2025650" y="3022600"/>
          <p14:tracePt t="24140" x="1993900" y="2997200"/>
          <p14:tracePt t="24157" x="1968500" y="2978150"/>
          <p14:tracePt t="24174" x="1936750" y="2952750"/>
          <p14:tracePt t="24190" x="1892300" y="2921000"/>
          <p14:tracePt t="24207" x="1835150" y="2876550"/>
          <p14:tracePt t="24224" x="1771650" y="2832100"/>
          <p14:tracePt t="24240" x="1720850" y="2794000"/>
          <p14:tracePt t="24257" x="1682750" y="2774950"/>
          <p14:tracePt t="24257" x="1670050" y="2774950"/>
          <p14:tracePt t="24274" x="1644650" y="2762250"/>
          <p14:tracePt t="24290" x="1619250" y="2762250"/>
          <p14:tracePt t="24307" x="1593850" y="2762250"/>
          <p14:tracePt t="24323" x="1555750" y="2768600"/>
          <p14:tracePt t="24340" x="1536700" y="2781300"/>
          <p14:tracePt t="24357" x="1498600" y="2806700"/>
          <p14:tracePt t="24374" x="1466850" y="2819400"/>
          <p14:tracePt t="24390" x="1441450" y="2832100"/>
          <p14:tracePt t="24407" x="1416050" y="2838450"/>
          <p14:tracePt t="24424" x="1384300" y="2851150"/>
          <p14:tracePt t="24440" x="1352550" y="2857500"/>
          <p14:tracePt t="24457" x="1295400" y="2882900"/>
          <p14:tracePt t="24475" x="1257300" y="2901950"/>
          <p14:tracePt t="24490" x="1200150" y="2927350"/>
          <p14:tracePt t="24507" x="1162050" y="2952750"/>
          <p14:tracePt t="24523" x="1123950" y="2984500"/>
          <p14:tracePt t="24540" x="1104900" y="3003550"/>
          <p14:tracePt t="24557" x="1098550" y="3022600"/>
          <p14:tracePt t="24573" x="1092200" y="3035300"/>
          <p14:tracePt t="24590" x="1085850" y="3060700"/>
          <p14:tracePt t="24607" x="1085850" y="3092450"/>
          <p14:tracePt t="24623" x="1085850" y="3124200"/>
          <p14:tracePt t="24640" x="1085850" y="3162300"/>
          <p14:tracePt t="24657" x="1092200" y="3206750"/>
          <p14:tracePt t="24657" x="1104900" y="3225800"/>
          <p14:tracePt t="24674" x="1143000" y="3282950"/>
          <p14:tracePt t="24690" x="1168400" y="3314700"/>
          <p14:tracePt t="24707" x="1193800" y="3340100"/>
          <p14:tracePt t="24723" x="1225550" y="3365500"/>
          <p14:tracePt t="24740" x="1276350" y="3384550"/>
          <p14:tracePt t="24757" x="1358900" y="3403600"/>
          <p14:tracePt t="24773" x="1485900" y="3422650"/>
          <p14:tracePt t="24790" x="1663700" y="3454400"/>
          <p14:tracePt t="24807" x="1841500" y="3479800"/>
          <p14:tracePt t="24823" x="2019300" y="3479800"/>
          <p14:tracePt t="24840" x="2165350" y="3479800"/>
          <p14:tracePt t="24857" x="2292350" y="3479800"/>
          <p14:tracePt t="24857" x="2336800" y="3479800"/>
          <p14:tracePt t="24875" x="2419350" y="3435350"/>
          <p14:tracePt t="24890" x="2476500" y="3390900"/>
          <p14:tracePt t="24907" x="2514600" y="3340100"/>
          <p14:tracePt t="24923" x="2533650" y="3302000"/>
          <p14:tracePt t="24940" x="2546350" y="3257550"/>
          <p14:tracePt t="24958" x="2546350" y="3213100"/>
          <p14:tracePt t="24973" x="2546350" y="3168650"/>
          <p14:tracePt t="24991" x="2520950" y="3105150"/>
          <p14:tracePt t="25007" x="2482850" y="3041650"/>
          <p14:tracePt t="25024" x="2438400" y="2990850"/>
          <p14:tracePt t="25040" x="2381250" y="2933700"/>
          <p14:tracePt t="25057" x="2305050" y="2870200"/>
          <p14:tracePt t="25073" x="2178050" y="2794000"/>
          <p14:tracePt t="25091" x="2082800" y="2755900"/>
          <p14:tracePt t="25107" x="1981200" y="2711450"/>
          <p14:tracePt t="25124" x="1873250" y="2679700"/>
          <p14:tracePt t="25140" x="1765300" y="2660650"/>
          <p14:tracePt t="25157" x="1670050" y="2647950"/>
          <p14:tracePt t="25173" x="1568450" y="2635250"/>
          <p14:tracePt t="25190" x="1492250" y="2635250"/>
          <p14:tracePt t="25207" x="1428750" y="2635250"/>
          <p14:tracePt t="25224" x="1384300" y="2635250"/>
          <p14:tracePt t="25257" x="1295400" y="2686050"/>
          <p14:tracePt t="25258" x="1263650" y="2705100"/>
          <p14:tracePt t="25273" x="1168400" y="2787650"/>
          <p14:tracePt t="25291" x="1123950" y="2825750"/>
          <p14:tracePt t="25307" x="1092200" y="2876550"/>
          <p14:tracePt t="25324" x="1066800" y="2933700"/>
          <p14:tracePt t="25340" x="1047750" y="2978150"/>
          <p14:tracePt t="25357" x="1022350" y="3041650"/>
          <p14:tracePt t="25373" x="1016000" y="3079750"/>
          <p14:tracePt t="25390" x="1016000" y="3111500"/>
          <p14:tracePt t="25407" x="1016000" y="3143250"/>
          <p14:tracePt t="25424" x="1016000" y="3168650"/>
          <p14:tracePt t="25440" x="1016000" y="3194050"/>
          <p14:tracePt t="25457" x="1028700" y="3213100"/>
          <p14:tracePt t="25474" x="1060450" y="3244850"/>
          <p14:tracePt t="25507" x="1085850" y="3263900"/>
          <p14:tracePt t="25508" x="1117600" y="3289300"/>
          <p14:tracePt t="25524" x="1181100" y="3314700"/>
          <p14:tracePt t="25540" x="1225550" y="3333750"/>
          <p14:tracePt t="25557" x="1295400" y="3352800"/>
          <p14:tracePt t="25573" x="1365250" y="3371850"/>
          <p14:tracePt t="25590" x="1447800" y="3378200"/>
          <p14:tracePt t="25607" x="1517650" y="3390900"/>
          <p14:tracePt t="25624" x="1562100" y="3390900"/>
          <p14:tracePt t="25640" x="1587500" y="3390900"/>
          <p14:tracePt t="25657" x="1606550" y="3390900"/>
          <p14:tracePt t="25674" x="1612900" y="3390900"/>
          <p14:tracePt t="25690" x="1619250" y="3390900"/>
          <p14:tracePt t="25706" x="1625600" y="3390900"/>
          <p14:tracePt t="25723" x="1625600" y="3384550"/>
          <p14:tracePt t="25740" x="1631950" y="3371850"/>
          <p14:tracePt t="25757" x="1631950" y="3365500"/>
          <p14:tracePt t="25773" x="1638300" y="3352800"/>
          <p14:tracePt t="25790" x="1638300" y="3333750"/>
          <p14:tracePt t="25807" x="1638300" y="3314700"/>
          <p14:tracePt t="25824" x="1638300" y="3295650"/>
          <p14:tracePt t="25840" x="1638300" y="3276600"/>
          <p14:tracePt t="25857" x="1631950" y="3257550"/>
          <p14:tracePt t="25872" x="1619250" y="3238500"/>
          <p14:tracePt t="25923" x="1612900" y="3225800"/>
          <p14:tracePt t="25977" x="1606550" y="3225800"/>
          <p14:tracePt t="26073" x="1606550" y="3219450"/>
          <p14:tracePt t="26090" x="1612900" y="3219450"/>
          <p14:tracePt t="26105" x="1619250" y="3219450"/>
          <p14:tracePt t="26138" x="1625600" y="3219450"/>
          <p14:tracePt t="26145" x="1631950" y="3219450"/>
          <p14:tracePt t="26161" x="1638300" y="3213100"/>
          <p14:tracePt t="26178" x="1644650" y="3213100"/>
          <p14:tracePt t="26190" x="1651000" y="3206750"/>
          <p14:tracePt t="26191" x="1657350" y="3206750"/>
          <p14:tracePt t="26206" x="1663700" y="3206750"/>
          <p14:tracePt t="26242" x="1670050" y="3206750"/>
          <p14:tracePt t="26266" x="1676400" y="3206750"/>
          <p14:tracePt t="26274" x="1682750" y="3206750"/>
          <p14:tracePt t="26277" x="1689100" y="3206750"/>
          <p14:tracePt t="26290" x="1695450" y="3206750"/>
          <p14:tracePt t="26307" x="1701800" y="3206750"/>
          <p14:tracePt t="26323" x="1720850" y="3206750"/>
          <p14:tracePt t="26340" x="1727200" y="3206750"/>
          <p14:tracePt t="26357" x="1739900" y="3206750"/>
          <p14:tracePt t="26373" x="1752600" y="3206750"/>
          <p14:tracePt t="26390" x="1765300" y="3206750"/>
          <p14:tracePt t="26406" x="1778000" y="3206750"/>
          <p14:tracePt t="26423" x="1790700" y="3206750"/>
          <p14:tracePt t="26440" x="1803400" y="3206750"/>
          <p14:tracePt t="26457" x="1816100" y="3206750"/>
          <p14:tracePt t="26473" x="1828800" y="3206750"/>
          <p14:tracePt t="26490" x="1835150" y="3206750"/>
          <p14:tracePt t="26642" x="1841500" y="3206750"/>
          <p14:tracePt t="26650" x="1847850" y="3206750"/>
          <p14:tracePt t="26658" x="1854200" y="3206750"/>
          <p14:tracePt t="26660" x="1866900" y="3206750"/>
          <p14:tracePt t="26675" x="1873250" y="3206750"/>
          <p14:tracePt t="26690" x="1879600" y="3206750"/>
          <p14:tracePt t="26707" x="1885950" y="3206750"/>
          <p14:tracePt t="26723" x="1892300" y="3206750"/>
          <p14:tracePt t="26763" x="1898650" y="3206750"/>
          <p14:tracePt t="26778" x="1905000" y="3206750"/>
          <p14:tracePt t="26780" x="1911350" y="3206750"/>
          <p14:tracePt t="26790" x="1917700" y="3206750"/>
          <p14:tracePt t="26807" x="1936750" y="3206750"/>
          <p14:tracePt t="26823" x="1943100" y="3206750"/>
          <p14:tracePt t="26962" x="1949450" y="3200400"/>
          <p14:tracePt t="27002" x="1949450" y="3194050"/>
          <p14:tracePt t="27298" x="1955800" y="3194050"/>
          <p14:tracePt t="27306" x="1962150" y="3194050"/>
          <p14:tracePt t="27308" x="1981200" y="3194050"/>
          <p14:tracePt t="27323" x="1993900" y="3194050"/>
          <p14:tracePt t="27324" x="2019300" y="3194050"/>
          <p14:tracePt t="27340" x="2038350" y="3194050"/>
          <p14:tracePt t="27356" x="2057400" y="3194050"/>
          <p14:tracePt t="27373" x="2070100" y="3200400"/>
          <p14:tracePt t="27390" x="2082800" y="3200400"/>
          <p14:tracePt t="27407" x="2089150" y="3200400"/>
          <p14:tracePt t="27423" x="2101850" y="3200400"/>
          <p14:tracePt t="27464" x="2108200" y="3200400"/>
          <p14:tracePt t="27475" x="2114550" y="3200400"/>
          <p14:tracePt t="27476" x="2127250" y="3206750"/>
          <p14:tracePt t="27514" x="2133600" y="3206750"/>
          <p14:tracePt t="27530" x="2139950" y="3206750"/>
          <p14:tracePt t="27609" x="2146300" y="3206750"/>
          <p14:tracePt t="27617" x="2152650" y="3206750"/>
          <p14:tracePt t="27625" x="2159000" y="3206750"/>
          <p14:tracePt t="27641" x="2165350" y="3206750"/>
          <p14:tracePt t="27642" x="2178050" y="3206750"/>
          <p14:tracePt t="27656" x="2190750" y="3206750"/>
          <p14:tracePt t="27673" x="2209800" y="3206750"/>
          <p14:tracePt t="27690" x="2216150" y="3206750"/>
          <p14:tracePt t="27802" x="2216150" y="3213100"/>
          <p14:tracePt t="27842" x="2209800" y="3213100"/>
          <p14:tracePt t="27849" x="2203450" y="3213100"/>
          <p14:tracePt t="27858" x="2178050" y="3213100"/>
          <p14:tracePt t="27874" x="2159000" y="3213100"/>
          <p14:tracePt t="27876" x="2120900" y="3213100"/>
          <p14:tracePt t="27890" x="2082800" y="3213100"/>
          <p14:tracePt t="27906" x="2057400" y="3213100"/>
          <p14:tracePt t="27923" x="2051050" y="3213100"/>
          <p14:tracePt t="28009" x="2038350" y="3213100"/>
          <p14:tracePt t="28018" x="2032000" y="3213100"/>
          <p14:tracePt t="28026" x="2012950" y="3213100"/>
          <p14:tracePt t="28032" x="2006600" y="3213100"/>
          <p14:tracePt t="28040" x="2000250" y="3213100"/>
          <p14:tracePt t="28153" x="2012950" y="3213100"/>
          <p14:tracePt t="28165" x="2038350" y="3213100"/>
          <p14:tracePt t="28172" x="2063750" y="3213100"/>
          <p14:tracePt t="28173" x="2114550" y="3213100"/>
          <p14:tracePt t="28189" x="2171700" y="3213100"/>
          <p14:tracePt t="28206" x="2209800" y="3213100"/>
          <p14:tracePt t="28223" x="2228850" y="3213100"/>
          <p14:tracePt t="28240" x="2235200" y="3213100"/>
          <p14:tracePt t="28546" x="2228850" y="3213100"/>
          <p14:tracePt t="28554" x="2203450" y="3213100"/>
          <p14:tracePt t="28574" x="2190750" y="3213100"/>
          <p14:tracePt t="28576" x="2171700" y="3206750"/>
          <p14:tracePt t="28590" x="2146300" y="3206750"/>
          <p14:tracePt t="28606" x="2127250" y="3206750"/>
          <p14:tracePt t="28623" x="2120900" y="3206750"/>
          <p14:tracePt t="28640" x="2114550" y="3206750"/>
          <p14:tracePt t="28657" x="2108200" y="3206750"/>
          <p14:tracePt t="28673" x="2095500" y="3206750"/>
          <p14:tracePt t="28690" x="2089150" y="3206750"/>
          <p14:tracePt t="28706" x="2076450" y="3206750"/>
          <p14:tracePt t="28723" x="2070100" y="3200400"/>
          <p14:tracePt t="28740" x="2057400" y="3200400"/>
          <p14:tracePt t="28757" x="2051050" y="3200400"/>
          <p14:tracePt t="29042" x="2070100" y="3200400"/>
          <p14:tracePt t="29048" x="2082800" y="3200400"/>
          <p14:tracePt t="29058" x="2101850" y="3194050"/>
          <p14:tracePt t="29059" x="2152650" y="3181350"/>
          <p14:tracePt t="29074" x="2184400" y="3175000"/>
          <p14:tracePt t="29091" x="2209800" y="3155950"/>
          <p14:tracePt t="29106" x="2235200" y="3143250"/>
          <p14:tracePt t="29123" x="2254250" y="3130550"/>
          <p14:tracePt t="29140" x="2266950" y="3111500"/>
          <p14:tracePt t="29157" x="2286000" y="3092450"/>
          <p14:tracePt t="29173" x="2305050" y="3067050"/>
          <p14:tracePt t="29190" x="2324100" y="3054350"/>
          <p14:tracePt t="29206" x="2343150" y="3041650"/>
          <p14:tracePt t="29223" x="2362200" y="3022600"/>
          <p14:tracePt t="29240" x="2381250" y="3003550"/>
          <p14:tracePt t="29257" x="2393950" y="2984500"/>
          <p14:tracePt t="29273" x="2400300" y="2965450"/>
          <p14:tracePt t="29291" x="2400300" y="2959100"/>
          <p14:tracePt t="29306" x="2406650" y="2952750"/>
          <p14:tracePt t="29346" x="2406650" y="2946400"/>
          <p14:tracePt t="29356" x="2406650" y="2940050"/>
          <p14:tracePt t="29358" x="2406650" y="2933700"/>
          <p14:tracePt t="29373" x="2406650" y="2927350"/>
          <p14:tracePt t="29390" x="2406650" y="2921000"/>
          <p14:tracePt t="29406" x="2406650" y="2914650"/>
          <p14:tracePt t="30522" x="2406650" y="2908300"/>
          <p14:tracePt t="30530" x="2400300" y="2908300"/>
          <p14:tracePt t="30540" x="2393950" y="2908300"/>
          <p14:tracePt t="30541" x="2374900" y="2908300"/>
          <p14:tracePt t="30557" x="2368550" y="2901950"/>
          <p14:tracePt t="30574" x="2362200" y="2901950"/>
          <p14:tracePt t="32329" x="2362200" y="2895600"/>
          <p14:tracePt t="32345" x="2368550" y="2895600"/>
          <p14:tracePt t="32350" x="2374900" y="2895600"/>
          <p14:tracePt t="32358" x="2387600" y="2895600"/>
          <p14:tracePt t="32374" x="2393950" y="2895600"/>
          <p14:tracePt t="32545" x="2393950" y="2889250"/>
          <p14:tracePt t="32569" x="2381250" y="2889250"/>
          <p14:tracePt t="32617" x="2374900" y="2889250"/>
          <p14:tracePt t="32633" x="2374900" y="2882900"/>
          <p14:tracePt t="34528" x="2400300" y="2882900"/>
          <p14:tracePt t="34536" x="2451100" y="2882900"/>
          <p14:tracePt t="34547" x="2495550" y="2882900"/>
          <p14:tracePt t="34552" x="2546350" y="2882900"/>
          <p14:tracePt t="34559" x="2660650" y="2882900"/>
          <p14:tracePt t="34572" x="2781300" y="2895600"/>
          <p14:tracePt t="34589" x="2895600" y="2908300"/>
          <p14:tracePt t="34606" x="3022600" y="2921000"/>
          <p14:tracePt t="34622" x="3143250" y="2933700"/>
          <p14:tracePt t="34639" x="3282950" y="2933700"/>
          <p14:tracePt t="34655" x="3416300" y="2933700"/>
          <p14:tracePt t="34655" x="3479800" y="2933700"/>
          <p14:tracePt t="34673" x="3625850" y="2946400"/>
          <p14:tracePt t="34689" x="3778250" y="2971800"/>
          <p14:tracePt t="34705" x="3924300" y="2997200"/>
          <p14:tracePt t="34722" x="4076700" y="3016250"/>
          <p14:tracePt t="34738" x="4241800" y="3035300"/>
          <p14:tracePt t="34755" x="4406900" y="3060700"/>
          <p14:tracePt t="34772" x="4584700" y="3073400"/>
          <p14:tracePt t="34788" x="4756150" y="3073400"/>
          <p14:tracePt t="34805" x="4927600" y="3073400"/>
          <p14:tracePt t="34822" x="5080000" y="3073400"/>
          <p14:tracePt t="34838" x="5207000" y="3073400"/>
          <p14:tracePt t="34838" x="5251450" y="3073400"/>
          <p14:tracePt t="34857" x="5327650" y="3073400"/>
          <p14:tracePt t="34873" x="5391150" y="3073400"/>
          <p14:tracePt t="34889" x="5435600" y="3067050"/>
          <p14:tracePt t="34905" x="5461000" y="3067050"/>
          <p14:tracePt t="34923" x="5486400" y="3060700"/>
          <p14:tracePt t="34938" x="5511800" y="3060700"/>
          <p14:tracePt t="34956" x="5530850" y="3054350"/>
          <p14:tracePt t="34972" x="5568950" y="3048000"/>
          <p14:tracePt t="34989" x="5600700" y="3048000"/>
          <p14:tracePt t="35005" x="5632450" y="3035300"/>
          <p14:tracePt t="35022" x="5645150" y="3028950"/>
          <p14:tracePt t="35038" x="5651500" y="3028950"/>
          <p14:tracePt t="35073" x="5664200" y="3022600"/>
          <p14:tracePt t="35112" x="5670550" y="3022600"/>
          <p14:tracePt t="35112" x="5670550" y="3016250"/>
          <p14:tracePt t="35136" x="5676900" y="3009900"/>
          <p14:tracePt t="35168" x="5683250" y="3009900"/>
          <p14:tracePt t="35192" x="5689600" y="3003550"/>
          <p14:tracePt t="35328" x="5695950" y="2997200"/>
          <p14:tracePt t="35608" x="5689600" y="2997200"/>
          <p14:tracePt t="35624" x="5683250" y="2997200"/>
          <p14:tracePt t="35640" x="5676900" y="2997200"/>
          <p14:tracePt t="35657" x="5670550" y="2997200"/>
          <p14:tracePt t="35672" x="5670550" y="2990850"/>
          <p14:tracePt t="35689" x="5664200" y="2990850"/>
          <p14:tracePt t="35713" x="5657850" y="2990850"/>
          <p14:tracePt t="35721" x="5651500" y="2990850"/>
          <p14:tracePt t="35744" x="5645150" y="2990850"/>
          <p14:tracePt t="35768" x="5638800" y="2990850"/>
          <p14:tracePt t="35776" x="5632450" y="2990850"/>
          <p14:tracePt t="35800" x="5626100" y="2990850"/>
          <p14:tracePt t="36024" x="5638800" y="2990850"/>
          <p14:tracePt t="36032" x="5651500" y="2990850"/>
          <p14:tracePt t="36040" x="5676900" y="2990850"/>
          <p14:tracePt t="36056" x="5695950" y="2984500"/>
          <p14:tracePt t="36058" x="5702300" y="2984500"/>
          <p14:tracePt t="36071" x="5721350" y="2978150"/>
          <p14:tracePt t="36090" x="5727700" y="2978150"/>
          <p14:tracePt t="36105" x="5734050" y="2978150"/>
          <p14:tracePt t="36208" x="5740400" y="2978150"/>
          <p14:tracePt t="36216" x="5746750" y="2978150"/>
          <p14:tracePt t="36336" x="5753100" y="2978150"/>
          <p14:tracePt t="36464" x="5765800" y="2971800"/>
          <p14:tracePt t="36472" x="5791200" y="2965450"/>
          <p14:tracePt t="36480" x="5803900" y="2952750"/>
          <p14:tracePt t="36489" x="5829300" y="2946400"/>
          <p14:tracePt t="36505" x="5854700" y="2933700"/>
          <p14:tracePt t="36522" x="5873750" y="2927350"/>
          <p14:tracePt t="36538" x="5892800" y="2921000"/>
          <p14:tracePt t="36555" x="5899150" y="2914650"/>
          <p14:tracePt t="36572" x="5905500" y="2914650"/>
          <p14:tracePt t="36640" x="5918200" y="2914650"/>
          <p14:tracePt t="36656" x="5930900" y="2908300"/>
          <p14:tracePt t="36672" x="5937250" y="2901950"/>
          <p14:tracePt t="36688" x="5949950" y="2901950"/>
          <p14:tracePt t="36695" x="5956300" y="2901950"/>
          <p14:tracePt t="36728" x="5962650" y="2901950"/>
          <p14:tracePt t="36736" x="5969000" y="2895600"/>
          <p14:tracePt t="37937" x="5962650" y="2895600"/>
          <p14:tracePt t="37944" x="5943600" y="2895600"/>
          <p14:tracePt t="37952" x="5899150" y="2895600"/>
          <p14:tracePt t="37963" x="5867400" y="2895600"/>
          <p14:tracePt t="37973" x="5797550" y="2895600"/>
          <p14:tracePt t="37990" x="5791200" y="2895600"/>
          <p14:tracePt t="38006" x="5708650" y="2895600"/>
          <p14:tracePt t="38021" x="5581650" y="2895600"/>
          <p14:tracePt t="38039" x="5473700" y="2914650"/>
          <p14:tracePt t="38055" x="5270500" y="2933700"/>
          <p14:tracePt t="38073" x="5118100" y="2940050"/>
          <p14:tracePt t="38088" x="5105400" y="2940050"/>
          <p14:tracePt t="38105" x="5003800" y="2940050"/>
          <p14:tracePt t="38122" x="4857750" y="2940050"/>
          <p14:tracePt t="38138" x="4705350" y="2940050"/>
          <p14:tracePt t="38155" x="4603750" y="2940050"/>
          <p14:tracePt t="38172" x="4483100" y="2940050"/>
          <p14:tracePt t="38188" x="4419600" y="2940050"/>
          <p14:tracePt t="38205" x="4324350" y="2940050"/>
          <p14:tracePt t="38222" x="4273550" y="2940050"/>
          <p14:tracePt t="38238" x="4184650" y="2940050"/>
          <p14:tracePt t="38238" x="4159250" y="2940050"/>
          <p14:tracePt t="38256" x="4108450" y="2940050"/>
          <p14:tracePt t="38272" x="4019550" y="2959100"/>
          <p14:tracePt t="38289" x="3911600" y="2959100"/>
          <p14:tracePt t="38305" x="3803650" y="2959100"/>
          <p14:tracePt t="38322" x="3689350" y="2959100"/>
          <p14:tracePt t="38338" x="3594100" y="2959100"/>
          <p14:tracePt t="38355" x="3486150" y="2959100"/>
          <p14:tracePt t="38371" x="3390900" y="2959100"/>
          <p14:tracePt t="38389" x="3314700" y="2959100"/>
          <p14:tracePt t="38405" x="3257550" y="2959100"/>
          <p14:tracePt t="38422" x="3213100" y="2959100"/>
          <p14:tracePt t="38438" x="3175000" y="2959100"/>
          <p14:tracePt t="38455" x="3130550" y="2959100"/>
          <p14:tracePt t="38473" x="3092450" y="2959100"/>
          <p14:tracePt t="38489" x="3048000" y="2965450"/>
          <p14:tracePt t="38505" x="2978150" y="2965450"/>
          <p14:tracePt t="38521" x="2895600" y="2965450"/>
          <p14:tracePt t="38538" x="2794000" y="2971800"/>
          <p14:tracePt t="38554" x="2781300" y="2971800"/>
          <p14:tracePt t="38572" x="2724150" y="2978150"/>
          <p14:tracePt t="38588" x="2692400" y="2984500"/>
          <p14:tracePt t="38605" x="2667000" y="2990850"/>
          <p14:tracePt t="38622" x="2654300" y="2997200"/>
          <p14:tracePt t="38638" x="2647950" y="3003550"/>
          <p14:tracePt t="38655" x="2635250" y="3009900"/>
          <p14:tracePt t="38673" x="2622550" y="3016250"/>
          <p14:tracePt t="38689" x="2609850" y="3022600"/>
          <p14:tracePt t="38705" x="2590800" y="3035300"/>
          <p14:tracePt t="38722" x="2584450" y="3041650"/>
          <p14:tracePt t="38738" x="2571750" y="3041650"/>
          <p14:tracePt t="38755" x="2565400" y="3054350"/>
          <p14:tracePt t="38772" x="2559050" y="3054350"/>
          <p14:tracePt t="38789" x="2546350" y="3060700"/>
          <p14:tracePt t="38805" x="2533650" y="3067050"/>
          <p14:tracePt t="38822" x="2533650" y="3073400"/>
          <p14:tracePt t="38838" x="2527300" y="3073400"/>
          <p14:tracePt t="38855" x="2514600" y="3086100"/>
          <p14:tracePt t="38872" x="2501900" y="3086100"/>
          <p14:tracePt t="38888" x="2501900" y="3092450"/>
          <p14:tracePt t="39247" x="2508250" y="3092450"/>
          <p14:tracePt t="39264" x="2514600" y="3092450"/>
          <p14:tracePt t="39288" x="2520950" y="3092450"/>
          <p14:tracePt t="39290" x="2527300" y="3092450"/>
          <p14:tracePt t="39305" x="2533650" y="3092450"/>
          <p14:tracePt t="39310" x="2571750" y="3098800"/>
          <p14:tracePt t="39321" x="2609850" y="3111500"/>
          <p14:tracePt t="39338" x="2673350" y="3111500"/>
          <p14:tracePt t="39355" x="2749550" y="3117850"/>
          <p14:tracePt t="39372" x="2857500" y="3117850"/>
          <p14:tracePt t="39389" x="2984500" y="3124200"/>
          <p14:tracePt t="39405" x="3130550" y="3124200"/>
          <p14:tracePt t="39422" x="3295650" y="3124200"/>
          <p14:tracePt t="39438" x="3479800" y="3124200"/>
          <p14:tracePt t="39455" x="3759200" y="3124200"/>
          <p14:tracePt t="39473" x="3930650" y="3124200"/>
          <p14:tracePt t="39489" x="4076700" y="3124200"/>
          <p14:tracePt t="39505" x="4171950" y="3124200"/>
          <p14:tracePt t="39522" x="4235450" y="3124200"/>
          <p14:tracePt t="39538" x="4286250" y="3124200"/>
          <p14:tracePt t="39555" x="4305300" y="3124200"/>
          <p14:tracePt t="39571" x="4330700" y="3124200"/>
          <p14:tracePt t="39588" x="4368800" y="3124200"/>
          <p14:tracePt t="39605" x="4406900" y="3124200"/>
          <p14:tracePt t="39622" x="4445000" y="3124200"/>
          <p14:tracePt t="39638" x="4483100" y="3124200"/>
          <p14:tracePt t="39655" x="4514850" y="3124200"/>
          <p14:tracePt t="39671" x="4552950" y="3124200"/>
          <p14:tracePt t="39689" x="4565650" y="3124200"/>
          <p14:tracePt t="39705" x="4578350" y="3124200"/>
          <p14:tracePt t="39752" x="4584700" y="3124200"/>
          <p14:tracePt t="41057" x="4597400" y="3124200"/>
          <p14:tracePt t="41065" x="4610100" y="3124200"/>
          <p14:tracePt t="41073" x="4629150" y="3124200"/>
          <p14:tracePt t="41075" x="4679950" y="3124200"/>
          <p14:tracePt t="41090" x="4737100" y="3124200"/>
          <p14:tracePt t="41107" x="4806950" y="3124200"/>
          <p14:tracePt t="41123" x="4870450" y="3124200"/>
          <p14:tracePt t="41139" x="4927600" y="3124200"/>
          <p14:tracePt t="41156" x="4991100" y="3124200"/>
          <p14:tracePt t="41172" x="5029200" y="3124200"/>
          <p14:tracePt t="41189" x="5073650" y="3124200"/>
          <p14:tracePt t="41206" x="5111750" y="3124200"/>
          <p14:tracePt t="41222" x="5130800" y="3124200"/>
          <p14:tracePt t="41239" x="5149850" y="3124200"/>
          <p14:tracePt t="41256" x="5156200" y="3124200"/>
          <p14:tracePt t="41273" x="5162550" y="3124200"/>
          <p14:tracePt t="41289" x="5168900" y="3124200"/>
          <p14:tracePt t="41306" x="5175250" y="3124200"/>
          <p14:tracePt t="41322" x="5181600" y="3124200"/>
          <p14:tracePt t="41339" x="5194300" y="3124200"/>
          <p14:tracePt t="41356" x="5200650" y="3124200"/>
          <p14:tracePt t="41372" x="5213350" y="3124200"/>
          <p14:tracePt t="41389" x="5219700" y="3124200"/>
          <p14:tracePt t="41406" x="5226050" y="3124200"/>
          <p14:tracePt t="41422" x="5238750" y="3124200"/>
          <p14:tracePt t="41439" x="5257800" y="3124200"/>
          <p14:tracePt t="41439" x="5264150" y="3124200"/>
          <p14:tracePt t="41457" x="5270500" y="3124200"/>
          <p14:tracePt t="41473" x="5283200" y="3124200"/>
          <p14:tracePt t="41513" x="5289550" y="3124200"/>
          <p14:tracePt t="41529" x="5295900" y="3124200"/>
          <p14:tracePt t="41539" x="5302250" y="3124200"/>
          <p14:tracePt t="41540" x="5308600" y="3124200"/>
          <p14:tracePt t="41556" x="5321300" y="3124200"/>
          <p14:tracePt t="41572" x="5327650" y="3124200"/>
          <p14:tracePt t="41589" x="5346700" y="3124200"/>
          <p14:tracePt t="41605" x="5359400" y="3124200"/>
          <p14:tracePt t="41622" x="5372100" y="3124200"/>
          <p14:tracePt t="41639" x="5391150" y="3124200"/>
          <p14:tracePt t="41656" x="5403850" y="3117850"/>
          <p14:tracePt t="41673" x="5429250" y="3111500"/>
          <p14:tracePt t="41690" x="5448300" y="3111500"/>
          <p14:tracePt t="41706" x="5467350" y="3111500"/>
          <p14:tracePt t="41723" x="5499100" y="3111500"/>
          <p14:tracePt t="41739" x="5537200" y="3105150"/>
          <p14:tracePt t="41756" x="5588000" y="3105150"/>
          <p14:tracePt t="41772" x="5645150" y="3105150"/>
          <p14:tracePt t="41789" x="5708650" y="3092450"/>
          <p14:tracePt t="41806" x="5791200" y="3092450"/>
          <p14:tracePt t="41823" x="5867400" y="3092450"/>
          <p14:tracePt t="41839" x="5937250" y="3092450"/>
          <p14:tracePt t="41856" x="6007100" y="3092450"/>
          <p14:tracePt t="41873" x="6045200" y="3086100"/>
          <p14:tracePt t="41889" x="6064250" y="3079750"/>
          <p14:tracePt t="41906" x="6070600" y="3079750"/>
          <p14:tracePt t="41922" x="6076950" y="3079750"/>
          <p14:tracePt t="42472" x="6070600" y="3079750"/>
          <p14:tracePt t="42482" x="6038850" y="3079750"/>
          <p14:tracePt t="42490" x="6007100" y="3079750"/>
          <p14:tracePt t="42492" x="5873750" y="3092450"/>
          <p14:tracePt t="42507" x="5695950" y="3117850"/>
          <p14:tracePt t="42523" x="5416550" y="3136900"/>
          <p14:tracePt t="42539" x="5162550" y="3149600"/>
          <p14:tracePt t="42556" x="4813300" y="3149600"/>
          <p14:tracePt t="42572" x="4476750" y="3149600"/>
          <p14:tracePt t="42589" x="4178300" y="3175000"/>
          <p14:tracePt t="42606" x="3911600" y="3213100"/>
          <p14:tracePt t="42623" x="3714750" y="3244850"/>
          <p14:tracePt t="42639" x="3549650" y="3263900"/>
          <p14:tracePt t="42655" x="3384550" y="3282950"/>
          <p14:tracePt t="42672" x="3143250" y="3314700"/>
          <p14:tracePt t="42690" x="2978150" y="3327400"/>
          <p14:tracePt t="42706" x="2819400" y="3352800"/>
          <p14:tracePt t="42722" x="2686050" y="3359150"/>
          <p14:tracePt t="42739" x="2590800" y="3365500"/>
          <p14:tracePt t="42756" x="2527300" y="3371850"/>
          <p14:tracePt t="42772" x="2495550" y="3371850"/>
          <p14:tracePt t="42788" x="2476500" y="3371850"/>
          <p14:tracePt t="42806" x="2463800" y="3371850"/>
          <p14:tracePt t="42823" x="2444750" y="3371850"/>
          <p14:tracePt t="42839" x="2425700" y="3371850"/>
          <p14:tracePt t="42856" x="2393950" y="3371850"/>
          <p14:tracePt t="42873" x="2374900" y="3371850"/>
          <p14:tracePt t="42889" x="2368550" y="3371850"/>
          <p14:tracePt t="43025" x="2374900" y="3371850"/>
          <p14:tracePt t="43032" x="2381250" y="3371850"/>
          <p14:tracePt t="43049" x="2387600" y="3371850"/>
          <p14:tracePt t="43064" x="2400300" y="3371850"/>
          <p14:tracePt t="43072" x="2406650" y="3371850"/>
          <p14:tracePt t="43081" x="2413000" y="3371850"/>
          <p14:tracePt t="43089" x="2425700" y="3371850"/>
          <p14:tracePt t="43106" x="2438400" y="3371850"/>
          <p14:tracePt t="43122" x="2444750" y="3371850"/>
          <p14:tracePt t="43140" x="2463800" y="3371850"/>
          <p14:tracePt t="43156" x="2482850" y="3365500"/>
          <p14:tracePt t="43173" x="2501900" y="3365500"/>
          <p14:tracePt t="43189" x="2533650" y="3365500"/>
          <p14:tracePt t="43206" x="2559050" y="3365500"/>
          <p14:tracePt t="43222" x="2584450" y="3365500"/>
          <p14:tracePt t="43239" x="2628900" y="3365500"/>
          <p14:tracePt t="43256" x="2686050" y="3365500"/>
          <p14:tracePt t="43273" x="2736850" y="3365500"/>
          <p14:tracePt t="43289" x="2794000" y="3365500"/>
          <p14:tracePt t="43306" x="2844800" y="3365500"/>
          <p14:tracePt t="43322" x="2908300" y="3365500"/>
          <p14:tracePt t="43339" x="2984500" y="3365500"/>
          <p14:tracePt t="43356" x="3067050" y="3365500"/>
          <p14:tracePt t="43372" x="3149600" y="3365500"/>
          <p14:tracePt t="43389" x="3251200" y="3365500"/>
          <p14:tracePt t="43406" x="3321050" y="3365500"/>
          <p14:tracePt t="43422" x="3378200" y="3365500"/>
          <p14:tracePt t="43439" x="3435350" y="3365500"/>
          <p14:tracePt t="43455" x="3498850" y="3365500"/>
          <p14:tracePt t="43474" x="3530600" y="3365500"/>
          <p14:tracePt t="43489" x="3568700" y="3365500"/>
          <p14:tracePt t="43506" x="3600450" y="3365500"/>
          <p14:tracePt t="43523" x="3632200" y="3365500"/>
          <p14:tracePt t="43539" x="3670300" y="3365500"/>
          <p14:tracePt t="43556" x="3702050" y="3365500"/>
          <p14:tracePt t="43573" x="3733800" y="3365500"/>
          <p14:tracePt t="43589" x="3765550" y="3365500"/>
          <p14:tracePt t="43606" x="3790950" y="3365500"/>
          <p14:tracePt t="43622" x="3816350" y="3365500"/>
          <p14:tracePt t="43639" x="3841750" y="3365500"/>
          <p14:tracePt t="43656" x="3873500" y="3365500"/>
          <p14:tracePt t="43672" x="3917950" y="3365500"/>
          <p14:tracePt t="43689" x="3943350" y="3365500"/>
          <p14:tracePt t="43706" x="3962400" y="3365500"/>
          <p14:tracePt t="43722" x="3981450" y="3365500"/>
          <p14:tracePt t="43739" x="3987800" y="3359150"/>
          <p14:tracePt t="43756" x="3994150" y="3359150"/>
          <p14:tracePt t="43772" x="4000500" y="3359150"/>
          <p14:tracePt t="43789" x="4006850" y="3352800"/>
          <p14:tracePt t="43825" x="4013200" y="3352800"/>
          <p14:tracePt t="43889" x="4025900" y="3352800"/>
          <p14:tracePt t="43904" x="4032250" y="3352800"/>
          <p14:tracePt t="43906" x="4038600" y="3352800"/>
          <p14:tracePt t="43922" x="4044950" y="3352800"/>
          <p14:tracePt t="43923" x="4057650" y="3352800"/>
          <p14:tracePt t="43939" x="4070350" y="3346450"/>
          <p14:tracePt t="43955" x="4083050" y="3340100"/>
          <p14:tracePt t="43973" x="4108450" y="3340100"/>
          <p14:tracePt t="43990" x="4140200" y="3340100"/>
          <p14:tracePt t="44006" x="4184650" y="3340100"/>
          <p14:tracePt t="44023" x="4229100" y="3340100"/>
          <p14:tracePt t="44039" x="4286250" y="3340100"/>
          <p14:tracePt t="44056" x="4375150" y="3340100"/>
          <p14:tracePt t="44074" x="4419600" y="3340100"/>
          <p14:tracePt t="44089" x="4451350" y="3340100"/>
          <p14:tracePt t="44106" x="4470400" y="3340100"/>
          <p14:tracePt t="44122" x="4483100" y="3340100"/>
          <p14:tracePt t="44139" x="4489450" y="3340100"/>
          <p14:tracePt t="44156" x="4502150" y="3340100"/>
          <p14:tracePt t="44173" x="4508500" y="3340100"/>
          <p14:tracePt t="45336" x="4514850" y="3340100"/>
          <p14:tracePt t="45345" x="4521200" y="3340100"/>
          <p14:tracePt t="45400" x="4533900" y="3340100"/>
          <p14:tracePt t="45408" x="4552950" y="3340100"/>
          <p14:tracePt t="45423" x="4591050" y="3333750"/>
          <p14:tracePt t="45424" x="4616450" y="3333750"/>
          <p14:tracePt t="45440" x="4667250" y="3333750"/>
          <p14:tracePt t="45456" x="4711700" y="3333750"/>
          <p14:tracePt t="45472" x="4756150" y="3333750"/>
          <p14:tracePt t="45489" x="4781550" y="3333750"/>
          <p14:tracePt t="45506" x="4806950" y="3333750"/>
          <p14:tracePt t="45523" x="4826000" y="3333750"/>
          <p14:tracePt t="45539" x="4864100" y="3333750"/>
          <p14:tracePt t="45556" x="4889500" y="3333750"/>
          <p14:tracePt t="45572" x="4914900" y="3333750"/>
          <p14:tracePt t="45589" x="4940300" y="3333750"/>
          <p14:tracePt t="45605" x="4959350" y="3333750"/>
          <p14:tracePt t="45622" x="4978400" y="3333750"/>
          <p14:tracePt t="45672" x="4984750" y="3333750"/>
          <p14:tracePt t="45679" x="4991100" y="3333750"/>
          <p14:tracePt t="45689" x="4997450" y="3333750"/>
          <p14:tracePt t="45691" x="5016500" y="3333750"/>
          <p14:tracePt t="45706" x="5029200" y="3333750"/>
          <p14:tracePt t="45722" x="5035550" y="3333750"/>
          <p14:tracePt t="45738" x="5048250" y="3333750"/>
          <p14:tracePt t="45776" x="5054600" y="3333750"/>
          <p14:tracePt t="45793" x="5054600" y="3327400"/>
          <p14:tracePt t="45809" x="5067300" y="3327400"/>
          <p14:tracePt t="45810" x="5073650" y="3327400"/>
          <p14:tracePt t="45822" x="5086350" y="3327400"/>
          <p14:tracePt t="45839" x="5105400" y="3327400"/>
          <p14:tracePt t="45856" x="5130800" y="3327400"/>
          <p14:tracePt t="45873" x="5143500" y="3327400"/>
          <p14:tracePt t="45889" x="5156200" y="3327400"/>
          <p14:tracePt t="45905" x="5175250" y="3327400"/>
          <p14:tracePt t="45922" x="5187950" y="3327400"/>
          <p14:tracePt t="45939" x="5200650" y="3327400"/>
          <p14:tracePt t="45976" x="5207000" y="3327400"/>
          <p14:tracePt t="45978" x="5213350" y="3327400"/>
          <p14:tracePt t="45989" x="5219700" y="3327400"/>
          <p14:tracePt t="46005" x="5226050" y="3327400"/>
          <p14:tracePt t="46023" x="5238750" y="3327400"/>
          <p14:tracePt t="46039" x="5245100" y="3327400"/>
          <p14:tracePt t="46088" x="5251450" y="3327400"/>
          <p14:tracePt t="46097" x="5257800" y="3327400"/>
          <p14:tracePt t="46104" x="5276850" y="3327400"/>
          <p14:tracePt t="46122" x="5289550" y="3327400"/>
          <p14:tracePt t="46124" x="5321300" y="3327400"/>
          <p14:tracePt t="46139" x="5359400" y="3327400"/>
          <p14:tracePt t="46156" x="5397500" y="3327400"/>
          <p14:tracePt t="46172" x="5461000" y="3327400"/>
          <p14:tracePt t="46189" x="5505450" y="3327400"/>
          <p14:tracePt t="46205" x="5543550" y="3327400"/>
          <p14:tracePt t="46222" x="5575300" y="3321050"/>
          <p14:tracePt t="46239" x="5600700" y="3321050"/>
          <p14:tracePt t="46256" x="5619750" y="3321050"/>
          <p14:tracePt t="46272" x="5645150" y="3321050"/>
          <p14:tracePt t="46289" x="5670550" y="3321050"/>
          <p14:tracePt t="46305" x="5689600" y="3321050"/>
          <p14:tracePt t="46322" x="5708650" y="3314700"/>
          <p14:tracePt t="46339" x="5721350" y="3314700"/>
          <p14:tracePt t="46356" x="5727700" y="3314700"/>
          <p14:tracePt t="46372" x="5734050" y="3314700"/>
          <p14:tracePt t="46389" x="5740400" y="3308350"/>
          <p14:tracePt t="46433" x="5746750" y="3308350"/>
          <p14:tracePt t="46449" x="5753100" y="3308350"/>
          <p14:tracePt t="46455" x="5759450" y="3308350"/>
          <p14:tracePt t="46488" x="5765800" y="3308350"/>
          <p14:tracePt t="46849" x="5759450" y="3308350"/>
          <p14:tracePt t="46857" x="5740400" y="3308350"/>
          <p14:tracePt t="46873" x="5721350" y="3308350"/>
          <p14:tracePt t="46875" x="5651500" y="3308350"/>
          <p14:tracePt t="46889" x="5530850" y="3308350"/>
          <p14:tracePt t="46905" x="5372100" y="3308350"/>
          <p14:tracePt t="46922" x="5200650" y="3308350"/>
          <p14:tracePt t="46939" x="5054600" y="3308350"/>
          <p14:tracePt t="46955" x="5041900" y="3308350"/>
          <p14:tracePt t="46972" x="4857750" y="3308350"/>
          <p14:tracePt t="46989" x="4686300" y="3308350"/>
          <p14:tracePt t="47006" x="4483100" y="3308350"/>
          <p14:tracePt t="47023" x="4298950" y="3321050"/>
          <p14:tracePt t="47039" x="4191000" y="3327400"/>
          <p14:tracePt t="47055" x="3943350" y="3327400"/>
          <p14:tracePt t="47073" x="3771900" y="3327400"/>
          <p14:tracePt t="47089" x="3695700" y="3327400"/>
          <p14:tracePt t="47106" x="3670300" y="3327400"/>
          <p14:tracePt t="47122" x="3587750" y="3327400"/>
          <p14:tracePt t="47139" x="3536950" y="3327400"/>
          <p14:tracePt t="47156" x="3492500" y="3327400"/>
          <p14:tracePt t="47172" x="3473450" y="3327400"/>
          <p14:tracePt t="47189" x="3454400" y="3327400"/>
          <p14:tracePt t="47206" x="3441700" y="3327400"/>
          <p14:tracePt t="47222" x="3429000" y="3327400"/>
          <p14:tracePt t="47239" x="3403600" y="3327400"/>
          <p14:tracePt t="47255" x="3365500" y="3333750"/>
          <p14:tracePt t="47273" x="3346450" y="3333750"/>
          <p14:tracePt t="47289" x="3321050" y="3333750"/>
          <p14:tracePt t="47306" x="3270250" y="3333750"/>
          <p14:tracePt t="47322" x="3206750" y="3346450"/>
          <p14:tracePt t="47339" x="3136900" y="3359150"/>
          <p14:tracePt t="47355" x="3060700" y="3365500"/>
          <p14:tracePt t="47372" x="2971800" y="3378200"/>
          <p14:tracePt t="47389" x="2870200" y="3390900"/>
          <p14:tracePt t="47406" x="2762250" y="3409950"/>
          <p14:tracePt t="47422" x="2673350" y="3422650"/>
          <p14:tracePt t="47439" x="2597150" y="3435350"/>
          <p14:tracePt t="47455" x="2514600" y="3454400"/>
          <p14:tracePt t="47473" x="2470150" y="3454400"/>
          <p14:tracePt t="47489" x="2425700" y="3473450"/>
          <p14:tracePt t="47506" x="2387600" y="3479800"/>
          <p14:tracePt t="47522" x="2362200" y="3492500"/>
          <p14:tracePt t="47539" x="2330450" y="3498850"/>
          <p14:tracePt t="47556" x="2311400" y="3505200"/>
          <p14:tracePt t="47572" x="2305050" y="3511550"/>
          <p14:tracePt t="47589" x="2292350" y="3511550"/>
          <p14:tracePt t="47606" x="2279650" y="3524250"/>
          <p14:tracePt t="47622" x="2273300" y="3524250"/>
          <p14:tracePt t="47655" x="2266950" y="3524250"/>
          <p14:tracePt t="47657" x="2266950" y="3530600"/>
          <p14:tracePt t="47697" x="2260600" y="3530600"/>
          <p14:tracePt t="47721" x="2260600" y="3536950"/>
          <p14:tracePt t="47730" x="2260600" y="3543300"/>
          <p14:tracePt t="47752" x="2260600" y="3549650"/>
          <p14:tracePt t="47776" x="2266950" y="3549650"/>
          <p14:tracePt t="47784" x="2273300" y="3549650"/>
          <p14:tracePt t="47784" x="2279650" y="3556000"/>
          <p14:tracePt t="47800" x="2292350" y="3562350"/>
          <p14:tracePt t="47808" x="2298700" y="3562350"/>
          <p14:tracePt t="47821" x="2317750" y="3562350"/>
          <p14:tracePt t="47824" x="2355850" y="3562350"/>
          <p14:tracePt t="47839" x="2413000" y="3562350"/>
          <p14:tracePt t="47855" x="2527300" y="3562350"/>
          <p14:tracePt t="47873" x="2597150" y="3562350"/>
          <p14:tracePt t="47889" x="2641600" y="3562350"/>
          <p14:tracePt t="47906" x="2686050" y="3562350"/>
          <p14:tracePt t="47922" x="2724150" y="3562350"/>
          <p14:tracePt t="47939" x="2749550" y="3562350"/>
          <p14:tracePt t="47955" x="2774950" y="3556000"/>
          <p14:tracePt t="47972" x="2787650" y="3556000"/>
          <p14:tracePt t="47989" x="2794000" y="3556000"/>
          <p14:tracePt t="48006" x="2813050" y="3556000"/>
          <p14:tracePt t="48022" x="2819400" y="3556000"/>
          <p14:tracePt t="48040" x="2825750" y="3556000"/>
          <p14:tracePt t="48055" x="2838450" y="3556000"/>
          <p14:tracePt t="48073" x="2844800" y="3556000"/>
          <p14:tracePt t="48090" x="2857500" y="3556000"/>
          <p14:tracePt t="48106" x="2863850" y="3556000"/>
          <p14:tracePt t="48123" x="2876550" y="3556000"/>
          <p14:tracePt t="48139" x="2882900" y="3556000"/>
          <p14:tracePt t="48156" x="2895600" y="3556000"/>
          <p14:tracePt t="48172" x="2901950" y="3556000"/>
          <p14:tracePt t="48189" x="2914650" y="3556000"/>
          <p14:tracePt t="48205" x="2921000" y="3556000"/>
          <p14:tracePt t="48222" x="2940050" y="3556000"/>
          <p14:tracePt t="48239" x="2959100" y="3556000"/>
          <p14:tracePt t="48256" x="2965450" y="3556000"/>
          <p14:tracePt t="48272" x="2984500" y="3556000"/>
          <p14:tracePt t="48289" x="2990850" y="3556000"/>
          <p14:tracePt t="48305" x="3003550" y="3556000"/>
          <p14:tracePt t="48322" x="3016250" y="3556000"/>
          <p14:tracePt t="48339" x="3022600" y="3556000"/>
          <p14:tracePt t="48377" x="3028950" y="3556000"/>
          <p14:tracePt t="48389" x="3035300" y="3556000"/>
          <p14:tracePt t="49089" x="3028950" y="3556000"/>
          <p14:tracePt t="49096" x="3022600" y="3556000"/>
          <p14:tracePt t="49104" x="3003550" y="3556000"/>
          <p14:tracePt t="49128" x="2997200" y="3556000"/>
          <p14:tracePt t="49138" x="2990850" y="3556000"/>
          <p14:tracePt t="49140" x="2971800" y="3556000"/>
          <p14:tracePt t="49155" x="2965450" y="3556000"/>
          <p14:tracePt t="49171" x="2959100" y="3556000"/>
          <p14:tracePt t="49188" x="2952750" y="3556000"/>
          <p14:tracePt t="49205" x="2940050" y="3556000"/>
          <p14:tracePt t="49222" x="2927350" y="3556000"/>
          <p14:tracePt t="49238" x="2914650" y="3556000"/>
          <p14:tracePt t="49255" x="2901950" y="3556000"/>
          <p14:tracePt t="49273" x="2882900" y="3556000"/>
          <p14:tracePt t="49289" x="2876550" y="3556000"/>
          <p14:tracePt t="49352" x="2870200" y="3556000"/>
          <p14:tracePt t="49384" x="2863850" y="3556000"/>
          <p14:tracePt t="49849" x="2870200" y="3556000"/>
          <p14:tracePt t="49856" x="2882900" y="3556000"/>
          <p14:tracePt t="49871" x="2901950" y="3556000"/>
          <p14:tracePt t="49882" x="2914650" y="3556000"/>
          <p14:tracePt t="49890" x="2952750" y="3556000"/>
          <p14:tracePt t="49905" x="3009900" y="3556000"/>
          <p14:tracePt t="49922" x="3060700" y="3556000"/>
          <p14:tracePt t="49939" x="3105150" y="3556000"/>
          <p14:tracePt t="49955" x="3168650" y="3556000"/>
          <p14:tracePt t="49972" x="3232150" y="3556000"/>
          <p14:tracePt t="49989" x="3295650" y="3556000"/>
          <p14:tracePt t="50006" x="3371850" y="3556000"/>
          <p14:tracePt t="50022" x="3441700" y="3556000"/>
          <p14:tracePt t="50039" x="3511550" y="3556000"/>
          <p14:tracePt t="50055" x="3587750" y="3556000"/>
          <p14:tracePt t="50074" x="3625850" y="3556000"/>
          <p14:tracePt t="50089" x="3657600" y="3556000"/>
          <p14:tracePt t="50106" x="3689350" y="3556000"/>
          <p14:tracePt t="50122" x="3727450" y="3556000"/>
          <p14:tracePt t="50139" x="3759200" y="3556000"/>
          <p14:tracePt t="50156" x="3797300" y="3556000"/>
          <p14:tracePt t="50173" x="3835400" y="3556000"/>
          <p14:tracePt t="50189" x="3879850" y="3556000"/>
          <p14:tracePt t="50206" x="3917950" y="3556000"/>
          <p14:tracePt t="50222" x="3962400" y="3556000"/>
          <p14:tracePt t="50239" x="3994150" y="3556000"/>
          <p14:tracePt t="50255" x="4038600" y="3556000"/>
          <p14:tracePt t="50273" x="4070350" y="3556000"/>
          <p14:tracePt t="50289" x="4089400" y="3556000"/>
          <p14:tracePt t="50306" x="4108450" y="3556000"/>
          <p14:tracePt t="50322" x="4121150" y="3556000"/>
          <p14:tracePt t="50339" x="4133850" y="3556000"/>
          <p14:tracePt t="50355" x="4146550" y="3556000"/>
          <p14:tracePt t="50372" x="4159250" y="3556000"/>
          <p14:tracePt t="50389" x="4171950" y="3556000"/>
          <p14:tracePt t="50406" x="4184650" y="3556000"/>
          <p14:tracePt t="50422" x="4191000" y="3556000"/>
          <p14:tracePt t="50439" x="4203700" y="3556000"/>
          <p14:tracePt t="50455" x="4210050" y="3556000"/>
          <p14:tracePt t="50504" x="4216400" y="3556000"/>
          <p14:tracePt t="50839" x="4222750" y="3556000"/>
          <p14:tracePt t="50848" x="4235450" y="3556000"/>
          <p14:tracePt t="50852" x="4241800" y="3556000"/>
          <p14:tracePt t="50861" x="4248150" y="3556000"/>
          <p14:tracePt t="50871" x="4279900" y="3549650"/>
          <p14:tracePt t="50888" x="4292600" y="3543300"/>
          <p14:tracePt t="50905" x="4349750" y="3543300"/>
          <p14:tracePt t="50922" x="4406900" y="3543300"/>
          <p14:tracePt t="50939" x="4451350" y="3543300"/>
          <p14:tracePt t="50955" x="4495800" y="3543300"/>
          <p14:tracePt t="50972" x="4514850" y="3543300"/>
          <p14:tracePt t="50988" x="4546600" y="3543300"/>
          <p14:tracePt t="51005" x="4559300" y="3543300"/>
          <p14:tracePt t="51022" x="4572000" y="3543300"/>
          <p14:tracePt t="51039" x="4578350" y="3543300"/>
          <p14:tracePt t="51055" x="4584700" y="3543300"/>
          <p14:tracePt t="51072" x="4597400" y="3543300"/>
          <p14:tracePt t="51090" x="4603750" y="3543300"/>
          <p14:tracePt t="51105" x="4616450" y="3543300"/>
          <p14:tracePt t="51122" x="4622800" y="3543300"/>
          <p14:tracePt t="51139" x="4629150" y="3543300"/>
          <p14:tracePt t="51155" x="4635500" y="3543300"/>
          <p14:tracePt t="51172" x="4641850" y="3536950"/>
          <p14:tracePt t="51463" x="4648200" y="3536950"/>
          <p14:tracePt t="51472" x="4679950" y="3536950"/>
          <p14:tracePt t="51484" x="4718050" y="3536950"/>
          <p14:tracePt t="51484" x="4737100" y="3536950"/>
          <p14:tracePt t="51489" x="4749800" y="3536950"/>
          <p14:tracePt t="51505" x="4762500" y="3536950"/>
          <p14:tracePt t="51507" x="4787900" y="3530600"/>
          <p14:tracePt t="51522" x="4806950" y="3524250"/>
          <p14:tracePt t="51539" x="4813300" y="3524250"/>
          <p14:tracePt t="51556" x="4826000" y="3524250"/>
          <p14:tracePt t="51572" x="4838700" y="3524250"/>
          <p14:tracePt t="51589" x="4845050" y="3524250"/>
          <p14:tracePt t="51605" x="4851400" y="3524250"/>
          <p14:tracePt t="51640" x="4857750" y="3524250"/>
          <p14:tracePt t="51673" x="4864100" y="3524250"/>
          <p14:tracePt t="51777" x="4870450" y="3524250"/>
          <p14:tracePt t="51792" x="4876800" y="3524250"/>
          <p14:tracePt t="51800" x="4883150" y="3524250"/>
          <p14:tracePt t="51825" x="4889500" y="3524250"/>
          <p14:tracePt t="51840" x="4895850" y="3524250"/>
          <p14:tracePt t="51857" x="4908550" y="3524250"/>
          <p14:tracePt t="51858" x="4921250" y="3524250"/>
          <p14:tracePt t="51873" x="4940300" y="3524250"/>
          <p14:tracePt t="51888" x="4965700" y="3524250"/>
          <p14:tracePt t="51904" x="4984750" y="3524250"/>
          <p14:tracePt t="51921" x="4997450" y="3524250"/>
          <p14:tracePt t="51938" x="5003800" y="3524250"/>
          <p14:tracePt t="51955" x="5010150" y="3524250"/>
          <p14:tracePt t="51972" x="5016500" y="3524250"/>
          <p14:tracePt t="52009" x="5029200" y="3524250"/>
          <p14:tracePt t="52023" x="5035550" y="3524250"/>
          <p14:tracePt t="52038" x="5060950" y="3524250"/>
          <p14:tracePt t="52040" x="5067300" y="3524250"/>
          <p14:tracePt t="52056" x="5105400" y="3524250"/>
          <p14:tracePt t="52073" x="5130800" y="3524250"/>
          <p14:tracePt t="52089" x="5143500" y="3524250"/>
          <p14:tracePt t="52106" x="5156200" y="3524250"/>
          <p14:tracePt t="52122" x="5162550" y="3524250"/>
          <p14:tracePt t="52139" x="5168900" y="3524250"/>
          <p14:tracePt t="52176" x="5175250" y="3524250"/>
          <p14:tracePt t="52201" x="5181600" y="3524250"/>
          <p14:tracePt t="52216" x="5187950" y="3524250"/>
          <p14:tracePt t="52249" x="5194300" y="3524250"/>
          <p14:tracePt t="52304" x="5200650" y="3524250"/>
          <p14:tracePt t="52314" x="5207000" y="3524250"/>
          <p14:tracePt t="52329" x="5213350" y="3524250"/>
          <p14:tracePt t="52344" x="5226050" y="3524250"/>
          <p14:tracePt t="52360" x="5232400" y="3524250"/>
          <p14:tracePt t="52362" x="5245100" y="3524250"/>
          <p14:tracePt t="52372" x="5276850" y="3524250"/>
          <p14:tracePt t="52389" x="5295900" y="3524250"/>
          <p14:tracePt t="52405" x="5321300" y="3524250"/>
          <p14:tracePt t="52422" x="5340350" y="3524250"/>
          <p14:tracePt t="52438" x="5359400" y="3524250"/>
          <p14:tracePt t="52456" x="5391150" y="3524250"/>
          <p14:tracePt t="52473" x="5410200" y="3524250"/>
          <p14:tracePt t="52489" x="5429250" y="3524250"/>
          <p14:tracePt t="52505" x="5448300" y="3524250"/>
          <p14:tracePt t="52522" x="5461000" y="3524250"/>
          <p14:tracePt t="52538" x="5480050" y="3524250"/>
          <p14:tracePt t="52555" x="5486400" y="3524250"/>
          <p14:tracePt t="52572" x="5505450" y="3524250"/>
          <p14:tracePt t="52589" x="5511800" y="3524250"/>
          <p14:tracePt t="52605" x="5518150" y="3524250"/>
          <p14:tracePt t="52622" x="5530850" y="3524250"/>
          <p14:tracePt t="52638" x="5543550" y="3524250"/>
          <p14:tracePt t="52656" x="5568950" y="3524250"/>
          <p14:tracePt t="52673" x="5588000" y="3524250"/>
          <p14:tracePt t="52689" x="5600700" y="3524250"/>
          <p14:tracePt t="52705" x="5607050" y="3524250"/>
          <p14:tracePt t="52722" x="5619750" y="3524250"/>
          <p14:tracePt t="52761" x="5626100" y="3524250"/>
          <p14:tracePt t="52774" x="5632450" y="3524250"/>
          <p14:tracePt t="52800" x="5638800" y="3524250"/>
          <p14:tracePt t="53383"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r>
              <a:rPr lang="en-AU" altLang="en-US"/>
              <a:t>DAC1CN</a:t>
            </a:r>
            <a:r>
              <a:rPr lang="en-US" altLang="en-US"/>
              <a:t>—</a:t>
            </a:r>
            <a:r>
              <a:rPr lang="en-AU" altLang="en-US"/>
              <a:t>DAC1 Control Register</a:t>
            </a:r>
            <a:endParaRPr lang="en-GB" altLang="en-US"/>
          </a:p>
        </p:txBody>
      </p:sp>
      <p:graphicFrame>
        <p:nvGraphicFramePr>
          <p:cNvPr id="393248" name="Group 32"/>
          <p:cNvGraphicFramePr>
            <a:graphicFrameLocks noGrp="1"/>
          </p:cNvGraphicFramePr>
          <p:nvPr/>
        </p:nvGraphicFramePr>
        <p:xfrm>
          <a:off x="496888" y="844550"/>
          <a:ext cx="8294687" cy="4984320"/>
        </p:xfrm>
        <a:graphic>
          <a:graphicData uri="http://schemas.openxmlformats.org/drawingml/2006/table">
            <a:tbl>
              <a:tblPr/>
              <a:tblGrid>
                <a:gridCol w="565150"/>
                <a:gridCol w="1371600"/>
                <a:gridCol w="6357937"/>
              </a:tblGrid>
              <a:tr h="0">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Arial" charset="0"/>
                          <a:ea typeface="Times New Roman" pitchFamily="18" charset="0"/>
                          <a:cs typeface="Arial" charset="0"/>
                        </a:rPr>
                        <a:t>Bit</a:t>
                      </a:r>
                      <a:endParaRPr kumimoji="0" lang="en-US" alt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Arial" charset="0"/>
                          <a:ea typeface="Times New Roman" pitchFamily="18" charset="0"/>
                          <a:cs typeface="Arial" charset="0"/>
                        </a:rPr>
                        <a:t>Symbol</a:t>
                      </a:r>
                      <a:endParaRPr kumimoji="0" lang="en-US" alt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Arial" charset="0"/>
                          <a:ea typeface="Times New Roman" pitchFamily="18" charset="0"/>
                          <a:cs typeface="Arial" charset="0"/>
                        </a:rPr>
                        <a:t>Description</a:t>
                      </a:r>
                      <a:endParaRPr kumimoji="0" lang="en-US" alt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r>
              <a:tr h="392113">
                <a:tc>
                  <a:txBody>
                    <a:bodyPr/>
                    <a:lstStyle>
                      <a:lvl1pPr>
                        <a:spcBef>
                          <a:spcPct val="20000"/>
                        </a:spcBef>
                        <a:buClr>
                          <a:srgbClr val="990000"/>
                        </a:buClr>
                        <a:buFont typeface="Symbol" pitchFamily="18" charset="2"/>
                        <a:tabLst>
                          <a:tab pos="2636838" algn="ctr"/>
                          <a:tab pos="5273675" algn="r"/>
                        </a:tabLst>
                        <a:defRPr sz="2000">
                          <a:solidFill>
                            <a:srgbClr val="000000"/>
                          </a:solidFill>
                          <a:latin typeface="Arial" charset="0"/>
                        </a:defRPr>
                      </a:lvl1pPr>
                      <a:lvl2pPr>
                        <a:spcBef>
                          <a:spcPct val="20000"/>
                        </a:spcBef>
                        <a:buClr>
                          <a:srgbClr val="990000"/>
                        </a:buClr>
                        <a:buFont typeface="Wingdings" pitchFamily="2" charset="2"/>
                        <a:tabLst>
                          <a:tab pos="2636838" algn="ctr"/>
                          <a:tab pos="5273675" algn="r"/>
                        </a:tabLst>
                        <a:defRPr>
                          <a:solidFill>
                            <a:srgbClr val="000000"/>
                          </a:solidFill>
                          <a:latin typeface="Arial" charset="0"/>
                        </a:defRPr>
                      </a:lvl2pPr>
                      <a:lvl3pPr>
                        <a:spcBef>
                          <a:spcPct val="20000"/>
                        </a:spcBef>
                        <a:buClr>
                          <a:srgbClr val="990000"/>
                        </a:buClr>
                        <a:buFont typeface="Wingdings" pitchFamily="2" charset="2"/>
                        <a:tabLst>
                          <a:tab pos="2636838" algn="ctr"/>
                          <a:tab pos="5273675" algn="r"/>
                        </a:tabLst>
                        <a:defRPr sz="1600">
                          <a:solidFill>
                            <a:srgbClr val="000000"/>
                          </a:solidFill>
                          <a:latin typeface="Arial" charset="0"/>
                        </a:defRPr>
                      </a:lvl3pPr>
                      <a:lvl4pPr>
                        <a:spcBef>
                          <a:spcPct val="20000"/>
                        </a:spcBef>
                        <a:buClr>
                          <a:srgbClr val="990000"/>
                        </a:buClr>
                        <a:tabLst>
                          <a:tab pos="2636838" algn="ctr"/>
                          <a:tab pos="5273675" algn="r"/>
                        </a:tabLst>
                        <a:defRPr sz="1400">
                          <a:solidFill>
                            <a:srgbClr val="000000"/>
                          </a:solidFill>
                          <a:latin typeface="Arial" charset="0"/>
                        </a:defRPr>
                      </a:lvl4pPr>
                      <a:lvl5pPr>
                        <a:spcBef>
                          <a:spcPct val="20000"/>
                        </a:spcBef>
                        <a:buClr>
                          <a:srgbClr val="990000"/>
                        </a:buClr>
                        <a:tabLst>
                          <a:tab pos="2636838" algn="ctr"/>
                          <a:tab pos="5273675" algn="r"/>
                        </a:tabLst>
                        <a:defRPr sz="1400">
                          <a:solidFill>
                            <a:srgbClr val="000000"/>
                          </a:solidFill>
                          <a:latin typeface="Arial" charset="0"/>
                        </a:defRPr>
                      </a:lvl5pPr>
                      <a:lvl6pPr fontAlgn="base">
                        <a:spcBef>
                          <a:spcPct val="20000"/>
                        </a:spcBef>
                        <a:spcAft>
                          <a:spcPct val="0"/>
                        </a:spcAft>
                        <a:buClr>
                          <a:srgbClr val="990000"/>
                        </a:buClr>
                        <a:tabLst>
                          <a:tab pos="2636838" algn="ctr"/>
                          <a:tab pos="5273675" algn="r"/>
                        </a:tabLst>
                        <a:defRPr sz="1400">
                          <a:solidFill>
                            <a:srgbClr val="000000"/>
                          </a:solidFill>
                          <a:latin typeface="Arial" charset="0"/>
                        </a:defRPr>
                      </a:lvl6pPr>
                      <a:lvl7pPr fontAlgn="base">
                        <a:spcBef>
                          <a:spcPct val="20000"/>
                        </a:spcBef>
                        <a:spcAft>
                          <a:spcPct val="0"/>
                        </a:spcAft>
                        <a:buClr>
                          <a:srgbClr val="990000"/>
                        </a:buClr>
                        <a:tabLst>
                          <a:tab pos="2636838" algn="ctr"/>
                          <a:tab pos="5273675" algn="r"/>
                        </a:tabLst>
                        <a:defRPr sz="1400">
                          <a:solidFill>
                            <a:srgbClr val="000000"/>
                          </a:solidFill>
                          <a:latin typeface="Arial" charset="0"/>
                        </a:defRPr>
                      </a:lvl7pPr>
                      <a:lvl8pPr fontAlgn="base">
                        <a:spcBef>
                          <a:spcPct val="20000"/>
                        </a:spcBef>
                        <a:spcAft>
                          <a:spcPct val="0"/>
                        </a:spcAft>
                        <a:buClr>
                          <a:srgbClr val="990000"/>
                        </a:buClr>
                        <a:tabLst>
                          <a:tab pos="2636838" algn="ctr"/>
                          <a:tab pos="5273675" algn="r"/>
                        </a:tabLst>
                        <a:defRPr sz="1400">
                          <a:solidFill>
                            <a:srgbClr val="000000"/>
                          </a:solidFill>
                          <a:latin typeface="Arial" charset="0"/>
                        </a:defRPr>
                      </a:lvl8pPr>
                      <a:lvl9pPr fontAlgn="base">
                        <a:spcBef>
                          <a:spcPct val="20000"/>
                        </a:spcBef>
                        <a:spcAft>
                          <a:spcPct val="0"/>
                        </a:spcAft>
                        <a:buClr>
                          <a:srgbClr val="990000"/>
                        </a:buClr>
                        <a:tabLst>
                          <a:tab pos="2636838" algn="ctr"/>
                          <a:tab pos="5273675" algn="r"/>
                        </a:tabLst>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636838" algn="ctr"/>
                          <a:tab pos="5273675" algn="r"/>
                        </a:tabLst>
                      </a:pPr>
                      <a:r>
                        <a:rPr kumimoji="0" lang="en-GB" altLang="en-US" sz="1400" b="0" i="0" u="none" strike="noStrike" cap="none" normalizeH="0" baseline="0" smtClean="0">
                          <a:ln>
                            <a:noFill/>
                          </a:ln>
                          <a:solidFill>
                            <a:srgbClr val="000000"/>
                          </a:solidFill>
                          <a:effectLst/>
                          <a:latin typeface="Arial" charset="0"/>
                          <a:ea typeface="Times New Roman" pitchFamily="18" charset="0"/>
                          <a:cs typeface="Arial" charset="0"/>
                        </a:rPr>
                        <a:t>7</a:t>
                      </a:r>
                      <a:endParaRPr kumimoji="0" lang="en-GB" alt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charset="0"/>
                          <a:ea typeface="Times New Roman" pitchFamily="18" charset="0"/>
                          <a:cs typeface="Arial" charset="0"/>
                        </a:rPr>
                        <a:t>DAC1EN</a:t>
                      </a:r>
                      <a:endParaRPr kumimoji="0" lang="en-US" alt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1" u="none" strike="noStrike" cap="none" normalizeH="0" baseline="0" smtClean="0">
                          <a:ln>
                            <a:noFill/>
                          </a:ln>
                          <a:solidFill>
                            <a:srgbClr val="000000"/>
                          </a:solidFill>
                          <a:effectLst/>
                          <a:latin typeface="Arial" charset="0"/>
                          <a:ea typeface="Times New Roman" pitchFamily="18" charset="0"/>
                          <a:cs typeface="Arial" charset="0"/>
                        </a:rPr>
                        <a:t>DAC1 Enable Bit</a:t>
                      </a:r>
                      <a:endParaRPr kumimoji="0" lang="en-GB" altLang="en-US" sz="1200" b="1" i="1"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t>0: DAC1 disabled. DAC1 is in low power</a:t>
                      </a:r>
                      <a:b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t>   shutdown mode and the output pin is in a high impedance state.</a:t>
                      </a:r>
                      <a:endParaRPr kumimoji="0" lang="en-GB" altLang="en-US" sz="1200" b="0" i="0"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t>1: DAC1 enabled. DAC1 is operational and the output pin is active.</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charset="0"/>
                          <a:ea typeface="Times New Roman" pitchFamily="18" charset="0"/>
                          <a:cs typeface="Arial" charset="0"/>
                        </a:rPr>
                        <a:t>6-5</a:t>
                      </a:r>
                      <a:endParaRPr kumimoji="0" lang="en-US" alt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charset="0"/>
                          <a:ea typeface="Times New Roman" pitchFamily="18" charset="0"/>
                          <a:cs typeface="Arial" charset="0"/>
                        </a:rPr>
                        <a:t>-</a:t>
                      </a:r>
                      <a:endParaRPr kumimoji="0" lang="en-US" alt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t>UNUSED. Read=00, Write=don’t care</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3063">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charset="0"/>
                          <a:ea typeface="Times New Roman" pitchFamily="18" charset="0"/>
                          <a:cs typeface="Arial" charset="0"/>
                        </a:rPr>
                        <a:t>4-3</a:t>
                      </a:r>
                      <a:endParaRPr kumimoji="0" lang="en-US" alt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charset="0"/>
                          <a:ea typeface="Times New Roman" pitchFamily="18" charset="0"/>
                          <a:cs typeface="Arial" charset="0"/>
                        </a:rPr>
                        <a:t>DAC1MD1-0</a:t>
                      </a:r>
                      <a:endParaRPr kumimoji="0" lang="en-US" alt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1" u="none" strike="noStrike" cap="none" normalizeH="0" baseline="0" smtClean="0">
                          <a:ln>
                            <a:noFill/>
                          </a:ln>
                          <a:solidFill>
                            <a:srgbClr val="000000"/>
                          </a:solidFill>
                          <a:effectLst/>
                          <a:latin typeface="Arial" charset="0"/>
                          <a:ea typeface="Times New Roman" pitchFamily="18" charset="0"/>
                          <a:cs typeface="Arial" charset="0"/>
                        </a:rPr>
                        <a:t>DAC1 Mode Bits</a:t>
                      </a:r>
                      <a:endParaRPr kumimoji="0" lang="en-GB" altLang="en-US" sz="1200" b="1" i="1"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t>00: DAC output updates occur on write to DAC1H.</a:t>
                      </a:r>
                      <a:endParaRPr kumimoji="0" lang="en-GB" altLang="en-US" sz="1200" b="0" i="0"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t>01: DAC output updates occur on Timer 3 overflow.</a:t>
                      </a:r>
                      <a:endParaRPr kumimoji="0" lang="en-GB" altLang="en-US" sz="1200" b="0" i="0"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t>10: DAC output updates occur on Timer 4 overflow.</a:t>
                      </a:r>
                      <a:endParaRPr kumimoji="0" lang="en-GB" altLang="en-US" sz="1200" b="0" i="0"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t>11: DAC output updates occur on Timer 2 overflow.</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38225">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charset="0"/>
                          <a:ea typeface="Times New Roman" pitchFamily="18" charset="0"/>
                          <a:cs typeface="Arial" charset="0"/>
                        </a:rPr>
                        <a:t>2-0</a:t>
                      </a:r>
                      <a:endParaRPr kumimoji="0" lang="en-US" alt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charset="0"/>
                          <a:ea typeface="Times New Roman" pitchFamily="18" charset="0"/>
                          <a:cs typeface="Arial" charset="0"/>
                        </a:rPr>
                        <a:t>DAC1DF2-0</a:t>
                      </a:r>
                      <a:endParaRPr kumimoji="0" lang="en-US" altLang="en-US" sz="2000" b="0" i="0" u="none" strike="noStrike" cap="none" normalizeH="0" baseline="0" smtClean="0">
                        <a:ln>
                          <a:noFill/>
                        </a:ln>
                        <a:solidFill>
                          <a:srgbClr val="000000"/>
                        </a:solidFill>
                        <a:effectLst/>
                        <a:latin typeface="Arial" charset="0"/>
                        <a:ea typeface="Times New Roman" pitchFamily="18" charset="0"/>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1" u="none" strike="noStrike" cap="none" normalizeH="0" baseline="0" smtClean="0">
                          <a:ln>
                            <a:noFill/>
                          </a:ln>
                          <a:solidFill>
                            <a:srgbClr val="000000"/>
                          </a:solidFill>
                          <a:effectLst/>
                          <a:latin typeface="Arial" charset="0"/>
                          <a:ea typeface="Times New Roman" pitchFamily="18" charset="0"/>
                          <a:cs typeface="Arial" charset="0"/>
                        </a:rPr>
                        <a:t>DAC1 Data Format Bits.</a:t>
                      </a:r>
                      <a:endParaRPr kumimoji="0" lang="en-GB" altLang="en-US" sz="1200" b="1" i="1"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t>000: The most significant 4 bits of the DAC1 Data Word are in DAC1H[3:0], while the </a:t>
                      </a:r>
                      <a:b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t>        least significant 8 bits are in DAC1L[7:0].</a:t>
                      </a:r>
                      <a:endParaRPr kumimoji="0" lang="en-GB" altLang="en-US" sz="1200" b="0" i="0"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t>001: The most significant 5 bits of the DAC1 Data Word are in DAC1H[4:0], while the </a:t>
                      </a:r>
                      <a:b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t>        least significant 7 bits are in DAC1L[7:1].</a:t>
                      </a:r>
                      <a:endParaRPr kumimoji="0" lang="en-GB" altLang="en-US" sz="1200" b="0" i="0"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t>010: The most significant 6 bits of the DAC1 Data Word are in DAC1H[5:0], while the </a:t>
                      </a:r>
                      <a:b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t>        least significant 6 bits are in DAC1L[7:2].</a:t>
                      </a:r>
                      <a:endParaRPr kumimoji="0" lang="en-GB" altLang="en-US" sz="1200" b="0" i="0"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t>011: The most significant 7 bits of the DAC1 Data Word are in DAC1H[6:0], while the </a:t>
                      </a:r>
                      <a:b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t>        least significant 5 bits are in DAC1L[7:3].</a:t>
                      </a:r>
                      <a:endParaRPr kumimoji="0" lang="en-GB" altLang="en-US" sz="1200" b="0" i="0" u="none" strike="noStrike" cap="none" normalizeH="0" baseline="0" smtClean="0">
                        <a:ln>
                          <a:noFill/>
                        </a:ln>
                        <a:solidFill>
                          <a:srgbClr val="00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t>1xx: The most significant 8 bits of the DAC1 Data Word are in DAC1H[7:0], while the least </a:t>
                      </a:r>
                      <a:b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br>
                      <a:r>
                        <a:rPr kumimoji="0" lang="en-US" altLang="en-US" sz="1200" b="0" i="0" u="none" strike="noStrike" cap="none" normalizeH="0" baseline="0" smtClean="0">
                          <a:ln>
                            <a:noFill/>
                          </a:ln>
                          <a:solidFill>
                            <a:srgbClr val="000000"/>
                          </a:solidFill>
                          <a:effectLst/>
                          <a:latin typeface="Arial" charset="0"/>
                          <a:ea typeface="Times New Roman" pitchFamily="18" charset="0"/>
                          <a:cs typeface="Arial" charset="0"/>
                        </a:rPr>
                        <a:t>        significant 4 bits are in DAC1L[7:4].</a:t>
                      </a: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14:bmkLst/>
                </p14:media>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634"/>
    </mc:Choice>
    <mc:Fallback>
      <p:transition spd="slow" advTm="51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224" x="3257550" y="2108200"/>
          <p14:tracePt t="5293" x="3251200" y="2108200"/>
          <p14:tracePt t="5301" x="3213100" y="2082800"/>
          <p14:tracePt t="5310" x="3181350" y="2051050"/>
          <p14:tracePt t="5325" x="3086100" y="1993900"/>
          <p14:tracePt t="5335" x="2933700" y="1911350"/>
          <p14:tracePt t="5357" x="2749550" y="1835150"/>
          <p14:tracePt t="5368" x="2540000" y="1739900"/>
          <p14:tracePt t="5389" x="2400300" y="1676400"/>
          <p14:tracePt t="5405" x="2330450" y="1644650"/>
          <p14:tracePt t="5421" x="2228850" y="1606550"/>
          <p14:tracePt t="5437" x="2120900" y="1581150"/>
          <p14:tracePt t="5453" x="2038350" y="1549400"/>
          <p14:tracePt t="5468" x="1987550" y="1543050"/>
          <p14:tracePt t="5501" x="1936750" y="1536700"/>
          <p14:tracePt t="5502" x="1930400" y="1536700"/>
          <p14:tracePt t="5517" x="1911350" y="1536700"/>
          <p14:tracePt t="5534" x="1866900" y="1536700"/>
          <p14:tracePt t="5550" x="1809750" y="1536700"/>
          <p14:tracePt t="5567" x="1765300" y="1549400"/>
          <p14:tracePt t="5584" x="1727200" y="1562100"/>
          <p14:tracePt t="5600" x="1695450" y="1574800"/>
          <p14:tracePt t="5617" x="1663700" y="1593850"/>
          <p14:tracePt t="5634" x="1631950" y="1612900"/>
          <p14:tracePt t="5650" x="1606550" y="1638300"/>
          <p14:tracePt t="5667" x="1568450" y="1670050"/>
          <p14:tracePt t="5684" x="1536700" y="1708150"/>
          <p14:tracePt t="5701" x="1530350" y="1720850"/>
          <p14:tracePt t="5717" x="1530350" y="1733550"/>
          <p14:tracePt t="5734" x="1530350" y="1746250"/>
          <p14:tracePt t="5750" x="1530350" y="1765300"/>
          <p14:tracePt t="5767" x="1543050" y="1784350"/>
          <p14:tracePt t="5783" x="1549400" y="1797050"/>
          <p14:tracePt t="5868" x="1555750" y="1797050"/>
          <p14:tracePt t="5876" x="1562100" y="1803400"/>
          <p14:tracePt t="5901" x="1568450" y="1803400"/>
          <p14:tracePt t="5925" x="1574800" y="1803400"/>
          <p14:tracePt t="5941" x="1581150" y="1803400"/>
          <p14:tracePt t="6013" x="1587500" y="1803400"/>
          <p14:tracePt t="6318" x="1581150" y="1816100"/>
          <p14:tracePt t="6327" x="1581150" y="1841500"/>
          <p14:tracePt t="6336" x="1581150" y="1873250"/>
          <p14:tracePt t="6337" x="1568450" y="1974850"/>
          <p14:tracePt t="6352" x="1568450" y="2101850"/>
          <p14:tracePt t="6368" x="1568450" y="2222500"/>
          <p14:tracePt t="6385" x="1568450" y="2355850"/>
          <p14:tracePt t="6401" x="1568450" y="2476500"/>
          <p14:tracePt t="6418" x="1568450" y="2603500"/>
          <p14:tracePt t="6435" x="1568450" y="2743200"/>
          <p14:tracePt t="6451" x="1593850" y="2870200"/>
          <p14:tracePt t="6468" x="1631950" y="3003550"/>
          <p14:tracePt t="6468" x="1651000" y="3060700"/>
          <p14:tracePt t="6486" x="1682750" y="3162300"/>
          <p14:tracePt t="6502" x="1720850" y="3232150"/>
          <p14:tracePt t="6519" x="1739900" y="3270250"/>
          <p14:tracePt t="6535" x="1758950" y="3295650"/>
          <p14:tracePt t="6552" x="1765300" y="3308350"/>
          <p14:tracePt t="6568" x="1771650" y="3308350"/>
          <p14:tracePt t="6585" x="1784350" y="3314700"/>
          <p14:tracePt t="6630" x="1797050" y="3327400"/>
          <p14:tracePt t="6637" x="1803400" y="3327400"/>
          <p14:tracePt t="6651" x="1816100" y="3340100"/>
          <p14:tracePt t="6653" x="1841500" y="3359150"/>
          <p14:tracePt t="6668" x="1885950" y="3397250"/>
          <p14:tracePt t="6685" x="1930400" y="3422650"/>
          <p14:tracePt t="6701" x="1981200" y="3441700"/>
          <p14:tracePt t="6718" x="2025650" y="3448050"/>
          <p14:tracePt t="6735" x="2095500" y="3448050"/>
          <p14:tracePt t="6752" x="2165350" y="3429000"/>
          <p14:tracePt t="6768" x="2247900" y="3384550"/>
          <p14:tracePt t="6785" x="2317750" y="3302000"/>
          <p14:tracePt t="6801" x="2374900" y="3206750"/>
          <p14:tracePt t="6818" x="2413000" y="3124200"/>
          <p14:tracePt t="6835" x="2425700" y="3048000"/>
          <p14:tracePt t="6851" x="2432050" y="2997200"/>
          <p14:tracePt t="6868" x="2432050" y="2940050"/>
          <p14:tracePt t="6885" x="2374900" y="2819400"/>
          <p14:tracePt t="6902" x="2292350" y="2724150"/>
          <p14:tracePt t="6918" x="2184400" y="2635250"/>
          <p14:tracePt t="6935" x="2089150" y="2559050"/>
          <p14:tracePt t="6951" x="1962150" y="2495550"/>
          <p14:tracePt t="6968" x="1835150" y="2425700"/>
          <p14:tracePt t="6985" x="1714500" y="2387600"/>
          <p14:tracePt t="7001" x="1581150" y="2349500"/>
          <p14:tracePt t="7019" x="1454150" y="2330450"/>
          <p14:tracePt t="7034" x="1320800" y="2324100"/>
          <p14:tracePt t="7051" x="1219200" y="2324100"/>
          <p14:tracePt t="7068" x="1098550" y="2349500"/>
          <p14:tracePt t="7085" x="984250" y="2413000"/>
          <p14:tracePt t="7102" x="920750" y="2457450"/>
          <p14:tracePt t="7118" x="876300" y="2514600"/>
          <p14:tracePt t="7135" x="844550" y="2590800"/>
          <p14:tracePt t="7151" x="793750" y="2698750"/>
          <p14:tracePt t="7168" x="768350" y="2800350"/>
          <p14:tracePt t="7185" x="742950" y="2908300"/>
          <p14:tracePt t="7201" x="723900" y="3003550"/>
          <p14:tracePt t="7218" x="723900" y="3086100"/>
          <p14:tracePt t="7235" x="736600" y="3168650"/>
          <p14:tracePt t="7252" x="768350" y="3251200"/>
          <p14:tracePt t="7268" x="812800" y="3333750"/>
          <p14:tracePt t="7268" x="831850" y="3371850"/>
          <p14:tracePt t="7286" x="844550" y="3390900"/>
          <p14:tracePt t="7301" x="889000" y="3435350"/>
          <p14:tracePt t="7318" x="952500" y="3492500"/>
          <p14:tracePt t="7335" x="1022350" y="3536950"/>
          <p14:tracePt t="7351" x="1073150" y="3568700"/>
          <p14:tracePt t="7368" x="1149350" y="3606800"/>
          <p14:tracePt t="7385" x="1225550" y="3638550"/>
          <p14:tracePt t="7401" x="1308100" y="3676650"/>
          <p14:tracePt t="7418" x="1422400" y="3695700"/>
          <p14:tracePt t="7435" x="1536700" y="3714750"/>
          <p14:tracePt t="7452" x="1676400" y="3721100"/>
          <p14:tracePt t="7468" x="1822450" y="3721100"/>
          <p14:tracePt t="7485" x="2038350" y="3721100"/>
          <p14:tracePt t="7503" x="2171700" y="3683000"/>
          <p14:tracePt t="7518" x="2292350" y="3644900"/>
          <p14:tracePt t="7536" x="2368550" y="3581400"/>
          <p14:tracePt t="7552" x="2444750" y="3517900"/>
          <p14:tracePt t="7569" x="2495550" y="3448050"/>
          <p14:tracePt t="7585" x="2540000" y="3371850"/>
          <p14:tracePt t="7602" x="2571750" y="3289300"/>
          <p14:tracePt t="7618" x="2590800" y="3213100"/>
          <p14:tracePt t="7635" x="2597150" y="3143250"/>
          <p14:tracePt t="7651" x="2597150" y="3073400"/>
          <p14:tracePt t="7668" x="2597150" y="3009900"/>
          <p14:tracePt t="7685" x="2508250" y="2863850"/>
          <p14:tracePt t="7702" x="2444750" y="2768600"/>
          <p14:tracePt t="7718" x="2355850" y="2686050"/>
          <p14:tracePt t="7735" x="2247900" y="2609850"/>
          <p14:tracePt t="7751" x="2120900" y="2546350"/>
          <p14:tracePt t="7768" x="2000250" y="2489200"/>
          <p14:tracePt t="7785" x="1873250" y="2457450"/>
          <p14:tracePt t="7802" x="1739900" y="2413000"/>
          <p14:tracePt t="7818" x="1625600" y="2400300"/>
          <p14:tracePt t="7835" x="1511300" y="2400300"/>
          <p14:tracePt t="7851" x="1409700" y="2400300"/>
          <p14:tracePt t="7868" x="1327150" y="2419350"/>
          <p14:tracePt t="7868" x="1289050" y="2432050"/>
          <p14:tracePt t="7886" x="1212850" y="2470150"/>
          <p14:tracePt t="7902" x="1149350" y="2508250"/>
          <p14:tracePt t="7918" x="1092200" y="2552700"/>
          <p14:tracePt t="7935" x="1054100" y="2590800"/>
          <p14:tracePt t="7951" x="1022350" y="2641600"/>
          <p14:tracePt t="7968" x="984250" y="2698750"/>
          <p14:tracePt t="7985" x="952500" y="2768600"/>
          <p14:tracePt t="8002" x="933450" y="2851150"/>
          <p14:tracePt t="8018" x="927100" y="2933700"/>
          <p14:tracePt t="8035" x="927100" y="3003550"/>
          <p14:tracePt t="8051" x="927100" y="3067050"/>
          <p14:tracePt t="8068" x="946150" y="3130550"/>
          <p14:tracePt t="8085" x="996950" y="3238500"/>
          <p14:tracePt t="8102" x="1035050" y="3282950"/>
          <p14:tracePt t="8118" x="1066800" y="3327400"/>
          <p14:tracePt t="8135" x="1098550" y="3365500"/>
          <p14:tracePt t="8151" x="1149350" y="3397250"/>
          <p14:tracePt t="8168" x="1231900" y="3435350"/>
          <p14:tracePt t="8185" x="1327150" y="3467100"/>
          <p14:tracePt t="8202" x="1498600" y="3517900"/>
          <p14:tracePt t="8218" x="1663700" y="3549650"/>
          <p14:tracePt t="8235" x="1739900" y="3556000"/>
          <p14:tracePt t="8251" x="1835150" y="3556000"/>
          <p14:tracePt t="8268" x="1911350" y="3562350"/>
          <p14:tracePt t="8284" x="2019300" y="3549650"/>
          <p14:tracePt t="8302" x="2070100" y="3524250"/>
          <p14:tracePt t="8318" x="2133600" y="3473450"/>
          <p14:tracePt t="8335" x="2171700" y="3409950"/>
          <p14:tracePt t="8352" x="2203450" y="3327400"/>
          <p14:tracePt t="8368" x="2222500" y="3225800"/>
          <p14:tracePt t="8385" x="2235200" y="3155950"/>
          <p14:tracePt t="8401" x="2235200" y="3092450"/>
          <p14:tracePt t="8418" x="2235200" y="3028950"/>
          <p14:tracePt t="8435" x="2222500" y="2971800"/>
          <p14:tracePt t="8451" x="2197100" y="2921000"/>
          <p14:tracePt t="8468" x="2165350" y="2876550"/>
          <p14:tracePt t="8485" x="2114550" y="2813050"/>
          <p14:tracePt t="8502" x="2070100" y="2768600"/>
          <p14:tracePt t="8518" x="2019300" y="2736850"/>
          <p14:tracePt t="8535" x="1962150" y="2692400"/>
          <p14:tracePt t="8551" x="1905000" y="2660650"/>
          <p14:tracePt t="8568" x="1835150" y="2635250"/>
          <p14:tracePt t="8585" x="1746250" y="2609850"/>
          <p14:tracePt t="8602" x="1663700" y="2597150"/>
          <p14:tracePt t="8618" x="1574800" y="2597150"/>
          <p14:tracePt t="8635" x="1498600" y="2597150"/>
          <p14:tracePt t="8651" x="1409700" y="2616200"/>
          <p14:tracePt t="8668" x="1308100" y="2654300"/>
          <p14:tracePt t="8684" x="1174750" y="2736850"/>
          <p14:tracePt t="8702" x="1117600" y="2787650"/>
          <p14:tracePt t="8718" x="1079500" y="2838450"/>
          <p14:tracePt t="8734" x="1054100" y="2889250"/>
          <p14:tracePt t="8751" x="1035050" y="2933700"/>
          <p14:tracePt t="8768" x="1035050" y="2984500"/>
          <p14:tracePt t="8785" x="1035050" y="3041650"/>
          <p14:tracePt t="8801" x="1035050" y="3098800"/>
          <p14:tracePt t="8818" x="1035050" y="3155950"/>
          <p14:tracePt t="8835" x="1035050" y="3200400"/>
          <p14:tracePt t="8851" x="1047750" y="3251200"/>
          <p14:tracePt t="8868" x="1066800" y="3308350"/>
          <p14:tracePt t="8885" x="1104900" y="3378200"/>
          <p14:tracePt t="8903" x="1136650" y="3409950"/>
          <p14:tracePt t="8918" x="1168400" y="3448050"/>
          <p14:tracePt t="8935" x="1212850" y="3473450"/>
          <p14:tracePt t="8951" x="1270000" y="3505200"/>
          <p14:tracePt t="8968" x="1365250" y="3536950"/>
          <p14:tracePt t="8985" x="1466850" y="3556000"/>
          <p14:tracePt t="9001" x="1593850" y="3575050"/>
          <p14:tracePt t="9018" x="1708150" y="3594100"/>
          <p14:tracePt t="9035" x="1828800" y="3600450"/>
          <p14:tracePt t="9051" x="1943100" y="3600450"/>
          <p14:tracePt t="9068" x="2063750" y="3600450"/>
          <p14:tracePt t="9085" x="2222500" y="3568700"/>
          <p14:tracePt t="9102" x="2324100" y="3530600"/>
          <p14:tracePt t="9118" x="2406650" y="3479800"/>
          <p14:tracePt t="9135" x="2451100" y="3416300"/>
          <p14:tracePt t="9151" x="2482850" y="3333750"/>
          <p14:tracePt t="9168" x="2495550" y="3257550"/>
          <p14:tracePt t="9184" x="2501900" y="3206750"/>
          <p14:tracePt t="9201" x="2501900" y="3143250"/>
          <p14:tracePt t="9219" x="2501900" y="3092450"/>
          <p14:tracePt t="9235" x="2489200" y="3028950"/>
          <p14:tracePt t="9252" x="2457450" y="2952750"/>
          <p14:tracePt t="9268" x="2406650" y="2882900"/>
          <p14:tracePt t="9285" x="2311400" y="2781300"/>
          <p14:tracePt t="9302" x="2247900" y="2724150"/>
          <p14:tracePt t="9318" x="2165350" y="2667000"/>
          <p14:tracePt t="9335" x="2063750" y="2628900"/>
          <p14:tracePt t="9352" x="1943100" y="2590800"/>
          <p14:tracePt t="9368" x="1828800" y="2565400"/>
          <p14:tracePt t="9385" x="1714500" y="2546350"/>
          <p14:tracePt t="9401" x="1625600" y="2540000"/>
          <p14:tracePt t="9418" x="1549400" y="2540000"/>
          <p14:tracePt t="9434" x="1466850" y="2540000"/>
          <p14:tracePt t="9451" x="1397000" y="2552700"/>
          <p14:tracePt t="9468" x="1320800" y="2597150"/>
          <p14:tracePt t="9468" x="1282700" y="2616200"/>
          <p14:tracePt t="9485" x="1212850" y="2667000"/>
          <p14:tracePt t="9502" x="1149350" y="2724150"/>
          <p14:tracePt t="9518" x="1098550" y="2781300"/>
          <p14:tracePt t="9535" x="1054100" y="2863850"/>
          <p14:tracePt t="9552" x="1016000" y="2946400"/>
          <p14:tracePt t="9568" x="996950" y="3022600"/>
          <p14:tracePt t="9585" x="984250" y="3092450"/>
          <p14:tracePt t="9601" x="977900" y="3130550"/>
          <p14:tracePt t="9618" x="977900" y="3155950"/>
          <p14:tracePt t="9635" x="977900" y="3187700"/>
          <p14:tracePt t="9651" x="984250" y="3213100"/>
          <p14:tracePt t="9668" x="996950" y="3244850"/>
          <p14:tracePt t="9686" x="1003300" y="3263900"/>
          <p14:tracePt t="9702" x="1009650" y="3270250"/>
          <p14:tracePt t="9718" x="1009650" y="3282950"/>
          <p14:tracePt t="9806" x="1016000" y="3282950"/>
          <p14:tracePt t="9839" x="1016000" y="3289300"/>
          <p14:tracePt t="9876" x="1022350" y="3289300"/>
          <p14:tracePt t="10613" x="1022350" y="3295650"/>
          <p14:tracePt t="10614" x="1022350" y="3302000"/>
          <p14:tracePt t="10629" x="1022350" y="3314700"/>
          <p14:tracePt t="10629" x="1022350" y="3340100"/>
          <p14:tracePt t="10637" x="1022350" y="3359150"/>
          <p14:tracePt t="10651" x="1022350" y="3454400"/>
          <p14:tracePt t="10668" x="1022350" y="3498850"/>
          <p14:tracePt t="10684" x="1022350" y="3657600"/>
          <p14:tracePt t="10701" x="1041400" y="3797300"/>
          <p14:tracePt t="10717" x="1066800" y="3956050"/>
          <p14:tracePt t="10733" x="1098550" y="4114800"/>
          <p14:tracePt t="10750" x="1149350" y="4279900"/>
          <p14:tracePt t="10767" x="1193800" y="4432300"/>
          <p14:tracePt t="10784" x="1219200" y="4552950"/>
          <p14:tracePt t="10800" x="1244600" y="4660900"/>
          <p14:tracePt t="10817" x="1276350" y="4768850"/>
          <p14:tracePt t="10833" x="1308100" y="4845050"/>
          <p14:tracePt t="10850" x="1333500" y="4914900"/>
          <p14:tracePt t="10868" x="1358900" y="4965700"/>
          <p14:tracePt t="10884" x="1409700" y="5041900"/>
          <p14:tracePt t="10901" x="1454150" y="5086350"/>
          <p14:tracePt t="10918" x="1511300" y="5124450"/>
          <p14:tracePt t="10934" x="1593850" y="5149850"/>
          <p14:tracePt t="10950" x="1689100" y="5168900"/>
          <p14:tracePt t="10967" x="1771650" y="5175250"/>
          <p14:tracePt t="10983" x="1873250" y="5175250"/>
          <p14:tracePt t="11000" x="1943100" y="5175250"/>
          <p14:tracePt t="11017" x="2000250" y="5162550"/>
          <p14:tracePt t="11034" x="2063750" y="5130800"/>
          <p14:tracePt t="11050" x="2133600" y="5099050"/>
          <p14:tracePt t="11067" x="2190750" y="5048250"/>
          <p14:tracePt t="11083" x="2266950" y="4965700"/>
          <p14:tracePt t="11101" x="2311400" y="4908550"/>
          <p14:tracePt t="11117" x="2343150" y="4826000"/>
          <p14:tracePt t="11134" x="2362200" y="4724400"/>
          <p14:tracePt t="11150" x="2362200" y="4610100"/>
          <p14:tracePt t="11167" x="2362200" y="4514850"/>
          <p14:tracePt t="11183" x="2336800" y="4432300"/>
          <p14:tracePt t="11200" x="2292350" y="4337050"/>
          <p14:tracePt t="11217" x="2241550" y="4267200"/>
          <p14:tracePt t="11234" x="2184400" y="4210050"/>
          <p14:tracePt t="11250" x="2114550" y="4165600"/>
          <p14:tracePt t="11268" x="2032000" y="4133850"/>
          <p14:tracePt t="11283" x="1873250" y="4102100"/>
          <p14:tracePt t="11301" x="1758950" y="4089400"/>
          <p14:tracePt t="11317" x="1631950" y="4083050"/>
          <p14:tracePt t="11334" x="1511300" y="4083050"/>
          <p14:tracePt t="11350" x="1416050" y="4083050"/>
          <p14:tracePt t="11367" x="1346200" y="4089400"/>
          <p14:tracePt t="11384" x="1282700" y="4121150"/>
          <p14:tracePt t="11401" x="1231900" y="4171950"/>
          <p14:tracePt t="11417" x="1200150" y="4241800"/>
          <p14:tracePt t="11434" x="1143000" y="4337050"/>
          <p14:tracePt t="11450" x="1111250" y="4432300"/>
          <p14:tracePt t="11467" x="1085850" y="4514850"/>
          <p14:tracePt t="11483" x="1066800" y="4641850"/>
          <p14:tracePt t="11501" x="1060450" y="4705350"/>
          <p14:tracePt t="11517" x="1060450" y="4762500"/>
          <p14:tracePt t="11534" x="1060450" y="4819650"/>
          <p14:tracePt t="11550" x="1079500" y="4883150"/>
          <p14:tracePt t="11567" x="1092200" y="4940300"/>
          <p14:tracePt t="11583" x="1117600" y="4984750"/>
          <p14:tracePt t="11600" x="1136650" y="5016500"/>
          <p14:tracePt t="11617" x="1168400" y="5041900"/>
          <p14:tracePt t="11634" x="1206500" y="5067300"/>
          <p14:tracePt t="11650" x="1257300" y="5099050"/>
          <p14:tracePt t="11667" x="1339850" y="5130800"/>
          <p14:tracePt t="11683" x="1460500" y="5162550"/>
          <p14:tracePt t="11701" x="1549400" y="5175250"/>
          <p14:tracePt t="11717" x="1663700" y="5181600"/>
          <p14:tracePt t="11734" x="1765300" y="5181600"/>
          <p14:tracePt t="11750" x="1879600" y="5181600"/>
          <p14:tracePt t="11767" x="1968500" y="5181600"/>
          <p14:tracePt t="11784" x="2044700" y="5181600"/>
          <p14:tracePt t="11801" x="2139950" y="5168900"/>
          <p14:tracePt t="11817" x="2203450" y="5137150"/>
          <p14:tracePt t="11834" x="2273300" y="5086350"/>
          <p14:tracePt t="11850" x="2343150" y="5016500"/>
          <p14:tracePt t="11867" x="2387600" y="4895850"/>
          <p14:tracePt t="11883" x="2419350" y="4705350"/>
          <p14:tracePt t="11901" x="2419350" y="4616450"/>
          <p14:tracePt t="11917" x="2419350" y="4527550"/>
          <p14:tracePt t="11935" x="2374900" y="4432300"/>
          <p14:tracePt t="11949" x="2311400" y="4324350"/>
          <p14:tracePt t="11966" x="2260600" y="4235450"/>
          <p14:tracePt t="11983" x="2197100" y="4152900"/>
          <p14:tracePt t="12000" x="2089150" y="4089400"/>
          <p14:tracePt t="12017" x="1993900" y="4044950"/>
          <p14:tracePt t="12034" x="1879600" y="4013200"/>
          <p14:tracePt t="12050" x="1758950" y="3994150"/>
          <p14:tracePt t="12067" x="1676400" y="3987800"/>
          <p14:tracePt t="12084" x="1524000" y="3987800"/>
          <p14:tracePt t="12101" x="1416050" y="4019550"/>
          <p14:tracePt t="12117" x="1308100" y="4070350"/>
          <p14:tracePt t="12133" x="1231900" y="4127500"/>
          <p14:tracePt t="12150" x="1149350" y="4203700"/>
          <p14:tracePt t="12167" x="1073150" y="4292600"/>
          <p14:tracePt t="12183" x="1016000" y="4381500"/>
          <p14:tracePt t="12200" x="990600" y="4483100"/>
          <p14:tracePt t="12217" x="965200" y="4584700"/>
          <p14:tracePt t="12234" x="958850" y="4673600"/>
          <p14:tracePt t="12250" x="958850" y="4768850"/>
          <p14:tracePt t="12250" x="958850" y="4826000"/>
          <p14:tracePt t="12268" x="958850" y="4883150"/>
          <p14:tracePt t="12283" x="1003300" y="5060950"/>
          <p14:tracePt t="12301" x="1047750" y="5162550"/>
          <p14:tracePt t="12317" x="1066800" y="5213350"/>
          <p14:tracePt t="12333" x="1073150" y="5213350"/>
          <p14:tracePt t="12350" x="1117600" y="5264150"/>
          <p14:tracePt t="12367" x="1168400" y="5302250"/>
          <p14:tracePt t="12383" x="1219200" y="5334000"/>
          <p14:tracePt t="12400" x="1295400" y="5365750"/>
          <p14:tracePt t="12417" x="1377950" y="5384800"/>
          <p14:tracePt t="12434" x="1492250" y="5397500"/>
          <p14:tracePt t="12450" x="1625600" y="5397500"/>
          <p14:tracePt t="12467" x="1758950" y="5397500"/>
          <p14:tracePt t="12483" x="1968500" y="5334000"/>
          <p14:tracePt t="12500" x="2095500" y="5276850"/>
          <p14:tracePt t="12517" x="2216150" y="5200650"/>
          <p14:tracePt t="12533" x="2305050" y="5111750"/>
          <p14:tracePt t="12550" x="2362200" y="5016500"/>
          <p14:tracePt t="12567" x="2393950" y="4908550"/>
          <p14:tracePt t="12584" x="2400300" y="4781550"/>
          <p14:tracePt t="12600" x="2400300" y="4679950"/>
          <p14:tracePt t="12617" x="2400300" y="4578350"/>
          <p14:tracePt t="12633" x="2381250" y="4495800"/>
          <p14:tracePt t="12650" x="2355850" y="4425950"/>
          <p14:tracePt t="12667" x="2311400" y="4356100"/>
          <p14:tracePt t="12667" x="2273300" y="4318000"/>
          <p14:tracePt t="12685" x="2209800" y="4248150"/>
          <p14:tracePt t="12700" x="2139950" y="4191000"/>
          <p14:tracePt t="12717" x="2063750" y="4140200"/>
          <p14:tracePt t="12734" x="1987550" y="4102100"/>
          <p14:tracePt t="12751" x="1905000" y="4076700"/>
          <p14:tracePt t="12767" x="1822450" y="4057650"/>
          <p14:tracePt t="12784" x="1758950" y="4051300"/>
          <p14:tracePt t="12800" x="1695450" y="4051300"/>
          <p14:tracePt t="12817" x="1651000" y="4051300"/>
          <p14:tracePt t="12833" x="1606550" y="4064000"/>
          <p14:tracePt t="12850" x="1562100" y="4095750"/>
          <p14:tracePt t="12867" x="1524000" y="4127500"/>
          <p14:tracePt t="12883" x="1460500" y="4184650"/>
          <p14:tracePt t="12900" x="1409700" y="4229100"/>
          <p14:tracePt t="12917" x="1377950" y="4286250"/>
          <p14:tracePt t="12933" x="1346200" y="4343400"/>
          <p14:tracePt t="12951" x="1320800" y="4406900"/>
          <p14:tracePt t="12966" x="1301750" y="4457700"/>
          <p14:tracePt t="12983" x="1295400" y="4502150"/>
          <p14:tracePt t="12999" x="1282700" y="4533900"/>
          <p14:tracePt t="13016" x="1276350" y="4578350"/>
          <p14:tracePt t="13033" x="1276350" y="4603750"/>
          <p14:tracePt t="13050" x="1276350" y="4635500"/>
          <p14:tracePt t="13067" x="1276350" y="4667250"/>
          <p14:tracePt t="13067" x="1276350" y="4673600"/>
          <p14:tracePt t="13084" x="1289050" y="4699000"/>
          <p14:tracePt t="13101" x="1308100" y="4718050"/>
          <p14:tracePt t="13117" x="1320800" y="4737100"/>
          <p14:tracePt t="13133" x="1333500" y="4756150"/>
          <p14:tracePt t="13150" x="1346200" y="4768850"/>
          <p14:tracePt t="13167" x="1352550" y="4775200"/>
          <p14:tracePt t="13183" x="1352550" y="4781550"/>
          <p14:tracePt t="13200" x="1352550" y="4787900"/>
          <p14:tracePt t="13217" x="1352550" y="4794250"/>
          <p14:tracePt t="13233" x="1358900" y="4794250"/>
          <p14:tracePt t="13284" x="1358900" y="4800600"/>
          <p14:tracePt t="13315" x="1358900" y="4806950"/>
          <p14:tracePt t="13332" x="1358900" y="4813300"/>
          <p14:tracePt t="13348" x="1358900" y="4826000"/>
          <p14:tracePt t="13358" x="1358900" y="4832350"/>
          <p14:tracePt t="13364" x="1371600" y="4845050"/>
          <p14:tracePt t="13372" x="1409700" y="4889500"/>
          <p14:tracePt t="13383" x="1473200" y="4965700"/>
          <p14:tracePt t="13400" x="1562100" y="5060950"/>
          <p14:tracePt t="13417" x="1676400" y="5156200"/>
          <p14:tracePt t="13433" x="1816100" y="5238750"/>
          <p14:tracePt t="13450" x="1949450" y="5295900"/>
          <p14:tracePt t="13466" x="2089150" y="5340350"/>
          <p14:tracePt t="13483" x="2286000" y="5359400"/>
          <p14:tracePt t="13501" x="2400300" y="5353050"/>
          <p14:tracePt t="13517" x="2501900" y="5321300"/>
          <p14:tracePt t="13533" x="2590800" y="5295900"/>
          <p14:tracePt t="13550" x="2654300" y="5276850"/>
          <p14:tracePt t="13567" x="2698750" y="5257800"/>
          <p14:tracePt t="13584" x="2736850" y="5232400"/>
          <p14:tracePt t="13600" x="2768600" y="5207000"/>
          <p14:tracePt t="13617" x="2787650" y="5181600"/>
          <p14:tracePt t="13633" x="2813050" y="5143500"/>
          <p14:tracePt t="13650" x="2825750" y="5118100"/>
          <p14:tracePt t="13667" x="2832100" y="5105400"/>
          <p14:tracePt t="13667" x="2838450" y="5099050"/>
          <p14:tracePt t="13685" x="2844800" y="5092700"/>
          <p14:tracePt t="13700" x="2844800" y="5080000"/>
          <p14:tracePt t="13812" x="2844800" y="5073650"/>
          <p14:tracePt t="13836" x="2838450" y="5067300"/>
          <p14:tracePt t="13852" x="2832100" y="5067300"/>
          <p14:tracePt t="13860" x="2825750" y="5067300"/>
          <p14:tracePt t="13868" x="2819400" y="5067300"/>
          <p14:tracePt t="13875" x="2813050" y="5067300"/>
          <p14:tracePt t="13883" x="2806700" y="5067300"/>
          <p14:tracePt t="13900" x="2800350" y="5067300"/>
          <p14:tracePt t="13917" x="2787650" y="5067300"/>
          <p14:tracePt t="13934" x="2781300" y="5067300"/>
          <p14:tracePt t="13950" x="2768600" y="5067300"/>
          <p14:tracePt t="13967" x="2755900" y="5067300"/>
          <p14:tracePt t="13983" x="2743200" y="5067300"/>
          <p14:tracePt t="14000" x="2730500" y="5067300"/>
          <p14:tracePt t="14016" x="2705100" y="5073650"/>
          <p14:tracePt t="14033" x="2679700" y="5080000"/>
          <p14:tracePt t="14050" x="2667000" y="5086350"/>
          <p14:tracePt t="14067" x="2647950" y="5092700"/>
          <p14:tracePt t="14083" x="2635250" y="5092700"/>
          <p14:tracePt t="14100" x="2628900" y="5092700"/>
          <p14:tracePt t="14117" x="2622550" y="5099050"/>
          <p14:tracePt t="14133" x="2616200" y="5099050"/>
          <p14:tracePt t="14150" x="2609850" y="5105400"/>
          <p14:tracePt t="14167" x="2603500" y="5105400"/>
          <p14:tracePt t="14183" x="2597150" y="5105400"/>
          <p14:tracePt t="14437" x="2603500" y="5105400"/>
          <p14:tracePt t="14445" x="2616200" y="5105400"/>
          <p14:tracePt t="14452" x="2641600" y="5111750"/>
          <p14:tracePt t="14460" x="2679700" y="5111750"/>
          <p14:tracePt t="14467" x="2774950" y="5111750"/>
          <p14:tracePt t="14483" x="2971800" y="5111750"/>
          <p14:tracePt t="14517" x="3105150" y="5111750"/>
          <p14:tracePt t="14518" x="3257550" y="5111750"/>
          <p14:tracePt t="14534" x="3403600" y="5111750"/>
          <p14:tracePt t="14550" x="3524250" y="5111750"/>
          <p14:tracePt t="14567" x="3689350" y="5111750"/>
          <p14:tracePt t="14583" x="3810000" y="5111750"/>
          <p14:tracePt t="14600" x="3930650" y="5111750"/>
          <p14:tracePt t="14617" x="4133850" y="5105400"/>
          <p14:tracePt t="14634" x="4330700" y="5092700"/>
          <p14:tracePt t="14650" x="4527550" y="5092700"/>
          <p14:tracePt t="14667" x="4718050" y="5086350"/>
          <p14:tracePt t="14683" x="4972050" y="5073650"/>
          <p14:tracePt t="14700" x="5118100" y="5048250"/>
          <p14:tracePt t="14717" x="5257800" y="5022850"/>
          <p14:tracePt t="14734" x="5384800" y="4997450"/>
          <p14:tracePt t="14750" x="5518150" y="4953000"/>
          <p14:tracePt t="14767" x="5657850" y="4914900"/>
          <p14:tracePt t="14783" x="5816600" y="4864100"/>
          <p14:tracePt t="14800" x="5994400" y="4819650"/>
          <p14:tracePt t="14817" x="6134100" y="4800600"/>
          <p14:tracePt t="14834" x="6216650" y="4787900"/>
          <p14:tracePt t="14850" x="6242050" y="4781550"/>
          <p14:tracePt t="14932" x="6223000" y="4819650"/>
          <p14:tracePt t="14940" x="6191250" y="4883150"/>
          <p14:tracePt t="14948" x="6102350" y="5035550"/>
          <p14:tracePt t="14966" x="6057900" y="5130800"/>
          <p14:tracePt t="14966" x="6000750" y="5359400"/>
          <p14:tracePt t="14983" x="5981700" y="5537200"/>
          <p14:tracePt t="15001" x="5981700" y="5676900"/>
          <p14:tracePt t="15016" x="5981700" y="5765800"/>
          <p14:tracePt t="15033" x="5981700" y="5803900"/>
          <p14:tracePt t="15049" x="5975350" y="5829300"/>
          <p14:tracePt t="15067" x="5962650" y="5848350"/>
          <p14:tracePt t="15083" x="5873750" y="5873750"/>
          <p14:tracePt t="15100" x="5810250" y="5892800"/>
          <p14:tracePt t="15116" x="5753100" y="5905500"/>
          <p14:tracePt t="15133" x="5702300" y="5911850"/>
          <p14:tracePt t="15150" x="5676900" y="5924550"/>
          <p14:tracePt t="15167" x="5645150" y="5930900"/>
          <p14:tracePt t="15183" x="5594350" y="5937250"/>
          <p14:tracePt t="15200" x="5549900" y="5943600"/>
          <p14:tracePt t="15217" x="5473700" y="5949950"/>
          <p14:tracePt t="15234" x="5391150" y="5962650"/>
          <p14:tracePt t="15250" x="5302250" y="5975350"/>
          <p14:tracePt t="15267" x="5187950" y="6007100"/>
          <p14:tracePt t="15284" x="5137150" y="6019800"/>
          <p14:tracePt t="15300" x="5092700" y="6032500"/>
          <p14:tracePt t="15316" x="5060950" y="6045200"/>
          <p14:tracePt t="15333" x="5029200" y="6057900"/>
          <p14:tracePt t="15350" x="4997450" y="6064250"/>
          <p14:tracePt t="15366" x="4965700" y="6076950"/>
          <p14:tracePt t="15383" x="4940300" y="6083300"/>
          <p14:tracePt t="15400" x="4908550" y="6096000"/>
          <p14:tracePt t="15416" x="4889500" y="6096000"/>
          <p14:tracePt t="15434" x="4870450" y="6102350"/>
          <p14:tracePt t="15450" x="4851400" y="6108700"/>
          <p14:tracePt t="15467" x="4845050" y="6108700"/>
          <p14:tracePt t="15483" x="4838700" y="6115050"/>
          <p14:tracePt t="15501" x="4832350" y="6115050"/>
          <p14:tracePt t="15722"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Voltage Reference</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972" y="790261"/>
            <a:ext cx="6672405" cy="5762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75081037"/>
      </p:ext>
    </p:extLst>
  </p:cSld>
  <p:clrMapOvr>
    <a:masterClrMapping/>
  </p:clrMapOvr>
  <mc:AlternateContent xmlns:mc="http://schemas.openxmlformats.org/markup-compatibility/2006">
    <mc:Choice xmlns:p14="http://schemas.microsoft.com/office/powerpoint/2010/main" Requires="p14">
      <p:transition spd="slow" p14:dur="2000" advTm="141150"/>
    </mc:Choice>
    <mc:Fallback>
      <p:transition spd="slow" advTm="141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540" x="4832350" y="3733800"/>
          <p14:tracePt t="10764" x="4775200" y="3733800"/>
          <p14:tracePt t="10771" x="4705350" y="3733800"/>
          <p14:tracePt t="10779" x="4648200" y="3733800"/>
          <p14:tracePt t="10787" x="4578350" y="3733800"/>
          <p14:tracePt t="10795" x="4521200" y="3733800"/>
          <p14:tracePt t="10795" x="4495800" y="3740150"/>
          <p14:tracePt t="10835" x="4470400" y="3759200"/>
          <p14:tracePt t="10845" x="4445000" y="3784600"/>
          <p14:tracePt t="10851" x="4406900" y="3822700"/>
          <p14:tracePt t="10861" x="4406900" y="3841750"/>
          <p14:tracePt t="10883" x="4406900" y="3879850"/>
          <p14:tracePt t="10894" x="4406900" y="3930650"/>
          <p14:tracePt t="10915" x="4419600" y="3994150"/>
          <p14:tracePt t="10927" x="4432300" y="4057650"/>
          <p14:tracePt t="10947" x="4464050" y="4146550"/>
          <p14:tracePt t="10971" x="4489450" y="4178300"/>
          <p14:tracePt t="10979" x="4527550" y="4222750"/>
          <p14:tracePt t="10995" x="4559300" y="4248150"/>
          <p14:tracePt t="11010" x="4660900" y="4292600"/>
          <p14:tracePt t="11028" x="4724400" y="4318000"/>
          <p14:tracePt t="11043" x="4806950" y="4337050"/>
          <p14:tracePt t="11060" x="4876800" y="4343400"/>
          <p14:tracePt t="11076" x="4908550" y="4343400"/>
          <p14:tracePt t="11094" x="4933950" y="4343400"/>
          <p14:tracePt t="11110" x="4972050" y="4337050"/>
          <p14:tracePt t="11127" x="5003800" y="4324350"/>
          <p14:tracePt t="11143" x="5035550" y="4292600"/>
          <p14:tracePt t="11160" x="5067300" y="4248150"/>
          <p14:tracePt t="11176" x="5080000" y="4210050"/>
          <p14:tracePt t="11193" x="5080000" y="4191000"/>
          <p14:tracePt t="11210" x="5060950" y="4146550"/>
          <p14:tracePt t="11228" x="5041900" y="4133850"/>
          <p14:tracePt t="11243" x="5016500" y="4121150"/>
          <p14:tracePt t="11260" x="4972050" y="4121150"/>
          <p14:tracePt t="11276" x="4883150" y="4121150"/>
          <p14:tracePt t="11294" x="4813300" y="4159250"/>
          <p14:tracePt t="11310" x="4749800" y="4216400"/>
          <p14:tracePt t="11327" x="4667250" y="4292600"/>
          <p14:tracePt t="11343" x="4629150" y="4406900"/>
          <p14:tracePt t="11360" x="4597400" y="4533900"/>
          <p14:tracePt t="11376" x="4584700" y="4686300"/>
          <p14:tracePt t="11393" x="4584700" y="4838700"/>
          <p14:tracePt t="11410" x="4597400" y="5035550"/>
          <p14:tracePt t="11427" x="4641850" y="5130800"/>
          <p14:tracePt t="11443" x="4692650" y="5207000"/>
          <p14:tracePt t="11460" x="4743450" y="5257800"/>
          <p14:tracePt t="11476" x="4794250" y="5276850"/>
          <p14:tracePt t="11495" x="4813300" y="5276850"/>
          <p14:tracePt t="11510" x="4845050" y="5270500"/>
          <p14:tracePt t="11527" x="4908550" y="5232400"/>
          <p14:tracePt t="11543" x="4953000" y="5187950"/>
          <p14:tracePt t="11560" x="4972050" y="5124450"/>
          <p14:tracePt t="11576" x="4972050" y="5060950"/>
          <p14:tracePt t="11593" x="4953000" y="4972050"/>
          <p14:tracePt t="11610" x="4902200" y="4876800"/>
          <p14:tracePt t="11610" x="4870450" y="4819650"/>
          <p14:tracePt t="11628" x="4794250" y="4724400"/>
          <p14:tracePt t="11643" x="4699000" y="4648200"/>
          <p14:tracePt t="11660" x="4578350" y="4591050"/>
          <p14:tracePt t="11676" x="4464050" y="4559300"/>
          <p14:tracePt t="11693" x="4368800" y="4559300"/>
          <p14:tracePt t="11709" x="4292600" y="4565650"/>
          <p14:tracePt t="11727" x="4241800" y="4603750"/>
          <p14:tracePt t="11743" x="4210050" y="4679950"/>
          <p14:tracePt t="11760" x="4197350" y="4762500"/>
          <p14:tracePt t="11777" x="4191000" y="4845050"/>
          <p14:tracePt t="11793" x="4197350" y="4908550"/>
          <p14:tracePt t="11809" x="4222750" y="4953000"/>
          <p14:tracePt t="11809" x="4241800" y="4972050"/>
          <p14:tracePt t="11827" x="4260850" y="4991100"/>
          <p14:tracePt t="11843" x="4279900" y="5010150"/>
          <p14:tracePt t="11860" x="4286250" y="5010150"/>
          <p14:tracePt t="11964" x="4292600" y="5010150"/>
          <p14:tracePt t="11971" x="4318000" y="5010150"/>
          <p14:tracePt t="11979" x="4330700" y="5010150"/>
          <p14:tracePt t="11985" x="4356100" y="5010150"/>
          <p14:tracePt t="11993" x="4413250" y="5003800"/>
          <p14:tracePt t="12010" x="4489450" y="4978400"/>
          <p14:tracePt t="12026" x="4591050" y="4927600"/>
          <p14:tracePt t="12044" x="4635500" y="4889500"/>
          <p14:tracePt t="12060" x="4654550" y="4851400"/>
          <p14:tracePt t="12076" x="4654550" y="4832350"/>
          <p14:tracePt t="12139" x="4654550" y="4826000"/>
          <p14:tracePt t="12219" x="4654550" y="4819650"/>
          <p14:tracePt t="12236" x="4660900" y="4813300"/>
          <p14:tracePt t="12242" x="4660900" y="4806950"/>
          <p14:tracePt t="12252" x="4667250" y="4794250"/>
          <p14:tracePt t="12260" x="4667250" y="4781550"/>
          <p14:tracePt t="12277" x="4667250" y="4775200"/>
          <p14:tracePt t="12293" x="4673600" y="4762500"/>
          <p14:tracePt t="12451" x="4673600" y="4737100"/>
          <p14:tracePt t="12459" x="4673600" y="4692650"/>
          <p14:tracePt t="12469" x="4673600" y="4673600"/>
          <p14:tracePt t="12477" x="4673600" y="4635500"/>
          <p14:tracePt t="12493" x="4673600" y="4603750"/>
          <p14:tracePt t="12510" x="4673600" y="4591050"/>
          <p14:tracePt t="12526" x="4679950" y="4584700"/>
          <p14:tracePt t="12763" x="4679950" y="4578350"/>
          <p14:tracePt t="12770" x="4679950" y="4572000"/>
          <p14:tracePt t="13283" x="4679950" y="4559300"/>
          <p14:tracePt t="13331" x="4679950" y="4552950"/>
          <p14:tracePt t="13346" x="4686300" y="4552950"/>
          <p14:tracePt t="14228" x="4686300" y="4533900"/>
          <p14:tracePt t="14236" x="4686300" y="4527550"/>
          <p14:tracePt t="14251" x="4679950" y="4502150"/>
          <p14:tracePt t="14255" x="4660900" y="4451350"/>
          <p14:tracePt t="14262" x="4654550" y="4432300"/>
          <p14:tracePt t="14279" x="4654550" y="4425950"/>
          <p14:tracePt t="14467" x="4654550" y="4445000"/>
          <p14:tracePt t="14477" x="4654550" y="4470400"/>
          <p14:tracePt t="14484" x="4660900" y="4546600"/>
          <p14:tracePt t="14495" x="4673600" y="4622800"/>
          <p14:tracePt t="14511" x="4686300" y="4679950"/>
          <p14:tracePt t="14528" x="4692650" y="4718050"/>
          <p14:tracePt t="14544" x="4705350" y="4749800"/>
          <p14:tracePt t="14561" x="4705350" y="4775200"/>
          <p14:tracePt t="14577" x="4711700" y="4794250"/>
          <p14:tracePt t="14594" x="4718050" y="4800600"/>
          <p14:tracePt t="14610" x="4718050" y="4819650"/>
          <p14:tracePt t="14628" x="4718050" y="4826000"/>
          <p14:tracePt t="14644" x="4718050" y="4832350"/>
          <p14:tracePt t="14755" x="4718050" y="4813300"/>
          <p14:tracePt t="14763" x="4705350" y="4737100"/>
          <p14:tracePt t="14772" x="4679950" y="4667250"/>
          <p14:tracePt t="14779" x="4667250" y="4591050"/>
          <p14:tracePt t="14794" x="4654550" y="4521200"/>
          <p14:tracePt t="14794" x="4641850" y="4464050"/>
          <p14:tracePt t="14811" x="4635500" y="4413250"/>
          <p14:tracePt t="14859" x="4635500" y="4400550"/>
          <p14:tracePt t="14875" x="4635500" y="4387850"/>
          <p14:tracePt t="14891" x="4635500" y="4381500"/>
          <p14:tracePt t="14907" x="4635500" y="4375150"/>
          <p14:tracePt t="15011" x="4641850" y="4368800"/>
          <p14:tracePt t="15027" x="4648200" y="4375150"/>
          <p14:tracePt t="15035" x="4648200" y="4394200"/>
          <p14:tracePt t="15044" x="4648200" y="4464050"/>
          <p14:tracePt t="15060" x="4648200" y="4495800"/>
          <p14:tracePt t="15061" x="4648200" y="4578350"/>
          <p14:tracePt t="15077" x="4648200" y="4591050"/>
          <p14:tracePt t="15110" x="4648200" y="4641850"/>
          <p14:tracePt t="15110" x="4641850" y="4679950"/>
          <p14:tracePt t="15126" x="4641850" y="4705350"/>
          <p14:tracePt t="15475" x="4641850" y="4686300"/>
          <p14:tracePt t="15478" x="4641850" y="4648200"/>
          <p14:tracePt t="15495" x="4641850" y="4616450"/>
          <p14:tracePt t="15496" x="4641850" y="4578350"/>
          <p14:tracePt t="15510" x="4641850" y="4572000"/>
          <p14:tracePt t="15547" x="4641850" y="4565650"/>
          <p14:tracePt t="15560" x="4641850" y="4559300"/>
          <p14:tracePt t="15971" x="4648200" y="4559300"/>
          <p14:tracePt t="16139" x="4641850" y="4559300"/>
          <p14:tracePt t="16147" x="4622800" y="4559300"/>
          <p14:tracePt t="16155" x="4597400" y="4559300"/>
          <p14:tracePt t="16163" x="4559300" y="4559300"/>
          <p14:tracePt t="16163" x="4521200" y="4559300"/>
          <p14:tracePt t="16180" x="4489450" y="4559300"/>
          <p14:tracePt t="16180" x="4445000" y="4559300"/>
          <p14:tracePt t="16194" x="4368800" y="4559300"/>
          <p14:tracePt t="16210" x="4292600" y="4559300"/>
          <p14:tracePt t="16210" x="4260850" y="4552950"/>
          <p14:tracePt t="16228" x="4197350" y="4552950"/>
          <p14:tracePt t="16244" x="4171950" y="4552950"/>
          <p14:tracePt t="16291" x="4159250" y="4552950"/>
          <p14:tracePt t="16299" x="4152900" y="4552950"/>
          <p14:tracePt t="16310" x="4133850" y="4552950"/>
          <p14:tracePt t="16311" x="4102100" y="4552950"/>
          <p14:tracePt t="16327" x="4070350" y="4552950"/>
          <p14:tracePt t="16344" x="4025900" y="4552950"/>
          <p14:tracePt t="16360" x="3981450" y="4552950"/>
          <p14:tracePt t="16378" x="3917950" y="4552950"/>
          <p14:tracePt t="16394" x="3867150" y="4552950"/>
          <p14:tracePt t="16411" x="3810000" y="4552950"/>
          <p14:tracePt t="16427" x="3752850" y="4552950"/>
          <p14:tracePt t="16444" x="3721100" y="4552950"/>
          <p14:tracePt t="16460" x="3683000" y="4552950"/>
          <p14:tracePt t="16477" x="3663950" y="4552950"/>
          <p14:tracePt t="16494" x="3638550" y="4552950"/>
          <p14:tracePt t="16511" x="3600450" y="4552950"/>
          <p14:tracePt t="16527" x="3575050" y="4552950"/>
          <p14:tracePt t="16544" x="3536950" y="4546600"/>
          <p14:tracePt t="16560" x="3492500" y="4540250"/>
          <p14:tracePt t="16577" x="3454400" y="4533900"/>
          <p14:tracePt t="16594" x="3416300" y="4533900"/>
          <p14:tracePt t="16594" x="3403600" y="4527550"/>
          <p14:tracePt t="16612" x="3384550" y="4521200"/>
          <p14:tracePt t="16627" x="3365500" y="4521200"/>
          <p14:tracePt t="16644" x="3359150" y="4521200"/>
          <p14:tracePt t="16660" x="3352800" y="4521200"/>
          <p14:tracePt t="17467" x="3327400" y="4521200"/>
          <p14:tracePt t="17475" x="3263900" y="4527550"/>
          <p14:tracePt t="17475" x="3225800" y="4533900"/>
          <p14:tracePt t="17492" x="3200400" y="4533900"/>
          <p14:tracePt t="17511" x="3168650" y="4540250"/>
          <p14:tracePt t="17512" x="3130550" y="4540250"/>
          <p14:tracePt t="17528" x="3098800" y="4540250"/>
          <p14:tracePt t="17543" x="3079750" y="4540250"/>
          <p14:tracePt t="17560" x="3060700" y="4540250"/>
          <p14:tracePt t="17577" x="3041650" y="4540250"/>
          <p14:tracePt t="17594" x="3016250" y="4540250"/>
          <p14:tracePt t="17610" x="2984500" y="4540250"/>
          <p14:tracePt t="17628" x="2946400" y="4540250"/>
          <p14:tracePt t="17644" x="2927350" y="4540250"/>
          <p14:tracePt t="17661" x="2908300" y="4540250"/>
          <p14:tracePt t="17677" x="2895600" y="4540250"/>
          <p14:tracePt t="17723" x="2889250" y="4540250"/>
          <p14:tracePt t="17739" x="2882900" y="4540250"/>
          <p14:tracePt t="17753" x="2876550" y="4540250"/>
          <p14:tracePt t="17764" x="2870200" y="4540250"/>
          <p14:tracePt t="17777" x="2863850" y="4540250"/>
          <p14:tracePt t="17794" x="2857500" y="4540250"/>
          <p14:tracePt t="17794" x="2844800" y="4540250"/>
          <p14:tracePt t="17810" x="2825750" y="4540250"/>
          <p14:tracePt t="18075" x="2832100" y="4540250"/>
          <p14:tracePt t="18083" x="2838450" y="4540250"/>
          <p14:tracePt t="18086" x="2851150" y="4540250"/>
          <p14:tracePt t="18095" x="2882900" y="4540250"/>
          <p14:tracePt t="18110" x="2908300" y="4540250"/>
          <p14:tracePt t="18128" x="2940050" y="4540250"/>
          <p14:tracePt t="18144" x="2965450" y="4540250"/>
          <p14:tracePt t="18161" x="2990850" y="4533900"/>
          <p14:tracePt t="18177" x="3016250" y="4533900"/>
          <p14:tracePt t="18194" x="3028950" y="4533900"/>
          <p14:tracePt t="18210" x="3054350" y="4527550"/>
          <p14:tracePt t="18210" x="3067050" y="4521200"/>
          <p14:tracePt t="18228" x="3092450" y="4521200"/>
          <p14:tracePt t="18244" x="3105150" y="4521200"/>
          <p14:tracePt t="18260" x="3111500" y="4521200"/>
          <p14:tracePt t="18277" x="3117850" y="4514850"/>
          <p14:tracePt t="18363" x="3130550" y="4514850"/>
          <p14:tracePt t="18371" x="3136900" y="4514850"/>
          <p14:tracePt t="18379" x="3143250" y="4514850"/>
          <p14:tracePt t="18386" x="3155950" y="4508500"/>
          <p14:tracePt t="18394" x="3175000" y="4508500"/>
          <p14:tracePt t="18410" x="3187700" y="4508500"/>
          <p14:tracePt t="18428" x="3194050" y="4508500"/>
          <p14:tracePt t="18444" x="3206750" y="4502150"/>
          <p14:tracePt t="18523" x="3213100" y="4502150"/>
          <p14:tracePt t="18587" x="3219450" y="4502150"/>
          <p14:tracePt t="19259" x="3213100" y="4502150"/>
          <p14:tracePt t="19267" x="3206750" y="4502150"/>
          <p14:tracePt t="19283" x="3200400" y="4502150"/>
          <p14:tracePt t="19395" x="3194050" y="4502150"/>
          <p14:tracePt t="19403" x="3175000" y="4502150"/>
          <p14:tracePt t="19411" x="3162300" y="4502150"/>
          <p14:tracePt t="19412" x="3143250" y="4502150"/>
          <p14:tracePt t="19428" x="3111500" y="4502150"/>
          <p14:tracePt t="19444" x="3079750" y="4502150"/>
          <p14:tracePt t="19460" x="3060700" y="4502150"/>
          <p14:tracePt t="19531" x="3048000" y="4502150"/>
          <p14:tracePt t="19540" x="3028950" y="4502150"/>
          <p14:tracePt t="19547" x="3016250" y="4502150"/>
          <p14:tracePt t="19555" x="2990850" y="4502150"/>
          <p14:tracePt t="19563" x="2978150" y="4502150"/>
          <p14:tracePt t="19597" x="2971800" y="4502150"/>
          <p14:tracePt t="19620" x="2965450" y="4502150"/>
          <p14:tracePt t="19627" x="2959100" y="4502150"/>
          <p14:tracePt t="19892" x="2952750" y="4502150"/>
          <p14:tracePt t="19900" x="2940050" y="4502150"/>
          <p14:tracePt t="19912" x="2927350" y="4502150"/>
          <p14:tracePt t="19913" x="2908300" y="4495800"/>
          <p14:tracePt t="19928" x="2895600" y="4495800"/>
          <p14:tracePt t="19945" x="2882900" y="4495800"/>
          <p14:tracePt t="19961" x="2876550" y="4495800"/>
          <p14:tracePt t="20212" x="2895600" y="4495800"/>
          <p14:tracePt t="20220" x="2914650" y="4495800"/>
          <p14:tracePt t="20228" x="2959100" y="4495800"/>
          <p14:tracePt t="20238" x="2965450" y="4495800"/>
          <p14:tracePt t="20245" x="2971800" y="4495800"/>
          <p14:tracePt t="20284" x="2984500" y="4495800"/>
          <p14:tracePt t="20295" x="2990850" y="4495800"/>
          <p14:tracePt t="20297" x="3003550" y="4495800"/>
          <p14:tracePt t="20311" x="3016250" y="4495800"/>
          <p14:tracePt t="20328" x="3035300" y="4495800"/>
          <p14:tracePt t="20345" x="3048000" y="4495800"/>
          <p14:tracePt t="20868" x="3054350" y="4495800"/>
          <p14:tracePt t="20941" x="3060700" y="4495800"/>
          <p14:tracePt t="20948" x="3067050" y="4495800"/>
          <p14:tracePt t="20964" x="3079750" y="4495800"/>
          <p14:tracePt t="20965" x="3086100" y="4495800"/>
          <p14:tracePt t="20979" x="3111500" y="4495800"/>
          <p14:tracePt t="20995" x="3143250" y="4495800"/>
          <p14:tracePt t="21012" x="3200400" y="4495800"/>
          <p14:tracePt t="21029" x="3238500" y="4495800"/>
          <p14:tracePt t="21044" x="3289300" y="4495800"/>
          <p14:tracePt t="21061" x="3333750" y="4495800"/>
          <p14:tracePt t="21078" x="3384550" y="4489450"/>
          <p14:tracePt t="21095" x="3409950" y="4489450"/>
          <p14:tracePt t="21111" x="3435350" y="4489450"/>
          <p14:tracePt t="21128" x="3460750" y="4489450"/>
          <p14:tracePt t="21145" x="3479800" y="4489450"/>
          <p14:tracePt t="21161" x="3492500" y="4489450"/>
          <p14:tracePt t="21178" x="3517900" y="4489450"/>
          <p14:tracePt t="21195" x="3549650" y="4489450"/>
          <p14:tracePt t="21211" x="3619500" y="4489450"/>
          <p14:tracePt t="21229" x="3676650" y="4489450"/>
          <p14:tracePt t="21244" x="3746500" y="4495800"/>
          <p14:tracePt t="21261" x="3803650" y="4502150"/>
          <p14:tracePt t="21278" x="3848100" y="4502150"/>
          <p14:tracePt t="21295" x="3892550" y="4502150"/>
          <p14:tracePt t="21311" x="3905250" y="4502150"/>
          <p14:tracePt t="21328" x="3917950" y="4502150"/>
          <p14:tracePt t="21344" x="3924300" y="4502150"/>
          <p14:tracePt t="21361" x="3949700" y="4502150"/>
          <p14:tracePt t="21378" x="3975100" y="4502150"/>
          <p14:tracePt t="21395" x="4019550" y="4502150"/>
          <p14:tracePt t="21411" x="4102100" y="4502150"/>
          <p14:tracePt t="21429" x="4159250" y="4502150"/>
          <p14:tracePt t="21444" x="4203700" y="4502150"/>
          <p14:tracePt t="21462" x="4235450" y="4502150"/>
          <p14:tracePt t="21478" x="4267200" y="4502150"/>
          <p14:tracePt t="21495" x="4311650" y="4508500"/>
          <p14:tracePt t="21511" x="4318000" y="4508500"/>
          <p14:tracePt t="21556" x="4337050" y="4508500"/>
          <p14:tracePt t="21564" x="4349750" y="4514850"/>
          <p14:tracePt t="21572" x="4368800" y="4521200"/>
          <p14:tracePt t="21620" x="4375150" y="4521200"/>
          <p14:tracePt t="21628" x="4387850" y="4521200"/>
          <p14:tracePt t="21636" x="4400550" y="4521200"/>
          <p14:tracePt t="21644" x="4438650" y="4521200"/>
          <p14:tracePt t="21661" x="4445000" y="4521200"/>
          <p14:tracePt t="21662" x="4464050" y="4527550"/>
          <p14:tracePt t="21678" x="4476750" y="4527550"/>
          <p14:tracePt t="21724" x="4483100" y="4527550"/>
          <p14:tracePt t="21740" x="4489450" y="4527550"/>
          <p14:tracePt t="21748" x="4495800" y="4533900"/>
          <p14:tracePt t="21772" x="4502150" y="4533900"/>
          <p14:tracePt t="21780" x="4521200" y="4533900"/>
          <p14:tracePt t="21796" x="4533900" y="4533900"/>
          <p14:tracePt t="21797" x="4546600" y="4540250"/>
          <p14:tracePt t="21811" x="4572000" y="4540250"/>
          <p14:tracePt t="21829" x="4597400" y="4546600"/>
          <p14:tracePt t="21844" x="4622800" y="4546600"/>
          <p14:tracePt t="21861" x="4635500" y="4552950"/>
          <p14:tracePt t="21878" x="4654550" y="4552950"/>
          <p14:tracePt t="21895" x="4673600" y="4552950"/>
          <p14:tracePt t="21911" x="4692650" y="4559300"/>
          <p14:tracePt t="21928" x="4711700" y="4559300"/>
          <p14:tracePt t="22236" x="4699000" y="4559300"/>
          <p14:tracePt t="22236" x="4641850" y="4546600"/>
          <p14:tracePt t="22254" x="4603750" y="4540250"/>
          <p14:tracePt t="22254" x="4572000" y="4540250"/>
          <p14:tracePt t="22262" x="4514850" y="4521200"/>
          <p14:tracePt t="22278" x="4476750" y="4514850"/>
          <p14:tracePt t="22295" x="4470400" y="4514850"/>
          <p14:tracePt t="22506" x="4476750" y="4514850"/>
          <p14:tracePt t="22516" x="4489450" y="4521200"/>
          <p14:tracePt t="22524" x="4508500" y="4521200"/>
          <p14:tracePt t="22532" x="4540250" y="4527550"/>
          <p14:tracePt t="22545" x="4572000" y="4533900"/>
          <p14:tracePt t="22561" x="4584700" y="4533900"/>
          <p14:tracePt t="22578" x="4603750" y="4533900"/>
          <p14:tracePt t="22594" x="4610100" y="4533900"/>
          <p14:tracePt t="23557" x="4616450" y="4533900"/>
          <p14:tracePt t="23557" x="4629150" y="4540250"/>
          <p14:tracePt t="23572" x="4641850" y="4540250"/>
          <p14:tracePt t="23588" x="4654550" y="4540250"/>
          <p14:tracePt t="23604" x="4660900" y="4540250"/>
          <p14:tracePt t="23612" x="4667250" y="4540250"/>
          <p14:tracePt t="23613" x="4673600" y="4540250"/>
          <p14:tracePt t="24228" x="4667250" y="4540250"/>
          <p14:tracePt t="24260" x="4660900" y="4540250"/>
          <p14:tracePt t="24276" x="4654550" y="4540250"/>
          <p14:tracePt t="24285" x="4648200" y="4540250"/>
          <p14:tracePt t="24300" x="4641850" y="4540250"/>
          <p14:tracePt t="24308" x="4629150" y="4540250"/>
          <p14:tracePt t="24316" x="4610100" y="4540250"/>
          <p14:tracePt t="24328" x="4559300" y="4533900"/>
          <p14:tracePt t="24344" x="4514850" y="4521200"/>
          <p14:tracePt t="24361" x="4425950" y="4521200"/>
          <p14:tracePt t="24377" x="4349750" y="4521200"/>
          <p14:tracePt t="24394" x="4260850" y="4514850"/>
          <p14:tracePt t="24411" x="4178300" y="4514850"/>
          <p14:tracePt t="24452" x="4152900" y="4514850"/>
          <p14:tracePt t="24455" x="4140200" y="4514850"/>
          <p14:tracePt t="24461" x="4095750" y="4514850"/>
          <p14:tracePt t="24478" x="4057650" y="4514850"/>
          <p14:tracePt t="24495" x="4000500" y="4514850"/>
          <p14:tracePt t="24511" x="3949700" y="4514850"/>
          <p14:tracePt t="24528" x="3879850" y="4514850"/>
          <p14:tracePt t="24544" x="3790950" y="4514850"/>
          <p14:tracePt t="24561" x="3721100" y="4514850"/>
          <p14:tracePt t="24578" x="3651250" y="4514850"/>
          <p14:tracePt t="24595" x="3625850" y="4514850"/>
          <p14:tracePt t="24611" x="3587750" y="4514850"/>
          <p14:tracePt t="24629" x="3524250" y="4514850"/>
          <p14:tracePt t="24645" x="3473450" y="4514850"/>
          <p14:tracePt t="24661" x="3416300" y="4514850"/>
          <p14:tracePt t="24677" x="3365500" y="4514850"/>
          <p14:tracePt t="24694" x="3302000" y="4514850"/>
          <p14:tracePt t="24711" x="3251200" y="4514850"/>
          <p14:tracePt t="24728" x="3194050" y="4514850"/>
          <p14:tracePt t="24744" x="3155950" y="4514850"/>
          <p14:tracePt t="24761" x="3111500" y="4514850"/>
          <p14:tracePt t="24778" x="3086100" y="4514850"/>
          <p14:tracePt t="24795" x="3067050" y="4514850"/>
          <p14:tracePt t="24811" x="3028950" y="4514850"/>
          <p14:tracePt t="24829" x="2997200" y="4514850"/>
          <p14:tracePt t="24844" x="2959100" y="4514850"/>
          <p14:tracePt t="24861" x="2921000" y="4514850"/>
          <p14:tracePt t="24878" x="2895600" y="4514850"/>
          <p14:tracePt t="24894" x="2876550" y="4514850"/>
          <p14:tracePt t="24911" x="2863850" y="4514850"/>
          <p14:tracePt t="24928" x="2857500" y="4514850"/>
          <p14:tracePt t="24964" x="2851150" y="4514850"/>
          <p14:tracePt t="24965" x="2844800" y="4514850"/>
          <p14:tracePt t="24978" x="2838450" y="4514850"/>
          <p14:tracePt t="24994" x="2825750" y="4514850"/>
          <p14:tracePt t="25011" x="2819400" y="4514850"/>
          <p14:tracePt t="25028" x="2813050" y="4514850"/>
          <p14:tracePt t="25044" x="2806700" y="4514850"/>
          <p14:tracePt t="25061" x="2800350" y="4514850"/>
          <p14:tracePt t="25077" x="2794000" y="4514850"/>
          <p14:tracePt t="25156" x="2787650" y="4514850"/>
          <p14:tracePt t="25172" x="2781300" y="4514850"/>
          <p14:tracePt t="25251" x="2781300" y="4521200"/>
          <p14:tracePt t="25324" x="2774950" y="4521200"/>
          <p14:tracePt t="25540" x="2762250" y="4521200"/>
          <p14:tracePt t="25556" x="2755900" y="4521200"/>
          <p14:tracePt t="25564" x="2749550" y="4521200"/>
          <p14:tracePt t="25572" x="2743200" y="4521200"/>
          <p14:tracePt t="25578" x="2736850" y="4521200"/>
          <p14:tracePt t="25628" x="2730500" y="4521200"/>
          <p14:tracePt t="27900" x="2749550" y="4521200"/>
          <p14:tracePt t="27916" x="2800350" y="4533900"/>
          <p14:tracePt t="27924" x="2895600" y="4540250"/>
          <p14:tracePt t="27932" x="3003550" y="4552950"/>
          <p14:tracePt t="27940" x="3117850" y="4559300"/>
          <p14:tracePt t="27948" x="3308350" y="4578350"/>
          <p14:tracePt t="27962" x="3473450" y="4597400"/>
          <p14:tracePt t="27979" x="3663950" y="4597400"/>
          <p14:tracePt t="27994" x="3810000" y="4597400"/>
          <p14:tracePt t="28011" x="3968750" y="4597400"/>
          <p14:tracePt t="28028" x="3994150" y="4597400"/>
          <p14:tracePt t="28044" x="4044950" y="4597400"/>
          <p14:tracePt t="28061" x="4095750" y="4597400"/>
          <p14:tracePt t="28077" x="4133850" y="4597400"/>
          <p14:tracePt t="28094" x="4171950" y="4597400"/>
          <p14:tracePt t="28111" x="4203700" y="4597400"/>
          <p14:tracePt t="28128" x="4241800" y="4597400"/>
          <p14:tracePt t="28144" x="4273550" y="4597400"/>
          <p14:tracePt t="28161" x="4305300" y="4597400"/>
          <p14:tracePt t="28177" x="4337050" y="4597400"/>
          <p14:tracePt t="28194" x="4368800" y="4597400"/>
          <p14:tracePt t="28194" x="4381500" y="4597400"/>
          <p14:tracePt t="28215" x="4419600" y="4597400"/>
          <p14:tracePt t="28228" x="4457700" y="4597400"/>
          <p14:tracePt t="28244" x="4508500" y="4597400"/>
          <p14:tracePt t="28261" x="4546600" y="4597400"/>
          <p14:tracePt t="28278" x="4584700" y="4597400"/>
          <p14:tracePt t="28294" x="4629150" y="4597400"/>
          <p14:tracePt t="28311" x="4641850" y="4597400"/>
          <p14:tracePt t="28327" x="4660900" y="4597400"/>
          <p14:tracePt t="28344" x="4686300" y="4597400"/>
          <p14:tracePt t="28361" x="4699000" y="4597400"/>
          <p14:tracePt t="28377" x="4705350" y="4591050"/>
          <p14:tracePt t="28572" x="4705350" y="4584700"/>
          <p14:tracePt t="28580" x="4699000" y="4578350"/>
          <p14:tracePt t="28580" x="4692650" y="4578350"/>
          <p14:tracePt t="28594" x="4679950" y="4572000"/>
          <p14:tracePt t="28611" x="4667250" y="4565650"/>
          <p14:tracePt t="28676" x="4660900" y="4565650"/>
          <p14:tracePt t="29788" x="4654550" y="4565650"/>
          <p14:tracePt t="29795" x="4648200" y="4565650"/>
          <p14:tracePt t="29812" x="4635500" y="4559300"/>
          <p14:tracePt t="29812" x="4603750" y="4552950"/>
          <p14:tracePt t="29829" x="4578350" y="4552950"/>
          <p14:tracePt t="29868" x="4572000" y="4552950"/>
          <p14:tracePt t="29868" x="4521200" y="4546600"/>
          <p14:tracePt t="29878" x="4521200" y="4540250"/>
          <p14:tracePt t="29894" x="4298950" y="4464050"/>
          <p14:tracePt t="29911" x="3949700" y="4305300"/>
          <p14:tracePt t="29927" x="3600450" y="4095750"/>
          <p14:tracePt t="29944" x="3257550" y="3905250"/>
          <p14:tracePt t="29961" x="2933700" y="3683000"/>
          <p14:tracePt t="29978" x="2667000" y="3479800"/>
          <p14:tracePt t="29994" x="2495550" y="3365500"/>
          <p14:tracePt t="30011" x="2298700" y="3232150"/>
          <p14:tracePt t="30028" x="2222500" y="3175000"/>
          <p14:tracePt t="30044" x="2152650" y="3130550"/>
          <p14:tracePt t="30060" x="2108200" y="3105150"/>
          <p14:tracePt t="30078" x="2057400" y="3079750"/>
          <p14:tracePt t="30094" x="2006600" y="3060700"/>
          <p14:tracePt t="30111" x="1968500" y="3048000"/>
          <p14:tracePt t="30127" x="1949450" y="3041650"/>
          <p14:tracePt t="30144" x="1943100" y="3041650"/>
          <p14:tracePt t="30211" x="1930400" y="3041650"/>
          <p14:tracePt t="30219" x="1924050" y="3054350"/>
          <p14:tracePt t="30227" x="1911350" y="3079750"/>
          <p14:tracePt t="30236" x="1905000" y="3092450"/>
          <p14:tracePt t="30244" x="1879600" y="3124200"/>
          <p14:tracePt t="30261" x="1866900" y="3149600"/>
          <p14:tracePt t="30278" x="1854200" y="3162300"/>
          <p14:tracePt t="30295" x="1841500" y="3181350"/>
          <p14:tracePt t="30312" x="1841500" y="3200400"/>
          <p14:tracePt t="30327" x="1841500" y="3225800"/>
          <p14:tracePt t="30344" x="1841500" y="3251200"/>
          <p14:tracePt t="30360" x="1847850" y="3282950"/>
          <p14:tracePt t="30377" x="1879600" y="3314700"/>
          <p14:tracePt t="30394" x="1917700" y="3346450"/>
          <p14:tracePt t="30411" x="2006600" y="3371850"/>
          <p14:tracePt t="30428" x="2076450" y="3378200"/>
          <p14:tracePt t="30444" x="2139950" y="3378200"/>
          <p14:tracePt t="30461" x="2184400" y="3352800"/>
          <p14:tracePt t="30477" x="2235200" y="3282950"/>
          <p14:tracePt t="30493" x="2247900" y="3181350"/>
          <p14:tracePt t="30509" x="2247900" y="3060700"/>
          <p14:tracePt t="30526" x="2247900" y="2946400"/>
          <p14:tracePt t="30543" x="2228850" y="2851150"/>
          <p14:tracePt t="30560" x="2197100" y="2762250"/>
          <p14:tracePt t="30576" x="2146300" y="2673350"/>
          <p14:tracePt t="30593" x="2108200" y="2584450"/>
          <p14:tracePt t="30610" x="2006600" y="2444750"/>
          <p14:tracePt t="30628" x="1936750" y="2362200"/>
          <p14:tracePt t="30644" x="1860550" y="2292350"/>
          <p14:tracePt t="30661" x="1790700" y="2228850"/>
          <p14:tracePt t="30676" x="1714500" y="2184400"/>
          <p14:tracePt t="30693" x="1644650" y="2165350"/>
          <p14:tracePt t="30709" x="1581150" y="2146300"/>
          <p14:tracePt t="30726" x="1524000" y="2139950"/>
          <p14:tracePt t="30743" x="1485900" y="2139950"/>
          <p14:tracePt t="30759" x="1428750" y="2146300"/>
          <p14:tracePt t="30776" x="1358900" y="2190750"/>
          <p14:tracePt t="30793" x="1289050" y="2247900"/>
          <p14:tracePt t="30809" x="1212850" y="2317750"/>
          <p14:tracePt t="30826" x="1143000" y="2400300"/>
          <p14:tracePt t="30843" x="1079500" y="2520950"/>
          <p14:tracePt t="30861" x="1047750" y="2616200"/>
          <p14:tracePt t="30877" x="1028700" y="2724150"/>
          <p14:tracePt t="30894" x="1016000" y="2813050"/>
          <p14:tracePt t="30910" x="1009650" y="2901950"/>
          <p14:tracePt t="30927" x="1009650" y="2971800"/>
          <p14:tracePt t="30943" x="1009650" y="3035300"/>
          <p14:tracePt t="30960" x="1009650" y="3098800"/>
          <p14:tracePt t="30976" x="1035050" y="3175000"/>
          <p14:tracePt t="30993" x="1060450" y="3238500"/>
          <p14:tracePt t="31009" x="1085850" y="3295650"/>
          <p14:tracePt t="31026" x="1117600" y="3359150"/>
          <p14:tracePt t="31043" x="1155700" y="3448050"/>
          <p14:tracePt t="31059" x="1181100" y="3505200"/>
          <p14:tracePt t="31076" x="1212850" y="3562350"/>
          <p14:tracePt t="31093" x="1244600" y="3600450"/>
          <p14:tracePt t="31110" x="1276350" y="3638550"/>
          <p14:tracePt t="31126" x="1320800" y="3670300"/>
          <p14:tracePt t="31143" x="1384300" y="3702050"/>
          <p14:tracePt t="31161" x="1485900" y="3727450"/>
          <p14:tracePt t="31177" x="1625600" y="3740150"/>
          <p14:tracePt t="31193" x="1771650" y="3740150"/>
          <p14:tracePt t="31210" x="1911350" y="3740150"/>
          <p14:tracePt t="31227" x="2101850" y="3683000"/>
          <p14:tracePt t="31243" x="2203450" y="3606800"/>
          <p14:tracePt t="31260" x="2292350" y="3517900"/>
          <p14:tracePt t="31277" x="2355850" y="3403600"/>
          <p14:tracePt t="31294" x="2400300" y="3270250"/>
          <p14:tracePt t="31311" x="2425700" y="3162300"/>
          <p14:tracePt t="31327" x="2444750" y="3035300"/>
          <p14:tracePt t="31344" x="2444750" y="2914650"/>
          <p14:tracePt t="31361" x="2444750" y="2787650"/>
          <p14:tracePt t="31378" x="2444750" y="2654300"/>
          <p14:tracePt t="31395" x="2406650" y="2520950"/>
          <p14:tracePt t="31411" x="2355850" y="2362200"/>
          <p14:tracePt t="31429" x="2298700" y="2279650"/>
          <p14:tracePt t="31445" x="2216150" y="2178050"/>
          <p14:tracePt t="31462" x="2133600" y="2114550"/>
          <p14:tracePt t="31478" x="2032000" y="2057400"/>
          <p14:tracePt t="31495" x="1911350" y="2019300"/>
          <p14:tracePt t="31511" x="1752600" y="1981200"/>
          <p14:tracePt t="31528" x="1612900" y="1968500"/>
          <p14:tracePt t="31544" x="1485900" y="1968500"/>
          <p14:tracePt t="31561" x="1358900" y="1987550"/>
          <p14:tracePt t="31577" x="1263650" y="2038350"/>
          <p14:tracePt t="31594" x="1162050" y="2101850"/>
          <p14:tracePt t="31610" x="1066800" y="2184400"/>
          <p14:tracePt t="31627" x="984250" y="2286000"/>
          <p14:tracePt t="31644" x="876300" y="2451100"/>
          <p14:tracePt t="31661" x="831850" y="2571750"/>
          <p14:tracePt t="31677" x="793750" y="2692400"/>
          <p14:tracePt t="31694" x="774700" y="2819400"/>
          <p14:tracePt t="31711" x="774700" y="2933700"/>
          <p14:tracePt t="31728" x="774700" y="3035300"/>
          <p14:tracePt t="31745" x="781050" y="3143250"/>
          <p14:tracePt t="31762" x="812800" y="3244850"/>
          <p14:tracePt t="31778" x="850900" y="3321050"/>
          <p14:tracePt t="31795" x="895350" y="3378200"/>
          <p14:tracePt t="31811" x="946150" y="3441700"/>
          <p14:tracePt t="31827" x="996950" y="3498850"/>
          <p14:tracePt t="31844" x="1073150" y="3562350"/>
          <p14:tracePt t="31860" x="1130300" y="3594100"/>
          <p14:tracePt t="31877" x="1174750" y="3613150"/>
          <p14:tracePt t="31894" x="1238250" y="3638550"/>
          <p14:tracePt t="31911" x="1308100" y="3651250"/>
          <p14:tracePt t="31927" x="1397000" y="3663950"/>
          <p14:tracePt t="31945" x="1517650" y="3676650"/>
          <p14:tracePt t="31961" x="1638300" y="3683000"/>
          <p14:tracePt t="31978" x="1771650" y="3683000"/>
          <p14:tracePt t="31995" x="1905000" y="3670300"/>
          <p14:tracePt t="32011" x="2019300" y="3600450"/>
          <p14:tracePt t="32027" x="2127250" y="3517900"/>
          <p14:tracePt t="32044" x="2279650" y="3302000"/>
          <p14:tracePt t="32060" x="2355850" y="3079750"/>
          <p14:tracePt t="32077" x="2425700" y="2736850"/>
          <p14:tracePt t="32094" x="2451100" y="2413000"/>
          <p14:tracePt t="32110" x="2451100" y="2216150"/>
          <p14:tracePt t="32127" x="2406650" y="2057400"/>
          <p14:tracePt t="32144" x="2305050" y="1898650"/>
          <p14:tracePt t="32161" x="2152650" y="1733550"/>
          <p14:tracePt t="32178" x="2032000" y="1644650"/>
          <p14:tracePt t="32195" x="1924050" y="1587500"/>
          <p14:tracePt t="32212" x="1784350" y="1555750"/>
          <p14:tracePt t="32229" x="1670050" y="1549400"/>
          <p14:tracePt t="32245" x="1549400" y="1549400"/>
          <p14:tracePt t="32261" x="1409700" y="1600200"/>
          <p14:tracePt t="32278" x="1276350" y="1695450"/>
          <p14:tracePt t="32294" x="1123950" y="1822450"/>
          <p14:tracePt t="32310" x="1016000" y="1943100"/>
          <p14:tracePt t="32327" x="939800" y="2063750"/>
          <p14:tracePt t="32344" x="882650" y="2190750"/>
          <p14:tracePt t="32360" x="844550" y="2343150"/>
          <p14:tracePt t="32377" x="838200" y="2495550"/>
          <p14:tracePt t="32394" x="831850" y="2635250"/>
          <p14:tracePt t="32411" x="831850" y="2768600"/>
          <p14:tracePt t="32427" x="844550" y="2940050"/>
          <p14:tracePt t="32445" x="882650" y="3041650"/>
          <p14:tracePt t="32461" x="920750" y="3136900"/>
          <p14:tracePt t="32479" x="965200" y="3219450"/>
          <p14:tracePt t="32495" x="1003300" y="3282950"/>
          <p14:tracePt t="32511" x="1054100" y="3352800"/>
          <p14:tracePt t="32527" x="1111250" y="3416300"/>
          <p14:tracePt t="32544" x="1168400" y="3473450"/>
          <p14:tracePt t="32560" x="1250950" y="3517900"/>
          <p14:tracePt t="32577" x="1301750" y="3536950"/>
          <p14:tracePt t="32594" x="1339850" y="3549650"/>
          <p14:tracePt t="32610" x="1390650" y="3562350"/>
          <p14:tracePt t="32627" x="1466850" y="3575050"/>
          <p14:tracePt t="32644" x="1593850" y="3581400"/>
          <p14:tracePt t="32661" x="1689100" y="3581400"/>
          <p14:tracePt t="32677" x="1809750" y="3562350"/>
          <p14:tracePt t="32695" x="1911350" y="3517900"/>
          <p14:tracePt t="32712" x="2019300" y="3441700"/>
          <p14:tracePt t="32728" x="2101850" y="3352800"/>
          <p14:tracePt t="32745" x="2165350" y="3244850"/>
          <p14:tracePt t="32761" x="2197100" y="3124200"/>
          <p14:tracePt t="32777" x="2222500" y="2997200"/>
          <p14:tracePt t="32794" x="2222500" y="2863850"/>
          <p14:tracePt t="32810" x="2222500" y="2698750"/>
          <p14:tracePt t="32827" x="2197100" y="2559050"/>
          <p14:tracePt t="32844" x="2127250" y="2355850"/>
          <p14:tracePt t="32860" x="2063750" y="2247900"/>
          <p14:tracePt t="32877" x="2006600" y="2159000"/>
          <p14:tracePt t="32894" x="1949450" y="2089150"/>
          <p14:tracePt t="32911" x="1892300" y="2032000"/>
          <p14:tracePt t="32928" x="1841500" y="2000250"/>
          <p14:tracePt t="32945" x="1765300" y="1974850"/>
          <p14:tracePt t="32962" x="1682750" y="1962150"/>
          <p14:tracePt t="32978" x="1574800" y="1962150"/>
          <p14:tracePt t="32995" x="1466850" y="1962150"/>
          <p14:tracePt t="33012" x="1333500" y="2000250"/>
          <p14:tracePt t="33028" x="1149350" y="2095500"/>
          <p14:tracePt t="33044" x="1060450" y="2178050"/>
          <p14:tracePt t="33061" x="965200" y="2286000"/>
          <p14:tracePt t="33077" x="889000" y="2413000"/>
          <p14:tracePt t="33094" x="850900" y="2546350"/>
          <p14:tracePt t="33110" x="825500" y="2679700"/>
          <p14:tracePt t="33127" x="819150" y="2800350"/>
          <p14:tracePt t="33144" x="819150" y="2921000"/>
          <p14:tracePt t="33161" x="819150" y="3016250"/>
          <p14:tracePt t="33177" x="831850" y="3098800"/>
          <p14:tracePt t="33194" x="869950" y="3181350"/>
          <p14:tracePt t="33212" x="927100" y="3314700"/>
          <p14:tracePt t="33229" x="971550" y="3384550"/>
          <p14:tracePt t="33245" x="1003300" y="3441700"/>
          <p14:tracePt t="33261" x="1047750" y="3505200"/>
          <p14:tracePt t="33277" x="1073150" y="3536950"/>
          <p14:tracePt t="33294" x="1092200" y="3562350"/>
          <p14:tracePt t="33311" x="1111250" y="3581400"/>
          <p14:tracePt t="33327" x="1130300" y="3594100"/>
          <p14:tracePt t="33344" x="1149350" y="3594100"/>
          <p14:tracePt t="33360" x="1187450" y="3606800"/>
          <p14:tracePt t="33377" x="1244600" y="3619500"/>
          <p14:tracePt t="33394" x="1282700" y="3619500"/>
          <p14:tracePt t="33411" x="1289050" y="3619500"/>
          <p14:tracePt t="33427" x="1358900" y="3619500"/>
          <p14:tracePt t="33445" x="1390650" y="3606800"/>
          <p14:tracePt t="33461" x="1422400" y="3606800"/>
          <p14:tracePt t="33478" x="1441450" y="3600450"/>
          <p14:tracePt t="33494" x="1460500" y="3587750"/>
          <p14:tracePt t="33511" x="1485900" y="3587750"/>
          <p14:tracePt t="33527" x="1511300" y="3581400"/>
          <p14:tracePt t="33544" x="1536700" y="3568700"/>
          <p14:tracePt t="33560" x="1562100" y="3556000"/>
          <p14:tracePt t="33577" x="1574800" y="3549650"/>
          <p14:tracePt t="33594" x="1587500" y="3549650"/>
          <p14:tracePt t="33610" x="1593850" y="3543300"/>
          <p14:tracePt t="33644" x="1600200" y="3543300"/>
          <p14:tracePt t="33980" x="1625600" y="3517900"/>
          <p14:tracePt t="33988" x="1644650" y="3492500"/>
          <p14:tracePt t="33996" x="1670050" y="3448050"/>
          <p14:tracePt t="33997" x="1695450" y="3403600"/>
          <p14:tracePt t="34010" x="1733550" y="3340100"/>
          <p14:tracePt t="34027" x="1758950" y="3257550"/>
          <p14:tracePt t="34044" x="1765300" y="3219450"/>
          <p14:tracePt t="34061" x="1765300" y="3181350"/>
          <p14:tracePt t="34077" x="1765300" y="3149600"/>
          <p14:tracePt t="34094" x="1765300" y="3124200"/>
          <p14:tracePt t="34110" x="1765300" y="3105150"/>
          <p14:tracePt t="34127" x="1765300" y="3092450"/>
          <p14:tracePt t="34144" x="1765300" y="3079750"/>
          <p14:tracePt t="34160" x="1758950" y="3079750"/>
          <p14:tracePt t="34177" x="1752600" y="3073400"/>
          <p14:tracePt t="34356" x="1746250" y="3073400"/>
          <p14:tracePt t="34364" x="1739900" y="3073400"/>
          <p14:tracePt t="34372" x="1727200" y="3086100"/>
          <p14:tracePt t="34380" x="1708150" y="3117850"/>
          <p14:tracePt t="34395" x="1695450" y="3162300"/>
          <p14:tracePt t="34411" x="1682750" y="3194050"/>
          <p14:tracePt t="34429" x="1682750" y="3206750"/>
          <p14:tracePt t="34445" x="1682750" y="3219450"/>
          <p14:tracePt t="34462" x="1682750" y="3232150"/>
          <p14:tracePt t="34478" x="1682750" y="3238500"/>
          <p14:tracePt t="34495" x="1682750" y="3244850"/>
          <p14:tracePt t="34540" x="1682750" y="3251200"/>
          <p14:tracePt t="34596" x="1689100" y="3251200"/>
          <p14:tracePt t="34612" x="1695450" y="3219450"/>
          <p14:tracePt t="34628" x="1701800" y="3181350"/>
          <p14:tracePt t="34628" x="1714500" y="3124200"/>
          <p14:tracePt t="34644" x="1720850" y="3092450"/>
          <p14:tracePt t="34661" x="1720850" y="3067050"/>
          <p14:tracePt t="34677" x="1720850" y="3054350"/>
          <p14:tracePt t="34695" x="1727200" y="3054350"/>
          <p14:tracePt t="35236" x="1727200" y="3009900"/>
          <p14:tracePt t="35244" x="1727200" y="2914650"/>
          <p14:tracePt t="35262" x="1720850" y="2863850"/>
          <p14:tracePt t="35262" x="1695450" y="2717800"/>
          <p14:tracePt t="35279" x="1689100" y="2641600"/>
          <p14:tracePt t="35295" x="1689100" y="2603500"/>
          <p14:tracePt t="35311" x="1689100" y="2578100"/>
          <p14:tracePt t="35328" x="1689100" y="2565400"/>
          <p14:tracePt t="35346" x="1695450" y="2565400"/>
          <p14:tracePt t="35362" x="1695450" y="2559050"/>
          <p14:tracePt t="35379" x="1695450" y="2552700"/>
          <p14:tracePt t="35394" x="1695450" y="2546350"/>
          <p14:tracePt t="35509" x="1701800" y="2546350"/>
          <p14:tracePt t="35510" x="1708150" y="2546350"/>
          <p14:tracePt t="35528" x="1720850" y="2571750"/>
          <p14:tracePt t="35529" x="1727200" y="2647950"/>
          <p14:tracePt t="35545" x="1727200" y="2736850"/>
          <p14:tracePt t="35561" x="1727200" y="2819400"/>
          <p14:tracePt t="35578" x="1727200" y="2863850"/>
          <p14:tracePt t="35595" x="1714500" y="2927350"/>
          <p14:tracePt t="35613" x="1714500" y="2940050"/>
          <p14:tracePt t="35628" x="1714500" y="2965450"/>
          <p14:tracePt t="35804" x="1714500" y="2933700"/>
          <p14:tracePt t="35812" x="1714500" y="2882900"/>
          <p14:tracePt t="35828" x="1714500" y="2774950"/>
          <p14:tracePt t="35836" x="1714500" y="2692400"/>
          <p14:tracePt t="35845" x="1714500" y="2641600"/>
          <p14:tracePt t="35861" x="1714500" y="2622550"/>
          <p14:tracePt t="36108" x="1714500" y="2628900"/>
          <p14:tracePt t="36116" x="1714500" y="2647950"/>
          <p14:tracePt t="36124" x="1714500" y="2673350"/>
          <p14:tracePt t="36132" x="1714500" y="2730500"/>
          <p14:tracePt t="36145" x="1714500" y="2774950"/>
          <p14:tracePt t="36161" x="1714500" y="2819400"/>
          <p14:tracePt t="36178" x="1714500" y="2857500"/>
          <p14:tracePt t="36195" x="1714500" y="2876550"/>
          <p14:tracePt t="36195" x="1714500" y="2889250"/>
          <p14:tracePt t="36213" x="1708150" y="2901950"/>
          <p14:tracePt t="36228" x="1708150" y="2908300"/>
          <p14:tracePt t="36245" x="1701800" y="2921000"/>
          <p14:tracePt t="36261" x="1701800" y="2927350"/>
          <p14:tracePt t="36278" x="1701800" y="2940050"/>
          <p14:tracePt t="36652" x="1701800" y="2914650"/>
          <p14:tracePt t="36660" x="1714500" y="2838450"/>
          <p14:tracePt t="36670" x="1720850" y="2813050"/>
          <p14:tracePt t="36679" x="1739900" y="2755900"/>
          <p14:tracePt t="36695" x="1746250" y="2724150"/>
          <p14:tracePt t="36711" x="1746250" y="2705100"/>
          <p14:tracePt t="36728" x="1752600" y="2692400"/>
          <p14:tracePt t="36745" x="1752600" y="2686050"/>
          <p14:tracePt t="37372" x="1752600" y="2705100"/>
          <p14:tracePt t="37380" x="1752600" y="2724150"/>
          <p14:tracePt t="37388" x="1739900" y="2749550"/>
          <p14:tracePt t="37396" x="1739900" y="2781300"/>
          <p14:tracePt t="37397" x="1727200" y="2825750"/>
          <p14:tracePt t="37413" x="1708150" y="2870200"/>
          <p14:tracePt t="37429" x="1695450" y="2921000"/>
          <p14:tracePt t="37444" x="1689100" y="2971800"/>
          <p14:tracePt t="37462" x="1682750" y="3009900"/>
          <p14:tracePt t="37478" x="1670050" y="3048000"/>
          <p14:tracePt t="37495" x="1670050" y="3086100"/>
          <p14:tracePt t="37511" x="1670050" y="3111500"/>
          <p14:tracePt t="37528" x="1670050" y="3130550"/>
          <p14:tracePt t="37545" x="1670050" y="3149600"/>
          <p14:tracePt t="37561" x="1663700" y="3168650"/>
          <p14:tracePt t="37578" x="1663700" y="3181350"/>
          <p14:tracePt t="37595" x="1663700" y="3187700"/>
          <p14:tracePt t="37611" x="1663700" y="3206750"/>
          <p14:tracePt t="37804" x="1663700" y="3213100"/>
          <p14:tracePt t="37814" x="1682750" y="3200400"/>
          <p14:tracePt t="37828" x="1689100" y="3181350"/>
          <p14:tracePt t="37829" x="1714500" y="3124200"/>
          <p14:tracePt t="37845" x="1733550" y="3079750"/>
          <p14:tracePt t="37862" x="1746250" y="3041650"/>
          <p14:tracePt t="37878" x="1752600" y="3022600"/>
          <p14:tracePt t="37896" x="1758950" y="3009900"/>
          <p14:tracePt t="37911" x="1758950" y="3003550"/>
          <p14:tracePt t="37928" x="1758950" y="2990850"/>
          <p14:tracePt t="37945" x="1758950" y="2965450"/>
          <p14:tracePt t="37962" x="1758950" y="2940050"/>
          <p14:tracePt t="37978" x="1758950" y="2921000"/>
          <p14:tracePt t="37995" x="1752600" y="2908300"/>
          <p14:tracePt t="38011" x="1746250" y="2895600"/>
          <p14:tracePt t="38028" x="1733550" y="2895600"/>
          <p14:tracePt t="38044" x="1714500" y="2895600"/>
          <p14:tracePt t="38061" x="1682750" y="2895600"/>
          <p14:tracePt t="38078" x="1651000" y="2895600"/>
          <p14:tracePt t="38095" x="1600200" y="2933700"/>
          <p14:tracePt t="38111" x="1562100" y="2971800"/>
          <p14:tracePt t="38128" x="1530350" y="3003550"/>
          <p14:tracePt t="38145" x="1511300" y="3041650"/>
          <p14:tracePt t="38162" x="1492250" y="3073400"/>
          <p14:tracePt t="38178" x="1492250" y="3105150"/>
          <p14:tracePt t="38195" x="1492250" y="3136900"/>
          <p14:tracePt t="38211" x="1492250" y="3181350"/>
          <p14:tracePt t="38229" x="1492250" y="3213100"/>
          <p14:tracePt t="38244" x="1498600" y="3238500"/>
          <p14:tracePt t="38261" x="1511300" y="3263900"/>
          <p14:tracePt t="38278" x="1524000" y="3282950"/>
          <p14:tracePt t="38295" x="1536700" y="3295650"/>
          <p14:tracePt t="38311" x="1555750" y="3302000"/>
          <p14:tracePt t="38328" x="1574800" y="3308350"/>
          <p14:tracePt t="38345" x="1600200" y="3308350"/>
          <p14:tracePt t="38361" x="1651000" y="3308350"/>
          <p14:tracePt t="38378" x="1714500" y="3308350"/>
          <p14:tracePt t="38395" x="1778000" y="3308350"/>
          <p14:tracePt t="38395" x="1828800" y="3289300"/>
          <p14:tracePt t="38413" x="1879600" y="3263900"/>
          <p14:tracePt t="38428" x="1911350" y="3238500"/>
          <p14:tracePt t="38445" x="1943100" y="3206750"/>
          <p14:tracePt t="38461" x="1962150" y="3181350"/>
          <p14:tracePt t="38478" x="1974850" y="3149600"/>
          <p14:tracePt t="38494" x="1981200" y="3117850"/>
          <p14:tracePt t="38511" x="1987550" y="3092450"/>
          <p14:tracePt t="38528" x="1987550" y="3073400"/>
          <p14:tracePt t="38544" x="1987550" y="3035300"/>
          <p14:tracePt t="38561" x="1981200" y="3009900"/>
          <p14:tracePt t="38578" x="1968500" y="2978150"/>
          <p14:tracePt t="38594" x="1949450" y="2959100"/>
          <p14:tracePt t="38611" x="1885950" y="2933700"/>
          <p14:tracePt t="38629" x="1854200" y="2927350"/>
          <p14:tracePt t="38645" x="1828800" y="2921000"/>
          <p14:tracePt t="38661" x="1778000" y="2921000"/>
          <p14:tracePt t="38679" x="1733550" y="2921000"/>
          <p14:tracePt t="38695" x="1682750" y="2921000"/>
          <p14:tracePt t="38712" x="1625600" y="2946400"/>
          <p14:tracePt t="38728" x="1574800" y="2971800"/>
          <p14:tracePt t="38745" x="1536700" y="2990850"/>
          <p14:tracePt t="38761" x="1511300" y="3009900"/>
          <p14:tracePt t="38778" x="1492250" y="3022600"/>
          <p14:tracePt t="38795" x="1479550" y="3048000"/>
          <p14:tracePt t="38811" x="1466850" y="3092450"/>
          <p14:tracePt t="38829" x="1466850" y="3130550"/>
          <p14:tracePt t="38845" x="1466850" y="3162300"/>
          <p14:tracePt t="38861" x="1473200" y="3194050"/>
          <p14:tracePt t="38878" x="1485900" y="3219450"/>
          <p14:tracePt t="38894" x="1504950" y="3244850"/>
          <p14:tracePt t="38912" x="1517650" y="3257550"/>
          <p14:tracePt t="38928" x="1530350" y="3270250"/>
          <p14:tracePt t="38945" x="1536700" y="3276600"/>
          <p14:tracePt t="38961" x="1562100" y="3282950"/>
          <p14:tracePt t="38978" x="1600200" y="3289300"/>
          <p14:tracePt t="38994" x="1689100" y="3295650"/>
          <p14:tracePt t="39011" x="1835150" y="3295650"/>
          <p14:tracePt t="39028" x="1924050" y="3295650"/>
          <p14:tracePt t="39045" x="1981200" y="3295650"/>
          <p14:tracePt t="39061" x="2006600" y="3282950"/>
          <p14:tracePt t="39078" x="2038350" y="3263900"/>
          <p14:tracePt t="39095" x="2057400" y="3232150"/>
          <p14:tracePt t="39112" x="2076450" y="3175000"/>
          <p14:tracePt t="39128" x="2076450" y="3098800"/>
          <p14:tracePt t="39145" x="2076450" y="3028950"/>
          <p14:tracePt t="39161" x="2063750" y="2971800"/>
          <p14:tracePt t="39178" x="2051050" y="2933700"/>
          <p14:tracePt t="39194" x="2032000" y="2908300"/>
          <p14:tracePt t="39211" x="2000250" y="2882900"/>
          <p14:tracePt t="39228" x="1974850" y="2863850"/>
          <p14:tracePt t="39245" x="1930400" y="2857500"/>
          <p14:tracePt t="39262" x="1898650" y="2851150"/>
          <p14:tracePt t="39278" x="1860550" y="2851150"/>
          <p14:tracePt t="39294" x="1803400" y="2851150"/>
          <p14:tracePt t="39312" x="1752600" y="2857500"/>
          <p14:tracePt t="39328" x="1689100" y="2876550"/>
          <p14:tracePt t="39345" x="1638300" y="2895600"/>
          <p14:tracePt t="39361" x="1593850" y="2921000"/>
          <p14:tracePt t="39378" x="1555750" y="2946400"/>
          <p14:tracePt t="39394" x="1524000" y="2971800"/>
          <p14:tracePt t="39412" x="1492250" y="3028950"/>
          <p14:tracePt t="39429" x="1466850" y="3086100"/>
          <p14:tracePt t="39445" x="1454150" y="3117850"/>
          <p14:tracePt t="39461" x="1454150" y="3149600"/>
          <p14:tracePt t="39478" x="1454150" y="3181350"/>
          <p14:tracePt t="39494" x="1454150" y="3206750"/>
          <p14:tracePt t="39511" x="1466850" y="3225800"/>
          <p14:tracePt t="39528" x="1492250" y="3257550"/>
          <p14:tracePt t="39545" x="1517650" y="3289300"/>
          <p14:tracePt t="39561" x="1562100" y="3314700"/>
          <p14:tracePt t="39578" x="1619250" y="3340100"/>
          <p14:tracePt t="39594" x="1701800" y="3365500"/>
          <p14:tracePt t="39612" x="1860550" y="3371850"/>
          <p14:tracePt t="39628" x="1949450" y="3371850"/>
          <p14:tracePt t="39645" x="2032000" y="3359150"/>
          <p14:tracePt t="39661" x="2082800" y="3327400"/>
          <p14:tracePt t="39678" x="2108200" y="3282950"/>
          <p14:tracePt t="39695" x="2114550" y="3238500"/>
          <p14:tracePt t="39711" x="2114550" y="3181350"/>
          <p14:tracePt t="39728" x="2114550" y="3143250"/>
          <p14:tracePt t="39745" x="2114550" y="3105150"/>
          <p14:tracePt t="39761" x="2108200" y="3060700"/>
          <p14:tracePt t="39778" x="2082800" y="3022600"/>
          <p14:tracePt t="39795" x="2057400" y="2997200"/>
          <p14:tracePt t="39795" x="2038350" y="2971800"/>
          <p14:tracePt t="39812" x="1993900" y="2946400"/>
          <p14:tracePt t="39828" x="1943100" y="2927350"/>
          <p14:tracePt t="39845" x="1885950" y="2901950"/>
          <p14:tracePt t="39861" x="1809750" y="2882900"/>
          <p14:tracePt t="39878" x="1746250" y="2870200"/>
          <p14:tracePt t="39895" x="1695450" y="2870200"/>
          <p14:tracePt t="39911" x="1644650" y="2870200"/>
          <p14:tracePt t="39928" x="1612900" y="2876550"/>
          <p14:tracePt t="39945" x="1568450" y="2895600"/>
          <p14:tracePt t="39961" x="1524000" y="2921000"/>
          <p14:tracePt t="39978" x="1498600" y="2946400"/>
          <p14:tracePt t="39994" x="1466850" y="2971800"/>
          <p14:tracePt t="39994" x="1454150" y="2990850"/>
          <p14:tracePt t="40012" x="1435100" y="3009900"/>
          <p14:tracePt t="40028" x="1416050" y="3035300"/>
          <p14:tracePt t="40044" x="1416050" y="3060700"/>
          <p14:tracePt t="40061" x="1416050" y="3092450"/>
          <p14:tracePt t="40078" x="1416050" y="3117850"/>
          <p14:tracePt t="40094" x="1416050" y="3143250"/>
          <p14:tracePt t="40112" x="1422400" y="3168650"/>
          <p14:tracePt t="40128" x="1435100" y="3200400"/>
          <p14:tracePt t="40145" x="1454150" y="3219450"/>
          <p14:tracePt t="40161" x="1466850" y="3232150"/>
          <p14:tracePt t="40178" x="1504950" y="3238500"/>
          <p14:tracePt t="40194" x="1543050" y="3251200"/>
          <p14:tracePt t="40211" x="1606550" y="3257550"/>
          <p14:tracePt t="40228" x="1663700" y="3263900"/>
          <p14:tracePt t="40244" x="1701800" y="3263900"/>
          <p14:tracePt t="40261" x="1733550" y="3263900"/>
          <p14:tracePt t="40278" x="1758950" y="3263900"/>
          <p14:tracePt t="40294" x="1778000" y="3263900"/>
          <p14:tracePt t="40311" x="1797050" y="3251200"/>
          <p14:tracePt t="40328" x="1809750" y="3238500"/>
          <p14:tracePt t="40345" x="1816100" y="3232150"/>
          <p14:tracePt t="40362" x="1822450" y="3225800"/>
          <p14:tracePt t="40378" x="1828800" y="3219450"/>
          <p14:tracePt t="40395" x="1828800" y="3213100"/>
          <p14:tracePt t="40411" x="1835150" y="3213100"/>
          <p14:tracePt t="41052" x="1835150" y="3206750"/>
          <p14:tracePt t="41060" x="1828800" y="3200400"/>
          <p14:tracePt t="41076" x="1822450" y="3200400"/>
          <p14:tracePt t="41084" x="1809750" y="3181350"/>
          <p14:tracePt t="41095" x="1797050" y="3155950"/>
          <p14:tracePt t="41112" x="1784350" y="3124200"/>
          <p14:tracePt t="41128" x="1771650" y="3092450"/>
          <p14:tracePt t="41147" x="1771650" y="3067050"/>
          <p14:tracePt t="41179" x="1771650" y="3060700"/>
          <p14:tracePt t="41196" x="1771650" y="3054350"/>
          <p14:tracePt t="41203" x="1771650" y="3048000"/>
          <p14:tracePt t="41213" x="1765300" y="3041650"/>
          <p14:tracePt t="41580" x="1765300" y="3028950"/>
          <p14:tracePt t="41582" x="1752600" y="3003550"/>
          <p14:tracePt t="41596" x="1746250" y="2984500"/>
          <p14:tracePt t="41604" x="1733550" y="2952750"/>
          <p14:tracePt t="41612" x="1695450" y="2901950"/>
          <p14:tracePt t="41612" x="1676400" y="2876550"/>
          <p14:tracePt t="41628" x="1644650" y="2838450"/>
          <p14:tracePt t="41644" x="1619250" y="2825750"/>
          <p14:tracePt t="41661" x="1606550" y="2819400"/>
          <p14:tracePt t="41678" x="1593850" y="2819400"/>
          <p14:tracePt t="41695" x="1581150" y="2819400"/>
          <p14:tracePt t="41711" x="1549400" y="2832100"/>
          <p14:tracePt t="41728" x="1524000" y="2876550"/>
          <p14:tracePt t="41744" x="1485900" y="2927350"/>
          <p14:tracePt t="41761" x="1473200" y="2971800"/>
          <p14:tracePt t="41777" x="1454150" y="3009900"/>
          <p14:tracePt t="41794" x="1454150" y="3041650"/>
          <p14:tracePt t="41810" x="1454150" y="3054350"/>
          <p14:tracePt t="41827" x="1454150" y="3079750"/>
          <p14:tracePt t="41844" x="1460500" y="3098800"/>
          <p14:tracePt t="41861" x="1473200" y="3117850"/>
          <p14:tracePt t="41878" x="1479550" y="3130550"/>
          <p14:tracePt t="41895" x="1485900" y="3149600"/>
          <p14:tracePt t="41911" x="1492250" y="3155950"/>
          <p14:tracePt t="41928" x="1492250" y="3162300"/>
          <p14:tracePt t="41944" x="1498600" y="3168650"/>
          <p14:tracePt t="41996" x="1504950" y="3168650"/>
          <p14:tracePt t="42020" x="1511300" y="3168650"/>
          <p14:tracePt t="42060" x="1524000" y="3175000"/>
          <p14:tracePt t="42108" x="1530350" y="3175000"/>
          <p14:tracePt t="42124" x="1536700" y="3175000"/>
          <p14:tracePt t="42140" x="1543050" y="3175000"/>
          <p14:tracePt t="42164" x="1549400" y="3181350"/>
          <p14:tracePt t="42176" x="1568450" y="3181350"/>
          <p14:tracePt t="42186" x="1574800" y="3187700"/>
          <p14:tracePt t="42194" x="1587500" y="3187700"/>
          <p14:tracePt t="42211" x="1606550" y="3187700"/>
          <p14:tracePt t="42228" x="1625600" y="3187700"/>
          <p14:tracePt t="42245" x="1638300" y="3194050"/>
          <p14:tracePt t="42261" x="1657350" y="3194050"/>
          <p14:tracePt t="42278" x="1663700" y="3194050"/>
          <p14:tracePt t="42294" x="1670050" y="3194050"/>
          <p14:tracePt t="42332" x="1676400" y="3194050"/>
          <p14:tracePt t="42348" x="1676400" y="3187700"/>
          <p14:tracePt t="42348" x="1676400" y="3181350"/>
          <p14:tracePt t="42364" x="1676400" y="3155950"/>
          <p14:tracePt t="42378" x="1676400" y="3117850"/>
          <p14:tracePt t="42395" x="1676400" y="3098800"/>
          <p14:tracePt t="42410" x="1676400" y="3079750"/>
          <p14:tracePt t="42427" x="1676400" y="3060700"/>
          <p14:tracePt t="42444" x="1676400" y="3048000"/>
          <p14:tracePt t="42484" x="1676400" y="3041650"/>
          <p14:tracePt t="42508" x="1676400" y="3035300"/>
          <p14:tracePt t="42516" x="1676400" y="3028950"/>
          <p14:tracePt t="42532" x="1676400" y="3022600"/>
          <p14:tracePt t="42548" x="1676400" y="3009900"/>
          <p14:tracePt t="42564" x="1676400" y="3003550"/>
          <p14:tracePt t="42580" x="1676400" y="2997200"/>
          <p14:tracePt t="42596" x="1676400" y="2990850"/>
          <p14:tracePt t="43684" x="1676400" y="2984500"/>
          <p14:tracePt t="43724" x="1676400" y="2978150"/>
          <p14:tracePt t="43748" x="1676400" y="2971800"/>
          <p14:tracePt t="43756" x="1676400" y="2965450"/>
          <p14:tracePt t="43780" x="1682750" y="2959100"/>
          <p14:tracePt t="43820" x="1682750" y="2952750"/>
          <p14:tracePt t="43843" x="1682750" y="2946400"/>
          <p14:tracePt t="43860" x="1682750" y="2940050"/>
          <p14:tracePt t="43893" x="1682750" y="2933700"/>
          <p14:tracePt t="43924" x="1682750" y="2927350"/>
          <p14:tracePt t="44906" x="1689100" y="2927350"/>
          <p14:tracePt t="44923" x="1701800" y="2927350"/>
          <p14:tracePt t="44930" x="1714500" y="2927350"/>
          <p14:tracePt t="44939" x="1720850" y="2927350"/>
          <p14:tracePt t="44947" x="1727200" y="2927350"/>
          <p14:tracePt t="44979" x="1733550" y="2927350"/>
          <p14:tracePt t="44979" x="1739900" y="2927350"/>
          <p14:tracePt t="44993" x="1746250" y="2927350"/>
          <p14:tracePt t="45074" x="1752600" y="2927350"/>
          <p14:tracePt t="45899" x="1765300" y="2927350"/>
          <p14:tracePt t="45903" x="1778000" y="2933700"/>
          <p14:tracePt t="45923" x="1784350" y="2933700"/>
          <p14:tracePt t="46138" x="1778000" y="2933700"/>
          <p14:tracePt t="46147" x="1765300" y="2927350"/>
          <p14:tracePt t="46154" x="1758950" y="2927350"/>
          <p14:tracePt t="46162" x="1739900" y="2914650"/>
          <p14:tracePt t="46176" x="1727200" y="2908300"/>
          <p14:tracePt t="46177" x="1695450" y="2889250"/>
          <p14:tracePt t="46193" x="1670050" y="2882900"/>
          <p14:tracePt t="46193" x="1663700" y="2882900"/>
          <p14:tracePt t="46211" x="1651000" y="2882900"/>
          <p14:tracePt t="46227" x="1644650" y="2882900"/>
          <p14:tracePt t="46243" x="1631950" y="2882900"/>
          <p14:tracePt t="46260" x="1606550" y="2895600"/>
          <p14:tracePt t="46276" x="1574800" y="2927350"/>
          <p14:tracePt t="46293" x="1549400" y="2952750"/>
          <p14:tracePt t="46310" x="1524000" y="2978150"/>
          <p14:tracePt t="46326" x="1492250" y="3016250"/>
          <p14:tracePt t="46343" x="1460500" y="3060700"/>
          <p14:tracePt t="46360" x="1441450" y="3092450"/>
          <p14:tracePt t="46377" x="1428750" y="3124200"/>
          <p14:tracePt t="46393" x="1416050" y="3149600"/>
          <p14:tracePt t="46393" x="1416050" y="3155950"/>
          <p14:tracePt t="46411" x="1403350" y="3181350"/>
          <p14:tracePt t="46427" x="1403350" y="3194050"/>
          <p14:tracePt t="46443" x="1403350" y="3200400"/>
          <p14:tracePt t="46460" x="1403350" y="3219450"/>
          <p14:tracePt t="46476" x="1403350" y="3238500"/>
          <p14:tracePt t="46493" x="1403350" y="3251200"/>
          <p14:tracePt t="46510" x="1409700" y="3276600"/>
          <p14:tracePt t="46527" x="1428750" y="3302000"/>
          <p14:tracePt t="46543" x="1441450" y="3321050"/>
          <p14:tracePt t="46560" x="1454150" y="3333750"/>
          <p14:tracePt t="46576" x="1473200" y="3352800"/>
          <p14:tracePt t="46593" x="1498600" y="3371850"/>
          <p14:tracePt t="46610" x="1568450" y="3390900"/>
          <p14:tracePt t="46627" x="1625600" y="3390900"/>
          <p14:tracePt t="46643" x="1663700" y="3403600"/>
          <p14:tracePt t="46660" x="1720850" y="3403600"/>
          <p14:tracePt t="46677" x="1765300" y="3409950"/>
          <p14:tracePt t="46693" x="1809750" y="3409950"/>
          <p14:tracePt t="46710" x="1860550" y="3409950"/>
          <p14:tracePt t="46726" x="1898650" y="3409950"/>
          <p14:tracePt t="46743" x="1943100" y="3384550"/>
          <p14:tracePt t="46760" x="1981200" y="3346450"/>
          <p14:tracePt t="46776" x="2000250" y="3289300"/>
          <p14:tracePt t="46793" x="2012950" y="3225800"/>
          <p14:tracePt t="46810" x="2012950" y="3143250"/>
          <p14:tracePt t="46827" x="2012950" y="3105150"/>
          <p14:tracePt t="46843" x="1993900" y="3067050"/>
          <p14:tracePt t="46860" x="1981200" y="3035300"/>
          <p14:tracePt t="46877" x="1962150" y="3016250"/>
          <p14:tracePt t="46894" x="1943100" y="2984500"/>
          <p14:tracePt t="46910" x="1930400" y="2971800"/>
          <p14:tracePt t="46927" x="1917700" y="2952750"/>
          <p14:tracePt t="46942" x="1905000" y="2940050"/>
          <p14:tracePt t="46959" x="1885950" y="2933700"/>
          <p14:tracePt t="46976" x="1873250" y="2927350"/>
          <p14:tracePt t="46993" x="1841500" y="2921000"/>
          <p14:tracePt t="47010" x="1809750" y="2921000"/>
          <p14:tracePt t="47027" x="1771650" y="2921000"/>
          <p14:tracePt t="47044" x="1733550" y="2933700"/>
          <p14:tracePt t="47060" x="1689100" y="2952750"/>
          <p14:tracePt t="47076" x="1657350" y="2971800"/>
          <p14:tracePt t="47093" x="1619250" y="2997200"/>
          <p14:tracePt t="47110" x="1587500" y="3016250"/>
          <p14:tracePt t="47127" x="1574800" y="3028950"/>
          <p14:tracePt t="47143" x="1562100" y="3041650"/>
          <p14:tracePt t="47160" x="1543050" y="3067050"/>
          <p14:tracePt t="47176" x="1530350" y="3086100"/>
          <p14:tracePt t="47193" x="1530350" y="3105150"/>
          <p14:tracePt t="47209" x="1517650" y="3143250"/>
          <p14:tracePt t="47227" x="1511300" y="3175000"/>
          <p14:tracePt t="47243" x="1511300" y="3187700"/>
          <p14:tracePt t="47260" x="1511300" y="3206750"/>
          <p14:tracePt t="47276" x="1511300" y="3225800"/>
          <p14:tracePt t="47294" x="1511300" y="3238500"/>
          <p14:tracePt t="47310" x="1517650" y="3251200"/>
          <p14:tracePt t="47327" x="1517650" y="3270250"/>
          <p14:tracePt t="47343" x="1524000" y="3276600"/>
          <p14:tracePt t="47360" x="1530350" y="3282950"/>
          <p14:tracePt t="47376" x="1543050" y="3289300"/>
          <p14:tracePt t="47393" x="1555750" y="3302000"/>
          <p14:tracePt t="47410" x="1581150" y="3308350"/>
          <p14:tracePt t="47427" x="1593850" y="3314700"/>
          <p14:tracePt t="47443" x="1625600" y="3314700"/>
          <p14:tracePt t="47460" x="1663700" y="3327400"/>
          <p14:tracePt t="47476" x="1714500" y="3333750"/>
          <p14:tracePt t="47493" x="1752600" y="3333750"/>
          <p14:tracePt t="47509" x="1797050" y="3340100"/>
          <p14:tracePt t="47527" x="1828800" y="3340100"/>
          <p14:tracePt t="47543" x="1854200" y="3333750"/>
          <p14:tracePt t="47560" x="1879600" y="3327400"/>
          <p14:tracePt t="47576" x="1892300" y="3314700"/>
          <p14:tracePt t="47593" x="1911350" y="3282950"/>
          <p14:tracePt t="47610" x="1917700" y="3232150"/>
          <p14:tracePt t="47627" x="1924050" y="3200400"/>
          <p14:tracePt t="47643" x="1924050" y="3168650"/>
          <p14:tracePt t="47660" x="1924050" y="3136900"/>
          <p14:tracePt t="47676" x="1924050" y="3098800"/>
          <p14:tracePt t="47694" x="1905000" y="3067050"/>
          <p14:tracePt t="47710" x="1898650" y="3035300"/>
          <p14:tracePt t="47727" x="1879600" y="3016250"/>
          <p14:tracePt t="47743" x="1866900" y="2997200"/>
          <p14:tracePt t="47760" x="1835150" y="2971800"/>
          <p14:tracePt t="47776" x="1816100" y="2952750"/>
          <p14:tracePt t="47793" x="1803400" y="2946400"/>
          <p14:tracePt t="47810" x="1778000" y="2927350"/>
          <p14:tracePt t="47827" x="1771650" y="2927350"/>
          <p14:tracePt t="47843" x="1758950" y="2927350"/>
          <p14:tracePt t="47860" x="1746250" y="2927350"/>
          <p14:tracePt t="47876" x="1733550" y="2927350"/>
          <p14:tracePt t="47893" x="1714500" y="2927350"/>
          <p14:tracePt t="47910" x="1682750" y="2927350"/>
          <p14:tracePt t="47926" x="1651000" y="2940050"/>
          <p14:tracePt t="47943" x="1625600" y="2940050"/>
          <p14:tracePt t="47959" x="1593850" y="2965450"/>
          <p14:tracePt t="47976" x="1568450" y="2978150"/>
          <p14:tracePt t="47993" x="1543050" y="2997200"/>
          <p14:tracePt t="48009" x="1504950" y="3035300"/>
          <p14:tracePt t="48027" x="1492250" y="3060700"/>
          <p14:tracePt t="48044" x="1479550" y="3092450"/>
          <p14:tracePt t="48060" x="1473200" y="3111500"/>
          <p14:tracePt t="48077" x="1473200" y="3149600"/>
          <p14:tracePt t="48093" x="1473200" y="3162300"/>
          <p14:tracePt t="48110" x="1473200" y="3181350"/>
          <p14:tracePt t="48126" x="1479550" y="3200400"/>
          <p14:tracePt t="48143" x="1485900" y="3219450"/>
          <p14:tracePt t="48160" x="1485900" y="3225800"/>
          <p14:tracePt t="48176" x="1492250" y="3238500"/>
          <p14:tracePt t="48193" x="1498600" y="3244850"/>
          <p14:tracePt t="48209" x="1504950" y="3257550"/>
          <p14:tracePt t="48227" x="1511300" y="3270250"/>
          <p14:tracePt t="48243" x="1517650" y="3270250"/>
          <p14:tracePt t="48260" x="1524000" y="3276600"/>
          <p14:tracePt t="48276" x="1536700" y="3276600"/>
          <p14:tracePt t="48293" x="1549400" y="3289300"/>
          <p14:tracePt t="48310" x="1574800" y="3295650"/>
          <p14:tracePt t="48326" x="1593850" y="3302000"/>
          <p14:tracePt t="48343" x="1612900" y="3302000"/>
          <p14:tracePt t="48360" x="1638300" y="3308350"/>
          <p14:tracePt t="48376" x="1657350" y="3308350"/>
          <p14:tracePt t="48393" x="1663700" y="3308350"/>
          <p14:tracePt t="48410" x="1682750" y="3308350"/>
          <p14:tracePt t="48427" x="1689100" y="3308350"/>
          <p14:tracePt t="48467" x="1695450" y="3308350"/>
          <p14:tracePt t="49139" x="1701800" y="3295650"/>
          <p14:tracePt t="49148" x="1708150" y="3270250"/>
          <p14:tracePt t="49155" x="1720850" y="3213100"/>
          <p14:tracePt t="49163" x="1746250" y="3130550"/>
          <p14:tracePt t="49178" x="1752600" y="3060700"/>
          <p14:tracePt t="49195" x="1765300" y="3009900"/>
          <p14:tracePt t="49211" x="1765300" y="2971800"/>
          <p14:tracePt t="49227" x="1771650" y="2946400"/>
          <p14:tracePt t="49244" x="1771650" y="2933700"/>
          <p14:tracePt t="49261" x="1771650" y="2921000"/>
          <p14:tracePt t="49277" x="1778000" y="2908300"/>
          <p14:tracePt t="49294" x="1778000" y="2895600"/>
          <p14:tracePt t="49311" x="1778000" y="2882900"/>
          <p14:tracePt t="49327" x="1778000" y="2870200"/>
          <p14:tracePt t="49344" x="1778000" y="2851150"/>
          <p14:tracePt t="49360" x="1778000" y="2825750"/>
          <p14:tracePt t="49378" x="1778000" y="2806700"/>
          <p14:tracePt t="49394" x="1778000" y="2762250"/>
          <p14:tracePt t="49412" x="1778000" y="2743200"/>
          <p14:tracePt t="49427" x="1778000" y="2698750"/>
          <p14:tracePt t="49444" x="1778000" y="2660650"/>
          <p14:tracePt t="49461" x="1778000" y="2635250"/>
          <p14:tracePt t="49478" x="1778000" y="2616200"/>
          <p14:tracePt t="49494" x="1778000" y="2603500"/>
          <p14:tracePt t="49651" x="1778000" y="2622550"/>
          <p14:tracePt t="49659" x="1778000" y="2717800"/>
          <p14:tracePt t="49677" x="1778000" y="2762250"/>
          <p14:tracePt t="49678" x="1778000" y="2870200"/>
          <p14:tracePt t="49694" x="1778000" y="2965450"/>
          <p14:tracePt t="49711" x="1778000" y="3028950"/>
          <p14:tracePt t="49727" x="1778000" y="3073400"/>
          <p14:tracePt t="49744" x="1778000" y="3111500"/>
          <p14:tracePt t="49760" x="1778000" y="3130550"/>
          <p14:tracePt t="49778" x="1778000" y="3149600"/>
          <p14:tracePt t="49794" x="1778000" y="3155950"/>
          <p14:tracePt t="50163" x="1771650" y="3124200"/>
          <p14:tracePt t="50171" x="1758950" y="3086100"/>
          <p14:tracePt t="50179" x="1746250" y="3054350"/>
          <p14:tracePt t="50194" x="1739900" y="3028950"/>
          <p14:tracePt t="50194" x="1739900" y="3016250"/>
          <p14:tracePt t="50210" x="1739900" y="3003550"/>
          <p14:tracePt t="50363" x="1739900" y="3016250"/>
          <p14:tracePt t="50371" x="1746250" y="3079750"/>
          <p14:tracePt t="50379" x="1771650" y="3136900"/>
          <p14:tracePt t="50387" x="1809750" y="3206750"/>
          <p14:tracePt t="50394" x="1898650" y="3371850"/>
          <p14:tracePt t="50410" x="2051050" y="3644900"/>
          <p14:tracePt t="50428" x="2120900" y="3784600"/>
          <p14:tracePt t="50444" x="2184400" y="3886200"/>
          <p14:tracePt t="50461" x="2222500" y="3949700"/>
          <p14:tracePt t="50477" x="2241550" y="3987800"/>
          <p14:tracePt t="50494" x="2260600" y="4025900"/>
          <p14:tracePt t="50510" x="2279650" y="4051300"/>
          <p14:tracePt t="50527" x="2298700" y="4076700"/>
          <p14:tracePt t="50544" x="2317750" y="4102100"/>
          <p14:tracePt t="50560" x="2336800" y="4133850"/>
          <p14:tracePt t="50577" x="2362200" y="4152900"/>
          <p14:tracePt t="50594" x="2381250" y="4171950"/>
          <p14:tracePt t="50611" x="2438400" y="4216400"/>
          <p14:tracePt t="50628" x="2476500" y="4248150"/>
          <p14:tracePt t="50644" x="2546350" y="4292600"/>
          <p14:tracePt t="50661" x="2628900" y="4343400"/>
          <p14:tracePt t="50677" x="2730500" y="4387850"/>
          <p14:tracePt t="50694" x="2819400" y="4419600"/>
          <p14:tracePt t="50711" x="2901950" y="4445000"/>
          <p14:tracePt t="50728" x="2959100" y="4457700"/>
          <p14:tracePt t="50744" x="2990850" y="4464050"/>
          <p14:tracePt t="50761" x="3022600" y="4464050"/>
          <p14:tracePt t="50777" x="3035300" y="4464050"/>
          <p14:tracePt t="50794" x="3041650" y="4464050"/>
          <p14:tracePt t="50810" x="3060700" y="4464050"/>
          <p14:tracePt t="50828" x="3067050" y="4464050"/>
          <p14:tracePt t="50844" x="3086100" y="4464050"/>
          <p14:tracePt t="50861" x="3092450" y="4464050"/>
          <p14:tracePt t="50877" x="3105150" y="4464050"/>
          <p14:tracePt t="50894" x="3111500" y="4464050"/>
          <p14:tracePt t="50911" x="3117850" y="4457700"/>
          <p14:tracePt t="50995" x="3111500" y="4451350"/>
          <p14:tracePt t="51003" x="3092450" y="4451350"/>
          <p14:tracePt t="51020" x="3054350" y="4451350"/>
          <p14:tracePt t="51021" x="3022600" y="4451350"/>
          <p14:tracePt t="51027" x="2933700" y="4451350"/>
          <p14:tracePt t="51044" x="2857500" y="4464050"/>
          <p14:tracePt t="51061" x="2794000" y="4470400"/>
          <p14:tracePt t="51077" x="2768600" y="4476750"/>
          <p14:tracePt t="51095" x="2762250" y="4483100"/>
          <p14:tracePt t="51195" x="2774950" y="4483100"/>
          <p14:tracePt t="51203" x="2794000" y="4483100"/>
          <p14:tracePt t="51211" x="2851150" y="4502150"/>
          <p14:tracePt t="51220" x="2895600" y="4508500"/>
          <p14:tracePt t="51228" x="2952750" y="4527550"/>
          <p14:tracePt t="51244" x="3041650" y="4540250"/>
          <p14:tracePt t="51261" x="3149600" y="4552950"/>
          <p14:tracePt t="51277" x="3219450" y="4565650"/>
          <p14:tracePt t="51294" x="3257550" y="4572000"/>
          <p14:tracePt t="51311" x="3263900" y="4572000"/>
          <p14:tracePt t="54627" x="3270250" y="4572000"/>
          <p14:tracePt t="54636" x="3282950" y="4622800"/>
          <p14:tracePt t="54643" x="3333750" y="4724400"/>
          <p14:tracePt t="54653" x="3359150" y="4768850"/>
          <p14:tracePt t="54661" x="3416300" y="4864100"/>
          <p14:tracePt t="54678" x="3467100" y="4933950"/>
          <p14:tracePt t="54695" x="3467100" y="4953000"/>
          <p14:tracePt t="54711" x="3492500" y="4984750"/>
          <p14:tracePt t="54728" x="3517900" y="5016500"/>
          <p14:tracePt t="54744" x="3549650" y="5048250"/>
          <p14:tracePt t="54761" x="3600450" y="5086350"/>
          <p14:tracePt t="54777" x="3676650" y="5137150"/>
          <p14:tracePt t="54794" x="3759200" y="5194300"/>
          <p14:tracePt t="54810" x="3905250" y="5295900"/>
          <p14:tracePt t="54827" x="4006850" y="5353050"/>
          <p14:tracePt t="54844" x="4114800" y="5416550"/>
          <p14:tracePt t="54860" x="4235450" y="5486400"/>
          <p14:tracePt t="54877" x="4368800" y="5556250"/>
          <p14:tracePt t="54894" x="4489450" y="5613400"/>
          <p14:tracePt t="54910" x="4629150" y="5683250"/>
          <p14:tracePt t="54927" x="4762500" y="5740400"/>
          <p14:tracePt t="54944" x="4914900" y="5803900"/>
          <p14:tracePt t="54960" x="5067300" y="5873750"/>
          <p14:tracePt t="54977" x="5219700" y="5911850"/>
          <p14:tracePt t="54994" x="5397500" y="5969000"/>
          <p14:tracePt t="55010" x="5638800" y="6000750"/>
          <p14:tracePt t="55027" x="5810250" y="6000750"/>
          <p14:tracePt t="55044" x="5994400" y="6000750"/>
          <p14:tracePt t="55060" x="6172200" y="6000750"/>
          <p14:tracePt t="55077" x="6330950" y="5975350"/>
          <p14:tracePt t="55094" x="6464300" y="5937250"/>
          <p14:tracePt t="55110" x="6565900" y="5892800"/>
          <p14:tracePt t="55127" x="6661150" y="5848350"/>
          <p14:tracePt t="55145" x="6711950" y="5816600"/>
          <p14:tracePt t="55160" x="6756400" y="5778500"/>
          <p14:tracePt t="55178" x="6794500" y="5753100"/>
          <p14:tracePt t="55193" x="6826250" y="5708650"/>
          <p14:tracePt t="55210" x="6858000" y="5664200"/>
          <p14:tracePt t="55226" x="6883400" y="5588000"/>
          <p14:tracePt t="55244" x="6902450" y="5518150"/>
          <p14:tracePt t="55260" x="6902450" y="5461000"/>
          <p14:tracePt t="55277" x="6902450" y="5397500"/>
          <p14:tracePt t="55294" x="6902450" y="5353050"/>
          <p14:tracePt t="55310" x="6896100" y="5314950"/>
          <p14:tracePt t="55327" x="6883400" y="5289550"/>
          <p14:tracePt t="55344" x="6877050" y="5270500"/>
          <p14:tracePt t="55360" x="6864350" y="5251450"/>
          <p14:tracePt t="55377" x="6851650" y="5232400"/>
          <p14:tracePt t="55394" x="6832600" y="5213350"/>
          <p14:tracePt t="55394" x="6826250" y="5200650"/>
          <p14:tracePt t="55412" x="6800850" y="5175250"/>
          <p14:tracePt t="55427" x="6769100" y="5149850"/>
          <p14:tracePt t="55444" x="6737350" y="5124450"/>
          <p14:tracePt t="55460" x="6673850" y="5105400"/>
          <p14:tracePt t="55478" x="6623050" y="5080000"/>
          <p14:tracePt t="55493" x="6553200" y="5067300"/>
          <p14:tracePt t="55511" x="6483350" y="5060950"/>
          <p14:tracePt t="55527" x="6394450" y="5060950"/>
          <p14:tracePt t="55544" x="6299200" y="5060950"/>
          <p14:tracePt t="55560" x="6197600" y="5092700"/>
          <p14:tracePt t="55577" x="6102350" y="5137150"/>
          <p14:tracePt t="55594" x="5981700" y="5207000"/>
          <p14:tracePt t="55612" x="5918200" y="5257800"/>
          <p14:tracePt t="55627" x="5873750" y="5295900"/>
          <p14:tracePt t="55644" x="5835650" y="5340350"/>
          <p14:tracePt t="55660" x="5810250" y="5378450"/>
          <p14:tracePt t="55677" x="5778500" y="5441950"/>
          <p14:tracePt t="55694" x="5759450" y="5492750"/>
          <p14:tracePt t="55711" x="5727700" y="5549900"/>
          <p14:tracePt t="55727" x="5702300" y="5626100"/>
          <p14:tracePt t="55744" x="5689600" y="5676900"/>
          <p14:tracePt t="55760" x="5676900" y="5721350"/>
          <p14:tracePt t="55777" x="5676900" y="5778500"/>
          <p14:tracePt t="55793" x="5676900" y="5829300"/>
          <p14:tracePt t="55810" x="5676900" y="5892800"/>
          <p14:tracePt t="55827" x="5689600" y="5937250"/>
          <p14:tracePt t="55844" x="5702300" y="5962650"/>
          <p14:tracePt t="55860" x="5727700" y="5994400"/>
          <p14:tracePt t="55877" x="5753100" y="6026150"/>
          <p14:tracePt t="55894" x="5772150" y="6051550"/>
          <p14:tracePt t="55911" x="5797550" y="6076950"/>
          <p14:tracePt t="55927" x="5822950" y="6089650"/>
          <p14:tracePt t="55944" x="5842000" y="6108700"/>
          <p14:tracePt t="55960" x="5880100" y="6121400"/>
          <p14:tracePt t="55977" x="5924550" y="6140450"/>
          <p14:tracePt t="55994" x="5981700" y="6153150"/>
          <p14:tracePt t="55994" x="6013450" y="6159500"/>
          <p14:tracePt t="56011" x="6096000" y="6178550"/>
          <p14:tracePt t="56027" x="6203950" y="6184900"/>
          <p14:tracePt t="56044" x="6305550" y="6184900"/>
          <p14:tracePt t="56060" x="6400800" y="6184900"/>
          <p14:tracePt t="56077" x="6496050" y="6165850"/>
          <p14:tracePt t="56093" x="6591300" y="6121400"/>
          <p14:tracePt t="56111" x="6667500" y="6070600"/>
          <p14:tracePt t="56127" x="6731000" y="6013450"/>
          <p14:tracePt t="56144" x="6788150" y="5956300"/>
          <p14:tracePt t="56161" x="6832600" y="5867400"/>
          <p14:tracePt t="56177" x="6870700" y="5778500"/>
          <p14:tracePt t="56194" x="6896100" y="5702300"/>
          <p14:tracePt t="56210" x="6915150" y="5626100"/>
          <p14:tracePt t="56226" x="6940550" y="5537200"/>
          <p14:tracePt t="56244" x="6940550" y="5473700"/>
          <p14:tracePt t="56260" x="6940550" y="5391150"/>
          <p14:tracePt t="56277" x="6921500" y="5308600"/>
          <p14:tracePt t="56293" x="6883400" y="5232400"/>
          <p14:tracePt t="56311" x="6819900" y="5156200"/>
          <p14:tracePt t="56327" x="6750050" y="5080000"/>
          <p14:tracePt t="56344" x="6680200" y="5029200"/>
          <p14:tracePt t="56360" x="6578600" y="4984750"/>
          <p14:tracePt t="56377" x="6483350" y="4946650"/>
          <p14:tracePt t="56394" x="6394450" y="4921250"/>
          <p14:tracePt t="56394" x="6350000" y="4914900"/>
          <p14:tracePt t="56411" x="6286500" y="4914900"/>
          <p14:tracePt t="56427" x="6223000" y="4914900"/>
          <p14:tracePt t="56444" x="6146800" y="4953000"/>
          <p14:tracePt t="56460" x="6051550" y="5022850"/>
          <p14:tracePt t="56477" x="5969000" y="5092700"/>
          <p14:tracePt t="56494" x="5880100" y="5162550"/>
          <p14:tracePt t="56510" x="5816600" y="5245100"/>
          <p14:tracePt t="56527" x="5746750" y="5340350"/>
          <p14:tracePt t="56544" x="5702300" y="5416550"/>
          <p14:tracePt t="56560" x="5676900" y="5492750"/>
          <p14:tracePt t="56577" x="5664200" y="5568950"/>
          <p14:tracePt t="56593" x="5657850" y="5638800"/>
          <p14:tracePt t="56593" x="5657850" y="5664200"/>
          <p14:tracePt t="56611" x="5657850" y="5734050"/>
          <p14:tracePt t="56627" x="5670550" y="5791200"/>
          <p14:tracePt t="56643" x="5695950" y="5842000"/>
          <p14:tracePt t="56660" x="5721350" y="5892800"/>
          <p14:tracePt t="56677" x="5753100" y="5937250"/>
          <p14:tracePt t="56693" x="5791200" y="5994400"/>
          <p14:tracePt t="56710" x="5842000" y="6038850"/>
          <p14:tracePt t="56727" x="5911850" y="6096000"/>
          <p14:tracePt t="56744" x="5994400" y="6153150"/>
          <p14:tracePt t="56760" x="6108700" y="6197600"/>
          <p14:tracePt t="56777" x="6242050" y="6235700"/>
          <p14:tracePt t="56793" x="6350000" y="6267450"/>
          <p14:tracePt t="56810" x="6527800" y="6292850"/>
          <p14:tracePt t="56828" x="6623050" y="6292850"/>
          <p14:tracePt t="56844" x="6724650" y="6292850"/>
          <p14:tracePt t="56861" x="6813550" y="6261100"/>
          <p14:tracePt t="56877" x="6883400" y="6210300"/>
          <p14:tracePt t="56894" x="6959600" y="6153150"/>
          <p14:tracePt t="56910" x="7023100" y="6089650"/>
          <p14:tracePt t="56927" x="7061200" y="6038850"/>
          <p14:tracePt t="56944" x="7092950" y="5969000"/>
          <p14:tracePt t="56960" x="7099300" y="5886450"/>
          <p14:tracePt t="56977" x="7099300" y="5816600"/>
          <p14:tracePt t="56994" x="7099300" y="5753100"/>
          <p14:tracePt t="57010" x="7092950" y="5664200"/>
          <p14:tracePt t="57043" x="7067550" y="5594350"/>
          <p14:tracePt t="57044" x="7035800" y="5518150"/>
          <p14:tracePt t="57061" x="7004050" y="5454650"/>
          <p14:tracePt t="57077" x="6946900" y="5378450"/>
          <p14:tracePt t="57094" x="6889750" y="5308600"/>
          <p14:tracePt t="57110" x="6813550" y="5238750"/>
          <p14:tracePt t="57127" x="6743700" y="5168900"/>
          <p14:tracePt t="57144" x="6667500" y="5118100"/>
          <p14:tracePt t="57160" x="6591300" y="5086350"/>
          <p14:tracePt t="57177" x="6515100" y="5067300"/>
          <p14:tracePt t="57194" x="6413500" y="5060950"/>
          <p14:tracePt t="57211" x="6343650" y="5060950"/>
          <p14:tracePt t="57228" x="6280150" y="5080000"/>
          <p14:tracePt t="57244" x="6203950" y="5118100"/>
          <p14:tracePt t="57261" x="6134100" y="5162550"/>
          <p14:tracePt t="57277" x="6076950" y="5213350"/>
          <p14:tracePt t="57294" x="6019800" y="5270500"/>
          <p14:tracePt t="57310" x="5975350" y="5327650"/>
          <p14:tracePt t="57327" x="5937250" y="5391150"/>
          <p14:tracePt t="57344" x="5905500" y="5441950"/>
          <p14:tracePt t="57361" x="5867400" y="5511800"/>
          <p14:tracePt t="57377" x="5848350" y="5581650"/>
          <p14:tracePt t="57394" x="5822950" y="5670550"/>
          <p14:tracePt t="57411" x="5810250" y="5740400"/>
          <p14:tracePt t="57427" x="5810250" y="5791200"/>
          <p14:tracePt t="57443" x="5810250" y="5842000"/>
          <p14:tracePt t="57461" x="5816600" y="5886450"/>
          <p14:tracePt t="57477" x="5829300" y="5924550"/>
          <p14:tracePt t="57494" x="5854700" y="5969000"/>
          <p14:tracePt t="57510" x="5880100" y="6013450"/>
          <p14:tracePt t="57527" x="5911850" y="6057900"/>
          <p14:tracePt t="57543" x="5949950" y="6096000"/>
          <p14:tracePt t="57560" x="6013450" y="6146800"/>
          <p14:tracePt t="57577" x="6096000" y="6191250"/>
          <p14:tracePt t="57594" x="6223000" y="6235700"/>
          <p14:tracePt t="57610" x="6445250" y="6261100"/>
          <p14:tracePt t="57627" x="6597650" y="6261100"/>
          <p14:tracePt t="57644" x="6743700" y="6261100"/>
          <p14:tracePt t="57661" x="6845300" y="6229350"/>
          <p14:tracePt t="57677" x="6934200" y="6153150"/>
          <p14:tracePt t="57694" x="6991350" y="6089650"/>
          <p14:tracePt t="57710" x="7035800" y="6013450"/>
          <p14:tracePt t="57727" x="7054850" y="5943600"/>
          <p14:tracePt t="57743" x="7061200" y="5867400"/>
          <p14:tracePt t="57760" x="7061200" y="5778500"/>
          <p14:tracePt t="57777" x="7061200" y="5676900"/>
          <p14:tracePt t="57794" x="7035800" y="5562600"/>
          <p14:tracePt t="57810" x="6978650" y="5403850"/>
          <p14:tracePt t="57827" x="6934200" y="5321300"/>
          <p14:tracePt t="57843" x="6858000" y="5207000"/>
          <p14:tracePt t="57860" x="6775450" y="5124450"/>
          <p14:tracePt t="57877" x="6699250" y="5048250"/>
          <p14:tracePt t="57894" x="6642100" y="4997450"/>
          <p14:tracePt t="57910" x="6553200" y="4959350"/>
          <p14:tracePt t="57927" x="6489700" y="4933950"/>
          <p14:tracePt t="57943" x="6419850" y="4908550"/>
          <p14:tracePt t="57960" x="6356350" y="4902200"/>
          <p14:tracePt t="57977" x="6311900" y="4902200"/>
          <p14:tracePt t="57994" x="6248400" y="4908550"/>
          <p14:tracePt t="58010" x="6134100" y="4940300"/>
          <p14:tracePt t="58027" x="6064250" y="4978400"/>
          <p14:tracePt t="58043" x="5994400" y="5029200"/>
          <p14:tracePt t="58060" x="5924550" y="5086350"/>
          <p14:tracePt t="58077" x="5861050" y="5143500"/>
          <p14:tracePt t="58094" x="5816600" y="5194300"/>
          <p14:tracePt t="58110" x="5778500" y="5264150"/>
          <p14:tracePt t="58127" x="5759450" y="5334000"/>
          <p14:tracePt t="58144" x="5746750" y="5403850"/>
          <p14:tracePt t="58161" x="5734050" y="5473700"/>
          <p14:tracePt t="58177" x="5734050" y="5530850"/>
          <p14:tracePt t="58177" x="5734050" y="5556250"/>
          <p14:tracePt t="58195" x="5734050" y="5594350"/>
          <p14:tracePt t="58211" x="5734050" y="5638800"/>
          <p14:tracePt t="58227" x="5734050" y="5676900"/>
          <p14:tracePt t="58243" x="5734050" y="5708650"/>
          <p14:tracePt t="58260" x="5746750" y="5740400"/>
          <p14:tracePt t="58276" x="5753100" y="5765800"/>
          <p14:tracePt t="58293" x="5772150" y="5797550"/>
          <p14:tracePt t="58310" x="5797550" y="5829300"/>
          <p14:tracePt t="58327" x="5816600" y="5854700"/>
          <p14:tracePt t="58343" x="5842000" y="5880100"/>
          <p14:tracePt t="58360" x="5880100" y="5905500"/>
          <p14:tracePt t="58377" x="5911850" y="5924550"/>
          <p14:tracePt t="58393" x="5949950" y="5943600"/>
          <p14:tracePt t="58410" x="6019800" y="5975350"/>
          <p14:tracePt t="58427" x="6083300" y="6000750"/>
          <p14:tracePt t="58443" x="6146800" y="6026150"/>
          <p14:tracePt t="58460" x="6235700" y="6045200"/>
          <p14:tracePt t="58478" x="6318250" y="6070600"/>
          <p14:tracePt t="58493" x="6419850" y="6096000"/>
          <p14:tracePt t="58511" x="6521450" y="6108700"/>
          <p14:tracePt t="58527" x="6623050" y="6121400"/>
          <p14:tracePt t="58544" x="6705600" y="6127750"/>
          <p14:tracePt t="58560" x="6781800" y="6127750"/>
          <p14:tracePt t="58577" x="6845300" y="6127750"/>
          <p14:tracePt t="58593" x="6915150" y="6102350"/>
          <p14:tracePt t="58593" x="6946900" y="6076950"/>
          <p14:tracePt t="58611" x="7016750" y="6000750"/>
          <p14:tracePt t="58627" x="7067550" y="5918200"/>
          <p14:tracePt t="58644" x="7086600" y="5848350"/>
          <p14:tracePt t="58660" x="7092950" y="5778500"/>
          <p14:tracePt t="58677" x="7092950" y="5695950"/>
          <p14:tracePt t="58694" x="7092950" y="5638800"/>
          <p14:tracePt t="58710" x="7080250" y="5568950"/>
          <p14:tracePt t="58727" x="7054850" y="5505450"/>
          <p14:tracePt t="58744" x="7010400" y="5422900"/>
          <p14:tracePt t="58761" x="6965950" y="5372100"/>
          <p14:tracePt t="58777" x="6896100" y="5289550"/>
          <p14:tracePt t="58793" x="6813550" y="5219700"/>
          <p14:tracePt t="58793" x="6762750" y="5187950"/>
          <p14:tracePt t="58811" x="6661150" y="5137150"/>
          <p14:tracePt t="58827" x="6559550" y="5092700"/>
          <p14:tracePt t="58844" x="6470650" y="5060950"/>
          <p14:tracePt t="58860" x="6369050" y="5041900"/>
          <p14:tracePt t="58877" x="6292850" y="5041900"/>
          <p14:tracePt t="58893" x="6216650" y="5041900"/>
          <p14:tracePt t="58910" x="6134100" y="5060950"/>
          <p14:tracePt t="58927" x="6051550" y="5099050"/>
          <p14:tracePt t="58944" x="5962650" y="5156200"/>
          <p14:tracePt t="58960" x="5905500" y="5207000"/>
          <p14:tracePt t="58977" x="5854700" y="5251450"/>
          <p14:tracePt t="58993" x="5816600" y="5308600"/>
          <p14:tracePt t="59010" x="5784850" y="5403850"/>
          <p14:tracePt t="59027" x="5759450" y="5473700"/>
          <p14:tracePt t="59044" x="5746750" y="5562600"/>
          <p14:tracePt t="59060" x="5734050" y="5676900"/>
          <p14:tracePt t="59077" x="5734050" y="5778500"/>
          <p14:tracePt t="59093" x="5753100" y="5861050"/>
          <p14:tracePt t="59110" x="5784850" y="5937250"/>
          <p14:tracePt t="59126" x="5822950" y="5994400"/>
          <p14:tracePt t="59144" x="5873750" y="6051550"/>
          <p14:tracePt t="59160" x="5918200" y="6089650"/>
          <p14:tracePt t="59177" x="5981700" y="6134100"/>
          <p14:tracePt t="59193" x="6076950" y="6172200"/>
          <p14:tracePt t="59193" x="6121400" y="6184900"/>
          <p14:tracePt t="59211" x="6229350" y="6223000"/>
          <p14:tracePt t="59227" x="6337300" y="6242050"/>
          <p14:tracePt t="59244" x="6438900" y="6254750"/>
          <p14:tracePt t="59260" x="6515100" y="6254750"/>
          <p14:tracePt t="59277" x="6597650" y="6254750"/>
          <p14:tracePt t="59293" x="6680200" y="6229350"/>
          <p14:tracePt t="59310" x="6756400" y="6184900"/>
          <p14:tracePt t="59326" x="6838950" y="6115050"/>
          <p14:tracePt t="59343" x="6889750" y="6051550"/>
          <p14:tracePt t="59360" x="6927850" y="5994400"/>
          <p14:tracePt t="59377" x="6959600" y="5930900"/>
          <p14:tracePt t="59393" x="6985000" y="5867400"/>
          <p14:tracePt t="59393" x="6991350" y="5835650"/>
          <p14:tracePt t="59411" x="6997700" y="5772150"/>
          <p14:tracePt t="59427" x="7010400" y="5689600"/>
          <p14:tracePt t="59443" x="7010400" y="5594350"/>
          <p14:tracePt t="59460" x="7010400" y="5480050"/>
          <p14:tracePt t="59477" x="6985000" y="5391150"/>
          <p14:tracePt t="59493" x="6946900" y="5289550"/>
          <p14:tracePt t="59510" x="6896100" y="5200650"/>
          <p14:tracePt t="59527" x="6826250" y="5124450"/>
          <p14:tracePt t="59544" x="6762750" y="5060950"/>
          <p14:tracePt t="59560" x="6686550" y="5016500"/>
          <p14:tracePt t="59577" x="6604000" y="4978400"/>
          <p14:tracePt t="59593" x="6527800" y="4953000"/>
          <p14:tracePt t="59593" x="6483350" y="4946650"/>
          <p14:tracePt t="59611" x="6407150" y="4940300"/>
          <p14:tracePt t="59627" x="6337300" y="4940300"/>
          <p14:tracePt t="59643" x="6254750" y="4972050"/>
          <p14:tracePt t="59660" x="6184900" y="5010150"/>
          <p14:tracePt t="59677" x="6108700" y="5073650"/>
          <p14:tracePt t="59693" x="6032500" y="5149850"/>
          <p14:tracePt t="59710" x="5969000" y="5226050"/>
          <p14:tracePt t="59727" x="5911850" y="5327650"/>
          <p14:tracePt t="59744" x="5867400" y="5422900"/>
          <p14:tracePt t="59760" x="5848350" y="5524500"/>
          <p14:tracePt t="59777" x="5822950" y="5619750"/>
          <p14:tracePt t="59793" x="5822950" y="5683250"/>
          <p14:tracePt t="59793" x="5822950" y="5708650"/>
          <p14:tracePt t="59811" x="5822950" y="5746750"/>
          <p14:tracePt t="59827" x="5822950" y="5778500"/>
          <p14:tracePt t="59844" x="5835650" y="5803900"/>
          <p14:tracePt t="59860" x="5842000" y="5829300"/>
          <p14:tracePt t="59877" x="5861050" y="5854700"/>
          <p14:tracePt t="59893" x="5880100" y="5873750"/>
          <p14:tracePt t="59910" x="5899150" y="5892800"/>
          <p14:tracePt t="59927" x="5918200" y="5911850"/>
          <p14:tracePt t="59943" x="5943600" y="5930900"/>
          <p14:tracePt t="59960" x="5962650" y="5937250"/>
          <p14:tracePt t="59977" x="5981700" y="5949950"/>
          <p14:tracePt t="59993" x="5994400" y="5956300"/>
          <p14:tracePt t="59993" x="6000750" y="5956300"/>
          <p14:tracePt t="60011" x="6007100" y="5956300"/>
          <p14:tracePt t="60027" x="6019800" y="5956300"/>
          <p14:tracePt t="60043" x="6026150" y="5962650"/>
          <p14:tracePt t="60060" x="6032500" y="5962650"/>
          <p14:tracePt t="60077" x="6038850" y="5962650"/>
          <p14:tracePt t="60093" x="6045200" y="5962650"/>
          <p14:tracePt t="60110" x="6057900" y="5962650"/>
          <p14:tracePt t="60127" x="6064250" y="5962650"/>
          <p14:tracePt t="60143" x="6070600" y="5962650"/>
          <p14:tracePt t="60160" x="6076950" y="5962650"/>
          <p14:tracePt t="60291" x="6083300" y="5962650"/>
          <p14:tracePt t="61683" x="6096000" y="5962650"/>
          <p14:tracePt t="61691" x="6134100" y="5969000"/>
          <p14:tracePt t="61702" x="6184900" y="5975350"/>
          <p14:tracePt t="61706" x="6248400" y="5994400"/>
          <p14:tracePt t="61711" x="6337300" y="5994400"/>
          <p14:tracePt t="61728" x="6400800" y="5994400"/>
          <p14:tracePt t="61744" x="6432550" y="5994400"/>
          <p14:tracePt t="61760" x="6445250" y="5994400"/>
          <p14:tracePt t="61777" x="6470650" y="5988050"/>
          <p14:tracePt t="61793" x="6496050" y="5981700"/>
          <p14:tracePt t="61811" x="6521450" y="5962650"/>
          <p14:tracePt t="61827" x="6534150" y="5956300"/>
          <p14:tracePt t="61843" x="6546850" y="5949950"/>
          <p14:tracePt t="61860" x="6559550" y="5937250"/>
          <p14:tracePt t="61877" x="6572250" y="5924550"/>
          <p14:tracePt t="61893" x="6578600" y="5911850"/>
          <p14:tracePt t="61910" x="6584950" y="5899150"/>
          <p14:tracePt t="61927" x="6591300" y="5886450"/>
          <p14:tracePt t="61943" x="6591300" y="5873750"/>
          <p14:tracePt t="61960" x="6591300" y="5867400"/>
          <p14:tracePt t="61977" x="6591300" y="5854700"/>
          <p14:tracePt t="61993" x="6591300" y="5848350"/>
          <p14:tracePt t="61993" x="6591300" y="5835650"/>
          <p14:tracePt t="62011" x="6578600" y="5822950"/>
          <p14:tracePt t="62027" x="6546850" y="5810250"/>
          <p14:tracePt t="62043" x="6521450" y="5803900"/>
          <p14:tracePt t="62060" x="6464300" y="5778500"/>
          <p14:tracePt t="62077" x="6369050" y="5759450"/>
          <p14:tracePt t="62093" x="6280150" y="5734050"/>
          <p14:tracePt t="62110" x="6197600" y="5715000"/>
          <p14:tracePt t="62127" x="6140450" y="5708650"/>
          <p14:tracePt t="62143" x="6121400" y="5702300"/>
          <p14:tracePt t="62160" x="6108700" y="5702300"/>
          <p14:tracePt t="62402" x="6115050" y="5702300"/>
          <p14:tracePt t="62410" x="6127750" y="5702300"/>
          <p14:tracePt t="62418" x="6134100" y="5702300"/>
          <p14:tracePt t="62426" x="6165850" y="5708650"/>
          <p14:tracePt t="62435" x="6184900" y="5708650"/>
          <p14:tracePt t="62443" x="6223000" y="5708650"/>
          <p14:tracePt t="62460" x="6267450" y="5708650"/>
          <p14:tracePt t="62477" x="6311900" y="5708650"/>
          <p14:tracePt t="62493" x="6350000" y="5708650"/>
          <p14:tracePt t="62510" x="6381750" y="5708650"/>
          <p14:tracePt t="62527" x="6407150" y="5708650"/>
          <p14:tracePt t="62543" x="6426200" y="5708650"/>
          <p14:tracePt t="62560" x="6445250" y="5708650"/>
          <p14:tracePt t="62577" x="6457950" y="5708650"/>
          <p14:tracePt t="62593" x="6470650" y="5702300"/>
          <p14:tracePt t="62611" x="6477000" y="5702300"/>
          <p14:tracePt t="62627" x="6483350" y="5702300"/>
          <p14:tracePt t="62643" x="6489700" y="5702300"/>
          <p14:tracePt t="62691" x="6496050" y="5702300"/>
          <p14:tracePt t="62779" x="6496050" y="5715000"/>
          <p14:tracePt t="62787" x="6496050" y="5727700"/>
          <p14:tracePt t="62795" x="6496050" y="5734050"/>
          <p14:tracePt t="62809" x="6483350" y="5746750"/>
          <p14:tracePt t="62810" x="6470650" y="5772150"/>
          <p14:tracePt t="62826" x="6432550" y="5829300"/>
          <p14:tracePt t="62843" x="6413500" y="5854700"/>
          <p14:tracePt t="62860" x="6400800" y="5867400"/>
          <p14:tracePt t="62876" x="6381750" y="5892800"/>
          <p14:tracePt t="62893" x="6362700" y="5905500"/>
          <p14:tracePt t="62910" x="6337300" y="5918200"/>
          <p14:tracePt t="62927" x="6292850" y="5930900"/>
          <p14:tracePt t="62943" x="6261100" y="5943600"/>
          <p14:tracePt t="62960" x="6229350" y="5949950"/>
          <p14:tracePt t="62977" x="6197600" y="5949950"/>
          <p14:tracePt t="62993" x="6178550" y="5949950"/>
          <p14:tracePt t="62993" x="6178550" y="5956300"/>
          <p14:tracePt t="63154" x="6184900" y="5956300"/>
          <p14:tracePt t="63154" x="6210300" y="5956300"/>
          <p14:tracePt t="63170" x="6242050" y="5956300"/>
          <p14:tracePt t="63179" x="6267450" y="5956300"/>
          <p14:tracePt t="63186" x="6299200" y="5956300"/>
          <p14:tracePt t="63194" x="6381750" y="5956300"/>
          <p14:tracePt t="63210" x="6502400" y="5956300"/>
          <p14:tracePt t="63227" x="6553200" y="5956300"/>
          <p14:tracePt t="63244" x="6572250" y="5956300"/>
          <p14:tracePt t="63261" x="6584950" y="5956300"/>
          <p14:tracePt t="63276" x="6591300" y="5956300"/>
          <p14:tracePt t="63315" x="6597650" y="5956300"/>
          <p14:tracePt t="63378" x="6604000" y="5956300"/>
          <p14:tracePt t="64114" x="6629400" y="5956300"/>
          <p14:tracePt t="64123" x="6661150" y="5956300"/>
          <p14:tracePt t="64130" x="6699250" y="5956300"/>
          <p14:tracePt t="64138" x="6731000" y="5956300"/>
          <p14:tracePt t="64146" x="6794500" y="5956300"/>
          <p14:tracePt t="64161" x="6826250" y="5956300"/>
          <p14:tracePt t="64176" x="6838950" y="5956300"/>
          <p14:tracePt t="64282" x="6826250" y="5956300"/>
          <p14:tracePt t="64290" x="6807200" y="5956300"/>
          <p14:tracePt t="64298" x="6781800" y="5956300"/>
          <p14:tracePt t="64306" x="6743700" y="5956300"/>
          <p14:tracePt t="64314" x="6692900" y="5956300"/>
          <p14:tracePt t="64327" x="6654800" y="5956300"/>
          <p14:tracePt t="64343" x="6629400" y="5956300"/>
          <p14:tracePt t="64360" x="6610350" y="5956300"/>
          <p14:tracePt t="64376" x="6604000" y="5956300"/>
          <p14:tracePt t="64458" x="6597650" y="5956300"/>
          <p14:tracePt t="64547" x="6604000" y="5956300"/>
          <p14:tracePt t="64554" x="6610350" y="5956300"/>
          <p14:tracePt t="64562" x="6629400" y="5956300"/>
          <p14:tracePt t="64570" x="6648450" y="5956300"/>
          <p14:tracePt t="64593" x="6692900" y="5956300"/>
          <p14:tracePt t="64593" x="6711950" y="5956300"/>
          <p14:tracePt t="64595" x="6737350" y="5956300"/>
          <p14:tracePt t="64610" x="6794500" y="5956300"/>
          <p14:tracePt t="64627" x="6807200" y="5956300"/>
          <p14:tracePt t="64803" x="6788150" y="5956300"/>
          <p14:tracePt t="64810" x="6737350" y="5956300"/>
          <p14:tracePt t="64827" x="6711950" y="5956300"/>
          <p14:tracePt t="64827" x="6667500" y="5956300"/>
          <p14:tracePt t="64843" x="6635750" y="5956300"/>
          <p14:tracePt t="64860" x="6623050" y="5956300"/>
          <p14:tracePt t="64876" x="6616700" y="5956300"/>
          <p14:tracePt t="65090" x="6623050" y="5956300"/>
          <p14:tracePt t="65102" x="6635750" y="5956300"/>
          <p14:tracePt t="65106" x="6648450" y="5956300"/>
          <p14:tracePt t="65110" x="6673850" y="5956300"/>
          <p14:tracePt t="65126" x="6692900" y="5956300"/>
          <p14:tracePt t="65143" x="6699250" y="5956300"/>
          <p14:tracePt t="65386" x="6692900" y="5956300"/>
          <p14:tracePt t="65394" x="6673850" y="5956300"/>
          <p14:tracePt t="65402" x="6629400" y="5956300"/>
          <p14:tracePt t="65411" x="6591300" y="5956300"/>
          <p14:tracePt t="65427" x="6553200" y="5949950"/>
          <p14:tracePt t="65444" x="6508750" y="5949950"/>
          <p14:tracePt t="65460" x="6470650" y="5943600"/>
          <p14:tracePt t="65476" x="6432550" y="5937250"/>
          <p14:tracePt t="65492" x="6413500" y="5930900"/>
          <p14:tracePt t="65509" x="6394450" y="5930900"/>
          <p14:tracePt t="65526" x="6388100" y="5930900"/>
          <p14:tracePt t="65543" x="6381750" y="5930900"/>
          <p14:tracePt t="65560" x="6375400" y="5924550"/>
          <p14:tracePt t="66243" x="6369050" y="5924550"/>
          <p14:tracePt t="66252" x="6356350" y="5924550"/>
          <p14:tracePt t="66259" x="6343650" y="5918200"/>
          <p14:tracePt t="66564" x="6343650" y="5911850"/>
          <p14:tracePt t="66571" x="6350000" y="5899150"/>
          <p14:tracePt t="66579" x="6369050" y="5886450"/>
          <p14:tracePt t="66587" x="6375400" y="5880100"/>
          <p14:tracePt t="66587" x="6388100" y="5867400"/>
          <p14:tracePt t="66595" x="6413500" y="5854700"/>
          <p14:tracePt t="66610" x="6483350" y="5822950"/>
          <p14:tracePt t="66629" x="6534150" y="5810250"/>
          <p14:tracePt t="66644" x="6578600" y="5803900"/>
          <p14:tracePt t="66661" x="6616700" y="5797550"/>
          <p14:tracePt t="66678" x="6642100" y="5791200"/>
          <p14:tracePt t="66695" x="6654800" y="5791200"/>
          <p14:tracePt t="66711" x="6673850" y="5791200"/>
          <p14:tracePt t="66728" x="6686550" y="5791200"/>
          <p14:tracePt t="66744" x="6699250" y="5791200"/>
          <p14:tracePt t="66761" x="6711950" y="5791200"/>
          <p14:tracePt t="66777" x="6718300" y="5791200"/>
          <p14:tracePt t="66794" x="6724650" y="5791200"/>
          <p14:tracePt t="66794" x="6731000" y="5791200"/>
          <p14:tracePt t="67787" x="6743700" y="5791200"/>
          <p14:tracePt t="67795" x="6756400" y="5784850"/>
          <p14:tracePt t="67803" x="6769100" y="5778500"/>
          <p14:tracePt t="67811" x="6807200" y="5765800"/>
          <p14:tracePt t="67820" x="6826250" y="5765800"/>
          <p14:tracePt t="67828" x="6851650" y="5753100"/>
          <p14:tracePt t="67844" x="6858000" y="5753100"/>
          <p14:tracePt t="67861" x="6870700" y="5753100"/>
          <p14:tracePt t="67877" x="6883400" y="5740400"/>
          <p14:tracePt t="67894" x="6902450" y="5734050"/>
          <p14:tracePt t="67910" x="6908800" y="5727700"/>
          <p14:tracePt t="67927" x="6915150" y="5721350"/>
          <p14:tracePt t="67944" x="6921500" y="5715000"/>
          <p14:tracePt t="68003" x="6921500" y="5708650"/>
          <p14:tracePt t="68172" x="6934200" y="5708650"/>
          <p14:tracePt t="68172" x="6953250" y="5708650"/>
          <p14:tracePt t="68188" x="6972300" y="5695950"/>
          <p14:tracePt t="68196" x="6991350" y="5689600"/>
          <p14:tracePt t="68197" x="7010400" y="5683250"/>
          <p14:tracePt t="68211" x="7067550" y="5651500"/>
          <p14:tracePt t="68229" x="7092950" y="5638800"/>
          <p14:tracePt t="68245" x="7105650" y="5626100"/>
          <p14:tracePt t="68284" x="7112000" y="5626100"/>
          <p14:tracePt t="68304" x="7118350" y="5619750"/>
          <p14:tracePt t="69308" x="7112000" y="5619750"/>
          <p14:tracePt t="69316" x="7099300" y="5619750"/>
          <p14:tracePt t="69324" x="7073900" y="5619750"/>
          <p14:tracePt t="69332" x="7029450" y="5619750"/>
          <p14:tracePt t="69346" x="6997700" y="5619750"/>
          <p14:tracePt t="69362" x="6959600" y="5619750"/>
          <p14:tracePt t="69379" x="6934200" y="5619750"/>
          <p14:tracePt t="69395" x="6908800" y="5619750"/>
          <p14:tracePt t="69413" x="6896100" y="5619750"/>
          <p14:tracePt t="69428" x="6889750" y="5619750"/>
          <p14:tracePt t="69445" x="6883400" y="5619750"/>
          <p14:tracePt t="69461" x="6877050" y="5619750"/>
          <p14:tracePt t="69501" x="6870700" y="5619750"/>
          <p14:tracePt t="69524" x="6864350" y="5619750"/>
          <p14:tracePt t="69548" x="6858000" y="5619750"/>
          <p14:tracePt t="69572" x="6845300" y="5619750"/>
          <p14:tracePt t="69596" x="6838950" y="5619750"/>
          <p14:tracePt t="69621" x="6832600" y="5619750"/>
          <p14:tracePt t="69628" x="6826250" y="5619750"/>
          <p14:tracePt t="69660" x="6819900" y="5619750"/>
          <p14:tracePt t="69684" x="6813550" y="5619750"/>
          <p14:tracePt t="69703" x="6807200" y="5619750"/>
          <p14:tracePt t="69711" x="6807200" y="5626100"/>
          <p14:tracePt t="69763" x="6800850" y="5626100"/>
          <p14:tracePt t="69788" x="6788150" y="5626100"/>
          <p14:tracePt t="69795" x="6781800" y="5626100"/>
          <p14:tracePt t="69812" x="6762750" y="5626100"/>
          <p14:tracePt t="69813" x="6743700" y="5626100"/>
          <p14:tracePt t="69828" x="6718300" y="5626100"/>
          <p14:tracePt t="69845" x="6692900" y="5626100"/>
          <p14:tracePt t="69861" x="6673850" y="5626100"/>
          <p14:tracePt t="69878" x="6648450" y="5619750"/>
          <p14:tracePt t="69895" x="6623050" y="5613400"/>
          <p14:tracePt t="69912" x="6604000" y="5613400"/>
          <p14:tracePt t="69928" x="6584950" y="5613400"/>
          <p14:tracePt t="69945" x="6565900" y="5613400"/>
          <p14:tracePt t="69961" x="6559550" y="5607050"/>
          <p14:tracePt t="69978" x="6540500" y="5607050"/>
          <p14:tracePt t="69995" x="6521450" y="5600700"/>
          <p14:tracePt t="70011" x="6496050" y="5600700"/>
          <p14:tracePt t="70029" x="6470650" y="5594350"/>
          <p14:tracePt t="70045" x="6438900" y="5588000"/>
          <p14:tracePt t="70062" x="6419850" y="5588000"/>
          <p14:tracePt t="70078" x="6400800" y="5588000"/>
          <p14:tracePt t="70095" x="6388100" y="5588000"/>
          <p14:tracePt t="70132" x="6381750" y="5588000"/>
          <p14:tracePt t="70164" x="6375400" y="5588000"/>
          <p14:tracePt t="70564" x="6388100" y="5588000"/>
          <p14:tracePt t="70572" x="6413500" y="5581650"/>
          <p14:tracePt t="70580" x="6426200" y="5575300"/>
          <p14:tracePt t="70588" x="6445250" y="5575300"/>
          <p14:tracePt t="70595" x="6496050" y="5549900"/>
          <p14:tracePt t="70611" x="6553200" y="5499100"/>
          <p14:tracePt t="70629" x="6578600" y="5454650"/>
          <p14:tracePt t="70644" x="6584950" y="5410200"/>
          <p14:tracePt t="70661" x="6591300" y="5365750"/>
          <p14:tracePt t="70678" x="6591300" y="5334000"/>
          <p14:tracePt t="70695" x="6578600" y="5308600"/>
          <p14:tracePt t="70711" x="6559550" y="5276850"/>
          <p14:tracePt t="70728" x="6534150" y="5251450"/>
          <p14:tracePt t="70745" x="6502400" y="5232400"/>
          <p14:tracePt t="70762" x="6432550" y="5207000"/>
          <p14:tracePt t="70778" x="6350000" y="5194300"/>
          <p14:tracePt t="70795" x="6229350" y="5181600"/>
          <p14:tracePt t="70812" x="6115050" y="5181600"/>
          <p14:tracePt t="70829" x="6045200" y="5207000"/>
          <p14:tracePt t="70845" x="5981700" y="5245100"/>
          <p14:tracePt t="70862" x="5911850" y="5295900"/>
          <p14:tracePt t="70878" x="5861050" y="5359400"/>
          <p14:tracePt t="70895" x="5816600" y="5429250"/>
          <p14:tracePt t="70911" x="5784850" y="5511800"/>
          <p14:tracePt t="70928" x="5765800" y="5594350"/>
          <p14:tracePt t="70945" x="5753100" y="5664200"/>
          <p14:tracePt t="70962" x="5746750" y="5746750"/>
          <p14:tracePt t="70978" x="5746750" y="5816600"/>
          <p14:tracePt t="70995" x="5746750" y="5886450"/>
          <p14:tracePt t="71011" x="5753100" y="5981700"/>
          <p14:tracePt t="71029" x="5772150" y="6019800"/>
          <p14:tracePt t="71045" x="5791200" y="6051550"/>
          <p14:tracePt t="71062" x="5816600" y="6076950"/>
          <p14:tracePt t="71078" x="5848350" y="6108700"/>
          <p14:tracePt t="71095" x="5892800" y="6140450"/>
          <p14:tracePt t="71111" x="5956300" y="6165850"/>
          <p14:tracePt t="71128" x="6032500" y="6184900"/>
          <p14:tracePt t="71145" x="6115050" y="6191250"/>
          <p14:tracePt t="71162" x="6210300" y="6191250"/>
          <p14:tracePt t="71178" x="6273800" y="6191250"/>
          <p14:tracePt t="71195" x="6337300" y="6191250"/>
          <p14:tracePt t="71211" x="6413500" y="6165850"/>
          <p14:tracePt t="71229" x="6445250" y="6146800"/>
          <p14:tracePt t="71245" x="6483350" y="6127750"/>
          <p14:tracePt t="71261" x="6515100" y="6102350"/>
          <p14:tracePt t="71278" x="6540500" y="6076950"/>
          <p14:tracePt t="71295" x="6565900" y="6051550"/>
          <p14:tracePt t="71311" x="6584950" y="6019800"/>
          <p14:tracePt t="71328" x="6604000" y="5994400"/>
          <p14:tracePt t="71345" x="6610350" y="5969000"/>
          <p14:tracePt t="71362" x="6616700" y="5956300"/>
          <p14:tracePt t="71379" x="6623050" y="5943600"/>
          <p14:tracePt t="71395" x="6629400" y="5924550"/>
          <p14:tracePt t="71411" x="6642100" y="5886450"/>
          <p14:tracePt t="71429" x="6654800" y="5848350"/>
          <p14:tracePt t="71445" x="6661150" y="5829300"/>
          <p14:tracePt t="71461" x="6661150" y="5797550"/>
          <p14:tracePt t="71478" x="6667500" y="5778500"/>
          <p14:tracePt t="71495" x="6667500" y="5772150"/>
          <p14:tracePt t="71511" x="6667500" y="5753100"/>
          <p14:tracePt t="71528" x="6673850" y="5734050"/>
          <p14:tracePt t="71545" x="6673850" y="5721350"/>
          <p14:tracePt t="71561" x="6673850" y="5689600"/>
          <p14:tracePt t="71578" x="6673850" y="5664200"/>
          <p14:tracePt t="71595" x="6673850" y="5632450"/>
          <p14:tracePt t="71613" x="6673850" y="5556250"/>
          <p14:tracePt t="71628" x="6680200" y="5486400"/>
          <p14:tracePt t="71646" x="6680200" y="5422900"/>
          <p14:tracePt t="71661" x="6680200" y="5365750"/>
          <p14:tracePt t="71677" x="6680200" y="5314950"/>
          <p14:tracePt t="71694" x="6680200" y="5283200"/>
          <p14:tracePt t="71712" x="6667500" y="5251450"/>
          <p14:tracePt t="71728" x="6648450" y="5219700"/>
          <p14:tracePt t="71745" x="6635750" y="5194300"/>
          <p14:tracePt t="71761" x="6623050" y="5181600"/>
          <p14:tracePt t="71778" x="6597650" y="5168900"/>
          <p14:tracePt t="71794" x="6578600" y="5162550"/>
          <p14:tracePt t="71794" x="6559550" y="5162550"/>
          <p14:tracePt t="71812" x="6521450" y="5156200"/>
          <p14:tracePt t="71828" x="6477000" y="5156200"/>
          <p14:tracePt t="71845" x="6426200" y="5156200"/>
          <p14:tracePt t="71861" x="6381750" y="5156200"/>
          <p14:tracePt t="71879" x="6324600" y="5162550"/>
          <p14:tracePt t="71895" x="6254750" y="5187950"/>
          <p14:tracePt t="71912" x="6216650" y="5207000"/>
          <p14:tracePt t="71928" x="6172200" y="5226050"/>
          <p14:tracePt t="71945" x="6134100" y="5245100"/>
          <p14:tracePt t="71961" x="6115050" y="5264150"/>
          <p14:tracePt t="71978" x="6089650" y="5289550"/>
          <p14:tracePt t="71995" x="6076950" y="5308600"/>
          <p14:tracePt t="72012" x="6064250" y="5327650"/>
          <p14:tracePt t="72028" x="6057900" y="5346700"/>
          <p14:tracePt t="72045" x="6051550" y="5365750"/>
          <p14:tracePt t="72061" x="6045200" y="5397500"/>
          <p14:tracePt t="72078" x="6045200" y="5422900"/>
          <p14:tracePt t="72095" x="6045200" y="5454650"/>
          <p14:tracePt t="72112" x="6038850" y="5480050"/>
          <p14:tracePt t="72128" x="6032500" y="5518150"/>
          <p14:tracePt t="72145" x="6026150" y="5556250"/>
          <p14:tracePt t="72162" x="6026150" y="5588000"/>
          <p14:tracePt t="72178" x="6019800" y="5619750"/>
          <p14:tracePt t="72195" x="6013450" y="5657850"/>
          <p14:tracePt t="72195" x="6007100" y="5670550"/>
          <p14:tracePt t="72212" x="6007100" y="5689600"/>
          <p14:tracePt t="72228" x="6007100" y="5702300"/>
          <p14:tracePt t="72245" x="6007100" y="5715000"/>
          <p14:tracePt t="72261" x="6013450" y="5727700"/>
          <p14:tracePt t="72279" x="6026150" y="5740400"/>
          <p14:tracePt t="72295" x="6026150" y="5746750"/>
          <p14:tracePt t="72311" x="6038850" y="5753100"/>
          <p14:tracePt t="72328" x="6045200" y="5759450"/>
          <p14:tracePt t="72345" x="6057900" y="5759450"/>
          <p14:tracePt t="72361" x="6070600" y="5759450"/>
          <p14:tracePt t="72378" x="6096000" y="5759450"/>
          <p14:tracePt t="72378" x="6115050" y="5759450"/>
          <p14:tracePt t="72396" x="6134100" y="5759450"/>
          <p14:tracePt t="72412" x="6165850" y="5759450"/>
          <p14:tracePt t="72428" x="6191250" y="5753100"/>
          <p14:tracePt t="72445" x="6210300" y="5746750"/>
          <p14:tracePt t="72461" x="6229350" y="5734050"/>
          <p14:tracePt t="72478" x="6235700" y="5734050"/>
          <p14:tracePt t="72495" x="6248400" y="5727700"/>
          <p14:tracePt t="72512" x="6254750" y="5727700"/>
          <p14:tracePt t="72528" x="6261100" y="5721350"/>
          <p14:tracePt t="72545" x="6267450" y="5721350"/>
          <p14:tracePt t="72561" x="6292850" y="5715000"/>
          <p14:tracePt t="72578" x="6318250" y="5708650"/>
          <p14:tracePt t="72595" x="6343650" y="5695950"/>
          <p14:tracePt t="72595" x="6362700" y="5683250"/>
          <p14:tracePt t="72612" x="6400800" y="5657850"/>
          <p14:tracePt t="72628" x="6426200" y="5626100"/>
          <p14:tracePt t="72645" x="6438900" y="5581650"/>
          <p14:tracePt t="72661" x="6438900" y="5543550"/>
          <p14:tracePt t="72678" x="6438900" y="5524500"/>
          <p14:tracePt t="72695" x="6438900" y="5518150"/>
          <p14:tracePt t="72711" x="6438900" y="5511800"/>
          <p14:tracePt t="72772" x="6438900" y="5505450"/>
          <p14:tracePt t="72780" x="6432550" y="5505450"/>
          <p14:tracePt t="72828" x="6426200" y="5505450"/>
          <p14:tracePt t="73260" x="6426200" y="5499100"/>
          <p14:tracePt t="73262" x="6432550" y="5486400"/>
          <p14:tracePt t="73278" x="6438900" y="5461000"/>
          <p14:tracePt t="73279" x="6451600" y="5391150"/>
          <p14:tracePt t="73296" x="6451600" y="5346700"/>
          <p14:tracePt t="73311" x="6451600" y="5314950"/>
          <p14:tracePt t="73329" x="6451600" y="5289550"/>
          <p14:tracePt t="73345" x="6438900" y="5270500"/>
          <p14:tracePt t="73362" x="6419850" y="5238750"/>
          <p14:tracePt t="73378" x="6407150" y="5226050"/>
          <p14:tracePt t="73378" x="6388100" y="5219700"/>
          <p14:tracePt t="73397" x="6356350" y="5207000"/>
          <p14:tracePt t="73412" x="6330950" y="5200650"/>
          <p14:tracePt t="73429" x="6299200" y="5200650"/>
          <p14:tracePt t="73445" x="6267450" y="5200650"/>
          <p14:tracePt t="73462" x="6242050" y="5200650"/>
          <p14:tracePt t="73478" x="6210300" y="5219700"/>
          <p14:tracePt t="73495" x="6165850" y="5251450"/>
          <p14:tracePt t="73511" x="6115050" y="5302250"/>
          <p14:tracePt t="73528" x="6076950" y="5359400"/>
          <p14:tracePt t="73545" x="6019800" y="5441950"/>
          <p14:tracePt t="73561" x="5988050" y="5518150"/>
          <p14:tracePt t="73578" x="5962650" y="5600700"/>
          <p14:tracePt t="73595" x="5956300" y="5670550"/>
          <p14:tracePt t="73611" x="5949950" y="5778500"/>
          <p14:tracePt t="73628" x="5949950" y="5848350"/>
          <p14:tracePt t="73645" x="5969000" y="5911850"/>
          <p14:tracePt t="73661" x="5981700" y="5962650"/>
          <p14:tracePt t="73678" x="6000750" y="6000750"/>
          <p14:tracePt t="73695" x="6026150" y="6038850"/>
          <p14:tracePt t="73711" x="6051550" y="6064250"/>
          <p14:tracePt t="73727" x="6076950" y="6083300"/>
          <p14:tracePt t="73744" x="6115050" y="6102350"/>
          <p14:tracePt t="73761" x="6153150" y="6108700"/>
          <p14:tracePt t="73778" x="6210300" y="6115050"/>
          <p14:tracePt t="73795" x="6273800" y="6115050"/>
          <p14:tracePt t="73812" x="6311900" y="6115050"/>
          <p14:tracePt t="73828" x="6343650" y="6115050"/>
          <p14:tracePt t="73845" x="6369050" y="6115050"/>
          <p14:tracePt t="73862" x="6394450" y="6115050"/>
          <p14:tracePt t="73878" x="6426200" y="6108700"/>
          <p14:tracePt t="73895" x="6451600" y="6102350"/>
          <p14:tracePt t="73911" x="6464300" y="6089650"/>
          <p14:tracePt t="73928" x="6496050" y="6070600"/>
          <p14:tracePt t="73945" x="6508750" y="6064250"/>
          <p14:tracePt t="73962" x="6515100" y="6057900"/>
          <p14:tracePt t="73978" x="6521450" y="6051550"/>
          <p14:tracePt t="73995" x="6534150" y="6045200"/>
          <p14:tracePt t="74444" x="6559550" y="6038850"/>
          <p14:tracePt t="74450" x="6591300" y="6026150"/>
          <p14:tracePt t="74461" x="6635750" y="6007100"/>
          <p14:tracePt t="74462" x="6692900" y="5975350"/>
          <p14:tracePt t="74478" x="6762750" y="5937250"/>
          <p14:tracePt t="74495" x="6807200" y="5905500"/>
          <p14:tracePt t="74511" x="6838950" y="5873750"/>
          <p14:tracePt t="74528" x="6864350" y="5842000"/>
          <p14:tracePt t="74544" x="6877050" y="5803900"/>
          <p14:tracePt t="74561" x="6889750" y="5746750"/>
          <p14:tracePt t="74578" x="6889750" y="5676900"/>
          <p14:tracePt t="74595" x="6889750" y="5619750"/>
          <p14:tracePt t="74611" x="6889750" y="5549900"/>
          <p14:tracePt t="74628" x="6889750" y="5518150"/>
          <p14:tracePt t="74645" x="6883400" y="5486400"/>
          <p14:tracePt t="74661" x="6870700" y="5454650"/>
          <p14:tracePt t="74678" x="6851650" y="5416550"/>
          <p14:tracePt t="74695" x="6832600" y="5391150"/>
          <p14:tracePt t="74711" x="6813550" y="5365750"/>
          <p14:tracePt t="74728" x="6788150" y="5334000"/>
          <p14:tracePt t="74744" x="6769100" y="5314950"/>
          <p14:tracePt t="74761" x="6743700" y="5295900"/>
          <p14:tracePt t="74777" x="6718300" y="5289550"/>
          <p14:tracePt t="74794" x="6673850" y="5264150"/>
          <p14:tracePt t="74812" x="6642100" y="5264150"/>
          <p14:tracePt t="74828" x="6604000" y="5251450"/>
          <p14:tracePt t="74845" x="6572250" y="5238750"/>
          <p14:tracePt t="74861" x="6546850" y="5232400"/>
          <p14:tracePt t="74878" x="6521450" y="5226050"/>
          <p14:tracePt t="74895" x="6496050" y="5226050"/>
          <p14:tracePt t="74911" x="6464300" y="5226050"/>
          <p14:tracePt t="74928" x="6438900" y="5226050"/>
          <p14:tracePt t="74945" x="6419850" y="5226050"/>
          <p14:tracePt t="74961" x="6400800" y="5226050"/>
          <p14:tracePt t="74979" x="6369050" y="5226050"/>
          <p14:tracePt t="74995" x="6324600" y="5238750"/>
          <p14:tracePt t="75012" x="6292850" y="5264150"/>
          <p14:tracePt t="75028" x="6248400" y="5283200"/>
          <p14:tracePt t="75045" x="6203950" y="5314950"/>
          <p14:tracePt t="75061" x="6172200" y="5340350"/>
          <p14:tracePt t="75079" x="6134100" y="5378450"/>
          <p14:tracePt t="75094" x="6108700" y="5416550"/>
          <p14:tracePt t="75111" x="6083300" y="5461000"/>
          <p14:tracePt t="75128" x="6064250" y="5511800"/>
          <p14:tracePt t="75145" x="6057900" y="5549900"/>
          <p14:tracePt t="75161" x="6038850" y="5600700"/>
          <p14:tracePt t="75178" x="6032500" y="5638800"/>
          <p14:tracePt t="75194" x="6032500" y="5683250"/>
          <p14:tracePt t="75212" x="6032500" y="5708650"/>
          <p14:tracePt t="75228" x="6032500" y="5715000"/>
          <p14:tracePt t="75265" x="6032500" y="5721350"/>
          <p14:tracePt t="75356" x="6038850" y="5721350"/>
          <p14:tracePt t="75387" x="6045200" y="5721350"/>
          <p14:tracePt t="75395" x="6057900" y="5721350"/>
          <p14:tracePt t="75404" x="6076950" y="5721350"/>
          <p14:tracePt t="75412" x="6083300" y="5708650"/>
          <p14:tracePt t="75428" x="6096000" y="5695950"/>
          <p14:tracePt t="75445" x="6108700" y="5683250"/>
          <p14:tracePt t="75461" x="6121400" y="5657850"/>
          <p14:tracePt t="75478" x="6134100" y="5645150"/>
          <p14:tracePt t="75494" x="6140450" y="5638800"/>
          <p14:tracePt t="75511" x="6140450" y="5632450"/>
          <p14:tracePt t="75528" x="6146800" y="5626100"/>
          <p14:tracePt t="75780" x="6146800" y="5619750"/>
          <p14:tracePt t="75796" x="6140450" y="5619750"/>
          <p14:tracePt t="75828" x="6134100" y="5619750"/>
          <p14:tracePt t="75852" x="6127750" y="5619750"/>
          <p14:tracePt t="75875" x="6121400" y="5619750"/>
          <p14:tracePt t="75923" x="6115050" y="5619750"/>
          <p14:tracePt t="75964" x="6108700" y="5619750"/>
          <p14:tracePt t="75980" x="6102350" y="5619750"/>
          <p14:tracePt t="75996" x="6096000" y="5619750"/>
          <p14:tracePt t="75999" x="6089650" y="5619750"/>
          <p14:tracePt t="76012" x="6083300" y="5619750"/>
          <p14:tracePt t="76013" x="6070600" y="5619750"/>
          <p14:tracePt t="76028" x="6045200" y="5619750"/>
          <p14:tracePt t="76044" x="6019800" y="5619750"/>
          <p14:tracePt t="76061" x="5994400" y="5619750"/>
          <p14:tracePt t="76078" x="5949950" y="5619750"/>
          <p14:tracePt t="76094" x="5918200" y="5619750"/>
          <p14:tracePt t="76112" x="5886450" y="5626100"/>
          <p14:tracePt t="76128" x="5835650" y="5632450"/>
          <p14:tracePt t="76145" x="5784850" y="5638800"/>
          <p14:tracePt t="76161" x="5746750" y="5638800"/>
          <p14:tracePt t="76178" x="5695950" y="5638800"/>
          <p14:tracePt t="76194" x="5651500" y="5645150"/>
          <p14:tracePt t="76194" x="5632450" y="5645150"/>
          <p14:tracePt t="76212" x="5594350" y="5651500"/>
          <p14:tracePt t="76228" x="5562600" y="5651500"/>
          <p14:tracePt t="76244" x="5530850" y="5651500"/>
          <p14:tracePt t="76261" x="5511800" y="5651500"/>
          <p14:tracePt t="76278" x="5486400" y="5657850"/>
          <p14:tracePt t="76294" x="5467350" y="5657850"/>
          <p14:tracePt t="76311" x="5441950" y="5657850"/>
          <p14:tracePt t="76328" x="5422900" y="5664200"/>
          <p14:tracePt t="76345" x="5410200" y="5664200"/>
          <p14:tracePt t="76361" x="5391150" y="5664200"/>
          <p14:tracePt t="76378" x="5372100" y="5664200"/>
          <p14:tracePt t="76395" x="5346700" y="5664200"/>
          <p14:tracePt t="76412" x="5327650" y="5664200"/>
          <p14:tracePt t="76428" x="5308600" y="5670550"/>
          <p14:tracePt t="76445" x="5295900" y="5670550"/>
          <p14:tracePt t="76492" x="5289550" y="5676900"/>
          <p14:tracePt t="76627" x="5295900" y="5676900"/>
          <p14:tracePt t="76637" x="5308600" y="5676900"/>
          <p14:tracePt t="76637" x="5327650" y="5676900"/>
          <p14:tracePt t="76645" x="5378450" y="5683250"/>
          <p14:tracePt t="76662" x="5448300" y="5689600"/>
          <p14:tracePt t="76678" x="5562600" y="5689600"/>
          <p14:tracePt t="76695" x="5676900" y="5689600"/>
          <p14:tracePt t="76711" x="5791200" y="5689600"/>
          <p14:tracePt t="76728" x="5911850" y="5702300"/>
          <p14:tracePt t="76744" x="6019800" y="5715000"/>
          <p14:tracePt t="76761" x="6102350" y="5727700"/>
          <p14:tracePt t="76778" x="6197600" y="5740400"/>
          <p14:tracePt t="76795" x="6343650" y="5746750"/>
          <p14:tracePt t="76812" x="6445250" y="5746750"/>
          <p14:tracePt t="76828" x="6527800" y="5746750"/>
          <p14:tracePt t="76845" x="6629400" y="5708650"/>
          <p14:tracePt t="76861" x="6686550" y="5664200"/>
          <p14:tracePt t="76878" x="6718300" y="5626100"/>
          <p14:tracePt t="76894" x="6737350" y="5581650"/>
          <p14:tracePt t="76911" x="6737350" y="5537200"/>
          <p14:tracePt t="76928" x="6737350" y="5505450"/>
          <p14:tracePt t="76944" x="6724650" y="5486400"/>
          <p14:tracePt t="76962" x="6711950" y="5473700"/>
          <p14:tracePt t="76978" x="6699250" y="5461000"/>
          <p14:tracePt t="76995" x="6667500" y="5441950"/>
          <p14:tracePt t="77011" x="6578600" y="5416550"/>
          <p14:tracePt t="77029" x="6489700" y="5403850"/>
          <p14:tracePt t="77045" x="6400800" y="5397500"/>
          <p14:tracePt t="77061" x="6324600" y="5397500"/>
          <p14:tracePt t="77078" x="6261100" y="5397500"/>
          <p14:tracePt t="77095" x="6210300" y="5397500"/>
          <p14:tracePt t="77111" x="6153150" y="5416550"/>
          <p14:tracePt t="77128" x="6096000" y="5461000"/>
          <p14:tracePt t="77144" x="6032500" y="5524500"/>
          <p14:tracePt t="77161" x="5981700" y="5594350"/>
          <p14:tracePt t="77178" x="5949950" y="5657850"/>
          <p14:tracePt t="77194" x="5949950" y="5683250"/>
          <p14:tracePt t="77211" x="5949950" y="5721350"/>
          <p14:tracePt t="77228" x="5949950" y="5734050"/>
          <p14:tracePt t="77244" x="5949950" y="5753100"/>
          <p14:tracePt t="77261" x="5956300" y="5765800"/>
          <p14:tracePt t="77278" x="5962650" y="5772150"/>
          <p14:tracePt t="77294" x="6000750" y="5778500"/>
          <p14:tracePt t="77311" x="6026150" y="5784850"/>
          <p14:tracePt t="77328" x="6089650" y="5784850"/>
          <p14:tracePt t="77344" x="6146800" y="5784850"/>
          <p14:tracePt t="77361" x="6210300" y="5784850"/>
          <p14:tracePt t="77377" x="6254750" y="5784850"/>
          <p14:tracePt t="77394" x="6299200" y="5778500"/>
          <p14:tracePt t="77411" x="6324600" y="5772150"/>
          <p14:tracePt t="77428" x="6337300" y="5765800"/>
          <p14:tracePt t="77444" x="6343650" y="5759450"/>
          <p14:tracePt t="77462" x="6356350" y="5753100"/>
          <p14:tracePt t="77478" x="6362700" y="5746750"/>
          <p14:tracePt t="77494" x="6375400" y="5740400"/>
          <p14:tracePt t="77511" x="6388100" y="5734050"/>
          <p14:tracePt t="77528" x="6400800" y="5727700"/>
          <p14:tracePt t="77544" x="6407150" y="5721350"/>
          <p14:tracePt t="77561" x="6413500" y="5715000"/>
          <p14:tracePt t="77596" x="6419850" y="5715000"/>
          <p14:tracePt t="77803" x="6426200" y="5715000"/>
          <p14:tracePt t="77820" x="6445250" y="5715000"/>
          <p14:tracePt t="77821" x="6457950" y="5715000"/>
          <p14:tracePt t="77828" x="6464300" y="5715000"/>
          <p14:tracePt t="77867" x="6470650" y="5708650"/>
          <p14:tracePt t="78036" x="6451600" y="5708650"/>
          <p14:tracePt t="78043" x="6381750" y="5695950"/>
          <p14:tracePt t="78053" x="6324600" y="5695950"/>
          <p14:tracePt t="78061" x="6229350" y="5695950"/>
          <p14:tracePt t="78078" x="6153150" y="5695950"/>
          <p14:tracePt t="78094" x="6096000" y="5695950"/>
          <p14:tracePt t="78111" x="6083300" y="5689600"/>
          <p14:tracePt t="78331" x="6076950" y="5689600"/>
          <p14:tracePt t="78341" x="6064250" y="5689600"/>
          <p14:tracePt t="78353" x="6026150" y="5689600"/>
          <p14:tracePt t="78353" x="6000750" y="5689600"/>
          <p14:tracePt t="78361" x="5905500" y="5689600"/>
          <p14:tracePt t="78378" x="5816600" y="5689600"/>
          <p14:tracePt t="78394" x="5695950" y="5689600"/>
          <p14:tracePt t="78412" x="5651500" y="5689600"/>
          <p14:tracePt t="78428" x="5613400" y="5689600"/>
          <p14:tracePt t="78445" x="5556250" y="5689600"/>
          <p14:tracePt t="78461" x="5511800" y="5689600"/>
          <p14:tracePt t="78478" x="5467350" y="5689600"/>
          <p14:tracePt t="78494" x="5429250" y="5695950"/>
          <p14:tracePt t="78511" x="5397500" y="5695950"/>
          <p14:tracePt t="78528" x="5372100" y="5695950"/>
          <p14:tracePt t="78544" x="5346700" y="5702300"/>
          <p14:tracePt t="78561" x="5334000" y="5708650"/>
          <p14:tracePt t="78578" x="5314950" y="5708650"/>
          <p14:tracePt t="78594" x="5295900" y="5708650"/>
          <p14:tracePt t="78612" x="5276850" y="5708650"/>
          <p14:tracePt t="78628" x="5264150" y="5708650"/>
          <p14:tracePt t="78645" x="5251450" y="5708650"/>
          <p14:tracePt t="78661" x="5232400" y="5708650"/>
          <p14:tracePt t="78678" x="5226050" y="5708650"/>
          <p14:tracePt t="78694" x="5219700" y="5708650"/>
          <p14:tracePt t="78711" x="5213350" y="5708650"/>
          <p14:tracePt t="78728" x="5200650" y="5708650"/>
          <p14:tracePt t="78744" x="5194300" y="5715000"/>
          <p14:tracePt t="78761" x="5187950" y="5721350"/>
          <p14:tracePt t="78778" x="5181600" y="5740400"/>
          <p14:tracePt t="78794" x="5181600" y="5746750"/>
          <p14:tracePt t="78812" x="5181600" y="5753100"/>
          <p14:tracePt t="78828" x="5181600" y="5759450"/>
          <p14:tracePt t="78844" x="5181600" y="5765800"/>
          <p14:tracePt t="78861" x="5181600" y="5772150"/>
          <p14:tracePt t="78878" x="5194300" y="5778500"/>
          <p14:tracePt t="78894" x="5219700" y="5784850"/>
          <p14:tracePt t="78910" x="5264150" y="5784850"/>
          <p14:tracePt t="78928" x="5308600" y="5784850"/>
          <p14:tracePt t="78945" x="5359400" y="5784850"/>
          <p14:tracePt t="78961" x="5391150" y="5772150"/>
          <p14:tracePt t="78979" x="5416550" y="5740400"/>
          <p14:tracePt t="78994" x="5429250" y="5676900"/>
          <p14:tracePt t="79012" x="5429250" y="5638800"/>
          <p14:tracePt t="79028" x="5429250" y="5607050"/>
          <p14:tracePt t="79045" x="5410200" y="5575300"/>
          <p14:tracePt t="79061" x="5384800" y="5524500"/>
          <p14:tracePt t="79078" x="5359400" y="5480050"/>
          <p14:tracePt t="79094" x="5327650" y="5441950"/>
          <p14:tracePt t="79111" x="5276850" y="5403850"/>
          <p14:tracePt t="79128" x="5219700" y="5365750"/>
          <p14:tracePt t="79145" x="5156200" y="5340350"/>
          <p14:tracePt t="79161" x="5086350" y="5308600"/>
          <p14:tracePt t="79178" x="5016500" y="5289550"/>
          <p14:tracePt t="79194" x="4933950" y="5270500"/>
          <p14:tracePt t="79212" x="4889500" y="5270500"/>
          <p14:tracePt t="79228" x="4857750" y="5270500"/>
          <p14:tracePt t="79244" x="4806950" y="5289550"/>
          <p14:tracePt t="79261" x="4756150" y="5314950"/>
          <p14:tracePt t="79278" x="4718050" y="5353050"/>
          <p14:tracePt t="79294" x="4686300" y="5391150"/>
          <p14:tracePt t="79312" x="4667250" y="5429250"/>
          <p14:tracePt t="79328" x="4660900" y="5467350"/>
          <p14:tracePt t="79345" x="4660900" y="5505450"/>
          <p14:tracePt t="79361" x="4660900" y="5543550"/>
          <p14:tracePt t="79378" x="4660900" y="5575300"/>
          <p14:tracePt t="79394" x="4673600" y="5632450"/>
          <p14:tracePt t="79412" x="4679950" y="5670550"/>
          <p14:tracePt t="79428" x="4692650" y="5695950"/>
          <p14:tracePt t="79444" x="4699000" y="5721350"/>
          <p14:tracePt t="79461" x="4718050" y="5746750"/>
          <p14:tracePt t="79478" x="4737100" y="5765800"/>
          <p14:tracePt t="79494" x="4756150" y="5784850"/>
          <p14:tracePt t="79511" x="4781550" y="5810250"/>
          <p14:tracePt t="79528" x="4819650" y="5822950"/>
          <p14:tracePt t="79544" x="4851400" y="5842000"/>
          <p14:tracePt t="79561" x="4895850" y="5848350"/>
          <p14:tracePt t="79578" x="4940300" y="5854700"/>
          <p14:tracePt t="79594" x="5022850" y="5861050"/>
          <p14:tracePt t="79612" x="5092700" y="5861050"/>
          <p14:tracePt t="79628" x="5156200" y="5835650"/>
          <p14:tracePt t="79644" x="5219700" y="5791200"/>
          <p14:tracePt t="79661" x="5264150" y="5746750"/>
          <p14:tracePt t="79678" x="5302250" y="5702300"/>
          <p14:tracePt t="79694" x="5321300" y="5670550"/>
          <p14:tracePt t="79711" x="5334000" y="5632450"/>
          <p14:tracePt t="79727" x="5340350" y="5600700"/>
          <p14:tracePt t="79744" x="5340350" y="5568950"/>
          <p14:tracePt t="79761" x="5340350" y="5549900"/>
          <p14:tracePt t="79778" x="5340350" y="5518150"/>
          <p14:tracePt t="79794" x="5334000" y="5492750"/>
          <p14:tracePt t="79794" x="5334000" y="5480050"/>
          <p14:tracePt t="79812" x="5314950" y="5454650"/>
          <p14:tracePt t="79828" x="5295900" y="5422900"/>
          <p14:tracePt t="79845" x="5270500" y="5391150"/>
          <p14:tracePt t="79861" x="5251450" y="5378450"/>
          <p14:tracePt t="79878" x="5219700" y="5365750"/>
          <p14:tracePt t="79895" x="5187950" y="5353050"/>
          <p14:tracePt t="79910" x="5143500" y="5353050"/>
          <p14:tracePt t="79927" x="5092700" y="5353050"/>
          <p14:tracePt t="79943" x="5041900" y="5359400"/>
          <p14:tracePt t="79960" x="4997450" y="5378450"/>
          <p14:tracePt t="79977" x="4959350" y="5397500"/>
          <p14:tracePt t="79977" x="4940300" y="5410200"/>
          <p14:tracePt t="79996" x="4921250" y="5422900"/>
          <p14:tracePt t="80012" x="4902200" y="5441950"/>
          <p14:tracePt t="80028" x="4883150" y="5467350"/>
          <p14:tracePt t="80044" x="4876800" y="5492750"/>
          <p14:tracePt t="80061" x="4870450" y="5524500"/>
          <p14:tracePt t="80077" x="4870450" y="5575300"/>
          <p14:tracePt t="80094" x="4870450" y="5613400"/>
          <p14:tracePt t="80111" x="4870450" y="5651500"/>
          <p14:tracePt t="80128" x="4876800" y="5683250"/>
          <p14:tracePt t="80144" x="4883150" y="5715000"/>
          <p14:tracePt t="80161" x="4902200" y="5753100"/>
          <p14:tracePt t="80177" x="4921250" y="5772150"/>
          <p14:tracePt t="80194" x="4940300" y="5803900"/>
          <p14:tracePt t="80212" x="4959350" y="5822950"/>
          <p14:tracePt t="80228" x="4984750" y="5842000"/>
          <p14:tracePt t="80244" x="5010150" y="5854700"/>
          <p14:tracePt t="80261" x="5048250" y="5867400"/>
          <p14:tracePt t="80278" x="5092700" y="5880100"/>
          <p14:tracePt t="80294" x="5143500" y="5886450"/>
          <p14:tracePt t="80311" x="5207000" y="5886450"/>
          <p14:tracePt t="80328" x="5264150" y="5886450"/>
          <p14:tracePt t="80344" x="5334000" y="5880100"/>
          <p14:tracePt t="80361" x="5397500" y="5842000"/>
          <p14:tracePt t="80377" x="5454650" y="5784850"/>
          <p14:tracePt t="80394" x="5492750" y="5715000"/>
          <p14:tracePt t="80411" x="5511800" y="5600700"/>
          <p14:tracePt t="80428" x="5511800" y="5530850"/>
          <p14:tracePt t="80444" x="5505450" y="5473700"/>
          <p14:tracePt t="80461" x="5480050" y="5397500"/>
          <p14:tracePt t="80477" x="5448300" y="5340350"/>
          <p14:tracePt t="80495" x="5403850" y="5276850"/>
          <p14:tracePt t="80511" x="5353050" y="5232400"/>
          <p14:tracePt t="80528" x="5295900" y="5194300"/>
          <p14:tracePt t="80544" x="5226050" y="5168900"/>
          <p14:tracePt t="80561" x="5181600" y="5162550"/>
          <p14:tracePt t="80577" x="5143500" y="5162550"/>
          <p14:tracePt t="80595" x="5060950" y="5168900"/>
          <p14:tracePt t="80612" x="5010150" y="5213350"/>
          <p14:tracePt t="80628" x="4959350" y="5251450"/>
          <p14:tracePt t="80644" x="4914900" y="5295900"/>
          <p14:tracePt t="80661" x="4876800" y="5353050"/>
          <p14:tracePt t="80677" x="4857750" y="5410200"/>
          <p14:tracePt t="80695" x="4845050" y="5467350"/>
          <p14:tracePt t="80711" x="4838700" y="5518150"/>
          <p14:tracePt t="80728" x="4838700" y="5549900"/>
          <p14:tracePt t="80745" x="4838700" y="5594350"/>
          <p14:tracePt t="80761" x="4845050" y="5638800"/>
          <p14:tracePt t="80777" x="4851400" y="5689600"/>
          <p14:tracePt t="80795" x="4870450" y="5740400"/>
          <p14:tracePt t="80812" x="4889500" y="5759450"/>
          <p14:tracePt t="80828" x="4902200" y="5772150"/>
          <p14:tracePt t="80844" x="4927600" y="5784850"/>
          <p14:tracePt t="80861" x="4953000" y="5791200"/>
          <p14:tracePt t="80878" x="4997450" y="5803900"/>
          <p14:tracePt t="80895" x="5035550" y="5810250"/>
          <p14:tracePt t="80911" x="5092700" y="5816600"/>
          <p14:tracePt t="80928" x="5137150" y="5816600"/>
          <p14:tracePt t="80944" x="5187950" y="5816600"/>
          <p14:tracePt t="80961" x="5232400" y="5816600"/>
          <p14:tracePt t="80977" x="5270500" y="5810250"/>
          <p14:tracePt t="80977" x="5295900" y="5797550"/>
          <p14:tracePt t="80996" x="5321300" y="5778500"/>
          <p14:tracePt t="80996" x="5346700" y="5765800"/>
          <p14:tracePt t="81012" x="5372100" y="5740400"/>
          <p14:tracePt t="81028" x="5391150" y="5721350"/>
          <p14:tracePt t="81044" x="5410200" y="5702300"/>
          <p14:tracePt t="81061" x="5416550" y="5695950"/>
          <p14:tracePt t="81077" x="5422900" y="5676900"/>
          <p14:tracePt t="81114" x="5422900" y="5670550"/>
          <p14:tracePt t="81211" x="5422900" y="5664200"/>
          <p14:tracePt t="81347" x="5416550" y="5664200"/>
          <p14:tracePt t="81451" x="5410200" y="5664200"/>
          <p14:tracePt t="81467" x="5403850" y="5664200"/>
          <p14:tracePt t="81515" x="5397500" y="5664200"/>
          <p14:tracePt t="81580" x="5391150" y="5664200"/>
          <p14:tracePt t="81603" x="5384800" y="5664200"/>
          <p14:tracePt t="81610" x="5378450" y="5664200"/>
          <p14:tracePt t="81636" x="5372100" y="5664200"/>
          <p14:tracePt t="81675" x="5365750" y="5664200"/>
          <p14:tracePt t="82235" x="5359400" y="5664200"/>
          <p14:tracePt t="82331" x="5353050" y="5664200"/>
          <p14:tracePt t="82372" x="5346700" y="5664200"/>
          <p14:tracePt t="82483" x="5340350" y="5664200"/>
          <p14:tracePt t="82507" x="5334000" y="5664200"/>
          <p14:tracePt t="82843" x="5327650" y="5664200"/>
          <p14:tracePt t="82875" x="5321300" y="5664200"/>
          <p14:tracePt t="84228" x="5308600" y="5664200"/>
          <p14:tracePt t="84236" x="5283200" y="5664200"/>
          <p14:tracePt t="84244" x="5200650" y="5664200"/>
          <p14:tracePt t="84262" x="5149850" y="5657850"/>
          <p14:tracePt t="84263" x="5073650" y="5645150"/>
          <p14:tracePt t="84279" x="5029200" y="5632450"/>
          <p14:tracePt t="84296" x="4997450" y="5632450"/>
          <p14:tracePt t="84312" x="4978400" y="5632450"/>
          <p14:tracePt t="84329" x="4972050" y="5632450"/>
          <p14:tracePt t="84345" x="4965700" y="5626100"/>
          <p14:tracePt t="84362" x="4946650" y="5626100"/>
          <p14:tracePt t="84378" x="4933950" y="5626100"/>
          <p14:tracePt t="84395" x="4921250" y="5626100"/>
          <p14:tracePt t="84412" x="4895850" y="5626100"/>
          <p14:tracePt t="84428" x="4883150" y="5626100"/>
          <p14:tracePt t="84445" x="4864100" y="5626100"/>
          <p14:tracePt t="84462" x="4838700" y="5626100"/>
          <p14:tracePt t="84478" x="4813300" y="5619750"/>
          <p14:tracePt t="84495" x="4794250" y="5619750"/>
          <p14:tracePt t="84512" x="4768850" y="5619750"/>
          <p14:tracePt t="84529" x="4762500" y="5619750"/>
          <p14:tracePt t="84545" x="4749800" y="5619750"/>
          <p14:tracePt t="84693" x="4756150" y="5619750"/>
          <p14:tracePt t="84700" x="4762500" y="5619750"/>
          <p14:tracePt t="84708" x="4768850" y="5626100"/>
          <p14:tracePt t="84713" x="4775200" y="5651500"/>
          <p14:tracePt t="84728" x="4787900" y="5683250"/>
          <p14:tracePt t="84745" x="4800600" y="5734050"/>
          <p14:tracePt t="84762" x="4813300" y="5784850"/>
          <p14:tracePt t="84778" x="4819650" y="5829300"/>
          <p14:tracePt t="84795" x="4826000" y="5861050"/>
          <p14:tracePt t="84812" x="4851400" y="5911850"/>
          <p14:tracePt t="84829" x="4870450" y="5937250"/>
          <p14:tracePt t="84845" x="4902200" y="5969000"/>
          <p14:tracePt t="84862" x="4940300" y="5994400"/>
          <p14:tracePt t="84879" x="4972050" y="6007100"/>
          <p14:tracePt t="84895" x="5010150" y="6019800"/>
          <p14:tracePt t="84913" x="5041900" y="6026150"/>
          <p14:tracePt t="84928" x="5067300" y="6032500"/>
          <p14:tracePt t="84945" x="5092700" y="6032500"/>
          <p14:tracePt t="84962" x="5111750" y="6032500"/>
          <p14:tracePt t="84979" x="5143500" y="6032500"/>
          <p14:tracePt t="84995" x="5175250" y="6013450"/>
          <p14:tracePt t="85013" x="5187950" y="6000750"/>
          <p14:tracePt t="85028" x="5194300" y="5981700"/>
          <p14:tracePt t="85045" x="5194300" y="5962650"/>
          <p14:tracePt t="85062" x="5194300" y="5949950"/>
          <p14:tracePt t="85078" x="5194300" y="5943600"/>
          <p14:tracePt t="85095" x="5187950" y="5930900"/>
          <p14:tracePt t="85112" x="5181600" y="5918200"/>
          <p14:tracePt t="85128" x="5168900" y="5905500"/>
          <p14:tracePt t="85145" x="5156200" y="5892800"/>
          <p14:tracePt t="85162" x="5137150" y="5886450"/>
          <p14:tracePt t="85179" x="5092700" y="5867400"/>
          <p14:tracePt t="85195" x="5035550" y="5861050"/>
          <p14:tracePt t="85212" x="4991100" y="5854700"/>
          <p14:tracePt t="85229" x="4953000" y="5854700"/>
          <p14:tracePt t="85245" x="4933950" y="5854700"/>
          <p14:tracePt t="85262" x="4914900" y="5861050"/>
          <p14:tracePt t="85279" x="4889500" y="5873750"/>
          <p14:tracePt t="85295" x="4876800" y="5886450"/>
          <p14:tracePt t="85312" x="4864100" y="5911850"/>
          <p14:tracePt t="85328" x="4851400" y="5943600"/>
          <p14:tracePt t="85346" x="4838700" y="5981700"/>
          <p14:tracePt t="85362" x="4832350" y="6007100"/>
          <p14:tracePt t="85379" x="4832350" y="6032500"/>
          <p14:tracePt t="85395" x="4832350" y="6057900"/>
          <p14:tracePt t="85413" x="4832350" y="6089650"/>
          <p14:tracePt t="85428" x="4838700" y="6102350"/>
          <p14:tracePt t="85445" x="4857750" y="6121400"/>
          <p14:tracePt t="85461" x="4870450" y="6134100"/>
          <p14:tracePt t="85479" x="4883150" y="6153150"/>
          <p14:tracePt t="85495" x="4914900" y="6172200"/>
          <p14:tracePt t="85512" x="4953000" y="6184900"/>
          <p14:tracePt t="85528" x="5010150" y="6197600"/>
          <p14:tracePt t="85545" x="5080000" y="6210300"/>
          <p14:tracePt t="85562" x="5149850" y="6216650"/>
          <p14:tracePt t="85579" x="5226050" y="6216650"/>
          <p14:tracePt t="85595" x="5314950" y="6216650"/>
          <p14:tracePt t="85613" x="5359400" y="6210300"/>
          <p14:tracePt t="85629" x="5391150" y="6184900"/>
          <p14:tracePt t="85645" x="5410200" y="6165850"/>
          <p14:tracePt t="85662" x="5429250" y="6134100"/>
          <p14:tracePt t="85678" x="5435600" y="6102350"/>
          <p14:tracePt t="85695" x="5435600" y="6064250"/>
          <p14:tracePt t="85712" x="5435600" y="6045200"/>
          <p14:tracePt t="85729" x="5435600" y="6019800"/>
          <p14:tracePt t="85747" x="5429250" y="6000750"/>
          <p14:tracePt t="85761" x="5403850" y="5975350"/>
          <p14:tracePt t="85778" x="5378450" y="5949950"/>
          <p14:tracePt t="85795" x="5327650" y="5918200"/>
          <p14:tracePt t="85795" x="5302250" y="5911850"/>
          <p14:tracePt t="85812" x="5245100" y="5873750"/>
          <p14:tracePt t="85828" x="5181600" y="5854700"/>
          <p14:tracePt t="85845" x="5111750" y="5842000"/>
          <p14:tracePt t="85862" x="5073650" y="5835650"/>
          <p14:tracePt t="85878" x="5035550" y="5835650"/>
          <p14:tracePt t="85895" x="5003800" y="5835650"/>
          <p14:tracePt t="85912" x="4978400" y="5842000"/>
          <p14:tracePt t="85928" x="4953000" y="5861050"/>
          <p14:tracePt t="85945" x="4933950" y="5880100"/>
          <p14:tracePt t="85961" x="4908550" y="5905500"/>
          <p14:tracePt t="85979" x="4895850" y="5924550"/>
          <p14:tracePt t="85995" x="4876800" y="5962650"/>
          <p14:tracePt t="86012" x="4864100" y="5994400"/>
          <p14:tracePt t="86028" x="4864100" y="6013450"/>
          <p14:tracePt t="86045" x="4864100" y="6026150"/>
          <p14:tracePt t="86061" x="4864100" y="6051550"/>
          <p14:tracePt t="86079" x="4857750" y="6076950"/>
          <p14:tracePt t="86095" x="4857750" y="6102350"/>
          <p14:tracePt t="86112" x="4857750" y="6121400"/>
          <p14:tracePt t="86128" x="4857750" y="6140450"/>
          <p14:tracePt t="86145" x="4857750" y="6153150"/>
          <p14:tracePt t="86161" x="4857750" y="6165850"/>
          <p14:tracePt t="86178" x="4870450" y="6178550"/>
          <p14:tracePt t="86195" x="4876800" y="6191250"/>
          <p14:tracePt t="86195" x="4889500" y="6197600"/>
          <p14:tracePt t="86212" x="4927600" y="6210300"/>
          <p14:tracePt t="86228" x="4953000" y="6210300"/>
          <p14:tracePt t="86245" x="5010150" y="6216650"/>
          <p14:tracePt t="86261" x="5054600" y="6216650"/>
          <p14:tracePt t="86278" x="5118100" y="6210300"/>
          <p14:tracePt t="86295" x="5162550" y="6184900"/>
          <p14:tracePt t="86312" x="5207000" y="6159500"/>
          <p14:tracePt t="86328" x="5238750" y="6127750"/>
          <p14:tracePt t="86345" x="5270500" y="6089650"/>
          <p14:tracePt t="86362" x="5289550" y="6057900"/>
          <p14:tracePt t="86379" x="5308600" y="6007100"/>
          <p14:tracePt t="86395" x="5327650" y="5949950"/>
          <p14:tracePt t="86412" x="5340350" y="5867400"/>
          <p14:tracePt t="86428" x="5340350" y="5829300"/>
          <p14:tracePt t="86445" x="5340350" y="5791200"/>
          <p14:tracePt t="86462" x="5334000" y="5753100"/>
          <p14:tracePt t="86478" x="5321300" y="5721350"/>
          <p14:tracePt t="86496" x="5302250" y="5689600"/>
          <p14:tracePt t="86512" x="5283200" y="5664200"/>
          <p14:tracePt t="86529" x="5232400" y="5607050"/>
          <p14:tracePt t="86545" x="5187950" y="5575300"/>
          <p14:tracePt t="86562" x="5143500" y="5537200"/>
          <p14:tracePt t="86578" x="5111750" y="5518150"/>
          <p14:tracePt t="86578" x="5099050" y="5511800"/>
          <p14:tracePt t="86596" x="5080000" y="5511800"/>
          <p14:tracePt t="86612" x="5048250" y="5505450"/>
          <p14:tracePt t="86628" x="5016500" y="5505450"/>
          <p14:tracePt t="86644" x="4965700" y="5518150"/>
          <p14:tracePt t="86661" x="4895850" y="5568950"/>
          <p14:tracePt t="86677" x="4832350" y="5626100"/>
          <p14:tracePt t="86695" x="4775200" y="5689600"/>
          <p14:tracePt t="86712" x="4743450" y="5740400"/>
          <p14:tracePt t="86728" x="4743450" y="5791200"/>
          <p14:tracePt t="86745" x="4737100" y="5848350"/>
          <p14:tracePt t="86762" x="4743450" y="5905500"/>
          <p14:tracePt t="86778" x="4756150" y="5949950"/>
          <p14:tracePt t="86795" x="4781550" y="5994400"/>
          <p14:tracePt t="86813" x="4794250" y="6007100"/>
          <p14:tracePt t="86829" x="4819650" y="6019800"/>
          <p14:tracePt t="86845" x="4870450" y="6026150"/>
          <p14:tracePt t="86862" x="4927600" y="6026150"/>
          <p14:tracePt t="86878" x="5003800" y="6013450"/>
          <p14:tracePt t="86895" x="5092700" y="5937250"/>
          <p14:tracePt t="86912" x="5143500" y="5880100"/>
          <p14:tracePt t="86929" x="5194300" y="5810250"/>
          <p14:tracePt t="86945" x="5207000" y="5759450"/>
          <p14:tracePt t="86962" x="5219700" y="5708650"/>
          <p14:tracePt t="86978" x="5226050" y="5683250"/>
          <p14:tracePt t="86995" x="5226050" y="5670550"/>
          <p14:tracePt t="87011" x="5226050" y="5657850"/>
          <p14:tracePt t="87029" x="5226050" y="5651500"/>
          <p14:tracePt t="87045" x="5213350" y="5651500"/>
          <p14:tracePt t="87062" x="5200650" y="5651500"/>
          <p14:tracePt t="87078" x="5194300" y="5651500"/>
          <p14:tracePt t="87096" x="5181600" y="5645150"/>
          <p14:tracePt t="87112" x="5162550" y="5645150"/>
          <p14:tracePt t="87129" x="5149850" y="5645150"/>
          <p14:tracePt t="87144" x="5130800" y="5664200"/>
          <p14:tracePt t="87161" x="5124450" y="5689600"/>
          <p14:tracePt t="87177" x="5124450" y="5715000"/>
          <p14:tracePt t="87195" x="5124450" y="5740400"/>
          <p14:tracePt t="87213" x="5124450" y="5746750"/>
          <p14:tracePt t="87260" x="5130800" y="5753100"/>
          <p14:tracePt t="87276" x="5137150" y="5753100"/>
          <p14:tracePt t="87287" x="5149850" y="5753100"/>
          <p14:tracePt t="87288" x="5168900" y="5753100"/>
          <p14:tracePt t="87295" x="5200650" y="5746750"/>
          <p14:tracePt t="87312" x="5251450" y="5676900"/>
          <p14:tracePt t="87328" x="5270500" y="5607050"/>
          <p14:tracePt t="87345" x="5270500" y="5518150"/>
          <p14:tracePt t="87362" x="5264150" y="5454650"/>
          <p14:tracePt t="87378" x="5257800" y="5429250"/>
          <p14:tracePt t="87395" x="5219700" y="5397500"/>
          <p14:tracePt t="87412" x="5187950" y="5378450"/>
          <p14:tracePt t="87428" x="5130800" y="5372100"/>
          <p14:tracePt t="87445" x="5073650" y="5372100"/>
          <p14:tracePt t="87462" x="5003800" y="5378450"/>
          <p14:tracePt t="87478" x="4933950" y="5422900"/>
          <p14:tracePt t="87495" x="4902200" y="5473700"/>
          <p14:tracePt t="87511" x="4870450" y="5530850"/>
          <p14:tracePt t="87529" x="4864100" y="5588000"/>
          <p14:tracePt t="87545" x="4864100" y="5632450"/>
          <p14:tracePt t="87562" x="4870450" y="5676900"/>
          <p14:tracePt t="87578" x="4883150" y="5702300"/>
          <p14:tracePt t="87595" x="4914900" y="5746750"/>
          <p14:tracePt t="87595" x="4940300" y="5778500"/>
          <p14:tracePt t="87613" x="4978400" y="5810250"/>
          <p14:tracePt t="87628" x="5022850" y="5835650"/>
          <p14:tracePt t="87645" x="5067300" y="5854700"/>
          <p14:tracePt t="87662" x="5111750" y="5861050"/>
          <p14:tracePt t="87678" x="5156200" y="5867400"/>
          <p14:tracePt t="87695" x="5207000" y="5867400"/>
          <p14:tracePt t="87712" x="5270500" y="5848350"/>
          <p14:tracePt t="87728" x="5308600" y="5803900"/>
          <p14:tracePt t="87745" x="5334000" y="5734050"/>
          <p14:tracePt t="87762" x="5353050" y="5632450"/>
          <p14:tracePt t="87778" x="5359400" y="5562600"/>
          <p14:tracePt t="87795" x="5353050" y="5499100"/>
          <p14:tracePt t="87811" x="5308600" y="5429250"/>
          <p14:tracePt t="87829" x="5270500" y="5391150"/>
          <p14:tracePt t="87845" x="5219700" y="5365750"/>
          <p14:tracePt t="87862" x="5156200" y="5346700"/>
          <p14:tracePt t="87878" x="5092700" y="5340350"/>
          <p14:tracePt t="87895" x="5029200" y="5340350"/>
          <p14:tracePt t="87911" x="4978400" y="5359400"/>
          <p14:tracePt t="87928" x="4927600" y="5410200"/>
          <p14:tracePt t="87945" x="4895850" y="5473700"/>
          <p14:tracePt t="87962" x="4876800" y="5549900"/>
          <p14:tracePt t="87978" x="4876800" y="5613400"/>
          <p14:tracePt t="87995" x="4876800" y="5657850"/>
          <p14:tracePt t="88011" x="4889500" y="5721350"/>
          <p14:tracePt t="88028" x="4908550" y="5753100"/>
          <p14:tracePt t="88045" x="4927600" y="5778500"/>
          <p14:tracePt t="88062" x="4946650" y="5797550"/>
          <p14:tracePt t="88078" x="4972050" y="5810250"/>
          <p14:tracePt t="88095" x="4997450" y="5829300"/>
          <p14:tracePt t="88113" x="5035550" y="5829300"/>
          <p14:tracePt t="88128" x="5092700" y="5829300"/>
          <p14:tracePt t="88145" x="5156200" y="5829300"/>
          <p14:tracePt t="88161" x="5200650" y="5797550"/>
          <p14:tracePt t="88177" x="5257800" y="5740400"/>
          <p14:tracePt t="88195" x="5302250" y="5626100"/>
          <p14:tracePt t="88212" x="5302250" y="5562600"/>
          <p14:tracePt t="88228" x="5308600" y="5511800"/>
          <p14:tracePt t="88245" x="5308600" y="5454650"/>
          <p14:tracePt t="88261" x="5302250" y="5416550"/>
          <p14:tracePt t="88278" x="5283200" y="5378450"/>
          <p14:tracePt t="88295" x="5257800" y="5353050"/>
          <p14:tracePt t="88312" x="5219700" y="5334000"/>
          <p14:tracePt t="88328" x="5156200" y="5327650"/>
          <p14:tracePt t="88345" x="5080000" y="5327650"/>
          <p14:tracePt t="88361" x="5010150" y="5346700"/>
          <p14:tracePt t="88379" x="4946650" y="5397500"/>
          <p14:tracePt t="88395" x="4895850" y="5492750"/>
          <p14:tracePt t="88413" x="4883150" y="5549900"/>
          <p14:tracePt t="88428" x="4883150" y="5607050"/>
          <p14:tracePt t="88445" x="4895850" y="5664200"/>
          <p14:tracePt t="88461" x="4921250" y="5708650"/>
          <p14:tracePt t="88478" x="4940300" y="5740400"/>
          <p14:tracePt t="88495" x="4972050" y="5772150"/>
          <p14:tracePt t="88512" x="5003800" y="5797550"/>
          <p14:tracePt t="88528" x="5035550" y="5803900"/>
          <p14:tracePt t="88545" x="5080000" y="5810250"/>
          <p14:tracePt t="88561" x="5130800" y="5810250"/>
          <p14:tracePt t="88578" x="5187950" y="5797550"/>
          <p14:tracePt t="88595" x="5283200" y="5727700"/>
          <p14:tracePt t="88613" x="5327650" y="5683250"/>
          <p14:tracePt t="88628" x="5346700" y="5638800"/>
          <p14:tracePt t="88645" x="5353050" y="5600700"/>
          <p14:tracePt t="88661" x="5359400" y="5568950"/>
          <p14:tracePt t="88679" x="5359400" y="5543550"/>
          <p14:tracePt t="88695" x="5359400" y="5524500"/>
          <p14:tracePt t="88712" x="5359400" y="5486400"/>
          <p14:tracePt t="88728" x="5353050" y="5454650"/>
          <p14:tracePt t="88745" x="5327650" y="5410200"/>
          <p14:tracePt t="88761" x="5302250" y="5372100"/>
          <p14:tracePt t="88778" x="5264150" y="5334000"/>
          <p14:tracePt t="88795" x="5213350" y="5314950"/>
          <p14:tracePt t="88813" x="5168900" y="5314950"/>
          <p14:tracePt t="88828" x="5111750" y="5314950"/>
          <p14:tracePt t="88845" x="5041900" y="5353050"/>
          <p14:tracePt t="88861" x="4991100" y="5410200"/>
          <p14:tracePt t="88878" x="4959350" y="5467350"/>
          <p14:tracePt t="88895" x="4940300" y="5524500"/>
          <p14:tracePt t="88912" x="4933950" y="5575300"/>
          <p14:tracePt t="88928" x="4933950" y="5607050"/>
          <p14:tracePt t="88945" x="4933950" y="5632450"/>
          <p14:tracePt t="88961" x="4933950" y="5657850"/>
          <p14:tracePt t="88978" x="4946650" y="5676900"/>
          <p14:tracePt t="88995" x="4959350" y="5695950"/>
          <p14:tracePt t="88995" x="4965700" y="5702300"/>
          <p14:tracePt t="89012" x="4978400" y="5721350"/>
          <p14:tracePt t="89028" x="4997450" y="5734050"/>
          <p14:tracePt t="89045" x="5022850" y="5746750"/>
          <p14:tracePt t="89061" x="5041900" y="5753100"/>
          <p14:tracePt t="89079" x="5067300" y="5765800"/>
          <p14:tracePt t="89095" x="5086350" y="5772150"/>
          <p14:tracePt t="89112" x="5099050" y="5772150"/>
          <p14:tracePt t="89129" x="5105400" y="5778500"/>
          <p14:tracePt t="89145" x="5118100" y="5778500"/>
          <p14:tracePt t="89162" x="5124450" y="5778500"/>
          <p14:tracePt t="89196" x="5130800" y="5778500"/>
          <p14:tracePt t="89197" x="5143500" y="5778500"/>
          <p14:tracePt t="89212" x="5156200" y="5778500"/>
          <p14:tracePt t="89228" x="5162550" y="5778500"/>
          <p14:tracePt t="89245" x="5181600" y="5772150"/>
          <p14:tracePt t="89261" x="5187950" y="5765800"/>
          <p14:tracePt t="89278" x="5200650" y="5753100"/>
          <p14:tracePt t="89295" x="5207000" y="5740400"/>
          <p14:tracePt t="89312" x="5219700" y="5727700"/>
          <p14:tracePt t="89328" x="5226050" y="5715000"/>
          <p14:tracePt t="89345" x="5232400" y="5708650"/>
          <p14:tracePt t="89380" x="5232400" y="5702300"/>
          <p14:tracePt t="89420" x="5232400" y="5695950"/>
          <p14:tracePt t="90044" x="5219700" y="5695950"/>
          <p14:tracePt t="90051" x="5213350" y="5695950"/>
          <p14:tracePt t="90051" x="5194300" y="5695950"/>
          <p14:tracePt t="90061" x="5187950" y="5702300"/>
          <p14:tracePt t="90079" x="5181600" y="5708650"/>
          <p14:tracePt t="90080" x="5156200" y="5727700"/>
          <p14:tracePt t="90096" x="5124450" y="5753100"/>
          <p14:tracePt t="90112" x="5099050" y="5778500"/>
          <p14:tracePt t="90129" x="5086350" y="5803900"/>
          <p14:tracePt t="90146" x="5080000" y="5816600"/>
          <p14:tracePt t="90161" x="5080000" y="5829300"/>
          <p14:tracePt t="90178" x="5073650" y="5835650"/>
          <p14:tracePt t="90988" x="5067300" y="5842000"/>
          <p14:tracePt t="91020" x="5054600" y="5842000"/>
          <p14:tracePt t="91028" x="5029200" y="5822950"/>
          <p14:tracePt t="91036" x="4997450" y="5797550"/>
          <p14:tracePt t="91044" x="4953000" y="5753100"/>
          <p14:tracePt t="91061" x="4933950" y="5734050"/>
          <p14:tracePt t="91062" x="4921250" y="5695950"/>
          <p14:tracePt t="91078" x="4914900" y="5657850"/>
          <p14:tracePt t="91095" x="4908550" y="5638800"/>
          <p14:tracePt t="91111" x="4908550" y="5626100"/>
          <p14:tracePt t="91128" x="4908550" y="5613400"/>
          <p14:tracePt t="91145" x="4908550" y="5607050"/>
          <p14:tracePt t="91162" x="4908550" y="5600700"/>
          <p14:tracePt t="91178" x="4908550" y="5594350"/>
          <p14:tracePt t="91219" x="4908550" y="5588000"/>
          <p14:tracePt t="91571" x="4908550" y="5581650"/>
          <p14:tracePt t="91577" x="4902200" y="5581650"/>
          <p14:tracePt t="91596" x="4870450" y="5581650"/>
          <p14:tracePt t="91597" x="4819650" y="5581650"/>
          <p14:tracePt t="91613" x="4756150" y="5581650"/>
          <p14:tracePt t="91628" x="4673600" y="5588000"/>
          <p14:tracePt t="91645" x="4629150" y="5594350"/>
          <p14:tracePt t="91661" x="4572000" y="5600700"/>
          <p14:tracePt t="91678" x="4527550" y="5607050"/>
          <p14:tracePt t="91696" x="4470400" y="5607050"/>
          <p14:tracePt t="91711" x="4419600" y="5607050"/>
          <p14:tracePt t="91728" x="4362450" y="5607050"/>
          <p14:tracePt t="91745" x="4311650" y="5607050"/>
          <p14:tracePt t="91761" x="4254500" y="5607050"/>
          <p14:tracePt t="91778" x="4197350" y="5607050"/>
          <p14:tracePt t="91794" x="4114800" y="5607050"/>
          <p14:tracePt t="91812" x="4057650" y="5607050"/>
          <p14:tracePt t="91828" x="4006850" y="5607050"/>
          <p14:tracePt t="91845" x="3956050" y="5607050"/>
          <p14:tracePt t="91861" x="3905250" y="5607050"/>
          <p14:tracePt t="91878" x="3854450" y="5607050"/>
          <p14:tracePt t="91895" x="3810000" y="5607050"/>
          <p14:tracePt t="91912" x="3790950" y="5607050"/>
          <p14:tracePt t="91955" x="3771900" y="5607050"/>
          <p14:tracePt t="91963" x="3765550" y="5607050"/>
          <p14:tracePt t="91980" x="3752850" y="5607050"/>
          <p14:tracePt t="91980" x="3746500" y="5607050"/>
          <p14:tracePt t="91995" x="3740150" y="5613400"/>
          <p14:tracePt t="92012" x="3733800" y="5613400"/>
          <p14:tracePt t="92028" x="3721100" y="5613400"/>
          <p14:tracePt t="92211" x="3695700" y="5613400"/>
          <p14:tracePt t="92219" x="3676650" y="5613400"/>
          <p14:tracePt t="92228" x="3651250" y="5613400"/>
          <p14:tracePt t="92236" x="3600450" y="5613400"/>
          <p14:tracePt t="92245" x="3562350" y="5613400"/>
          <p14:tracePt t="92261" x="3549650" y="5613400"/>
          <p14:tracePt t="92278" x="3543300" y="5613400"/>
          <p14:tracePt t="92788" x="3536950" y="5613400"/>
          <p14:tracePt t="92796" x="3530600" y="5613400"/>
          <p14:tracePt t="92820" x="3524250" y="5613400"/>
          <p14:tracePt t="92844" x="3517900" y="5613400"/>
          <p14:tracePt t="92860" x="3517900" y="5607050"/>
          <p14:tracePt t="92870" x="3511550" y="5607050"/>
          <p14:tracePt t="92870" x="3505200" y="5607050"/>
          <p14:tracePt t="92878" x="3498850" y="5607050"/>
          <p14:tracePt t="92894" x="3479800" y="5607050"/>
          <p14:tracePt t="92911" x="3467100" y="5607050"/>
          <p14:tracePt t="92928" x="3454400" y="5607050"/>
          <p14:tracePt t="92945" x="3441700" y="5607050"/>
          <p14:tracePt t="92980" x="3435350" y="5607050"/>
          <p14:tracePt t="92996" x="3429000" y="5607050"/>
          <p14:tracePt t="93012" x="3422650" y="5607050"/>
          <p14:tracePt t="93388" x="3409950" y="5607050"/>
          <p14:tracePt t="93396" x="3390900" y="5607050"/>
          <p14:tracePt t="93397" x="3365500" y="5607050"/>
          <p14:tracePt t="93413" x="3327400" y="5600700"/>
          <p14:tracePt t="93429" x="3295650" y="5594350"/>
          <p14:tracePt t="93444" x="3244850" y="5588000"/>
          <p14:tracePt t="93461" x="3200400" y="5588000"/>
          <p14:tracePt t="93478" x="3162300" y="5588000"/>
          <p14:tracePt t="93495" x="3143250" y="5588000"/>
          <p14:tracePt t="93511" x="3130550" y="5588000"/>
          <p14:tracePt t="93528" x="3111500" y="5588000"/>
          <p14:tracePt t="93545" x="3105150" y="5588000"/>
          <p14:tracePt t="93561" x="3086100" y="5588000"/>
          <p14:tracePt t="93578" x="3073400" y="5588000"/>
          <p14:tracePt t="93595" x="3054350" y="5588000"/>
          <p14:tracePt t="93611" x="3028950" y="5588000"/>
          <p14:tracePt t="93629" x="3022600" y="5588000"/>
          <p14:tracePt t="93645" x="3009900" y="5588000"/>
          <p14:tracePt t="96395" x="3028950" y="5588000"/>
          <p14:tracePt t="96395" x="3048000" y="5588000"/>
          <p14:tracePt t="96411" x="3079750" y="5588000"/>
          <p14:tracePt t="96411" x="3168650" y="5588000"/>
          <p14:tracePt t="96428" x="3257550" y="5581650"/>
          <p14:tracePt t="96445" x="3346450" y="5575300"/>
          <p14:tracePt t="96462" x="3409950" y="5568950"/>
          <p14:tracePt t="96478" x="3448050" y="5568950"/>
          <p14:tracePt t="96493" x="3473450" y="5562600"/>
          <p14:tracePt t="96510" x="3479800" y="5562600"/>
          <p14:tracePt t="96526" x="3498850" y="5562600"/>
          <p14:tracePt t="96543" x="3505200" y="5562600"/>
          <p14:tracePt t="96560" x="3511550" y="5562600"/>
          <p14:tracePt t="96577" x="3517900" y="5562600"/>
          <p14:tracePt t="96619" x="3524250" y="5562600"/>
          <p14:tracePt t="96867" x="3498850" y="5562600"/>
          <p14:tracePt t="96875" x="3479800" y="5562600"/>
          <p14:tracePt t="96883" x="3448050" y="5562600"/>
          <p14:tracePt t="96895" x="3422650" y="5562600"/>
          <p14:tracePt t="96910" x="3397250" y="5562600"/>
          <p14:tracePt t="96928" x="3365500" y="5562600"/>
          <p14:tracePt t="96944" x="3333750" y="5562600"/>
          <p14:tracePt t="96961" x="3308350" y="5562600"/>
          <p14:tracePt t="96978" x="3263900" y="5562600"/>
          <p14:tracePt t="96994" x="3238500" y="5562600"/>
          <p14:tracePt t="97010" x="3219450" y="5562600"/>
          <p14:tracePt t="97010" x="3200400" y="5562600"/>
          <p14:tracePt t="97027" x="3168650" y="5562600"/>
          <p14:tracePt t="97043" x="3136900" y="5562600"/>
          <p14:tracePt t="97060" x="3098800" y="5562600"/>
          <p14:tracePt t="97076" x="3048000" y="5556250"/>
          <p14:tracePt t="97093" x="3016250" y="5549900"/>
          <p14:tracePt t="97110" x="2990850" y="5549900"/>
          <p14:tracePt t="97127" x="2978150" y="5549900"/>
          <p14:tracePt t="97143" x="2971800" y="5549900"/>
          <p14:tracePt t="97178" x="2965450" y="5549900"/>
          <p14:tracePt t="97203" x="2959100" y="5549900"/>
          <p14:tracePt t="97221" x="2952750" y="5549900"/>
          <p14:tracePt t="97228" x="2946400" y="5549900"/>
          <p14:tracePt t="97228" x="2933700" y="5549900"/>
          <p14:tracePt t="97244" x="2927350" y="5543550"/>
          <p14:tracePt t="97387" x="2921000" y="5537200"/>
          <p14:tracePt t="97395" x="2921000" y="5530850"/>
          <p14:tracePt t="97403" x="2921000" y="5518150"/>
          <p14:tracePt t="97411" x="2921000" y="5441950"/>
          <p14:tracePt t="97428" x="2921000" y="5340350"/>
          <p14:tracePt t="97444" x="2921000" y="5245100"/>
          <p14:tracePt t="97461" x="2940050" y="5118100"/>
          <p14:tracePt t="97477" x="2984500" y="4997450"/>
          <p14:tracePt t="97495" x="3035300" y="4883150"/>
          <p14:tracePt t="97511" x="3073400" y="4800600"/>
          <p14:tracePt t="97528" x="3098800" y="4730750"/>
          <p14:tracePt t="97544" x="3136900" y="4667250"/>
          <p14:tracePt t="97561" x="3143250" y="4622800"/>
          <p14:tracePt t="97577" x="3149600" y="4597400"/>
          <p14:tracePt t="97595" x="3155950" y="4578350"/>
          <p14:tracePt t="97611" x="3162300" y="4565650"/>
          <p14:tracePt t="97628" x="3162300" y="4552950"/>
          <p14:tracePt t="97675" x="3162300" y="4546600"/>
          <p14:tracePt t="97703" x="3162300" y="4540250"/>
          <p14:tracePt t="97995" x="3168650" y="4540250"/>
          <p14:tracePt t="98060" x="3175000" y="4540250"/>
          <p14:tracePt t="98075" x="3181350" y="4540250"/>
          <p14:tracePt t="98078" x="3200400" y="4540250"/>
          <p14:tracePt t="98095" x="3232150" y="4540250"/>
          <p14:tracePt t="98111" x="3276600" y="4540250"/>
          <p14:tracePt t="98128" x="3359150" y="4540250"/>
          <p14:tracePt t="98145" x="3409950" y="4540250"/>
          <p14:tracePt t="98161" x="3454400" y="4540250"/>
          <p14:tracePt t="98178" x="3473450" y="4540250"/>
          <p14:tracePt t="98194" x="3498850" y="4540250"/>
          <p14:tracePt t="98211" x="3505200" y="4540250"/>
          <p14:tracePt t="98355" x="3505200" y="4533900"/>
          <p14:tracePt t="98387" x="3498850" y="4527550"/>
          <p14:tracePt t="98395" x="3479800" y="4527550"/>
          <p14:tracePt t="98403" x="3454400" y="4521200"/>
          <p14:tracePt t="98410" x="3416300" y="4521200"/>
          <p14:tracePt t="98427" x="3378200" y="4521200"/>
          <p14:tracePt t="98445" x="3333750" y="4521200"/>
          <p14:tracePt t="98461" x="3289300" y="4521200"/>
          <p14:tracePt t="98477" x="3257550" y="4521200"/>
          <p14:tracePt t="98494" x="3238500" y="4521200"/>
          <p14:tracePt t="98511" x="3213100" y="4521200"/>
          <p14:tracePt t="98527" x="3200400" y="4521200"/>
          <p14:tracePt t="98544" x="3187700" y="4521200"/>
          <p14:tracePt t="98560" x="3181350" y="4521200"/>
          <p14:tracePt t="98699" x="3175000" y="4521200"/>
          <p14:tracePt t="99851" x="3168650" y="4521200"/>
          <p14:tracePt t="99851" x="3149600" y="4521200"/>
          <p14:tracePt t="99859" x="3130550" y="4521200"/>
          <p14:tracePt t="99878" x="3117850" y="4521200"/>
          <p14:tracePt t="99879" x="3105150" y="4521200"/>
          <p14:tracePt t="99896" x="3098800" y="4521200"/>
          <p14:tracePt t="100083" x="3092450" y="4521200"/>
          <p14:tracePt t="100099" x="3086100" y="4521200"/>
          <p14:tracePt t="100109" x="3073400" y="4521200"/>
          <p14:tracePt t="100131" x="3067050" y="4521200"/>
          <p14:tracePt t="100572" x="3060700" y="4521200"/>
          <p14:tracePt t="100579" x="3054350" y="4533900"/>
          <p14:tracePt t="100595" x="3041650" y="4546600"/>
          <p14:tracePt t="100596" x="3035300" y="4578350"/>
          <p14:tracePt t="100612" x="3028950" y="4610100"/>
          <p14:tracePt t="100629" x="3022600" y="4654550"/>
          <p14:tracePt t="100643" x="3022600" y="4711700"/>
          <p14:tracePt t="100661" x="3016250" y="4756150"/>
          <p14:tracePt t="100676" x="3009900" y="4800600"/>
          <p14:tracePt t="100693" x="3009900" y="4813300"/>
          <p14:tracePt t="100710" x="3009900" y="4826000"/>
          <p14:tracePt t="100726" x="3009900" y="4864100"/>
          <p14:tracePt t="100743" x="3009900" y="4876800"/>
          <p14:tracePt t="100779" x="3009900" y="4902200"/>
          <p14:tracePt t="100783" x="3009900" y="4914900"/>
          <p14:tracePt t="100793" x="3009900" y="4959350"/>
          <p14:tracePt t="100810" x="3009900" y="5016500"/>
          <p14:tracePt t="100828" x="3009900" y="5041900"/>
          <p14:tracePt t="100844" x="3009900" y="5060950"/>
          <p14:tracePt t="100861" x="3009900" y="5092700"/>
          <p14:tracePt t="100877" x="3022600" y="5111750"/>
          <p14:tracePt t="100893" x="3022600" y="5130800"/>
          <p14:tracePt t="100910" x="3022600" y="5156200"/>
          <p14:tracePt t="100927" x="3028950" y="5175250"/>
          <p14:tracePt t="100944" x="3028950" y="5187950"/>
          <p14:tracePt t="100961" x="3035300" y="5194300"/>
          <p14:tracePt t="100977" x="3035300" y="5200650"/>
          <p14:tracePt t="100994" x="3048000" y="5219700"/>
          <p14:tracePt t="101011" x="3048000" y="5232400"/>
          <p14:tracePt t="101028" x="3054350" y="5251450"/>
          <p14:tracePt t="101044" x="3060700" y="5276850"/>
          <p14:tracePt t="101061" x="3079750" y="5314950"/>
          <p14:tracePt t="101077" x="3092450" y="5359400"/>
          <p14:tracePt t="101094" x="3092450" y="5397500"/>
          <p14:tracePt t="101111" x="3098800" y="5435600"/>
          <p14:tracePt t="101128" x="3098800" y="5467350"/>
          <p14:tracePt t="101144" x="3098800" y="5473700"/>
          <p14:tracePt t="101161" x="3098800" y="5486400"/>
          <p14:tracePt t="101177" x="3098800" y="5499100"/>
          <p14:tracePt t="101212" x="3098800" y="5505450"/>
          <p14:tracePt t="101268" x="3098800" y="5518150"/>
          <p14:tracePt t="101284" x="3098800" y="5524500"/>
          <p14:tracePt t="101295" x="3098800" y="5537200"/>
          <p14:tracePt t="101296" x="3098800" y="5543550"/>
          <p14:tracePt t="101340" x="3098800" y="5549900"/>
          <p14:tracePt t="101700" x="3098800" y="5556250"/>
          <p14:tracePt t="101844" x="3092450" y="5556250"/>
          <p14:tracePt t="101860" x="3092450" y="5562600"/>
          <p14:tracePt t="101884" x="3079750" y="5562600"/>
          <p14:tracePt t="101900" x="3079750" y="5568950"/>
          <p14:tracePt t="101906" x="3073400" y="5575300"/>
          <p14:tracePt t="101912" x="3067050" y="5575300"/>
          <p14:tracePt t="101929" x="3060700" y="5581650"/>
          <p14:tracePt t="101945" x="3060700" y="5594350"/>
          <p14:tracePt t="101962" x="3054350" y="5607050"/>
          <p14:tracePt t="101979" x="3048000" y="5619750"/>
          <p14:tracePt t="102388" x="3048000" y="5594350"/>
          <p14:tracePt t="102396" x="3048000" y="5499100"/>
          <p14:tracePt t="102404" x="3048000" y="5435600"/>
          <p14:tracePt t="102412" x="3048000" y="5314950"/>
          <p14:tracePt t="102430" x="3048000" y="5175250"/>
          <p14:tracePt t="102445" x="3048000" y="5048250"/>
          <p14:tracePt t="102462" x="3048000" y="4933950"/>
          <p14:tracePt t="102478" x="3048000" y="4813300"/>
          <p14:tracePt t="102495" x="3048000" y="4699000"/>
          <p14:tracePt t="102512" x="3048000" y="4673600"/>
          <p14:tracePt t="102758" x="3048000" y="4711700"/>
          <p14:tracePt t="102773" x="3041650" y="4787900"/>
          <p14:tracePt t="102780" x="3041650" y="4845050"/>
          <p14:tracePt t="102781" x="3041650" y="4914900"/>
          <p14:tracePt t="102795" x="3060700" y="5162550"/>
          <p14:tracePt t="102813" x="3060700" y="5308600"/>
          <p14:tracePt t="102828" x="3067050" y="5429250"/>
          <p14:tracePt t="102845" x="3067050" y="5530850"/>
          <p14:tracePt t="102862" x="3067050" y="5588000"/>
          <p14:tracePt t="102880" x="3067050" y="5632450"/>
          <p14:tracePt t="102895" x="3067050" y="5651500"/>
          <p14:tracePt t="102912" x="3067050" y="5657850"/>
          <p14:tracePt t="103116" x="3067050" y="5645150"/>
          <p14:tracePt t="103124" x="3067050" y="5613400"/>
          <p14:tracePt t="103127" x="3067050" y="5568950"/>
          <p14:tracePt t="103145" x="3073400" y="5530850"/>
          <p14:tracePt t="103162" x="3086100" y="5511800"/>
          <p14:tracePt t="103178" x="3086100" y="5492750"/>
          <p14:tracePt t="103436" x="3092450" y="5492750"/>
          <p14:tracePt t="103444" x="3098800" y="5530850"/>
          <p14:tracePt t="103454" x="3105150" y="5549900"/>
          <p14:tracePt t="103463" x="3124200" y="5588000"/>
          <p14:tracePt t="103478" x="3136900" y="5613400"/>
          <p14:tracePt t="103495" x="3155950" y="5626100"/>
          <p14:tracePt t="103512" x="3175000" y="5638800"/>
          <p14:tracePt t="103528" x="3200400" y="5645150"/>
          <p14:tracePt t="103545" x="3276600" y="5664200"/>
          <p14:tracePt t="103562" x="3384550" y="5670550"/>
          <p14:tracePt t="103578" x="3498850" y="5683250"/>
          <p14:tracePt t="103595" x="3632200" y="5683250"/>
          <p14:tracePt t="103612" x="3695700" y="5683250"/>
          <p14:tracePt t="103629" x="3727450" y="5683250"/>
          <p14:tracePt t="103645" x="3752850" y="5683250"/>
          <p14:tracePt t="103662" x="3771900" y="5676900"/>
          <p14:tracePt t="103678" x="3778250" y="5670550"/>
          <p14:tracePt t="103695" x="3784600" y="5670550"/>
          <p14:tracePt t="103900" x="3790950" y="5664200"/>
          <p14:tracePt t="103908" x="3822700" y="5664200"/>
          <p14:tracePt t="103916" x="3905250" y="5657850"/>
          <p14:tracePt t="103929" x="4083050" y="5645150"/>
          <p14:tracePt t="103945" x="4330700" y="5638800"/>
          <p14:tracePt t="103962" x="4597400" y="5638800"/>
          <p14:tracePt t="103978" x="4692650" y="5632450"/>
          <p14:tracePt t="103995" x="4806950" y="5632450"/>
          <p14:tracePt t="104012" x="4914900" y="5632450"/>
          <p14:tracePt t="104028" x="4997450" y="5632450"/>
          <p14:tracePt t="104045" x="5054600" y="5632450"/>
          <p14:tracePt t="104062" x="5099050" y="5632450"/>
          <p14:tracePt t="104078" x="5137150" y="5632450"/>
          <p14:tracePt t="104095" x="5181600" y="5632450"/>
          <p14:tracePt t="104111" x="5219700" y="5632450"/>
          <p14:tracePt t="104129" x="5251450" y="5632450"/>
          <p14:tracePt t="104145" x="5264150" y="5632450"/>
          <p14:tracePt t="104163" x="5276850" y="5632450"/>
          <p14:tracePt t="104196" x="5283200" y="5632450"/>
          <p14:tracePt t="104197" x="5289550" y="5632450"/>
          <p14:tracePt t="104212" x="5302250" y="5632450"/>
          <p14:tracePt t="104260" x="5308600" y="5632450"/>
          <p14:tracePt t="104276" x="5314950" y="5632450"/>
          <p14:tracePt t="104287" x="5321300" y="5632450"/>
          <p14:tracePt t="104295" x="5334000" y="5632450"/>
          <p14:tracePt t="104296" x="5340350" y="5632450"/>
          <p14:tracePt t="104312" x="5365750" y="5632450"/>
          <p14:tracePt t="104328" x="5384800" y="5632450"/>
          <p14:tracePt t="104346" x="5403850" y="5632450"/>
          <p14:tracePt t="104362" x="5416550" y="5632450"/>
          <p14:tracePt t="104908" x="5403850" y="5632450"/>
          <p14:tracePt t="104924" x="5397500" y="5632450"/>
          <p14:tracePt t="104948" x="5391150" y="5632450"/>
          <p14:tracePt t="105196" x="5384800" y="5632450"/>
          <p14:tracePt t="105204" x="5372100" y="5632450"/>
          <p14:tracePt t="105212" x="5346700" y="5632450"/>
          <p14:tracePt t="105213" x="5276850" y="5632450"/>
          <p14:tracePt t="105230" x="5181600" y="5632450"/>
          <p14:tracePt t="105245" x="5029200" y="5632450"/>
          <p14:tracePt t="105261" x="4908550" y="5632450"/>
          <p14:tracePt t="105279" x="4781550" y="5613400"/>
          <p14:tracePt t="105295" x="4667250" y="5581650"/>
          <p14:tracePt t="105313" x="4603750" y="5568950"/>
          <p14:tracePt t="105328" x="4540250" y="5549900"/>
          <p14:tracePt t="105346" x="4483100" y="5518150"/>
          <p14:tracePt t="105361" x="4445000" y="5499100"/>
          <p14:tracePt t="105379" x="4432300" y="5492750"/>
          <p14:tracePt t="105395" x="4413250" y="5480050"/>
          <p14:tracePt t="105413" x="4387850" y="5467350"/>
          <p14:tracePt t="105428" x="4356100" y="5448300"/>
          <p14:tracePt t="105445" x="4305300" y="5429250"/>
          <p14:tracePt t="105462" x="4241800" y="5410200"/>
          <p14:tracePt t="105479" x="4184650" y="5391150"/>
          <p14:tracePt t="105495" x="4140200" y="5384800"/>
          <p14:tracePt t="105512" x="4114800" y="5365750"/>
          <p14:tracePt t="105528" x="4108450" y="5365750"/>
          <p14:tracePt t="105588" x="4102100" y="5359400"/>
          <p14:tracePt t="105596" x="4102100" y="5346700"/>
          <p14:tracePt t="105596" x="4102100" y="5334000"/>
          <p14:tracePt t="105612" x="4102100" y="5321300"/>
          <p14:tracePt t="105612" x="4102100" y="5289550"/>
          <p14:tracePt t="105628" x="4114800" y="5264150"/>
          <p14:tracePt t="105645" x="4133850" y="5245100"/>
          <p14:tracePt t="105662" x="4184650" y="5226050"/>
          <p14:tracePt t="105679" x="4248150" y="5226050"/>
          <p14:tracePt t="105695" x="4292600" y="5219700"/>
          <p14:tracePt t="105712" x="4337050" y="5219700"/>
          <p14:tracePt t="105728" x="4356100" y="5219700"/>
          <p14:tracePt t="105746" x="4387850" y="5219700"/>
          <p14:tracePt t="105762" x="4400550" y="5232400"/>
          <p14:tracePt t="105778" x="4432300" y="5257800"/>
          <p14:tracePt t="105795" x="4502150" y="5314950"/>
          <p14:tracePt t="105813" x="4552950" y="5359400"/>
          <p14:tracePt t="105828" x="4610100" y="5403850"/>
          <p14:tracePt t="105845" x="4679950" y="5454650"/>
          <p14:tracePt t="105862" x="4756150" y="5511800"/>
          <p14:tracePt t="105878" x="4826000" y="5549900"/>
          <p14:tracePt t="105895" x="4895850" y="5575300"/>
          <p14:tracePt t="105912" x="4927600" y="5588000"/>
          <p14:tracePt t="105928" x="4959350" y="5600700"/>
          <p14:tracePt t="105945" x="5003800" y="5613400"/>
          <p14:tracePt t="105962" x="5041900" y="5626100"/>
          <p14:tracePt t="105979" x="5073650" y="5632450"/>
          <p14:tracePt t="105995" x="5092700" y="5632450"/>
          <p14:tracePt t="106013" x="5099050" y="5638800"/>
          <p14:tracePt t="106028" x="5111750" y="5638800"/>
          <p14:tracePt t="106045" x="5118100" y="5638800"/>
          <p14:tracePt t="106062" x="5130800" y="5638800"/>
          <p14:tracePt t="106078" x="5137150" y="5638800"/>
          <p14:tracePt t="106124" x="5143500" y="5638800"/>
          <p14:tracePt t="106140" x="5149850" y="5638800"/>
          <p14:tracePt t="106154" x="5156200" y="5638800"/>
          <p14:tracePt t="106180" x="5162550" y="5638800"/>
          <p14:tracePt t="106194" x="5168900" y="5638800"/>
          <p14:tracePt t="106308" x="5162550" y="5638800"/>
          <p14:tracePt t="106321" x="5156200" y="5638800"/>
          <p14:tracePt t="106323" x="5149850" y="5638800"/>
          <p14:tracePt t="106329" x="5130800" y="5638800"/>
          <p14:tracePt t="106345" x="5111750" y="5638800"/>
          <p14:tracePt t="106362" x="5073650" y="5638800"/>
          <p14:tracePt t="106379" x="5029200" y="5638800"/>
          <p14:tracePt t="106395" x="4927600" y="5645150"/>
          <p14:tracePt t="106412" x="4895850" y="5645150"/>
          <p14:tracePt t="106429" x="4819650" y="5645150"/>
          <p14:tracePt t="106445" x="4711700" y="5645150"/>
          <p14:tracePt t="106462" x="4629150" y="5645150"/>
          <p14:tracePt t="106478" x="4508500" y="5645150"/>
          <p14:tracePt t="106495" x="4406900" y="5645150"/>
          <p14:tracePt t="106511" x="4324350" y="5645150"/>
          <p14:tracePt t="106529" x="4260850" y="5645150"/>
          <p14:tracePt t="106545" x="4216400" y="5645150"/>
          <p14:tracePt t="106561" x="4159250" y="5645150"/>
          <p14:tracePt t="106578" x="4108450" y="5645150"/>
          <p14:tracePt t="106595" x="4032250" y="5645150"/>
          <p14:tracePt t="106611" x="3917950" y="5645150"/>
          <p14:tracePt t="106628" x="3835400" y="5645150"/>
          <p14:tracePt t="106644" x="3746500" y="5645150"/>
          <p14:tracePt t="106661" x="3689350" y="5645150"/>
          <p14:tracePt t="106678" x="3625850" y="5645150"/>
          <p14:tracePt t="106695" x="3587750" y="5645150"/>
          <p14:tracePt t="106711" x="3556000" y="5645150"/>
          <p14:tracePt t="106728" x="3530600" y="5645150"/>
          <p14:tracePt t="106745" x="3511550" y="5645150"/>
          <p14:tracePt t="106762" x="3486150" y="5645150"/>
          <p14:tracePt t="106778" x="3454400" y="5645150"/>
          <p14:tracePt t="106778" x="3435350" y="5645150"/>
          <p14:tracePt t="106796" x="3390900" y="5645150"/>
          <p14:tracePt t="106812" x="3365500" y="5645150"/>
          <p14:tracePt t="106828" x="3340100" y="5645150"/>
          <p14:tracePt t="106845" x="3321050" y="5645150"/>
          <p14:tracePt t="106862" x="3314700" y="5645150"/>
          <p14:tracePt t="106878" x="3302000" y="5645150"/>
          <p14:tracePt t="106895" x="3289300" y="5645150"/>
          <p14:tracePt t="106912" x="3276600" y="5645150"/>
          <p14:tracePt t="106948" x="3270250" y="5645150"/>
          <p14:tracePt t="106979" x="3263900" y="5638800"/>
          <p14:tracePt t="106988" x="3263900" y="5632450"/>
          <p14:tracePt t="107012" x="3257550" y="5632450"/>
          <p14:tracePt t="107027" x="3257550" y="5626100"/>
          <p14:tracePt t="107036" x="3251200" y="5626100"/>
          <p14:tracePt t="107052" x="3244850" y="5619750"/>
          <p14:tracePt t="107054" x="3244850" y="5613400"/>
          <p14:tracePt t="107061" x="3238500" y="5600700"/>
          <p14:tracePt t="107078" x="3232150" y="5581650"/>
          <p14:tracePt t="107095" x="3219450" y="5549900"/>
          <p14:tracePt t="107111" x="3194050" y="5505450"/>
          <p14:tracePt t="107129" x="3175000" y="5441950"/>
          <p14:tracePt t="107145" x="3136900" y="5346700"/>
          <p14:tracePt t="107162" x="3117850" y="5238750"/>
          <p14:tracePt t="107178" x="3098800" y="5130800"/>
          <p14:tracePt t="107178" x="3098800" y="5080000"/>
          <p14:tracePt t="107196" x="3098800" y="5054600"/>
          <p14:tracePt t="107252" x="3098800" y="5048250"/>
          <p14:tracePt t="107260" x="3098800" y="5029200"/>
          <p14:tracePt t="107271" x="3098800" y="5022850"/>
          <p14:tracePt t="107276" x="3098800" y="5016500"/>
          <p14:tracePt t="107284" x="3098800" y="4991100"/>
          <p14:tracePt t="107295" x="3098800" y="4972050"/>
          <p14:tracePt t="107311" x="3098800" y="4953000"/>
          <p14:tracePt t="107328" x="3098800" y="4940300"/>
          <p14:tracePt t="107345" x="3098800" y="4927600"/>
          <p14:tracePt t="107363" x="3098800" y="4902200"/>
          <p14:tracePt t="107379" x="3098800" y="4876800"/>
          <p14:tracePt t="107395" x="3098800" y="4832350"/>
          <p14:tracePt t="107412" x="3098800" y="4806950"/>
          <p14:tracePt t="107428" x="3098800" y="4781550"/>
          <p14:tracePt t="107445" x="3098800" y="4749800"/>
          <p14:tracePt t="107462" x="3098800" y="4724400"/>
          <p14:tracePt t="107478" x="3098800" y="4686300"/>
          <p14:tracePt t="107495" x="3098800" y="4629150"/>
          <p14:tracePt t="107511" x="3098800" y="4584700"/>
          <p14:tracePt t="107528" x="3098800" y="4546600"/>
          <p14:tracePt t="107545" x="3098800" y="4527550"/>
          <p14:tracePt t="107562" x="3098800" y="4514850"/>
          <p14:tracePt t="107578" x="3092450" y="4502150"/>
          <p14:tracePt t="107578" x="3092450" y="4495800"/>
          <p14:tracePt t="107596" x="3092450" y="4489450"/>
          <p14:tracePt t="107636" x="3092450" y="4483100"/>
          <p14:tracePt t="108035" x="3092450" y="4489450"/>
          <p14:tracePt t="108035" x="3086100" y="4495800"/>
          <p14:tracePt t="108054" x="3079750" y="4508500"/>
          <p14:tracePt t="108068" x="3079750" y="4514850"/>
          <p14:tracePt t="108087" x="3079750" y="4527550"/>
          <p14:tracePt t="109251" x="3073400" y="4533900"/>
          <p14:tracePt t="109261" x="3067050" y="4565650"/>
          <p14:tracePt t="109265" x="3060700" y="4673600"/>
          <p14:tracePt t="109278" x="3048000" y="4781550"/>
          <p14:tracePt t="109296" x="3035300" y="4876800"/>
          <p14:tracePt t="109312" x="3022600" y="4972050"/>
          <p14:tracePt t="109329" x="3003550" y="5080000"/>
          <p14:tracePt t="109345" x="2978150" y="5149850"/>
          <p14:tracePt t="109361" x="2959100" y="5200650"/>
          <p14:tracePt t="109379" x="2908300" y="5302250"/>
          <p14:tracePt t="109395" x="2819400" y="5454650"/>
          <p14:tracePt t="109413" x="2787650" y="5530850"/>
          <p14:tracePt t="109428" x="2755900" y="5581650"/>
          <p14:tracePt t="109445" x="2705100" y="5638800"/>
          <p14:tracePt t="109462" x="2641600" y="5695950"/>
          <p14:tracePt t="109478" x="2609850" y="5715000"/>
          <p14:tracePt t="109495" x="2590800" y="5721350"/>
          <p14:tracePt t="109511" x="2533650" y="5740400"/>
          <p14:tracePt t="109528" x="2470150" y="5759450"/>
          <p14:tracePt t="109545" x="2425700" y="5772150"/>
          <p14:tracePt t="109561" x="2400300" y="5778500"/>
          <p14:tracePt t="109580" x="2393950" y="5784850"/>
          <p14:tracePt t="109595" x="2387600" y="5784850"/>
          <p14:tracePt t="109612" x="2374900" y="5784850"/>
          <p14:tracePt t="109629" x="2362200" y="5784850"/>
          <p14:tracePt t="109645" x="2343150" y="5784850"/>
          <p14:tracePt t="109662" x="2324100" y="5791200"/>
          <p14:tracePt t="109678" x="2298700" y="5803900"/>
          <p14:tracePt t="109695" x="2286000" y="5810250"/>
          <p14:tracePt t="109711" x="2279650" y="5822950"/>
          <p14:tracePt t="109728" x="2279650" y="5861050"/>
          <p14:tracePt t="109745" x="2279650" y="5905500"/>
          <p14:tracePt t="109762" x="2298700" y="5949950"/>
          <p14:tracePt t="109778" x="2317750" y="5981700"/>
          <p14:tracePt t="109778" x="2330450" y="6000750"/>
          <p14:tracePt t="109796" x="2362200" y="6038850"/>
          <p14:tracePt t="109812" x="2393950" y="6057900"/>
          <p14:tracePt t="109829" x="2432050" y="6083300"/>
          <p14:tracePt t="109845" x="2470150" y="6096000"/>
          <p14:tracePt t="109861" x="2527300" y="6115050"/>
          <p14:tracePt t="109878" x="2584450" y="6115050"/>
          <p14:tracePt t="109895" x="2654300" y="6115050"/>
          <p14:tracePt t="109911" x="2717800" y="6102350"/>
          <p14:tracePt t="109929" x="2768600" y="6070600"/>
          <p14:tracePt t="109945" x="2825750" y="6026150"/>
          <p14:tracePt t="109962" x="2870200" y="5981700"/>
          <p14:tracePt t="109978" x="2882900" y="5930900"/>
          <p14:tracePt t="109995" x="2889250" y="5848350"/>
          <p14:tracePt t="110012" x="2889250" y="5784850"/>
          <p14:tracePt t="110028" x="2870200" y="5721350"/>
          <p14:tracePt t="110045" x="2851150" y="5670550"/>
          <p14:tracePt t="110061" x="2813050" y="5619750"/>
          <p14:tracePt t="110078" x="2781300" y="5568950"/>
          <p14:tracePt t="110095" x="2743200" y="5537200"/>
          <p14:tracePt t="110111" x="2698750" y="5505450"/>
          <p14:tracePt t="110128" x="2647950" y="5486400"/>
          <p14:tracePt t="110145" x="2609850" y="5473700"/>
          <p14:tracePt t="110161" x="2578100" y="5467350"/>
          <p14:tracePt t="110178" x="2565400" y="5467350"/>
          <p14:tracePt t="110195" x="2552700" y="5467350"/>
          <p14:tracePt t="110211" x="2540000" y="5473700"/>
          <p14:tracePt t="110229" x="2540000" y="5499100"/>
          <p14:tracePt t="110245" x="2540000" y="5524500"/>
          <p14:tracePt t="110262" x="2565400" y="5568950"/>
          <p14:tracePt t="110278" x="2571750" y="5568950"/>
          <p14:tracePt t="110324" x="2609850" y="5575300"/>
          <p14:tracePt t="110332" x="2736850" y="5594350"/>
          <p14:tracePt t="110345" x="2870200" y="5607050"/>
          <p14:tracePt t="110347" x="3105150" y="5619750"/>
          <p14:tracePt t="110361" x="3390900" y="5613400"/>
          <p14:tracePt t="110378" x="3638550" y="5588000"/>
          <p14:tracePt t="110378" x="3790950" y="5568950"/>
          <p14:tracePt t="110396" x="3987800" y="5537200"/>
          <p14:tracePt t="110412" x="4152900" y="5518150"/>
          <p14:tracePt t="110428" x="4324350" y="5486400"/>
          <p14:tracePt t="110445" x="4508500" y="5467350"/>
          <p14:tracePt t="110462" x="4718050" y="5454650"/>
          <p14:tracePt t="110478" x="4895850" y="5429250"/>
          <p14:tracePt t="110495" x="5054600" y="5422900"/>
          <p14:tracePt t="110511" x="5226050" y="5422900"/>
          <p14:tracePt t="110528" x="5391150" y="5422900"/>
          <p14:tracePt t="110544" x="5537200" y="5422900"/>
          <p14:tracePt t="110561" x="5657850" y="5422900"/>
          <p14:tracePt t="110578" x="5772150" y="5422900"/>
          <p14:tracePt t="110595" x="5867400" y="5422900"/>
          <p14:tracePt t="110611" x="5988050" y="5422900"/>
          <p14:tracePt t="110628" x="6070600" y="5422900"/>
          <p14:tracePt t="110645" x="6108700" y="5422900"/>
          <p14:tracePt t="110661" x="6127750" y="5422900"/>
          <p14:tracePt t="110678" x="6146800" y="5422900"/>
          <p14:tracePt t="110715" x="6153150" y="5422900"/>
          <p14:tracePt t="110819" x="6146800" y="5422900"/>
          <p14:tracePt t="110827" x="6121400" y="5422900"/>
          <p14:tracePt t="110837" x="6076950" y="5429250"/>
          <p14:tracePt t="110844" x="5930900" y="5473700"/>
          <p14:tracePt t="110861" x="5816600" y="5499100"/>
          <p14:tracePt t="110862" x="5378450" y="5543550"/>
          <p14:tracePt t="110878" x="4838700" y="5575300"/>
          <p14:tracePt t="110895" x="4279900" y="5575300"/>
          <p14:tracePt t="110911" x="3657600" y="5575300"/>
          <p14:tracePt t="110929" x="3079750" y="5575300"/>
          <p14:tracePt t="110945" x="2571750" y="5626100"/>
          <p14:tracePt t="110962" x="2228850" y="5683250"/>
          <p14:tracePt t="110978" x="2076450" y="5702300"/>
          <p14:tracePt t="110995" x="1962150" y="5740400"/>
          <p14:tracePt t="111012" x="1943100" y="5753100"/>
          <p14:tracePt t="111028" x="1924050" y="5765800"/>
          <p14:tracePt t="111045" x="1905000" y="5772150"/>
          <p14:tracePt t="111061" x="1892300" y="5784850"/>
          <p14:tracePt t="111078" x="1873250" y="5784850"/>
          <p14:tracePt t="111095" x="1860550" y="5791200"/>
          <p14:tracePt t="111111" x="1847850" y="5803900"/>
          <p14:tracePt t="111128" x="1847850" y="5816600"/>
          <p14:tracePt t="111145" x="1847850" y="5822950"/>
          <p14:tracePt t="111161" x="1847850" y="5842000"/>
          <p14:tracePt t="111178" x="1847850" y="5861050"/>
          <p14:tracePt t="111195" x="1873250" y="5911850"/>
          <p14:tracePt t="111213" x="1917700" y="5943600"/>
          <p14:tracePt t="111228" x="1987550" y="5962650"/>
          <p14:tracePt t="111244" x="2082800" y="5981700"/>
          <p14:tracePt t="111261" x="2203450" y="5988050"/>
          <p14:tracePt t="111279" x="2311400" y="5994400"/>
          <p14:tracePt t="111295" x="2400300" y="5975350"/>
          <p14:tracePt t="111312" x="2470150" y="5930900"/>
          <p14:tracePt t="111328" x="2520950" y="5880100"/>
          <p14:tracePt t="111345" x="2533650" y="5803900"/>
          <p14:tracePt t="111361" x="2533650" y="5708650"/>
          <p14:tracePt t="111378" x="2508250" y="5632450"/>
          <p14:tracePt t="111395" x="2438400" y="5530850"/>
          <p14:tracePt t="111412" x="2368550" y="5467350"/>
          <p14:tracePt t="111428" x="2286000" y="5416550"/>
          <p14:tracePt t="111445" x="2159000" y="5384800"/>
          <p14:tracePt t="111461" x="1968500" y="5340350"/>
          <p14:tracePt t="111478" x="1784350" y="5308600"/>
          <p14:tracePt t="111495" x="1606550" y="5289550"/>
          <p14:tracePt t="111511" x="1498600" y="5289550"/>
          <p14:tracePt t="111528" x="1422400" y="5289550"/>
          <p14:tracePt t="111545" x="1384300" y="5289550"/>
          <p14:tracePt t="111561" x="1352550" y="5334000"/>
          <p14:tracePt t="111578" x="1320800" y="5397500"/>
          <p14:tracePt t="111594" x="1308100" y="5454650"/>
          <p14:tracePt t="111611" x="1295400" y="5486400"/>
          <p14:tracePt t="111628" x="1282700" y="5568950"/>
          <p14:tracePt t="111645" x="1270000" y="5651500"/>
          <p14:tracePt t="111661" x="1270000" y="5721350"/>
          <p14:tracePt t="111678" x="1270000" y="5784850"/>
          <p14:tracePt t="111694" x="1270000" y="5835650"/>
          <p14:tracePt t="111712" x="1263650" y="5905500"/>
          <p14:tracePt t="111728" x="1276350" y="5975350"/>
          <p14:tracePt t="111745" x="1314450" y="6019800"/>
          <p14:tracePt t="111761" x="1377950" y="6083300"/>
          <p14:tracePt t="111777" x="1473200" y="6146800"/>
          <p14:tracePt t="111794" x="1587500" y="6203950"/>
          <p14:tracePt t="111811" x="1771650" y="6261100"/>
          <p14:tracePt t="111828" x="1879600" y="6292850"/>
          <p14:tracePt t="111845" x="1987550" y="6318250"/>
          <p14:tracePt t="111861" x="2095500" y="6324600"/>
          <p14:tracePt t="111878" x="2209800" y="6324600"/>
          <p14:tracePt t="111894" x="2324100" y="6324600"/>
          <p14:tracePt t="111911" x="2432050" y="6305550"/>
          <p14:tracePt t="111928" x="2546350" y="6273800"/>
          <p14:tracePt t="111946" x="2660650" y="6223000"/>
          <p14:tracePt t="111961" x="2762250" y="6172200"/>
          <p14:tracePt t="111978" x="2844800" y="6108700"/>
          <p14:tracePt t="111994" x="2921000" y="6032500"/>
          <p14:tracePt t="112012" x="2952750" y="5962650"/>
          <p14:tracePt t="112028" x="2965450" y="5899150"/>
          <p14:tracePt t="112045" x="2971800" y="5829300"/>
          <p14:tracePt t="112061" x="2971800" y="5759450"/>
          <p14:tracePt t="112078" x="2959100" y="5683250"/>
          <p14:tracePt t="112094" x="2927350" y="5613400"/>
          <p14:tracePt t="112111" x="2870200" y="5537200"/>
          <p14:tracePt t="112128" x="2806700" y="5454650"/>
          <p14:tracePt t="112145" x="2724150" y="5391150"/>
          <p14:tracePt t="112161" x="2616200" y="5340350"/>
          <p14:tracePt t="112178" x="2495550" y="5295900"/>
          <p14:tracePt t="112194" x="2279650" y="5238750"/>
          <p14:tracePt t="112212" x="2127250" y="5226050"/>
          <p14:tracePt t="112228" x="1993900" y="5226050"/>
          <p14:tracePt t="112245" x="1866900" y="5226050"/>
          <p14:tracePt t="112261" x="1778000" y="5238750"/>
          <p14:tracePt t="112278" x="1701800" y="5283200"/>
          <p14:tracePt t="112295" x="1625600" y="5321300"/>
          <p14:tracePt t="112312" x="1524000" y="5391150"/>
          <p14:tracePt t="112328" x="1441450" y="5454650"/>
          <p14:tracePt t="112345" x="1358900" y="5530850"/>
          <p14:tracePt t="112361" x="1314450" y="5607050"/>
          <p14:tracePt t="112378" x="1282700" y="5689600"/>
          <p14:tracePt t="112395" x="1250950" y="5835650"/>
          <p14:tracePt t="112412" x="1250950" y="5930900"/>
          <p14:tracePt t="112428" x="1250950" y="6026150"/>
          <p14:tracePt t="112445" x="1282700" y="6108700"/>
          <p14:tracePt t="112461" x="1327150" y="6203950"/>
          <p14:tracePt t="112478" x="1377950" y="6280150"/>
          <p14:tracePt t="112495" x="1447800" y="6362700"/>
          <p14:tracePt t="112511" x="1543050" y="6432550"/>
          <p14:tracePt t="112528" x="1663700" y="6496050"/>
          <p14:tracePt t="112545" x="1797050" y="6553200"/>
          <p14:tracePt t="112561" x="1943100" y="6584950"/>
          <p14:tracePt t="112578" x="2095500" y="6610350"/>
          <p14:tracePt t="112594" x="2305050" y="6623050"/>
          <p14:tracePt t="112628" x="2444750" y="6616700"/>
          <p14:tracePt t="112628" x="2578100" y="6546850"/>
          <p14:tracePt t="112644" x="2692400" y="6445250"/>
          <p14:tracePt t="112661" x="2781300" y="6311900"/>
          <p14:tracePt t="112678" x="2838450" y="6159500"/>
          <p14:tracePt t="112694" x="2876550" y="6026150"/>
          <p14:tracePt t="112711" x="2882900" y="5911850"/>
          <p14:tracePt t="112728" x="2882900" y="5835650"/>
          <p14:tracePt t="112745" x="2876550" y="5746750"/>
          <p14:tracePt t="112761" x="2819400" y="5657850"/>
          <p14:tracePt t="112778" x="2736850" y="5568950"/>
          <p14:tracePt t="112795" x="2597150" y="5473700"/>
          <p14:tracePt t="112812" x="2489200" y="5429250"/>
          <p14:tracePt t="112827" x="2362200" y="5403850"/>
          <p14:tracePt t="112844" x="2216150" y="5378450"/>
          <p14:tracePt t="112861" x="2089150" y="5372100"/>
          <p14:tracePt t="112878" x="1943100" y="5372100"/>
          <p14:tracePt t="112894" x="1822450" y="5384800"/>
          <p14:tracePt t="112911" x="1733550" y="5429250"/>
          <p14:tracePt t="112928" x="1682750" y="5461000"/>
          <p14:tracePt t="112944" x="1638300" y="5499100"/>
          <p14:tracePt t="112962" x="1612900" y="5524500"/>
          <p14:tracePt t="112978" x="1587500" y="5575300"/>
          <p14:tracePt t="112996" x="1581150" y="5613400"/>
          <p14:tracePt t="113012" x="1581150" y="5651500"/>
          <p14:tracePt t="113028" x="1568450" y="5689600"/>
          <p14:tracePt t="113044" x="1562100" y="5734050"/>
          <p14:tracePt t="113061" x="1555750" y="5772150"/>
          <p14:tracePt t="113078" x="1555750" y="5822950"/>
          <p14:tracePt t="113095" x="1555750" y="5867400"/>
          <p14:tracePt t="113111" x="1555750" y="5905500"/>
          <p14:tracePt t="113128" x="1555750" y="5937250"/>
          <p14:tracePt t="113144" x="1568450" y="5981700"/>
          <p14:tracePt t="113161" x="1574800" y="6019800"/>
          <p14:tracePt t="113178" x="1587500" y="6064250"/>
          <p14:tracePt t="113194" x="1619250" y="6159500"/>
          <p14:tracePt t="113212" x="1638300" y="6223000"/>
          <p14:tracePt t="113228" x="1657350" y="6267450"/>
          <p14:tracePt t="113244" x="1676400" y="6311900"/>
          <p14:tracePt t="113261" x="1701800" y="6350000"/>
          <p14:tracePt t="113278" x="1727200" y="6375400"/>
          <p14:tracePt t="113295" x="1758950" y="6394450"/>
          <p14:tracePt t="113311" x="1797050" y="6407150"/>
          <p14:tracePt t="113328" x="1854200" y="6426200"/>
          <p14:tracePt t="113344" x="1917700" y="6438900"/>
          <p14:tracePt t="113361" x="1981200" y="6445250"/>
          <p14:tracePt t="113378" x="2038350" y="6445250"/>
          <p14:tracePt t="113395" x="2127250" y="6445250"/>
          <p14:tracePt t="113411" x="2197100" y="6445250"/>
          <p14:tracePt t="113428" x="2266950" y="6432550"/>
          <p14:tracePt t="113445" x="2330450" y="6413500"/>
          <p14:tracePt t="113462" x="2419350" y="6375400"/>
          <p14:tracePt t="113478" x="2489200" y="6337300"/>
          <p14:tracePt t="113495" x="2546350" y="6292850"/>
          <p14:tracePt t="113511" x="2590800" y="6254750"/>
          <p14:tracePt t="113528" x="2616200" y="6235700"/>
          <p14:tracePt t="113544" x="2641600" y="6210300"/>
          <p14:tracePt t="113561" x="2660650" y="6178550"/>
          <p14:tracePt t="113578" x="2679700" y="6146800"/>
          <p14:tracePt t="113594" x="2698750" y="6083300"/>
          <p14:tracePt t="113611" x="2705100" y="6026150"/>
          <p14:tracePt t="113628" x="2705100" y="5975350"/>
          <p14:tracePt t="113644" x="2705100" y="5918200"/>
          <p14:tracePt t="113662" x="2667000" y="5848350"/>
          <p14:tracePt t="113678" x="2616200" y="5772150"/>
          <p14:tracePt t="113695" x="2552700" y="5702300"/>
          <p14:tracePt t="113711" x="2489200" y="5638800"/>
          <p14:tracePt t="113728" x="2406650" y="5588000"/>
          <p14:tracePt t="113745" x="2317750" y="5537200"/>
          <p14:tracePt t="113761" x="2190750" y="5499100"/>
          <p14:tracePt t="113778" x="2089150" y="5473700"/>
          <p14:tracePt t="113778" x="2032000" y="5467350"/>
          <p14:tracePt t="113796" x="1924050" y="5454650"/>
          <p14:tracePt t="113812" x="1835150" y="5454650"/>
          <p14:tracePt t="113828" x="1746250" y="5454650"/>
          <p14:tracePt t="113844" x="1676400" y="5467350"/>
          <p14:tracePt t="113860" x="1606550" y="5492750"/>
          <p14:tracePt t="113878" x="1549400" y="5511800"/>
          <p14:tracePt t="113895" x="1511300" y="5537200"/>
          <p14:tracePt t="113911" x="1473200" y="5568950"/>
          <p14:tracePt t="113928" x="1454150" y="5607050"/>
          <p14:tracePt t="113944" x="1441450" y="5651500"/>
          <p14:tracePt t="113962" x="1428750" y="5721350"/>
          <p14:tracePt t="113962" x="1422400" y="5753100"/>
          <p14:tracePt t="113980" x="1422400" y="5791200"/>
          <p14:tracePt t="113995" x="1416050" y="5911850"/>
          <p14:tracePt t="114012" x="1416050" y="5969000"/>
          <p14:tracePt t="114028" x="1422400" y="6019800"/>
          <p14:tracePt t="114044" x="1447800" y="6064250"/>
          <p14:tracePt t="114061" x="1454150" y="6096000"/>
          <p14:tracePt t="114078" x="1473200" y="6127750"/>
          <p14:tracePt t="114094" x="1485900" y="6159500"/>
          <p14:tracePt t="114111" x="1511300" y="6197600"/>
          <p14:tracePt t="114129" x="1536700" y="6235700"/>
          <p14:tracePt t="114145" x="1574800" y="6273800"/>
          <p14:tracePt t="114161" x="1651000" y="6318250"/>
          <p14:tracePt t="114178" x="1746250" y="6356350"/>
          <p14:tracePt t="114195" x="1873250" y="6394450"/>
          <p14:tracePt t="114212" x="1981200" y="6413500"/>
          <p14:tracePt t="114228" x="2114550" y="6438900"/>
          <p14:tracePt t="114244" x="2216150" y="6438900"/>
          <p14:tracePt t="114261" x="2336800" y="6438900"/>
          <p14:tracePt t="114277" x="2463800" y="6438900"/>
          <p14:tracePt t="114294" x="2571750" y="6407150"/>
          <p14:tracePt t="114311" x="2654300" y="6381750"/>
          <p14:tracePt t="114328" x="2743200" y="6350000"/>
          <p14:tracePt t="114344" x="2819400" y="6305550"/>
          <p14:tracePt t="114361" x="2901950" y="6254750"/>
          <p14:tracePt t="114378" x="2971800" y="6203950"/>
          <p14:tracePt t="114378" x="2990850" y="6184900"/>
          <p14:tracePt t="114396" x="3048000" y="6134100"/>
          <p14:tracePt t="114411" x="3073400" y="6102350"/>
          <p14:tracePt t="114428" x="3079750" y="6070600"/>
          <p14:tracePt t="114444" x="3079750" y="6051550"/>
          <p14:tracePt t="114461" x="3079750" y="6026150"/>
          <p14:tracePt t="114478" x="3067050" y="5988050"/>
          <p14:tracePt t="114494" x="3022600" y="5949950"/>
          <p14:tracePt t="114511" x="2971800" y="5905500"/>
          <p14:tracePt t="114528" x="2882900" y="5854700"/>
          <p14:tracePt t="114545" x="2794000" y="5810250"/>
          <p14:tracePt t="114561" x="2698750" y="5772150"/>
          <p14:tracePt t="114579" x="2616200" y="5740400"/>
          <p14:tracePt t="114595" x="2520950" y="5708650"/>
          <p14:tracePt t="114612" x="2489200" y="5702300"/>
          <p14:tracePt t="114628" x="2482850" y="5702300"/>
          <p14:tracePt t="114645" x="2476500" y="5702300"/>
          <p14:tracePt t="114661" x="2463800" y="5702300"/>
          <p14:tracePt t="114678" x="2457450" y="5715000"/>
          <p14:tracePt t="114694" x="2451100" y="5746750"/>
          <p14:tracePt t="114711" x="2451100" y="5765800"/>
          <p14:tracePt t="114728" x="2444750" y="5784850"/>
          <p14:tracePt t="114744" x="2444750" y="5791200"/>
          <p14:tracePt t="114761" x="2444750" y="5797550"/>
          <p14:tracePt t="114858" x="2444750" y="5803900"/>
          <p14:tracePt t="114892" x="2457450" y="5803900"/>
          <p14:tracePt t="114899" x="2463800" y="5803900"/>
          <p14:tracePt t="114907" x="2470150" y="5803900"/>
          <p14:tracePt t="114911" x="2489200" y="5803900"/>
          <p14:tracePt t="114928" x="2508250" y="5803900"/>
          <p14:tracePt t="114945" x="2514600" y="5791200"/>
          <p14:tracePt t="114961" x="2533650" y="5778500"/>
          <p14:tracePt t="114978" x="2559050" y="5759450"/>
          <p14:tracePt t="114978" x="2565400" y="5753100"/>
          <p14:tracePt t="114995" x="2578100" y="5734050"/>
          <p14:tracePt t="115012" x="2590800" y="5715000"/>
          <p14:tracePt t="115028" x="2597150" y="5676900"/>
          <p14:tracePt t="115045" x="2597150" y="5645150"/>
          <p14:tracePt t="115061" x="2590800" y="5600700"/>
          <p14:tracePt t="115078" x="2571750" y="5568950"/>
          <p14:tracePt t="115094" x="2540000" y="5537200"/>
          <p14:tracePt t="115111" x="2501900" y="5505450"/>
          <p14:tracePt t="115127" x="2444750" y="5486400"/>
          <p14:tracePt t="115145" x="2362200" y="5467350"/>
          <p14:tracePt t="115161" x="2273300" y="5467350"/>
          <p14:tracePt t="115178" x="2203450" y="5486400"/>
          <p14:tracePt t="115194" x="2070100" y="5568950"/>
          <p14:tracePt t="115212" x="1987550" y="5632450"/>
          <p14:tracePt t="115227" x="1930400" y="5676900"/>
          <p14:tracePt t="115245" x="1898650" y="5715000"/>
          <p14:tracePt t="115261" x="1885950" y="5746750"/>
          <p14:tracePt t="115278" x="1873250" y="5772150"/>
          <p14:tracePt t="115294" x="1873250" y="5784850"/>
          <p14:tracePt t="115312" x="1873250" y="5810250"/>
          <p14:tracePt t="115328" x="1873250" y="5829300"/>
          <p14:tracePt t="115345" x="1873250" y="5867400"/>
          <p14:tracePt t="115361" x="1873250" y="5911850"/>
          <p14:tracePt t="115378" x="1873250" y="5962650"/>
          <p14:tracePt t="115394" x="1885950" y="6032500"/>
          <p14:tracePt t="115412" x="1911350" y="6083300"/>
          <p14:tracePt t="115428" x="1930400" y="6127750"/>
          <p14:tracePt t="115444" x="1949450" y="6159500"/>
          <p14:tracePt t="115461" x="1974850" y="6184900"/>
          <p14:tracePt t="115478" x="1993900" y="6210300"/>
          <p14:tracePt t="115494" x="2025650" y="6235700"/>
          <p14:tracePt t="115512" x="2070100" y="6261100"/>
          <p14:tracePt t="115528" x="2108200" y="6273800"/>
          <p14:tracePt t="115544" x="2152650" y="6292850"/>
          <p14:tracePt t="115561" x="2203450" y="6292850"/>
          <p14:tracePt t="115578" x="2254250" y="6292850"/>
          <p14:tracePt t="115594" x="2343150" y="6292850"/>
          <p14:tracePt t="115612" x="2419350" y="6280150"/>
          <p14:tracePt t="115628" x="2495550" y="6235700"/>
          <p14:tracePt t="115644" x="2565400" y="6178550"/>
          <p14:tracePt t="115661" x="2628900" y="6115050"/>
          <p14:tracePt t="115678" x="2673350" y="6032500"/>
          <p14:tracePt t="115694" x="2705100" y="5924550"/>
          <p14:tracePt t="115711" x="2730500" y="5822950"/>
          <p14:tracePt t="115728" x="2736850" y="5734050"/>
          <p14:tracePt t="115745" x="2743200" y="5664200"/>
          <p14:tracePt t="115761" x="2743200" y="5607050"/>
          <p14:tracePt t="115778" x="2743200" y="5568950"/>
          <p14:tracePt t="115794" x="2711450" y="5530850"/>
          <p14:tracePt t="115812" x="2679700" y="5505450"/>
          <p14:tracePt t="115827" x="2635250" y="5467350"/>
          <p14:tracePt t="115844" x="2540000" y="5435600"/>
          <p14:tracePt t="115861" x="2438400" y="5416550"/>
          <p14:tracePt t="115878" x="2286000" y="5397500"/>
          <p14:tracePt t="115894" x="2146300" y="5391150"/>
          <p14:tracePt t="115910" x="2025650" y="5391150"/>
          <p14:tracePt t="115927" x="1917700" y="5403850"/>
          <p14:tracePt t="115944" x="1841500" y="5441950"/>
          <p14:tracePt t="115961" x="1778000" y="5492750"/>
          <p14:tracePt t="115978" x="1733550" y="5537200"/>
          <p14:tracePt t="115995" x="1682750" y="5626100"/>
          <p14:tracePt t="116028" x="1663700" y="5695950"/>
          <p14:tracePt t="116028" x="1657350" y="5765800"/>
          <p14:tracePt t="116044" x="1651000" y="5848350"/>
          <p14:tracePt t="116061" x="1644650" y="5937250"/>
          <p14:tracePt t="116078" x="1644650" y="6032500"/>
          <p14:tracePt t="116094" x="1644650" y="6102350"/>
          <p14:tracePt t="116111" x="1657350" y="6153150"/>
          <p14:tracePt t="116128" x="1676400" y="6197600"/>
          <p14:tracePt t="116144" x="1695450" y="6216650"/>
          <p14:tracePt t="116161" x="1733550" y="6254750"/>
          <p14:tracePt t="116177" x="1778000" y="6292850"/>
          <p14:tracePt t="116177" x="1803400" y="6305550"/>
          <p14:tracePt t="116195" x="1866900" y="6330950"/>
          <p14:tracePt t="116212" x="1968500" y="6350000"/>
          <p14:tracePt t="116228" x="2063750" y="6362700"/>
          <p14:tracePt t="116244" x="2171700" y="6362700"/>
          <p14:tracePt t="116261" x="2260600" y="6362700"/>
          <p14:tracePt t="116277" x="2330450" y="6362700"/>
          <p14:tracePt t="116295" x="2374900" y="6356350"/>
          <p14:tracePt t="116311" x="2406650" y="6337300"/>
          <p14:tracePt t="116328" x="2451100" y="6299200"/>
          <p14:tracePt t="116344" x="2482850" y="6254750"/>
          <p14:tracePt t="116362" x="2520950" y="6191250"/>
          <p14:tracePt t="116377" x="2559050" y="6127750"/>
          <p14:tracePt t="116394" x="2597150" y="6038850"/>
          <p14:tracePt t="116412" x="2609850" y="5969000"/>
          <p14:tracePt t="116428" x="2622550" y="5899150"/>
          <p14:tracePt t="116444" x="2622550" y="5835650"/>
          <p14:tracePt t="116461" x="2622550" y="5772150"/>
          <p14:tracePt t="116478" x="2609850" y="5708650"/>
          <p14:tracePt t="116495" x="2584450" y="5657850"/>
          <p14:tracePt t="116512" x="2552700" y="5600700"/>
          <p14:tracePt t="116528" x="2514600" y="5556250"/>
          <p14:tracePt t="116544" x="2482850" y="5524500"/>
          <p14:tracePt t="116561" x="2451100" y="5499100"/>
          <p14:tracePt t="116578" x="2419350" y="5480050"/>
          <p14:tracePt t="116595" x="2330450" y="5441950"/>
          <p14:tracePt t="116612" x="2279650" y="5429250"/>
          <p14:tracePt t="116628" x="2216150" y="5416550"/>
          <p14:tracePt t="116644" x="2165350" y="5416550"/>
          <p14:tracePt t="116661" x="2101850" y="5416550"/>
          <p14:tracePt t="116677" x="2044700" y="5416550"/>
          <p14:tracePt t="116694" x="1987550" y="5416550"/>
          <p14:tracePt t="116711" x="1943100" y="5429250"/>
          <p14:tracePt t="116728" x="1892300" y="5448300"/>
          <p14:tracePt t="116744" x="1841500" y="5480050"/>
          <p14:tracePt t="116761" x="1797050" y="5505450"/>
          <p14:tracePt t="116778" x="1752600" y="5543550"/>
          <p14:tracePt t="116778" x="1733550" y="5556250"/>
          <p14:tracePt t="116795" x="1695450" y="5588000"/>
          <p14:tracePt t="116811" x="1663700" y="5632450"/>
          <p14:tracePt t="116828" x="1644650" y="5683250"/>
          <p14:tracePt t="116844" x="1625600" y="5740400"/>
          <p14:tracePt t="116861" x="1612900" y="5822950"/>
          <p14:tracePt t="116877" x="1600200" y="5892800"/>
          <p14:tracePt t="116895" x="1600200" y="5956300"/>
          <p14:tracePt t="116911" x="1600200" y="6026150"/>
          <p14:tracePt t="116927" x="1606550" y="6083300"/>
          <p14:tracePt t="116943" x="1625600" y="6134100"/>
          <p14:tracePt t="116961" x="1644650" y="6172200"/>
          <p14:tracePt t="116978" x="1663700" y="6203950"/>
          <p14:tracePt t="116994" x="1695450" y="6254750"/>
          <p14:tracePt t="117012" x="1727200" y="6299200"/>
          <p14:tracePt t="117028" x="1758950" y="6330950"/>
          <p14:tracePt t="117044" x="1803400" y="6362700"/>
          <p14:tracePt t="117062" x="1841500" y="6388100"/>
          <p14:tracePt t="117078" x="1885950" y="6400800"/>
          <p14:tracePt t="117094" x="1930400" y="6426200"/>
          <p14:tracePt t="117111" x="1968500" y="6432550"/>
          <p14:tracePt t="117130" x="2025650" y="6438900"/>
          <p14:tracePt t="117144" x="2082800" y="6438900"/>
          <p14:tracePt t="117161" x="2152650" y="6438900"/>
          <p14:tracePt t="117178" x="2235200" y="6438900"/>
          <p14:tracePt t="117178" x="2279650" y="6438900"/>
          <p14:tracePt t="117195" x="2362200" y="6419850"/>
          <p14:tracePt t="117211" x="2451100" y="6394450"/>
          <p14:tracePt t="117228" x="2501900" y="6362700"/>
          <p14:tracePt t="117244" x="2546350" y="6324600"/>
          <p14:tracePt t="117261" x="2571750" y="6305550"/>
          <p14:tracePt t="117277" x="2597150" y="6286500"/>
          <p14:tracePt t="117294" x="2616200" y="6267450"/>
          <p14:tracePt t="117311" x="2628900" y="6242050"/>
          <p14:tracePt t="117328" x="2654300" y="6197600"/>
          <p14:tracePt t="117344" x="2673350" y="6159500"/>
          <p14:tracePt t="117361" x="2692400" y="6134100"/>
          <p14:tracePt t="117378" x="2711450" y="6096000"/>
          <p14:tracePt t="117378" x="2717800" y="6083300"/>
          <p14:tracePt t="117395" x="2730500" y="6057900"/>
          <p14:tracePt t="117411" x="2730500" y="6032500"/>
          <p14:tracePt t="117427" x="2730500" y="5994400"/>
          <p14:tracePt t="117444" x="2730500" y="5962650"/>
          <p14:tracePt t="117461" x="2730500" y="5937250"/>
          <p14:tracePt t="117478" x="2730500" y="5911850"/>
          <p14:tracePt t="117494" x="2730500" y="5892800"/>
          <p14:tracePt t="117511" x="2730500" y="5886450"/>
          <p14:tracePt t="117528" x="2730500" y="5880100"/>
          <p14:tracePt t="117544" x="2730500" y="5873750"/>
          <p14:tracePt t="117561" x="2730500" y="5867400"/>
          <p14:tracePt t="118659" x="2825750" y="5867400"/>
          <p14:tracePt t="118667" x="3003550" y="5867400"/>
          <p14:tracePt t="118678" x="3175000" y="5867400"/>
          <p14:tracePt t="118679" x="3492500" y="5842000"/>
          <p14:tracePt t="118696" x="3943350" y="5842000"/>
          <p14:tracePt t="118713" x="4343400" y="5810250"/>
          <p14:tracePt t="118729" x="4578350" y="5765800"/>
          <p14:tracePt t="118746" x="4667250" y="5746750"/>
          <p14:tracePt t="118762" x="4711700" y="5727700"/>
          <p14:tracePt t="118779" x="4730750" y="5715000"/>
          <p14:tracePt t="118795" x="4737100" y="5708650"/>
          <p14:tracePt t="118812" x="4743450" y="5708650"/>
          <p14:tracePt t="119076" x="4743450" y="5702300"/>
          <p14:tracePt t="119116" x="4737100" y="5702300"/>
          <p14:tracePt t="119140" x="4730750" y="5702300"/>
          <p14:tracePt t="119164" x="4724400" y="5702300"/>
          <p14:tracePt t="119556" x="4724400" y="5695950"/>
          <p14:tracePt t="119561" x="4724400" y="5683250"/>
          <p14:tracePt t="119579" x="4737100" y="5664200"/>
          <p14:tracePt t="119579" x="4762500" y="5549900"/>
          <p14:tracePt t="119597" x="4762500" y="5454650"/>
          <p14:tracePt t="119612" x="4762500" y="5359400"/>
          <p14:tracePt t="119629" x="4762500" y="5264150"/>
          <p14:tracePt t="119645" x="4762500" y="5181600"/>
          <p14:tracePt t="119662" x="4749800" y="5118100"/>
          <p14:tracePt t="119678" x="4743450" y="5092700"/>
          <p14:tracePt t="119695" x="4737100" y="5067300"/>
          <p14:tracePt t="119712" x="4737100" y="5054600"/>
          <p14:tracePt t="119729" x="4724400" y="5041900"/>
          <p14:tracePt t="119745" x="4711700" y="5022850"/>
          <p14:tracePt t="119762" x="4705350" y="5016500"/>
          <p14:tracePt t="119778" x="4699000" y="5003800"/>
          <p14:tracePt t="119778" x="4699000" y="4997450"/>
          <p14:tracePt t="119796" x="4692650" y="4978400"/>
          <p14:tracePt t="119812" x="4692650" y="4959350"/>
          <p14:tracePt t="119829" x="4686300" y="4933950"/>
          <p14:tracePt t="119845" x="4679950" y="4908550"/>
          <p14:tracePt t="119862" x="4679950" y="4883150"/>
          <p14:tracePt t="119878" x="4667250" y="4864100"/>
          <p14:tracePt t="119895" x="4667250" y="4832350"/>
          <p14:tracePt t="119912" x="4648200" y="4794250"/>
          <p14:tracePt t="119929" x="4641850" y="4756150"/>
          <p14:tracePt t="119945" x="4635500" y="4718050"/>
          <p14:tracePt t="119962" x="4635500" y="4699000"/>
          <p14:tracePt t="119979" x="4635500" y="4667250"/>
          <p14:tracePt t="119979" x="4635500" y="4654550"/>
          <p14:tracePt t="119997" x="4635500" y="4629150"/>
          <p14:tracePt t="120012" x="4635500" y="4603750"/>
          <p14:tracePt t="120028" x="4635500" y="4591050"/>
          <p14:tracePt t="120044" x="4635500" y="4584700"/>
          <p14:tracePt t="120061" x="4635500" y="4572000"/>
          <p14:tracePt t="120078" x="4635500" y="4565650"/>
          <p14:tracePt t="120115" x="4635500" y="4559300"/>
          <p14:tracePt t="120140" x="4635500" y="4552950"/>
          <p14:tracePt t="120436" x="4641850" y="4552950"/>
          <p14:tracePt t="120476" x="4648200" y="4552950"/>
          <p14:tracePt t="120500" x="4654550" y="4552950"/>
          <p14:tracePt t="120508" x="4660900" y="4552950"/>
          <p14:tracePt t="120548" x="4667250" y="4552950"/>
          <p14:tracePt t="120580" x="4673600" y="4552950"/>
          <p14:tracePt t="120620" x="4679950" y="4552950"/>
          <p14:tracePt t="120636" x="4686300" y="4546600"/>
          <p14:tracePt t="120836" x="4679950" y="4546600"/>
          <p14:tracePt t="120844" x="4629150" y="4540250"/>
          <p14:tracePt t="120863" x="4591050" y="4533900"/>
          <p14:tracePt t="120864" x="4521200" y="4521200"/>
          <p14:tracePt t="120878" x="4445000" y="4521200"/>
          <p14:tracePt t="120895" x="4356100" y="4514850"/>
          <p14:tracePt t="120912" x="4260850" y="4502150"/>
          <p14:tracePt t="120928" x="4178300" y="4489450"/>
          <p14:tracePt t="120945" x="4121150" y="4476750"/>
          <p14:tracePt t="120962" x="4083050" y="4476750"/>
          <p14:tracePt t="120978" x="4051300" y="4470400"/>
          <p14:tracePt t="120978" x="4032250" y="4470400"/>
          <p14:tracePt t="120996" x="4006850" y="4464050"/>
          <p14:tracePt t="121012" x="3975100" y="4464050"/>
          <p14:tracePt t="121029" x="3937000" y="4464050"/>
          <p14:tracePt t="121045" x="3879850" y="4464050"/>
          <p14:tracePt t="121062" x="3841750" y="4464050"/>
          <p14:tracePt t="121078" x="3803650" y="4464050"/>
          <p14:tracePt t="121095" x="3784600" y="4464050"/>
          <p14:tracePt t="121148" x="3778250" y="4464050"/>
          <p14:tracePt t="121156" x="3765550" y="4464050"/>
          <p14:tracePt t="121164" x="3752850" y="4464050"/>
          <p14:tracePt t="121172" x="3740150" y="4464050"/>
          <p14:tracePt t="121199" x="3727450" y="4464050"/>
          <p14:tracePt t="121220" x="3714750" y="4470400"/>
          <p14:tracePt t="121221" x="3695700" y="4476750"/>
          <p14:tracePt t="121228" x="3657600" y="4489450"/>
          <p14:tracePt t="121245" x="3632200" y="4495800"/>
          <p14:tracePt t="121262" x="3606800" y="4502150"/>
          <p14:tracePt t="121279" x="3587750" y="4508500"/>
          <p14:tracePt t="121295" x="3575050" y="4514850"/>
          <p14:tracePt t="121312" x="3562350" y="4514850"/>
          <p14:tracePt t="121348" x="3556000" y="4521200"/>
          <p14:tracePt t="121348" x="3549650" y="4521200"/>
          <p14:tracePt t="121362" x="3543300" y="4521200"/>
          <p14:tracePt t="121379" x="3536950" y="4527550"/>
          <p14:tracePt t="121395" x="3524250" y="4533900"/>
          <p14:tracePt t="121412" x="3517900" y="4533900"/>
          <p14:tracePt t="121428" x="3505200" y="4540250"/>
          <p14:tracePt t="121446" x="3492500" y="4540250"/>
          <p14:tracePt t="121462" x="3479800" y="4546600"/>
          <p14:tracePt t="121479" x="3473450" y="4546600"/>
          <p14:tracePt t="121495" x="3467100" y="4546600"/>
          <p14:tracePt t="121512" x="3460750" y="4546600"/>
          <p14:tracePt t="121528" x="3454400" y="4546600"/>
          <p14:tracePt t="124291" x="3441700" y="4546600"/>
          <p14:tracePt t="124299" x="3416300" y="4546600"/>
          <p14:tracePt t="124307" x="3390900" y="4540250"/>
          <p14:tracePt t="124313" x="3295650" y="4527550"/>
          <p14:tracePt t="124329" x="3225800" y="4514850"/>
          <p14:tracePt t="124346" x="3175000" y="4508500"/>
          <p14:tracePt t="124363" x="3155950" y="4508500"/>
          <p14:tracePt t="124396" x="3149600" y="4508500"/>
          <p14:tracePt t="124396" x="3143250" y="4508500"/>
          <p14:tracePt t="124412" x="3136900" y="4508500"/>
          <p14:tracePt t="124428" x="3117850" y="4514850"/>
          <p14:tracePt t="124445" x="3092450" y="4521200"/>
          <p14:tracePt t="124461" x="3079750" y="4527550"/>
          <p14:tracePt t="124479" x="3048000" y="4540250"/>
          <p14:tracePt t="124495" x="3022600" y="4552950"/>
          <p14:tracePt t="124512" x="3009900" y="4565650"/>
          <p14:tracePt t="124528" x="2990850" y="4572000"/>
          <p14:tracePt t="124545" x="2971800" y="4584700"/>
          <p14:tracePt t="124562" x="2952750" y="4597400"/>
          <p14:tracePt t="124578" x="2940050" y="4610100"/>
          <p14:tracePt t="124595" x="2927350" y="4629150"/>
          <p14:tracePt t="124612" x="2914650" y="4635500"/>
          <p14:tracePt t="124629" x="2908300" y="4648200"/>
          <p14:tracePt t="124645" x="2895600" y="4660900"/>
          <p14:tracePt t="124661" x="2889250" y="4679950"/>
          <p14:tracePt t="124678" x="2876550" y="4699000"/>
          <p14:tracePt t="124695" x="2876550" y="4737100"/>
          <p14:tracePt t="124711" x="2876550" y="4787900"/>
          <p14:tracePt t="124728" x="2876550" y="4845050"/>
          <p14:tracePt t="124745" x="2876550" y="4895850"/>
          <p14:tracePt t="124761" x="2876550" y="4946650"/>
          <p14:tracePt t="124778" x="2876550" y="4984750"/>
          <p14:tracePt t="124795" x="2876550" y="5035550"/>
          <p14:tracePt t="124812" x="2876550" y="5048250"/>
          <p14:tracePt t="124828" x="2876550" y="5073650"/>
          <p14:tracePt t="124845" x="2876550" y="5099050"/>
          <p14:tracePt t="124862" x="2876550" y="5124450"/>
          <p14:tracePt t="124879" x="2876550" y="5168900"/>
          <p14:tracePt t="124895" x="2876550" y="5207000"/>
          <p14:tracePt t="124912" x="2876550" y="5232400"/>
          <p14:tracePt t="124928" x="2876550" y="5257800"/>
          <p14:tracePt t="124945" x="2882900" y="5283200"/>
          <p14:tracePt t="124962" x="2882900" y="5308600"/>
          <p14:tracePt t="124978" x="2889250" y="5346700"/>
          <p14:tracePt t="124995" x="2895600" y="5391150"/>
          <p14:tracePt t="125012" x="2901950" y="5422900"/>
          <p14:tracePt t="125028" x="2908300" y="5448300"/>
          <p14:tracePt t="125045" x="2908300" y="5480050"/>
          <p14:tracePt t="125061" x="2914650" y="5505450"/>
          <p14:tracePt t="125079" x="2914650" y="5524500"/>
          <p14:tracePt t="125095" x="2914650" y="5537200"/>
          <p14:tracePt t="125112" x="2921000" y="5549900"/>
          <p14:tracePt t="125129" x="2921000" y="5568950"/>
          <p14:tracePt t="125145" x="2921000" y="5581650"/>
          <p14:tracePt t="125162" x="2921000" y="5594350"/>
          <p14:tracePt t="125178" x="2921000" y="5626100"/>
          <p14:tracePt t="125194" x="2921000" y="5645150"/>
          <p14:tracePt t="125211" x="2908300" y="5676900"/>
          <p14:tracePt t="125227" x="2908300" y="5689600"/>
          <p14:tracePt t="125245" x="2908300" y="5695950"/>
          <p14:tracePt t="125611" x="2901950" y="5695950"/>
          <p14:tracePt t="125619" x="2895600" y="5689600"/>
          <p14:tracePt t="125627" x="2889250" y="5683250"/>
          <p14:tracePt t="125645" x="2889250" y="5670550"/>
          <p14:tracePt t="125645" x="2882900" y="5651500"/>
          <p14:tracePt t="125661" x="2882900" y="5645150"/>
          <p14:tracePt t="125678" x="2882900" y="5632450"/>
          <p14:tracePt t="125972" x="2914650" y="5632450"/>
          <p14:tracePt t="125980" x="2952750" y="5632450"/>
          <p14:tracePt t="125988" x="3041650" y="5632450"/>
          <p14:tracePt t="125996" x="3130550" y="5632450"/>
          <p14:tracePt t="126012" x="3213100" y="5645150"/>
          <p14:tracePt t="126028" x="3276600" y="5657850"/>
          <p14:tracePt t="126045" x="3327400" y="5664200"/>
          <p14:tracePt t="126061" x="3397250" y="5670550"/>
          <p14:tracePt t="126078" x="3467100" y="5683250"/>
          <p14:tracePt t="126095" x="3556000" y="5689600"/>
          <p14:tracePt t="126112" x="3651250" y="5702300"/>
          <p14:tracePt t="126128" x="3727450" y="5715000"/>
          <p14:tracePt t="126146" x="3816350" y="5734050"/>
          <p14:tracePt t="126162" x="3911600" y="5734050"/>
          <p14:tracePt t="126178" x="4019550" y="5734050"/>
          <p14:tracePt t="126178" x="4064000" y="5734050"/>
          <p14:tracePt t="126196" x="4165600" y="5734050"/>
          <p14:tracePt t="126212" x="4260850" y="5734050"/>
          <p14:tracePt t="126229" x="4349750" y="5734050"/>
          <p14:tracePt t="126245" x="4419600" y="5734050"/>
          <p14:tracePt t="126262" x="4495800" y="5734050"/>
          <p14:tracePt t="126278" x="4565650" y="5734050"/>
          <p14:tracePt t="126295" x="4648200" y="5734050"/>
          <p14:tracePt t="126311" x="4737100" y="5734050"/>
          <p14:tracePt t="126328" x="4832350" y="5734050"/>
          <p14:tracePt t="126345" x="4933950" y="5734050"/>
          <p14:tracePt t="126362" x="5029200" y="5734050"/>
          <p14:tracePt t="126378" x="5124450" y="5734050"/>
          <p14:tracePt t="126378" x="5181600" y="5734050"/>
          <p14:tracePt t="126396" x="5264150" y="5734050"/>
          <p14:tracePt t="126412" x="5353050" y="5734050"/>
          <p14:tracePt t="126428" x="5435600" y="5734050"/>
          <p14:tracePt t="126445" x="5492750" y="5734050"/>
          <p14:tracePt t="126462" x="5568950" y="5734050"/>
          <p14:tracePt t="126478" x="5645150" y="5734050"/>
          <p14:tracePt t="126495" x="5721350" y="5734050"/>
          <p14:tracePt t="126511" x="5797550" y="5734050"/>
          <p14:tracePt t="126528" x="5867400" y="5734050"/>
          <p14:tracePt t="126545" x="5937250" y="5734050"/>
          <p14:tracePt t="126561" x="6000750" y="5734050"/>
          <p14:tracePt t="126579" x="6057900" y="5734050"/>
          <p14:tracePt t="126579" x="6076950" y="5734050"/>
          <p14:tracePt t="126596" x="6127750" y="5734050"/>
          <p14:tracePt t="126611" x="6165850" y="5734050"/>
          <p14:tracePt t="126628" x="6191250" y="5734050"/>
          <p14:tracePt t="126645" x="6216650" y="5734050"/>
          <p14:tracePt t="126662" x="6248400" y="5734050"/>
          <p14:tracePt t="126678" x="6280150" y="5734050"/>
          <p14:tracePt t="126695" x="6305550" y="5734050"/>
          <p14:tracePt t="126711" x="6324600" y="5734050"/>
          <p14:tracePt t="126728" x="6356350" y="5734050"/>
          <p14:tracePt t="126745" x="6388100" y="5721350"/>
          <p14:tracePt t="126762" x="6413500" y="5708650"/>
          <p14:tracePt t="126778" x="6457950" y="5695950"/>
          <p14:tracePt t="126795" x="6508750" y="5664200"/>
          <p14:tracePt t="126812" x="6534150" y="5651500"/>
          <p14:tracePt t="126828" x="6553200" y="5632450"/>
          <p14:tracePt t="126845" x="6559550" y="5607050"/>
          <p14:tracePt t="126862" x="6559550" y="5562600"/>
          <p14:tracePt t="126878" x="6559550" y="5524500"/>
          <p14:tracePt t="126895" x="6546850" y="5473700"/>
          <p14:tracePt t="126911" x="6521450" y="5410200"/>
          <p14:tracePt t="126928" x="6470650" y="5359400"/>
          <p14:tracePt t="126945" x="6413500" y="5302250"/>
          <p14:tracePt t="126962" x="6356350" y="5264150"/>
          <p14:tracePt t="126978" x="6273800" y="5245100"/>
          <p14:tracePt t="126996" x="6223000" y="5238750"/>
          <p14:tracePt t="127011" x="6165850" y="5232400"/>
          <p14:tracePt t="127028" x="6096000" y="5232400"/>
          <p14:tracePt t="127045" x="6026150" y="5251450"/>
          <p14:tracePt t="127062" x="5937250" y="5295900"/>
          <p14:tracePt t="127078" x="5829300" y="5372100"/>
          <p14:tracePt t="127095" x="5753100" y="5448300"/>
          <p14:tracePt t="127111" x="5695950" y="5499100"/>
          <p14:tracePt t="127128" x="5664200" y="5556250"/>
          <p14:tracePt t="127145" x="5651500" y="5588000"/>
          <p14:tracePt t="127162" x="5651500" y="5632450"/>
          <p14:tracePt t="127178" x="5651500" y="5676900"/>
          <p14:tracePt t="127178" x="5651500" y="5702300"/>
          <p14:tracePt t="127196" x="5664200" y="5740400"/>
          <p14:tracePt t="127212" x="5695950" y="5797550"/>
          <p14:tracePt t="127228" x="5727700" y="5848350"/>
          <p14:tracePt t="127245" x="5765800" y="5892800"/>
          <p14:tracePt t="127261" x="5803900" y="5930900"/>
          <p14:tracePt t="127278" x="5867400" y="5962650"/>
          <p14:tracePt t="127295" x="5930900" y="5981700"/>
          <p14:tracePt t="127311" x="6032500" y="6000750"/>
          <p14:tracePt t="127328" x="6127750" y="6013450"/>
          <p14:tracePt t="127345" x="6216650" y="6013450"/>
          <p14:tracePt t="127362" x="6311900" y="6013450"/>
          <p14:tracePt t="127378" x="6375400" y="6013450"/>
          <p14:tracePt t="127378" x="6400800" y="6007100"/>
          <p14:tracePt t="127396" x="6451600" y="5988050"/>
          <p14:tracePt t="127412" x="6502400" y="5962650"/>
          <p14:tracePt t="127428" x="6546850" y="5937250"/>
          <p14:tracePt t="127445" x="6584950" y="5911850"/>
          <p14:tracePt t="127461" x="6610350" y="5873750"/>
          <p14:tracePt t="127478" x="6629400" y="5829300"/>
          <p14:tracePt t="127495" x="6642100" y="5778500"/>
          <p14:tracePt t="127511" x="6642100" y="5708650"/>
          <p14:tracePt t="127528" x="6642100" y="5645150"/>
          <p14:tracePt t="127545" x="6642100" y="5600700"/>
          <p14:tracePt t="127562" x="6629400" y="5543550"/>
          <p14:tracePt t="127578" x="6604000" y="5492750"/>
          <p14:tracePt t="127578" x="6584950" y="5461000"/>
          <p14:tracePt t="127595" x="6553200" y="5422900"/>
          <p14:tracePt t="127612" x="6515100" y="5384800"/>
          <p14:tracePt t="127628" x="6483350" y="5372100"/>
          <p14:tracePt t="127644" x="6438900" y="5346700"/>
          <p14:tracePt t="127662" x="6394450" y="5340350"/>
          <p14:tracePt t="127678" x="6343650" y="5334000"/>
          <p14:tracePt t="127695" x="6280150" y="5327650"/>
          <p14:tracePt t="127711" x="6229350" y="5327650"/>
          <p14:tracePt t="127728" x="6172200" y="5340350"/>
          <p14:tracePt t="127746" x="6115050" y="5359400"/>
          <p14:tracePt t="127761" x="6057900" y="5391150"/>
          <p14:tracePt t="127779" x="6007100" y="5441950"/>
          <p14:tracePt t="127795" x="5949950" y="5518150"/>
          <p14:tracePt t="127813" x="5930900" y="5556250"/>
          <p14:tracePt t="127828" x="5911850" y="5607050"/>
          <p14:tracePt t="127845" x="5899150" y="5670550"/>
          <p14:tracePt t="127861" x="5892800" y="5727700"/>
          <p14:tracePt t="127878" x="5892800" y="5784850"/>
          <p14:tracePt t="127895" x="5892800" y="5829300"/>
          <p14:tracePt t="127912" x="5905500" y="5873750"/>
          <p14:tracePt t="127928" x="5918200" y="5911850"/>
          <p14:tracePt t="127945" x="5937250" y="5943600"/>
          <p14:tracePt t="127961" x="5956300" y="5969000"/>
          <p14:tracePt t="127978" x="5975350" y="5994400"/>
          <p14:tracePt t="127995" x="6032500" y="6013450"/>
          <p14:tracePt t="128012" x="6089650" y="6032500"/>
          <p14:tracePt t="128028" x="6153150" y="6038850"/>
          <p14:tracePt t="128045" x="6216650" y="6045200"/>
          <p14:tracePt t="128061" x="6261100" y="6051550"/>
          <p14:tracePt t="128078" x="6324600" y="6051550"/>
          <p14:tracePt t="128094" x="6381750" y="6051550"/>
          <p14:tracePt t="128111" x="6438900" y="6051550"/>
          <p14:tracePt t="128128" x="6496050" y="6051550"/>
          <p14:tracePt t="128145" x="6572250" y="6026150"/>
          <p14:tracePt t="128161" x="6635750" y="5988050"/>
          <p14:tracePt t="128179" x="6686550" y="5930900"/>
          <p14:tracePt t="128195" x="6743700" y="5848350"/>
          <p14:tracePt t="128212" x="6750050" y="5791200"/>
          <p14:tracePt t="128228" x="6750050" y="5740400"/>
          <p14:tracePt t="128245" x="6750050" y="5695950"/>
          <p14:tracePt t="128261" x="6750050" y="5645150"/>
          <p14:tracePt t="128278" x="6724650" y="5594350"/>
          <p14:tracePt t="128294" x="6680200" y="5543550"/>
          <p14:tracePt t="128311" x="6642100" y="5505450"/>
          <p14:tracePt t="128328" x="6604000" y="5467350"/>
          <p14:tracePt t="128345" x="6565900" y="5435600"/>
          <p14:tracePt t="128361" x="6496050" y="5410200"/>
          <p14:tracePt t="128378" x="6445250" y="5391150"/>
          <p14:tracePt t="128394" x="6369050" y="5372100"/>
          <p14:tracePt t="128412" x="6311900" y="5365750"/>
          <p14:tracePt t="128428" x="6261100" y="5365750"/>
          <p14:tracePt t="128445" x="6197600" y="5384800"/>
          <p14:tracePt t="128461" x="6121400" y="5435600"/>
          <p14:tracePt t="128478" x="6076950" y="5486400"/>
          <p14:tracePt t="128494" x="6032500" y="5549900"/>
          <p14:tracePt t="128512" x="6007100" y="5607050"/>
          <p14:tracePt t="128528" x="5988050" y="5670550"/>
          <p14:tracePt t="128545" x="5981700" y="5721350"/>
          <p14:tracePt t="128561" x="5981700" y="5772150"/>
          <p14:tracePt t="128579" x="5981700" y="5810250"/>
          <p14:tracePt t="128595" x="5981700" y="5867400"/>
          <p14:tracePt t="128612" x="5981700" y="5886450"/>
          <p14:tracePt t="128628" x="5994400" y="5905500"/>
          <p14:tracePt t="128645" x="6000750" y="5924550"/>
          <p14:tracePt t="128661" x="6019800" y="5949950"/>
          <p14:tracePt t="128679" x="6032500" y="5969000"/>
          <p14:tracePt t="128695" x="6051550" y="5988050"/>
          <p14:tracePt t="128712" x="6070600" y="6007100"/>
          <p14:tracePt t="128728" x="6102350" y="6026150"/>
          <p14:tracePt t="128745" x="6121400" y="6038850"/>
          <p14:tracePt t="128761" x="6153150" y="6051550"/>
          <p14:tracePt t="128778" x="6197600" y="6057900"/>
          <p14:tracePt t="128795" x="6286500" y="6070600"/>
          <p14:tracePt t="128812" x="6343650" y="6070600"/>
          <p14:tracePt t="128828" x="6400800" y="6070600"/>
          <p14:tracePt t="128845" x="6457950" y="6070600"/>
          <p14:tracePt t="128861" x="6515100" y="6045200"/>
          <p14:tracePt t="128878" x="6584950" y="6007100"/>
          <p14:tracePt t="128894" x="6648450" y="5962650"/>
          <p14:tracePt t="128912" x="6692900" y="5918200"/>
          <p14:tracePt t="128928" x="6731000" y="5886450"/>
          <p14:tracePt t="128945" x="6769100" y="5835650"/>
          <p14:tracePt t="128961" x="6800850" y="5765800"/>
          <p14:tracePt t="128978" x="6813550" y="5695950"/>
          <p14:tracePt t="128995" x="6813550" y="5613400"/>
          <p14:tracePt t="129012" x="6813550" y="5568950"/>
          <p14:tracePt t="129028" x="6788150" y="5524500"/>
          <p14:tracePt t="129045" x="6737350" y="5461000"/>
          <p14:tracePt t="129061" x="6667500" y="5397500"/>
          <p14:tracePt t="129078" x="6597650" y="5353050"/>
          <p14:tracePt t="129094" x="6527800" y="5327650"/>
          <p14:tracePt t="129111" x="6464300" y="5308600"/>
          <p14:tracePt t="129128" x="6407150" y="5308600"/>
          <p14:tracePt t="129145" x="6356350" y="5314950"/>
          <p14:tracePt t="129161" x="6305550" y="5346700"/>
          <p14:tracePt t="129178" x="6235700" y="5410200"/>
          <p14:tracePt t="129178" x="6191250" y="5461000"/>
          <p14:tracePt t="129196" x="6121400" y="5556250"/>
          <p14:tracePt t="129212" x="6076950" y="5657850"/>
          <p14:tracePt t="129228" x="6032500" y="5759450"/>
          <p14:tracePt t="129245" x="6007100" y="5842000"/>
          <p14:tracePt t="129261" x="6007100" y="5899150"/>
          <p14:tracePt t="129278" x="6007100" y="5937250"/>
          <p14:tracePt t="129295" x="6007100" y="5969000"/>
          <p14:tracePt t="129311" x="6013450" y="6000750"/>
          <p14:tracePt t="129328" x="6038850" y="6038850"/>
          <p14:tracePt t="129345" x="6064250" y="6057900"/>
          <p14:tracePt t="129361" x="6089650" y="6076950"/>
          <p14:tracePt t="129378" x="6140450" y="6102350"/>
          <p14:tracePt t="129395" x="6235700" y="6127750"/>
          <p14:tracePt t="129412" x="6311900" y="6134100"/>
          <p14:tracePt t="129428" x="6381750" y="6134100"/>
          <p14:tracePt t="129445" x="6445250" y="6127750"/>
          <p14:tracePt t="129462" x="6508750" y="6083300"/>
          <p14:tracePt t="129478" x="6553200" y="6032500"/>
          <p14:tracePt t="129495" x="6597650" y="5962650"/>
          <p14:tracePt t="129511" x="6623050" y="5899150"/>
          <p14:tracePt t="129528" x="6629400" y="5835650"/>
          <p14:tracePt t="129545" x="6629400" y="5772150"/>
          <p14:tracePt t="129562" x="6629400" y="5727700"/>
          <p14:tracePt t="129578" x="6591300" y="5645150"/>
          <p14:tracePt t="129595" x="6553200" y="5600700"/>
          <p14:tracePt t="129611" x="6527800" y="5575300"/>
          <p14:tracePt t="129628" x="6508750" y="5562600"/>
          <p14:tracePt t="129644" x="6470650" y="5556250"/>
          <p14:tracePt t="129661" x="6432550" y="5543550"/>
          <p14:tracePt t="129678" x="6400800" y="5543550"/>
          <p14:tracePt t="129695" x="6356350" y="5543550"/>
          <p14:tracePt t="129711" x="6311900" y="5543550"/>
          <p14:tracePt t="129728" x="6267450" y="5549900"/>
          <p14:tracePt t="129745" x="6184900" y="5607050"/>
          <p14:tracePt t="129761" x="6121400" y="5664200"/>
          <p14:tracePt t="129778" x="6070600" y="5746750"/>
          <p14:tracePt t="129778" x="6051550" y="5784850"/>
          <p14:tracePt t="129795" x="6026150" y="5867400"/>
          <p14:tracePt t="129812" x="6019800" y="5937250"/>
          <p14:tracePt t="129828" x="6019800" y="5994400"/>
          <p14:tracePt t="129844" x="6026150" y="6045200"/>
          <p14:tracePt t="129861" x="6070600" y="6102350"/>
          <p14:tracePt t="129878" x="6121400" y="6146800"/>
          <p14:tracePt t="129895" x="6216650" y="6191250"/>
          <p14:tracePt t="129911" x="6337300" y="6210300"/>
          <p14:tracePt t="129928" x="6451600" y="6216650"/>
          <p14:tracePt t="129945" x="6553200" y="6203950"/>
          <p14:tracePt t="129962" x="6635750" y="6140450"/>
          <p14:tracePt t="129979" x="6692900" y="6057900"/>
          <p14:tracePt t="129979" x="6705600" y="6000750"/>
          <p14:tracePt t="129996" x="6705600" y="5880100"/>
          <p14:tracePt t="130011" x="6705600" y="5759450"/>
          <p14:tracePt t="130028" x="6686550" y="5657850"/>
          <p14:tracePt t="130044" x="6642100" y="5568950"/>
          <p14:tracePt t="130061" x="6584950" y="5499100"/>
          <p14:tracePt t="130078" x="6527800" y="5441950"/>
          <p14:tracePt t="130095" x="6477000" y="5403850"/>
          <p14:tracePt t="130111" x="6426200" y="5391150"/>
          <p14:tracePt t="130128" x="6362700" y="5378450"/>
          <p14:tracePt t="130144" x="6273800" y="5372100"/>
          <p14:tracePt t="130161" x="6184900" y="5372100"/>
          <p14:tracePt t="130178" x="6121400" y="5397500"/>
          <p14:tracePt t="130178" x="6083300" y="5422900"/>
          <p14:tracePt t="130196" x="6013450" y="5486400"/>
          <p14:tracePt t="130211" x="5981700" y="5556250"/>
          <p14:tracePt t="130228" x="5937250" y="5638800"/>
          <p14:tracePt t="130244" x="5930900" y="5708650"/>
          <p14:tracePt t="130261" x="5930900" y="5765800"/>
          <p14:tracePt t="130278" x="5930900" y="5822950"/>
          <p14:tracePt t="130295" x="5962650" y="5899150"/>
          <p14:tracePt t="130311" x="5994400" y="5956300"/>
          <p14:tracePt t="130328" x="6032500" y="6007100"/>
          <p14:tracePt t="130344" x="6076950" y="6057900"/>
          <p14:tracePt t="130361" x="6127750" y="6089650"/>
          <p14:tracePt t="130378" x="6203950" y="6108700"/>
          <p14:tracePt t="130378" x="6248400" y="6115050"/>
          <p14:tracePt t="130395" x="6343650" y="6121400"/>
          <p14:tracePt t="130412" x="6432550" y="6121400"/>
          <p14:tracePt t="130428" x="6527800" y="6115050"/>
          <p14:tracePt t="130444" x="6610350" y="6070600"/>
          <p14:tracePt t="130461" x="6680200" y="6013450"/>
          <p14:tracePt t="130478" x="6737350" y="5949950"/>
          <p14:tracePt t="130495" x="6762750" y="5892800"/>
          <p14:tracePt t="130511" x="6781800" y="5822950"/>
          <p14:tracePt t="130528" x="6781800" y="5772150"/>
          <p14:tracePt t="130545" x="6781800" y="5708650"/>
          <p14:tracePt t="130562" x="6769100" y="5638800"/>
          <p14:tracePt t="130578" x="6667500" y="5492750"/>
          <p14:tracePt t="130596" x="6591300" y="5410200"/>
          <p14:tracePt t="130611" x="6477000" y="5327650"/>
          <p14:tracePt t="130628" x="6343650" y="5270500"/>
          <p14:tracePt t="130644" x="6235700" y="5257800"/>
          <p14:tracePt t="130662" x="6140450" y="5257800"/>
          <p14:tracePt t="130678" x="6064250" y="5295900"/>
          <p14:tracePt t="130695" x="5994400" y="5359400"/>
          <p14:tracePt t="130712" x="5937250" y="5461000"/>
          <p14:tracePt t="130728" x="5911850" y="5537200"/>
          <p14:tracePt t="130745" x="5899150" y="5632450"/>
          <p14:tracePt t="130762" x="5899150" y="5702300"/>
          <p14:tracePt t="130778" x="5911850" y="5778500"/>
          <p14:tracePt t="130778" x="5924550" y="5810250"/>
          <p14:tracePt t="130795" x="5956300" y="5867400"/>
          <p14:tracePt t="130811" x="5988050" y="5911850"/>
          <p14:tracePt t="130828" x="6019800" y="5937250"/>
          <p14:tracePt t="130844" x="6045200" y="5943600"/>
          <p14:tracePt t="130861" x="6070600" y="5956300"/>
          <p14:tracePt t="130878" x="6089650" y="5962650"/>
          <p14:tracePt t="130894" x="6108700" y="5962650"/>
          <p14:tracePt t="130931" x="6115050" y="5962650"/>
          <p14:tracePt t="131475" x="6121400" y="5962650"/>
          <p14:tracePt t="131487" x="6127750" y="5956300"/>
          <p14:tracePt t="131495" x="6127750" y="5911850"/>
          <p14:tracePt t="131496" x="6127750" y="5816600"/>
          <p14:tracePt t="131513" x="6127750" y="5727700"/>
          <p14:tracePt t="131530" x="6127750" y="5657850"/>
          <p14:tracePt t="131545" x="6127750" y="5638800"/>
          <p14:tracePt t="131561" x="6134100" y="5626100"/>
          <p14:tracePt t="131578" x="6140450" y="5626100"/>
          <p14:tracePt t="131899" x="6140450" y="5613400"/>
          <p14:tracePt t="131907" x="6140450" y="5600700"/>
          <p14:tracePt t="131923" x="6134100" y="5588000"/>
          <p14:tracePt t="131931" x="6134100" y="5581650"/>
          <p14:tracePt t="131937" x="6127750" y="5568950"/>
          <p14:tracePt t="131944" x="6127750" y="5562600"/>
          <p14:tracePt t="131961" x="6127750" y="5556250"/>
          <p14:tracePt t="131978" x="6127750" y="5549900"/>
          <p14:tracePt t="132228" x="6121400" y="5549900"/>
          <p14:tracePt t="132233" x="6108700" y="5549900"/>
          <p14:tracePt t="132246" x="6089650" y="5568950"/>
          <p14:tracePt t="132246" x="6026150" y="5600700"/>
          <p14:tracePt t="132261" x="5962650" y="5619750"/>
          <p14:tracePt t="132278" x="5886450" y="5638800"/>
          <p14:tracePt t="132294" x="5816600" y="5645150"/>
          <p14:tracePt t="132311" x="5746750" y="5645150"/>
          <p14:tracePt t="132328" x="5657850" y="5645150"/>
          <p14:tracePt t="132345" x="5588000" y="5645150"/>
          <p14:tracePt t="132361" x="5518150" y="5645150"/>
          <p14:tracePt t="132378" x="5410200" y="5645150"/>
          <p14:tracePt t="132396" x="5359400" y="5645150"/>
          <p14:tracePt t="132412" x="5308600" y="5645150"/>
          <p14:tracePt t="132428" x="5264150" y="5645150"/>
          <p14:tracePt t="132444" x="5232400" y="5651500"/>
          <p14:tracePt t="132461" x="5187950" y="5657850"/>
          <p14:tracePt t="132478" x="5149850" y="5664200"/>
          <p14:tracePt t="132494" x="5118100" y="5664200"/>
          <p14:tracePt t="132511" x="5092700" y="5664200"/>
          <p14:tracePt t="132528" x="5080000" y="5664200"/>
          <p14:tracePt t="132544" x="5073650" y="5664200"/>
          <p14:tracePt t="132561" x="5067300" y="5664200"/>
          <p14:tracePt t="133747" x="5029200" y="5664200"/>
          <p14:tracePt t="133755" x="4965700" y="5651500"/>
          <p14:tracePt t="133763" x="4933950" y="5638800"/>
          <p14:tracePt t="133779" x="4826000" y="5594350"/>
          <p14:tracePt t="133795" x="4718050" y="5543550"/>
          <p14:tracePt t="133796" x="4591050" y="5518150"/>
          <p14:tracePt t="133812" x="4464050" y="5480050"/>
          <p14:tracePt t="133828" x="4343400" y="5473700"/>
          <p14:tracePt t="133844" x="4222750" y="5473700"/>
          <p14:tracePt t="133861" x="4083050" y="5473700"/>
          <p14:tracePt t="133878" x="3981450" y="5473700"/>
          <p14:tracePt t="133894" x="3867150" y="5473700"/>
          <p14:tracePt t="133911" x="3778250" y="5473700"/>
          <p14:tracePt t="133928" x="3721100" y="5492750"/>
          <p14:tracePt t="133944" x="3695700" y="5492750"/>
          <p14:tracePt t="133962" x="3638550" y="5499100"/>
          <p14:tracePt t="133978" x="3600450" y="5505450"/>
          <p14:tracePt t="133978" x="3587750" y="5505450"/>
          <p14:tracePt t="133995" x="3556000" y="5511800"/>
          <p14:tracePt t="134011" x="3536950" y="5518150"/>
          <p14:tracePt t="134028" x="3505200" y="5524500"/>
          <p14:tracePt t="134044" x="3486150" y="5530850"/>
          <p14:tracePt t="134061" x="3460750" y="5543550"/>
          <p14:tracePt t="134078" x="3429000" y="5549900"/>
          <p14:tracePt t="134094" x="3403600" y="5556250"/>
          <p14:tracePt t="134111" x="3378200" y="5562600"/>
          <p14:tracePt t="134128" x="3352800" y="5568950"/>
          <p14:tracePt t="134145" x="3333750" y="5568950"/>
          <p14:tracePt t="134161" x="3314700" y="5575300"/>
          <p14:tracePt t="134178" x="3295650" y="5575300"/>
          <p14:tracePt t="134194" x="3270250" y="5575300"/>
          <p14:tracePt t="134211" x="3263900" y="5575300"/>
          <p14:tracePt t="134228" x="3251200" y="5575300"/>
          <p14:tracePt t="134244" x="3238500" y="5575300"/>
          <p14:tracePt t="134262" x="3225800" y="5581650"/>
          <p14:tracePt t="134278" x="3219450" y="5581650"/>
          <p14:tracePt t="134295" x="3206750" y="5588000"/>
          <p14:tracePt t="134312" x="3194050" y="5588000"/>
          <p14:tracePt t="134327" x="3175000" y="5588000"/>
          <p14:tracePt t="134344" x="3162300" y="5588000"/>
          <p14:tracePt t="134361" x="3149600" y="5588000"/>
          <p14:tracePt t="134378" x="3130550" y="5588000"/>
          <p14:tracePt t="134394" x="3111500" y="5594350"/>
          <p14:tracePt t="134411" x="3092450" y="5600700"/>
          <p14:tracePt t="134428" x="3073400" y="5600700"/>
          <p14:tracePt t="134445" x="3054350" y="5600700"/>
          <p14:tracePt t="134461" x="3041650" y="5607050"/>
          <p14:tracePt t="134478" x="3035300" y="5607050"/>
          <p14:tracePt t="134494" x="3022600" y="5607050"/>
          <p14:tracePt t="134511" x="3003550" y="5607050"/>
          <p14:tracePt t="134528" x="2990850" y="5607050"/>
          <p14:tracePt t="134544" x="2984500" y="5607050"/>
          <p14:tracePt t="134561" x="2965450" y="5600700"/>
          <p14:tracePt t="134578" x="2952750" y="5600700"/>
          <p14:tracePt t="134594" x="2921000" y="5588000"/>
          <p14:tracePt t="134612" x="2908300" y="5575300"/>
          <p14:tracePt t="134628" x="2895600" y="5575300"/>
          <p14:tracePt t="134715" x="2895600" y="5568950"/>
          <p14:tracePt t="134739" x="2895600" y="5556250"/>
          <p14:tracePt t="134747" x="2895600" y="5543550"/>
          <p14:tracePt t="134755" x="2895600" y="5524500"/>
          <p14:tracePt t="134763" x="2895600" y="5499100"/>
          <p14:tracePt t="134771" x="2889250" y="5454650"/>
          <p14:tracePt t="134778" x="2857500" y="5353050"/>
          <p14:tracePt t="134794" x="2813050" y="5194300"/>
          <p14:tracePt t="134812" x="2813050" y="5092700"/>
          <p14:tracePt t="134827" x="2813050" y="4991100"/>
          <p14:tracePt t="134845" x="2813050" y="4889500"/>
          <p14:tracePt t="134861" x="2813050" y="4768850"/>
          <p14:tracePt t="134899" x="2813050" y="4749800"/>
          <p14:tracePt t="134911" x="2825750" y="4730750"/>
          <p14:tracePt t="134912" x="2838450" y="4705350"/>
          <p14:tracePt t="134928" x="2838450" y="4692650"/>
          <p14:tracePt t="134945" x="2844800" y="4679950"/>
          <p14:tracePt t="134961" x="2851150" y="4667250"/>
          <p14:tracePt t="134978" x="2857500" y="4654550"/>
          <p14:tracePt t="134994" x="2863850" y="4641850"/>
          <p14:tracePt t="135012" x="2863850" y="4635500"/>
          <p14:tracePt t="135028" x="2870200" y="4635500"/>
          <p14:tracePt t="135044" x="2876550" y="4622800"/>
          <p14:tracePt t="135835" x="2876550" y="4610100"/>
          <p14:tracePt t="135843" x="2876550" y="4552950"/>
          <p14:tracePt t="135853" x="2876550" y="4521200"/>
          <p14:tracePt t="135862" x="2838450" y="4419600"/>
          <p14:tracePt t="135878" x="2781300" y="4298950"/>
          <p14:tracePt t="135896" x="2711450" y="4184650"/>
          <p14:tracePt t="135911" x="2654300" y="4089400"/>
          <p14:tracePt t="135929" x="2578100" y="4000500"/>
          <p14:tracePt t="135944" x="2514600" y="3930650"/>
          <p14:tracePt t="135962" x="2438400" y="3829050"/>
          <p14:tracePt t="135978" x="2330450" y="3676650"/>
          <p14:tracePt t="135995" x="2266950" y="3575050"/>
          <p14:tracePt t="136011" x="2197100" y="3486150"/>
          <p14:tracePt t="136028" x="2159000" y="3409950"/>
          <p14:tracePt t="136044" x="2139950" y="3359150"/>
          <p14:tracePt t="136061" x="2120900" y="3314700"/>
          <p14:tracePt t="136077" x="2114550" y="3289300"/>
          <p14:tracePt t="136094" x="2108200" y="3270250"/>
          <p14:tracePt t="136111" x="2095500" y="3251200"/>
          <p14:tracePt t="136128" x="2082800" y="3225800"/>
          <p14:tracePt t="136144" x="2070100" y="3200400"/>
          <p14:tracePt t="136161" x="2044700" y="3149600"/>
          <p14:tracePt t="136179" x="2012950" y="3067050"/>
          <p14:tracePt t="136196" x="1987550" y="3022600"/>
          <p14:tracePt t="136212" x="1974850" y="2990850"/>
          <p14:tracePt t="136229" x="1968500" y="2959100"/>
          <p14:tracePt t="136245" x="1955800" y="2914650"/>
          <p14:tracePt t="136262" x="1943100" y="2876550"/>
          <p14:tracePt t="136279" x="1930400" y="2825750"/>
          <p14:tracePt t="136295" x="1905000" y="2774950"/>
          <p14:tracePt t="136312" x="1879600" y="2705100"/>
          <p14:tracePt t="136329" x="1835150" y="2635250"/>
          <p14:tracePt t="136345" x="1790700" y="2584450"/>
          <p14:tracePt t="136362" x="1739900" y="2520950"/>
          <p14:tracePt t="136379" x="1695450" y="2482850"/>
          <p14:tracePt t="136379" x="1676400" y="2463800"/>
          <p14:tracePt t="136396" x="1644650" y="2438400"/>
          <p14:tracePt t="136412" x="1619250" y="2419350"/>
          <p14:tracePt t="136429" x="1600200" y="2419350"/>
          <p14:tracePt t="136445" x="1562100" y="2413000"/>
          <p14:tracePt t="136462" x="1524000" y="2413000"/>
          <p14:tracePt t="136479" x="1466850" y="2438400"/>
          <p14:tracePt t="136496" x="1390650" y="2501900"/>
          <p14:tracePt t="136512" x="1308100" y="2603500"/>
          <p14:tracePt t="136528" x="1250950" y="2743200"/>
          <p14:tracePt t="136544" x="1219200" y="2901950"/>
          <p14:tracePt t="136561" x="1193800" y="3054350"/>
          <p14:tracePt t="136579" x="1212850" y="3289300"/>
          <p14:tracePt t="136596" x="1257300" y="3422650"/>
          <p14:tracePt t="136612" x="1320800" y="3536950"/>
          <p14:tracePt t="136629" x="1377950" y="3632200"/>
          <p14:tracePt t="136645" x="1428750" y="3702050"/>
          <p14:tracePt t="136662" x="1466850" y="3746500"/>
          <p14:tracePt t="136678" x="1492250" y="3771900"/>
          <p14:tracePt t="136695" x="1517650" y="3790950"/>
          <p14:tracePt t="136712" x="1555750" y="3797300"/>
          <p14:tracePt t="136729" x="1619250" y="3810000"/>
          <p14:tracePt t="136745" x="1720850" y="3816350"/>
          <p14:tracePt t="136762" x="1841500" y="3816350"/>
          <p14:tracePt t="136779" x="1968500" y="3746500"/>
          <p14:tracePt t="136797" x="2063750" y="3644900"/>
          <p14:tracePt t="136812" x="2127250" y="3536950"/>
          <p14:tracePt t="136830" x="2171700" y="3384550"/>
          <p14:tracePt t="136845" x="2190750" y="3238500"/>
          <p14:tracePt t="136862" x="2190750" y="3067050"/>
          <p14:tracePt t="136878" x="2190750" y="2901950"/>
          <p14:tracePt t="136895" x="2165350" y="2743200"/>
          <p14:tracePt t="136912" x="2127250" y="2590800"/>
          <p14:tracePt t="136929" x="2089150" y="2489200"/>
          <p14:tracePt t="136945" x="2044700" y="2400300"/>
          <p14:tracePt t="136962" x="1987550" y="2317750"/>
          <p14:tracePt t="136978" x="1930400" y="2260600"/>
          <p14:tracePt t="136978" x="1917700" y="2247900"/>
          <p14:tracePt t="136996" x="1866900" y="2228850"/>
          <p14:tracePt t="137012" x="1809750" y="2222500"/>
          <p14:tracePt t="137028" x="1739900" y="2222500"/>
          <p14:tracePt t="137045" x="1638300" y="2247900"/>
          <p14:tracePt t="137062" x="1524000" y="2324100"/>
          <p14:tracePt t="137078" x="1397000" y="2432050"/>
          <p14:tracePt t="137095" x="1282700" y="2565400"/>
          <p14:tracePt t="137112" x="1193800" y="2717800"/>
          <p14:tracePt t="137129" x="1130300" y="2863850"/>
          <p14:tracePt t="137145" x="1073150" y="3016250"/>
          <p14:tracePt t="137162" x="1047750" y="3175000"/>
          <p14:tracePt t="137178" x="1035050" y="3327400"/>
          <p14:tracePt t="137178" x="1035050" y="3416300"/>
          <p14:tracePt t="137196" x="1073150" y="3524250"/>
          <p14:tracePt t="137212" x="1117600" y="3632200"/>
          <p14:tracePt t="137228" x="1168400" y="3714750"/>
          <p14:tracePt t="137245" x="1225550" y="3790950"/>
          <p14:tracePt t="137262" x="1282700" y="3848100"/>
          <p14:tracePt t="137279" x="1327150" y="3886200"/>
          <p14:tracePt t="137296" x="1397000" y="3924300"/>
          <p14:tracePt t="137312" x="1466850" y="3943350"/>
          <p14:tracePt t="137329" x="1574800" y="3962400"/>
          <p14:tracePt t="137345" x="1682750" y="3968750"/>
          <p14:tracePt t="137362" x="1797050" y="3968750"/>
          <p14:tracePt t="137378" x="1955800" y="3873500"/>
          <p14:tracePt t="137397" x="2063750" y="3733800"/>
          <p14:tracePt t="137412" x="2184400" y="3492500"/>
          <p14:tracePt t="137429" x="2266950" y="3175000"/>
          <p14:tracePt t="137445" x="2317750" y="2806700"/>
          <p14:tracePt t="137462" x="2311400" y="2514600"/>
          <p14:tracePt t="137479" x="2279650" y="2330450"/>
          <p14:tracePt t="137495" x="2228850" y="2184400"/>
          <p14:tracePt t="137512" x="2171700" y="2089150"/>
          <p14:tracePt t="137529" x="2120900" y="2019300"/>
          <p14:tracePt t="137545" x="2082800" y="1981200"/>
          <p14:tracePt t="137562" x="2051050" y="1949450"/>
          <p14:tracePt t="137578" x="2000250" y="1930400"/>
          <p14:tracePt t="137596" x="1949450" y="1924050"/>
          <p14:tracePt t="137613" x="1892300" y="1924050"/>
          <p14:tracePt t="137629" x="1809750" y="1930400"/>
          <p14:tracePt t="137646" x="1701800" y="2012950"/>
          <p14:tracePt t="137662" x="1587500" y="2127250"/>
          <p14:tracePt t="137679" x="1460500" y="2324100"/>
          <p14:tracePt t="137695" x="1365250" y="2520950"/>
          <p14:tracePt t="137712" x="1295400" y="2743200"/>
          <p14:tracePt t="137729" x="1257300" y="2889250"/>
          <p14:tracePt t="137745" x="1238250" y="3054350"/>
          <p14:tracePt t="137762" x="1231900" y="3194050"/>
          <p14:tracePt t="137779" x="1231900" y="3390900"/>
          <p14:tracePt t="137796" x="1231900" y="3505200"/>
          <p14:tracePt t="137813" x="1238250" y="3613150"/>
          <p14:tracePt t="137828" x="1295400" y="3733800"/>
          <p14:tracePt t="137845" x="1352550" y="3848100"/>
          <p14:tracePt t="137862" x="1441450" y="3987800"/>
          <p14:tracePt t="137879" x="1562100" y="4140200"/>
          <p14:tracePt t="137895" x="1708150" y="4286250"/>
          <p14:tracePt t="137912" x="1778000" y="4337050"/>
          <p14:tracePt t="137928" x="1924050" y="4413250"/>
          <p14:tracePt t="137945" x="2063750" y="4470400"/>
          <p14:tracePt t="137962" x="2209800" y="4514850"/>
          <p14:tracePt t="137978" x="2305050" y="4521200"/>
          <p14:tracePt t="137995" x="2393950" y="4495800"/>
          <p14:tracePt t="138012" x="2413000" y="4470400"/>
          <p14:tracePt t="138028" x="2425700" y="4432300"/>
          <p14:tracePt t="138045" x="2425700" y="4394200"/>
          <p14:tracePt t="138062" x="2425700" y="4375150"/>
          <p14:tracePt t="138079" x="2413000" y="4356100"/>
          <p14:tracePt t="138095" x="2406650" y="4343400"/>
          <p14:tracePt t="138112" x="2387600" y="4330700"/>
          <p14:tracePt t="138128" x="2362200" y="4330700"/>
          <p14:tracePt t="138146" x="2330450" y="4330700"/>
          <p14:tracePt t="138162" x="2298700" y="4330700"/>
          <p14:tracePt t="138179" x="2260600" y="4343400"/>
          <p14:tracePt t="138196" x="2247900" y="4362450"/>
          <p14:tracePt t="138213" x="2241550" y="4387850"/>
          <p14:tracePt t="138229" x="2241550" y="4406900"/>
          <p14:tracePt t="138245" x="2241550" y="4438650"/>
          <p14:tracePt t="138262" x="2273300" y="4476750"/>
          <p14:tracePt t="138279" x="2330450" y="4521200"/>
          <p14:tracePt t="138295" x="2425700" y="4578350"/>
          <p14:tracePt t="138313" x="2533650" y="4610100"/>
          <p14:tracePt t="138328" x="2667000" y="4641850"/>
          <p14:tracePt t="138346" x="2813050" y="4660900"/>
          <p14:tracePt t="138362" x="2927350" y="4673600"/>
          <p14:tracePt t="138379" x="3035300" y="4673600"/>
          <p14:tracePt t="138395" x="3149600" y="4673600"/>
          <p14:tracePt t="138412" x="3194050" y="4673600"/>
          <p14:tracePt t="138429" x="3270250" y="4667250"/>
          <p14:tracePt t="138445" x="3340100" y="4660900"/>
          <p14:tracePt t="138462" x="3422650" y="4660900"/>
          <p14:tracePt t="138479" x="3492500" y="4660900"/>
          <p14:tracePt t="138495" x="3568700" y="4660900"/>
          <p14:tracePt t="138512" x="3638550" y="4660900"/>
          <p14:tracePt t="138528" x="3708400" y="4660900"/>
          <p14:tracePt t="138545" x="3790950" y="4660900"/>
          <p14:tracePt t="138562" x="3841750" y="4660900"/>
          <p14:tracePt t="138579" x="3898900" y="4660900"/>
          <p14:tracePt t="138594" x="3924300" y="4660900"/>
          <p14:tracePt t="138611" x="3962400" y="4654550"/>
          <p14:tracePt t="138628" x="3987800" y="4654550"/>
          <p14:tracePt t="138645" x="4006850" y="4654550"/>
          <p14:tracePt t="138662" x="4025900" y="4648200"/>
          <p14:tracePt t="138679" x="4038600" y="4641850"/>
          <p14:tracePt t="138695" x="4051300" y="4641850"/>
          <p14:tracePt t="138712" x="4083050" y="4641850"/>
          <p14:tracePt t="138729" x="4089400" y="4641850"/>
          <p14:tracePt t="138764" x="4095750" y="4641850"/>
          <p14:tracePt t="138764" x="4102100" y="4641850"/>
          <p14:tracePt t="138804" x="4108450" y="4641850"/>
          <p14:tracePt t="138804" x="4114800" y="4641850"/>
          <p14:tracePt t="138812" x="4133850" y="4635500"/>
          <p14:tracePt t="138828" x="4165600" y="4629150"/>
          <p14:tracePt t="138845" x="4191000" y="4622800"/>
          <p14:tracePt t="138862" x="4216400" y="4616450"/>
          <p14:tracePt t="138879" x="4254500" y="4610100"/>
          <p14:tracePt t="138895" x="4298950" y="4603750"/>
          <p14:tracePt t="138912" x="4337050" y="4603750"/>
          <p14:tracePt t="138929" x="4362450" y="4597400"/>
          <p14:tracePt t="138945" x="4400550" y="4597400"/>
          <p14:tracePt t="138962" x="4419600" y="4591050"/>
          <p14:tracePt t="138979" x="4438650" y="4584700"/>
          <p14:tracePt t="139019" x="4445000" y="4584700"/>
          <p14:tracePt t="139068" x="4451350" y="4584700"/>
          <p14:tracePt t="139100" x="4457700" y="4584700"/>
          <p14:tracePt t="140155"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Voltage Reference SFR: REF0CN</a:t>
            </a: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43" y="761728"/>
            <a:ext cx="7432895" cy="5334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262549" y="3811509"/>
            <a:ext cx="7432895" cy="2284762"/>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82048" tIns="41025" rIns="82048" bIns="41025"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36532853"/>
      </p:ext>
    </p:extLst>
  </p:cSld>
  <p:clrMapOvr>
    <a:masterClrMapping/>
  </p:clrMapOvr>
  <mc:AlternateContent xmlns:mc="http://schemas.openxmlformats.org/markup-compatibility/2006">
    <mc:Choice xmlns:p14="http://schemas.microsoft.com/office/powerpoint/2010/main" Requires="p14">
      <p:transition spd="slow" p14:dur="2000" advTm="135806"/>
    </mc:Choice>
    <mc:Fallback>
      <p:transition spd="slow" advTm="135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5698" x="6210300" y="628650"/>
          <p14:tracePt t="5846" x="6203950" y="622300"/>
          <p14:tracePt t="6078" x="6223000" y="622300"/>
          <p14:tracePt t="6086" x="6242050" y="622300"/>
          <p14:tracePt t="6094" x="6254750" y="622300"/>
          <p14:tracePt t="6102" x="6299200" y="622300"/>
          <p14:tracePt t="6113" x="6324600" y="622300"/>
          <p14:tracePt t="6121" x="6381750" y="622300"/>
          <p14:tracePt t="6138" x="6432550" y="622300"/>
          <p14:tracePt t="6154" x="6477000" y="622300"/>
          <p14:tracePt t="6170" x="6508750" y="615950"/>
          <p14:tracePt t="6186" x="6527800" y="615950"/>
          <p14:tracePt t="6203" x="6540500" y="615950"/>
          <p14:tracePt t="6220" x="6546850" y="615950"/>
          <p14:tracePt t="6236" x="6553200" y="609600"/>
          <p14:tracePt t="6990" x="6546850" y="609600"/>
          <p14:tracePt t="7007" x="6527800" y="615950"/>
          <p14:tracePt t="7015" x="6496050" y="628650"/>
          <p14:tracePt t="7023" x="6381750" y="685800"/>
          <p14:tracePt t="7040" x="6248400" y="768350"/>
          <p14:tracePt t="7055" x="6045200" y="882650"/>
          <p14:tracePt t="7071" x="5727700" y="1104900"/>
          <p14:tracePt t="7088" x="5365750" y="1365250"/>
          <p14:tracePt t="7104" x="4978400" y="1714500"/>
          <p14:tracePt t="7121" x="4584700" y="2127250"/>
          <p14:tracePt t="7138" x="4191000" y="2565400"/>
          <p14:tracePt t="7154" x="3829050" y="3079750"/>
          <p14:tracePt t="7171" x="3752850" y="3213100"/>
          <p14:tracePt t="7187" x="3530600" y="3657600"/>
          <p14:tracePt t="7204" x="3365500" y="4064000"/>
          <p14:tracePt t="7221" x="3238500" y="4387850"/>
          <p14:tracePt t="7238" x="3155950" y="4673600"/>
          <p14:tracePt t="7254" x="3092450" y="4940300"/>
          <p14:tracePt t="7272" x="3054350" y="5067300"/>
          <p14:tracePt t="7288" x="3028950" y="5149850"/>
          <p14:tracePt t="7304" x="3003550" y="5226050"/>
          <p14:tracePt t="7321" x="2984500" y="5264150"/>
          <p14:tracePt t="7338" x="2959100" y="5321300"/>
          <p14:tracePt t="7354" x="2927350" y="5353050"/>
          <p14:tracePt t="7371" x="2889250" y="5410200"/>
          <p14:tracePt t="7387" x="2832100" y="5454650"/>
          <p14:tracePt t="7404" x="2762250" y="5499100"/>
          <p14:tracePt t="7421" x="2711450" y="5530850"/>
          <p14:tracePt t="7438" x="2686050" y="5543550"/>
          <p14:tracePt t="7453" x="2660650" y="5549900"/>
          <p14:tracePt t="7470" x="2628900" y="5549900"/>
          <p14:tracePt t="7487" x="2590800" y="5549900"/>
          <p14:tracePt t="7504" x="2508250" y="5549900"/>
          <p14:tracePt t="7521" x="2425700" y="5549900"/>
          <p14:tracePt t="7537" x="2355850" y="5543550"/>
          <p14:tracePt t="7554" x="2317750" y="5530850"/>
          <p14:tracePt t="7571" x="2273300" y="5530850"/>
          <p14:tracePt t="7587" x="2241550" y="5530850"/>
          <p14:tracePt t="7604" x="2216150" y="5530850"/>
          <p14:tracePt t="7620" x="2197100" y="5530850"/>
          <p14:tracePt t="7637" x="2178050" y="5530850"/>
          <p14:tracePt t="7654" x="2133600" y="5530850"/>
          <p14:tracePt t="7671" x="2095500" y="5530850"/>
          <p14:tracePt t="7687" x="2057400" y="5530850"/>
          <p14:tracePt t="7704" x="2032000" y="5537200"/>
          <p14:tracePt t="7721" x="2012950" y="5537200"/>
          <p14:tracePt t="7758" x="2006600" y="5537200"/>
          <p14:tracePt t="7791" x="2006600" y="5543550"/>
          <p14:tracePt t="7815" x="2006600" y="5549900"/>
          <p14:tracePt t="7830" x="2006600" y="5556250"/>
          <p14:tracePt t="7847" x="2006600" y="5568950"/>
          <p14:tracePt t="7855" x="2019300" y="5581650"/>
          <p14:tracePt t="7871" x="2025650" y="5594350"/>
          <p14:tracePt t="7872" x="2044700" y="5600700"/>
          <p14:tracePt t="7887" x="2076450" y="5607050"/>
          <p14:tracePt t="7904" x="2089150" y="5613400"/>
          <p14:tracePt t="7921" x="2095500" y="5613400"/>
          <p14:tracePt t="7937" x="2114550" y="5613400"/>
          <p14:tracePt t="7954" x="2133600" y="5613400"/>
          <p14:tracePt t="7971" x="2165350" y="5607050"/>
          <p14:tracePt t="7988" x="2190750" y="5581650"/>
          <p14:tracePt t="8005" x="2209800" y="5556250"/>
          <p14:tracePt t="8022" x="2216150" y="5530850"/>
          <p14:tracePt t="8038" x="2216150" y="5486400"/>
          <p14:tracePt t="8055" x="2209800" y="5448300"/>
          <p14:tracePt t="8071" x="2184400" y="5410200"/>
          <p14:tracePt t="8088" x="2152650" y="5372100"/>
          <p14:tracePt t="8104" x="2101850" y="5321300"/>
          <p14:tracePt t="8121" x="2057400" y="5270500"/>
          <p14:tracePt t="8137" x="2000250" y="5232400"/>
          <p14:tracePt t="8154" x="1924050" y="5194300"/>
          <p14:tracePt t="8171" x="1841500" y="5149850"/>
          <p14:tracePt t="8188" x="1758950" y="5130800"/>
          <p14:tracePt t="8204" x="1682750" y="5118100"/>
          <p14:tracePt t="8221" x="1593850" y="5105400"/>
          <p14:tracePt t="8237" x="1460500" y="5092700"/>
          <p14:tracePt t="8256" x="1384300" y="5092700"/>
          <p14:tracePt t="8271" x="1333500" y="5092700"/>
          <p14:tracePt t="8287" x="1282700" y="5099050"/>
          <p14:tracePt t="8304" x="1231900" y="5124450"/>
          <p14:tracePt t="8321" x="1187450" y="5143500"/>
          <p14:tracePt t="8337" x="1136650" y="5181600"/>
          <p14:tracePt t="8354" x="1098550" y="5207000"/>
          <p14:tracePt t="8370" x="1073150" y="5238750"/>
          <p14:tracePt t="8388" x="1047750" y="5289550"/>
          <p14:tracePt t="8404" x="1035050" y="5334000"/>
          <p14:tracePt t="8421" x="1022350" y="5372100"/>
          <p14:tracePt t="8437" x="1022350" y="5410200"/>
          <p14:tracePt t="8437" x="1022350" y="5429250"/>
          <p14:tracePt t="8470" x="1028700" y="5448300"/>
          <p14:tracePt t="8470" x="1054100" y="5505450"/>
          <p14:tracePt t="8487" x="1073150" y="5556250"/>
          <p14:tracePt t="8504" x="1092200" y="5581650"/>
          <p14:tracePt t="8521" x="1117600" y="5607050"/>
          <p14:tracePt t="8537" x="1143000" y="5638800"/>
          <p14:tracePt t="8554" x="1168400" y="5664200"/>
          <p14:tracePt t="8570" x="1200150" y="5689600"/>
          <p14:tracePt t="8588" x="1225550" y="5715000"/>
          <p14:tracePt t="8604" x="1276350" y="5746750"/>
          <p14:tracePt t="8621" x="1327150" y="5772150"/>
          <p14:tracePt t="8637" x="1384300" y="5810250"/>
          <p14:tracePt t="8654" x="1492250" y="5867400"/>
          <p14:tracePt t="8671" x="1593850" y="5899150"/>
          <p14:tracePt t="8687" x="1701800" y="5905500"/>
          <p14:tracePt t="8704" x="1797050" y="5911850"/>
          <p14:tracePt t="8721" x="1866900" y="5911850"/>
          <p14:tracePt t="8737" x="1930400" y="5899150"/>
          <p14:tracePt t="8754" x="2000250" y="5854700"/>
          <p14:tracePt t="8770" x="2051050" y="5810250"/>
          <p14:tracePt t="8788" x="2076450" y="5765800"/>
          <p14:tracePt t="8804" x="2114550" y="5715000"/>
          <p14:tracePt t="8821" x="2152650" y="5657850"/>
          <p14:tracePt t="8837" x="2197100" y="5600700"/>
          <p14:tracePt t="8837" x="2209800" y="5588000"/>
          <p14:tracePt t="8855" x="2235200" y="5549900"/>
          <p14:tracePt t="8871" x="2254250" y="5524500"/>
          <p14:tracePt t="8888" x="2260600" y="5518150"/>
          <p14:tracePt t="8951" x="2266950" y="5511800"/>
          <p14:tracePt t="9134" x="2266950" y="5499100"/>
          <p14:tracePt t="9142" x="2266950" y="5492750"/>
          <p14:tracePt t="9154" x="2266950" y="5486400"/>
          <p14:tracePt t="9155" x="2266950" y="5467350"/>
          <p14:tracePt t="9169" x="2266950" y="5448300"/>
          <p14:tracePt t="9186" x="2266950" y="5416550"/>
          <p14:tracePt t="9203" x="2254250" y="5391150"/>
          <p14:tracePt t="9220" x="2241550" y="5372100"/>
          <p14:tracePt t="9236" x="2203450" y="5334000"/>
          <p14:tracePt t="9254" x="2190750" y="5321300"/>
          <p14:tracePt t="9270" x="2159000" y="5295900"/>
          <p14:tracePt t="9286" x="2127250" y="5270500"/>
          <p14:tracePt t="9303" x="2089150" y="5245100"/>
          <p14:tracePt t="9320" x="2032000" y="5219700"/>
          <p14:tracePt t="9336" x="1987550" y="5207000"/>
          <p14:tracePt t="9353" x="1930400" y="5194300"/>
          <p14:tracePt t="9369" x="1873250" y="5181600"/>
          <p14:tracePt t="9386" x="1803400" y="5175250"/>
          <p14:tracePt t="9403" x="1733550" y="5175250"/>
          <p14:tracePt t="9420" x="1670050" y="5175250"/>
          <p14:tracePt t="9436" x="1600200" y="5175250"/>
          <p14:tracePt t="9436" x="1574800" y="5175250"/>
          <p14:tracePt t="9454" x="1511300" y="5181600"/>
          <p14:tracePt t="9470" x="1447800" y="5207000"/>
          <p14:tracePt t="9486" x="1390650" y="5232400"/>
          <p14:tracePt t="9503" x="1339850" y="5264150"/>
          <p14:tracePt t="9520" x="1301750" y="5289550"/>
          <p14:tracePt t="9537" x="1270000" y="5308600"/>
          <p14:tracePt t="9553" x="1250950" y="5327650"/>
          <p14:tracePt t="9569" x="1238250" y="5346700"/>
          <p14:tracePt t="9586" x="1231900" y="5353050"/>
          <p14:tracePt t="9603" x="1225550" y="5378450"/>
          <p14:tracePt t="9620" x="1212850" y="5403850"/>
          <p14:tracePt t="9636" x="1212850" y="5429250"/>
          <p14:tracePt t="9653" x="1212850" y="5486400"/>
          <p14:tracePt t="9670" x="1212850" y="5524500"/>
          <p14:tracePt t="9686" x="1231900" y="5575300"/>
          <p14:tracePt t="9703" x="1270000" y="5626100"/>
          <p14:tracePt t="9720" x="1308100" y="5689600"/>
          <p14:tracePt t="9737" x="1320800" y="5708650"/>
          <p14:tracePt t="9753" x="1365250" y="5753100"/>
          <p14:tracePt t="9770" x="1428750" y="5791200"/>
          <p14:tracePt t="9786" x="1485900" y="5822950"/>
          <p14:tracePt t="9803" x="1555750" y="5854700"/>
          <p14:tracePt t="9819" x="1619250" y="5873750"/>
          <p14:tracePt t="9836" x="1682750" y="5886450"/>
          <p14:tracePt t="9853" x="1784350" y="5899150"/>
          <p14:tracePt t="9870" x="1873250" y="5899150"/>
          <p14:tracePt t="9886" x="1949450" y="5899150"/>
          <p14:tracePt t="9903" x="2025650" y="5899150"/>
          <p14:tracePt t="9919" x="2070100" y="5886450"/>
          <p14:tracePt t="9936" x="2114550" y="5867400"/>
          <p14:tracePt t="9953" x="2159000" y="5835650"/>
          <p14:tracePt t="9971" x="2197100" y="5797550"/>
          <p14:tracePt t="9986" x="2235200" y="5746750"/>
          <p14:tracePt t="10003" x="2260600" y="5715000"/>
          <p14:tracePt t="10020" x="2266950" y="5670550"/>
          <p14:tracePt t="10037" x="2279650" y="5632450"/>
          <p14:tracePt t="10053" x="2292350" y="5568950"/>
          <p14:tracePt t="10070" x="2298700" y="5530850"/>
          <p14:tracePt t="10086" x="2298700" y="5499100"/>
          <p14:tracePt t="10103" x="2298700" y="5473700"/>
          <p14:tracePt t="10119" x="2298700" y="5441950"/>
          <p14:tracePt t="10136" x="2273300" y="5410200"/>
          <p14:tracePt t="10153" x="2235200" y="5372100"/>
          <p14:tracePt t="10170" x="2203450" y="5327650"/>
          <p14:tracePt t="10186" x="2159000" y="5276850"/>
          <p14:tracePt t="10203" x="2101850" y="5238750"/>
          <p14:tracePt t="10219" x="2025650" y="5200650"/>
          <p14:tracePt t="10236" x="1949450" y="5162550"/>
          <p14:tracePt t="10253" x="1828800" y="5124450"/>
          <p14:tracePt t="10270" x="1771650" y="5111750"/>
          <p14:tracePt t="10286" x="1714500" y="5111750"/>
          <p14:tracePt t="10304" x="1663700" y="5111750"/>
          <p14:tracePt t="10319" x="1612900" y="5111750"/>
          <p14:tracePt t="10336" x="1555750" y="5124450"/>
          <p14:tracePt t="10353" x="1479550" y="5156200"/>
          <p14:tracePt t="10370" x="1397000" y="5207000"/>
          <p14:tracePt t="10386" x="1339850" y="5251450"/>
          <p14:tracePt t="10403" x="1270000" y="5308600"/>
          <p14:tracePt t="10419" x="1231900" y="5353050"/>
          <p14:tracePt t="10436" x="1206500" y="5384800"/>
          <p14:tracePt t="10453" x="1193800" y="5429250"/>
          <p14:tracePt t="10470" x="1193800" y="5461000"/>
          <p14:tracePt t="10486" x="1193800" y="5492750"/>
          <p14:tracePt t="10503" x="1193800" y="5524500"/>
          <p14:tracePt t="10520" x="1212850" y="5556250"/>
          <p14:tracePt t="10537" x="1231900" y="5588000"/>
          <p14:tracePt t="10552" x="1250950" y="5626100"/>
          <p14:tracePt t="10570" x="1270000" y="5657850"/>
          <p14:tracePt t="10586" x="1289050" y="5683250"/>
          <p14:tracePt t="10603" x="1314450" y="5708650"/>
          <p14:tracePt t="10619" x="1339850" y="5734050"/>
          <p14:tracePt t="10636" x="1371600" y="5753100"/>
          <p14:tracePt t="10653" x="1416050" y="5772150"/>
          <p14:tracePt t="10670" x="1441450" y="5784850"/>
          <p14:tracePt t="10686" x="1473200" y="5803900"/>
          <p14:tracePt t="10703" x="1511300" y="5810250"/>
          <p14:tracePt t="10719" x="1555750" y="5810250"/>
          <p14:tracePt t="10736" x="1600200" y="5816600"/>
          <p14:tracePt t="10753" x="1651000" y="5816600"/>
          <p14:tracePt t="10770" x="1701800" y="5816600"/>
          <p14:tracePt t="10786" x="1765300" y="5816600"/>
          <p14:tracePt t="10803" x="1816100" y="5816600"/>
          <p14:tracePt t="10819" x="1854200" y="5816600"/>
          <p14:tracePt t="10836" x="1892300" y="5810250"/>
          <p14:tracePt t="10853" x="1930400" y="5810250"/>
          <p14:tracePt t="10870" x="1949450" y="5803900"/>
          <p14:tracePt t="10886" x="1968500" y="5797550"/>
          <p14:tracePt t="10903" x="1987550" y="5797550"/>
          <p14:tracePt t="10919" x="1993900" y="5791200"/>
          <p14:tracePt t="10956" x="2000250" y="5791200"/>
          <p14:tracePt t="11309" x="2012950" y="5784850"/>
          <p14:tracePt t="11317" x="2025650" y="5778500"/>
          <p14:tracePt t="11321" x="2076450" y="5759450"/>
          <p14:tracePt t="11337" x="2120900" y="5740400"/>
          <p14:tracePt t="11353" x="2152650" y="5721350"/>
          <p14:tracePt t="11369" x="2184400" y="5695950"/>
          <p14:tracePt t="11387" x="2216150" y="5670550"/>
          <p14:tracePt t="11403" x="2228850" y="5645150"/>
          <p14:tracePt t="11420" x="2241550" y="5588000"/>
          <p14:tracePt t="11436" x="2247900" y="5524500"/>
          <p14:tracePt t="11453" x="2241550" y="5410200"/>
          <p14:tracePt t="11470" x="2222500" y="5365750"/>
          <p14:tracePt t="11486" x="2197100" y="5314950"/>
          <p14:tracePt t="11503" x="2159000" y="5276850"/>
          <p14:tracePt t="11520" x="2127250" y="5245100"/>
          <p14:tracePt t="11536" x="2101850" y="5226050"/>
          <p14:tracePt t="11553" x="2076450" y="5213350"/>
          <p14:tracePt t="11569" x="2032000" y="5200650"/>
          <p14:tracePt t="11586" x="1987550" y="5187950"/>
          <p14:tracePt t="11602" x="1949450" y="5181600"/>
          <p14:tracePt t="11620" x="1885950" y="5168900"/>
          <p14:tracePt t="11636" x="1809750" y="5162550"/>
          <p14:tracePt t="11653" x="1695450" y="5162550"/>
          <p14:tracePt t="11670" x="1631950" y="5162550"/>
          <p14:tracePt t="11687" x="1562100" y="5162550"/>
          <p14:tracePt t="11703" x="1504950" y="5168900"/>
          <p14:tracePt t="11720" x="1441450" y="5187950"/>
          <p14:tracePt t="11736" x="1371600" y="5232400"/>
          <p14:tracePt t="11753" x="1308100" y="5276850"/>
          <p14:tracePt t="11769" x="1244600" y="5334000"/>
          <p14:tracePt t="11786" x="1206500" y="5378450"/>
          <p14:tracePt t="11803" x="1174750" y="5422900"/>
          <p14:tracePt t="11820" x="1162050" y="5473700"/>
          <p14:tracePt t="11836" x="1162050" y="5518150"/>
          <p14:tracePt t="11853" x="1162050" y="5575300"/>
          <p14:tracePt t="11870" x="1187450" y="5607050"/>
          <p14:tracePt t="11886" x="1238250" y="5664200"/>
          <p14:tracePt t="11903" x="1282700" y="5715000"/>
          <p14:tracePt t="11920" x="1327150" y="5765800"/>
          <p14:tracePt t="11936" x="1358900" y="5797550"/>
          <p14:tracePt t="11953" x="1390650" y="5822950"/>
          <p14:tracePt t="11969" x="1422400" y="5842000"/>
          <p14:tracePt t="11986" x="1441450" y="5854700"/>
          <p14:tracePt t="12003" x="1460500" y="5867400"/>
          <p14:tracePt t="12020" x="1492250" y="5880100"/>
          <p14:tracePt t="12036" x="1517650" y="5892800"/>
          <p14:tracePt t="12053" x="1555750" y="5899150"/>
          <p14:tracePt t="12070" x="1606550" y="5911850"/>
          <p14:tracePt t="12087" x="1657350" y="5930900"/>
          <p14:tracePt t="12103" x="1695450" y="5930900"/>
          <p14:tracePt t="12120" x="1727200" y="5930900"/>
          <p14:tracePt t="12136" x="1771650" y="5930900"/>
          <p14:tracePt t="12153" x="1809750" y="5930900"/>
          <p14:tracePt t="12169" x="1854200" y="5930900"/>
          <p14:tracePt t="12186" x="1885950" y="5930900"/>
          <p14:tracePt t="12203" x="1911350" y="5924550"/>
          <p14:tracePt t="12220" x="1936750" y="5918200"/>
          <p14:tracePt t="12236" x="1968500" y="5911850"/>
          <p14:tracePt t="12236" x="1981200" y="5905500"/>
          <p14:tracePt t="12254" x="2012950" y="5899150"/>
          <p14:tracePt t="12270" x="2051050" y="5892800"/>
          <p14:tracePt t="12286" x="2089150" y="5886450"/>
          <p14:tracePt t="12303" x="2127250" y="5880100"/>
          <p14:tracePt t="12320" x="2152650" y="5873750"/>
          <p14:tracePt t="12336" x="2184400" y="5867400"/>
          <p14:tracePt t="12353" x="2216150" y="5854700"/>
          <p14:tracePt t="12369" x="2235200" y="5848350"/>
          <p14:tracePt t="12386" x="2260600" y="5822950"/>
          <p14:tracePt t="12403" x="2292350" y="5803900"/>
          <p14:tracePt t="12420" x="2324100" y="5759450"/>
          <p14:tracePt t="12436" x="2343150" y="5702300"/>
          <p14:tracePt t="12436" x="2343150" y="5676900"/>
          <p14:tracePt t="12454" x="2349500" y="5651500"/>
          <p14:tracePt t="12470" x="2349500" y="5613400"/>
          <p14:tracePt t="12486" x="2343150" y="5581650"/>
          <p14:tracePt t="12503" x="2324100" y="5543550"/>
          <p14:tracePt t="12519" x="2311400" y="5524500"/>
          <p14:tracePt t="12536" x="2286000" y="5499100"/>
          <p14:tracePt t="12553" x="2254250" y="5467350"/>
          <p14:tracePt t="12569" x="2235200" y="5448300"/>
          <p14:tracePt t="12587" x="2203450" y="5435600"/>
          <p14:tracePt t="12603" x="2165350" y="5416550"/>
          <p14:tracePt t="12619" x="2120900" y="5403850"/>
          <p14:tracePt t="12635" x="2000250" y="5365750"/>
          <p14:tracePt t="12654" x="1892300" y="5340350"/>
          <p14:tracePt t="12670" x="1784350" y="5314950"/>
          <p14:tracePt t="12686" x="1676400" y="5302250"/>
          <p14:tracePt t="12703" x="1574800" y="5295900"/>
          <p14:tracePt t="12719" x="1492250" y="5295900"/>
          <p14:tracePt t="12736" x="1447800" y="5295900"/>
          <p14:tracePt t="12753" x="1416050" y="5302250"/>
          <p14:tracePt t="12769" x="1390650" y="5314950"/>
          <p14:tracePt t="12786" x="1371600" y="5321300"/>
          <p14:tracePt t="12803" x="1358900" y="5334000"/>
          <p14:tracePt t="12819" x="1352550" y="5353050"/>
          <p14:tracePt t="12836" x="1346200" y="5372100"/>
          <p14:tracePt t="12836" x="1339850" y="5391150"/>
          <p14:tracePt t="12854" x="1333500" y="5416550"/>
          <p14:tracePt t="12870" x="1327150" y="5448300"/>
          <p14:tracePt t="12886" x="1327150" y="5480050"/>
          <p14:tracePt t="12903" x="1327150" y="5511800"/>
          <p14:tracePt t="12919" x="1327150" y="5537200"/>
          <p14:tracePt t="12936" x="1327150" y="5562600"/>
          <p14:tracePt t="12953" x="1333500" y="5575300"/>
          <p14:tracePt t="12969" x="1339850" y="5581650"/>
          <p14:tracePt t="12986" x="1352550" y="5594350"/>
          <p14:tracePt t="13004" x="1365250" y="5613400"/>
          <p14:tracePt t="13020" x="1371600" y="5619750"/>
          <p14:tracePt t="13037" x="1384300" y="5638800"/>
          <p14:tracePt t="13053" x="1397000" y="5651500"/>
          <p14:tracePt t="13070" x="1409700" y="5664200"/>
          <p14:tracePt t="13087" x="1422400" y="5676900"/>
          <p14:tracePt t="13103" x="1441450" y="5683250"/>
          <p14:tracePt t="13120" x="1466850" y="5695950"/>
          <p14:tracePt t="13136" x="1485900" y="5702300"/>
          <p14:tracePt t="13153" x="1511300" y="5702300"/>
          <p14:tracePt t="13170" x="1530350" y="5702300"/>
          <p14:tracePt t="13186" x="1562100" y="5708650"/>
          <p14:tracePt t="13203" x="1587500" y="5715000"/>
          <p14:tracePt t="13219" x="1606550" y="5715000"/>
          <p14:tracePt t="13236" x="1625600" y="5715000"/>
          <p14:tracePt t="13252" x="1644650" y="5715000"/>
          <p14:tracePt t="13270" x="1651000" y="5715000"/>
          <p14:tracePt t="13285" x="1657350" y="5715000"/>
          <p14:tracePt t="13302" x="1663700" y="5715000"/>
          <p14:tracePt t="13319" x="1676400" y="5715000"/>
          <p14:tracePt t="13335" x="1689100" y="5715000"/>
          <p14:tracePt t="13352" x="1701800" y="5715000"/>
          <p14:tracePt t="13369" x="1708150" y="5715000"/>
          <p14:tracePt t="13385" x="1720850" y="5715000"/>
          <p14:tracePt t="13402" x="1727200" y="5715000"/>
          <p14:tracePt t="13419" x="1733550" y="5715000"/>
          <p14:tracePt t="13453" x="1739900" y="5715000"/>
          <p14:tracePt t="13485" x="1746250" y="5715000"/>
          <p14:tracePt t="13495" x="1752600" y="5715000"/>
          <p14:tracePt t="13503" x="1752600" y="5708650"/>
          <p14:tracePt t="13504" x="1758950" y="5708650"/>
          <p14:tracePt t="13519" x="1758950" y="5702300"/>
          <p14:tracePt t="13573" x="1765300" y="5702300"/>
          <p14:tracePt t="14709" x="1771650" y="5702300"/>
          <p14:tracePt t="14717" x="1784350" y="5702300"/>
          <p14:tracePt t="14719" x="1854200" y="5695950"/>
          <p14:tracePt t="14736" x="1943100" y="5695950"/>
          <p14:tracePt t="14754" x="2012950" y="5695950"/>
          <p14:tracePt t="14770" x="2082800" y="5695950"/>
          <p14:tracePt t="14802" x="2139950" y="5695950"/>
          <p14:tracePt t="14803" x="2178050" y="5695950"/>
          <p14:tracePt t="14820" x="2222500" y="5683250"/>
          <p14:tracePt t="14836" x="2260600" y="5676900"/>
          <p14:tracePt t="14836" x="2292350" y="5670550"/>
          <p14:tracePt t="14854" x="2330450" y="5670550"/>
          <p14:tracePt t="14870" x="2387600" y="5664200"/>
          <p14:tracePt t="14886" x="2432050" y="5657850"/>
          <p14:tracePt t="14902" x="2470150" y="5645150"/>
          <p14:tracePt t="14920" x="2508250" y="5645150"/>
          <p14:tracePt t="14936" x="2527300" y="5645150"/>
          <p14:tracePt t="14953" x="2540000" y="5638800"/>
          <p14:tracePt t="14969" x="2546350" y="5632450"/>
          <p14:tracePt t="15045" x="2552700" y="5632450"/>
          <p14:tracePt t="15053" x="2559050" y="5632450"/>
          <p14:tracePt t="15054" x="2559050" y="5626100"/>
          <p14:tracePt t="15070" x="2565400" y="5613400"/>
          <p14:tracePt t="15086" x="2565400" y="5607050"/>
          <p14:tracePt t="15103" x="2565400" y="5588000"/>
          <p14:tracePt t="15120" x="2565400" y="5568950"/>
          <p14:tracePt t="15136" x="2565400" y="5537200"/>
          <p14:tracePt t="15153" x="2565400" y="5524500"/>
          <p14:tracePt t="15169" x="2565400" y="5511800"/>
          <p14:tracePt t="15186" x="2565400" y="5499100"/>
          <p14:tracePt t="15203" x="2565400" y="5492750"/>
          <p14:tracePt t="15219" x="2552700" y="5473700"/>
          <p14:tracePt t="16165" x="2552700" y="5461000"/>
          <p14:tracePt t="16171" x="2552700" y="5448300"/>
          <p14:tracePt t="16186" x="2546350" y="5441950"/>
          <p14:tracePt t="16187" x="2546350" y="5422900"/>
          <p14:tracePt t="16204" x="2540000" y="5422900"/>
          <p14:tracePt t="16220" x="2540000" y="5410200"/>
          <p14:tracePt t="17021" x="2540000" y="5403850"/>
          <p14:tracePt t="17021" x="2546350" y="5403850"/>
          <p14:tracePt t="17037" x="2559050" y="5403850"/>
          <p14:tracePt t="17045" x="2578100" y="5403850"/>
          <p14:tracePt t="17062" x="2603500" y="5403850"/>
          <p14:tracePt t="17063" x="2609850" y="5403850"/>
          <p14:tracePt t="17071" x="2641600" y="5403850"/>
          <p14:tracePt t="17086" x="2660650" y="5403850"/>
          <p14:tracePt t="17102" x="2705100" y="5416550"/>
          <p14:tracePt t="17119" x="2768600" y="5435600"/>
          <p14:tracePt t="17137" x="2844800" y="5454650"/>
          <p14:tracePt t="17153" x="2940050" y="5467350"/>
          <p14:tracePt t="17170" x="3048000" y="5480050"/>
          <p14:tracePt t="17186" x="3136900" y="5492750"/>
          <p14:tracePt t="17203" x="3206750" y="5505450"/>
          <p14:tracePt t="17219" x="3244850" y="5505450"/>
          <p14:tracePt t="17236" x="3295650" y="5511800"/>
          <p14:tracePt t="17253" x="3314700" y="5518150"/>
          <p14:tracePt t="17270" x="3327400" y="5518150"/>
          <p14:tracePt t="17286" x="3352800" y="5524500"/>
          <p14:tracePt t="17302" x="3378200" y="5524500"/>
          <p14:tracePt t="17319" x="3403600" y="5524500"/>
          <p14:tracePt t="17336" x="3435350" y="5524500"/>
          <p14:tracePt t="17352" x="3460750" y="5524500"/>
          <p14:tracePt t="17369" x="3492500" y="5524500"/>
          <p14:tracePt t="17386" x="3511550" y="5524500"/>
          <p14:tracePt t="17403" x="3530600" y="5524500"/>
          <p14:tracePt t="17419" x="3549650" y="5524500"/>
          <p14:tracePt t="17436" x="3575050" y="5524500"/>
          <p14:tracePt t="17452" x="3613150" y="5524500"/>
          <p14:tracePt t="17485" x="3632200" y="5524500"/>
          <p14:tracePt t="17486" x="3657600" y="5524500"/>
          <p14:tracePt t="17503" x="3695700" y="5524500"/>
          <p14:tracePt t="17519" x="3740150" y="5524500"/>
          <p14:tracePt t="17536" x="3784600" y="5524500"/>
          <p14:tracePt t="17553" x="3841750" y="5518150"/>
          <p14:tracePt t="17569" x="3873500" y="5518150"/>
          <p14:tracePt t="17586" x="3917950" y="5505450"/>
          <p14:tracePt t="17603" x="3943350" y="5505450"/>
          <p14:tracePt t="17619" x="3962400" y="5499100"/>
          <p14:tracePt t="17636" x="3987800" y="5499100"/>
          <p14:tracePt t="17636" x="4000500" y="5499100"/>
          <p14:tracePt t="17654" x="4025900" y="5492750"/>
          <p14:tracePt t="17670" x="4044950" y="5492750"/>
          <p14:tracePt t="17686" x="4070350" y="5486400"/>
          <p14:tracePt t="17703" x="4114800" y="5480050"/>
          <p14:tracePt t="17719" x="4210050" y="5473700"/>
          <p14:tracePt t="17736" x="4292600" y="5473700"/>
          <p14:tracePt t="17752" x="4324350" y="5473700"/>
          <p14:tracePt t="17769" x="4356100" y="5473700"/>
          <p14:tracePt t="17786" x="4368800" y="5473700"/>
          <p14:tracePt t="17803" x="4400550" y="5473700"/>
          <p14:tracePt t="17819" x="4438650" y="5473700"/>
          <p14:tracePt t="17836" x="4464050" y="5473700"/>
          <p14:tracePt t="17852" x="4502150" y="5467350"/>
          <p14:tracePt t="17870" x="4527550" y="5467350"/>
          <p14:tracePt t="17886" x="4559300" y="5467350"/>
          <p14:tracePt t="17903" x="4597400" y="5467350"/>
          <p14:tracePt t="17919" x="4629150" y="5467350"/>
          <p14:tracePt t="17936" x="4654550" y="5467350"/>
          <p14:tracePt t="17952" x="4686300" y="5467350"/>
          <p14:tracePt t="17970" x="4711700" y="5467350"/>
          <p14:tracePt t="17987" x="4743450" y="5467350"/>
          <p14:tracePt t="18003" x="4781550" y="5467350"/>
          <p14:tracePt t="18018" x="4819650" y="5467350"/>
          <p14:tracePt t="18035" x="4845050" y="5467350"/>
          <p14:tracePt t="18052" x="4883150" y="5467350"/>
          <p14:tracePt t="18068" x="4921250" y="5467350"/>
          <p14:tracePt t="18085" x="4940300" y="5467350"/>
          <p14:tracePt t="18102" x="4965700" y="5461000"/>
          <p14:tracePt t="18118" x="4984750" y="5454650"/>
          <p14:tracePt t="18135" x="5003800" y="5454650"/>
          <p14:tracePt t="18153" x="5022850" y="5454650"/>
          <p14:tracePt t="18168" x="5041900" y="5454650"/>
          <p14:tracePt t="18185" x="5060950" y="5454650"/>
          <p14:tracePt t="18202" x="5086350" y="5454650"/>
          <p14:tracePt t="18218" x="5111750" y="5454650"/>
          <p14:tracePt t="18235" x="5124450" y="5454650"/>
          <p14:tracePt t="18251" x="5143500" y="5454650"/>
          <p14:tracePt t="18268" x="5156200" y="5454650"/>
          <p14:tracePt t="18286" x="5175250" y="5454650"/>
          <p14:tracePt t="18303" x="5194300" y="5454650"/>
          <p14:tracePt t="18320" x="5213350" y="5454650"/>
          <p14:tracePt t="18336" x="5238750" y="5454650"/>
          <p14:tracePt t="18353" x="5270500" y="5454650"/>
          <p14:tracePt t="18369" x="5308600" y="5454650"/>
          <p14:tracePt t="18386" x="5346700" y="5454650"/>
          <p14:tracePt t="18402" x="5384800" y="5454650"/>
          <p14:tracePt t="18419" x="5422900" y="5454650"/>
          <p14:tracePt t="18435" x="5454650" y="5454650"/>
          <p14:tracePt t="18452" x="5492750" y="5454650"/>
          <p14:tracePt t="18468" x="5530850" y="5454650"/>
          <p14:tracePt t="18485" x="5562600" y="5454650"/>
          <p14:tracePt t="18501" x="5594350" y="5454650"/>
          <p14:tracePt t="18520" x="5626100" y="5454650"/>
          <p14:tracePt t="18536" x="5657850" y="5454650"/>
          <p14:tracePt t="18552" x="5676900" y="5454650"/>
          <p14:tracePt t="18569" x="5695950" y="5454650"/>
          <p14:tracePt t="18586" x="5715000" y="5454650"/>
          <p14:tracePt t="18602" x="5753100" y="5454650"/>
          <p14:tracePt t="18620" x="5772150" y="5454650"/>
          <p14:tracePt t="18636" x="5791200" y="5454650"/>
          <p14:tracePt t="18653" x="5797550" y="5454650"/>
          <p14:tracePt t="18670" x="5803900" y="5454650"/>
          <p14:tracePt t="18686" x="5810250" y="5454650"/>
          <p14:tracePt t="19229" x="5835650" y="5448300"/>
          <p14:tracePt t="19245" x="5930900" y="5448300"/>
          <p14:tracePt t="19253" x="5988050" y="5448300"/>
          <p14:tracePt t="19254" x="6115050" y="5448300"/>
          <p14:tracePt t="19270" x="6210300" y="5448300"/>
          <p14:tracePt t="19286" x="6273800" y="5448300"/>
          <p14:tracePt t="19302" x="6299200" y="5448300"/>
          <p14:tracePt t="19319" x="6311900" y="5448300"/>
          <p14:tracePt t="20383" x="6305550" y="5448300"/>
          <p14:tracePt t="20400" x="6299200" y="5448300"/>
          <p14:tracePt t="20423" x="6292850" y="5448300"/>
          <p14:tracePt t="20439" x="6286500" y="5448300"/>
          <p14:tracePt t="20455" x="6267450" y="5448300"/>
          <p14:tracePt t="20463" x="6261100" y="5448300"/>
          <p14:tracePt t="20472" x="6229350" y="5448300"/>
          <p14:tracePt t="20488" x="6197600" y="5448300"/>
          <p14:tracePt t="20505" x="6153150" y="5448300"/>
          <p14:tracePt t="20521" x="6089650" y="5448300"/>
          <p14:tracePt t="20538" x="6026150" y="5448300"/>
          <p14:tracePt t="20554" x="5969000" y="5448300"/>
          <p14:tracePt t="20571" x="5911850" y="5448300"/>
          <p14:tracePt t="20588" x="5873750" y="5448300"/>
          <p14:tracePt t="20605" x="5835650" y="5448300"/>
          <p14:tracePt t="20621" x="5810250" y="5448300"/>
          <p14:tracePt t="20638" x="5797550" y="5448300"/>
          <p14:tracePt t="20638" x="5791200" y="5448300"/>
          <p14:tracePt t="20655" x="5784850" y="5448300"/>
          <p14:tracePt t="21103" x="5791200" y="5448300"/>
          <p14:tracePt t="21119" x="5797550" y="5448300"/>
          <p14:tracePt t="21135" x="5803900" y="5448300"/>
          <p14:tracePt t="21143" x="5810250" y="5448300"/>
          <p14:tracePt t="21163" x="5816600" y="5448300"/>
          <p14:tracePt t="21175" x="5822950" y="5448300"/>
          <p14:tracePt t="21183" x="5829300" y="5448300"/>
          <p14:tracePt t="21189" x="5842000" y="5448300"/>
          <p14:tracePt t="21204" x="5854700" y="5448300"/>
          <p14:tracePt t="21221" x="5867400" y="5448300"/>
          <p14:tracePt t="21238" x="5873750" y="5448300"/>
          <p14:tracePt t="21254" x="5892800" y="5448300"/>
          <p14:tracePt t="21272" x="5911850" y="5448300"/>
          <p14:tracePt t="21288" x="5930900" y="5448300"/>
          <p14:tracePt t="21304" x="5943600" y="5448300"/>
          <p14:tracePt t="21321" x="5956300" y="5448300"/>
          <p14:tracePt t="21338" x="5975350" y="5448300"/>
          <p14:tracePt t="21355" x="5988050" y="5448300"/>
          <p14:tracePt t="21371" x="6007100" y="5448300"/>
          <p14:tracePt t="21388" x="6013450" y="5448300"/>
          <p14:tracePt t="21404" x="6026150" y="5448300"/>
          <p14:tracePt t="21421" x="6032500" y="5448300"/>
          <p14:tracePt t="21437" x="6045200" y="5448300"/>
          <p14:tracePt t="21455" x="6051550" y="5448300"/>
          <p14:tracePt t="21471" x="6057900" y="5448300"/>
          <p14:tracePt t="21488" x="6064250" y="5448300"/>
          <p14:tracePt t="21504" x="6070600" y="5448300"/>
          <p14:tracePt t="21543" x="6076950" y="5448300"/>
          <p14:tracePt t="21583" x="6083300" y="5448300"/>
          <p14:tracePt t="21623" x="6089650" y="5448300"/>
          <p14:tracePt t="21630" x="6089650" y="5441950"/>
          <p14:tracePt t="24630" x="6083300" y="5435600"/>
          <p14:tracePt t="24647" x="6064250" y="5429250"/>
          <p14:tracePt t="24654" x="6057900" y="5429250"/>
          <p14:tracePt t="24655" x="6051550" y="5429250"/>
          <p14:tracePt t="24672" x="6045200" y="5429250"/>
          <p14:tracePt t="24711" x="6038850" y="5422900"/>
          <p14:tracePt t="25654" x="6032500" y="5422900"/>
          <p14:tracePt t="25662" x="6026150" y="5422900"/>
          <p14:tracePt t="25677" x="6013450" y="5416550"/>
          <p14:tracePt t="25689" x="6000750" y="5416550"/>
          <p14:tracePt t="25689" x="5962650" y="5416550"/>
          <p14:tracePt t="25705" x="5905500" y="5410200"/>
          <p14:tracePt t="25722" x="5822950" y="5410200"/>
          <p14:tracePt t="25737" x="5702300" y="5410200"/>
          <p14:tracePt t="25754" x="5568950" y="5410200"/>
          <p14:tracePt t="25771" x="5416550" y="5410200"/>
          <p14:tracePt t="25788" x="5251450" y="5410200"/>
          <p14:tracePt t="25804" x="5080000" y="5410200"/>
          <p14:tracePt t="25821" x="4921250" y="5410200"/>
          <p14:tracePt t="25837" x="4724400" y="5410200"/>
          <p14:tracePt t="25855" x="4591050" y="5422900"/>
          <p14:tracePt t="25871" x="4476750" y="5441950"/>
          <p14:tracePt t="25887" x="4356100" y="5454650"/>
          <p14:tracePt t="25904" x="4248150" y="5467350"/>
          <p14:tracePt t="25921" x="4140200" y="5486400"/>
          <p14:tracePt t="25937" x="4051300" y="5505450"/>
          <p14:tracePt t="25954" x="3962400" y="5524500"/>
          <p14:tracePt t="25970" x="3873500" y="5549900"/>
          <p14:tracePt t="25987" x="3803650" y="5562600"/>
          <p14:tracePt t="26003" x="3740150" y="5568950"/>
          <p14:tracePt t="26021" x="3689350" y="5575300"/>
          <p14:tracePt t="26037" x="3638550" y="5581650"/>
          <p14:tracePt t="26037" x="3619500" y="5581650"/>
          <p14:tracePt t="26055" x="3581400" y="5594350"/>
          <p14:tracePt t="26071" x="3536950" y="5600700"/>
          <p14:tracePt t="26088" x="3498850" y="5600700"/>
          <p14:tracePt t="26104" x="3454400" y="5613400"/>
          <p14:tracePt t="26121" x="3403600" y="5619750"/>
          <p14:tracePt t="26137" x="3352800" y="5626100"/>
          <p14:tracePt t="26154" x="3276600" y="5638800"/>
          <p14:tracePt t="26171" x="3213100" y="5651500"/>
          <p14:tracePt t="26187" x="3155950" y="5657850"/>
          <p14:tracePt t="26204" x="3098800" y="5676900"/>
          <p14:tracePt t="26221" x="3073400" y="5683250"/>
          <p14:tracePt t="26238" x="3035300" y="5689600"/>
          <p14:tracePt t="26255" x="3003550" y="5702300"/>
          <p14:tracePt t="26272" x="2971800" y="5708650"/>
          <p14:tracePt t="26288" x="2940050" y="5721350"/>
          <p14:tracePt t="26304" x="2921000" y="5727700"/>
          <p14:tracePt t="26320" x="2889250" y="5734050"/>
          <p14:tracePt t="26338" x="2870200" y="5746750"/>
          <p14:tracePt t="26354" x="2857500" y="5746750"/>
          <p14:tracePt t="26371" x="2838450" y="5753100"/>
          <p14:tracePt t="26387" x="2825750" y="5759450"/>
          <p14:tracePt t="26404" x="2813050" y="5759450"/>
          <p14:tracePt t="26421" x="2800350" y="5759450"/>
          <p14:tracePt t="26437" x="2774950" y="5765800"/>
          <p14:tracePt t="26454" x="2730500" y="5772150"/>
          <p14:tracePt t="26471" x="2717800" y="5772150"/>
          <p14:tracePt t="26488" x="2705100" y="5772150"/>
          <p14:tracePt t="26743" x="2711450" y="5772150"/>
          <p14:tracePt t="26763" x="2717800" y="5772150"/>
          <p14:tracePt t="26774" x="2730500" y="5772150"/>
          <p14:tracePt t="26790" x="2736850" y="5772150"/>
          <p14:tracePt t="26790" x="2743200" y="5772150"/>
          <p14:tracePt t="26806" x="2749550" y="5772150"/>
          <p14:tracePt t="26807" x="2755900" y="5772150"/>
          <p14:tracePt t="26821" x="2768600" y="5772150"/>
          <p14:tracePt t="26838" x="2781300" y="5772150"/>
          <p14:tracePt t="26854" x="2794000" y="5772150"/>
          <p14:tracePt t="26872" x="2806700" y="5772150"/>
          <p14:tracePt t="26887" x="2813050" y="5772150"/>
          <p14:tracePt t="26904" x="2819400" y="5772150"/>
          <p14:tracePt t="26920" x="2832100" y="5772150"/>
          <p14:tracePt t="26938" x="2844800" y="5772150"/>
          <p14:tracePt t="26954" x="2870200" y="5772150"/>
          <p14:tracePt t="26971" x="2889250" y="5772150"/>
          <p14:tracePt t="26987" x="2914650" y="5772150"/>
          <p14:tracePt t="27005" x="2946400" y="5772150"/>
          <p14:tracePt t="27021" x="2978150" y="5772150"/>
          <p14:tracePt t="27038" x="3009900" y="5772150"/>
          <p14:tracePt t="27054" x="3048000" y="5772150"/>
          <p14:tracePt t="27071" x="3086100" y="5772150"/>
          <p14:tracePt t="27088" x="3117850" y="5772150"/>
          <p14:tracePt t="27104" x="3136900" y="5772150"/>
          <p14:tracePt t="27121" x="3143250" y="5772150"/>
          <p14:tracePt t="27138" x="3168650" y="5772150"/>
          <p14:tracePt t="27154" x="3206750" y="5772150"/>
          <p14:tracePt t="27172" x="3232150" y="5765800"/>
          <p14:tracePt t="27188" x="3257550" y="5765800"/>
          <p14:tracePt t="27204" x="3263900" y="5765800"/>
          <p14:tracePt t="27220" x="3276600" y="5759450"/>
          <p14:tracePt t="27238" x="3282950" y="5759450"/>
          <p14:tracePt t="27254" x="3302000" y="5759450"/>
          <p14:tracePt t="27272" x="3314700" y="5759450"/>
          <p14:tracePt t="27287" x="3333750" y="5759450"/>
          <p14:tracePt t="27304" x="3359150" y="5759450"/>
          <p14:tracePt t="27321" x="3384550" y="5753100"/>
          <p14:tracePt t="27337" x="3409950" y="5753100"/>
          <p14:tracePt t="27354" x="3422650" y="5753100"/>
          <p14:tracePt t="27371" x="3435350" y="5753100"/>
          <p14:tracePt t="27387" x="3448050" y="5753100"/>
          <p14:tracePt t="27404" x="3460750" y="5753100"/>
          <p14:tracePt t="27421" x="3473450" y="5753100"/>
          <p14:tracePt t="27438" x="3486150" y="5753100"/>
          <p14:tracePt t="27454" x="3524250" y="5753100"/>
          <p14:tracePt t="27471" x="3543300" y="5753100"/>
          <p14:tracePt t="27487" x="3575050" y="5753100"/>
          <p14:tracePt t="27504" x="3613150" y="5753100"/>
          <p14:tracePt t="27521" x="3644900" y="5753100"/>
          <p14:tracePt t="27537" x="3689350" y="5753100"/>
          <p14:tracePt t="27554" x="3733800" y="5753100"/>
          <p14:tracePt t="27571" x="3790950" y="5753100"/>
          <p14:tracePt t="27588" x="3841750" y="5753100"/>
          <p14:tracePt t="27604" x="3911600" y="5753100"/>
          <p14:tracePt t="27620" x="3981450" y="5753100"/>
          <p14:tracePt t="27637" x="4044950" y="5753100"/>
          <p14:tracePt t="27654" x="4127500" y="5753100"/>
          <p14:tracePt t="27671" x="4171950" y="5753100"/>
          <p14:tracePt t="27687" x="4210050" y="5753100"/>
          <p14:tracePt t="27704" x="4241800" y="5753100"/>
          <p14:tracePt t="27720" x="4286250" y="5746750"/>
          <p14:tracePt t="27737" x="4330700" y="5740400"/>
          <p14:tracePt t="27754" x="4368800" y="5734050"/>
          <p14:tracePt t="27771" x="4419600" y="5727700"/>
          <p14:tracePt t="27788" x="4451350" y="5721350"/>
          <p14:tracePt t="27804" x="4489450" y="5721350"/>
          <p14:tracePt t="27821" x="4521200" y="5721350"/>
          <p14:tracePt t="27837" x="4565650" y="5721350"/>
          <p14:tracePt t="27855" x="4597400" y="5721350"/>
          <p14:tracePt t="27871" x="4635500" y="5721350"/>
          <p14:tracePt t="27888" x="4660900" y="5721350"/>
          <p14:tracePt t="27904" x="4692650" y="5715000"/>
          <p14:tracePt t="27921" x="4718050" y="5715000"/>
          <p14:tracePt t="27937" x="4749800" y="5708650"/>
          <p14:tracePt t="27954" x="4768850" y="5708650"/>
          <p14:tracePt t="27971" x="4800600" y="5708650"/>
          <p14:tracePt t="27987" x="4819650" y="5708650"/>
          <p14:tracePt t="28004" x="4838700" y="5708650"/>
          <p14:tracePt t="28021" x="4851400" y="5708650"/>
          <p14:tracePt t="28036" x="4857750" y="5708650"/>
          <p14:tracePt t="28053" x="4876800" y="5708650"/>
          <p14:tracePt t="28071" x="4889500" y="5708650"/>
          <p14:tracePt t="28087" x="4895850" y="5708650"/>
          <p14:tracePt t="28104" x="4914900" y="5708650"/>
          <p14:tracePt t="28121" x="4933950" y="5708650"/>
          <p14:tracePt t="28137" x="4953000" y="5708650"/>
          <p14:tracePt t="28154" x="4984750" y="5708650"/>
          <p14:tracePt t="28171" x="5003800" y="5708650"/>
          <p14:tracePt t="28187" x="5010150" y="5708650"/>
          <p14:tracePt t="28238" x="5016500" y="5708650"/>
          <p14:tracePt t="28246" x="5029200" y="5708650"/>
          <p14:tracePt t="28255" x="5041900" y="5708650"/>
          <p14:tracePt t="28255" x="5054600" y="5708650"/>
          <p14:tracePt t="28271" x="5067300" y="5708650"/>
          <p14:tracePt t="28287" x="5080000" y="5708650"/>
          <p14:tracePt t="28304" x="5092700" y="5708650"/>
          <p14:tracePt t="28321" x="5105400" y="5708650"/>
          <p14:tracePt t="28337" x="5124450" y="5708650"/>
          <p14:tracePt t="28354" x="5143500" y="5708650"/>
          <p14:tracePt t="28371" x="5168900" y="5708650"/>
          <p14:tracePt t="28387" x="5194300" y="5708650"/>
          <p14:tracePt t="28404" x="5219700" y="5708650"/>
          <p14:tracePt t="28421" x="5251450" y="5708650"/>
          <p14:tracePt t="28437" x="5270500" y="5708650"/>
          <p14:tracePt t="28437" x="5283200" y="5708650"/>
          <p14:tracePt t="28455" x="5308600" y="5708650"/>
          <p14:tracePt t="28471" x="5321300" y="5708650"/>
          <p14:tracePt t="28488" x="5346700" y="5708650"/>
          <p14:tracePt t="28504" x="5359400" y="5708650"/>
          <p14:tracePt t="28521" x="5372100" y="5708650"/>
          <p14:tracePt t="28537" x="5410200" y="5708650"/>
          <p14:tracePt t="28556" x="5422900" y="5702300"/>
          <p14:tracePt t="28571" x="5441950" y="5702300"/>
          <p14:tracePt t="28588" x="5461000" y="5702300"/>
          <p14:tracePt t="28604" x="5473700" y="5695950"/>
          <p14:tracePt t="28621" x="5492750" y="5695950"/>
          <p14:tracePt t="28637" x="5505450" y="5695950"/>
          <p14:tracePt t="28637" x="5505450" y="5689600"/>
          <p14:tracePt t="28654" x="5518150" y="5689600"/>
          <p14:tracePt t="28703" x="5524500" y="5689600"/>
          <p14:tracePt t="28806" x="5530850" y="5689600"/>
          <p14:tracePt t="28815" x="5537200" y="5689600"/>
          <p14:tracePt t="28823" x="5543550" y="5689600"/>
          <p14:tracePt t="28823" x="5556250" y="5689600"/>
          <p14:tracePt t="28837" x="5588000" y="5689600"/>
          <p14:tracePt t="28855" x="5619750" y="5689600"/>
          <p14:tracePt t="28871" x="5651500" y="5689600"/>
          <p14:tracePt t="28887" x="5708650" y="5689600"/>
          <p14:tracePt t="28904" x="5753100" y="5689600"/>
          <p14:tracePt t="28921" x="5797550" y="5689600"/>
          <p14:tracePt t="28937" x="5822950" y="5689600"/>
          <p14:tracePt t="28954" x="5835650" y="5689600"/>
          <p14:tracePt t="28970" x="5842000" y="5689600"/>
          <p14:tracePt t="28987" x="5854700" y="5689600"/>
          <p14:tracePt t="29004" x="5861050" y="5689600"/>
          <p14:tracePt t="29020" x="5886450" y="5689600"/>
          <p14:tracePt t="29037" x="5905500" y="5689600"/>
          <p14:tracePt t="29054" x="5949950" y="5689600"/>
          <p14:tracePt t="29070" x="5975350" y="5689600"/>
          <p14:tracePt t="29087" x="6000750" y="5689600"/>
          <p14:tracePt t="29103" x="6026150" y="5676900"/>
          <p14:tracePt t="29120" x="6057900" y="5676900"/>
          <p14:tracePt t="29137" x="6070600" y="5676900"/>
          <p14:tracePt t="29154" x="6089650" y="5676900"/>
          <p14:tracePt t="29170" x="6108700" y="5676900"/>
          <p14:tracePt t="29187" x="6121400" y="5676900"/>
          <p14:tracePt t="29204" x="6134100" y="5676900"/>
          <p14:tracePt t="29221" x="6165850" y="5676900"/>
          <p14:tracePt t="29237" x="6235700" y="5676900"/>
          <p14:tracePt t="29255" x="6280150" y="5676900"/>
          <p14:tracePt t="29271" x="6324600" y="5676900"/>
          <p14:tracePt t="29287" x="6369050" y="5676900"/>
          <p14:tracePt t="29304" x="6413500" y="5670550"/>
          <p14:tracePt t="29321" x="6432550" y="5670550"/>
          <p14:tracePt t="29337" x="6470650" y="5670550"/>
          <p14:tracePt t="29354" x="6496050" y="5670550"/>
          <p14:tracePt t="29370" x="6521450" y="5664200"/>
          <p14:tracePt t="29387" x="6565900" y="5664200"/>
          <p14:tracePt t="29404" x="6616700" y="5664200"/>
          <p14:tracePt t="29420" x="6654800" y="5664200"/>
          <p14:tracePt t="29437" x="6705600" y="5664200"/>
          <p14:tracePt t="29455" x="6756400" y="5664200"/>
          <p14:tracePt t="29471" x="6819900" y="5664200"/>
          <p14:tracePt t="29487" x="6877050" y="5664200"/>
          <p14:tracePt t="29504" x="6927850" y="5664200"/>
          <p14:tracePt t="29521" x="6985000" y="5664200"/>
          <p14:tracePt t="29538" x="7029450" y="5651500"/>
          <p14:tracePt t="29554" x="7054850" y="5651500"/>
          <p14:tracePt t="29571" x="7073900" y="5645150"/>
          <p14:tracePt t="29587" x="7080250" y="5645150"/>
          <p14:tracePt t="29604" x="7092950" y="5645150"/>
          <p14:tracePt t="29621" x="7105650" y="5638800"/>
          <p14:tracePt t="29637" x="7118350" y="5638800"/>
          <p14:tracePt t="29656" x="7131050" y="5632450"/>
          <p14:tracePt t="29671" x="7143750" y="5632450"/>
          <p14:tracePt t="29687" x="7156450" y="5626100"/>
          <p14:tracePt t="29704" x="7169150" y="5619750"/>
          <p14:tracePt t="29720" x="7175500" y="5613400"/>
          <p14:tracePt t="29862" x="7169150" y="5613400"/>
          <p14:tracePt t="29870" x="7150100" y="5613400"/>
          <p14:tracePt t="29871" x="7080250" y="5626100"/>
          <p14:tracePt t="29887" x="6991350" y="5638800"/>
          <p14:tracePt t="29904" x="6832600" y="5664200"/>
          <p14:tracePt t="29921" x="6623050" y="5695950"/>
          <p14:tracePt t="29938" x="6254750" y="5734050"/>
          <p14:tracePt t="29954" x="6007100" y="5765800"/>
          <p14:tracePt t="29971" x="5772150" y="5797550"/>
          <p14:tracePt t="29987" x="5594350" y="5829300"/>
          <p14:tracePt t="30004" x="5397500" y="5861050"/>
          <p14:tracePt t="30021" x="5257800" y="5873750"/>
          <p14:tracePt t="30037" x="5124450" y="5892800"/>
          <p14:tracePt t="30054" x="4959350" y="5924550"/>
          <p14:tracePt t="30071" x="4851400" y="5930900"/>
          <p14:tracePt t="30087" x="4737100" y="5949950"/>
          <p14:tracePt t="30104" x="4622800" y="5969000"/>
          <p14:tracePt t="30121" x="4521200" y="5981700"/>
          <p14:tracePt t="30137" x="4451350" y="5988050"/>
          <p14:tracePt t="30153" x="4381500" y="6000750"/>
          <p14:tracePt t="30170" x="4324350" y="6007100"/>
          <p14:tracePt t="30186" x="4286250" y="6019800"/>
          <p14:tracePt t="30203" x="4241800" y="6026150"/>
          <p14:tracePt t="30220" x="4197350" y="6026150"/>
          <p14:tracePt t="30236" x="4159250" y="6032500"/>
          <p14:tracePt t="30253" x="4121150" y="6038850"/>
          <p14:tracePt t="30253" x="4108450" y="6045200"/>
          <p14:tracePt t="30270" x="4095750" y="6045200"/>
          <p14:tracePt t="30286" x="4089400" y="6045200"/>
          <p14:tracePt t="30303" x="4083050" y="6045200"/>
          <p14:tracePt t="30470" x="4089400" y="6045200"/>
          <p14:tracePt t="30478" x="4102100" y="6045200"/>
          <p14:tracePt t="30487" x="4108450" y="6045200"/>
          <p14:tracePt t="30495" x="4121150" y="6045200"/>
          <p14:tracePt t="30504" x="4133850" y="6045200"/>
          <p14:tracePt t="30520" x="4165600" y="6045200"/>
          <p14:tracePt t="30536" x="4197350" y="6045200"/>
          <p14:tracePt t="30554" x="4229100" y="6045200"/>
          <p14:tracePt t="30571" x="4260850" y="6045200"/>
          <p14:tracePt t="30587" x="4311650" y="6045200"/>
          <p14:tracePt t="30604" x="4337050" y="6045200"/>
          <p14:tracePt t="30620" x="4381500" y="6045200"/>
          <p14:tracePt t="30637" x="4457700" y="6045200"/>
          <p14:tracePt t="30655" x="4502150" y="6045200"/>
          <p14:tracePt t="30671" x="4540250" y="6045200"/>
          <p14:tracePt t="30687" x="4578350" y="6045200"/>
          <p14:tracePt t="30704" x="4610100" y="6045200"/>
          <p14:tracePt t="30720" x="4654550" y="6038850"/>
          <p14:tracePt t="30737" x="4686300" y="6038850"/>
          <p14:tracePt t="30754" x="4730750" y="6032500"/>
          <p14:tracePt t="30770" x="4768850" y="6032500"/>
          <p14:tracePt t="30786" x="4832350" y="6026150"/>
          <p14:tracePt t="30803" x="4870450" y="6026150"/>
          <p14:tracePt t="30820" x="4921250" y="6019800"/>
          <p14:tracePt t="30820" x="4933950" y="6019800"/>
          <p14:tracePt t="30839" x="4946650" y="6013450"/>
          <p14:tracePt t="30854" x="4978400" y="6007100"/>
          <p14:tracePt t="30871" x="4997450" y="6007100"/>
          <p14:tracePt t="30887" x="5016500" y="6007100"/>
          <p14:tracePt t="30903" x="5035550" y="6000750"/>
          <p14:tracePt t="30920" x="5054600" y="5994400"/>
          <p14:tracePt t="30937" x="5080000" y="5994400"/>
          <p14:tracePt t="30954" x="5092700" y="5994400"/>
          <p14:tracePt t="30970" x="5118100" y="5994400"/>
          <p14:tracePt t="30987" x="5124450" y="5988050"/>
          <p14:tracePt t="31004" x="5130800" y="5981700"/>
          <p14:tracePt t="31038" x="5137150" y="5981700"/>
          <p14:tracePt t="31422" x="5162550" y="5981700"/>
          <p14:tracePt t="31430" x="5175250" y="5981700"/>
          <p14:tracePt t="31439" x="5194300" y="5981700"/>
          <p14:tracePt t="31446" x="5226050" y="5981700"/>
          <p14:tracePt t="31455" x="5232400" y="5981700"/>
          <p14:tracePt t="31471" x="5251450" y="5981700"/>
          <p14:tracePt t="31487" x="5270500" y="5981700"/>
          <p14:tracePt t="31503" x="5289550" y="5981700"/>
          <p14:tracePt t="31521" x="5314950" y="5981700"/>
          <p14:tracePt t="31537" x="5334000" y="5981700"/>
          <p14:tracePt t="31554" x="5359400" y="5981700"/>
          <p14:tracePt t="31570" x="5378450" y="5981700"/>
          <p14:tracePt t="31587" x="5397500" y="5981700"/>
          <p14:tracePt t="31604" x="5422900" y="5981700"/>
          <p14:tracePt t="31620" x="5461000" y="5981700"/>
          <p14:tracePt t="31637" x="5486400" y="5981700"/>
          <p14:tracePt t="31637" x="5499100" y="5981700"/>
          <p14:tracePt t="31654" x="5530850" y="5981700"/>
          <p14:tracePt t="31671" x="5549900" y="5981700"/>
          <p14:tracePt t="31687" x="5575300" y="5981700"/>
          <p14:tracePt t="31704" x="5594350" y="5981700"/>
          <p14:tracePt t="31721" x="5613400" y="5981700"/>
          <p14:tracePt t="31737" x="5626100" y="5981700"/>
          <p14:tracePt t="31754" x="5638800" y="5981700"/>
          <p14:tracePt t="31770" x="5651500" y="5981700"/>
          <p14:tracePt t="31787" x="5664200" y="5981700"/>
          <p14:tracePt t="31804" x="5676900" y="5981700"/>
          <p14:tracePt t="31821" x="5683250" y="5981700"/>
          <p14:tracePt t="31837" x="5689600" y="5981700"/>
          <p14:tracePt t="31854" x="5695950" y="5981700"/>
          <p14:tracePt t="31902" x="5702300" y="5981700"/>
          <p14:tracePt t="31918" x="5715000" y="5981700"/>
          <p14:tracePt t="31929" x="5721350" y="5981700"/>
          <p14:tracePt t="31929" x="5727700" y="5981700"/>
          <p14:tracePt t="31937" x="5746750" y="5981700"/>
          <p14:tracePt t="31954" x="5759450" y="5981700"/>
          <p14:tracePt t="31970" x="5791200" y="5981700"/>
          <p14:tracePt t="31987" x="5816600" y="5981700"/>
          <p14:tracePt t="32004" x="5854700" y="5981700"/>
          <p14:tracePt t="32020" x="5911850" y="5981700"/>
          <p14:tracePt t="32037" x="5969000" y="5981700"/>
          <p14:tracePt t="32037" x="6013450" y="5981700"/>
          <p14:tracePt t="32054" x="6083300" y="5981700"/>
          <p14:tracePt t="32070" x="6172200" y="5981700"/>
          <p14:tracePt t="32087" x="6235700" y="5981700"/>
          <p14:tracePt t="32103" x="6292850" y="5981700"/>
          <p14:tracePt t="32121" x="6324600" y="5981700"/>
          <p14:tracePt t="32137" x="6343650" y="5981700"/>
          <p14:tracePt t="32154" x="6362700" y="5981700"/>
          <p14:tracePt t="32170" x="6381750" y="5981700"/>
          <p14:tracePt t="32187" x="6388100" y="5981700"/>
          <p14:tracePt t="32203" x="6400800" y="5981700"/>
          <p14:tracePt t="32221" x="6407150" y="5981700"/>
          <p14:tracePt t="32237" x="6432550" y="5981700"/>
          <p14:tracePt t="32255" x="6438900" y="5981700"/>
          <p14:tracePt t="32271" x="6445250" y="5981700"/>
          <p14:tracePt t="32287" x="6451600" y="5981700"/>
          <p14:tracePt t="33430" x="6445250" y="5981700"/>
          <p14:tracePt t="33462" x="6438900" y="5981700"/>
          <p14:tracePt t="34142" x="6426200" y="5981700"/>
          <p14:tracePt t="34150" x="6413500" y="5981700"/>
          <p14:tracePt t="34157" x="6369050" y="5962650"/>
          <p14:tracePt t="34172" x="6299200" y="5930900"/>
          <p14:tracePt t="34188" x="6159500" y="5880100"/>
          <p14:tracePt t="34205" x="6013450" y="5835650"/>
          <p14:tracePt t="34221" x="5816600" y="5784850"/>
          <p14:tracePt t="34236" x="5473700" y="5715000"/>
          <p14:tracePt t="34253" x="4991100" y="5626100"/>
          <p14:tracePt t="34271" x="4756150" y="5594350"/>
          <p14:tracePt t="34287" x="4527550" y="5556250"/>
          <p14:tracePt t="34303" x="4375150" y="5537200"/>
          <p14:tracePt t="34320" x="4235450" y="5524500"/>
          <p14:tracePt t="34337" x="4127500" y="5518150"/>
          <p14:tracePt t="34354" x="4038600" y="5518150"/>
          <p14:tracePt t="34370" x="3968750" y="5518150"/>
          <p14:tracePt t="34387" x="3898900" y="5518150"/>
          <p14:tracePt t="34404" x="3841750" y="5524500"/>
          <p14:tracePt t="34420" x="3810000" y="5524500"/>
          <p14:tracePt t="34437" x="3784600" y="5530850"/>
          <p14:tracePt t="34454" x="3771900" y="5537200"/>
          <p14:tracePt t="34470" x="3765550" y="5537200"/>
          <p14:tracePt t="34526" x="3759200" y="5537200"/>
          <p14:tracePt t="35598" x="3765550" y="5537200"/>
          <p14:tracePt t="35606" x="3778250" y="5537200"/>
          <p14:tracePt t="35613" x="3790950" y="5537200"/>
          <p14:tracePt t="35620" x="3829050" y="5537200"/>
          <p14:tracePt t="35638" x="3867150" y="5549900"/>
          <p14:tracePt t="35654" x="3924300" y="5556250"/>
          <p14:tracePt t="35671" x="4000500" y="5562600"/>
          <p14:tracePt t="35687" x="4083050" y="5568950"/>
          <p14:tracePt t="35703" x="4165600" y="5588000"/>
          <p14:tracePt t="35720" x="4229100" y="5594350"/>
          <p14:tracePt t="35737" x="4267200" y="5600700"/>
          <p14:tracePt t="35753" x="4292600" y="5600700"/>
          <p14:tracePt t="35770" x="4311650" y="5607050"/>
          <p14:tracePt t="35787" x="4324350" y="5607050"/>
          <p14:tracePt t="35804" x="4337050" y="5607050"/>
          <p14:tracePt t="35941" x="4330700" y="5613400"/>
          <p14:tracePt t="35950" x="4324350" y="5626100"/>
          <p14:tracePt t="35958" x="4311650" y="5632450"/>
          <p14:tracePt t="35966" x="4305300" y="5651500"/>
          <p14:tracePt t="35972" x="4279900" y="5676900"/>
          <p14:tracePt t="35987" x="4248150" y="5721350"/>
          <p14:tracePt t="36004" x="4222750" y="5753100"/>
          <p14:tracePt t="36020" x="4152900" y="5797550"/>
          <p14:tracePt t="36037" x="4051300" y="5854700"/>
          <p14:tracePt t="36055" x="3981450" y="5886450"/>
          <p14:tracePt t="36070" x="3917950" y="5905500"/>
          <p14:tracePt t="36087" x="3848100" y="5924550"/>
          <p14:tracePt t="36103" x="3759200" y="5943600"/>
          <p14:tracePt t="36120" x="3651250" y="5962650"/>
          <p14:tracePt t="36138" x="3543300" y="5988050"/>
          <p14:tracePt t="36153" x="3422650" y="5994400"/>
          <p14:tracePt t="36171" x="3321050" y="5994400"/>
          <p14:tracePt t="36187" x="3225800" y="5994400"/>
          <p14:tracePt t="36204" x="3155950" y="5994400"/>
          <p14:tracePt t="36220" x="3105150" y="5994400"/>
          <p14:tracePt t="36220" x="3079750" y="5994400"/>
          <p14:tracePt t="36239" x="3035300" y="5988050"/>
          <p14:tracePt t="36254" x="2984500" y="5969000"/>
          <p14:tracePt t="36271" x="2933700" y="5956300"/>
          <p14:tracePt t="36287" x="2882900" y="5937250"/>
          <p14:tracePt t="36304" x="2825750" y="5905500"/>
          <p14:tracePt t="36320" x="2794000" y="5892800"/>
          <p14:tracePt t="36337" x="2768600" y="5880100"/>
          <p14:tracePt t="36353" x="2743200" y="5867400"/>
          <p14:tracePt t="36370" x="2705100" y="5848350"/>
          <p14:tracePt t="36387" x="2673350" y="5829300"/>
          <p14:tracePt t="36404" x="2654300" y="5810250"/>
          <p14:tracePt t="36420" x="2622550" y="5784850"/>
          <p14:tracePt t="36437" x="2590800" y="5746750"/>
          <p14:tracePt t="36454" x="2578100" y="5721350"/>
          <p14:tracePt t="36471" x="2565400" y="5695950"/>
          <p14:tracePt t="36487" x="2552700" y="5664200"/>
          <p14:tracePt t="36504" x="2533650" y="5626100"/>
          <p14:tracePt t="36520" x="2527300" y="5600700"/>
          <p14:tracePt t="36537" x="2508250" y="5568950"/>
          <p14:tracePt t="36553" x="2501900" y="5543550"/>
          <p14:tracePt t="36570" x="2489200" y="5518150"/>
          <p14:tracePt t="36587" x="2482850" y="5499100"/>
          <p14:tracePt t="36603" x="2476500" y="5473700"/>
          <p14:tracePt t="36620" x="2476500" y="5454650"/>
          <p14:tracePt t="36637" x="2470150" y="5422900"/>
          <p14:tracePt t="36653" x="2470150" y="5391150"/>
          <p14:tracePt t="36671" x="2463800" y="5372100"/>
          <p14:tracePt t="36687" x="2457450" y="5340350"/>
          <p14:tracePt t="36704" x="2457450" y="5308600"/>
          <p14:tracePt t="36721" x="2457450" y="5289550"/>
          <p14:tracePt t="36737" x="2451100" y="5276850"/>
          <p14:tracePt t="36754" x="2451100" y="5257800"/>
          <p14:tracePt t="36770" x="2451100" y="5238750"/>
          <p14:tracePt t="36786" x="2451100" y="5219700"/>
          <p14:tracePt t="36804" x="2444750" y="5187950"/>
          <p14:tracePt t="36820" x="2438400" y="5162550"/>
          <p14:tracePt t="36837" x="2432050" y="5130800"/>
          <p14:tracePt t="36853" x="2419350" y="5092700"/>
          <p14:tracePt t="36871" x="2400300" y="5048250"/>
          <p14:tracePt t="36887" x="2387600" y="5003800"/>
          <p14:tracePt t="36904" x="2362200" y="4965700"/>
          <p14:tracePt t="36921" x="2343150" y="4914900"/>
          <p14:tracePt t="36937" x="2324100" y="4876800"/>
          <p14:tracePt t="36953" x="2317750" y="4838700"/>
          <p14:tracePt t="36970" x="2305050" y="4794250"/>
          <p14:tracePt t="36987" x="2298700" y="4762500"/>
          <p14:tracePt t="37004" x="2292350" y="4718050"/>
          <p14:tracePt t="37020" x="2292350" y="4660900"/>
          <p14:tracePt t="37037" x="2292350" y="4591050"/>
          <p14:tracePt t="37055" x="2292350" y="4565650"/>
          <p14:tracePt t="37071" x="2292350" y="4546600"/>
          <p14:tracePt t="37087" x="2292350" y="4527550"/>
          <p14:tracePt t="37105" x="2292350" y="4521200"/>
          <p14:tracePt t="37121" x="2292350" y="4514850"/>
          <p14:tracePt t="37138" x="2292350" y="4508500"/>
          <p14:tracePt t="37155" x="2292350" y="4502150"/>
          <p14:tracePt t="37190" x="2298700" y="4495800"/>
          <p14:tracePt t="37223" x="2298700" y="4489450"/>
          <p14:tracePt t="43110" x="2298700" y="4495800"/>
          <p14:tracePt t="43117" x="2286000" y="4527550"/>
          <p14:tracePt t="43125" x="2247900" y="4616450"/>
          <p14:tracePt t="43137" x="2197100" y="4737100"/>
          <p14:tracePt t="43154" x="2152650" y="4864100"/>
          <p14:tracePt t="43171" x="2108200" y="5003800"/>
          <p14:tracePt t="43188" x="2070100" y="5130800"/>
          <p14:tracePt t="43204" x="2044700" y="5226050"/>
          <p14:tracePt t="43221" x="2032000" y="5308600"/>
          <p14:tracePt t="43238" x="2025650" y="5334000"/>
          <p14:tracePt t="43253" x="2019300" y="5422900"/>
          <p14:tracePt t="43270" x="2019300" y="5480050"/>
          <p14:tracePt t="43287" x="2019300" y="5524500"/>
          <p14:tracePt t="43304" x="2025650" y="5568950"/>
          <p14:tracePt t="43320" x="2038350" y="5594350"/>
          <p14:tracePt t="43337" x="2051050" y="5613400"/>
          <p14:tracePt t="43353" x="2057400" y="5626100"/>
          <p14:tracePt t="43389" x="2063750" y="5626100"/>
          <p14:tracePt t="43390" x="2076450" y="5638800"/>
          <p14:tracePt t="43403" x="2101850" y="5651500"/>
          <p14:tracePt t="43420" x="2152650" y="5676900"/>
          <p14:tracePt t="43437" x="2266950" y="5708650"/>
          <p14:tracePt t="43454" x="2368550" y="5721350"/>
          <p14:tracePt t="43470" x="2482850" y="5734050"/>
          <p14:tracePt t="43486" x="2609850" y="5753100"/>
          <p14:tracePt t="43502" x="2717800" y="5765800"/>
          <p14:tracePt t="43520" x="2832100" y="5778500"/>
          <p14:tracePt t="43537" x="2933700" y="5791200"/>
          <p14:tracePt t="43553" x="3041650" y="5803900"/>
          <p14:tracePt t="43570" x="3136900" y="5810250"/>
          <p14:tracePt t="43586" x="3219450" y="5810250"/>
          <p14:tracePt t="43603" x="3276600" y="5810250"/>
          <p14:tracePt t="43620" x="3333750" y="5810250"/>
          <p14:tracePt t="43637" x="3390900" y="5810250"/>
          <p14:tracePt t="43653" x="3441700" y="5810250"/>
          <p14:tracePt t="43670" x="3460750" y="5810250"/>
          <p14:tracePt t="43686" x="3473450" y="5810250"/>
          <p14:tracePt t="43703" x="3486150" y="5816600"/>
          <p14:tracePt t="43720" x="3492500" y="5816600"/>
          <p14:tracePt t="43830" x="3473450" y="5816600"/>
          <p14:tracePt t="43837" x="3448050" y="5816600"/>
          <p14:tracePt t="43845" x="3403600" y="5816600"/>
          <p14:tracePt t="43853" x="3308350" y="5816600"/>
          <p14:tracePt t="43862" x="3238500" y="5816600"/>
          <p14:tracePt t="43870" x="3105150" y="5803900"/>
          <p14:tracePt t="43886" x="2978150" y="5778500"/>
          <p14:tracePt t="43903" x="2857500" y="5753100"/>
          <p14:tracePt t="43920" x="2774950" y="5740400"/>
          <p14:tracePt t="43936" x="2724150" y="5734050"/>
          <p14:tracePt t="43953" x="2692400" y="5727700"/>
          <p14:tracePt t="43970" x="2679700" y="5727700"/>
          <p14:tracePt t="43986" x="2673350" y="5727700"/>
          <p14:tracePt t="44165" x="2679700" y="5727700"/>
          <p14:tracePt t="44261" x="2654300" y="5727700"/>
          <p14:tracePt t="44269" x="2559050" y="5727700"/>
          <p14:tracePt t="44285" x="2425700" y="5727700"/>
          <p14:tracePt t="44295" x="2343150" y="5727700"/>
          <p14:tracePt t="44303" x="2171700" y="5727700"/>
          <p14:tracePt t="44319" x="2025650" y="5727700"/>
          <p14:tracePt t="44336" x="1936750" y="5727700"/>
          <p14:tracePt t="44353" x="1847850" y="5727700"/>
          <p14:tracePt t="44370" x="1727200" y="5721350"/>
          <p14:tracePt t="44387" x="1651000" y="5721350"/>
          <p14:tracePt t="44403" x="1587500" y="5721350"/>
          <p14:tracePt t="44421" x="1555750" y="5721350"/>
          <p14:tracePt t="44436" x="1530350" y="5721350"/>
          <p14:tracePt t="44454" x="1524000" y="5721350"/>
          <p14:tracePt t="44582" x="1530350" y="5721350"/>
          <p14:tracePt t="44589" x="1536700" y="5721350"/>
          <p14:tracePt t="44590" x="1543050" y="5721350"/>
          <p14:tracePt t="44603" x="1562100" y="5721350"/>
          <p14:tracePt t="44620" x="1587500" y="5721350"/>
          <p14:tracePt t="44636" x="1657350" y="5721350"/>
          <p14:tracePt t="44654" x="1727200" y="5727700"/>
          <p14:tracePt t="44670" x="1809750" y="5740400"/>
          <p14:tracePt t="44687" x="1898650" y="5753100"/>
          <p14:tracePt t="44703" x="1917700" y="5753100"/>
          <p14:tracePt t="44720" x="2000250" y="5759450"/>
          <p14:tracePt t="44736" x="2063750" y="5759450"/>
          <p14:tracePt t="44753" x="2114550" y="5759450"/>
          <p14:tracePt t="44770" x="2139950" y="5759450"/>
          <p14:tracePt t="44787" x="2152650" y="5759450"/>
          <p14:tracePt t="45029" x="2159000" y="5759450"/>
          <p14:tracePt t="45037" x="2171700" y="5759450"/>
          <p14:tracePt t="45045" x="2184400" y="5759450"/>
          <p14:tracePt t="45048" x="2197100" y="5759450"/>
          <p14:tracePt t="45053" x="2209800" y="5759450"/>
          <p14:tracePt t="45069" x="2254250" y="5759450"/>
          <p14:tracePt t="45085" x="2273300" y="5759450"/>
          <p14:tracePt t="45102" x="2292350" y="5759450"/>
          <p14:tracePt t="45119" x="2317750" y="5759450"/>
          <p14:tracePt t="45135" x="2336800" y="5759450"/>
          <p14:tracePt t="45152" x="2374900" y="5759450"/>
          <p14:tracePt t="45168" x="2425700" y="5759450"/>
          <p14:tracePt t="45185" x="2476500" y="5759450"/>
          <p14:tracePt t="45202" x="2527300" y="5772150"/>
          <p14:tracePt t="45220" x="2565400" y="5778500"/>
          <p14:tracePt t="45236" x="2609850" y="5784850"/>
          <p14:tracePt t="45254" x="2641600" y="5784850"/>
          <p14:tracePt t="45270" x="2660650" y="5791200"/>
          <p14:tracePt t="45286" x="2686050" y="5797550"/>
          <p14:tracePt t="45302" x="2705100" y="5797550"/>
          <p14:tracePt t="45319" x="2717800" y="5803900"/>
          <p14:tracePt t="45336" x="2730500" y="5803900"/>
          <p14:tracePt t="45352" x="2736850" y="5803900"/>
          <p14:tracePt t="45369" x="2743200" y="5803900"/>
          <p14:tracePt t="46205" x="2749550" y="5803900"/>
          <p14:tracePt t="46229" x="2736850" y="5784850"/>
          <p14:tracePt t="46237" x="2711450" y="5746750"/>
          <p14:tracePt t="46245" x="2654300" y="5657850"/>
          <p14:tracePt t="46261" x="2578100" y="5556250"/>
          <p14:tracePt t="46270" x="2533650" y="5492750"/>
          <p14:tracePt t="46285" x="2463800" y="5416550"/>
          <p14:tracePt t="46303" x="2381250" y="5327650"/>
          <p14:tracePt t="46319" x="2279650" y="5226050"/>
          <p14:tracePt t="46337" x="2159000" y="5130800"/>
          <p14:tracePt t="46353" x="2038350" y="5041900"/>
          <p14:tracePt t="46369" x="1905000" y="4972050"/>
          <p14:tracePt t="46386" x="1778000" y="4914900"/>
          <p14:tracePt t="46402" x="1663700" y="4857750"/>
          <p14:tracePt t="46418" x="1562100" y="4819650"/>
          <p14:tracePt t="46435" x="1492250" y="4787900"/>
          <p14:tracePt t="46452" x="1435100" y="4762500"/>
          <p14:tracePt t="46468" x="1397000" y="4749800"/>
          <p14:tracePt t="46485" x="1384300" y="4737100"/>
          <p14:tracePt t="46525" x="1371600" y="4737100"/>
          <p14:tracePt t="46893" x="1384300" y="4737100"/>
          <p14:tracePt t="46901" x="1409700" y="4737100"/>
          <p14:tracePt t="46902" x="1435100" y="4737100"/>
          <p14:tracePt t="46920" x="1460500" y="4737100"/>
          <p14:tracePt t="46935" x="1504950" y="4737100"/>
          <p14:tracePt t="46936" x="1562100" y="4737100"/>
          <p14:tracePt t="46952" x="1606550" y="4737100"/>
          <p14:tracePt t="46969" x="1651000" y="4737100"/>
          <p14:tracePt t="46985" x="1689100" y="4737100"/>
          <p14:tracePt t="47002" x="1720850" y="4737100"/>
          <p14:tracePt t="47019" x="1758950" y="4737100"/>
          <p14:tracePt t="47036" x="1790700" y="4737100"/>
          <p14:tracePt t="47052" x="1841500" y="4737100"/>
          <p14:tracePt t="47070" x="1873250" y="4737100"/>
          <p14:tracePt t="47085" x="1898650" y="4737100"/>
          <p14:tracePt t="47102" x="1917700" y="4737100"/>
          <p14:tracePt t="47118" x="1930400" y="4737100"/>
          <p14:tracePt t="47135" x="1936750" y="4730750"/>
          <p14:tracePt t="47153" x="1943100" y="4730750"/>
          <p14:tracePt t="47170" x="1949450" y="4730750"/>
          <p14:tracePt t="47325" x="1917700" y="4724400"/>
          <p14:tracePt t="47333" x="1879600" y="4718050"/>
          <p14:tracePt t="47341" x="1771650" y="4686300"/>
          <p14:tracePt t="47356" x="1651000" y="4654550"/>
          <p14:tracePt t="47368" x="1504950" y="4610100"/>
          <p14:tracePt t="47385" x="1403350" y="4578350"/>
          <p14:tracePt t="47402" x="1314450" y="4565650"/>
          <p14:tracePt t="47418" x="1257300" y="4559300"/>
          <p14:tracePt t="47435" x="1219200" y="4552950"/>
          <p14:tracePt t="47452" x="1181100" y="4552950"/>
          <p14:tracePt t="47470" x="1168400" y="4552950"/>
          <p14:tracePt t="47486" x="1162050" y="4552950"/>
          <p14:tracePt t="47621" x="1168400" y="4552950"/>
          <p14:tracePt t="47629" x="1187450" y="4552950"/>
          <p14:tracePt t="47637" x="1212850" y="4552950"/>
          <p14:tracePt t="47652" x="1231900" y="4552950"/>
          <p14:tracePt t="47652" x="1282700" y="4552950"/>
          <p14:tracePt t="47668" x="1358900" y="4552950"/>
          <p14:tracePt t="47685" x="1435100" y="4552950"/>
          <p14:tracePt t="47702" x="1511300" y="4552950"/>
          <p14:tracePt t="47720" x="1606550" y="4552950"/>
          <p14:tracePt t="47736" x="1720850" y="4552950"/>
          <p14:tracePt t="47753" x="1797050" y="4552950"/>
          <p14:tracePt t="47769" x="1866900" y="4552950"/>
          <p14:tracePt t="47786" x="1943100" y="4552950"/>
          <p14:tracePt t="47802" x="2000250" y="4552950"/>
          <p14:tracePt t="47819" x="2057400" y="4552950"/>
          <p14:tracePt t="47835" x="2095500" y="4540250"/>
          <p14:tracePt t="47852" x="2139950" y="4540250"/>
          <p14:tracePt t="47869" x="2152650" y="4540250"/>
          <p14:tracePt t="47909" x="2159000" y="4533900"/>
          <p14:tracePt t="48085" x="2146300" y="4533900"/>
          <p14:tracePt t="48093" x="2120900" y="4533900"/>
          <p14:tracePt t="48101" x="2095500" y="4533900"/>
          <p14:tracePt t="48109" x="2025650" y="4533900"/>
          <p14:tracePt t="48118" x="1943100" y="4533900"/>
          <p14:tracePt t="48135" x="1854200" y="4533900"/>
          <p14:tracePt t="48152" x="1758950" y="4540250"/>
          <p14:tracePt t="48168" x="1670050" y="4540250"/>
          <p14:tracePt t="48185" x="1587500" y="4540250"/>
          <p14:tracePt t="48202" x="1485900" y="4540250"/>
          <p14:tracePt t="48220" x="1416050" y="4540250"/>
          <p14:tracePt t="48236" x="1339850" y="4540250"/>
          <p14:tracePt t="48254" x="1308100" y="4540250"/>
          <p14:tracePt t="48270" x="1295400" y="4540250"/>
          <p14:tracePt t="48286" x="1282700" y="4540250"/>
          <p14:tracePt t="48302" x="1276350" y="4540250"/>
          <p14:tracePt t="48469" x="1289050" y="4540250"/>
          <p14:tracePt t="48477" x="1295400" y="4540250"/>
          <p14:tracePt t="48479" x="1308100" y="4540250"/>
          <p14:tracePt t="48486" x="1333500" y="4540250"/>
          <p14:tracePt t="48503" x="1358900" y="4546600"/>
          <p14:tracePt t="48520" x="1384300" y="4546600"/>
          <p14:tracePt t="48536" x="1422400" y="4552950"/>
          <p14:tracePt t="48553" x="1473200" y="4552950"/>
          <p14:tracePt t="48569" x="1530350" y="4559300"/>
          <p14:tracePt t="48587" x="1587500" y="4565650"/>
          <p14:tracePt t="48603" x="1625600" y="4572000"/>
          <p14:tracePt t="48620" x="1651000" y="4578350"/>
          <p14:tracePt t="48636" x="1708150" y="4578350"/>
          <p14:tracePt t="48654" x="1746250" y="4578350"/>
          <p14:tracePt t="48669" x="1778000" y="4578350"/>
          <p14:tracePt t="48686" x="1816100" y="4578350"/>
          <p14:tracePt t="48702" x="1835150" y="4578350"/>
          <p14:tracePt t="48719" x="1847850" y="4578350"/>
          <p14:tracePt t="48735" x="1854200" y="4578350"/>
          <p14:tracePt t="49045" x="1847850" y="4578350"/>
          <p14:tracePt t="49052" x="1828800" y="4578350"/>
          <p14:tracePt t="49069" x="1822450" y="4578350"/>
          <p14:tracePt t="49085" x="1809750" y="4578350"/>
          <p14:tracePt t="49085" x="1765300" y="4578350"/>
          <p14:tracePt t="49102" x="1708150" y="4578350"/>
          <p14:tracePt t="49119" x="1657350" y="4578350"/>
          <p14:tracePt t="49136" x="1619250" y="4578350"/>
          <p14:tracePt t="49153" x="1593850" y="4578350"/>
          <p14:tracePt t="49169" x="1562100" y="4578350"/>
          <p14:tracePt t="49185" x="1536700" y="4578350"/>
          <p14:tracePt t="49202" x="1511300" y="4578350"/>
          <p14:tracePt t="49218" x="1479550" y="4578350"/>
          <p14:tracePt t="49235" x="1435100" y="4578350"/>
          <p14:tracePt t="49252" x="1403350" y="4578350"/>
          <p14:tracePt t="49268" x="1365250" y="4578350"/>
          <p14:tracePt t="49285" x="1352550" y="4578350"/>
          <p14:tracePt t="49469" x="1358900" y="4578350"/>
          <p14:tracePt t="49478" x="1390650" y="4578350"/>
          <p14:tracePt t="49478" x="1416050" y="4578350"/>
          <p14:tracePt t="49485" x="1466850" y="4578350"/>
          <p14:tracePt t="49502" x="1536700" y="4578350"/>
          <p14:tracePt t="49518" x="1619250" y="4578350"/>
          <p14:tracePt t="49535" x="1670050" y="4578350"/>
          <p14:tracePt t="49552" x="1708150" y="4578350"/>
          <p14:tracePt t="49568" x="1746250" y="4578350"/>
          <p14:tracePt t="49585" x="1778000" y="4578350"/>
          <p14:tracePt t="49602" x="1803400" y="4578350"/>
          <p14:tracePt t="49619" x="1835150" y="4578350"/>
          <p14:tracePt t="49635" x="1866900" y="4578350"/>
          <p14:tracePt t="49652" x="1936750" y="4578350"/>
          <p14:tracePt t="49670" x="1974850" y="4578350"/>
          <p14:tracePt t="49686" x="2012950" y="4572000"/>
          <p14:tracePt t="49702" x="2025650" y="4572000"/>
          <p14:tracePt t="49719" x="2038350" y="4572000"/>
          <p14:tracePt t="49736" x="2044700" y="4572000"/>
          <p14:tracePt t="49780" x="2051050" y="4572000"/>
          <p14:tracePt t="49797" x="2057400" y="4572000"/>
          <p14:tracePt t="49813" x="2063750" y="4572000"/>
          <p14:tracePt t="49821" x="2070100" y="4572000"/>
          <p14:tracePt t="49837" x="2076450" y="4572000"/>
          <p14:tracePt t="50765" x="2070100" y="4572000"/>
          <p14:tracePt t="50773" x="2063750" y="4572000"/>
          <p14:tracePt t="50781" x="2057400" y="4572000"/>
          <p14:tracePt t="50788" x="2051050" y="4572000"/>
          <p14:tracePt t="50804" x="2032000" y="4572000"/>
          <p14:tracePt t="50820" x="2019300" y="4572000"/>
          <p14:tracePt t="50837" x="2012950" y="4572000"/>
          <p14:tracePt t="50837" x="2006600" y="4572000"/>
          <p14:tracePt t="50853" x="2000250" y="4572000"/>
          <p14:tracePt t="50870" x="1981200" y="4572000"/>
          <p14:tracePt t="50886" x="1962150" y="4572000"/>
          <p14:tracePt t="50903" x="1943100" y="4572000"/>
          <p14:tracePt t="50919" x="1911350" y="4572000"/>
          <p14:tracePt t="50936" x="1885950" y="4572000"/>
          <p14:tracePt t="50954" x="1860550" y="4572000"/>
          <p14:tracePt t="50969" x="1822450" y="4572000"/>
          <p14:tracePt t="50987" x="1790700" y="4572000"/>
          <p14:tracePt t="51003" x="1727200" y="4572000"/>
          <p14:tracePt t="51020" x="1670050" y="4572000"/>
          <p14:tracePt t="51036" x="1568450" y="4572000"/>
          <p14:tracePt t="51036" x="1498600" y="4572000"/>
          <p14:tracePt t="51053" x="1384300" y="4572000"/>
          <p14:tracePt t="51069" x="1270000" y="4572000"/>
          <p14:tracePt t="51086" x="1168400" y="4572000"/>
          <p14:tracePt t="51103" x="1085850" y="4572000"/>
          <p14:tracePt t="51120" x="1028700" y="4572000"/>
          <p14:tracePt t="51136" x="977900" y="4572000"/>
          <p14:tracePt t="51153" x="933450" y="4572000"/>
          <p14:tracePt t="51169" x="901700" y="4572000"/>
          <p14:tracePt t="51186" x="869950" y="4572000"/>
          <p14:tracePt t="51203" x="838200" y="4572000"/>
          <p14:tracePt t="51220" x="819150" y="4572000"/>
          <p14:tracePt t="51236" x="793750" y="4572000"/>
          <p14:tracePt t="51253" x="787400" y="4572000"/>
          <p14:tracePt t="51573" x="793750" y="4572000"/>
          <p14:tracePt t="51582" x="800100" y="4572000"/>
          <p14:tracePt t="51605" x="806450" y="4572000"/>
          <p14:tracePt t="51957" x="819150" y="4572000"/>
          <p14:tracePt t="51965" x="831850" y="4572000"/>
          <p14:tracePt t="51973" x="850900" y="4572000"/>
          <p14:tracePt t="51987" x="876300" y="4572000"/>
          <p14:tracePt t="51988" x="971550" y="4572000"/>
          <p14:tracePt t="52002" x="1092200" y="4572000"/>
          <p14:tracePt t="52020" x="1231900" y="4572000"/>
          <p14:tracePt t="52036" x="1492250" y="4572000"/>
          <p14:tracePt t="52053" x="1670050" y="4572000"/>
          <p14:tracePt t="52069" x="1816100" y="4572000"/>
          <p14:tracePt t="52086" x="1936750" y="4578350"/>
          <p14:tracePt t="52103" x="2070100" y="4584700"/>
          <p14:tracePt t="52120" x="2171700" y="4584700"/>
          <p14:tracePt t="52136" x="2254250" y="4584700"/>
          <p14:tracePt t="52153" x="2305050" y="4584700"/>
          <p14:tracePt t="52169" x="2336800" y="4584700"/>
          <p14:tracePt t="52187" x="2355850" y="4584700"/>
          <p14:tracePt t="52203" x="2362200" y="4584700"/>
          <p14:tracePt t="52220" x="2368550" y="4584700"/>
          <p14:tracePt t="52277" x="2374900" y="4584700"/>
          <p14:tracePt t="52285" x="2381250" y="4584700"/>
          <p14:tracePt t="52293" x="2387600" y="4584700"/>
          <p14:tracePt t="52301" x="2400300" y="4584700"/>
          <p14:tracePt t="52319" x="2413000" y="4584700"/>
          <p14:tracePt t="52320" x="2425700" y="4584700"/>
          <p14:tracePt t="52336" x="2432050" y="4584700"/>
          <p14:tracePt t="52637" x="2425700" y="4584700"/>
          <p14:tracePt t="52645" x="2400300" y="4584700"/>
          <p14:tracePt t="52646" x="2374900" y="4584700"/>
          <p14:tracePt t="52654" x="2298700" y="4584700"/>
          <p14:tracePt t="52670" x="2228850" y="4584700"/>
          <p14:tracePt t="52686" x="2165350" y="4584700"/>
          <p14:tracePt t="52703" x="2120900" y="4584700"/>
          <p14:tracePt t="52719" x="2089150" y="4584700"/>
          <p14:tracePt t="52736" x="2070100" y="4584700"/>
          <p14:tracePt t="52753" x="2057400" y="4584700"/>
          <p14:tracePt t="52769" x="2038350" y="4584700"/>
          <p14:tracePt t="52786" x="2032000" y="4584700"/>
          <p14:tracePt t="52803" x="2025650" y="4584700"/>
          <p14:tracePt t="52819" x="2019300" y="4584700"/>
          <p14:tracePt t="52836" x="2006600" y="4584700"/>
          <p14:tracePt t="52852" x="2000250" y="4584700"/>
          <p14:tracePt t="52893" x="1993900" y="4584700"/>
          <p14:tracePt t="52893" x="1987550" y="4584700"/>
          <p14:tracePt t="52917" x="1981200" y="4584700"/>
          <p14:tracePt t="52933" x="1974850" y="4584700"/>
          <p14:tracePt t="52935" x="1962150" y="4584700"/>
          <p14:tracePt t="52952" x="1949450" y="4584700"/>
          <p14:tracePt t="52969" x="1943100" y="4584700"/>
          <p14:tracePt t="53053" x="1936750" y="4584700"/>
          <p14:tracePt t="60350" x="1930400" y="4584700"/>
          <p14:tracePt t="60357" x="1924050" y="4584700"/>
          <p14:tracePt t="60370" x="1917700" y="4584700"/>
          <p14:tracePt t="60371" x="1892300" y="4584700"/>
          <p14:tracePt t="60388" x="1885950" y="4584700"/>
          <p14:tracePt t="60404" x="1873250" y="4584700"/>
          <p14:tracePt t="60421" x="1866900" y="4584700"/>
          <p14:tracePt t="60485" x="1860550" y="4584700"/>
          <p14:tracePt t="60606" x="1854200" y="4584700"/>
          <p14:tracePt t="60909" x="1847850" y="4584700"/>
          <p14:tracePt t="60941" x="1803400" y="4584700"/>
          <p14:tracePt t="60949" x="1708150" y="4591050"/>
          <p14:tracePt t="60962" x="1587500" y="4597400"/>
          <p14:tracePt t="60962" x="1460500" y="4597400"/>
          <p14:tracePt t="60970" x="1212850" y="4597400"/>
          <p14:tracePt t="60987" x="1098550" y="4597400"/>
          <p14:tracePt t="61020" x="1009650" y="4597400"/>
          <p14:tracePt t="61022" x="965200" y="4597400"/>
          <p14:tracePt t="61036" x="920750" y="4597400"/>
          <p14:tracePt t="61054" x="914400" y="4597400"/>
          <p14:tracePt t="61405" x="933450" y="4597400"/>
          <p14:tracePt t="61413" x="952500" y="4597400"/>
          <p14:tracePt t="61421" x="977900" y="4597400"/>
          <p14:tracePt t="61422" x="1022350" y="4597400"/>
          <p14:tracePt t="61437" x="1136650" y="4597400"/>
          <p14:tracePt t="61454" x="1212850" y="4597400"/>
          <p14:tracePt t="61470" x="1308100" y="4597400"/>
          <p14:tracePt t="61487" x="1403350" y="4597400"/>
          <p14:tracePt t="61503" x="1492250" y="4597400"/>
          <p14:tracePt t="61520" x="1581150" y="4597400"/>
          <p14:tracePt t="61536" x="1651000" y="4597400"/>
          <p14:tracePt t="61553" x="1708150" y="4597400"/>
          <p14:tracePt t="61570" x="1746250" y="4597400"/>
          <p14:tracePt t="61587" x="1765300" y="4597400"/>
          <p14:tracePt t="61603" x="1784350" y="4597400"/>
          <p14:tracePt t="61620" x="1797050" y="4597400"/>
          <p14:tracePt t="61636" x="1828800" y="4597400"/>
          <p14:tracePt t="61654" x="1835150" y="4597400"/>
          <p14:tracePt t="61670" x="1847850" y="4597400"/>
          <p14:tracePt t="61709" x="1854200" y="4597400"/>
          <p14:tracePt t="61711" x="1860550" y="4597400"/>
          <p14:tracePt t="61720" x="1873250" y="4597400"/>
          <p14:tracePt t="61736" x="1885950" y="4597400"/>
          <p14:tracePt t="61754" x="1892300" y="4597400"/>
          <p14:tracePt t="61770" x="1911350" y="4597400"/>
          <p14:tracePt t="61787" x="1917700" y="4597400"/>
          <p14:tracePt t="61803" x="1930400" y="4597400"/>
          <p14:tracePt t="61820" x="1936750" y="4597400"/>
          <p14:tracePt t="61836" x="1955800" y="4597400"/>
          <p14:tracePt t="61854" x="1962150" y="4597400"/>
          <p14:tracePt t="61870" x="1968500" y="4597400"/>
          <p14:tracePt t="61908" x="1974850" y="4597400"/>
          <p14:tracePt t="61925" x="1981200" y="4597400"/>
          <p14:tracePt t="62909" x="1987550" y="4597400"/>
          <p14:tracePt t="62917" x="2006600" y="4597400"/>
          <p14:tracePt t="62925" x="2044700" y="4597400"/>
          <p14:tracePt t="62937" x="2076450" y="4597400"/>
          <p14:tracePt t="62938" x="2190750" y="4597400"/>
          <p14:tracePt t="62954" x="2286000" y="4597400"/>
          <p14:tracePt t="62971" x="2374900" y="4597400"/>
          <p14:tracePt t="62986" x="2444750" y="4597400"/>
          <p14:tracePt t="63003" x="2495550" y="4597400"/>
          <p14:tracePt t="63019" x="2552700" y="4597400"/>
          <p14:tracePt t="63036" x="2609850" y="4597400"/>
          <p14:tracePt t="63053" x="2647950" y="4597400"/>
          <p14:tracePt t="63070" x="2660650" y="4597400"/>
          <p14:tracePt t="63087" x="2679700" y="4597400"/>
          <p14:tracePt t="63103" x="2692400" y="4597400"/>
          <p14:tracePt t="63333" x="2679700" y="4597400"/>
          <p14:tracePt t="63341" x="2667000" y="4597400"/>
          <p14:tracePt t="63349" x="2654300" y="4597400"/>
          <p14:tracePt t="63354" x="2635250" y="4597400"/>
          <p14:tracePt t="63370" x="2616200" y="4597400"/>
          <p14:tracePt t="63386" x="2597150" y="4597400"/>
          <p14:tracePt t="63403" x="2584450" y="4597400"/>
          <p14:tracePt t="63419" x="2578100" y="4597400"/>
          <p14:tracePt t="65069" x="2603500" y="4597400"/>
          <p14:tracePt t="65069" x="2635250" y="4603750"/>
          <p14:tracePt t="65085" x="2673350" y="4622800"/>
          <p14:tracePt t="65093" x="2717800" y="4635500"/>
          <p14:tracePt t="65101" x="2819400" y="4654550"/>
          <p14:tracePt t="65113" x="2870200" y="4667250"/>
          <p14:tracePt t="65121" x="2978150" y="4673600"/>
          <p14:tracePt t="65137" x="3060700" y="4673600"/>
          <p14:tracePt t="65154" x="3149600" y="4673600"/>
          <p14:tracePt t="65170" x="3219450" y="4673600"/>
          <p14:tracePt t="65186" x="3282950" y="4673600"/>
          <p14:tracePt t="65203" x="3346450" y="4673600"/>
          <p14:tracePt t="65220" x="3416300" y="4673600"/>
          <p14:tracePt t="65236" x="3498850" y="4673600"/>
          <p14:tracePt t="65254" x="3549650" y="4673600"/>
          <p14:tracePt t="65270" x="3606800" y="4673600"/>
          <p14:tracePt t="65286" x="3651250" y="4673600"/>
          <p14:tracePt t="65303" x="3695700" y="4673600"/>
          <p14:tracePt t="65320" x="3740150" y="4673600"/>
          <p14:tracePt t="65336" x="3784600" y="4673600"/>
          <p14:tracePt t="65353" x="3841750" y="4673600"/>
          <p14:tracePt t="65370" x="3911600" y="4673600"/>
          <p14:tracePt t="65386" x="3981450" y="4673600"/>
          <p14:tracePt t="65403" x="4057650" y="4673600"/>
          <p14:tracePt t="65420" x="4121150" y="4667250"/>
          <p14:tracePt t="65436" x="4197350" y="4654550"/>
          <p14:tracePt t="65454" x="4248150" y="4648200"/>
          <p14:tracePt t="65470" x="4279900" y="4641850"/>
          <p14:tracePt t="65486" x="4305300" y="4641850"/>
          <p14:tracePt t="65503" x="4330700" y="4635500"/>
          <p14:tracePt t="65520" x="4349750" y="4635500"/>
          <p14:tracePt t="65536" x="4368800" y="4629150"/>
          <p14:tracePt t="65553" x="4394200" y="4629150"/>
          <p14:tracePt t="65570" x="4419600" y="4629150"/>
          <p14:tracePt t="65586" x="4438650" y="4629150"/>
          <p14:tracePt t="65603" x="4470400" y="4629150"/>
          <p14:tracePt t="65620" x="4495800" y="4629150"/>
          <p14:tracePt t="65636" x="4540250" y="4629150"/>
          <p14:tracePt t="65654" x="4559300" y="4629150"/>
          <p14:tracePt t="65669" x="4578350" y="4629150"/>
          <p14:tracePt t="65686" x="4591050" y="4629150"/>
          <p14:tracePt t="65703" x="4597400" y="4629150"/>
          <p14:tracePt t="65720" x="4603750" y="4629150"/>
          <p14:tracePt t="65736" x="4610100" y="4629150"/>
          <p14:tracePt t="65753" x="4622800" y="4629150"/>
          <p14:tracePt t="65770" x="4635500" y="4629150"/>
          <p14:tracePt t="65786" x="4648200" y="4629150"/>
          <p14:tracePt t="65804" x="4673600" y="4629150"/>
          <p14:tracePt t="65819" x="4705350" y="4629150"/>
          <p14:tracePt t="65838" x="4730750" y="4629150"/>
          <p14:tracePt t="65853" x="4749800" y="4629150"/>
          <p14:tracePt t="65870" x="4781550" y="4635500"/>
          <p14:tracePt t="65886" x="4813300" y="4641850"/>
          <p14:tracePt t="65903" x="4845050" y="4648200"/>
          <p14:tracePt t="65919" x="4876800" y="4654550"/>
          <p14:tracePt t="65936" x="4908550" y="4654550"/>
          <p14:tracePt t="65953" x="4946650" y="4660900"/>
          <p14:tracePt t="65970" x="4984750" y="4660900"/>
          <p14:tracePt t="65986" x="5022850" y="4673600"/>
          <p14:tracePt t="66003" x="5060950" y="4673600"/>
          <p14:tracePt t="66020" x="5099050" y="4673600"/>
          <p14:tracePt t="66020" x="5118100" y="4673600"/>
          <p14:tracePt t="66038" x="5137150" y="4673600"/>
          <p14:tracePt t="66053" x="5143500" y="4673600"/>
          <p14:tracePt t="66070" x="5149850" y="4673600"/>
          <p14:tracePt t="66805" x="5156200" y="4673600"/>
          <p14:tracePt t="66813" x="5187950" y="4648200"/>
          <p14:tracePt t="66821" x="5232400" y="4610100"/>
          <p14:tracePt t="66838" x="5264150" y="4584700"/>
          <p14:tracePt t="66838" x="5334000" y="4540250"/>
          <p14:tracePt t="66854" x="5397500" y="4508500"/>
          <p14:tracePt t="66870" x="5461000" y="4476750"/>
          <p14:tracePt t="66887" x="5486400" y="4464050"/>
          <p14:tracePt t="66903" x="5518150" y="4457700"/>
          <p14:tracePt t="66920" x="5530850" y="4457700"/>
          <p14:tracePt t="66936" x="5543550" y="4451350"/>
          <p14:tracePt t="66953" x="5556250" y="4451350"/>
          <p14:tracePt t="66970" x="5556250" y="4445000"/>
          <p14:tracePt t="66986" x="5562600" y="4445000"/>
          <p14:tracePt t="67003" x="5581650" y="4445000"/>
          <p14:tracePt t="67019" x="5600700" y="4445000"/>
          <p14:tracePt t="67019" x="5613400" y="4445000"/>
          <p14:tracePt t="67037" x="5645150" y="4445000"/>
          <p14:tracePt t="67053" x="5676900" y="4445000"/>
          <p14:tracePt t="67070" x="5715000" y="4438650"/>
          <p14:tracePt t="67086" x="5727700" y="4438650"/>
          <p14:tracePt t="67103" x="5727700" y="4432300"/>
          <p14:tracePt t="67333" x="5727700" y="4445000"/>
          <p14:tracePt t="67334" x="5727700" y="4457700"/>
          <p14:tracePt t="67349" x="5727700" y="4464050"/>
          <p14:tracePt t="67354" x="5727700" y="4483100"/>
          <p14:tracePt t="67369" x="5727700" y="4495800"/>
          <p14:tracePt t="67386" x="5727700" y="4502150"/>
          <p14:tracePt t="67403" x="5727700" y="4514850"/>
          <p14:tracePt t="67493" x="5727700" y="4521200"/>
          <p14:tracePt t="67517" x="5727700" y="4527550"/>
          <p14:tracePt t="67528" x="5727700" y="4533900"/>
          <p14:tracePt t="67541" x="5727700" y="4540250"/>
          <p14:tracePt t="67565" x="5727700" y="4546600"/>
          <p14:tracePt t="67581" x="5727700" y="4552950"/>
          <p14:tracePt t="67917" x="5734050" y="4559300"/>
          <p14:tracePt t="67918" x="5740400" y="4552950"/>
          <p14:tracePt t="67929" x="5746750" y="4546600"/>
          <p14:tracePt t="67938" x="5759450" y="4514850"/>
          <p14:tracePt t="67953" x="5784850" y="4489450"/>
          <p14:tracePt t="67969" x="5803900" y="4470400"/>
          <p14:tracePt t="67986" x="5822950" y="4451350"/>
          <p14:tracePt t="68003" x="5842000" y="4438650"/>
          <p14:tracePt t="68019" x="5848350" y="4432300"/>
          <p14:tracePt t="68036" x="5861050" y="4419600"/>
          <p14:tracePt t="68101" x="5867400" y="4413250"/>
          <p14:tracePt t="68125" x="5873750" y="4406900"/>
          <p14:tracePt t="68145" x="5880100" y="4406900"/>
          <p14:tracePt t="68157" x="5886450" y="4406900"/>
          <p14:tracePt t="68197" x="5892800" y="4400550"/>
          <p14:tracePt t="68245" x="5899150" y="4394200"/>
          <p14:tracePt t="68701" x="5886450" y="4394200"/>
          <p14:tracePt t="68712" x="5848350" y="4394200"/>
          <p14:tracePt t="68713" x="5803900" y="4400550"/>
          <p14:tracePt t="68720" x="5676900" y="4419600"/>
          <p14:tracePt t="68737" x="5575300" y="4432300"/>
          <p14:tracePt t="68753" x="5511800" y="4438650"/>
          <p14:tracePt t="68770" x="5422900" y="4445000"/>
          <p14:tracePt t="68786" x="5365750" y="4451350"/>
          <p14:tracePt t="68803" x="5327650" y="4457700"/>
          <p14:tracePt t="68820" x="5302250" y="4457700"/>
          <p14:tracePt t="68836" x="5283200" y="4464050"/>
          <p14:tracePt t="68853" x="5270500" y="4464050"/>
          <p14:tracePt t="68870" x="5264150" y="4464050"/>
          <p14:tracePt t="68886" x="5257800" y="4464050"/>
          <p14:tracePt t="68903" x="5251450" y="4464050"/>
          <p14:tracePt t="68919" x="5245100" y="4470400"/>
          <p14:tracePt t="68936" x="5238750" y="4470400"/>
          <p14:tracePt t="68953" x="5232400" y="4470400"/>
          <p14:tracePt t="68969" x="5219700" y="4470400"/>
          <p14:tracePt t="68986" x="5194300" y="4470400"/>
          <p14:tracePt t="69003" x="5156200" y="4470400"/>
          <p14:tracePt t="69019" x="5124450" y="4464050"/>
          <p14:tracePt t="69036" x="5086350" y="4457700"/>
          <p14:tracePt t="69053" x="5054600" y="4445000"/>
          <p14:tracePt t="69070" x="5041900" y="4445000"/>
          <p14:tracePt t="69086" x="5035550" y="4438650"/>
          <p14:tracePt t="69229" x="5029200" y="4432300"/>
          <p14:tracePt t="69245" x="5041900" y="4432300"/>
          <p14:tracePt t="69262" x="5073650" y="4432300"/>
          <p14:tracePt t="69263" x="5092700" y="4432300"/>
          <p14:tracePt t="69270" x="5187950" y="4413250"/>
          <p14:tracePt t="69286" x="5302250" y="4413250"/>
          <p14:tracePt t="69303" x="5422900" y="4413250"/>
          <p14:tracePt t="69319" x="5537200" y="4413250"/>
          <p14:tracePt t="69336" x="5613400" y="4413250"/>
          <p14:tracePt t="69352" x="5683250" y="4413250"/>
          <p14:tracePt t="69369" x="5734050" y="4413250"/>
          <p14:tracePt t="69386" x="5772150" y="4413250"/>
          <p14:tracePt t="69403" x="5803900" y="4413250"/>
          <p14:tracePt t="69419" x="5835650" y="4413250"/>
          <p14:tracePt t="69436" x="5867400" y="4413250"/>
          <p14:tracePt t="69453" x="5899150" y="4413250"/>
          <p14:tracePt t="69469" x="5911850" y="4406900"/>
          <p14:tracePt t="69486" x="5924550" y="4406900"/>
          <p14:tracePt t="69503" x="5930900" y="4400550"/>
          <p14:tracePt t="69957" x="5924550" y="4400550"/>
          <p14:tracePt t="69997" x="5918200" y="4400550"/>
          <p14:tracePt t="70029" x="5911850" y="4400550"/>
          <p14:tracePt t="70101" x="5905500" y="4400550"/>
          <p14:tracePt t="70197" x="5899150" y="4400550"/>
          <p14:tracePt t="70228" x="5892800" y="4400550"/>
          <p14:tracePt t="70244" x="5886450" y="4406900"/>
          <p14:tracePt t="70293" x="5880100" y="4406900"/>
          <p14:tracePt t="70317" x="5873750" y="4406900"/>
          <p14:tracePt t="70341" x="5867400" y="4406900"/>
          <p14:tracePt t="70365" x="5854700" y="4406900"/>
          <p14:tracePt t="70381" x="5848350" y="4406900"/>
          <p14:tracePt t="70394" x="5842000" y="4406900"/>
          <p14:tracePt t="70429" x="5835650" y="4406900"/>
          <p14:tracePt t="70452" x="5829300" y="4406900"/>
          <p14:tracePt t="70493" x="5822950" y="4406900"/>
          <p14:tracePt t="70533" x="5816600" y="4406900"/>
          <p14:tracePt t="70549" x="5810250" y="4406900"/>
          <p14:tracePt t="70949" x="5803900" y="4413250"/>
          <p14:tracePt t="70965" x="5797550" y="4413250"/>
          <p14:tracePt t="70972" x="5791200" y="4413250"/>
          <p14:tracePt t="70989" x="5784850" y="4413250"/>
          <p14:tracePt t="71021" x="5778500" y="4413250"/>
          <p14:tracePt t="71085" x="5772150" y="4413250"/>
          <p14:tracePt t="71086" x="5765800" y="4413250"/>
          <p14:tracePt t="71117" x="5759450" y="4413250"/>
          <p14:tracePt t="71140" x="5746750" y="4413250"/>
          <p14:tracePt t="71164" x="5740400" y="4413250"/>
          <p14:tracePt t="71180" x="5734050" y="4413250"/>
          <p14:tracePt t="71188" x="5727700" y="4419600"/>
          <p14:tracePt t="71213" x="5721350" y="4419600"/>
          <p14:tracePt t="71269" x="5715000" y="4419600"/>
          <p14:tracePt t="71317" x="5708650" y="4419600"/>
          <p14:tracePt t="71349" x="5702300" y="4419600"/>
          <p14:tracePt t="71357" x="5702300" y="4425950"/>
          <p14:tracePt t="71364" x="5695950" y="4425950"/>
          <p14:tracePt t="71364" x="5689600" y="4425950"/>
          <p14:tracePt t="71437" x="5683250" y="4425950"/>
          <p14:tracePt t="71461" x="5676900" y="4425950"/>
          <p14:tracePt t="71477" x="5670550" y="4425950"/>
          <p14:tracePt t="71486" x="5664200" y="4425950"/>
          <p14:tracePt t="71487" x="5638800" y="4425950"/>
          <p14:tracePt t="71502" x="5619750" y="4425950"/>
          <p14:tracePt t="71519" x="5588000" y="4425950"/>
          <p14:tracePt t="71536" x="5568950" y="4425950"/>
          <p14:tracePt t="71553" x="5549900" y="4425950"/>
          <p14:tracePt t="71569" x="5537200" y="4425950"/>
          <p14:tracePt t="71586" x="5524500" y="4425950"/>
          <p14:tracePt t="71602" x="5511800" y="4425950"/>
          <p14:tracePt t="71619" x="5499100" y="4425950"/>
          <p14:tracePt t="71636" x="5480050" y="4425950"/>
          <p14:tracePt t="71654" x="5473700" y="4425950"/>
          <p14:tracePt t="71669" x="5461000" y="4425950"/>
          <p14:tracePt t="71686" x="5448300" y="4425950"/>
          <p14:tracePt t="71702" x="5435600" y="4425950"/>
          <p14:tracePt t="71720" x="5429250" y="4425950"/>
          <p14:tracePt t="71736" x="5416550" y="4425950"/>
          <p14:tracePt t="71753" x="5410200" y="4425950"/>
          <p14:tracePt t="71769" x="5397500" y="4425950"/>
          <p14:tracePt t="71786" x="5384800" y="4425950"/>
          <p14:tracePt t="71803" x="5372100" y="4425950"/>
          <p14:tracePt t="71819" x="5365750" y="4425950"/>
          <p14:tracePt t="71836" x="5353050" y="4425950"/>
          <p14:tracePt t="71854" x="5340350" y="4425950"/>
          <p14:tracePt t="71901" x="5334000" y="4425950"/>
          <p14:tracePt t="71917" x="5327650" y="4425950"/>
          <p14:tracePt t="71957" x="5321300" y="4425950"/>
          <p14:tracePt t="72005" x="5314950" y="4425950"/>
          <p14:tracePt t="72037" x="5308600" y="4425950"/>
          <p14:tracePt t="72069" x="5302250" y="4425950"/>
          <p14:tracePt t="72118" x="5295900" y="4425950"/>
          <p14:tracePt t="72150" x="5289550" y="4425950"/>
          <p14:tracePt t="72166" x="5283200" y="4425950"/>
          <p14:tracePt t="72790" x="5270500" y="4425950"/>
          <p14:tracePt t="72797" x="5264150" y="4425950"/>
          <p14:tracePt t="72806" x="5251450" y="4425950"/>
          <p14:tracePt t="72806" x="5226050" y="4419600"/>
          <p14:tracePt t="72822" x="5207000" y="4413250"/>
          <p14:tracePt t="72838" x="5200650" y="4413250"/>
          <p14:tracePt t="72854" x="5194300" y="4413250"/>
          <p14:tracePt t="72871" x="5187950" y="4413250"/>
          <p14:tracePt t="72887" x="5175250" y="4413250"/>
          <p14:tracePt t="72904" x="5162550" y="4413250"/>
          <p14:tracePt t="72921" x="5137150" y="4413250"/>
          <p14:tracePt t="72937" x="5124450" y="4413250"/>
          <p14:tracePt t="72953" x="5092700" y="4413250"/>
          <p14:tracePt t="72970" x="5080000" y="4406900"/>
          <p14:tracePt t="72987" x="5060950" y="4406900"/>
          <p14:tracePt t="73004" x="5041900" y="4406900"/>
          <p14:tracePt t="73020" x="5022850" y="4400550"/>
          <p14:tracePt t="73038" x="5016500" y="4400550"/>
          <p14:tracePt t="73054" x="5010150" y="4400550"/>
          <p14:tracePt t="73071" x="5003800" y="4400550"/>
          <p14:tracePt t="73277" x="5022850" y="4400550"/>
          <p14:tracePt t="73286" x="5041900" y="4400550"/>
          <p14:tracePt t="73296" x="5054600" y="4400550"/>
          <p14:tracePt t="73305" x="5099050" y="4400550"/>
          <p14:tracePt t="73321" x="5149850" y="4400550"/>
          <p14:tracePt t="73337" x="5219700" y="4387850"/>
          <p14:tracePt t="73353" x="5308600" y="4381500"/>
          <p14:tracePt t="73370" x="5391150" y="4375150"/>
          <p14:tracePt t="73387" x="5461000" y="4375150"/>
          <p14:tracePt t="73404" x="5518150" y="4368800"/>
          <p14:tracePt t="73420" x="5562600" y="4362450"/>
          <p14:tracePt t="73420" x="5581650" y="4362450"/>
          <p14:tracePt t="73438" x="5619750" y="4362450"/>
          <p14:tracePt t="73454" x="5632450" y="4362450"/>
          <p14:tracePt t="73470" x="5657850" y="4362450"/>
          <p14:tracePt t="73487" x="5664200" y="4362450"/>
          <p14:tracePt t="73504" x="5676900" y="4362450"/>
          <p14:tracePt t="73566" x="5683250" y="4356100"/>
          <p14:tracePt t="73877" x="5676900" y="4356100"/>
          <p14:tracePt t="73886" x="5670550" y="4356100"/>
          <p14:tracePt t="73889" x="5664200" y="4356100"/>
          <p14:tracePt t="73903" x="5651500" y="4362450"/>
          <p14:tracePt t="73904" x="5632450" y="4375150"/>
          <p14:tracePt t="73920" x="5613400" y="4419600"/>
          <p14:tracePt t="73938" x="5588000" y="4483100"/>
          <p14:tracePt t="73954" x="5568950" y="4559300"/>
          <p14:tracePt t="73970" x="5556250" y="4597400"/>
          <p14:tracePt t="73987" x="5549900" y="4622800"/>
          <p14:tracePt t="74004" x="5549900" y="4635500"/>
          <p14:tracePt t="74222" x="5549900" y="4641850"/>
          <p14:tracePt t="74230" x="5556250" y="4641850"/>
          <p14:tracePt t="74238" x="5562600" y="4641850"/>
          <p14:tracePt t="74239" x="5581650" y="4641850"/>
          <p14:tracePt t="74254" x="5600700" y="4641850"/>
          <p14:tracePt t="74270" x="5619750" y="4635500"/>
          <p14:tracePt t="74287" x="5632450" y="4629150"/>
          <p14:tracePt t="74303" x="5645150" y="4616450"/>
          <p14:tracePt t="74320" x="5664200" y="4610100"/>
          <p14:tracePt t="74337" x="5689600" y="4603750"/>
          <p14:tracePt t="74354" x="5702300" y="4597400"/>
          <p14:tracePt t="74370" x="5715000" y="4591050"/>
          <p14:tracePt t="74387" x="5727700" y="4584700"/>
          <p14:tracePt t="74403" x="5740400" y="4584700"/>
          <p14:tracePt t="74420" x="5746750" y="4584700"/>
          <p14:tracePt t="74461" x="5759450" y="4578350"/>
          <p14:tracePt t="74790" x="5753100" y="4578350"/>
          <p14:tracePt t="74797" x="5746750" y="4578350"/>
          <p14:tracePt t="74805" x="5740400" y="4578350"/>
          <p14:tracePt t="74829" x="5734050" y="4578350"/>
          <p14:tracePt t="74838" x="5727700" y="4578350"/>
          <p14:tracePt t="74845" x="5721350" y="4584700"/>
          <p14:tracePt t="74877" x="5715000" y="4584700"/>
          <p14:tracePt t="74879" x="5708650" y="4591050"/>
          <p14:tracePt t="74925" x="5702300" y="4591050"/>
          <p14:tracePt t="74941" x="5695950" y="4591050"/>
          <p14:tracePt t="74966" x="5689600" y="4591050"/>
          <p14:tracePt t="96790" x="5683250" y="4597400"/>
          <p14:tracePt t="96798" x="5683250" y="4603750"/>
          <p14:tracePt t="96806" x="5676900" y="4616450"/>
          <p14:tracePt t="96807" x="5670550" y="4622800"/>
          <p14:tracePt t="96824" x="5664200" y="4635500"/>
          <p14:tracePt t="96839" x="5664200" y="4648200"/>
          <p14:tracePt t="96878" x="5664200" y="4654550"/>
          <p14:tracePt t="96902" x="5664200" y="4660900"/>
          <p14:tracePt t="96918" x="5657850" y="4667250"/>
          <p14:tracePt t="96950" x="5657850" y="4673600"/>
          <p14:tracePt t="96983" x="5657850" y="4679950"/>
          <p14:tracePt t="97014" x="5657850" y="4686300"/>
          <p14:tracePt t="97030" x="5657850" y="4692650"/>
          <p14:tracePt t="97046" x="5657850" y="4699000"/>
          <p14:tracePt t="97053" x="5657850" y="4705350"/>
          <p14:tracePt t="97063" x="5657850" y="4711700"/>
          <p14:tracePt t="97071" x="5657850" y="4718050"/>
          <p14:tracePt t="97087" x="5657850" y="4730750"/>
          <p14:tracePt t="97125" x="5657850" y="4737100"/>
          <p14:tracePt t="97142" x="5657850" y="4743450"/>
          <p14:tracePt t="97174" x="5657850" y="4749800"/>
          <p14:tracePt t="97198" x="5664200" y="4756150"/>
          <p14:tracePt t="97262" x="5664200" y="4762500"/>
          <p14:tracePt t="97366" x="5664200" y="4768850"/>
          <p14:tracePt t="97374" x="5664200" y="4775200"/>
          <p14:tracePt t="97390" x="5670550" y="4781550"/>
          <p14:tracePt t="97406" x="5670550" y="4787900"/>
          <p14:tracePt t="97414" x="5676900" y="4787900"/>
          <p14:tracePt t="97421" x="5676900" y="4794250"/>
          <p14:tracePt t="97541" x="5683250" y="4794250"/>
          <p14:tracePt t="97686" x="5689600" y="4794250"/>
          <p14:tracePt t="97742" x="5689600" y="4787900"/>
          <p14:tracePt t="97748" x="5689600" y="4762500"/>
          <p14:tracePt t="97758" x="5689600" y="4737100"/>
          <p14:tracePt t="97758" x="5689600" y="4699000"/>
          <p14:tracePt t="97771" x="5689600" y="4629150"/>
          <p14:tracePt t="97789" x="5689600" y="4559300"/>
          <p14:tracePt t="97804" x="5689600" y="4495800"/>
          <p14:tracePt t="97821" x="5689600" y="4470400"/>
          <p14:tracePt t="97837" x="5689600" y="4457700"/>
          <p14:tracePt t="97855" x="5689600" y="4451350"/>
          <p14:tracePt t="97895" x="5689600" y="4445000"/>
          <p14:tracePt t="97918" x="5689600" y="4432300"/>
          <p14:tracePt t="97926" x="5689600" y="4425950"/>
          <p14:tracePt t="97934" x="5689600" y="4419600"/>
          <p14:tracePt t="97942" x="5689600" y="4413250"/>
          <p14:tracePt t="97954" x="5695950" y="4406900"/>
          <p14:tracePt t="98006" x="5695950" y="4400550"/>
          <p14:tracePt t="98062" x="5702300" y="4394200"/>
          <p14:tracePt t="98086" x="5708650" y="4387850"/>
          <p14:tracePt t="98134" x="5715000" y="4387850"/>
          <p14:tracePt t="98150" x="5721350" y="4387850"/>
          <p14:tracePt t="98158" x="5734050" y="4381500"/>
          <p14:tracePt t="98166" x="5740400" y="4381500"/>
          <p14:tracePt t="98174" x="5765800" y="4381500"/>
          <p14:tracePt t="98187" x="5791200" y="4381500"/>
          <p14:tracePt t="98204" x="5822950" y="4375150"/>
          <p14:tracePt t="98221" x="5854700" y="4375150"/>
          <p14:tracePt t="98237" x="5905500" y="4368800"/>
          <p14:tracePt t="98254" x="5924550" y="4368800"/>
          <p14:tracePt t="98271" x="5943600" y="4362450"/>
          <p14:tracePt t="98288" x="5949950" y="4362450"/>
          <p14:tracePt t="98304" x="5956300" y="4356100"/>
          <p14:tracePt t="98321" x="5962650" y="4356100"/>
          <p14:tracePt t="98478" x="5956300" y="4356100"/>
          <p14:tracePt t="98486" x="5943600" y="4356100"/>
          <p14:tracePt t="98494" x="5930900" y="4356100"/>
          <p14:tracePt t="98502" x="5911850" y="4356100"/>
          <p14:tracePt t="98507" x="5854700" y="4356100"/>
          <p14:tracePt t="98521" x="5721350" y="4356100"/>
          <p14:tracePt t="98537" x="5568950" y="4356100"/>
          <p14:tracePt t="98554" x="5397500" y="4356100"/>
          <p14:tracePt t="98571" x="5257800" y="4356100"/>
          <p14:tracePt t="98587" x="5143500" y="4356100"/>
          <p14:tracePt t="98604" x="5067300" y="4356100"/>
          <p14:tracePt t="98621" x="5003800" y="4356100"/>
          <p14:tracePt t="98639" x="4978400" y="4356100"/>
          <p14:tracePt t="98654" x="4959350" y="4356100"/>
          <p14:tracePt t="98671" x="4946650" y="4356100"/>
          <p14:tracePt t="98950" x="4953000" y="4356100"/>
          <p14:tracePt t="98959" x="4959350" y="4356100"/>
          <p14:tracePt t="98990" x="4965700" y="4356100"/>
          <p14:tracePt t="99013" x="4972050" y="4356100"/>
          <p14:tracePt t="99054" x="4978400" y="4356100"/>
          <p14:tracePt t="99070" x="4984750" y="4356100"/>
          <p14:tracePt t="99070" x="4997450" y="4356100"/>
          <p14:tracePt t="99087" x="5029200" y="4356100"/>
          <p14:tracePt t="99104" x="5067300" y="4356100"/>
          <p14:tracePt t="99121" x="5130800" y="4356100"/>
          <p14:tracePt t="99138" x="5213350" y="4356100"/>
          <p14:tracePt t="99154" x="5314950" y="4356100"/>
          <p14:tracePt t="99171" x="5416550" y="4356100"/>
          <p14:tracePt t="99187" x="5518150" y="4356100"/>
          <p14:tracePt t="99204" x="5607050" y="4356100"/>
          <p14:tracePt t="99221" x="5676900" y="4356100"/>
          <p14:tracePt t="99221" x="5715000" y="4356100"/>
          <p14:tracePt t="99238" x="5765800" y="4356100"/>
          <p14:tracePt t="99254" x="5803900" y="4356100"/>
          <p14:tracePt t="99271" x="5842000" y="4356100"/>
          <p14:tracePt t="99288" x="5861050" y="4356100"/>
          <p14:tracePt t="99304" x="5892800" y="4356100"/>
          <p14:tracePt t="99321" x="5918200" y="4356100"/>
          <p14:tracePt t="99338" x="5943600" y="4356100"/>
          <p14:tracePt t="99354" x="5975350" y="4356100"/>
          <p14:tracePt t="99371" x="5988050" y="4356100"/>
          <p14:tracePt t="99387" x="5994400" y="4356100"/>
          <p14:tracePt t="99478" x="5975350" y="4356100"/>
          <p14:tracePt t="99487" x="5956300" y="4362450"/>
          <p14:tracePt t="99494" x="5873750" y="4375150"/>
          <p14:tracePt t="99504" x="5765800" y="4387850"/>
          <p14:tracePt t="99521" x="5645150" y="4406900"/>
          <p14:tracePt t="99538" x="5492750" y="4419600"/>
          <p14:tracePt t="99554" x="5378450" y="4438650"/>
          <p14:tracePt t="99571" x="5283200" y="4451350"/>
          <p14:tracePt t="99587" x="5232400" y="4457700"/>
          <p14:tracePt t="99604" x="5200650" y="4457700"/>
          <p14:tracePt t="99621" x="5175250" y="4457700"/>
          <p14:tracePt t="99638" x="5162550" y="4457700"/>
          <p14:tracePt t="99654" x="5143500" y="4457700"/>
          <p14:tracePt t="100031" x="5156200" y="4457700"/>
          <p14:tracePt t="100038" x="5168900" y="4451350"/>
          <p14:tracePt t="100046" x="5175250" y="4451350"/>
          <p14:tracePt t="100054" x="5213350" y="4445000"/>
          <p14:tracePt t="100071" x="5232400" y="4438650"/>
          <p14:tracePt t="100071" x="5264150" y="4425950"/>
          <p14:tracePt t="100088" x="5314950" y="4413250"/>
          <p14:tracePt t="100104" x="5378450" y="4406900"/>
          <p14:tracePt t="100120" x="5429250" y="4400550"/>
          <p14:tracePt t="100137" x="5480050" y="4394200"/>
          <p14:tracePt t="100154" x="5486400" y="4394200"/>
          <p14:tracePt t="100171" x="5492750" y="4394200"/>
          <p14:tracePt t="100262" x="5492750" y="4413250"/>
          <p14:tracePt t="100270" x="5492750" y="4476750"/>
          <p14:tracePt t="100285" x="5492750" y="4514850"/>
          <p14:tracePt t="100289" x="5505450" y="4597400"/>
          <p14:tracePt t="100304" x="5518150" y="4654550"/>
          <p14:tracePt t="100321" x="5530850" y="4699000"/>
          <p14:tracePt t="100337" x="5537200" y="4724400"/>
          <p14:tracePt t="100354" x="5543550" y="4730750"/>
          <p14:tracePt t="100371" x="5549900" y="4743450"/>
          <p14:tracePt t="100387" x="5562600" y="4762500"/>
          <p14:tracePt t="100404" x="5581650" y="4787900"/>
          <p14:tracePt t="100423" x="5600700" y="4806950"/>
          <p14:tracePt t="100438" x="5619750" y="4826000"/>
          <p14:tracePt t="100455" x="5632450" y="4838700"/>
          <p14:tracePt t="100471" x="5645150" y="4845050"/>
          <p14:tracePt t="100488" x="5664200" y="4857750"/>
          <p14:tracePt t="100504" x="5689600" y="4870450"/>
          <p14:tracePt t="100521" x="5689600" y="4876800"/>
          <p14:tracePt t="100538" x="5702300" y="4883150"/>
          <p14:tracePt t="100554" x="5715000" y="4889500"/>
          <p14:tracePt t="100571" x="5721350" y="4895850"/>
          <p14:tracePt t="100588" x="5734050" y="4895850"/>
          <p14:tracePt t="100604" x="5740400" y="4895850"/>
          <p14:tracePt t="100621" x="5740400" y="4902200"/>
          <p14:tracePt t="100638" x="5746750" y="4902200"/>
          <p14:tracePt t="100654" x="5759450" y="4902200"/>
          <p14:tracePt t="100726" x="5765800" y="4902200"/>
          <p14:tracePt t="100750" x="5772150" y="4902200"/>
          <p14:tracePt t="100758" x="5778500" y="4902200"/>
          <p14:tracePt t="100773" x="5784850" y="4902200"/>
          <p14:tracePt t="100787" x="5791200" y="4895850"/>
          <p14:tracePt t="100789" x="5803900" y="4889500"/>
          <p14:tracePt t="100804" x="5810250" y="4876800"/>
          <p14:tracePt t="100804" x="5816600" y="4876800"/>
          <p14:tracePt t="100822" x="5822950" y="4870450"/>
          <p14:tracePt t="100838" x="5835650" y="4857750"/>
          <p14:tracePt t="100886" x="5842000" y="4851400"/>
          <p14:tracePt t="102822" x="5835650" y="4851400"/>
          <p14:tracePt t="102846" x="5829300" y="4851400"/>
          <p14:tracePt t="102854" x="5822950" y="4851400"/>
          <p14:tracePt t="103037" x="5816600" y="4851400"/>
          <p14:tracePt t="103054" x="5810250" y="4851400"/>
          <p14:tracePt t="103366" x="5803900" y="4851400"/>
          <p14:tracePt t="105029" x="5797550" y="4826000"/>
          <p14:tracePt t="105037" x="5797550" y="4699000"/>
          <p14:tracePt t="105046" x="5784850" y="4641850"/>
          <p14:tracePt t="105055" x="5784850" y="4546600"/>
          <p14:tracePt t="105071" x="5784850" y="4495800"/>
          <p14:tracePt t="105089" x="5784850" y="4457700"/>
          <p14:tracePt t="105105" x="5784850" y="4438650"/>
          <p14:tracePt t="105121" x="5784850" y="4432300"/>
          <p14:tracePt t="105213" x="5784850" y="4425950"/>
          <p14:tracePt t="105285" x="5791200" y="4419600"/>
          <p14:tracePt t="105325" x="5797550" y="4419600"/>
          <p14:tracePt t="105333" x="5803900" y="4419600"/>
          <p14:tracePt t="105338" x="5816600" y="4413250"/>
          <p14:tracePt t="105354" x="5835650" y="4413250"/>
          <p14:tracePt t="105370" x="5842000" y="4413250"/>
          <p14:tracePt t="105388" x="5861050" y="4413250"/>
          <p14:tracePt t="105404" x="5867400" y="4413250"/>
          <p14:tracePt t="105420" x="5880100" y="4406900"/>
          <p14:tracePt t="105437" x="5886450" y="4406900"/>
          <p14:tracePt t="105453" x="5899150" y="4406900"/>
          <p14:tracePt t="105605" x="5886450" y="4406900"/>
          <p14:tracePt t="105606" x="5848350" y="4406900"/>
          <p14:tracePt t="105621" x="5803900" y="4413250"/>
          <p14:tracePt t="105622" x="5689600" y="4432300"/>
          <p14:tracePt t="105638" x="5568950" y="4438650"/>
          <p14:tracePt t="105654" x="5429250" y="4445000"/>
          <p14:tracePt t="105671" x="5295900" y="4464050"/>
          <p14:tracePt t="105687" x="5175250" y="4464050"/>
          <p14:tracePt t="105704" x="5092700" y="4464050"/>
          <p14:tracePt t="105720" x="5022850" y="4464050"/>
          <p14:tracePt t="105737" x="4965700" y="4464050"/>
          <p14:tracePt t="105754" x="4927600" y="4464050"/>
          <p14:tracePt t="105771" x="4902200" y="4464050"/>
          <p14:tracePt t="105787" x="4889500" y="4464050"/>
          <p14:tracePt t="106045" x="4902200" y="4464050"/>
          <p14:tracePt t="106070" x="4908550" y="4464050"/>
          <p14:tracePt t="106078" x="4914900" y="4464050"/>
          <p14:tracePt t="106085" x="4921250" y="4464050"/>
          <p14:tracePt t="106104" x="4933950" y="4457700"/>
          <p14:tracePt t="106104" x="4946650" y="4457700"/>
          <p14:tracePt t="106120" x="4965700" y="4457700"/>
          <p14:tracePt t="106137" x="4991100" y="4457700"/>
          <p14:tracePt t="106153" x="5029200" y="4457700"/>
          <p14:tracePt t="106171" x="5073650" y="4457700"/>
          <p14:tracePt t="106187" x="5124450" y="4470400"/>
          <p14:tracePt t="106204" x="5219700" y="4495800"/>
          <p14:tracePt t="106220" x="5365750" y="4565650"/>
          <p14:tracePt t="106238" x="5486400" y="4616450"/>
          <p14:tracePt t="106254" x="5575300" y="4660900"/>
          <p14:tracePt t="106271" x="5638800" y="4686300"/>
          <p14:tracePt t="106287" x="5676900" y="4711700"/>
          <p14:tracePt t="106304" x="5689600" y="4711700"/>
          <p14:tracePt t="106321" x="5702300" y="4724400"/>
          <p14:tracePt t="106337" x="5715000" y="4730750"/>
          <p14:tracePt t="106354" x="5734050" y="4737100"/>
          <p14:tracePt t="106371" x="5746750" y="4743450"/>
          <p14:tracePt t="106387" x="5746750" y="4749800"/>
          <p14:tracePt t="106404" x="5753100" y="4749800"/>
          <p14:tracePt t="106846" x="5759450" y="4749800"/>
          <p14:tracePt t="106854" x="5753100" y="4756150"/>
          <p14:tracePt t="106878" x="5753100" y="4762500"/>
          <p14:tracePt t="106889" x="5753100" y="4775200"/>
          <p14:tracePt t="106909" x="5753100" y="4787900"/>
          <p14:tracePt t="106929" x="5753100" y="4794250"/>
          <p14:tracePt t="106937" x="5753100" y="4800600"/>
          <p14:tracePt t="106953" x="5753100" y="4806950"/>
          <p14:tracePt t="106954" x="5753100" y="4813300"/>
          <p14:tracePt t="107207" x="5753100" y="4819650"/>
          <p14:tracePt t="107214" x="5753100" y="4826000"/>
          <p14:tracePt t="107231" x="5753100" y="4832350"/>
          <p14:tracePt t="116630" x="5734050" y="4838700"/>
          <p14:tracePt t="116638" x="5575300" y="4819650"/>
          <p14:tracePt t="116654" x="5429250" y="4787900"/>
          <p14:tracePt t="116672" x="5340350" y="4768850"/>
          <p14:tracePt t="116673" x="5162550" y="4737100"/>
          <p14:tracePt t="116689" x="5022850" y="4718050"/>
          <p14:tracePt t="116705" x="4902200" y="4699000"/>
          <p14:tracePt t="116722" x="4775200" y="4679950"/>
          <p14:tracePt t="116740" x="4673600" y="4673600"/>
          <p14:tracePt t="116755" x="4565650" y="4667250"/>
          <p14:tracePt t="116771" x="4464050" y="4667250"/>
          <p14:tracePt t="116787" x="4375150" y="4667250"/>
          <p14:tracePt t="116804" x="4311650" y="4667250"/>
          <p14:tracePt t="116821" x="4260850" y="4667250"/>
          <p14:tracePt t="116838" x="4229100" y="4667250"/>
          <p14:tracePt t="116854" x="4184650" y="4667250"/>
          <p14:tracePt t="116871" x="4108450" y="4654550"/>
          <p14:tracePt t="116887" x="4013200" y="4648200"/>
          <p14:tracePt t="116904" x="3873500" y="4629150"/>
          <p14:tracePt t="116921" x="3733800" y="4629150"/>
          <p14:tracePt t="116937" x="3562350" y="4622800"/>
          <p14:tracePt t="116955" x="3371850" y="4622800"/>
          <p14:tracePt t="116971" x="3219450" y="4622800"/>
          <p14:tracePt t="116988" x="3098800" y="4622800"/>
          <p14:tracePt t="117004" x="2971800" y="4622800"/>
          <p14:tracePt t="117021" x="2813050" y="4622800"/>
          <p14:tracePt t="117039" x="2730500" y="4622800"/>
          <p14:tracePt t="117055" x="2641600" y="4622800"/>
          <p14:tracePt t="117071" x="2571750" y="4622800"/>
          <p14:tracePt t="117087" x="2514600" y="4622800"/>
          <p14:tracePt t="117104" x="2482850" y="4622800"/>
          <p14:tracePt t="117121" x="2463800" y="4629150"/>
          <p14:tracePt t="117137" x="2457450" y="4629150"/>
          <p14:tracePt t="117154" x="2451100" y="4629150"/>
          <p14:tracePt t="117190" x="2444750" y="4629150"/>
          <p14:tracePt t="117191" x="2444750" y="4635500"/>
          <p14:tracePt t="119197" x="2444750" y="4616450"/>
          <p14:tracePt t="119206" x="2444750" y="4559300"/>
          <p14:tracePt t="119214" x="2444750" y="4521200"/>
          <p14:tracePt t="119221" x="2444750" y="4432300"/>
          <p14:tracePt t="119238" x="2444750" y="4387850"/>
          <p14:tracePt t="119239" x="2444750" y="4318000"/>
          <p14:tracePt t="119255" x="2444750" y="4248150"/>
          <p14:tracePt t="119272" x="2444750" y="4197350"/>
          <p14:tracePt t="119287" x="2438400" y="4146550"/>
          <p14:tracePt t="119304" x="2432050" y="4108450"/>
          <p14:tracePt t="119321" x="2419350" y="4064000"/>
          <p14:tracePt t="119338" x="2400300" y="4025900"/>
          <p14:tracePt t="119354" x="2368550" y="3962400"/>
          <p14:tracePt t="119371" x="2336800" y="3924300"/>
          <p14:tracePt t="119387" x="2298700" y="3886200"/>
          <p14:tracePt t="119405" x="2266950" y="3848100"/>
          <p14:tracePt t="119421" x="2228850" y="3810000"/>
          <p14:tracePt t="119439" x="2171700" y="3778250"/>
          <p14:tracePt t="119454" x="2120900" y="3765550"/>
          <p14:tracePt t="119471" x="2044700" y="3740150"/>
          <p14:tracePt t="119487" x="1962150" y="3721100"/>
          <p14:tracePt t="119504" x="1879600" y="3708400"/>
          <p14:tracePt t="119521" x="1784350" y="3708400"/>
          <p14:tracePt t="119538" x="1708150" y="3708400"/>
          <p14:tracePt t="119554" x="1612900" y="3714750"/>
          <p14:tracePt t="119571" x="1524000" y="3740150"/>
          <p14:tracePt t="119588" x="1441450" y="3765550"/>
          <p14:tracePt t="119604" x="1358900" y="3803650"/>
          <p14:tracePt t="119620" x="1250950" y="3854450"/>
          <p14:tracePt t="119638" x="1187450" y="3911600"/>
          <p14:tracePt t="119654" x="1111250" y="3981450"/>
          <p14:tracePt t="119671" x="1035050" y="4070350"/>
          <p14:tracePt t="119687" x="965200" y="4178300"/>
          <p14:tracePt t="119704" x="882650" y="4324350"/>
          <p14:tracePt t="119720" x="819150" y="4457700"/>
          <p14:tracePt t="119737" x="781050" y="4565650"/>
          <p14:tracePt t="119754" x="755650" y="4648200"/>
          <p14:tracePt t="119771" x="742950" y="4699000"/>
          <p14:tracePt t="119787" x="736600" y="4724400"/>
          <p14:tracePt t="119804" x="723900" y="4781550"/>
          <p14:tracePt t="119820" x="711200" y="4889500"/>
          <p14:tracePt t="119838" x="711200" y="4972050"/>
          <p14:tracePt t="119854" x="711200" y="5048250"/>
          <p14:tracePt t="119871" x="711200" y="5118100"/>
          <p14:tracePt t="119887" x="711200" y="5187950"/>
          <p14:tracePt t="119904" x="736600" y="5283200"/>
          <p14:tracePt t="119920" x="768350" y="5365750"/>
          <p14:tracePt t="119937" x="812800" y="5435600"/>
          <p14:tracePt t="119954" x="850900" y="5486400"/>
          <p14:tracePt t="119970" x="889000" y="5549900"/>
          <p14:tracePt t="119987" x="927100" y="5594350"/>
          <p14:tracePt t="120004" x="958850" y="5638800"/>
          <p14:tracePt t="120020" x="990600" y="5683250"/>
          <p14:tracePt t="120038" x="1016000" y="5708650"/>
          <p14:tracePt t="120054" x="1035050" y="5740400"/>
          <p14:tracePt t="120071" x="1054100" y="5765800"/>
          <p14:tracePt t="120088" x="1085850" y="5791200"/>
          <p14:tracePt t="120104" x="1111250" y="5810250"/>
          <p14:tracePt t="120121" x="1136650" y="5829300"/>
          <p14:tracePt t="120137" x="1168400" y="5848350"/>
          <p14:tracePt t="120154" x="1200150" y="5854700"/>
          <p14:tracePt t="120170" x="1219200" y="5867400"/>
          <p14:tracePt t="120187" x="1244600" y="5873750"/>
          <p14:tracePt t="120204" x="1270000" y="5886450"/>
          <p14:tracePt t="120221" x="1314450" y="5892800"/>
          <p14:tracePt t="120238" x="1358900" y="5911850"/>
          <p14:tracePt t="120255" x="1397000" y="5918200"/>
          <p14:tracePt t="120271" x="1447800" y="5924550"/>
          <p14:tracePt t="120288" x="1498600" y="5930900"/>
          <p14:tracePt t="120304" x="1536700" y="5930900"/>
          <p14:tracePt t="120321" x="1581150" y="5930900"/>
          <p14:tracePt t="120337" x="1657350" y="5930900"/>
          <p14:tracePt t="120354" x="1733550" y="5930900"/>
          <p14:tracePt t="120371" x="1822450" y="5911850"/>
          <p14:tracePt t="120388" x="1917700" y="5886450"/>
          <p14:tracePt t="120404" x="2006600" y="5848350"/>
          <p14:tracePt t="120420" x="2120900" y="5778500"/>
          <p14:tracePt t="120438" x="2184400" y="5721350"/>
          <p14:tracePt t="120455" x="2247900" y="5638800"/>
          <p14:tracePt t="120471" x="2317750" y="5524500"/>
          <p14:tracePt t="120488" x="2381250" y="5397500"/>
          <p14:tracePt t="120504" x="2438400" y="5257800"/>
          <p14:tracePt t="120521" x="2463800" y="5118100"/>
          <p14:tracePt t="120537" x="2489200" y="4972050"/>
          <p14:tracePt t="120554" x="2508250" y="4832350"/>
          <p14:tracePt t="120571" x="2508250" y="4705350"/>
          <p14:tracePt t="120588" x="2508250" y="4578350"/>
          <p14:tracePt t="120604" x="2508250" y="4464050"/>
          <p14:tracePt t="120621" x="2444750" y="4292600"/>
          <p14:tracePt t="120638" x="2406650" y="4197350"/>
          <p14:tracePt t="120653" x="2343150" y="4114800"/>
          <p14:tracePt t="120670" x="2273300" y="4044950"/>
          <p14:tracePt t="120688" x="2209800" y="3987800"/>
          <p14:tracePt t="120704" x="2127250" y="3943350"/>
          <p14:tracePt t="120721" x="2019300" y="3911600"/>
          <p14:tracePt t="120737" x="1892300" y="3886200"/>
          <p14:tracePt t="120755" x="1765300" y="3879850"/>
          <p14:tracePt t="120771" x="1644650" y="3879850"/>
          <p14:tracePt t="120787" x="1536700" y="3879850"/>
          <p14:tracePt t="120804" x="1422400" y="3879850"/>
          <p14:tracePt t="120837" x="1333500" y="3879850"/>
          <p14:tracePt t="120838" x="1250950" y="3892550"/>
          <p14:tracePt t="120855" x="1155700" y="3930650"/>
          <p14:tracePt t="120870" x="1054100" y="3981450"/>
          <p14:tracePt t="120888" x="958850" y="4070350"/>
          <p14:tracePt t="120904" x="869950" y="4165600"/>
          <p14:tracePt t="120921" x="800100" y="4279900"/>
          <p14:tracePt t="120937" x="742950" y="4413250"/>
          <p14:tracePt t="120954" x="698500" y="4540250"/>
          <p14:tracePt t="120970" x="660400" y="4667250"/>
          <p14:tracePt t="120987" x="654050" y="4806950"/>
          <p14:tracePt t="121004" x="654050" y="4933950"/>
          <p14:tracePt t="121021" x="654050" y="5118100"/>
          <p14:tracePt t="121037" x="654050" y="5207000"/>
          <p14:tracePt t="121054" x="660400" y="5283200"/>
          <p14:tracePt t="121070" x="704850" y="5410200"/>
          <p14:tracePt t="121088" x="736600" y="5492750"/>
          <p14:tracePt t="121104" x="774700" y="5575300"/>
          <p14:tracePt t="121121" x="825500" y="5651500"/>
          <p14:tracePt t="121137" x="882650" y="5715000"/>
          <p14:tracePt t="121154" x="946150" y="5772150"/>
          <p14:tracePt t="121171" x="1016000" y="5810250"/>
          <p14:tracePt t="121188" x="1098550" y="5842000"/>
          <p14:tracePt t="121204" x="1174750" y="5873750"/>
          <p14:tracePt t="121221" x="1276350" y="5918200"/>
          <p14:tracePt t="121238" x="1352550" y="5937250"/>
          <p14:tracePt t="121254" x="1435100" y="5949950"/>
          <p14:tracePt t="121271" x="1530350" y="5962650"/>
          <p14:tracePt t="121287" x="1625600" y="5969000"/>
          <p14:tracePt t="121304" x="1746250" y="5969000"/>
          <p14:tracePt t="121321" x="1860550" y="5969000"/>
          <p14:tracePt t="121337" x="2000250" y="5899150"/>
          <p14:tracePt t="121354" x="2120900" y="5803900"/>
          <p14:tracePt t="121370" x="2197100" y="5689600"/>
          <p14:tracePt t="121388" x="2279650" y="5568950"/>
          <p14:tracePt t="121404" x="2349500" y="5461000"/>
          <p14:tracePt t="121404" x="2362200" y="5410200"/>
          <p14:tracePt t="121422" x="2406650" y="5283200"/>
          <p14:tracePt t="121438" x="2425700" y="5175250"/>
          <p14:tracePt t="121454" x="2432050" y="5054600"/>
          <p14:tracePt t="121471" x="2432050" y="4940300"/>
          <p14:tracePt t="121488" x="2425700" y="4838700"/>
          <p14:tracePt t="121504" x="2393950" y="4718050"/>
          <p14:tracePt t="121520" x="2343150" y="4610100"/>
          <p14:tracePt t="121537" x="2298700" y="4521200"/>
          <p14:tracePt t="121554" x="2235200" y="4438650"/>
          <p14:tracePt t="121570" x="2184400" y="4375150"/>
          <p14:tracePt t="121588" x="2120900" y="4311650"/>
          <p14:tracePt t="121604" x="2070100" y="4267200"/>
          <p14:tracePt t="121621" x="1974850" y="4235450"/>
          <p14:tracePt t="121638" x="1898650" y="4216400"/>
          <p14:tracePt t="121654" x="1822450" y="4197350"/>
          <p14:tracePt t="121671" x="1733550" y="4184650"/>
          <p14:tracePt t="121687" x="1663700" y="4178300"/>
          <p14:tracePt t="121704" x="1600200" y="4171950"/>
          <p14:tracePt t="121720" x="1524000" y="4171950"/>
          <p14:tracePt t="121737" x="1447800" y="4171950"/>
          <p14:tracePt t="121754" x="1390650" y="4191000"/>
          <p14:tracePt t="121771" x="1371600" y="4191000"/>
          <p14:tracePt t="121787" x="1352550" y="4203700"/>
          <p14:tracePt t="121803" x="1339850" y="4216400"/>
          <p14:tracePt t="121820" x="1314450" y="4229100"/>
          <p14:tracePt t="121836" x="1308100" y="4241800"/>
          <p14:tracePt t="121854" x="1295400" y="4248150"/>
          <p14:tracePt t="121893" x="1289050" y="4254500"/>
          <p14:tracePt t="121925" x="1289050" y="4260850"/>
          <p14:tracePt t="128814" x="1289050" y="4286250"/>
          <p14:tracePt t="128822" x="1282700" y="4356100"/>
          <p14:tracePt t="128831" x="1282700" y="4521200"/>
          <p14:tracePt t="128839" x="1282700" y="4699000"/>
          <p14:tracePt t="128856" x="1282700" y="4870450"/>
          <p14:tracePt t="128873" x="1282700" y="5016500"/>
          <p14:tracePt t="128889" x="1282700" y="5130800"/>
          <p14:tracePt t="128906" x="1289050" y="5232400"/>
          <p14:tracePt t="128922" x="1289050" y="5238750"/>
          <p14:tracePt t="128939" x="1289050" y="5245100"/>
          <p14:tracePt t="128954" x="1295400" y="5289550"/>
          <p14:tracePt t="128972" x="1308100" y="5321300"/>
          <p14:tracePt t="128988" x="1320800" y="5359400"/>
          <p14:tracePt t="129005" x="1327150" y="5365750"/>
          <p14:tracePt t="129021" x="1333500" y="5403850"/>
          <p14:tracePt t="129038" x="1346200" y="5422900"/>
          <p14:tracePt t="129054" x="1358900" y="5441950"/>
          <p14:tracePt t="129071" x="1384300" y="5467350"/>
          <p14:tracePt t="129088" x="1416050" y="5486400"/>
          <p14:tracePt t="129105" x="1454150" y="5505450"/>
          <p14:tracePt t="129121" x="1498600" y="5524500"/>
          <p14:tracePt t="129138" x="1555750" y="5537200"/>
          <p14:tracePt t="129154" x="1606550" y="5543550"/>
          <p14:tracePt t="129172" x="1638300" y="5543550"/>
          <p14:tracePt t="129188" x="1670050" y="5543550"/>
          <p14:tracePt t="129205" x="1708150" y="5543550"/>
          <p14:tracePt t="129221" x="1746250" y="5543550"/>
          <p14:tracePt t="129238" x="1790700" y="5543550"/>
          <p14:tracePt t="129254" x="1854200" y="5537200"/>
          <p14:tracePt t="129272" x="1917700" y="5511800"/>
          <p14:tracePt t="129288" x="1962150" y="5461000"/>
          <p14:tracePt t="129305" x="2000250" y="5416550"/>
          <p14:tracePt t="129321" x="2032000" y="5359400"/>
          <p14:tracePt t="129338" x="2051050" y="5314950"/>
          <p14:tracePt t="129355" x="2057400" y="5270500"/>
          <p14:tracePt t="129371" x="2057400" y="5238750"/>
          <p14:tracePt t="129388" x="2057400" y="5219700"/>
          <p14:tracePt t="129405" x="2051050" y="5194300"/>
          <p14:tracePt t="129421" x="2025650" y="5162550"/>
          <p14:tracePt t="129439" x="2006600" y="5143500"/>
          <p14:tracePt t="129454" x="1968500" y="5124450"/>
          <p14:tracePt t="129471" x="1917700" y="5105400"/>
          <p14:tracePt t="129488" x="1866900" y="5092700"/>
          <p14:tracePt t="129505" x="1854200" y="5092700"/>
          <p14:tracePt t="129521" x="1809750" y="5092700"/>
          <p14:tracePt t="129538" x="1752600" y="5092700"/>
          <p14:tracePt t="129554" x="1682750" y="5111750"/>
          <p14:tracePt t="129571" x="1606550" y="5137150"/>
          <p14:tracePt t="129588" x="1555750" y="5162550"/>
          <p14:tracePt t="129605" x="1485900" y="5207000"/>
          <p14:tracePt t="129621" x="1397000" y="5270500"/>
          <p14:tracePt t="129639" x="1365250" y="5302250"/>
          <p14:tracePt t="129654" x="1327150" y="5340350"/>
          <p14:tracePt t="129671" x="1301750" y="5384800"/>
          <p14:tracePt t="129688" x="1289050" y="5416550"/>
          <p14:tracePt t="129704" x="1270000" y="5454650"/>
          <p14:tracePt t="129721" x="1270000" y="5492750"/>
          <p14:tracePt t="129738" x="1270000" y="5518150"/>
          <p14:tracePt t="129754" x="1270000" y="5543550"/>
          <p14:tracePt t="129771" x="1270000" y="5575300"/>
          <p14:tracePt t="129788" x="1289050" y="5607050"/>
          <p14:tracePt t="129805" x="1314450" y="5645150"/>
          <p14:tracePt t="129821" x="1352550" y="5689600"/>
          <p14:tracePt t="129838" x="1377950" y="5708650"/>
          <p14:tracePt t="129854" x="1441450" y="5740400"/>
          <p14:tracePt t="129871" x="1517650" y="5772150"/>
          <p14:tracePt t="129887" x="1581150" y="5791200"/>
          <p14:tracePt t="129904" x="1651000" y="5797550"/>
          <p14:tracePt t="129920" x="1727200" y="5803900"/>
          <p14:tracePt t="129937" x="1822450" y="5803900"/>
          <p14:tracePt t="129954" x="1898650" y="5797550"/>
          <p14:tracePt t="129971" x="1962150" y="5778500"/>
          <p14:tracePt t="129988" x="2012950" y="5746750"/>
          <p14:tracePt t="130004" x="2044700" y="5721350"/>
          <p14:tracePt t="130021" x="2089150" y="5683250"/>
          <p14:tracePt t="130038" x="2108200" y="5657850"/>
          <p14:tracePt t="130054" x="2120900" y="5638800"/>
          <p14:tracePt t="130071" x="2127250" y="5632450"/>
          <p14:tracePt t="130088" x="2133600" y="5626100"/>
          <p14:tracePt t="130104" x="2133600" y="5619750"/>
          <p14:tracePt t="130175" x="2133600" y="5613400"/>
          <p14:tracePt t="130630" x="2133600" y="5581650"/>
          <p14:tracePt t="130638" x="2133600" y="5486400"/>
          <p14:tracePt t="130647" x="2139950" y="5416550"/>
          <p14:tracePt t="130656" x="2184400" y="5289550"/>
          <p14:tracePt t="130672" x="2209800" y="5156200"/>
          <p14:tracePt t="130688" x="2228850" y="5029200"/>
          <p14:tracePt t="130704" x="2235200" y="4914900"/>
          <p14:tracePt t="130721" x="2235200" y="4832350"/>
          <p14:tracePt t="130738" x="2222500" y="4762500"/>
          <p14:tracePt t="130754" x="2203450" y="4711700"/>
          <p14:tracePt t="130771" x="2184400" y="4679950"/>
          <p14:tracePt t="130788" x="2165350" y="4648200"/>
          <p14:tracePt t="130804" x="2146300" y="4629150"/>
          <p14:tracePt t="130821" x="2095500" y="4597400"/>
          <p14:tracePt t="130838" x="2025650" y="4572000"/>
          <p14:tracePt t="130855" x="1936750" y="4546600"/>
          <p14:tracePt t="130871" x="1841500" y="4521200"/>
          <p14:tracePt t="130888" x="1758950" y="4489450"/>
          <p14:tracePt t="130904" x="1676400" y="4470400"/>
          <p14:tracePt t="130921" x="1606550" y="4451350"/>
          <p14:tracePt t="130937" x="1536700" y="4438650"/>
          <p14:tracePt t="130954" x="1498600" y="4419600"/>
          <p14:tracePt t="130971" x="1460500" y="4419600"/>
          <p14:tracePt t="130988" x="1428750" y="4419600"/>
          <p14:tracePt t="131004" x="1397000" y="4419600"/>
          <p14:tracePt t="131004" x="1371600" y="4419600"/>
          <p14:tracePt t="131022" x="1333500" y="4419600"/>
          <p14:tracePt t="131038" x="1301750" y="4445000"/>
          <p14:tracePt t="131054" x="1270000" y="4476750"/>
          <p14:tracePt t="131071" x="1263650" y="4508500"/>
          <p14:tracePt t="131088" x="1257300" y="4552950"/>
          <p14:tracePt t="131104" x="1257300" y="4591050"/>
          <p14:tracePt t="131121" x="1257300" y="4597400"/>
          <p14:tracePt t="131138" x="1270000" y="4629150"/>
          <p14:tracePt t="131155" x="1295400" y="4654550"/>
          <p14:tracePt t="131171" x="1308100" y="4660900"/>
          <p14:tracePt t="131188" x="1308100" y="4667250"/>
          <p14:tracePt t="131204" x="1346200" y="4673600"/>
          <p14:tracePt t="131204" x="1371600" y="4679950"/>
          <p14:tracePt t="131223" x="1485900" y="4699000"/>
          <p14:tracePt t="131239" x="1600200" y="4718050"/>
          <p14:tracePt t="131256" x="1739900" y="4718050"/>
          <p14:tracePt t="131272" x="1879600" y="4718050"/>
          <p14:tracePt t="131287" x="1968500" y="4711700"/>
          <p14:tracePt t="131304" x="2063750" y="4667250"/>
          <p14:tracePt t="131322" x="2127250" y="4622800"/>
          <p14:tracePt t="131338" x="2184400" y="4559300"/>
          <p14:tracePt t="131355" x="2216150" y="4489450"/>
          <p14:tracePt t="131371" x="2228850" y="4425950"/>
          <p14:tracePt t="131388" x="2241550" y="4368800"/>
          <p14:tracePt t="131404" x="2241550" y="4324350"/>
          <p14:tracePt t="131421" x="2228850" y="4254500"/>
          <p14:tracePt t="131438" x="2216150" y="4229100"/>
          <p14:tracePt t="131454" x="2197100" y="4184650"/>
          <p14:tracePt t="131471" x="2165350" y="4140200"/>
          <p14:tracePt t="131488" x="2108200" y="4083050"/>
          <p14:tracePt t="131504" x="2032000" y="4038600"/>
          <p14:tracePt t="131521" x="1917700" y="3994150"/>
          <p14:tracePt t="131538" x="1822450" y="3956050"/>
          <p14:tracePt t="131554" x="1695450" y="3943350"/>
          <p14:tracePt t="131571" x="1574800" y="3943350"/>
          <p14:tracePt t="131587" x="1447800" y="3943350"/>
          <p14:tracePt t="131604" x="1352550" y="3943350"/>
          <p14:tracePt t="131621" x="1231900" y="3975100"/>
          <p14:tracePt t="131638" x="1168400" y="4019550"/>
          <p14:tracePt t="131654" x="1104900" y="4070350"/>
          <p14:tracePt t="131671" x="1054100" y="4133850"/>
          <p14:tracePt t="131688" x="1035050" y="4165600"/>
          <p14:tracePt t="131704" x="1016000" y="4222750"/>
          <p14:tracePt t="131721" x="1003300" y="4311650"/>
          <p14:tracePt t="131738" x="1003300" y="4400550"/>
          <p14:tracePt t="131755" x="1003300" y="4483100"/>
          <p14:tracePt t="131772" x="1028700" y="4552950"/>
          <p14:tracePt t="131788" x="1047750" y="4603750"/>
          <p14:tracePt t="131805" x="1085850" y="4660900"/>
          <p14:tracePt t="131821" x="1136650" y="4711700"/>
          <p14:tracePt t="131838" x="1181100" y="4749800"/>
          <p14:tracePt t="131854" x="1257300" y="4781550"/>
          <p14:tracePt t="131871" x="1365250" y="4819650"/>
          <p14:tracePt t="131888" x="1504950" y="4864100"/>
          <p14:tracePt t="131904" x="1689100" y="4883150"/>
          <p14:tracePt t="131921" x="1822450" y="4895850"/>
          <p14:tracePt t="131938" x="1968500" y="4895850"/>
          <p14:tracePt t="131954" x="2095500" y="4895850"/>
          <p14:tracePt t="131970" x="2190750" y="4876800"/>
          <p14:tracePt t="131987" x="2273300" y="4826000"/>
          <p14:tracePt t="132004" x="2355850" y="4756150"/>
          <p14:tracePt t="132021" x="2451100" y="4610100"/>
          <p14:tracePt t="132038" x="2489200" y="4521200"/>
          <p14:tracePt t="132054" x="2508250" y="4457700"/>
          <p14:tracePt t="132071" x="2508250" y="4413250"/>
          <p14:tracePt t="132088" x="2508250" y="4368800"/>
          <p14:tracePt t="132104" x="2508250" y="4324350"/>
          <p14:tracePt t="132121" x="2501900" y="4279900"/>
          <p14:tracePt t="132138" x="2470150" y="4235450"/>
          <p14:tracePt t="132154" x="2432050" y="4184650"/>
          <p14:tracePt t="132171" x="2355850" y="4114800"/>
          <p14:tracePt t="132187" x="2273300" y="4064000"/>
          <p14:tracePt t="132205" x="2184400" y="4006850"/>
          <p14:tracePt t="132221" x="2044700" y="3956050"/>
          <p14:tracePt t="132239" x="1949450" y="3930650"/>
          <p14:tracePt t="132254" x="1873250" y="3917950"/>
          <p14:tracePt t="132272" x="1822450" y="3917950"/>
          <p14:tracePt t="132287" x="1803400" y="3917950"/>
          <p14:tracePt t="132304" x="1765300" y="3924300"/>
          <p14:tracePt t="132321" x="1701800" y="3943350"/>
          <p14:tracePt t="132338" x="1631950" y="3968750"/>
          <p14:tracePt t="132354" x="1581150" y="4000500"/>
          <p14:tracePt t="132371" x="1549400" y="4019550"/>
          <p14:tracePt t="132387" x="1524000" y="4038600"/>
          <p14:tracePt t="132404" x="1504950" y="4064000"/>
          <p14:tracePt t="132421" x="1479550" y="4102100"/>
          <p14:tracePt t="132438" x="1466850" y="4127500"/>
          <p14:tracePt t="132454" x="1454150" y="4165600"/>
          <p14:tracePt t="132472" x="1441450" y="4197350"/>
          <p14:tracePt t="132487" x="1428750" y="4235450"/>
          <p14:tracePt t="132505" x="1422400" y="4273550"/>
          <p14:tracePt t="132521" x="1422400" y="4305300"/>
          <p14:tracePt t="132538" x="1416050" y="4349750"/>
          <p14:tracePt t="132554" x="1416050" y="4368800"/>
          <p14:tracePt t="132571" x="1416050" y="4375150"/>
          <p14:tracePt t="132613" x="1416050" y="4381500"/>
          <p14:tracePt t="132622" x="1416050" y="4387850"/>
          <p14:tracePt t="132629" x="1416050" y="4394200"/>
          <p14:tracePt t="132638" x="1422400" y="4400550"/>
          <p14:tracePt t="132655" x="1428750" y="4406900"/>
          <p14:tracePt t="132694" x="1441450" y="4419600"/>
          <p14:tracePt t="132717" x="1447800" y="4419600"/>
          <p14:tracePt t="132734" x="1447800" y="4425950"/>
          <p14:tracePt t="133526" x="1441450" y="4425950"/>
          <p14:tracePt t="133542" x="1435100" y="4432300"/>
          <p14:tracePt t="133550" x="1428750" y="4438650"/>
          <p14:tracePt t="133564" x="1422400" y="4445000"/>
          <p14:tracePt t="133574" x="1422400" y="4457700"/>
          <p14:tracePt t="133574" x="1416050" y="4464050"/>
          <p14:tracePt t="133587" x="1416050" y="4483100"/>
          <p14:tracePt t="133604" x="1416050" y="4495800"/>
          <p14:tracePt t="134068"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p:txBody>
          <a:bodyPr/>
          <a:lstStyle/>
          <a:p>
            <a:r>
              <a:rPr lang="en-GB" altLang="en-US"/>
              <a:t>What is a Comparator?</a:t>
            </a:r>
          </a:p>
        </p:txBody>
      </p:sp>
      <p:sp>
        <p:nvSpPr>
          <p:cNvPr id="416771" name="Rectangle 3"/>
          <p:cNvSpPr>
            <a:spLocks noGrp="1" noChangeArrowheads="1"/>
          </p:cNvSpPr>
          <p:nvPr>
            <p:ph type="body" idx="1"/>
          </p:nvPr>
        </p:nvSpPr>
        <p:spPr/>
        <p:txBody>
          <a:bodyPr/>
          <a:lstStyle/>
          <a:p>
            <a:r>
              <a:rPr lang="en-GB" altLang="en-US"/>
              <a:t>A simple analog device that compares two analog voltages</a:t>
            </a:r>
          </a:p>
          <a:p>
            <a:endParaRPr lang="en-GB" altLang="en-US"/>
          </a:p>
          <a:p>
            <a:r>
              <a:rPr lang="en-GB" altLang="en-US"/>
              <a:t>A comparator generates an output of high (1) or low (0) based on which of the inputs is greater than the other</a:t>
            </a:r>
          </a:p>
          <a:p>
            <a:endParaRPr lang="en-GB"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14:bmkLst/>
                </p14:media>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757"/>
    </mc:Choice>
    <mc:Fallback>
      <p:transition spd="slow" advTm="42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608" x="2597150" y="1460500"/>
          <p14:tracePt t="8745" x="2590800" y="1460500"/>
          <p14:tracePt t="8753" x="2571750" y="1460500"/>
          <p14:tracePt t="8761" x="2546350" y="1460500"/>
          <p14:tracePt t="8769" x="2457450" y="1460500"/>
          <p14:tracePt t="8785" x="2362200" y="1460500"/>
          <p14:tracePt t="8801" x="2254250" y="1460500"/>
          <p14:tracePt t="8817" x="2139950" y="1460500"/>
          <p14:tracePt t="8833" x="2063750" y="1460500"/>
          <p14:tracePt t="8849" x="2019300" y="1460500"/>
          <p14:tracePt t="8865" x="1987550" y="1460500"/>
          <p14:tracePt t="8881" x="1968500" y="1460500"/>
          <p14:tracePt t="8897" x="1962150" y="1454150"/>
          <p14:tracePt t="8913" x="1949450" y="1454150"/>
          <p14:tracePt t="8929" x="1943100" y="1447800"/>
          <p14:tracePt t="8945" x="1930400" y="1447800"/>
          <p14:tracePt t="8977" x="1924050" y="1441450"/>
          <p14:tracePt t="9025" x="1917700" y="1441450"/>
          <p14:tracePt t="9097" x="1924050" y="1441450"/>
          <p14:tracePt t="9105" x="1955800" y="1441450"/>
          <p14:tracePt t="9112" x="2089150" y="1441450"/>
          <p14:tracePt t="9125" x="2222500" y="1441450"/>
          <p14:tracePt t="9141" x="2381250" y="1441450"/>
          <p14:tracePt t="9159" x="2540000" y="1441450"/>
          <p14:tracePt t="9175" x="2705100" y="1441450"/>
          <p14:tracePt t="9192" x="2870200" y="1460500"/>
          <p14:tracePt t="9208" x="3143250" y="1473200"/>
          <p14:tracePt t="9226" x="3282950" y="1479550"/>
          <p14:tracePt t="9242" x="3403600" y="1479550"/>
          <p14:tracePt t="9258" x="3467100" y="1479550"/>
          <p14:tracePt t="9275" x="3498850" y="1485900"/>
          <p14:tracePt t="9292" x="3505200" y="1485900"/>
          <p14:tracePt t="9308" x="3511550" y="1485900"/>
          <p14:tracePt t="9864" x="3524250" y="1485900"/>
          <p14:tracePt t="9874" x="3594100" y="1485900"/>
          <p14:tracePt t="9874" x="3657600" y="1485900"/>
          <p14:tracePt t="9891" x="3822700" y="1479550"/>
          <p14:tracePt t="9909" x="4089400" y="1479550"/>
          <p14:tracePt t="9925" x="4356100" y="1479550"/>
          <p14:tracePt t="9940" x="4540250" y="1479550"/>
          <p14:tracePt t="9957" x="4699000" y="1473200"/>
          <p14:tracePt t="9974" x="4832350" y="1447800"/>
          <p14:tracePt t="9990" x="4921250" y="1435100"/>
          <p14:tracePt t="10007" x="4978400" y="1422400"/>
          <p14:tracePt t="10024" x="5010150" y="1422400"/>
          <p14:tracePt t="10042" x="5016500" y="1416050"/>
          <p14:tracePt t="10160" x="5022850" y="1409700"/>
          <p14:tracePt t="10176" x="5029200" y="1409700"/>
          <p14:tracePt t="10192" x="5035550" y="1409700"/>
          <p14:tracePt t="10200" x="5054600" y="1397000"/>
          <p14:tracePt t="10208" x="5060950" y="1397000"/>
          <p14:tracePt t="10209" x="5067300" y="1397000"/>
          <p14:tracePt t="10224" x="5086350" y="1397000"/>
          <p14:tracePt t="10240" x="5099050" y="1397000"/>
          <p14:tracePt t="10257" x="5118100" y="1397000"/>
          <p14:tracePt t="10274" x="5143500" y="1390650"/>
          <p14:tracePt t="10291" x="5175250" y="1384300"/>
          <p14:tracePt t="10309" x="5213350" y="1384300"/>
          <p14:tracePt t="10325" x="5257800" y="1377950"/>
          <p14:tracePt t="10341" x="5295900" y="1377950"/>
          <p14:tracePt t="10357" x="5346700" y="1377950"/>
          <p14:tracePt t="10374" x="5397500" y="1377950"/>
          <p14:tracePt t="10390" x="5454650" y="1377950"/>
          <p14:tracePt t="10407" x="5499100" y="1377950"/>
          <p14:tracePt t="10424" x="5549900" y="1371600"/>
          <p14:tracePt t="10440" x="5581650" y="1371600"/>
          <p14:tracePt t="10457" x="5607050" y="1371600"/>
          <p14:tracePt t="10474" x="5626100" y="1371600"/>
          <p14:tracePt t="10490" x="5657850" y="1371600"/>
          <p14:tracePt t="10507" x="5695950" y="1371600"/>
          <p14:tracePt t="10524" x="5740400" y="1365250"/>
          <p14:tracePt t="10541" x="5791200" y="1358900"/>
          <p14:tracePt t="10558" x="5842000" y="1358900"/>
          <p14:tracePt t="10575" x="5892800" y="1352550"/>
          <p14:tracePt t="10591" x="5943600" y="1346200"/>
          <p14:tracePt t="10591" x="5962650" y="1346200"/>
          <p14:tracePt t="10609" x="6019800" y="1333500"/>
          <p14:tracePt t="10625" x="6083300" y="1327150"/>
          <p14:tracePt t="10642" x="6153150" y="1327150"/>
          <p14:tracePt t="10658" x="6229350" y="1320800"/>
          <p14:tracePt t="10675" x="6330950" y="1314450"/>
          <p14:tracePt t="10691" x="6438900" y="1314450"/>
          <p14:tracePt t="10708" x="6559550" y="1308100"/>
          <p14:tracePt t="10725" x="6661150" y="1295400"/>
          <p14:tracePt t="10742" x="6762750" y="1295400"/>
          <p14:tracePt t="10757" x="6870700" y="1282700"/>
          <p14:tracePt t="10774" x="6946900" y="1282700"/>
          <p14:tracePt t="10790" x="7023100" y="1282700"/>
          <p14:tracePt t="10807" x="7080250" y="1282700"/>
          <p14:tracePt t="10824" x="7194550" y="1282700"/>
          <p14:tracePt t="10841" x="7277100" y="1282700"/>
          <p14:tracePt t="10857" x="7353300" y="1282700"/>
          <p14:tracePt t="10874" x="7442200" y="1282700"/>
          <p14:tracePt t="10890" x="7505700" y="1282700"/>
          <p14:tracePt t="10907" x="7543800" y="1282700"/>
          <p14:tracePt t="10924" x="7600950" y="1282700"/>
          <p14:tracePt t="10942" x="7677150" y="1282700"/>
          <p14:tracePt t="10958" x="7759700" y="1282700"/>
          <p14:tracePt t="10975" x="7816850" y="1282700"/>
          <p14:tracePt t="10991" x="7854950" y="1282700"/>
          <p14:tracePt t="11007" x="7893050" y="1282700"/>
          <p14:tracePt t="11024" x="7969250" y="1282700"/>
          <p14:tracePt t="11040" x="8013700" y="1282700"/>
          <p14:tracePt t="11057" x="8051800" y="1282700"/>
          <p14:tracePt t="11074" x="8083550" y="1282700"/>
          <p14:tracePt t="11090" x="8115300" y="1282700"/>
          <p14:tracePt t="11107" x="8147050" y="1282700"/>
          <p14:tracePt t="11124" x="8178800" y="1282700"/>
          <p14:tracePt t="11140" x="8210550" y="1282700"/>
          <p14:tracePt t="11157" x="8242300" y="1282700"/>
          <p14:tracePt t="11174" x="8280400" y="1282700"/>
          <p14:tracePt t="11192" x="8324850" y="1282700"/>
          <p14:tracePt t="11209" x="8362950" y="1282700"/>
          <p14:tracePt t="11225" x="8394700" y="1282700"/>
          <p14:tracePt t="11242" x="8420100" y="1282700"/>
          <p14:tracePt t="11258" x="8432800" y="1282700"/>
          <p14:tracePt t="11275" x="8445500" y="1282700"/>
          <p14:tracePt t="11313" x="8458200" y="1282700"/>
          <p14:tracePt t="11537" x="8451850" y="1282700"/>
          <p14:tracePt t="11545" x="8445500" y="1282700"/>
          <p14:tracePt t="11553" x="8439150" y="1282700"/>
          <p14:tracePt t="11560" x="8420100" y="1276350"/>
          <p14:tracePt t="11574" x="8388350" y="1270000"/>
          <p14:tracePt t="11591" x="8356600" y="1270000"/>
          <p14:tracePt t="11607" x="8286750" y="1270000"/>
          <p14:tracePt t="11624" x="8121650" y="1270000"/>
          <p14:tracePt t="11640" x="7981950" y="1270000"/>
          <p14:tracePt t="11657" x="7816850" y="1270000"/>
          <p14:tracePt t="11674" x="7677150" y="1270000"/>
          <p14:tracePt t="11690" x="7461250" y="1308100"/>
          <p14:tracePt t="11707" x="7302500" y="1352550"/>
          <p14:tracePt t="11724" x="6991350" y="1447800"/>
          <p14:tracePt t="11740" x="6623050" y="1530350"/>
          <p14:tracePt t="11757" x="6286500" y="1631950"/>
          <p14:tracePt t="11774" x="5969000" y="1720850"/>
          <p14:tracePt t="11792" x="5702300" y="1803400"/>
          <p14:tracePt t="11808" x="5365750" y="1885950"/>
          <p14:tracePt t="11825" x="5168900" y="1936750"/>
          <p14:tracePt t="11841" x="4953000" y="1968500"/>
          <p14:tracePt t="11857" x="4781550" y="1993900"/>
          <p14:tracePt t="11874" x="4629150" y="2019300"/>
          <p14:tracePt t="11890" x="4514850" y="2038350"/>
          <p14:tracePt t="11907" x="4413250" y="2051050"/>
          <p14:tracePt t="11924" x="4324350" y="2063750"/>
          <p14:tracePt t="11940" x="4254500" y="2076450"/>
          <p14:tracePt t="11957" x="4178300" y="2089150"/>
          <p14:tracePt t="11974" x="4089400" y="2095500"/>
          <p14:tracePt t="11991" x="4000500" y="2108200"/>
          <p14:tracePt t="12007" x="3848100" y="2120900"/>
          <p14:tracePt t="12026" x="3752850" y="2133600"/>
          <p14:tracePt t="12041" x="3651250" y="2139950"/>
          <p14:tracePt t="12058" x="3549650" y="2139950"/>
          <p14:tracePt t="12074" x="3467100" y="2139950"/>
          <p14:tracePt t="12091" x="3384550" y="2139950"/>
          <p14:tracePt t="12107" x="3321050" y="2139950"/>
          <p14:tracePt t="12124" x="3251200" y="2139950"/>
          <p14:tracePt t="12140" x="3194050" y="2139950"/>
          <p14:tracePt t="12157" x="3117850" y="2139950"/>
          <p14:tracePt t="12174" x="3060700" y="2139950"/>
          <p14:tracePt t="12191" x="2990850" y="2139950"/>
          <p14:tracePt t="12207" x="2927350" y="2139950"/>
          <p14:tracePt t="12224" x="2813050" y="2139950"/>
          <p14:tracePt t="12241" x="2743200" y="2139950"/>
          <p14:tracePt t="12258" x="2673350" y="2139950"/>
          <p14:tracePt t="12275" x="2616200" y="2139950"/>
          <p14:tracePt t="12291" x="2565400" y="2139950"/>
          <p14:tracePt t="12308" x="2514600" y="2139950"/>
          <p14:tracePt t="12325" x="2476500" y="2139950"/>
          <p14:tracePt t="12342" x="2425700" y="2139950"/>
          <p14:tracePt t="12358" x="2368550" y="2139950"/>
          <p14:tracePt t="12375" x="2292350" y="2139950"/>
          <p14:tracePt t="12392" x="2216150" y="2139950"/>
          <p14:tracePt t="12392" x="2171700" y="2139950"/>
          <p14:tracePt t="12409" x="2076450" y="2139950"/>
          <p14:tracePt t="12426" x="1955800" y="2139950"/>
          <p14:tracePt t="12441" x="1828800" y="2139950"/>
          <p14:tracePt t="12458" x="1701800" y="2139950"/>
          <p14:tracePt t="12475" x="1606550" y="2139950"/>
          <p14:tracePt t="12491" x="1524000" y="2139950"/>
          <p14:tracePt t="12508" x="1485900" y="2139950"/>
          <p14:tracePt t="12525" x="1473200" y="2139950"/>
          <p14:tracePt t="12664" x="1479550" y="2139950"/>
          <p14:tracePt t="12672" x="1498600" y="2146300"/>
          <p14:tracePt t="12675" x="1549400" y="2152650"/>
          <p14:tracePt t="12690" x="1631950" y="2159000"/>
          <p14:tracePt t="12707" x="1708150" y="2159000"/>
          <p14:tracePt t="12724" x="1816100" y="2165350"/>
          <p14:tracePt t="12740" x="1943100" y="2165350"/>
          <p14:tracePt t="12757" x="2101850" y="2165350"/>
          <p14:tracePt t="12775" x="2279650" y="2165350"/>
          <p14:tracePt t="12791" x="2578100" y="2165350"/>
          <p14:tracePt t="12810" x="2787650" y="2165350"/>
          <p14:tracePt t="12825" x="2978150" y="2165350"/>
          <p14:tracePt t="12842" x="3155950" y="2165350"/>
          <p14:tracePt t="12858" x="3321050" y="2165350"/>
          <p14:tracePt t="12875" x="3467100" y="2165350"/>
          <p14:tracePt t="12891" x="3587750" y="2165350"/>
          <p14:tracePt t="12907" x="3702050" y="2165350"/>
          <p14:tracePt t="12925" x="3790950" y="2165350"/>
          <p14:tracePt t="12942" x="3867150" y="2165350"/>
          <p14:tracePt t="12958" x="3949700" y="2165350"/>
          <p14:tracePt t="12975" x="4019550" y="2165350"/>
          <p14:tracePt t="12991" x="4076700" y="2165350"/>
          <p14:tracePt t="13007" x="4133850" y="2165350"/>
          <p14:tracePt t="13024" x="4191000" y="2165350"/>
          <p14:tracePt t="13040" x="4235450" y="2165350"/>
          <p14:tracePt t="13057" x="4279900" y="2165350"/>
          <p14:tracePt t="13074" x="4305300" y="2165350"/>
          <p14:tracePt t="13090" x="4324350" y="2165350"/>
          <p14:tracePt t="13107" x="4343400" y="2165350"/>
          <p14:tracePt t="13123" x="4356100" y="2165350"/>
          <p14:tracePt t="13140" x="4368800" y="2165350"/>
          <p14:tracePt t="13158" x="4381500" y="2165350"/>
          <p14:tracePt t="13175" x="4400550" y="2165350"/>
          <p14:tracePt t="13192" x="4406900" y="2165350"/>
          <p14:tracePt t="13192" x="4413250" y="2165350"/>
          <p14:tracePt t="13209" x="4419600" y="2165350"/>
          <p14:tracePt t="13225" x="4432300" y="2165350"/>
          <p14:tracePt t="13242" x="4457700" y="2165350"/>
          <p14:tracePt t="13257" x="4483100" y="2165350"/>
          <p14:tracePt t="13274" x="4521200" y="2165350"/>
          <p14:tracePt t="13290" x="4565650" y="2165350"/>
          <p14:tracePt t="13307" x="4622800" y="2165350"/>
          <p14:tracePt t="13324" x="4673600" y="2165350"/>
          <p14:tracePt t="13340" x="4737100" y="2165350"/>
          <p14:tracePt t="13357" x="4800600" y="2165350"/>
          <p14:tracePt t="13374" x="4845050" y="2165350"/>
          <p14:tracePt t="13390" x="4857750" y="2165350"/>
          <p14:tracePt t="13407" x="4895850" y="2165350"/>
          <p14:tracePt t="13424" x="4959350" y="2165350"/>
          <p14:tracePt t="13442" x="4997450" y="2165350"/>
          <p14:tracePt t="13458" x="5041900" y="2165350"/>
          <p14:tracePt t="13475" x="5073650" y="2165350"/>
          <p14:tracePt t="13490" x="5118100" y="2165350"/>
          <p14:tracePt t="13507" x="5168900" y="2165350"/>
          <p14:tracePt t="13523" x="5238750" y="2165350"/>
          <p14:tracePt t="13540" x="5321300" y="2165350"/>
          <p14:tracePt t="13557" x="5410200" y="2165350"/>
          <p14:tracePt t="13574" x="5492750" y="2165350"/>
          <p14:tracePt t="13590" x="5581650" y="2165350"/>
          <p14:tracePt t="13607" x="5651500" y="2165350"/>
          <p14:tracePt t="13623" x="5734050" y="2165350"/>
          <p14:tracePt t="13641" x="5778500" y="2165350"/>
          <p14:tracePt t="13657" x="5810250" y="2165350"/>
          <p14:tracePt t="13675" x="5842000" y="2165350"/>
          <p14:tracePt t="13692" x="5867400" y="2165350"/>
          <p14:tracePt t="13708" x="5899150" y="2165350"/>
          <p14:tracePt t="13725" x="5924550" y="2165350"/>
          <p14:tracePt t="13741" x="5956300" y="2165350"/>
          <p14:tracePt t="13757" x="5988050" y="2165350"/>
          <p14:tracePt t="13774" x="6019800" y="2165350"/>
          <p14:tracePt t="13790" x="6051550" y="2165350"/>
          <p14:tracePt t="13807" x="6083300" y="2165350"/>
          <p14:tracePt t="13823" x="6153150" y="2165350"/>
          <p14:tracePt t="13840" x="6197600" y="2165350"/>
          <p14:tracePt t="13857" x="6235700" y="2165350"/>
          <p14:tracePt t="13873" x="6267450" y="2165350"/>
          <p14:tracePt t="13890" x="6305550" y="2165350"/>
          <p14:tracePt t="13907" x="6343650" y="2165350"/>
          <p14:tracePt t="13924" x="6375400" y="2165350"/>
          <p14:tracePt t="13941" x="6400800" y="2165350"/>
          <p14:tracePt t="13958" x="6426200" y="2165350"/>
          <p14:tracePt t="13975" x="6438900" y="2165350"/>
          <p14:tracePt t="13991" x="6445250" y="2165350"/>
          <p14:tracePt t="14007" x="6457950" y="2165350"/>
          <p14:tracePt t="14056" x="6464300" y="2165350"/>
          <p14:tracePt t="14096" x="6470650" y="2165350"/>
          <p14:tracePt t="14153" x="6477000" y="2165350"/>
          <p14:tracePt t="14160" x="6483350" y="2165350"/>
          <p14:tracePt t="14176" x="6489700" y="2165350"/>
          <p14:tracePt t="14193" x="6496050" y="2165350"/>
          <p14:tracePt t="14194" x="6502400" y="2165350"/>
          <p14:tracePt t="14209" x="6515100" y="2165350"/>
          <p14:tracePt t="14225" x="6534150" y="2165350"/>
          <p14:tracePt t="14242" x="6540500" y="2165350"/>
          <p14:tracePt t="14258" x="6559550" y="2165350"/>
          <p14:tracePt t="14275" x="6578600" y="2165350"/>
          <p14:tracePt t="14291" x="6597650" y="2165350"/>
          <p14:tracePt t="14308" x="6616700" y="2165350"/>
          <p14:tracePt t="14325" x="6629400" y="2165350"/>
          <p14:tracePt t="14341" x="6635750" y="2165350"/>
          <p14:tracePt t="14358" x="6642100" y="2165350"/>
          <p14:tracePt t="15152" x="6673850" y="2165350"/>
          <p14:tracePt t="15160" x="6711950" y="2165350"/>
          <p14:tracePt t="15168" x="6743700" y="2165350"/>
          <p14:tracePt t="15176" x="6838950" y="2165350"/>
          <p14:tracePt t="15193" x="6889750" y="2165350"/>
          <p14:tracePt t="15193" x="6946900" y="2165350"/>
          <p14:tracePt t="15208" x="7010400" y="2165350"/>
          <p14:tracePt t="15226" x="7042150" y="2165350"/>
          <p14:tracePt t="15242" x="7080250" y="2165350"/>
          <p14:tracePt t="15258" x="7118350" y="2165350"/>
          <p14:tracePt t="15274" x="7137400" y="2165350"/>
          <p14:tracePt t="15291" x="7150100" y="2165350"/>
          <p14:tracePt t="15308" x="7169150" y="2165350"/>
          <p14:tracePt t="15325" x="7181850" y="2165350"/>
          <p14:tracePt t="15341" x="7194550" y="2165350"/>
          <p14:tracePt t="15358" x="7207250" y="2165350"/>
          <p14:tracePt t="15400" x="7219950" y="2165350"/>
          <p14:tracePt t="15407" x="7226300" y="2165350"/>
          <p14:tracePt t="15417" x="7232650" y="2165350"/>
          <p14:tracePt t="15425" x="7245350" y="2165350"/>
          <p14:tracePt t="15441" x="7264400" y="2165350"/>
          <p14:tracePt t="15458" x="7308850" y="2165350"/>
          <p14:tracePt t="15474" x="7340600" y="2171700"/>
          <p14:tracePt t="15491" x="7366000" y="2171700"/>
          <p14:tracePt t="15508" x="7385050" y="2171700"/>
          <p14:tracePt t="15525" x="7391400" y="2171700"/>
          <p14:tracePt t="15541" x="7404100" y="2171700"/>
          <p14:tracePt t="15558" x="7416800" y="2171700"/>
          <p14:tracePt t="15575" x="7435850" y="2171700"/>
          <p14:tracePt t="15591" x="7448550" y="2171700"/>
          <p14:tracePt t="15608" x="7461250" y="2178050"/>
          <p14:tracePt t="15625" x="7473950" y="2178050"/>
          <p14:tracePt t="15641" x="7512050" y="2178050"/>
          <p14:tracePt t="15658" x="7562850" y="2178050"/>
          <p14:tracePt t="15675" x="7607300" y="2178050"/>
          <p14:tracePt t="15691" x="7639050" y="2178050"/>
          <p14:tracePt t="15708" x="7677150" y="2178050"/>
          <p14:tracePt t="15725" x="7702550" y="2178050"/>
          <p14:tracePt t="15741" x="7715250" y="2178050"/>
          <p14:tracePt t="15758" x="7734300" y="2178050"/>
          <p14:tracePt t="15774" x="7747000" y="2178050"/>
          <p14:tracePt t="15791" x="7759700" y="2178050"/>
          <p14:tracePt t="15808" x="7766050" y="2184400"/>
          <p14:tracePt t="15848" x="7772400" y="2184400"/>
          <p14:tracePt t="15849" x="7778750" y="2184400"/>
          <p14:tracePt t="15858" x="7804150" y="2184400"/>
          <p14:tracePt t="15875" x="7816850" y="2184400"/>
          <p14:tracePt t="15891" x="7829550" y="2184400"/>
          <p14:tracePt t="15908" x="7861300" y="2184400"/>
          <p14:tracePt t="15925" x="7886700" y="2184400"/>
          <p14:tracePt t="15941" x="7918450" y="2184400"/>
          <p14:tracePt t="15957" x="7943850" y="2184400"/>
          <p14:tracePt t="15974" x="7969250" y="2184400"/>
          <p14:tracePt t="15991" x="7994650" y="2184400"/>
          <p14:tracePt t="16008" x="8032750" y="2184400"/>
          <p14:tracePt t="16025" x="8051800" y="2178050"/>
          <p14:tracePt t="16041" x="8064500" y="2178050"/>
          <p14:tracePt t="16058" x="8070850" y="2171700"/>
          <p14:tracePt t="16075" x="8077200" y="2171700"/>
          <p14:tracePt t="16353" x="8070850" y="2171700"/>
          <p14:tracePt t="16360" x="8058150" y="2171700"/>
          <p14:tracePt t="16368" x="8051800" y="2171700"/>
          <p14:tracePt t="16376" x="7962900" y="2171700"/>
          <p14:tracePt t="16391" x="7791450" y="2171700"/>
          <p14:tracePt t="16409" x="7467600" y="2203450"/>
          <p14:tracePt t="16425" x="7067550" y="2241550"/>
          <p14:tracePt t="16441" x="6807200" y="2286000"/>
          <p14:tracePt t="16458" x="6445250" y="2355850"/>
          <p14:tracePt t="16474" x="6115050" y="2425700"/>
          <p14:tracePt t="16491" x="5835650" y="2501900"/>
          <p14:tracePt t="16508" x="5600700" y="2565400"/>
          <p14:tracePt t="16525" x="5384800" y="2616200"/>
          <p14:tracePt t="16541" x="5156200" y="2673350"/>
          <p14:tracePt t="16558" x="4991100" y="2711450"/>
          <p14:tracePt t="16574" x="4800600" y="2736850"/>
          <p14:tracePt t="16591" x="4622800" y="2762250"/>
          <p14:tracePt t="16591" x="4540250" y="2774950"/>
          <p14:tracePt t="16609" x="4381500" y="2787650"/>
          <p14:tracePt t="16625" x="4216400" y="2787650"/>
          <p14:tracePt t="16641" x="4064000" y="2787650"/>
          <p14:tracePt t="16658" x="3898900" y="2787650"/>
          <p14:tracePt t="16675" x="3733800" y="2787650"/>
          <p14:tracePt t="16691" x="3575050" y="2787650"/>
          <p14:tracePt t="16708" x="3429000" y="2787650"/>
          <p14:tracePt t="16724" x="3270250" y="2787650"/>
          <p14:tracePt t="16742" x="3149600" y="2787650"/>
          <p14:tracePt t="16758" x="3060700" y="2774950"/>
          <p14:tracePt t="16775" x="2997200" y="2762250"/>
          <p14:tracePt t="16791" x="2933700" y="2762250"/>
          <p14:tracePt t="16807" x="2844800" y="2730500"/>
          <p14:tracePt t="16825" x="2762250" y="2711450"/>
          <p14:tracePt t="16841" x="2679700" y="2686050"/>
          <p14:tracePt t="16858" x="2597150" y="2667000"/>
          <p14:tracePt t="16875" x="2520950" y="2647950"/>
          <p14:tracePt t="16891" x="2470150" y="2628900"/>
          <p14:tracePt t="16908" x="2444750" y="2622550"/>
          <p14:tracePt t="16924" x="2425700" y="2616200"/>
          <p14:tracePt t="17040" x="2419350" y="2616200"/>
          <p14:tracePt t="17048" x="2413000" y="2616200"/>
          <p14:tracePt t="17056" x="2393950" y="2609850"/>
          <p14:tracePt t="17067" x="2387600" y="2609850"/>
          <p14:tracePt t="17074" x="2362200" y="2609850"/>
          <p14:tracePt t="17091" x="2336800" y="2603500"/>
          <p14:tracePt t="17108" x="2305050" y="2597150"/>
          <p14:tracePt t="17124" x="2260600" y="2597150"/>
          <p14:tracePt t="17141" x="2222500" y="2590800"/>
          <p14:tracePt t="17158" x="2178050" y="2584450"/>
          <p14:tracePt t="17175" x="2127250" y="2578100"/>
          <p14:tracePt t="17191" x="2089150" y="2578100"/>
          <p14:tracePt t="17191" x="2063750" y="2578100"/>
          <p14:tracePt t="17209" x="2038350" y="2578100"/>
          <p14:tracePt t="17225" x="2019300" y="2578100"/>
          <p14:tracePt t="17241" x="2000250" y="2571750"/>
          <p14:tracePt t="17259" x="1993900" y="2571750"/>
          <p14:tracePt t="17274" x="1981200" y="2571750"/>
          <p14:tracePt t="17384" x="2000250" y="2571750"/>
          <p14:tracePt t="17392" x="2019300" y="2571750"/>
          <p14:tracePt t="17395" x="2057400" y="2578100"/>
          <p14:tracePt t="17408" x="2203450" y="2584450"/>
          <p14:tracePt t="17425" x="2368550" y="2584450"/>
          <p14:tracePt t="17441" x="2552700" y="2584450"/>
          <p14:tracePt t="17458" x="2705100" y="2584450"/>
          <p14:tracePt t="17474" x="2800350" y="2584450"/>
          <p14:tracePt t="17491" x="2914650" y="2584450"/>
          <p14:tracePt t="17508" x="3016250" y="2584450"/>
          <p14:tracePt t="17525" x="3086100" y="2584450"/>
          <p14:tracePt t="17541" x="3130550" y="2584450"/>
          <p14:tracePt t="17558" x="3136900" y="2584450"/>
          <p14:tracePt t="17593" x="3143250" y="2584450"/>
          <p14:tracePt t="18017" x="3149600" y="2584450"/>
          <p14:tracePt t="18024" x="3181350" y="2584450"/>
          <p14:tracePt t="18025" x="3295650" y="2584450"/>
          <p14:tracePt t="18042" x="3435350" y="2584450"/>
          <p14:tracePt t="18059" x="3581400" y="2584450"/>
          <p14:tracePt t="18074" x="3759200" y="2584450"/>
          <p14:tracePt t="18091" x="3943350" y="2584450"/>
          <p14:tracePt t="18108" x="4121150" y="2584450"/>
          <p14:tracePt t="18125" x="4292600" y="2590800"/>
          <p14:tracePt t="18141" x="4432300" y="2590800"/>
          <p14:tracePt t="18158" x="4527550" y="2590800"/>
          <p14:tracePt t="18174" x="4597400" y="2590800"/>
          <p14:tracePt t="18191" x="4654550" y="2584450"/>
          <p14:tracePt t="18191" x="4673600" y="2584450"/>
          <p14:tracePt t="18209" x="4699000" y="2578100"/>
          <p14:tracePt t="18225" x="4705350" y="2578100"/>
          <p14:tracePt t="18241" x="4711700" y="2571750"/>
          <p14:tracePt t="18320" x="4718050" y="2571750"/>
          <p14:tracePt t="18329" x="4724400" y="2571750"/>
          <p14:tracePt t="18344" x="4730750" y="2571750"/>
          <p14:tracePt t="18344" x="4737100" y="2571750"/>
          <p14:tracePt t="18360" x="4743450" y="2571750"/>
          <p14:tracePt t="18376" x="4749800" y="2571750"/>
          <p14:tracePt t="18560" x="4756150" y="2571750"/>
          <p14:tracePt t="18584" x="4768850" y="2571750"/>
          <p14:tracePt t="18585" x="4775200" y="2571750"/>
          <p14:tracePt t="18592" x="4781550" y="2571750"/>
          <p14:tracePt t="18608" x="4794250" y="2571750"/>
          <p14:tracePt t="18625" x="4806950" y="2578100"/>
          <p14:tracePt t="18664" x="4813300" y="2578100"/>
          <p14:tracePt t="19168" x="4819650" y="2578100"/>
          <p14:tracePt t="19192" x="4813300" y="2578100"/>
          <p14:tracePt t="19200" x="4794250" y="2578100"/>
          <p14:tracePt t="19208" x="4775200" y="2578100"/>
          <p14:tracePt t="19224" x="4768850" y="2578100"/>
          <p14:tracePt t="19393" x="4749800" y="2578100"/>
          <p14:tracePt t="19400" x="4743450" y="2578100"/>
          <p14:tracePt t="19400" x="4724400" y="2578100"/>
          <p14:tracePt t="19409" x="4699000" y="2578100"/>
          <p14:tracePt t="19425" x="4635500" y="2578100"/>
          <p14:tracePt t="19425" x="4508500" y="2571750"/>
          <p14:tracePt t="19442" x="4337050" y="2571750"/>
          <p14:tracePt t="19458" x="4178300" y="2571750"/>
          <p14:tracePt t="19475" x="3981450" y="2571750"/>
          <p14:tracePt t="19491" x="3803650" y="2571750"/>
          <p14:tracePt t="19508" x="3670300" y="2571750"/>
          <p14:tracePt t="19524" x="3594100" y="2571750"/>
          <p14:tracePt t="19541" x="3549650" y="2571750"/>
          <p14:tracePt t="19558" x="3543300" y="2571750"/>
          <p14:tracePt t="19745" x="3556000" y="2571750"/>
          <p14:tracePt t="19754" x="3594100" y="2571750"/>
          <p14:tracePt t="19761" x="3663950" y="2571750"/>
          <p14:tracePt t="19776" x="3771900" y="2571750"/>
          <p14:tracePt t="19792" x="3873500" y="2571750"/>
          <p14:tracePt t="19792" x="3911600" y="2571750"/>
          <p14:tracePt t="19810" x="4025900" y="2565400"/>
          <p14:tracePt t="19826" x="4114800" y="2559050"/>
          <p14:tracePt t="19842" x="4222750" y="2552700"/>
          <p14:tracePt t="19858" x="4311650" y="2552700"/>
          <p14:tracePt t="19876" x="4381500" y="2552700"/>
          <p14:tracePt t="19892" x="4451350" y="2552700"/>
          <p14:tracePt t="19909" x="4483100" y="2552700"/>
          <p14:tracePt t="19925" x="4502150" y="2552700"/>
          <p14:tracePt t="19942" x="4546600" y="2552700"/>
          <p14:tracePt t="19959" x="4591050" y="2546350"/>
          <p14:tracePt t="19975" x="4660900" y="2546350"/>
          <p14:tracePt t="19992" x="4794250" y="2546350"/>
          <p14:tracePt t="20010" x="4845050" y="2546350"/>
          <p14:tracePt t="20026" x="4889500" y="2546350"/>
          <p14:tracePt t="20042" x="4959350" y="2546350"/>
          <p14:tracePt t="20059" x="5022850" y="2546350"/>
          <p14:tracePt t="20076" x="5080000" y="2546350"/>
          <p14:tracePt t="20092" x="5143500" y="2552700"/>
          <p14:tracePt t="20109" x="5200650" y="2552700"/>
          <p14:tracePt t="20125" x="5283200" y="2552700"/>
          <p14:tracePt t="20142" x="5353050" y="2552700"/>
          <p14:tracePt t="20159" x="5416550" y="2552700"/>
          <p14:tracePt t="20176" x="5486400" y="2552700"/>
          <p14:tracePt t="20192" x="5607050" y="2559050"/>
          <p14:tracePt t="20226" x="5695950" y="2559050"/>
          <p14:tracePt t="20226" x="5803900" y="2559050"/>
          <p14:tracePt t="20243" x="5911850" y="2559050"/>
          <p14:tracePt t="20259" x="6045200" y="2559050"/>
          <p14:tracePt t="20276" x="6070600" y="2559050"/>
          <p14:tracePt t="20293" x="6165850" y="2559050"/>
          <p14:tracePt t="20309" x="6235700" y="2552700"/>
          <p14:tracePt t="20326" x="6324600" y="2552700"/>
          <p14:tracePt t="20342" x="6419850" y="2552700"/>
          <p14:tracePt t="20359" x="6426200" y="2552700"/>
          <p14:tracePt t="20374" x="6477000" y="2546350"/>
          <p14:tracePt t="20391" x="6584950" y="2540000"/>
          <p14:tracePt t="20409" x="6635750" y="2533650"/>
          <p14:tracePt t="20425" x="6661150" y="2527300"/>
          <p14:tracePt t="20441" x="6686550" y="2527300"/>
          <p14:tracePt t="20458" x="6781800" y="2527300"/>
          <p14:tracePt t="20474" x="6877050" y="2527300"/>
          <p14:tracePt t="20491" x="6959600" y="2527300"/>
          <p14:tracePt t="20508" x="7035800" y="2527300"/>
          <p14:tracePt t="20524" x="7124700" y="2527300"/>
          <p14:tracePt t="20541" x="7219950" y="2527300"/>
          <p14:tracePt t="20558" x="7308850" y="2527300"/>
          <p14:tracePt t="20575" x="7391400" y="2527300"/>
          <p14:tracePt t="20591" x="7486650" y="2527300"/>
          <p14:tracePt t="20640" x="7493000" y="2527300"/>
          <p14:tracePt t="20648" x="7518400" y="2527300"/>
          <p14:tracePt t="20656" x="7543800" y="2527300"/>
          <p14:tracePt t="20674" x="7556500" y="2527300"/>
          <p14:tracePt t="20675" x="7575550" y="2520950"/>
          <p14:tracePt t="20691" x="7588250" y="2520950"/>
          <p14:tracePt t="20708" x="7594600" y="2514600"/>
          <p14:tracePt t="20769" x="7600950" y="2514600"/>
          <p14:tracePt t="21169" x="7594600" y="2514600"/>
          <p14:tracePt t="21177" x="7575550" y="2514600"/>
          <p14:tracePt t="21185" x="7562850" y="2514600"/>
          <p14:tracePt t="21192" x="7512050" y="2514600"/>
          <p14:tracePt t="21210" x="7499350" y="2514600"/>
          <p14:tracePt t="21249" x="7461250" y="2527300"/>
          <p14:tracePt t="21257" x="7378700" y="2552700"/>
          <p14:tracePt t="21268" x="7334250" y="2565400"/>
          <p14:tracePt t="21275" x="7232650" y="2590800"/>
          <p14:tracePt t="21292" x="7118350" y="2609850"/>
          <p14:tracePt t="21309" x="7010400" y="2622550"/>
          <p14:tracePt t="21326" x="6915150" y="2635250"/>
          <p14:tracePt t="21342" x="6813550" y="2647950"/>
          <p14:tracePt t="21359" x="6800850" y="2654300"/>
          <p14:tracePt t="21375" x="6750050" y="2667000"/>
          <p14:tracePt t="21392" x="6642100" y="2692400"/>
          <p14:tracePt t="21410" x="6565900" y="2698750"/>
          <p14:tracePt t="21426" x="6477000" y="2711450"/>
          <p14:tracePt t="21442" x="6394450" y="2724150"/>
          <p14:tracePt t="21459" x="6318250" y="2736850"/>
          <p14:tracePt t="21475" x="6223000" y="2749550"/>
          <p14:tracePt t="21492" x="6140450" y="2762250"/>
          <p14:tracePt t="21509" x="6051550" y="2768600"/>
          <p14:tracePt t="21526" x="5969000" y="2781300"/>
          <p14:tracePt t="21542" x="5892800" y="2781300"/>
          <p14:tracePt t="21559" x="5797550" y="2781300"/>
          <p14:tracePt t="21575" x="5683250" y="2787650"/>
          <p14:tracePt t="21592" x="5537200" y="2794000"/>
          <p14:tracePt t="21608" x="5276850" y="2813050"/>
          <p14:tracePt t="21626" x="5086350" y="2838450"/>
          <p14:tracePt t="21642" x="4921250" y="2857500"/>
          <p14:tracePt t="21659" x="4787900" y="2882900"/>
          <p14:tracePt t="21675" x="4692650" y="2895600"/>
          <p14:tracePt t="21692" x="4629150" y="2901950"/>
          <p14:tracePt t="21709" x="4572000" y="2908300"/>
          <p14:tracePt t="21726" x="4495800" y="2914650"/>
          <p14:tracePt t="21742" x="4432300" y="2927350"/>
          <p14:tracePt t="21759" x="4368800" y="2933700"/>
          <p14:tracePt t="21775" x="4318000" y="2946400"/>
          <p14:tracePt t="21792" x="4279900" y="2952750"/>
          <p14:tracePt t="21810" x="4248150" y="2959100"/>
          <p14:tracePt t="21826" x="4222750" y="2971800"/>
          <p14:tracePt t="21842" x="4197350" y="2971800"/>
          <p14:tracePt t="21859" x="4184650" y="2978150"/>
          <p14:tracePt t="21875" x="4178300" y="2984500"/>
          <p14:tracePt t="22329" x="4165600" y="2984500"/>
          <p14:tracePt t="22338" x="4146550" y="2990850"/>
          <p14:tracePt t="22345" x="4127500" y="3003550"/>
          <p14:tracePt t="22361" x="4057650" y="3028950"/>
          <p14:tracePt t="22362" x="4025900" y="3048000"/>
          <p14:tracePt t="22375" x="3981450" y="3060700"/>
          <p14:tracePt t="22392" x="3937000" y="3079750"/>
          <p14:tracePt t="22409" x="3917950" y="3092450"/>
          <p14:tracePt t="22426" x="3911600" y="3092450"/>
          <p14:tracePt t="22442" x="3898900" y="3098800"/>
          <p14:tracePt t="22481" x="3898900" y="3105150"/>
          <p14:tracePt t="22498" x="3892550" y="3105150"/>
          <p14:tracePt t="22538" x="3886200" y="3111500"/>
          <p14:tracePt t="23099"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r>
              <a:rPr lang="en-GB" altLang="en-US"/>
              <a:t>Comparators</a:t>
            </a:r>
            <a:r>
              <a:rPr lang="en-US" altLang="en-US"/>
              <a:t>—</a:t>
            </a:r>
            <a:r>
              <a:rPr lang="en-GB" altLang="en-US"/>
              <a:t>Introduction</a:t>
            </a:r>
          </a:p>
        </p:txBody>
      </p:sp>
      <p:sp>
        <p:nvSpPr>
          <p:cNvPr id="395267" name="Rectangle 3"/>
          <p:cNvSpPr>
            <a:spLocks noGrp="1" noChangeArrowheads="1"/>
          </p:cNvSpPr>
          <p:nvPr>
            <p:ph type="body" idx="1"/>
          </p:nvPr>
        </p:nvSpPr>
        <p:spPr>
          <a:xfrm>
            <a:off x="227013" y="742950"/>
            <a:ext cx="8683625" cy="5664200"/>
          </a:xfrm>
        </p:spPr>
        <p:txBody>
          <a:bodyPr/>
          <a:lstStyle/>
          <a:p>
            <a:pPr>
              <a:lnSpc>
                <a:spcPct val="90000"/>
              </a:lnSpc>
            </a:pPr>
            <a:r>
              <a:rPr lang="en-GB" altLang="en-US"/>
              <a:t>There are two voltage comparators which may be enabled or disabled individually</a:t>
            </a:r>
          </a:p>
          <a:p>
            <a:pPr>
              <a:lnSpc>
                <a:spcPct val="90000"/>
              </a:lnSpc>
            </a:pPr>
            <a:endParaRPr lang="en-GB" altLang="en-US"/>
          </a:p>
          <a:p>
            <a:pPr>
              <a:lnSpc>
                <a:spcPct val="90000"/>
              </a:lnSpc>
            </a:pPr>
            <a:r>
              <a:rPr lang="en-GB" altLang="en-US"/>
              <a:t>The inputs of each comparator are available at the package pins</a:t>
            </a:r>
          </a:p>
          <a:p>
            <a:pPr lvl="1">
              <a:lnSpc>
                <a:spcPct val="90000"/>
              </a:lnSpc>
            </a:pPr>
            <a:r>
              <a:rPr lang="en-GB" altLang="en-US"/>
              <a:t>The input range is: -0.25 V to [ (AV+) + 0.25 V ]</a:t>
            </a:r>
          </a:p>
          <a:p>
            <a:pPr>
              <a:lnSpc>
                <a:spcPct val="90000"/>
              </a:lnSpc>
            </a:pPr>
            <a:endParaRPr lang="en-GB" altLang="en-US"/>
          </a:p>
          <a:p>
            <a:pPr>
              <a:lnSpc>
                <a:spcPct val="90000"/>
              </a:lnSpc>
            </a:pPr>
            <a:r>
              <a:rPr lang="en-GB" altLang="en-US"/>
              <a:t>The output of each comparator is optionally available at the package pins via the crossbar</a:t>
            </a:r>
          </a:p>
          <a:p>
            <a:pPr>
              <a:lnSpc>
                <a:spcPct val="90000"/>
              </a:lnSpc>
            </a:pPr>
            <a:endParaRPr lang="en-GB" altLang="en-US"/>
          </a:p>
          <a:p>
            <a:pPr>
              <a:lnSpc>
                <a:spcPct val="90000"/>
              </a:lnSpc>
            </a:pPr>
            <a:r>
              <a:rPr lang="en-GB" altLang="en-US"/>
              <a:t>Each comparator output can be programmed to operate in open drain or push-pull modes</a:t>
            </a:r>
          </a:p>
          <a:p>
            <a:pPr>
              <a:lnSpc>
                <a:spcPct val="90000"/>
              </a:lnSpc>
            </a:pPr>
            <a:endParaRPr lang="en-GB" altLang="en-US"/>
          </a:p>
          <a:p>
            <a:pPr>
              <a:lnSpc>
                <a:spcPct val="90000"/>
              </a:lnSpc>
            </a:pPr>
            <a:r>
              <a:rPr lang="en-GB" altLang="en-US"/>
              <a:t>Comparator control registers (</a:t>
            </a:r>
            <a:r>
              <a:rPr lang="en-GB" altLang="en-US" b="1"/>
              <a:t>CPT0CN</a:t>
            </a:r>
            <a:r>
              <a:rPr lang="en-GB" altLang="en-US"/>
              <a:t> and </a:t>
            </a:r>
            <a:r>
              <a:rPr lang="en-GB" altLang="en-US" b="1"/>
              <a:t>CPT1CN</a:t>
            </a:r>
            <a:r>
              <a:rPr lang="en-GB" altLang="en-US"/>
              <a:t>) </a:t>
            </a:r>
            <a:br>
              <a:rPr lang="en-GB" altLang="en-US"/>
            </a:br>
            <a:r>
              <a:rPr lang="en-GB" altLang="en-US"/>
              <a:t>are used to program the comparators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14:bmkLst/>
                </p14:media>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0254"/>
    </mc:Choice>
    <mc:Fallback>
      <p:transition spd="slow" advTm="180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168" x="3937000" y="1136650"/>
          <p14:tracePt t="7369" x="3930650" y="1136650"/>
          <p14:tracePt t="7378" x="3898900" y="1136650"/>
          <p14:tracePt t="7382" x="3860800" y="1136650"/>
          <p14:tracePt t="7389" x="3854450" y="1136650"/>
          <p14:tracePt t="7425" x="3835400" y="1143000"/>
          <p14:tracePt t="7426" x="3778250" y="1143000"/>
          <p14:tracePt t="7438" x="3663950" y="1136650"/>
          <p14:tracePt t="7454" x="3638550" y="1136650"/>
          <p14:tracePt t="7505" x="3625850" y="1130300"/>
          <p14:tracePt t="7509" x="3619500" y="1130300"/>
          <p14:tracePt t="7522" x="3581400" y="1130300"/>
          <p14:tracePt t="7522" x="3536950" y="1130300"/>
          <p14:tracePt t="7538" x="3486150" y="1130300"/>
          <p14:tracePt t="7555" x="3429000" y="1136650"/>
          <p14:tracePt t="7571" x="3365500" y="1136650"/>
          <p14:tracePt t="7588" x="3302000" y="1143000"/>
          <p14:tracePt t="7604" x="3257550" y="1143000"/>
          <p14:tracePt t="7621" x="3200400" y="1149350"/>
          <p14:tracePt t="7638" x="3155950" y="1149350"/>
          <p14:tracePt t="7655" x="3098800" y="1149350"/>
          <p14:tracePt t="7671" x="3054350" y="1149350"/>
          <p14:tracePt t="7688" x="3022600" y="1149350"/>
          <p14:tracePt t="7704" x="2959100" y="1149350"/>
          <p14:tracePt t="7722" x="2921000" y="1149350"/>
          <p14:tracePt t="7738" x="2851150" y="1149350"/>
          <p14:tracePt t="7754" x="2762250" y="1155700"/>
          <p14:tracePt t="7771" x="2711450" y="1155700"/>
          <p14:tracePt t="7788" x="2698750" y="1155700"/>
          <p14:tracePt t="7804" x="2635250" y="1162050"/>
          <p14:tracePt t="7821" x="2571750" y="1168400"/>
          <p14:tracePt t="7838" x="2527300" y="1168400"/>
          <p14:tracePt t="7854" x="2520950" y="1168400"/>
          <p14:tracePt t="7871" x="2501900" y="1168400"/>
          <p14:tracePt t="7888" x="2489200" y="1168400"/>
          <p14:tracePt t="7904" x="2470150" y="1168400"/>
          <p14:tracePt t="7922" x="2457450" y="1174750"/>
          <p14:tracePt t="7938" x="2451100" y="1174750"/>
          <p14:tracePt t="7954" x="2444750" y="1174750"/>
          <p14:tracePt t="7971" x="2438400" y="1174750"/>
          <p14:tracePt t="8097" x="2451100" y="1174750"/>
          <p14:tracePt t="8097" x="2470150" y="1181100"/>
          <p14:tracePt t="8114" x="2489200" y="1181100"/>
          <p14:tracePt t="8121" x="2508250" y="1181100"/>
          <p14:tracePt t="8122" x="2552700" y="1181100"/>
          <p14:tracePt t="8138" x="2660650" y="1181100"/>
          <p14:tracePt t="8154" x="2717800" y="1181100"/>
          <p14:tracePt t="8172" x="2819400" y="1181100"/>
          <p14:tracePt t="8187" x="2984500" y="1181100"/>
          <p14:tracePt t="8205" x="3162300" y="1181100"/>
          <p14:tracePt t="8221" x="3327400" y="1181100"/>
          <p14:tracePt t="8238" x="3479800" y="1181100"/>
          <p14:tracePt t="8254" x="3619500" y="1181100"/>
          <p14:tracePt t="8271" x="3740150" y="1181100"/>
          <p14:tracePt t="8288" x="3810000" y="1181100"/>
          <p14:tracePt t="8335" x="3816350" y="1181100"/>
          <p14:tracePt t="8346" x="3841750" y="1181100"/>
          <p14:tracePt t="8347" x="3867150" y="1181100"/>
          <p14:tracePt t="8354" x="3943350" y="1181100"/>
          <p14:tracePt t="8371" x="4013200" y="1181100"/>
          <p14:tracePt t="8387" x="4083050" y="1181100"/>
          <p14:tracePt t="8425" x="4114800" y="1181100"/>
          <p14:tracePt t="8426" x="4146550" y="1181100"/>
          <p14:tracePt t="8438" x="4248150" y="1181100"/>
          <p14:tracePt t="8454" x="4343400" y="1181100"/>
          <p14:tracePt t="8471" x="4445000" y="1181100"/>
          <p14:tracePt t="8487" x="4533900" y="1181100"/>
          <p14:tracePt t="8504" x="4660900" y="1181100"/>
          <p14:tracePt t="8522" x="4711700" y="1181100"/>
          <p14:tracePt t="8538" x="4724400" y="1181100"/>
          <p14:tracePt t="8554" x="4730750" y="1181100"/>
          <p14:tracePt t="8571" x="4756150" y="1181100"/>
          <p14:tracePt t="8587" x="4794250" y="1181100"/>
          <p14:tracePt t="8605" x="4832350" y="1181100"/>
          <p14:tracePt t="8621" x="4914900" y="1174750"/>
          <p14:tracePt t="8638" x="4965700" y="1174750"/>
          <p14:tracePt t="8673" x="4984750" y="1174750"/>
          <p14:tracePt t="8674" x="5010150" y="1174750"/>
          <p14:tracePt t="8688" x="5048250" y="1174750"/>
          <p14:tracePt t="8704" x="5080000" y="1174750"/>
          <p14:tracePt t="8704" x="5086350" y="1174750"/>
          <p14:tracePt t="8722" x="5105400" y="1174750"/>
          <p14:tracePt t="8738" x="5124450" y="1174750"/>
          <p14:tracePt t="8754" x="5130800" y="1174750"/>
          <p14:tracePt t="8771" x="5137150" y="1174750"/>
          <p14:tracePt t="8787" x="5143500" y="1174750"/>
          <p14:tracePt t="9361" x="5149850" y="1174750"/>
          <p14:tracePt t="9377" x="5168900" y="1174750"/>
          <p14:tracePt t="9386" x="5232400" y="1174750"/>
          <p14:tracePt t="9392" x="5257800" y="1174750"/>
          <p14:tracePt t="9433" x="5314950" y="1174750"/>
          <p14:tracePt t="9441" x="5403850" y="1181100"/>
          <p14:tracePt t="9449" x="5467350" y="1187450"/>
          <p14:tracePt t="9457" x="5556250" y="1193800"/>
          <p14:tracePt t="9471" x="5638800" y="1193800"/>
          <p14:tracePt t="9487" x="5708650" y="1193800"/>
          <p14:tracePt t="9504" x="5772150" y="1193800"/>
          <p14:tracePt t="9522" x="5803900" y="1193800"/>
          <p14:tracePt t="9538" x="5822950" y="1193800"/>
          <p14:tracePt t="9554" x="5848350" y="1200150"/>
          <p14:tracePt t="9571" x="5867400" y="1200150"/>
          <p14:tracePt t="9587" x="5886450" y="1200150"/>
          <p14:tracePt t="9604" x="5905500" y="1200150"/>
          <p14:tracePt t="9621" x="5937250" y="1200150"/>
          <p14:tracePt t="9638" x="5994400" y="1200150"/>
          <p14:tracePt t="9654" x="6076950" y="1200150"/>
          <p14:tracePt t="9671" x="6191250" y="1200150"/>
          <p14:tracePt t="9688" x="6280150" y="1200150"/>
          <p14:tracePt t="9704" x="6330950" y="1200150"/>
          <p14:tracePt t="9721" x="6553200" y="1181100"/>
          <p14:tracePt t="9738" x="6705600" y="1155700"/>
          <p14:tracePt t="9754" x="6864350" y="1136650"/>
          <p14:tracePt t="9771" x="7023100" y="1130300"/>
          <p14:tracePt t="9787" x="7169150" y="1098550"/>
          <p14:tracePt t="9804" x="7302500" y="1085850"/>
          <p14:tracePt t="9821" x="7442200" y="1066800"/>
          <p14:tracePt t="9837" x="7562850" y="1054100"/>
          <p14:tracePt t="9855" x="7696200" y="1028700"/>
          <p14:tracePt t="9871" x="7835900" y="1009650"/>
          <p14:tracePt t="9888" x="7943850" y="1003300"/>
          <p14:tracePt t="9904" x="8070850" y="984250"/>
          <p14:tracePt t="9922" x="8115300" y="977900"/>
          <p14:tracePt t="9938" x="8147050" y="977900"/>
          <p14:tracePt t="9955" x="8172450" y="971550"/>
          <p14:tracePt t="9971" x="8178800" y="965200"/>
          <p14:tracePt t="9988" x="8185150" y="965200"/>
          <p14:tracePt t="10097" x="8178800" y="965200"/>
          <p14:tracePt t="10105" x="8140700" y="965200"/>
          <p14:tracePt t="10121" x="8108950" y="965200"/>
          <p14:tracePt t="10122" x="7981950" y="1009650"/>
          <p14:tracePt t="10137" x="7759700" y="1041400"/>
          <p14:tracePt t="10154" x="7353300" y="1092200"/>
          <p14:tracePt t="10170" x="6921500" y="1168400"/>
          <p14:tracePt t="10187" x="6464300" y="1238250"/>
          <p14:tracePt t="10204" x="6000750" y="1308100"/>
          <p14:tracePt t="10221" x="5473700" y="1377950"/>
          <p14:tracePt t="10237" x="5067300" y="1428750"/>
          <p14:tracePt t="10254" x="4527550" y="1473200"/>
          <p14:tracePt t="10271" x="4070350" y="1517650"/>
          <p14:tracePt t="10288" x="3867150" y="1536700"/>
          <p14:tracePt t="10304" x="3549650" y="1581150"/>
          <p14:tracePt t="10321" x="3543300" y="1581150"/>
          <p14:tracePt t="10337" x="3486150" y="1587500"/>
          <p14:tracePt t="10355" x="3333750" y="1612900"/>
          <p14:tracePt t="10372" x="3181350" y="1625600"/>
          <p14:tracePt t="10388" x="3149600" y="1625600"/>
          <p14:tracePt t="10404" x="3016250" y="1625600"/>
          <p14:tracePt t="10421" x="2908300" y="1638300"/>
          <p14:tracePt t="10437" x="2870200" y="1644650"/>
          <p14:tracePt t="10454" x="2832100" y="1651000"/>
          <p14:tracePt t="10471" x="2679700" y="1670050"/>
          <p14:tracePt t="10488" x="2590800" y="1670050"/>
          <p14:tracePt t="10504" x="2393950" y="1670050"/>
          <p14:tracePt t="10522" x="2279650" y="1670050"/>
          <p14:tracePt t="10538" x="2222500" y="1670050"/>
          <p14:tracePt t="10555" x="2178050" y="1663700"/>
          <p14:tracePt t="10571" x="2082800" y="1651000"/>
          <p14:tracePt t="10588" x="1968500" y="1631950"/>
          <p14:tracePt t="10604" x="1905000" y="1619250"/>
          <p14:tracePt t="10621" x="1885950" y="1612900"/>
          <p14:tracePt t="10637" x="1790700" y="1593850"/>
          <p14:tracePt t="10654" x="1695450" y="1574800"/>
          <p14:tracePt t="10671" x="1657350" y="1568450"/>
          <p14:tracePt t="10709" x="1638300" y="1562100"/>
          <p14:tracePt t="10721" x="1625600" y="1562100"/>
          <p14:tracePt t="10738" x="1606550" y="1562100"/>
          <p14:tracePt t="10738" x="1581150" y="1562100"/>
          <p14:tracePt t="10755" x="1574800" y="1562100"/>
          <p14:tracePt t="10793" x="1568450" y="1562100"/>
          <p14:tracePt t="10825" x="1562100" y="1562100"/>
          <p14:tracePt t="10961" x="1568450" y="1562100"/>
          <p14:tracePt t="10969" x="1587500" y="1562100"/>
          <p14:tracePt t="10980" x="1593850" y="1562100"/>
          <p14:tracePt t="10987" x="1606550" y="1562100"/>
          <p14:tracePt t="11004" x="1619250" y="1568450"/>
          <p14:tracePt t="11021" x="1657350" y="1574800"/>
          <p14:tracePt t="11037" x="1670050" y="1574800"/>
          <p14:tracePt t="11073" x="1701800" y="1574800"/>
          <p14:tracePt t="11074" x="1752600" y="1574800"/>
          <p14:tracePt t="11088" x="1866900" y="1574800"/>
          <p14:tracePt t="11104" x="2051050" y="1574800"/>
          <p14:tracePt t="11122" x="2120900" y="1574800"/>
          <p14:tracePt t="11137" x="2127250" y="1574800"/>
          <p14:tracePt t="11154" x="2203450" y="1574800"/>
          <p14:tracePt t="11171" x="2305050" y="1574800"/>
          <p14:tracePt t="11188" x="2381250" y="1574800"/>
          <p14:tracePt t="11204" x="2451100" y="1574800"/>
          <p14:tracePt t="11221" x="2514600" y="1574800"/>
          <p14:tracePt t="11237" x="2578100" y="1574800"/>
          <p14:tracePt t="11254" x="2635250" y="1574800"/>
          <p14:tracePt t="11271" x="2711450" y="1574800"/>
          <p14:tracePt t="11287" x="2781300" y="1574800"/>
          <p14:tracePt t="11304" x="2819400" y="1574800"/>
          <p14:tracePt t="11322" x="2863850" y="1574800"/>
          <p14:tracePt t="11338" x="2914650" y="1574800"/>
          <p14:tracePt t="11354" x="2952750" y="1574800"/>
          <p14:tracePt t="11371" x="2997200" y="1574800"/>
          <p14:tracePt t="11388" x="3041650" y="1574800"/>
          <p14:tracePt t="11404" x="3098800" y="1574800"/>
          <p14:tracePt t="11421" x="3143250" y="1574800"/>
          <p14:tracePt t="11465" x="3155950" y="1574800"/>
          <p14:tracePt t="11480" x="3200400" y="1581150"/>
          <p14:tracePt t="11489" x="3219450" y="1581150"/>
          <p14:tracePt t="11490" x="3257550" y="1581150"/>
          <p14:tracePt t="11505" x="3270250" y="1581150"/>
          <p14:tracePt t="11521" x="3282950" y="1587500"/>
          <p14:tracePt t="11538" x="3321050" y="1587500"/>
          <p14:tracePt t="11554" x="3359150" y="1587500"/>
          <p14:tracePt t="11571" x="3409950" y="1587500"/>
          <p14:tracePt t="11587" x="3435350" y="1587500"/>
          <p14:tracePt t="11605" x="3454400" y="1587500"/>
          <p14:tracePt t="12545" x="3479800" y="1574800"/>
          <p14:tracePt t="12553" x="3568700" y="1517650"/>
          <p14:tracePt t="12571" x="3632200" y="1473200"/>
          <p14:tracePt t="12572" x="3733800" y="1403350"/>
          <p14:tracePt t="12588" x="3829050" y="1346200"/>
          <p14:tracePt t="12605" x="3905250" y="1289050"/>
          <p14:tracePt t="12622" x="3949700" y="1257300"/>
          <p14:tracePt t="12638" x="3981450" y="1231900"/>
          <p14:tracePt t="12654" x="4019550" y="1206500"/>
          <p14:tracePt t="12671" x="4038600" y="1187450"/>
          <p14:tracePt t="12687" x="4051300" y="1162050"/>
          <p14:tracePt t="12687" x="4064000" y="1149350"/>
          <p14:tracePt t="12705" x="4076700" y="1123950"/>
          <p14:tracePt t="12721" x="4102100" y="1092200"/>
          <p14:tracePt t="12738" x="4121150" y="1054100"/>
          <p14:tracePt t="12754" x="4152900" y="1003300"/>
          <p14:tracePt t="12771" x="4178300" y="952500"/>
          <p14:tracePt t="12787" x="4197350" y="914400"/>
          <p14:tracePt t="12804" x="4197350" y="882650"/>
          <p14:tracePt t="12821" x="4203700" y="876300"/>
          <p14:tracePt t="12838" x="4203700" y="869950"/>
          <p14:tracePt t="12945" x="4203700" y="863600"/>
          <p14:tracePt t="12953" x="4191000" y="863600"/>
          <p14:tracePt t="12963" x="4184650" y="869950"/>
          <p14:tracePt t="12971" x="4165600" y="882650"/>
          <p14:tracePt t="12987" x="4146550" y="895350"/>
          <p14:tracePt t="13004" x="4133850" y="908050"/>
          <p14:tracePt t="13021" x="4121150" y="933450"/>
          <p14:tracePt t="13038" x="4108450" y="958850"/>
          <p14:tracePt t="13054" x="4095750" y="990600"/>
          <p14:tracePt t="13071" x="4076700" y="1035050"/>
          <p14:tracePt t="13087" x="4057650" y="1079500"/>
          <p14:tracePt t="13104" x="4032250" y="1168400"/>
          <p14:tracePt t="13122" x="4019550" y="1206500"/>
          <p14:tracePt t="13138" x="4000500" y="1263650"/>
          <p14:tracePt t="13170" x="4000500" y="1301750"/>
          <p14:tracePt t="13171" x="3987800" y="1333500"/>
          <p14:tracePt t="13188" x="3981450" y="1371600"/>
          <p14:tracePt t="13204" x="3975100" y="1397000"/>
          <p14:tracePt t="13221" x="3968750" y="1428750"/>
          <p14:tracePt t="13237" x="3962400" y="1454150"/>
          <p14:tracePt t="13253" x="3962400" y="1485900"/>
          <p14:tracePt t="13270" x="3956050" y="1517650"/>
          <p14:tracePt t="13313" x="3949700" y="1524000"/>
          <p14:tracePt t="13319" x="3949700" y="1536700"/>
          <p14:tracePt t="13361" x="3943350" y="1536700"/>
          <p14:tracePt t="13386" x="3937000" y="1543050"/>
          <p14:tracePt t="13457" x="3937000" y="1549400"/>
          <p14:tracePt t="13465" x="3930650" y="1555750"/>
          <p14:tracePt t="13538" x="3924300" y="1562100"/>
          <p14:tracePt t="13561" x="3917950" y="1568450"/>
          <p14:tracePt t="13569" x="3911600" y="1574800"/>
          <p14:tracePt t="13577" x="3886200" y="1593850"/>
          <p14:tracePt t="13588" x="3879850" y="1593850"/>
          <p14:tracePt t="13649" x="3848100" y="1606550"/>
          <p14:tracePt t="13657" x="3803650" y="1612900"/>
          <p14:tracePt t="13665" x="3759200" y="1619250"/>
          <p14:tracePt t="13673" x="3721100" y="1625600"/>
          <p14:tracePt t="13681" x="3676650" y="1625600"/>
          <p14:tracePt t="13687" x="3651250" y="1625600"/>
          <p14:tracePt t="14634" x="3663950" y="1619250"/>
          <p14:tracePt t="14638" x="3683000" y="1612900"/>
          <p14:tracePt t="14646" x="3702050" y="1606550"/>
          <p14:tracePt t="14654" x="3740150" y="1593850"/>
          <p14:tracePt t="14672" x="3790950" y="1581150"/>
          <p14:tracePt t="14689" x="3810000" y="1574800"/>
          <p14:tracePt t="14721" x="3829050" y="1568450"/>
          <p14:tracePt t="14722" x="3860800" y="1562100"/>
          <p14:tracePt t="14738" x="3879850" y="1562100"/>
          <p14:tracePt t="17385" x="3873500" y="1568450"/>
          <p14:tracePt t="17394" x="3854450" y="1600200"/>
          <p14:tracePt t="17402" x="3829050" y="1625600"/>
          <p14:tracePt t="17410" x="3803650" y="1638300"/>
          <p14:tracePt t="17423" x="3790950" y="1657350"/>
          <p14:tracePt t="17439" x="3727450" y="1695450"/>
          <p14:tracePt t="17456" x="3670300" y="1746250"/>
          <p14:tracePt t="17473" x="3663950" y="1746250"/>
          <p14:tracePt t="17488" x="3632200" y="1771650"/>
          <p14:tracePt t="17505" x="3511550" y="1828800"/>
          <p14:tracePt t="17522" x="3403600" y="1866900"/>
          <p14:tracePt t="17538" x="3308350" y="1911350"/>
          <p14:tracePt t="17555" x="3219450" y="1936750"/>
          <p14:tracePt t="17571" x="3149600" y="1955800"/>
          <p14:tracePt t="17588" x="3098800" y="1955800"/>
          <p14:tracePt t="17605" x="3073400" y="1955800"/>
          <p14:tracePt t="17622" x="2971800" y="1968500"/>
          <p14:tracePt t="17638" x="2857500" y="1981200"/>
          <p14:tracePt t="17655" x="2813050" y="1981200"/>
          <p14:tracePt t="17671" x="2673350" y="1993900"/>
          <p14:tracePt t="17688" x="2508250" y="2025650"/>
          <p14:tracePt t="17705" x="2324100" y="2076450"/>
          <p14:tracePt t="17722" x="2203450" y="2114550"/>
          <p14:tracePt t="17738" x="2133600" y="2133600"/>
          <p14:tracePt t="17755" x="2070100" y="2159000"/>
          <p14:tracePt t="17771" x="2044700" y="2165350"/>
          <p14:tracePt t="17810" x="2044700" y="2171700"/>
          <p14:tracePt t="17810" x="2032000" y="2178050"/>
          <p14:tracePt t="17822" x="2019300" y="2184400"/>
          <p14:tracePt t="17838" x="2000250" y="2216150"/>
          <p14:tracePt t="17855" x="1987550" y="2216150"/>
          <p14:tracePt t="17897" x="1974850" y="2228850"/>
          <p14:tracePt t="17904" x="1955800" y="2254250"/>
          <p14:tracePt t="17922" x="1949450" y="2260600"/>
          <p14:tracePt t="17923" x="1930400" y="2273300"/>
          <p14:tracePt t="17938" x="1930400" y="2279650"/>
          <p14:tracePt t="17955" x="1924050" y="2292350"/>
          <p14:tracePt t="17971" x="1917700" y="2292350"/>
          <p14:tracePt t="17988" x="1911350" y="2298700"/>
          <p14:tracePt t="18026" x="1911350" y="2305050"/>
          <p14:tracePt t="18038" x="1905000" y="2311400"/>
          <p14:tracePt t="18146" x="1911350" y="2311400"/>
          <p14:tracePt t="18155" x="1917700" y="2311400"/>
          <p14:tracePt t="18172" x="1924050" y="2311400"/>
          <p14:tracePt t="18173" x="1936750" y="2311400"/>
          <p14:tracePt t="18188" x="1949450" y="2311400"/>
          <p14:tracePt t="18205" x="1981200" y="2311400"/>
          <p14:tracePt t="18221" x="2032000" y="2311400"/>
          <p14:tracePt t="18238" x="2076450" y="2311400"/>
          <p14:tracePt t="18255" x="2120900" y="2311400"/>
          <p14:tracePt t="18272" x="2178050" y="2311400"/>
          <p14:tracePt t="18288" x="2222500" y="2311400"/>
          <p14:tracePt t="18305" x="2286000" y="2298700"/>
          <p14:tracePt t="18322" x="2311400" y="2292350"/>
          <p14:tracePt t="18338" x="2324100" y="2292350"/>
          <p14:tracePt t="18355" x="2381250" y="2292350"/>
          <p14:tracePt t="18372" x="2463800" y="2292350"/>
          <p14:tracePt t="18388" x="2540000" y="2292350"/>
          <p14:tracePt t="18404" x="2628900" y="2292350"/>
          <p14:tracePt t="18421" x="2717800" y="2292350"/>
          <p14:tracePt t="18438" x="2819400" y="2292350"/>
          <p14:tracePt t="18455" x="2889250" y="2292350"/>
          <p14:tracePt t="18471" x="2984500" y="2292350"/>
          <p14:tracePt t="18489" x="3067050" y="2292350"/>
          <p14:tracePt t="18505" x="3168650" y="2292350"/>
          <p14:tracePt t="18522" x="3238500" y="2292350"/>
          <p14:tracePt t="18538" x="3308350" y="2292350"/>
          <p14:tracePt t="18593" x="3346450" y="2292350"/>
          <p14:tracePt t="18600" x="3378200" y="2292350"/>
          <p14:tracePt t="18613" x="3416300" y="2292350"/>
          <p14:tracePt t="18614" x="3454400" y="2292350"/>
          <p14:tracePt t="18621" x="3524250" y="2292350"/>
          <p14:tracePt t="18638" x="3581400" y="2292350"/>
          <p14:tracePt t="18675" x="3594100" y="2292350"/>
          <p14:tracePt t="18676" x="3625850" y="2292350"/>
          <p14:tracePt t="18688" x="3670300" y="2292350"/>
          <p14:tracePt t="18688" x="3708400" y="2292350"/>
          <p14:tracePt t="18706" x="3752850" y="2292350"/>
          <p14:tracePt t="18722" x="3810000" y="2292350"/>
          <p14:tracePt t="18739" x="3873500" y="2292350"/>
          <p14:tracePt t="18755" x="3937000" y="2292350"/>
          <p14:tracePt t="18772" x="3949700" y="2292350"/>
          <p14:tracePt t="18788" x="3994150" y="2292350"/>
          <p14:tracePt t="18805" x="4083050" y="2292350"/>
          <p14:tracePt t="18821" x="4159250" y="2292350"/>
          <p14:tracePt t="18838" x="4254500" y="2292350"/>
          <p14:tracePt t="18855" x="4343400" y="2292350"/>
          <p14:tracePt t="18872" x="4432300" y="2292350"/>
          <p14:tracePt t="18888" x="4502150" y="2292350"/>
          <p14:tracePt t="18888" x="4533900" y="2292350"/>
          <p14:tracePt t="18906" x="4603750" y="2292350"/>
          <p14:tracePt t="18922" x="4616450" y="2292350"/>
          <p14:tracePt t="18938" x="4673600" y="2292350"/>
          <p14:tracePt t="18955" x="4743450" y="2311400"/>
          <p14:tracePt t="18972" x="4819650" y="2311400"/>
          <p14:tracePt t="18988" x="4908550" y="2311400"/>
          <p14:tracePt t="19005" x="4997450" y="2311400"/>
          <p14:tracePt t="19021" x="5073650" y="2311400"/>
          <p14:tracePt t="19038" x="5149850" y="2311400"/>
          <p14:tracePt t="19055" x="5232400" y="2311400"/>
          <p14:tracePt t="19072" x="5308600" y="2311400"/>
          <p14:tracePt t="19088" x="5391150" y="2311400"/>
          <p14:tracePt t="19105" x="5505450" y="2311400"/>
          <p14:tracePt t="19122" x="5568950" y="2311400"/>
          <p14:tracePt t="19138" x="5638800" y="2311400"/>
          <p14:tracePt t="19155" x="5708650" y="2311400"/>
          <p14:tracePt t="19171" x="5778500" y="2311400"/>
          <p14:tracePt t="19188" x="5822950" y="2311400"/>
          <p14:tracePt t="19205" x="5899150" y="2317750"/>
          <p14:tracePt t="19221" x="5994400" y="2317750"/>
          <p14:tracePt t="19238" x="6108700" y="2317750"/>
          <p14:tracePt t="19255" x="6229350" y="2317750"/>
          <p14:tracePt t="19272" x="6350000" y="2317750"/>
          <p14:tracePt t="19288" x="6470650" y="2324100"/>
          <p14:tracePt t="19288" x="6502400" y="2330450"/>
          <p14:tracePt t="19329" x="6578600" y="2336800"/>
          <p14:tracePt t="19330" x="6642100" y="2336800"/>
          <p14:tracePt t="19338" x="6788150" y="2336800"/>
          <p14:tracePt t="19355" x="6851650" y="2336800"/>
          <p14:tracePt t="19371" x="6959600" y="2343150"/>
          <p14:tracePt t="19388" x="7080250" y="2349500"/>
          <p14:tracePt t="19405" x="7200900" y="2349500"/>
          <p14:tracePt t="19421" x="7359650" y="2349500"/>
          <p14:tracePt t="19437" x="7505700" y="2349500"/>
          <p14:tracePt t="19454" x="7613650" y="2349500"/>
          <p14:tracePt t="19472" x="7740650" y="2349500"/>
          <p14:tracePt t="19488" x="7823200" y="2349500"/>
          <p14:tracePt t="19488" x="7880350" y="2349500"/>
          <p14:tracePt t="19506" x="7962900" y="2349500"/>
          <p14:tracePt t="19522" x="8020050" y="2349500"/>
          <p14:tracePt t="19538" x="8089900" y="2349500"/>
          <p14:tracePt t="19555" x="8159750" y="2349500"/>
          <p14:tracePt t="19571" x="8210550" y="2349500"/>
          <p14:tracePt t="19588" x="8267700" y="2343150"/>
          <p14:tracePt t="19605" x="8331200" y="2343150"/>
          <p14:tracePt t="19621" x="8382000" y="2343150"/>
          <p14:tracePt t="19638" x="8420100" y="2336800"/>
          <p14:tracePt t="19655" x="8458200" y="2336800"/>
          <p14:tracePt t="19672" x="8515350" y="2324100"/>
          <p14:tracePt t="19688" x="8540750" y="2311400"/>
          <p14:tracePt t="19705" x="8585200" y="2305050"/>
          <p14:tracePt t="19722" x="8604250" y="2292350"/>
          <p14:tracePt t="19738" x="8623300" y="2292350"/>
          <p14:tracePt t="19755" x="8636000" y="2286000"/>
          <p14:tracePt t="19801" x="8642350" y="2286000"/>
          <p14:tracePt t="19929" x="8642350" y="2279650"/>
          <p14:tracePt t="20009" x="8616950" y="2279650"/>
          <p14:tracePt t="20017" x="8553450" y="2292350"/>
          <p14:tracePt t="20019" x="8375650" y="2317750"/>
          <p14:tracePt t="20038" x="7988300" y="2368550"/>
          <p14:tracePt t="20055" x="7473950" y="2438400"/>
          <p14:tracePt t="20071" x="6642100" y="2476500"/>
          <p14:tracePt t="20088" x="5670550" y="2508250"/>
          <p14:tracePt t="20105" x="4286250" y="2628900"/>
          <p14:tracePt t="20122" x="3390900" y="2724150"/>
          <p14:tracePt t="20138" x="2527300" y="2762250"/>
          <p14:tracePt t="20155" x="1873250" y="2774950"/>
          <p14:tracePt t="20171" x="1358900" y="2774950"/>
          <p14:tracePt t="20188" x="850900" y="2774950"/>
          <p14:tracePt t="20205" x="457200" y="2774950"/>
          <p14:tracePt t="20221" x="152400" y="2781300"/>
          <p14:tracePt t="20238" x="0" y="2781300"/>
          <p14:tracePt t="20393" x="0" y="2774950"/>
          <p14:tracePt t="20401" x="0" y="2762250"/>
          <p14:tracePt t="20562" x="38100" y="2762250"/>
          <p14:tracePt t="20569" x="139700" y="2743200"/>
          <p14:tracePt t="20580" x="190500" y="2730500"/>
          <p14:tracePt t="20589" x="323850" y="2711450"/>
          <p14:tracePt t="20604" x="438150" y="2686050"/>
          <p14:tracePt t="20622" x="539750" y="2673350"/>
          <p14:tracePt t="20638" x="603250" y="2667000"/>
          <p14:tracePt t="20674" x="609600" y="2667000"/>
          <p14:tracePt t="20675" x="622300" y="2660650"/>
          <p14:tracePt t="20688" x="628650" y="2660650"/>
          <p14:tracePt t="21946" x="615950" y="2654300"/>
          <p14:tracePt t="21970" x="609600" y="2654300"/>
          <p14:tracePt t="22266" x="584200" y="2647950"/>
          <p14:tracePt t="22274" x="571500" y="2641600"/>
          <p14:tracePt t="22282" x="558800" y="2628900"/>
          <p14:tracePt t="22291" x="495300" y="2603500"/>
          <p14:tracePt t="22402" x="482600" y="2597150"/>
          <p14:tracePt t="22442" x="476250" y="2597150"/>
          <p14:tracePt t="22498" x="469900" y="2597150"/>
          <p14:tracePt t="22506" x="463550" y="2597150"/>
          <p14:tracePt t="22586" x="457200" y="2597150"/>
          <p14:tracePt t="22634" x="450850" y="2597150"/>
          <p14:tracePt t="22650" x="444500" y="2597150"/>
          <p14:tracePt t="22794" x="444500" y="2590800"/>
          <p14:tracePt t="22802" x="444500" y="2578100"/>
          <p14:tracePt t="22810" x="444500" y="2559050"/>
          <p14:tracePt t="22818" x="450850" y="2533650"/>
          <p14:tracePt t="22825" x="482600" y="2470150"/>
          <p14:tracePt t="22839" x="527050" y="2374900"/>
          <p14:tracePt t="22856" x="565150" y="2311400"/>
          <p14:tracePt t="22890" x="565150" y="2279650"/>
          <p14:tracePt t="22905" x="603250" y="2152650"/>
          <p14:tracePt t="22906" x="615950" y="2038350"/>
          <p14:tracePt t="22923" x="635000" y="1962150"/>
          <p14:tracePt t="22978" x="641350" y="1936750"/>
          <p14:tracePt t="22986" x="641350" y="1917700"/>
          <p14:tracePt t="22990" x="647700" y="1879600"/>
          <p14:tracePt t="23005" x="660400" y="1822450"/>
          <p14:tracePt t="23022" x="673100" y="1733550"/>
          <p14:tracePt t="23039" x="673100" y="1644650"/>
          <p14:tracePt t="23055" x="679450" y="1581150"/>
          <p14:tracePt t="23072" x="685800" y="1536700"/>
          <p14:tracePt t="23089" x="685800" y="1517650"/>
          <p14:tracePt t="23106" x="685800" y="1511300"/>
          <p14:tracePt t="23250" x="685800" y="1504950"/>
          <p14:tracePt t="23265" x="679450" y="1511300"/>
          <p14:tracePt t="23265" x="673100" y="1511300"/>
          <p14:tracePt t="23272" x="654050" y="1511300"/>
          <p14:tracePt t="23289" x="647700" y="1511300"/>
          <p14:tracePt t="23306" x="641350" y="1517650"/>
          <p14:tracePt t="23410" x="647700" y="1517650"/>
          <p14:tracePt t="23418" x="673100" y="1517650"/>
          <p14:tracePt t="23426" x="692150" y="1517650"/>
          <p14:tracePt t="23427" x="711200" y="1517650"/>
          <p14:tracePt t="23439" x="736600" y="1517650"/>
          <p14:tracePt t="23456" x="742950" y="1517650"/>
          <p14:tracePt t="23472" x="749300" y="1517650"/>
          <p14:tracePt t="23626" x="755650" y="1517650"/>
          <p14:tracePt t="23634" x="755650" y="1504950"/>
          <p14:tracePt t="23648" x="755650" y="1492250"/>
          <p14:tracePt t="23648" x="749300" y="1473200"/>
          <p14:tracePt t="23658" x="742950" y="1460500"/>
          <p14:tracePt t="23659" x="742950" y="1441450"/>
          <p14:tracePt t="23672" x="723900" y="1409700"/>
          <p14:tracePt t="23689" x="711200" y="1384300"/>
          <p14:tracePt t="23705" x="685800" y="1352550"/>
          <p14:tracePt t="23723" x="666750" y="1333500"/>
          <p14:tracePt t="23739" x="647700" y="1320800"/>
          <p14:tracePt t="23756" x="628650" y="1314450"/>
          <p14:tracePt t="23772" x="609600" y="1308100"/>
          <p14:tracePt t="23789" x="584200" y="1308100"/>
          <p14:tracePt t="23805" x="558800" y="1301750"/>
          <p14:tracePt t="23822" x="539750" y="1301750"/>
          <p14:tracePt t="23839" x="520700" y="1301750"/>
          <p14:tracePt t="23856" x="501650" y="1301750"/>
          <p14:tracePt t="23872" x="482600" y="1301750"/>
          <p14:tracePt t="23889" x="469900" y="1301750"/>
          <p14:tracePt t="23905" x="438150" y="1308100"/>
          <p14:tracePt t="23923" x="419100" y="1314450"/>
          <p14:tracePt t="23939" x="393700" y="1327150"/>
          <p14:tracePt t="23956" x="381000" y="1327150"/>
          <p14:tracePt t="23972" x="374650" y="1333500"/>
          <p14:tracePt t="23989" x="368300" y="1339850"/>
          <p14:tracePt t="24006" x="361950" y="1346200"/>
          <p14:tracePt t="24022" x="355600" y="1346200"/>
          <p14:tracePt t="24039" x="349250" y="1352550"/>
          <p14:tracePt t="24056" x="342900" y="1352550"/>
          <p14:tracePt t="24072" x="342900" y="1358900"/>
          <p14:tracePt t="24089" x="336550" y="1365250"/>
          <p14:tracePt t="24514" x="336550" y="1377950"/>
          <p14:tracePt t="24522" x="336550" y="1416050"/>
          <p14:tracePt t="24538" x="342900" y="1466850"/>
          <p14:tracePt t="24556" x="349250" y="1504950"/>
          <p14:tracePt t="24557" x="361950" y="1593850"/>
          <p14:tracePt t="24572" x="374650" y="1695450"/>
          <p14:tracePt t="24589" x="387350" y="1752600"/>
          <p14:tracePt t="24605" x="387350" y="1765300"/>
          <p14:tracePt t="24622" x="400050" y="1828800"/>
          <p14:tracePt t="24640" x="406400" y="1885950"/>
          <p14:tracePt t="24655" x="412750" y="1924050"/>
          <p14:tracePt t="24672" x="419100" y="1955800"/>
          <p14:tracePt t="24689" x="419100" y="1974850"/>
          <p14:tracePt t="24705" x="425450" y="2012950"/>
          <p14:tracePt t="24722" x="431800" y="2044700"/>
          <p14:tracePt t="24778" x="438150" y="2044700"/>
          <p14:tracePt t="24786" x="438150" y="2063750"/>
          <p14:tracePt t="24794" x="438150" y="2133600"/>
          <p14:tracePt t="24805" x="438150" y="2197100"/>
          <p14:tracePt t="24822" x="438150" y="2235200"/>
          <p14:tracePt t="24839" x="438150" y="2266950"/>
          <p14:tracePt t="24855" x="438150" y="2286000"/>
          <p14:tracePt t="24872" x="438150" y="2305050"/>
          <p14:tracePt t="24889" x="438150" y="2317750"/>
          <p14:tracePt t="24905" x="438150" y="2324100"/>
          <p14:tracePt t="24922" x="438150" y="2336800"/>
          <p14:tracePt t="24939" x="438150" y="2343150"/>
          <p14:tracePt t="24955" x="438150" y="2355850"/>
          <p14:tracePt t="24972" x="438150" y="2374900"/>
          <p14:tracePt t="24989" x="438150" y="2393950"/>
          <p14:tracePt t="25006" x="438150" y="2438400"/>
          <p14:tracePt t="25022" x="438150" y="2476500"/>
          <p14:tracePt t="25039" x="438150" y="2514600"/>
          <p14:tracePt t="25055" x="438150" y="2546350"/>
          <p14:tracePt t="25130" x="438150" y="2559050"/>
          <p14:tracePt t="25137" x="438150" y="2565400"/>
          <p14:tracePt t="25147" x="438150" y="2571750"/>
          <p14:tracePt t="25148" x="438150" y="2584450"/>
          <p14:tracePt t="25155" x="438150" y="2616200"/>
          <p14:tracePt t="25172" x="438150" y="2641600"/>
          <p14:tracePt t="25189" x="438150" y="2673350"/>
          <p14:tracePt t="25206" x="438150" y="2686050"/>
          <p14:tracePt t="25222" x="438150" y="2705100"/>
          <p14:tracePt t="25239" x="438150" y="2711450"/>
          <p14:tracePt t="25255" x="438150" y="2717800"/>
          <p14:tracePt t="25272" x="438150" y="2724150"/>
          <p14:tracePt t="25289" x="438150" y="2730500"/>
          <p14:tracePt t="25306" x="438150" y="2743200"/>
          <p14:tracePt t="25322" x="438150" y="2749550"/>
          <p14:tracePt t="25339" x="438150" y="2768600"/>
          <p14:tracePt t="25356" x="438150" y="2774950"/>
          <p14:tracePt t="25372" x="438150" y="2787650"/>
          <p14:tracePt t="25389" x="438150" y="2794000"/>
          <p14:tracePt t="25490" x="438150" y="2800350"/>
          <p14:tracePt t="26019" x="450850" y="2800350"/>
          <p14:tracePt t="26034" x="482600" y="2774950"/>
          <p14:tracePt t="26042" x="514350" y="2749550"/>
          <p14:tracePt t="26050" x="527050" y="2743200"/>
          <p14:tracePt t="26082" x="603250" y="2705100"/>
          <p14:tracePt t="26098" x="717550" y="2647950"/>
          <p14:tracePt t="26106" x="793750" y="2628900"/>
          <p14:tracePt t="26107" x="1073150" y="2552700"/>
          <p14:tracePt t="26123" x="1384300" y="2495550"/>
          <p14:tracePt t="26139" x="1689100" y="2451100"/>
          <p14:tracePt t="26155" x="1911350" y="2406650"/>
          <p14:tracePt t="26172" x="2095500" y="2381250"/>
          <p14:tracePt t="26189" x="2152650" y="2362200"/>
          <p14:tracePt t="26205" x="2305050" y="2343150"/>
          <p14:tracePt t="26222" x="2393950" y="2330450"/>
          <p14:tracePt t="26239" x="2457450" y="2324100"/>
          <p14:tracePt t="26255" x="2495550" y="2311400"/>
          <p14:tracePt t="26272" x="2508250" y="2305050"/>
          <p14:tracePt t="26289" x="2514600" y="2305050"/>
          <p14:tracePt t="27434" x="2508250" y="2305050"/>
          <p14:tracePt t="27442" x="2501900" y="2305050"/>
          <p14:tracePt t="27458" x="2495550" y="2305050"/>
          <p14:tracePt t="27491" x="2489200" y="2305050"/>
          <p14:tracePt t="27514" x="2476500" y="2305050"/>
          <p14:tracePt t="27530" x="2470150" y="2305050"/>
          <p14:tracePt t="27570" x="2463800" y="2305050"/>
          <p14:tracePt t="27618" x="2457450" y="2305050"/>
          <p14:tracePt t="27658" x="2451100" y="2305050"/>
          <p14:tracePt t="27906" x="2438400" y="2305050"/>
          <p14:tracePt t="27946" x="2432050" y="2305050"/>
          <p14:tracePt t="35248" x="2432050" y="2298700"/>
          <p14:tracePt t="35283" x="2451100" y="2298700"/>
          <p14:tracePt t="35291" x="2463800" y="2298700"/>
          <p14:tracePt t="35298" x="2508250" y="2298700"/>
          <p14:tracePt t="35307" x="2578100" y="2298700"/>
          <p14:tracePt t="35323" x="2679700" y="2298700"/>
          <p14:tracePt t="35341" x="2838450" y="2298700"/>
          <p14:tracePt t="35356" x="2997200" y="2298700"/>
          <p14:tracePt t="35373" x="3162300" y="2298700"/>
          <p14:tracePt t="35390" x="3359150" y="2298700"/>
          <p14:tracePt t="35405" x="3644900" y="2298700"/>
          <p14:tracePt t="35421" x="3854450" y="2298700"/>
          <p14:tracePt t="35438" x="4127500" y="2260600"/>
          <p14:tracePt t="35455" x="4394200" y="2216150"/>
          <p14:tracePt t="35471" x="4559300" y="2165350"/>
          <p14:tracePt t="35488" x="4673600" y="2133600"/>
          <p14:tracePt t="35505" x="4737100" y="2108200"/>
          <p14:tracePt t="35523" x="4749800" y="2108200"/>
          <p14:tracePt t="35771" x="4743450" y="2108200"/>
          <p14:tracePt t="35787" x="4737100" y="2108200"/>
          <p14:tracePt t="35787" x="4711700" y="2108200"/>
          <p14:tracePt t="35803" x="4692650" y="2127250"/>
          <p14:tracePt t="35810" x="4654550" y="2152650"/>
          <p14:tracePt t="35818" x="4622800" y="2178050"/>
          <p14:tracePt t="35826" x="4527550" y="2260600"/>
          <p14:tracePt t="35841" x="4413250" y="2349500"/>
          <p14:tracePt t="35855" x="4305300" y="2444750"/>
          <p14:tracePt t="35872" x="4184650" y="2527300"/>
          <p14:tracePt t="35888" x="4102100" y="2584450"/>
          <p14:tracePt t="35905" x="4013200" y="2622550"/>
          <p14:tracePt t="35921" x="3943350" y="2660650"/>
          <p14:tracePt t="35938" x="3905250" y="2673350"/>
          <p14:tracePt t="35955" x="3886200" y="2686050"/>
          <p14:tracePt t="35971" x="3886200" y="2692400"/>
          <p14:tracePt t="35989" x="3854450" y="2698750"/>
          <p14:tracePt t="36005" x="3835400" y="2698750"/>
          <p14:tracePt t="36021" x="3790950" y="2711450"/>
          <p14:tracePt t="36039" x="3752850" y="2717800"/>
          <p14:tracePt t="36056" x="3714750" y="2730500"/>
          <p14:tracePt t="36073" x="3695700" y="2736850"/>
          <p14:tracePt t="36114" x="3683000" y="2736850"/>
          <p14:tracePt t="36122" x="3670300" y="2743200"/>
          <p14:tracePt t="36132" x="3651250" y="2755900"/>
          <p14:tracePt t="36139" x="3625850" y="2768600"/>
          <p14:tracePt t="36156" x="3594100" y="2787650"/>
          <p14:tracePt t="36172" x="3575050" y="2800350"/>
          <p14:tracePt t="36189" x="3549650" y="2819400"/>
          <p14:tracePt t="36206" x="3511550" y="2844800"/>
          <p14:tracePt t="36222" x="3473450" y="2870200"/>
          <p14:tracePt t="36240" x="3448050" y="2882900"/>
          <p14:tracePt t="36257" x="3416300" y="2895600"/>
          <p14:tracePt t="36273" x="3409950" y="2901950"/>
          <p14:tracePt t="36555" x="3403600" y="2901950"/>
          <p14:tracePt t="36570" x="3403600" y="2908300"/>
          <p14:tracePt t="36594" x="3397250" y="2908300"/>
          <p14:tracePt t="36602" x="3390900" y="2914650"/>
          <p14:tracePt t="36642" x="3384550" y="2914650"/>
          <p14:tracePt t="36650" x="3384550" y="2921000"/>
          <p14:tracePt t="36666" x="3378200" y="2921000"/>
          <p14:tracePt t="36674" x="3371850" y="2921000"/>
          <p14:tracePt t="36698" x="3365500" y="2921000"/>
          <p14:tracePt t="36706" x="3352800" y="2927350"/>
          <p14:tracePt t="36739" x="3340100" y="2927350"/>
          <p14:tracePt t="36748" x="3333750" y="2927350"/>
          <p14:tracePt t="36755" x="3327400" y="2927350"/>
          <p14:tracePt t="36756" x="3302000" y="2927350"/>
          <p14:tracePt t="36772" x="3289300" y="2927350"/>
          <p14:tracePt t="36789" x="3276600" y="2927350"/>
          <p14:tracePt t="36806" x="3270250" y="2927350"/>
          <p14:tracePt t="36823" x="3257550" y="2927350"/>
          <p14:tracePt t="36839" x="3251200" y="2933700"/>
          <p14:tracePt t="36855" x="3244850" y="2933700"/>
          <p14:tracePt t="36871" x="3238500" y="2933700"/>
          <p14:tracePt t="37138" x="3244850" y="2933700"/>
          <p14:tracePt t="37162" x="3251200" y="2933700"/>
          <p14:tracePt t="37175" x="3257550" y="2933700"/>
          <p14:tracePt t="37189" x="3263900" y="2933700"/>
          <p14:tracePt t="37235" x="3270250" y="2933700"/>
          <p14:tracePt t="37315" x="3276600" y="2933700"/>
          <p14:tracePt t="37322" x="3282950" y="2933700"/>
          <p14:tracePt t="37354" x="3289300" y="2933700"/>
          <p14:tracePt t="37374" x="3295650" y="2933700"/>
          <p14:tracePt t="37394" x="3302000" y="2933700"/>
          <p14:tracePt t="37402" x="3308350" y="2933700"/>
          <p14:tracePt t="37411" x="3314700" y="2933700"/>
          <p14:tracePt t="37442" x="3321050" y="2933700"/>
          <p14:tracePt t="37443" x="3327400" y="2933700"/>
          <p14:tracePt t="37456" x="3333750" y="2933700"/>
          <p14:tracePt t="37498" x="3340100" y="2933700"/>
          <p14:tracePt t="37515" x="3346450" y="2933700"/>
          <p14:tracePt t="37530" x="3352800" y="2933700"/>
          <p14:tracePt t="37554" x="3365500" y="2933700"/>
          <p14:tracePt t="37578" x="3371850" y="2933700"/>
          <p14:tracePt t="37594" x="3378200" y="2933700"/>
          <p14:tracePt t="37603" x="3384550" y="2933700"/>
          <p14:tracePt t="37627" x="3390900" y="2933700"/>
          <p14:tracePt t="37714" x="3397250" y="2933700"/>
          <p14:tracePt t="37899" x="3403600" y="2933700"/>
          <p14:tracePt t="38153" x="3409950" y="2933700"/>
          <p14:tracePt t="38218" x="3416300" y="2933700"/>
          <p14:tracePt t="38258" x="3429000" y="2933700"/>
          <p14:tracePt t="38298" x="3435350" y="2933700"/>
          <p14:tracePt t="38338" x="3441700" y="2933700"/>
          <p14:tracePt t="38490" x="3448050" y="2933700"/>
          <p14:tracePt t="38538" x="3454400" y="2933700"/>
          <p14:tracePt t="38554" x="3460750" y="2933700"/>
          <p14:tracePt t="38571" x="3473450" y="2933700"/>
          <p14:tracePt t="38580" x="3486150" y="2933700"/>
          <p14:tracePt t="38581" x="3492500" y="2940050"/>
          <p14:tracePt t="38589" x="3517900" y="2946400"/>
          <p14:tracePt t="38606" x="3530600" y="2946400"/>
          <p14:tracePt t="38622" x="3549650" y="2946400"/>
          <p14:tracePt t="38639" x="3568700" y="2946400"/>
          <p14:tracePt t="38656" x="3587750" y="2952750"/>
          <p14:tracePt t="38673" x="3619500" y="2952750"/>
          <p14:tracePt t="38689" x="3670300" y="2959100"/>
          <p14:tracePt t="38707" x="3714750" y="2959100"/>
          <p14:tracePt t="38723" x="3752850" y="2959100"/>
          <p14:tracePt t="38739" x="3797300" y="2959100"/>
          <p14:tracePt t="38756" x="3835400" y="2959100"/>
          <p14:tracePt t="38773" x="3860800" y="2959100"/>
          <p14:tracePt t="38789" x="3886200" y="2959100"/>
          <p14:tracePt t="38806" x="3892550" y="2959100"/>
          <p14:tracePt t="38822" x="3898900" y="2959100"/>
          <p14:tracePt t="38839" x="3905250" y="2959100"/>
          <p14:tracePt t="38855" x="3911600" y="2959100"/>
          <p14:tracePt t="38872" x="3917950" y="2959100"/>
          <p14:tracePt t="38889" x="3930650" y="2959100"/>
          <p14:tracePt t="38889" x="3937000" y="2959100"/>
          <p14:tracePt t="38906" x="3956050" y="2959100"/>
          <p14:tracePt t="38923" x="3968750" y="2959100"/>
          <p14:tracePt t="38939" x="3981450" y="2959100"/>
          <p14:tracePt t="38956" x="3987800" y="2959100"/>
          <p14:tracePt t="39690" x="4006850" y="2959100"/>
          <p14:tracePt t="39691" x="4032250" y="2959100"/>
          <p14:tracePt t="39706" x="4057650" y="2959100"/>
          <p14:tracePt t="39707" x="4140200" y="2959100"/>
          <p14:tracePt t="39724" x="4254500" y="2959100"/>
          <p14:tracePt t="39740" x="4349750" y="2959100"/>
          <p14:tracePt t="39756" x="4438650" y="2959100"/>
          <p14:tracePt t="39772" x="4495800" y="2959100"/>
          <p14:tracePt t="39789" x="4552950" y="2959100"/>
          <p14:tracePt t="39806" x="4591050" y="2959100"/>
          <p14:tracePt t="39823" x="4616450" y="2959100"/>
          <p14:tracePt t="39839" x="4648200" y="2959100"/>
          <p14:tracePt t="39856" x="4667250" y="2959100"/>
          <p14:tracePt t="39872" x="4692650" y="2959100"/>
          <p14:tracePt t="39889" x="4711700" y="2959100"/>
          <p14:tracePt t="39905" x="4743450" y="2959100"/>
          <p14:tracePt t="39923" x="4762500" y="2952750"/>
          <p14:tracePt t="39939" x="4775200" y="2952750"/>
          <p14:tracePt t="39956" x="4781550" y="2952750"/>
          <p14:tracePt t="40466" x="4787900" y="2952750"/>
          <p14:tracePt t="40483" x="4794250" y="2946400"/>
          <p14:tracePt t="41865" x="4800600" y="2946400"/>
          <p14:tracePt t="41873" x="4826000" y="2946400"/>
          <p14:tracePt t="41881" x="4832350" y="2946400"/>
          <p14:tracePt t="41889" x="4857750" y="2952750"/>
          <p14:tracePt t="41906" x="4864100" y="2952750"/>
          <p14:tracePt t="41922" x="4870450" y="2952750"/>
          <p14:tracePt t="42137" x="4851400" y="2952750"/>
          <p14:tracePt t="42147" x="4819650" y="2952750"/>
          <p14:tracePt t="42153" x="4737100" y="2959100"/>
          <p14:tracePt t="42171" x="4692650" y="2959100"/>
          <p14:tracePt t="42172" x="4616450" y="2959100"/>
          <p14:tracePt t="42188" x="4552950" y="2959100"/>
          <p14:tracePt t="42205" x="4527550" y="2959100"/>
          <p14:tracePt t="42345" x="4533900" y="2959100"/>
          <p14:tracePt t="42353" x="4584700" y="2959100"/>
          <p14:tracePt t="42371" x="4610100" y="2959100"/>
          <p14:tracePt t="42372" x="4692650" y="2978150"/>
          <p14:tracePt t="42388" x="4781550" y="2990850"/>
          <p14:tracePt t="42405" x="4870450" y="2997200"/>
          <p14:tracePt t="42421" x="4927600" y="2997200"/>
          <p14:tracePt t="42439" x="4978400" y="3003550"/>
          <p14:tracePt t="42454" x="5016500" y="3003550"/>
          <p14:tracePt t="42472" x="5041900" y="3003550"/>
          <p14:tracePt t="42488" x="5048250" y="3003550"/>
          <p14:tracePt t="42529" x="5054600" y="3003550"/>
          <p14:tracePt t="43169" x="5060950" y="3003550"/>
          <p14:tracePt t="43177" x="5073650" y="3003550"/>
          <p14:tracePt t="43184" x="5086350" y="3003550"/>
          <p14:tracePt t="43190" x="5137150" y="3003550"/>
          <p14:tracePt t="43205" x="5200650" y="3003550"/>
          <p14:tracePt t="43222" x="5257800" y="3003550"/>
          <p14:tracePt t="43238" x="5321300" y="3003550"/>
          <p14:tracePt t="43254" x="5384800" y="2997200"/>
          <p14:tracePt t="43271" x="5441950" y="2997200"/>
          <p14:tracePt t="43288" x="5492750" y="2990850"/>
          <p14:tracePt t="43305" x="5543550" y="2978150"/>
          <p14:tracePt t="43322" x="5562600" y="2978150"/>
          <p14:tracePt t="43338" x="5575300" y="2978150"/>
          <p14:tracePt t="43355" x="5581650" y="2978150"/>
          <p14:tracePt t="43371" x="5588000" y="2978150"/>
          <p14:tracePt t="43425" x="5594350" y="2978150"/>
          <p14:tracePt t="43913" x="5607050" y="2978150"/>
          <p14:tracePt t="43921" x="5619750" y="2971800"/>
          <p14:tracePt t="43929" x="5632450" y="2971800"/>
          <p14:tracePt t="43937" x="5657850" y="2965450"/>
          <p14:tracePt t="43947" x="5670550" y="2965450"/>
          <p14:tracePt t="43954" x="5702300" y="2965450"/>
          <p14:tracePt t="43971" x="5708650" y="2965450"/>
          <p14:tracePt t="44009" x="5715000" y="2965450"/>
          <p14:tracePt t="44033" x="5721350" y="2965450"/>
          <p14:tracePt t="44049" x="5727700" y="2965450"/>
          <p14:tracePt t="44065" x="5734050" y="2965450"/>
          <p14:tracePt t="44073" x="5746750" y="2959100"/>
          <p14:tracePt t="44087" x="5753100" y="2959100"/>
          <p14:tracePt t="44088" x="5778500" y="2959100"/>
          <p14:tracePt t="44104" x="5810250" y="2952750"/>
          <p14:tracePt t="44122" x="5829300" y="2946400"/>
          <p14:tracePt t="44138" x="5848350" y="2946400"/>
          <p14:tracePt t="44154" x="5861050" y="2946400"/>
          <p14:tracePt t="44171" x="5867400" y="2946400"/>
          <p14:tracePt t="44188" x="5873750" y="2940050"/>
          <p14:tracePt t="44545" x="5873750" y="2933700"/>
          <p14:tracePt t="44553" x="5848350" y="2933700"/>
          <p14:tracePt t="44569" x="5829300" y="2933700"/>
          <p14:tracePt t="44587" x="5816600" y="2933700"/>
          <p14:tracePt t="44588" x="5797550" y="2933700"/>
          <p14:tracePt t="44604" x="5778500" y="2933700"/>
          <p14:tracePt t="44621" x="5765800" y="2933700"/>
          <p14:tracePt t="44638" x="5759450" y="2933700"/>
          <p14:tracePt t="44654" x="5753100" y="2933700"/>
          <p14:tracePt t="44689" x="5746750" y="2933700"/>
          <p14:tracePt t="44690" x="5734050" y="2933700"/>
          <p14:tracePt t="44705" x="5721350" y="2933700"/>
          <p14:tracePt t="44721" x="5715000" y="2933700"/>
          <p14:tracePt t="44738" x="5702300" y="2933700"/>
          <p14:tracePt t="44754" x="5689600" y="2933700"/>
          <p14:tracePt t="44771" x="5676900" y="2933700"/>
          <p14:tracePt t="44787" x="5670550" y="2933700"/>
          <p14:tracePt t="44804" x="5664200" y="2933700"/>
          <p14:tracePt t="44821" x="5651500" y="2933700"/>
          <p14:tracePt t="44838" x="5645150" y="2933700"/>
          <p14:tracePt t="44873" x="5638800" y="2933700"/>
          <p14:tracePt t="44905" x="5632450" y="2933700"/>
          <p14:tracePt t="44921" x="5626100" y="2933700"/>
          <p14:tracePt t="44937" x="5613400" y="2933700"/>
          <p14:tracePt t="44946" x="5607050" y="2933700"/>
          <p14:tracePt t="44962" x="5600700" y="2933700"/>
          <p14:tracePt t="44971" x="5594350" y="2933700"/>
          <p14:tracePt t="44971" x="5588000" y="2940050"/>
          <p14:tracePt t="44988" x="5581650" y="2940050"/>
          <p14:tracePt t="45005" x="5575300" y="2940050"/>
          <p14:tracePt t="45021" x="5568950" y="2940050"/>
          <p14:tracePt t="45257" x="5575300" y="2940050"/>
          <p14:tracePt t="45265" x="5581650" y="2940050"/>
          <p14:tracePt t="45281" x="5594350" y="2940050"/>
          <p14:tracePt t="45295" x="5600700" y="2940050"/>
          <p14:tracePt t="45313" x="5613400" y="2940050"/>
          <p14:tracePt t="45321" x="5619750" y="2940050"/>
          <p14:tracePt t="45337" x="5626100" y="2940050"/>
          <p14:tracePt t="45338" x="5645150" y="2940050"/>
          <p14:tracePt t="45354" x="5651500" y="2940050"/>
          <p14:tracePt t="45372" x="5683250" y="2940050"/>
          <p14:tracePt t="45388" x="5708650" y="2940050"/>
          <p14:tracePt t="45405" x="5740400" y="2940050"/>
          <p14:tracePt t="45421" x="5765800" y="2940050"/>
          <p14:tracePt t="45438" x="5791200" y="2940050"/>
          <p14:tracePt t="45454" x="5816600" y="2940050"/>
          <p14:tracePt t="45471" x="5829300" y="2940050"/>
          <p14:tracePt t="45488" x="5842000" y="2940050"/>
          <p14:tracePt t="45504" x="5848350" y="2940050"/>
          <p14:tracePt t="45521" x="5861050" y="2940050"/>
          <p14:tracePt t="45538" x="5867400" y="2940050"/>
          <p14:tracePt t="45554" x="5873750" y="2940050"/>
          <p14:tracePt t="45571" x="5880100" y="2940050"/>
          <p14:tracePt t="45588" x="5892800" y="2940050"/>
          <p14:tracePt t="45605" x="5899150" y="2940050"/>
          <p14:tracePt t="45621" x="5905500" y="2940050"/>
          <p14:tracePt t="45638" x="5911850" y="2940050"/>
          <p14:tracePt t="45654" x="5918200" y="2940050"/>
          <p14:tracePt t="45671" x="5924550" y="2940050"/>
          <p14:tracePt t="45688" x="5930900" y="2940050"/>
          <p14:tracePt t="45705" x="5943600" y="2940050"/>
          <p14:tracePt t="45721" x="5949950" y="2940050"/>
          <p14:tracePt t="45738" x="5962650" y="2940050"/>
          <p14:tracePt t="45754" x="5975350" y="2940050"/>
          <p14:tracePt t="45771" x="5988050" y="2940050"/>
          <p14:tracePt t="45809" x="5994400" y="2940050"/>
          <p14:tracePt t="45960" x="5981700" y="2940050"/>
          <p14:tracePt t="45968" x="5956300" y="2946400"/>
          <p14:tracePt t="45976" x="5943600" y="2946400"/>
          <p14:tracePt t="45984" x="5930900" y="2952750"/>
          <p14:tracePt t="45989" x="5899150" y="2959100"/>
          <p14:tracePt t="46004" x="5854700" y="2971800"/>
          <p14:tracePt t="46021" x="5810250" y="2984500"/>
          <p14:tracePt t="46038" x="5759450" y="2990850"/>
          <p14:tracePt t="46054" x="5715000" y="2990850"/>
          <p14:tracePt t="46071" x="5676900" y="3003550"/>
          <p14:tracePt t="46088" x="5638800" y="3009900"/>
          <p14:tracePt t="46105" x="5626100" y="3009900"/>
          <p14:tracePt t="46122" x="5619750" y="3009900"/>
          <p14:tracePt t="46138" x="5613400" y="3009900"/>
          <p14:tracePt t="46272" x="5619750" y="3009900"/>
          <p14:tracePt t="46281" x="5626100" y="3009900"/>
          <p14:tracePt t="46286" x="5664200" y="3009900"/>
          <p14:tracePt t="46305" x="5683250" y="3009900"/>
          <p14:tracePt t="46305" x="5740400" y="3009900"/>
          <p14:tracePt t="46322" x="5822950" y="3009900"/>
          <p14:tracePt t="46338" x="5886450" y="3009900"/>
          <p14:tracePt t="46355" x="5943600" y="3009900"/>
          <p14:tracePt t="46372" x="6000750" y="3009900"/>
          <p14:tracePt t="46388" x="6038850" y="3009900"/>
          <p14:tracePt t="46404" x="6057900" y="3009900"/>
          <p14:tracePt t="46421" x="6064250" y="3009900"/>
          <p14:tracePt t="46438" x="6076950" y="3009900"/>
          <p14:tracePt t="46480" x="6083300" y="3009900"/>
          <p14:tracePt t="46496" x="6089650" y="3009900"/>
          <p14:tracePt t="46521" x="6096000" y="3009900"/>
          <p14:tracePt t="46993" x="6089650" y="3009900"/>
          <p14:tracePt t="47000" x="6083300" y="3009900"/>
          <p14:tracePt t="47008" x="6070600" y="3009900"/>
          <p14:tracePt t="47021" x="6057900" y="3009900"/>
          <p14:tracePt t="47022" x="6019800" y="3009900"/>
          <p14:tracePt t="47038" x="5988050" y="3009900"/>
          <p14:tracePt t="47055" x="5943600" y="3009900"/>
          <p14:tracePt t="47070" x="5892800" y="3009900"/>
          <p14:tracePt t="47087" x="5829300" y="3009900"/>
          <p14:tracePt t="47104" x="5740400" y="3009900"/>
          <p14:tracePt t="47121" x="5695950" y="3009900"/>
          <p14:tracePt t="47137" x="5651500" y="3009900"/>
          <p14:tracePt t="47154" x="5588000" y="3009900"/>
          <p14:tracePt t="47170" x="5480050" y="3009900"/>
          <p14:tracePt t="47187" x="5384800" y="3009900"/>
          <p14:tracePt t="47204" x="5276850" y="3009900"/>
          <p14:tracePt t="47221" x="5149850" y="3009900"/>
          <p14:tracePt t="47237" x="5029200" y="3009900"/>
          <p14:tracePt t="47254" x="4921250" y="3009900"/>
          <p14:tracePt t="47271" x="4806950" y="3009900"/>
          <p14:tracePt t="47288" x="4629150" y="3009900"/>
          <p14:tracePt t="47305" x="4521200" y="3009900"/>
          <p14:tracePt t="47321" x="4413250" y="3009900"/>
          <p14:tracePt t="47338" x="4292600" y="3009900"/>
          <p14:tracePt t="47354" x="4178300" y="3009900"/>
          <p14:tracePt t="47371" x="4070350" y="3009900"/>
          <p14:tracePt t="47388" x="3962400" y="3009900"/>
          <p14:tracePt t="47404" x="3867150" y="3009900"/>
          <p14:tracePt t="47421" x="3803650" y="3009900"/>
          <p14:tracePt t="47437" x="3765550" y="3009900"/>
          <p14:tracePt t="47454" x="3740150" y="3009900"/>
          <p14:tracePt t="47471" x="3721100" y="3009900"/>
          <p14:tracePt t="47488" x="3702050" y="3009900"/>
          <p14:tracePt t="47504" x="3676650" y="3009900"/>
          <p14:tracePt t="47522" x="3651250" y="3009900"/>
          <p14:tracePt t="47537" x="3638550" y="3009900"/>
          <p14:tracePt t="47554" x="3619500" y="3009900"/>
          <p14:tracePt t="47571" x="3613150" y="3009900"/>
          <p14:tracePt t="47588" x="3606800" y="3009900"/>
          <p14:tracePt t="47673" x="3613150" y="3009900"/>
          <p14:tracePt t="47681" x="3638550" y="3009900"/>
          <p14:tracePt t="47689" x="3670300" y="3009900"/>
          <p14:tracePt t="47689" x="3740150" y="3009900"/>
          <p14:tracePt t="47706" x="3841750" y="3009900"/>
          <p14:tracePt t="47721" x="3937000" y="3009900"/>
          <p14:tracePt t="47737" x="4032250" y="3009900"/>
          <p14:tracePt t="47754" x="4076700" y="3009900"/>
          <p14:tracePt t="47771" x="4140200" y="3009900"/>
          <p14:tracePt t="47788" x="4229100" y="3009900"/>
          <p14:tracePt t="47805" x="4298950" y="3009900"/>
          <p14:tracePt t="47821" x="4343400" y="3009900"/>
          <p14:tracePt t="47838" x="4400550" y="3009900"/>
          <p14:tracePt t="47854" x="4438650" y="3009900"/>
          <p14:tracePt t="47871" x="4489450" y="3009900"/>
          <p14:tracePt t="47888" x="4565650" y="3009900"/>
          <p14:tracePt t="47905" x="4603750" y="3009900"/>
          <p14:tracePt t="47921" x="4629150" y="3009900"/>
          <p14:tracePt t="47938" x="4648200" y="3009900"/>
          <p14:tracePt t="47954" x="4660900" y="3009900"/>
          <p14:tracePt t="47971" x="4673600" y="3009900"/>
          <p14:tracePt t="47987" x="4686300" y="3009900"/>
          <p14:tracePt t="48004" x="4711700" y="3009900"/>
          <p14:tracePt t="48021" x="4737100" y="3009900"/>
          <p14:tracePt t="48038" x="4781550" y="3009900"/>
          <p14:tracePt t="48054" x="4826000" y="3009900"/>
          <p14:tracePt t="48071" x="4889500" y="3009900"/>
          <p14:tracePt t="48087" x="4940300" y="2997200"/>
          <p14:tracePt t="48087" x="4953000" y="2990850"/>
          <p14:tracePt t="48105" x="4984750" y="2984500"/>
          <p14:tracePt t="48121" x="5029200" y="2971800"/>
          <p14:tracePt t="48138" x="5029200" y="2965450"/>
          <p14:tracePt t="48154" x="5086350" y="2933700"/>
          <p14:tracePt t="48171" x="5156200" y="2876550"/>
          <p14:tracePt t="48187" x="5207000" y="2832100"/>
          <p14:tracePt t="48204" x="5226050" y="2806700"/>
          <p14:tracePt t="48220" x="5232400" y="2781300"/>
          <p14:tracePt t="48237" x="5232400" y="2768600"/>
          <p14:tracePt t="48254" x="5232400" y="2762250"/>
          <p14:tracePt t="48271" x="5232400" y="2749550"/>
          <p14:tracePt t="48287" x="5213350" y="2717800"/>
          <p14:tracePt t="48305" x="5194300" y="2692400"/>
          <p14:tracePt t="48321" x="5156200" y="2654300"/>
          <p14:tracePt t="48338" x="5105400" y="2616200"/>
          <p14:tracePt t="48354" x="5054600" y="2571750"/>
          <p14:tracePt t="48371" x="5010150" y="2540000"/>
          <p14:tracePt t="48387" x="4959350" y="2508250"/>
          <p14:tracePt t="48405" x="4921250" y="2489200"/>
          <p14:tracePt t="48421" x="4883150" y="2476500"/>
          <p14:tracePt t="48438" x="4857750" y="2470150"/>
          <p14:tracePt t="48454" x="4832350" y="2463800"/>
          <p14:tracePt t="48471" x="4813300" y="2463800"/>
          <p14:tracePt t="48487" x="4781550" y="2463800"/>
          <p14:tracePt t="48505" x="4756150" y="2463800"/>
          <p14:tracePt t="48521" x="4724400" y="2476500"/>
          <p14:tracePt t="48538" x="4699000" y="2489200"/>
          <p14:tracePt t="48554" x="4660900" y="2514600"/>
          <p14:tracePt t="48571" x="4635500" y="2533650"/>
          <p14:tracePt t="48587" x="4603750" y="2559050"/>
          <p14:tracePt t="48604" x="4578350" y="2590800"/>
          <p14:tracePt t="48621" x="4552950" y="2641600"/>
          <p14:tracePt t="48638" x="4527550" y="2686050"/>
          <p14:tracePt t="48654" x="4514850" y="2724150"/>
          <p14:tracePt t="48671" x="4502150" y="2755900"/>
          <p14:tracePt t="48688" x="4502150" y="2794000"/>
          <p14:tracePt t="48705" x="4502150" y="2819400"/>
          <p14:tracePt t="48721" x="4502150" y="2825750"/>
          <p14:tracePt t="48737" x="4502150" y="2838450"/>
          <p14:tracePt t="48754" x="4502150" y="2851150"/>
          <p14:tracePt t="48771" x="4502150" y="2857500"/>
          <p14:tracePt t="48787" x="4502150" y="2863850"/>
          <p14:tracePt t="48804" x="4502150" y="2870200"/>
          <p14:tracePt t="48821" x="4508500" y="2876550"/>
          <p14:tracePt t="48865" x="4508500" y="2882900"/>
          <p14:tracePt t="48936" x="4521200" y="2889250"/>
          <p14:tracePt t="48953" x="4521200" y="2895600"/>
          <p14:tracePt t="48989" x="4533900" y="2895600"/>
          <p14:tracePt t="49056" x="4540250" y="2901950"/>
          <p14:tracePt t="49072" x="4546600" y="2908300"/>
          <p14:tracePt t="49104" x="4552950" y="2908300"/>
          <p14:tracePt t="49112" x="4552950" y="2914650"/>
          <p14:tracePt t="49124" x="4559300" y="2914650"/>
          <p14:tracePt t="49137" x="4565650" y="2914650"/>
          <p14:tracePt t="49138" x="4572000" y="2927350"/>
          <p14:tracePt t="49154" x="4584700" y="2933700"/>
          <p14:tracePt t="49171" x="4591050" y="2940050"/>
          <p14:tracePt t="49187" x="4610100" y="2946400"/>
          <p14:tracePt t="49204" x="4629150" y="2965450"/>
          <p14:tracePt t="49221" x="4641850" y="2971800"/>
          <p14:tracePt t="49237" x="4673600" y="2984500"/>
          <p14:tracePt t="49253" x="4699000" y="2997200"/>
          <p14:tracePt t="49271" x="4711700" y="3003550"/>
          <p14:tracePt t="49287" x="4737100" y="3009900"/>
          <p14:tracePt t="49305" x="4749800" y="3016250"/>
          <p14:tracePt t="49321" x="4756150" y="3016250"/>
          <p14:tracePt t="49338" x="4768850" y="3016250"/>
          <p14:tracePt t="49377" x="4775200" y="3022600"/>
          <p14:tracePt t="49401" x="4781550" y="3022600"/>
          <p14:tracePt t="49408" x="4787900" y="3022600"/>
          <p14:tracePt t="49432" x="4794250" y="3022600"/>
          <p14:tracePt t="49440" x="4800600" y="3028950"/>
          <p14:tracePt t="49513" x="4806950" y="3028950"/>
          <p14:tracePt t="49810" x="4813300" y="3028950"/>
          <p14:tracePt t="49818" x="4826000" y="3028950"/>
          <p14:tracePt t="49821" x="4838700" y="3028950"/>
          <p14:tracePt t="49839" x="4864100" y="3028950"/>
          <p14:tracePt t="49855" x="4883150" y="3028950"/>
          <p14:tracePt t="49872" x="4908550" y="3028950"/>
          <p14:tracePt t="49889" x="4927600" y="3028950"/>
          <p14:tracePt t="49905" x="4953000" y="3022600"/>
          <p14:tracePt t="49922" x="4965700" y="3016250"/>
          <p14:tracePt t="49938" x="4972050" y="3016250"/>
          <p14:tracePt t="49955" x="4984750" y="3003550"/>
          <p14:tracePt t="49972" x="5003800" y="2978150"/>
          <p14:tracePt t="49989" x="5016500" y="2952750"/>
          <p14:tracePt t="50005" x="5035550" y="2927350"/>
          <p14:tracePt t="50022" x="5035550" y="2914650"/>
          <p14:tracePt t="50038" x="5041900" y="2895600"/>
          <p14:tracePt t="50055" x="5041900" y="2870200"/>
          <p14:tracePt t="50071" x="5041900" y="2832100"/>
          <p14:tracePt t="50088" x="5041900" y="2800350"/>
          <p14:tracePt t="50106" x="5041900" y="2749550"/>
          <p14:tracePt t="50122" x="5041900" y="2717800"/>
          <p14:tracePt t="50138" x="5035550" y="2686050"/>
          <p14:tracePt t="50155" x="5022850" y="2647950"/>
          <p14:tracePt t="50171" x="5016500" y="2622550"/>
          <p14:tracePt t="50189" x="5010150" y="2603500"/>
          <p14:tracePt t="50205" x="5003800" y="2590800"/>
          <p14:tracePt t="50222" x="4991100" y="2578100"/>
          <p14:tracePt t="50238" x="4978400" y="2559050"/>
          <p14:tracePt t="50254" x="4972050" y="2552700"/>
          <p14:tracePt t="50271" x="4959350" y="2540000"/>
          <p14:tracePt t="50289" x="4940300" y="2533650"/>
          <p14:tracePt t="50305" x="4914900" y="2527300"/>
          <p14:tracePt t="50322" x="4883150" y="2527300"/>
          <p14:tracePt t="50338" x="4857750" y="2520950"/>
          <p14:tracePt t="50356" x="4832350" y="2520950"/>
          <p14:tracePt t="50372" x="4794250" y="2514600"/>
          <p14:tracePt t="50389" x="4762500" y="2514600"/>
          <p14:tracePt t="50405" x="4724400" y="2520950"/>
          <p14:tracePt t="50422" x="4686300" y="2520950"/>
          <p14:tracePt t="50439" x="4660900" y="2533650"/>
          <p14:tracePt t="50455" x="4629150" y="2546350"/>
          <p14:tracePt t="50472" x="4616450" y="2559050"/>
          <p14:tracePt t="50489" x="4591050" y="2584450"/>
          <p14:tracePt t="50505" x="4565650" y="2622550"/>
          <p14:tracePt t="50522" x="4552950" y="2654300"/>
          <p14:tracePt t="50538" x="4552950" y="2679700"/>
          <p14:tracePt t="50555" x="4546600" y="2711450"/>
          <p14:tracePt t="50572" x="4546600" y="2743200"/>
          <p14:tracePt t="50588" x="4546600" y="2774950"/>
          <p14:tracePt t="50605" x="4546600" y="2813050"/>
          <p14:tracePt t="50622" x="4546600" y="2844800"/>
          <p14:tracePt t="50638" x="4546600" y="2895600"/>
          <p14:tracePt t="50655" x="4565650" y="2933700"/>
          <p14:tracePt t="50672" x="4578350" y="2978150"/>
          <p14:tracePt t="50689" x="4591050" y="3016250"/>
          <p14:tracePt t="50706" x="4597400" y="3028950"/>
          <p14:tracePt t="50722" x="4603750" y="3048000"/>
          <p14:tracePt t="50738" x="4616450" y="3054350"/>
          <p14:tracePt t="50755" x="4629150" y="3067050"/>
          <p14:tracePt t="50772" x="4641850" y="3073400"/>
          <p14:tracePt t="50788" x="4679950" y="3092450"/>
          <p14:tracePt t="50805" x="4711700" y="3105150"/>
          <p14:tracePt t="50822" x="4749800" y="3111500"/>
          <p14:tracePt t="50838" x="4781550" y="3124200"/>
          <p14:tracePt t="50855" x="4813300" y="3124200"/>
          <p14:tracePt t="50871" x="4857750" y="3124200"/>
          <p14:tracePt t="50889" x="4895850" y="3124200"/>
          <p14:tracePt t="50906" x="4953000" y="3124200"/>
          <p14:tracePt t="50922" x="5003800" y="3117850"/>
          <p14:tracePt t="50939" x="5054600" y="3092450"/>
          <p14:tracePt t="50955" x="5105400" y="3054350"/>
          <p14:tracePt t="50972" x="5149850" y="3009900"/>
          <p14:tracePt t="50988" x="5181600" y="2965450"/>
          <p14:tracePt t="51005" x="5207000" y="2921000"/>
          <p14:tracePt t="51022" x="5226050" y="2876550"/>
          <p14:tracePt t="51038" x="5232400" y="2825750"/>
          <p14:tracePt t="51055" x="5238750" y="2768600"/>
          <p14:tracePt t="51071" x="5238750" y="2724150"/>
          <p14:tracePt t="51088" x="5238750" y="2660650"/>
          <p14:tracePt t="51106" x="5226050" y="2616200"/>
          <p14:tracePt t="51122" x="5207000" y="2571750"/>
          <p14:tracePt t="51139" x="5187950" y="2546350"/>
          <p14:tracePt t="51155" x="5162550" y="2514600"/>
          <p14:tracePt t="51172" x="5143500" y="2489200"/>
          <p14:tracePt t="51188" x="5124450" y="2470150"/>
          <p14:tracePt t="51206" x="5105400" y="2463800"/>
          <p14:tracePt t="51222" x="5080000" y="2451100"/>
          <p14:tracePt t="51238" x="5060950" y="2444750"/>
          <p14:tracePt t="51255" x="5016500" y="2444750"/>
          <p14:tracePt t="51271" x="4978400" y="2444750"/>
          <p14:tracePt t="51288" x="4940300" y="2444750"/>
          <p14:tracePt t="51304" x="4883150" y="2444750"/>
          <p14:tracePt t="51322" x="4838700" y="2470150"/>
          <p14:tracePt t="51338" x="4800600" y="2495550"/>
          <p14:tracePt t="51355" x="4762500" y="2527300"/>
          <p14:tracePt t="51372" x="4724400" y="2565400"/>
          <p14:tracePt t="51388" x="4705350" y="2590800"/>
          <p14:tracePt t="51405" x="4679950" y="2635250"/>
          <p14:tracePt t="51422" x="4667250" y="2673350"/>
          <p14:tracePt t="51440" x="4648200" y="2705100"/>
          <p14:tracePt t="51455" x="4641850" y="2736850"/>
          <p14:tracePt t="51472" x="4629150" y="2768600"/>
          <p14:tracePt t="51488" x="4622800" y="2806700"/>
          <p14:tracePt t="51506" x="4622800" y="2832100"/>
          <p14:tracePt t="51522" x="4622800" y="2863850"/>
          <p14:tracePt t="51539" x="4622800" y="2901950"/>
          <p14:tracePt t="51555" x="4622800" y="2933700"/>
          <p14:tracePt t="51572" x="4622800" y="2971800"/>
          <p14:tracePt t="51588" x="4629150" y="3003550"/>
          <p14:tracePt t="51605" x="4635500" y="3028950"/>
          <p14:tracePt t="51622" x="4648200" y="3048000"/>
          <p14:tracePt t="51638" x="4667250" y="3067050"/>
          <p14:tracePt t="51655" x="4686300" y="3086100"/>
          <p14:tracePt t="51672" x="4699000" y="3098800"/>
          <p14:tracePt t="51688" x="4730750" y="3105150"/>
          <p14:tracePt t="51688" x="4737100" y="3111500"/>
          <p14:tracePt t="51706" x="4775200" y="3117850"/>
          <p14:tracePt t="51722" x="4806950" y="3117850"/>
          <p14:tracePt t="51739" x="4845050" y="3117850"/>
          <p14:tracePt t="51755" x="4876800" y="3117850"/>
          <p14:tracePt t="51772" x="4927600" y="3111500"/>
          <p14:tracePt t="51788" x="4953000" y="3086100"/>
          <p14:tracePt t="51805" x="5010150" y="3035300"/>
          <p14:tracePt t="51822" x="5022850" y="3009900"/>
          <p14:tracePt t="51838" x="5060950" y="2933700"/>
          <p14:tracePt t="51855" x="5086350" y="2851150"/>
          <p14:tracePt t="51872" x="5105400" y="2774950"/>
          <p14:tracePt t="51888" x="5105400" y="2705100"/>
          <p14:tracePt t="51906" x="5105400" y="2673350"/>
          <p14:tracePt t="51922" x="5105400" y="2641600"/>
          <p14:tracePt t="51939" x="5092700" y="2603500"/>
          <p14:tracePt t="51955" x="5073650" y="2571750"/>
          <p14:tracePt t="51972" x="5048250" y="2552700"/>
          <p14:tracePt t="51988" x="5022850" y="2520950"/>
          <p14:tracePt t="52005" x="4991100" y="2495550"/>
          <p14:tracePt t="52022" x="4959350" y="2476500"/>
          <p14:tracePt t="52039" x="4940300" y="2470150"/>
          <p14:tracePt t="52055" x="4908550" y="2463800"/>
          <p14:tracePt t="52072" x="4895850" y="2463800"/>
          <p14:tracePt t="52088" x="4864100" y="2470150"/>
          <p14:tracePt t="52106" x="4845050" y="2482850"/>
          <p14:tracePt t="52122" x="4826000" y="2489200"/>
          <p14:tracePt t="52138" x="4794250" y="2508250"/>
          <p14:tracePt t="52155" x="4781550" y="2520950"/>
          <p14:tracePt t="52172" x="4768850" y="2540000"/>
          <p14:tracePt t="52188" x="4756150" y="2546350"/>
          <p14:tracePt t="52205" x="4749800" y="2552700"/>
          <p14:tracePt t="52222" x="4743450" y="2559050"/>
          <p14:tracePt t="52238" x="4743450" y="2571750"/>
          <p14:tracePt t="52255" x="4737100" y="2571750"/>
          <p14:tracePt t="52272" x="4737100" y="2578100"/>
          <p14:tracePt t="52288" x="4730750" y="2590800"/>
          <p14:tracePt t="52369" x="4724400" y="2597150"/>
          <p14:tracePt t="52378" x="4724400" y="2603500"/>
          <p14:tracePt t="52386" x="4724400" y="2609850"/>
          <p14:tracePt t="52405" x="4724400" y="2616200"/>
          <p14:tracePt t="52422" x="4718050" y="2628900"/>
          <p14:tracePt t="52422" x="4711700" y="2635250"/>
          <p14:tracePt t="52438" x="4711700" y="2641600"/>
          <p14:tracePt t="52456" x="4705350" y="2647950"/>
          <p14:tracePt t="52472" x="4705350" y="2654300"/>
          <p14:tracePt t="52488" x="4705350" y="2660650"/>
          <p14:tracePt t="52937" x="4705350" y="2673350"/>
          <p14:tracePt t="52964" x="4686300" y="2698750"/>
          <p14:tracePt t="52965" x="4679950" y="2711450"/>
          <p14:tracePt t="52973" x="4648200" y="2755900"/>
          <p14:tracePt t="52988" x="4629150" y="2813050"/>
          <p14:tracePt t="53005" x="4610100" y="2851150"/>
          <p14:tracePt t="53022" x="4603750" y="2901950"/>
          <p14:tracePt t="53038" x="4603750" y="2927350"/>
          <p14:tracePt t="53055" x="4603750" y="2946400"/>
          <p14:tracePt t="53072" x="4603750" y="2965450"/>
          <p14:tracePt t="53088" x="4603750" y="2978150"/>
          <p14:tracePt t="53105" x="4610100" y="3003550"/>
          <p14:tracePt t="53122" x="4616450" y="3009900"/>
          <p14:tracePt t="53138" x="4622800" y="3022600"/>
          <p14:tracePt t="53156" x="4641850" y="3028950"/>
          <p14:tracePt t="53172" x="4654550" y="3035300"/>
          <p14:tracePt t="53189" x="4692650" y="3048000"/>
          <p14:tracePt t="53205" x="4711700" y="3048000"/>
          <p14:tracePt t="53222" x="4737100" y="3054350"/>
          <p14:tracePt t="53238" x="4768850" y="3060700"/>
          <p14:tracePt t="53255" x="4800600" y="3067050"/>
          <p14:tracePt t="53271" x="4832350" y="3067050"/>
          <p14:tracePt t="53288" x="4883150" y="3067050"/>
          <p14:tracePt t="53306" x="4908550" y="3060700"/>
          <p14:tracePt t="53322" x="4953000" y="3041650"/>
          <p14:tracePt t="53338" x="5003800" y="3009900"/>
          <p14:tracePt t="53355" x="5048250" y="2984500"/>
          <p14:tracePt t="53371" x="5080000" y="2952750"/>
          <p14:tracePt t="53389" x="5111750" y="2901950"/>
          <p14:tracePt t="53405" x="5130800" y="2851150"/>
          <p14:tracePt t="53422" x="5137150" y="2813050"/>
          <p14:tracePt t="53438" x="5149850" y="2774950"/>
          <p14:tracePt t="53455" x="5149850" y="2743200"/>
          <p14:tracePt t="53472" x="5149850" y="2717800"/>
          <p14:tracePt t="53472" x="5149850" y="2705100"/>
          <p14:tracePt t="53490" x="5143500" y="2660650"/>
          <p14:tracePt t="53505" x="5130800" y="2641600"/>
          <p14:tracePt t="53522" x="5111750" y="2616200"/>
          <p14:tracePt t="53538" x="5086350" y="2584450"/>
          <p14:tracePt t="53555" x="5054600" y="2559050"/>
          <p14:tracePt t="53571" x="5029200" y="2546350"/>
          <p14:tracePt t="53588" x="4991100" y="2527300"/>
          <p14:tracePt t="53605" x="4959350" y="2527300"/>
          <p14:tracePt t="53622" x="4927600" y="2520950"/>
          <p14:tracePt t="53638" x="4883150" y="2520950"/>
          <p14:tracePt t="53655" x="4845050" y="2520950"/>
          <p14:tracePt t="53671" x="4813300" y="2520950"/>
          <p14:tracePt t="53688" x="4768850" y="2520950"/>
          <p14:tracePt t="53706" x="4756150" y="2533650"/>
          <p14:tracePt t="53722" x="4718050" y="2559050"/>
          <p14:tracePt t="53738" x="4692650" y="2584450"/>
          <p14:tracePt t="53755" x="4660900" y="2616200"/>
          <p14:tracePt t="53772" x="4641850" y="2647950"/>
          <p14:tracePt t="53789" x="4629150" y="2686050"/>
          <p14:tracePt t="53805" x="4622800" y="2711450"/>
          <p14:tracePt t="53822" x="4616450" y="2736850"/>
          <p14:tracePt t="53838" x="4616450" y="2762250"/>
          <p14:tracePt t="53855" x="4616450" y="2794000"/>
          <p14:tracePt t="53872" x="4616450" y="2819400"/>
          <p14:tracePt t="53888" x="4622800" y="2857500"/>
          <p14:tracePt t="53906" x="4629150" y="2882900"/>
          <p14:tracePt t="53922" x="4635500" y="2901950"/>
          <p14:tracePt t="53938" x="4648200" y="2921000"/>
          <p14:tracePt t="53955" x="4654550" y="2933700"/>
          <p14:tracePt t="53972" x="4660900" y="2946400"/>
          <p14:tracePt t="53988" x="4673600" y="2952750"/>
          <p14:tracePt t="54005" x="4686300" y="2965450"/>
          <p14:tracePt t="54021" x="4699000" y="2978150"/>
          <p14:tracePt t="54038" x="4724400" y="2984500"/>
          <p14:tracePt t="54055" x="4743450" y="2990850"/>
          <p14:tracePt t="54071" x="4768850" y="2997200"/>
          <p14:tracePt t="54089" x="4806950" y="3003550"/>
          <p14:tracePt t="54106" x="4832350" y="3003550"/>
          <p14:tracePt t="54122" x="4857750" y="3003550"/>
          <p14:tracePt t="54138" x="4883150" y="3003550"/>
          <p14:tracePt t="54155" x="4908550" y="3003550"/>
          <p14:tracePt t="54172" x="4940300" y="2997200"/>
          <p14:tracePt t="54188" x="4978400" y="2990850"/>
          <p14:tracePt t="54205" x="4997450" y="2984500"/>
          <p14:tracePt t="54221" x="5022850" y="2971800"/>
          <p14:tracePt t="54238" x="5054600" y="2959100"/>
          <p14:tracePt t="54255" x="5067300" y="2940050"/>
          <p14:tracePt t="54272" x="5086350" y="2927350"/>
          <p14:tracePt t="54288" x="5099050" y="2914650"/>
          <p14:tracePt t="54305" x="5118100" y="2895600"/>
          <p14:tracePt t="54322" x="5124450" y="2876550"/>
          <p14:tracePt t="54338" x="5124450" y="2863850"/>
          <p14:tracePt t="54355" x="5137150" y="2832100"/>
          <p14:tracePt t="54371" x="5137150" y="2813050"/>
          <p14:tracePt t="54388" x="5137150" y="2781300"/>
          <p14:tracePt t="54406" x="5137150" y="2762250"/>
          <p14:tracePt t="54422" x="5137150" y="2743200"/>
          <p14:tracePt t="54439" x="5137150" y="2730500"/>
          <p14:tracePt t="54455" x="5137150" y="2724150"/>
          <p14:tracePt t="54472" x="5137150" y="2717800"/>
          <p14:tracePt t="54472" x="5137150" y="2711450"/>
          <p14:tracePt t="54522" x="5137150" y="2698750"/>
          <p14:tracePt t="54529" x="5130800" y="2698750"/>
          <p14:tracePt t="54553" x="5124450" y="2692400"/>
          <p14:tracePt t="54561" x="5124450" y="2686050"/>
          <p14:tracePt t="54570" x="5118100" y="2679700"/>
          <p14:tracePt t="54588" x="5111750" y="2673350"/>
          <p14:tracePt t="54589" x="5105400" y="2667000"/>
          <p14:tracePt t="54605" x="5092700" y="2647950"/>
          <p14:tracePt t="54621" x="5080000" y="2635250"/>
          <p14:tracePt t="54638" x="5067300" y="2622550"/>
          <p14:tracePt t="54655" x="5048250" y="2609850"/>
          <p14:tracePt t="54672" x="5022850" y="2597150"/>
          <p14:tracePt t="54688" x="4984750" y="2578100"/>
          <p14:tracePt t="54706" x="4959350" y="2565400"/>
          <p14:tracePt t="54722" x="4933950" y="2565400"/>
          <p14:tracePt t="54738" x="4921250" y="2559050"/>
          <p14:tracePt t="54755" x="4902200" y="2559050"/>
          <p14:tracePt t="54772" x="4895850" y="2559050"/>
          <p14:tracePt t="54788" x="4876800" y="2559050"/>
          <p14:tracePt t="54805" x="4864100" y="2559050"/>
          <p14:tracePt t="54821" x="4851400" y="2559050"/>
          <p14:tracePt t="54838" x="4832350" y="2559050"/>
          <p14:tracePt t="54855" x="4813300" y="2559050"/>
          <p14:tracePt t="54872" x="4806950" y="2559050"/>
          <p14:tracePt t="54888" x="4781550" y="2559050"/>
          <p14:tracePt t="54905" x="4768850" y="2559050"/>
          <p14:tracePt t="54922" x="4749800" y="2565400"/>
          <p14:tracePt t="54939" x="4730750" y="2571750"/>
          <p14:tracePt t="54955" x="4718050" y="2571750"/>
          <p14:tracePt t="54972" x="4711700" y="2578100"/>
          <p14:tracePt t="54988" x="4699000" y="2584450"/>
          <p14:tracePt t="55025" x="4692650" y="2590800"/>
          <p14:tracePt t="55809" x="4673600" y="2597150"/>
          <p14:tracePt t="55818" x="4673600" y="2603500"/>
          <p14:tracePt t="55824" x="4660900" y="2628900"/>
          <p14:tracePt t="55838" x="4654550" y="2654300"/>
          <p14:tracePt t="55855" x="4641850" y="2673350"/>
          <p14:tracePt t="55871" x="4641850" y="2692400"/>
          <p14:tracePt t="55888" x="4635500" y="2705100"/>
          <p14:tracePt t="56024" x="4635500" y="2711450"/>
          <p14:tracePt t="56033" x="4635500" y="2717800"/>
          <p14:tracePt t="56041" x="4635500" y="2730500"/>
          <p14:tracePt t="56049" x="4635500" y="2736850"/>
          <p14:tracePt t="56055" x="4635500" y="2755900"/>
          <p14:tracePt t="56071" x="4635500" y="2787650"/>
          <p14:tracePt t="56071" x="4635500" y="2800350"/>
          <p14:tracePt t="56090" x="4635500" y="2806700"/>
          <p14:tracePt t="56105" x="4635500" y="2832100"/>
          <p14:tracePt t="56122" x="4635500" y="2844800"/>
          <p14:tracePt t="56138" x="4635500" y="2863850"/>
          <p14:tracePt t="56155" x="4635500" y="2876550"/>
          <p14:tracePt t="56171" x="4635500" y="2889250"/>
          <p14:tracePt t="56188" x="4635500" y="2901950"/>
          <p14:tracePt t="56205" x="4641850" y="2914650"/>
          <p14:tracePt t="56222" x="4654550" y="2927350"/>
          <p14:tracePt t="56238" x="4660900" y="2946400"/>
          <p14:tracePt t="56255" x="4673600" y="2965450"/>
          <p14:tracePt t="56271" x="4679950" y="2978150"/>
          <p14:tracePt t="56288" x="4686300" y="2990850"/>
          <p14:tracePt t="56305" x="4692650" y="2997200"/>
          <p14:tracePt t="56321" x="4692650" y="3003550"/>
          <p14:tracePt t="56361" x="4699000" y="3003550"/>
          <p14:tracePt t="56369" x="4705350" y="3003550"/>
          <p14:tracePt t="56409" x="4711700" y="3003550"/>
          <p14:tracePt t="56441" x="4718050" y="3003550"/>
          <p14:tracePt t="56449" x="4724400" y="3003550"/>
          <p14:tracePt t="56474" x="4730750" y="3009900"/>
          <p14:tracePt t="56553" x="4737100" y="3009900"/>
          <p14:tracePt t="57249" x="4737100" y="2997200"/>
          <p14:tracePt t="57257" x="4743450" y="2990850"/>
          <p14:tracePt t="57265" x="4749800" y="2978150"/>
          <p14:tracePt t="57273" x="4756150" y="2959100"/>
          <p14:tracePt t="57288" x="4756150" y="2952750"/>
          <p14:tracePt t="57304" x="4756150" y="2933700"/>
          <p14:tracePt t="57321" x="4756150" y="2927350"/>
          <p14:tracePt t="57337" x="4756150" y="2914650"/>
          <p14:tracePt t="57385" x="4756150" y="2908300"/>
          <p14:tracePt t="57417" x="4756150" y="2901950"/>
          <p14:tracePt t="57449" x="4749800" y="2901950"/>
          <p14:tracePt t="57457" x="4743450" y="2901950"/>
          <p14:tracePt t="57465" x="4737100" y="2901950"/>
          <p14:tracePt t="57473" x="4711700" y="2901950"/>
          <p14:tracePt t="57487" x="4692650" y="2901950"/>
          <p14:tracePt t="57504" x="4660900" y="2901950"/>
          <p14:tracePt t="57521" x="4641850" y="2901950"/>
          <p14:tracePt t="57537" x="4610100" y="2901950"/>
          <p14:tracePt t="57554" x="4572000" y="2908300"/>
          <p14:tracePt t="57571" x="4527550" y="2933700"/>
          <p14:tracePt t="57587" x="4476750" y="2952750"/>
          <p14:tracePt t="57604" x="4413250" y="2965450"/>
          <p14:tracePt t="57621" x="4337050" y="2978150"/>
          <p14:tracePt t="57637" x="4241800" y="2984500"/>
          <p14:tracePt t="57654" x="4165600" y="2984500"/>
          <p14:tracePt t="57671" x="4102100" y="2984500"/>
          <p14:tracePt t="57687" x="4057650" y="2984500"/>
          <p14:tracePt t="57704" x="4006850" y="2984500"/>
          <p14:tracePt t="57721" x="3987800" y="2984500"/>
          <p14:tracePt t="57737" x="3962400" y="2984500"/>
          <p14:tracePt t="57754" x="3930650" y="2984500"/>
          <p14:tracePt t="57771" x="3892550" y="2984500"/>
          <p14:tracePt t="57787" x="3854450" y="2984500"/>
          <p14:tracePt t="57804" x="3810000" y="2984500"/>
          <p14:tracePt t="57821" x="3759200" y="2984500"/>
          <p14:tracePt t="57837" x="3714750" y="2984500"/>
          <p14:tracePt t="57854" x="3676650" y="2990850"/>
          <p14:tracePt t="57871" x="3632200" y="2990850"/>
          <p14:tracePt t="57887" x="3575050" y="2990850"/>
          <p14:tracePt t="57904" x="3505200" y="2990850"/>
          <p14:tracePt t="57921" x="3448050" y="2990850"/>
          <p14:tracePt t="57937" x="3409950" y="2990850"/>
          <p14:tracePt t="57954" x="3378200" y="2990850"/>
          <p14:tracePt t="57970" x="3352800" y="2990850"/>
          <p14:tracePt t="57987" x="3333750" y="2990850"/>
          <p14:tracePt t="58005" x="3314700" y="2990850"/>
          <p14:tracePt t="58021" x="3308350" y="2990850"/>
          <p14:tracePt t="58039" x="3295650" y="2990850"/>
          <p14:tracePt t="58055" x="3289300" y="2990850"/>
          <p14:tracePt t="58072" x="3276600" y="2990850"/>
          <p14:tracePt t="58088" x="3257550" y="2997200"/>
          <p14:tracePt t="58129" x="3251200" y="2997200"/>
          <p14:tracePt t="58138" x="3244850" y="2997200"/>
          <p14:tracePt t="58161" x="3238500" y="2997200"/>
          <p14:tracePt t="58985" x="3244850" y="2997200"/>
          <p14:tracePt t="58997" x="3251200" y="2997200"/>
          <p14:tracePt t="58998" x="3257550" y="2997200"/>
          <p14:tracePt t="59005" x="3282950" y="2997200"/>
          <p14:tracePt t="59021" x="3302000" y="2997200"/>
          <p14:tracePt t="59038" x="3333750" y="2997200"/>
          <p14:tracePt t="59055" x="3365500" y="2997200"/>
          <p14:tracePt t="59072" x="3390900" y="2997200"/>
          <p14:tracePt t="59088" x="3422650" y="2997200"/>
          <p14:tracePt t="59106" x="3441700" y="2997200"/>
          <p14:tracePt t="59121" x="3454400" y="2997200"/>
          <p14:tracePt t="59138" x="3479800" y="2997200"/>
          <p14:tracePt t="59154" x="3505200" y="2997200"/>
          <p14:tracePt t="59171" x="3536950" y="2997200"/>
          <p14:tracePt t="59188" x="3568700" y="2997200"/>
          <p14:tracePt t="59205" x="3594100" y="2997200"/>
          <p14:tracePt t="59221" x="3606800" y="2997200"/>
          <p14:tracePt t="59238" x="3619500" y="2997200"/>
          <p14:tracePt t="59254" x="3632200" y="2990850"/>
          <p14:tracePt t="59288" x="3638550" y="2984500"/>
          <p14:tracePt t="59305" x="3644900" y="2984500"/>
          <p14:tracePt t="59306" x="3651250" y="2984500"/>
          <p14:tracePt t="59322" x="3657600" y="2984500"/>
          <p14:tracePt t="59369" x="3663950" y="2984500"/>
          <p14:tracePt t="59377" x="3670300" y="2984500"/>
          <p14:tracePt t="59433" x="3676650" y="2984500"/>
          <p14:tracePt t="59513" x="3676650" y="2978150"/>
          <p14:tracePt t="59649" x="3683000" y="2978150"/>
          <p14:tracePt t="59673" x="3689350" y="2971800"/>
          <p14:tracePt t="59697" x="3689350" y="2965450"/>
          <p14:tracePt t="59752" x="3695700" y="2959100"/>
          <p14:tracePt t="59809" x="3683000" y="2959100"/>
          <p14:tracePt t="59818" x="3670300" y="2959100"/>
          <p14:tracePt t="59825" x="3651250" y="2959100"/>
          <p14:tracePt t="59826" x="3632200" y="2959100"/>
          <p14:tracePt t="59841" x="3587750" y="2959100"/>
          <p14:tracePt t="59855" x="3511550" y="2959100"/>
          <p14:tracePt t="59871" x="3460750" y="2959100"/>
          <p14:tracePt t="59888" x="3390900" y="2959100"/>
          <p14:tracePt t="59904" x="3327400" y="2959100"/>
          <p14:tracePt t="59922" x="3308350" y="2959100"/>
          <p14:tracePt t="59938" x="3302000" y="2959100"/>
          <p14:tracePt t="59955" x="3295650" y="2959100"/>
          <p14:tracePt t="60465" x="3327400" y="2959100"/>
          <p14:tracePt t="60473" x="3454400" y="2959100"/>
          <p14:tracePt t="60489" x="3549650" y="2959100"/>
          <p14:tracePt t="60490" x="3854450" y="2959100"/>
          <p14:tracePt t="60506" x="4210050" y="2959100"/>
          <p14:tracePt t="60522" x="4565650" y="2959100"/>
          <p14:tracePt t="60538" x="4845050" y="2959100"/>
          <p14:tracePt t="60555" x="5029200" y="2959100"/>
          <p14:tracePt t="60571" x="5181600" y="2959100"/>
          <p14:tracePt t="60589" x="5314950" y="2952750"/>
          <p14:tracePt t="60604" x="5403850" y="2946400"/>
          <p14:tracePt t="60621" x="5492750" y="2946400"/>
          <p14:tracePt t="60638" x="5568950" y="2946400"/>
          <p14:tracePt t="60655" x="5664200" y="2946400"/>
          <p14:tracePt t="60671" x="5753100" y="2946400"/>
          <p14:tracePt t="60688" x="5829300" y="2946400"/>
          <p14:tracePt t="60704" x="5937250" y="2946400"/>
          <p14:tracePt t="60722" x="6000750" y="2946400"/>
          <p14:tracePt t="60738" x="6051550" y="2946400"/>
          <p14:tracePt t="60755" x="6115050" y="2946400"/>
          <p14:tracePt t="60771" x="6165850" y="2946400"/>
          <p14:tracePt t="60788" x="6203950" y="2946400"/>
          <p14:tracePt t="60805" x="6210300" y="2946400"/>
          <p14:tracePt t="60821" x="6216650" y="2946400"/>
          <p14:tracePt t="60897" x="6223000" y="2946400"/>
          <p14:tracePt t="61425" x="6216650" y="2946400"/>
          <p14:tracePt t="61441" x="6203950" y="2946400"/>
          <p14:tracePt t="61442" x="6197600" y="2946400"/>
          <p14:tracePt t="61457" x="6159500" y="2946400"/>
          <p14:tracePt t="61457" x="6140450" y="2946400"/>
          <p14:tracePt t="61473" x="6070600" y="2946400"/>
          <p14:tracePt t="61490" x="5956300" y="2946400"/>
          <p14:tracePt t="61505" x="5816600" y="2946400"/>
          <p14:tracePt t="61521" x="5664200" y="2946400"/>
          <p14:tracePt t="61538" x="5499100" y="2946400"/>
          <p14:tracePt t="61554" x="5327650" y="2946400"/>
          <p14:tracePt t="61571" x="5162550" y="2946400"/>
          <p14:tracePt t="61587" x="5016500" y="2946400"/>
          <p14:tracePt t="61604" x="4902200" y="2946400"/>
          <p14:tracePt t="61621" x="4832350" y="2946400"/>
          <p14:tracePt t="61638" x="4787900" y="2946400"/>
          <p14:tracePt t="61654" x="4768850" y="2946400"/>
          <p14:tracePt t="61671" x="4756150" y="2946400"/>
          <p14:tracePt t="61688" x="4737100" y="2946400"/>
          <p14:tracePt t="61706" x="4718050" y="2946400"/>
          <p14:tracePt t="61721" x="4692650" y="2946400"/>
          <p14:tracePt t="61738" x="4654550" y="2946400"/>
          <p14:tracePt t="61754" x="4610100" y="2946400"/>
          <p14:tracePt t="61771" x="4578350" y="2946400"/>
          <p14:tracePt t="61788" x="4559300" y="2946400"/>
          <p14:tracePt t="61805" x="4546600" y="2946400"/>
          <p14:tracePt t="61905" x="4552950" y="2946400"/>
          <p14:tracePt t="61913" x="4565650" y="2946400"/>
          <p14:tracePt t="61921" x="4591050" y="2946400"/>
          <p14:tracePt t="61930" x="4603750" y="2946400"/>
          <p14:tracePt t="61937" x="4648200" y="2946400"/>
          <p14:tracePt t="61954" x="4711700" y="2946400"/>
          <p14:tracePt t="61971" x="4775200" y="2946400"/>
          <p14:tracePt t="61988" x="4826000" y="2946400"/>
          <p14:tracePt t="62004" x="4864100" y="2946400"/>
          <p14:tracePt t="62021" x="4889500" y="2946400"/>
          <p14:tracePt t="62038" x="4908550" y="2946400"/>
          <p14:tracePt t="62073" x="4914900" y="2946400"/>
          <p14:tracePt t="62329" x="4908550" y="2946400"/>
          <p14:tracePt t="62337" x="4889500" y="2946400"/>
          <p14:tracePt t="62345" x="4870450" y="2946400"/>
          <p14:tracePt t="62353" x="4819650" y="2946400"/>
          <p14:tracePt t="62371" x="4787900" y="2946400"/>
          <p14:tracePt t="62372" x="4724400" y="2946400"/>
          <p14:tracePt t="62388" x="4660900" y="2946400"/>
          <p14:tracePt t="62404" x="4616450" y="2946400"/>
          <p14:tracePt t="62421" x="4584700" y="2946400"/>
          <p14:tracePt t="62438" x="4572000" y="2946400"/>
          <p14:tracePt t="62454" x="4559300" y="2946400"/>
          <p14:tracePt t="62560" x="4565650" y="2946400"/>
          <p14:tracePt t="62569" x="4578350" y="2946400"/>
          <p14:tracePt t="62577" x="4584700" y="2946400"/>
          <p14:tracePt t="62585" x="4597400" y="2946400"/>
          <p14:tracePt t="62588" x="4616450" y="2946400"/>
          <p14:tracePt t="62604" x="4622800" y="2946400"/>
          <p14:tracePt t="62620" x="4635500" y="2946400"/>
          <p14:tracePt t="62638" x="4641850" y="2946400"/>
          <p14:tracePt t="62655" x="4648200" y="2946400"/>
          <p14:tracePt t="62671" x="4654550" y="2946400"/>
          <p14:tracePt t="62671" x="4660900" y="2946400"/>
          <p14:tracePt t="62709" x="4667250" y="2946400"/>
          <p14:tracePt t="62793" x="4673600" y="2946400"/>
          <p14:tracePt t="63561" x="4660900" y="2940050"/>
          <p14:tracePt t="63569" x="4648200" y="2933700"/>
          <p14:tracePt t="63576" x="4629150" y="2927350"/>
          <p14:tracePt t="63588" x="4597400" y="2921000"/>
          <p14:tracePt t="63605" x="4578350" y="2914650"/>
          <p14:tracePt t="63648" x="4565650" y="2914650"/>
          <p14:tracePt t="63657" x="4546600" y="2914650"/>
          <p14:tracePt t="63664" x="4527550" y="2914650"/>
          <p14:tracePt t="63672" x="4457700" y="2914650"/>
          <p14:tracePt t="63687" x="4324350" y="2921000"/>
          <p14:tracePt t="63704" x="4114800" y="3016250"/>
          <p14:tracePt t="63722" x="3981450" y="3073400"/>
          <p14:tracePt t="63738" x="3879850" y="3130550"/>
          <p14:tracePt t="63754" x="3765550" y="3181350"/>
          <p14:tracePt t="63771" x="3759200" y="3187700"/>
          <p14:tracePt t="63788" x="3752850" y="3194050"/>
          <p14:tracePt t="63804" x="3740150" y="3206750"/>
          <p14:tracePt t="63822" x="3721100" y="3225800"/>
          <p14:tracePt t="63838" x="3676650" y="3251200"/>
          <p14:tracePt t="63855" x="3625850" y="3282950"/>
          <p14:tracePt t="63871" x="3594100" y="3308350"/>
          <p14:tracePt t="63888" x="3575050" y="3327400"/>
          <p14:tracePt t="63905" x="3562350" y="3340100"/>
          <p14:tracePt t="63921" x="3562350" y="3352800"/>
          <p14:tracePt t="63938" x="3556000" y="3365500"/>
          <p14:tracePt t="63954" x="3549650" y="3365500"/>
          <p14:tracePt t="63971" x="3543300" y="3378200"/>
          <p14:tracePt t="63987" x="3530600" y="3390900"/>
          <p14:tracePt t="64004" x="3511550" y="3409950"/>
          <p14:tracePt t="64021" x="3486150" y="3429000"/>
          <p14:tracePt t="64038" x="3467100" y="3448050"/>
          <p14:tracePt t="64097" x="3460750" y="3448050"/>
          <p14:tracePt t="64105" x="3441700" y="3460750"/>
          <p14:tracePt t="64113" x="3429000" y="3473450"/>
          <p14:tracePt t="64121" x="3397250" y="3492500"/>
          <p14:tracePt t="64138" x="3365500" y="3505200"/>
          <p14:tracePt t="64154" x="3308350" y="3530600"/>
          <p14:tracePt t="64171" x="3225800" y="3568700"/>
          <p14:tracePt t="64188" x="3136900" y="3600450"/>
          <p14:tracePt t="64204" x="3067050" y="3625850"/>
          <p14:tracePt t="64221" x="2978150" y="3651250"/>
          <p14:tracePt t="64237" x="2914650" y="3670300"/>
          <p14:tracePt t="64254" x="2863850" y="3702050"/>
          <p14:tracePt t="64271" x="2813050" y="3714750"/>
          <p14:tracePt t="64287" x="2762250" y="3733800"/>
          <p14:tracePt t="64306" x="2717800" y="3740150"/>
          <p14:tracePt t="64321" x="2692400" y="3746500"/>
          <p14:tracePt t="64338" x="2667000" y="3752850"/>
          <p14:tracePt t="64354" x="2654300" y="3752850"/>
          <p14:tracePt t="64400" x="2647950" y="3752850"/>
          <p14:tracePt t="64585" x="2660650" y="3759200"/>
          <p14:tracePt t="64593" x="2679700" y="3759200"/>
          <p14:tracePt t="64600" x="2692400" y="3765550"/>
          <p14:tracePt t="64605" x="2730500" y="3765550"/>
          <p14:tracePt t="64622" x="2787650" y="3771900"/>
          <p14:tracePt t="64638" x="2844800" y="3778250"/>
          <p14:tracePt t="64654" x="2895600" y="3778250"/>
          <p14:tracePt t="64670" x="2940050" y="3778250"/>
          <p14:tracePt t="64687" x="3009900" y="3778250"/>
          <p14:tracePt t="64704" x="3016250" y="3778250"/>
          <p14:tracePt t="64721" x="3073400" y="3784600"/>
          <p14:tracePt t="64738" x="3181350" y="3784600"/>
          <p14:tracePt t="64754" x="3282950" y="3784600"/>
          <p14:tracePt t="64771" x="3371850" y="3784600"/>
          <p14:tracePt t="64788" x="3441700" y="3784600"/>
          <p14:tracePt t="64805" x="3486150" y="3784600"/>
          <p14:tracePt t="64821" x="3517900" y="3784600"/>
          <p14:tracePt t="64838" x="3549650" y="3784600"/>
          <p14:tracePt t="64854" x="3575050" y="3784600"/>
          <p14:tracePt t="64871" x="3600450" y="3784600"/>
          <p14:tracePt t="64888" x="3657600" y="3784600"/>
          <p14:tracePt t="64905" x="3695700" y="3784600"/>
          <p14:tracePt t="64921" x="3733800" y="3784600"/>
          <p14:tracePt t="64938" x="3778250" y="3790950"/>
          <p14:tracePt t="64954" x="3822700" y="3797300"/>
          <p14:tracePt t="64971" x="3854450" y="3803650"/>
          <p14:tracePt t="64988" x="3860800" y="3803650"/>
          <p14:tracePt t="65033" x="3867150" y="3803650"/>
          <p14:tracePt t="65041" x="3886200" y="3803650"/>
          <p14:tracePt t="65049" x="3905250" y="3803650"/>
          <p14:tracePt t="65057" x="3943350" y="3803650"/>
          <p14:tracePt t="65071" x="3994150" y="3803650"/>
          <p14:tracePt t="65087" x="4038600" y="3803650"/>
          <p14:tracePt t="65087" x="4057650" y="3803650"/>
          <p14:tracePt t="65105" x="4102100" y="3803650"/>
          <p14:tracePt t="65121" x="4127500" y="3803650"/>
          <p14:tracePt t="65138" x="4165600" y="3803650"/>
          <p14:tracePt t="65154" x="4203700" y="3803650"/>
          <p14:tracePt t="65171" x="4248150" y="3803650"/>
          <p14:tracePt t="65187" x="4305300" y="3803650"/>
          <p14:tracePt t="65204" x="4368800" y="3803650"/>
          <p14:tracePt t="65221" x="4413250" y="3803650"/>
          <p14:tracePt t="65238" x="4476750" y="3803650"/>
          <p14:tracePt t="65254" x="4527550" y="3803650"/>
          <p14:tracePt t="65271" x="4572000" y="3797300"/>
          <p14:tracePt t="65288" x="4610100" y="3790950"/>
          <p14:tracePt t="65305" x="4616450" y="3790950"/>
          <p14:tracePt t="65321" x="4654550" y="3790950"/>
          <p14:tracePt t="65337" x="4679950" y="3790950"/>
          <p14:tracePt t="65354" x="4705350" y="3790950"/>
          <p14:tracePt t="65371" x="4749800" y="3790950"/>
          <p14:tracePt t="65387" x="4800600" y="3790950"/>
          <p14:tracePt t="65404" x="4845050" y="3790950"/>
          <p14:tracePt t="65421" x="4895850" y="3790950"/>
          <p14:tracePt t="65438" x="4953000" y="3790950"/>
          <p14:tracePt t="65454" x="4997450" y="3790950"/>
          <p14:tracePt t="65471" x="5035550" y="3790950"/>
          <p14:tracePt t="65487" x="5073650" y="3790950"/>
          <p14:tracePt t="65487" x="5092700" y="3790950"/>
          <p14:tracePt t="65505" x="5124450" y="3790950"/>
          <p14:tracePt t="65521" x="5143500" y="3790950"/>
          <p14:tracePt t="65538" x="5175250" y="3790950"/>
          <p14:tracePt t="65554" x="5226050" y="3790950"/>
          <p14:tracePt t="65571" x="5257800" y="3790950"/>
          <p14:tracePt t="65587" x="5289550" y="3790950"/>
          <p14:tracePt t="65604" x="5321300" y="3790950"/>
          <p14:tracePt t="65621" x="5353050" y="3790950"/>
          <p14:tracePt t="65638" x="5372100" y="3790950"/>
          <p14:tracePt t="65654" x="5397500" y="3790950"/>
          <p14:tracePt t="65671" x="5422900" y="3790950"/>
          <p14:tracePt t="65688" x="5454650" y="3790950"/>
          <p14:tracePt t="65704" x="5518150" y="3790950"/>
          <p14:tracePt t="65721" x="5556250" y="3790950"/>
          <p14:tracePt t="65738" x="5600700" y="3790950"/>
          <p14:tracePt t="65754" x="5651500" y="3790950"/>
          <p14:tracePt t="65771" x="5708650" y="3790950"/>
          <p14:tracePt t="65787" x="5765800" y="3790950"/>
          <p14:tracePt t="65804" x="5797550" y="3790950"/>
          <p14:tracePt t="65821" x="5829300" y="3790950"/>
          <p14:tracePt t="65838" x="5854700" y="3790950"/>
          <p14:tracePt t="65854" x="5886450" y="3784600"/>
          <p14:tracePt t="65871" x="5899150" y="3784600"/>
          <p14:tracePt t="65888" x="5943600" y="3784600"/>
          <p14:tracePt t="65905" x="5975350" y="3784600"/>
          <p14:tracePt t="65922" x="6026150" y="3778250"/>
          <p14:tracePt t="65937" x="6070600" y="3778250"/>
          <p14:tracePt t="65955" x="6108700" y="3771900"/>
          <p14:tracePt t="65971" x="6134100" y="3771900"/>
          <p14:tracePt t="65988" x="6172200" y="3765550"/>
          <p14:tracePt t="66004" x="6197600" y="3765550"/>
          <p14:tracePt t="66021" x="6229350" y="3759200"/>
          <p14:tracePt t="66038" x="6280150" y="3752850"/>
          <p14:tracePt t="66054" x="6311900" y="3752850"/>
          <p14:tracePt t="66071" x="6350000" y="3752850"/>
          <p14:tracePt t="66088" x="6388100" y="3746500"/>
          <p14:tracePt t="66088" x="6407150" y="3746500"/>
          <p14:tracePt t="66105" x="6432550" y="3746500"/>
          <p14:tracePt t="66122" x="6438900" y="3746500"/>
          <p14:tracePt t="66137" x="6445250" y="3746500"/>
          <p14:tracePt t="66154" x="6445250" y="3740150"/>
          <p14:tracePt t="66171" x="6451600" y="3740150"/>
          <p14:tracePt t="66188" x="6464300" y="3740150"/>
          <p14:tracePt t="66204" x="6477000" y="3733800"/>
          <p14:tracePt t="66221" x="6496050" y="3733800"/>
          <p14:tracePt t="66237" x="6534150" y="3727450"/>
          <p14:tracePt t="66254" x="6584950" y="3721100"/>
          <p14:tracePt t="66271" x="6648450" y="3708400"/>
          <p14:tracePt t="66288" x="6775450" y="3689350"/>
          <p14:tracePt t="66305" x="6800850" y="3689350"/>
          <p14:tracePt t="66321" x="6877050" y="3683000"/>
          <p14:tracePt t="66337" x="6972300" y="3683000"/>
          <p14:tracePt t="66355" x="7073900" y="3683000"/>
          <p14:tracePt t="66371" x="7175500" y="3683000"/>
          <p14:tracePt t="66388" x="7270750" y="3676650"/>
          <p14:tracePt t="66404" x="7359650" y="3670300"/>
          <p14:tracePt t="66421" x="7435850" y="3670300"/>
          <p14:tracePt t="66437" x="7505700" y="3670300"/>
          <p14:tracePt t="66454" x="7575550" y="3670300"/>
          <p14:tracePt t="66471" x="7651750" y="3670300"/>
          <p14:tracePt t="66488" x="7721600" y="3670300"/>
          <p14:tracePt t="66505" x="7772400" y="3670300"/>
          <p14:tracePt t="66521" x="7816850" y="3670300"/>
          <p14:tracePt t="66537" x="7861300" y="3670300"/>
          <p14:tracePt t="66554" x="7893050" y="3663950"/>
          <p14:tracePt t="66571" x="7905750" y="3657600"/>
          <p14:tracePt t="66588" x="7912100" y="3657600"/>
          <p14:tracePt t="66625" x="7918450" y="3657600"/>
          <p14:tracePt t="66697" x="7912100" y="3657600"/>
          <p14:tracePt t="66705" x="7854950" y="3657600"/>
          <p14:tracePt t="66721" x="7810500" y="3663950"/>
          <p14:tracePt t="66722" x="7658100" y="3676650"/>
          <p14:tracePt t="66737" x="7454900" y="3689350"/>
          <p14:tracePt t="66754" x="7105650" y="3714750"/>
          <p14:tracePt t="66771" x="6769100" y="3714750"/>
          <p14:tracePt t="66788" x="6400800" y="3714750"/>
          <p14:tracePt t="66804" x="6064250" y="3714750"/>
          <p14:tracePt t="66821" x="5670550" y="3714750"/>
          <p14:tracePt t="66838" x="5238750" y="3759200"/>
          <p14:tracePt t="66854" x="4845050" y="3810000"/>
          <p14:tracePt t="66871" x="4489450" y="3873500"/>
          <p14:tracePt t="66888" x="4229100" y="3905250"/>
          <p14:tracePt t="66904" x="3867150" y="3956050"/>
          <p14:tracePt t="66921" x="3702050" y="3981450"/>
          <p14:tracePt t="66937" x="3562350" y="4000500"/>
          <p14:tracePt t="66954" x="3454400" y="4019550"/>
          <p14:tracePt t="66971" x="3378200" y="4032250"/>
          <p14:tracePt t="66988" x="3295650" y="4044950"/>
          <p14:tracePt t="67004" x="3225800" y="4044950"/>
          <p14:tracePt t="67022" x="3187700" y="4044950"/>
          <p14:tracePt t="67038" x="3136900" y="4044950"/>
          <p14:tracePt t="67056" x="3086100" y="4044950"/>
          <p14:tracePt t="67072" x="3022600" y="4044950"/>
          <p14:tracePt t="67089" x="2946400" y="4038600"/>
          <p14:tracePt t="67105" x="2806700" y="4019550"/>
          <p14:tracePt t="67122" x="2717800" y="4006850"/>
          <p14:tracePt t="67138" x="2597150" y="4000500"/>
          <p14:tracePt t="67155" x="2457450" y="3994150"/>
          <p14:tracePt t="67172" x="2343150" y="3994150"/>
          <p14:tracePt t="67189" x="2235200" y="3994150"/>
          <p14:tracePt t="67205" x="2101850" y="3994150"/>
          <p14:tracePt t="67222" x="2006600" y="3994150"/>
          <p14:tracePt t="67238" x="1885950" y="3994150"/>
          <p14:tracePt t="67255" x="1784350" y="3994150"/>
          <p14:tracePt t="67272" x="1701800" y="3994150"/>
          <p14:tracePt t="67289" x="1638300" y="3994150"/>
          <p14:tracePt t="67306" x="1581150" y="3994150"/>
          <p14:tracePt t="67322" x="1562100" y="3987800"/>
          <p14:tracePt t="67338" x="1549400" y="3987800"/>
          <p14:tracePt t="67355" x="1536700" y="3987800"/>
          <p14:tracePt t="67372" x="1530350" y="3987800"/>
          <p14:tracePt t="67441" x="1524000" y="3987800"/>
          <p14:tracePt t="67610" x="1530350" y="3987800"/>
          <p14:tracePt t="67618" x="1536700" y="3987800"/>
          <p14:tracePt t="67626" x="1543050" y="3987800"/>
          <p14:tracePt t="67633" x="1555750" y="3987800"/>
          <p14:tracePt t="67638" x="1581150" y="3987800"/>
          <p14:tracePt t="67655" x="1619250" y="3987800"/>
          <p14:tracePt t="67672" x="1657350" y="3987800"/>
          <p14:tracePt t="67688" x="1720850" y="3987800"/>
          <p14:tracePt t="67706" x="1758950" y="3987800"/>
          <p14:tracePt t="67722" x="1816100" y="3987800"/>
          <p14:tracePt t="67738" x="1885950" y="3987800"/>
          <p14:tracePt t="67754" x="1974850" y="3987800"/>
          <p14:tracePt t="67771" x="2057400" y="3987800"/>
          <p14:tracePt t="67788" x="2127250" y="3987800"/>
          <p14:tracePt t="67805" x="2216150" y="3987800"/>
          <p14:tracePt t="67822" x="2273300" y="3987800"/>
          <p14:tracePt t="67839" x="2324100" y="3987800"/>
          <p14:tracePt t="67855" x="2374900" y="3987800"/>
          <p14:tracePt t="67872" x="2438400" y="3987800"/>
          <p14:tracePt t="67888" x="2508250" y="3987800"/>
          <p14:tracePt t="67906" x="2559050" y="3987800"/>
          <p14:tracePt t="67922" x="2597150" y="3987800"/>
          <p14:tracePt t="67939" x="2667000" y="3987800"/>
          <p14:tracePt t="67955" x="2743200" y="3987800"/>
          <p14:tracePt t="67972" x="2813050" y="3987800"/>
          <p14:tracePt t="67988" x="2901950" y="3987800"/>
          <p14:tracePt t="68005" x="2978150" y="3987800"/>
          <p14:tracePt t="68022" x="3035300" y="3987800"/>
          <p14:tracePt t="68039" x="3067050" y="3987800"/>
          <p14:tracePt t="68055" x="3092450" y="3987800"/>
          <p14:tracePt t="68072" x="3111500" y="3987800"/>
          <p14:tracePt t="68088" x="3162300" y="3987800"/>
          <p14:tracePt t="68106" x="3206750" y="3987800"/>
          <p14:tracePt t="68122" x="3251200" y="3987800"/>
          <p14:tracePt t="68139" x="3289300" y="3987800"/>
          <p14:tracePt t="68155" x="3340100" y="3987800"/>
          <p14:tracePt t="68172" x="3403600" y="3987800"/>
          <p14:tracePt t="68189" x="3473450" y="3987800"/>
          <p14:tracePt t="68205" x="3562350" y="3987800"/>
          <p14:tracePt t="68222" x="3638550" y="3987800"/>
          <p14:tracePt t="68239" x="3727450" y="3987800"/>
          <p14:tracePt t="68255" x="3797300" y="3987800"/>
          <p14:tracePt t="68272" x="3867150" y="3987800"/>
          <p14:tracePt t="68288" x="3994150" y="3987800"/>
          <p14:tracePt t="68306" x="4064000" y="3987800"/>
          <p14:tracePt t="68322" x="4133850" y="3987800"/>
          <p14:tracePt t="68339" x="4184650" y="3987800"/>
          <p14:tracePt t="68355" x="4235450" y="3987800"/>
          <p14:tracePt t="68372" x="4267200" y="3987800"/>
          <p14:tracePt t="68388" x="4292600" y="3987800"/>
          <p14:tracePt t="68405" x="4318000" y="3987800"/>
          <p14:tracePt t="68422" x="4330700" y="3987800"/>
          <p14:tracePt t="68438" x="4343400" y="3987800"/>
          <p14:tracePt t="68455" x="4356100" y="3987800"/>
          <p14:tracePt t="68472" x="4362450" y="3987800"/>
          <p14:tracePt t="68514" x="4368800" y="3987800"/>
          <p14:tracePt t="68841" x="4362450" y="3987800"/>
          <p14:tracePt t="68858" x="4356100" y="3987800"/>
          <p14:tracePt t="68859" x="4349750" y="3987800"/>
          <p14:tracePt t="68873" x="4337050" y="3987800"/>
          <p14:tracePt t="68888" x="4324350" y="3987800"/>
          <p14:tracePt t="68906" x="4318000" y="3987800"/>
          <p14:tracePt t="68922" x="4311650" y="3987800"/>
          <p14:tracePt t="69185" x="4305300" y="3987800"/>
          <p14:tracePt t="69201" x="4292600" y="3987800"/>
          <p14:tracePt t="69225" x="4286250" y="3987800"/>
          <p14:tracePt t="69233" x="4279900" y="3994150"/>
          <p14:tracePt t="69249" x="4273550" y="3994150"/>
          <p14:tracePt t="69281" x="4267200" y="4000500"/>
          <p14:tracePt t="69313" x="4260850" y="4000500"/>
          <p14:tracePt t="69337" x="4254500" y="4000500"/>
          <p14:tracePt t="69538" x="4229100" y="4006850"/>
          <p14:tracePt t="69545" x="4203700" y="4025900"/>
          <p14:tracePt t="69713" x="4210050" y="4025900"/>
          <p14:tracePt t="69729" x="4216400" y="4025900"/>
          <p14:tracePt t="69737" x="4229100" y="4025900"/>
          <p14:tracePt t="69750" x="4235450" y="4025900"/>
          <p14:tracePt t="69755" x="4248150" y="4025900"/>
          <p14:tracePt t="69771" x="4260850" y="4025900"/>
          <p14:tracePt t="69788" x="4267200" y="4019550"/>
          <p14:tracePt t="69805" x="4279900" y="4019550"/>
          <p14:tracePt t="69821" x="4286250" y="4019550"/>
          <p14:tracePt t="69838" x="4292600" y="4019550"/>
          <p14:tracePt t="69882" x="4298950" y="4019550"/>
          <p14:tracePt t="69905" x="4305300" y="4013200"/>
          <p14:tracePt t="70225" x="4311650" y="4013200"/>
          <p14:tracePt t="70329" x="4318000" y="4013200"/>
          <p14:tracePt t="70825" x="4318000" y="4019550"/>
          <p14:tracePt t="70841" x="4318000" y="4025900"/>
          <p14:tracePt t="70849" x="4318000" y="4032250"/>
          <p14:tracePt t="70857" x="4318000" y="4038600"/>
          <p14:tracePt t="70865" x="4318000" y="4044950"/>
          <p14:tracePt t="70873" x="4318000" y="4051300"/>
          <p14:tracePt t="70887" x="4318000" y="4057650"/>
          <p14:tracePt t="70905" x="4318000" y="4064000"/>
          <p14:tracePt t="70953" x="4318000" y="4070350"/>
          <p14:tracePt t="70977" x="4318000" y="4076700"/>
          <p14:tracePt t="70997" x="4318000" y="4089400"/>
          <p14:tracePt t="71014" x="4318000" y="4095750"/>
          <p14:tracePt t="71033" x="4311650" y="4108450"/>
          <p14:tracePt t="71065" x="4311650" y="4114800"/>
          <p14:tracePt t="71070" x="4311650" y="4121150"/>
          <p14:tracePt t="81033" x="4311650" y="4114800"/>
          <p14:tracePt t="105186" x="4311650" y="4108450"/>
          <p14:tracePt t="105193" x="4305300" y="4102100"/>
          <p14:tracePt t="105210" x="4292600" y="4089400"/>
          <p14:tracePt t="105211" x="4286250" y="4089400"/>
          <p14:tracePt t="105227" x="4273550" y="4076700"/>
          <p14:tracePt t="105674" x="4267200" y="4076700"/>
          <p14:tracePt t="105682" x="4260850" y="4076700"/>
          <p14:tracePt t="105722" x="4254500" y="4076700"/>
          <p14:tracePt t="105746" x="4248150" y="4076700"/>
          <p14:tracePt t="105778" x="4241800" y="4076700"/>
          <p14:tracePt t="105802" x="4235450" y="4076700"/>
          <p14:tracePt t="105818" x="4229100" y="4076700"/>
          <p14:tracePt t="105834" x="4222750" y="4076700"/>
          <p14:tracePt t="105842" x="4216400" y="4076700"/>
          <p14:tracePt t="105866" x="4210050" y="4076700"/>
          <p14:tracePt t="105890" x="4203700" y="4076700"/>
          <p14:tracePt t="105898" x="4197350" y="4076700"/>
          <p14:tracePt t="105906" x="4191000" y="4076700"/>
          <p14:tracePt t="105907" x="4178300" y="4076700"/>
          <p14:tracePt t="105923" x="4171950" y="4076700"/>
          <p14:tracePt t="105939" x="4159250" y="4076700"/>
          <p14:tracePt t="105956" x="4152900" y="4076700"/>
          <p14:tracePt t="105973" x="4140200" y="4076700"/>
          <p14:tracePt t="105990" x="4133850" y="4076700"/>
          <p14:tracePt t="106006" x="4121150" y="4083050"/>
          <p14:tracePt t="106023" x="4108450" y="4083050"/>
          <p14:tracePt t="106040" x="4102100" y="4083050"/>
          <p14:tracePt t="106056" x="4089400" y="4083050"/>
          <p14:tracePt t="106073" x="4076700" y="4089400"/>
          <p14:tracePt t="106091" x="4070350" y="4089400"/>
          <p14:tracePt t="106106" x="4057650" y="4089400"/>
          <p14:tracePt t="106123" x="4038600" y="4089400"/>
          <p14:tracePt t="106139" x="4032250" y="4089400"/>
          <p14:tracePt t="106210" x="4025900" y="4089400"/>
          <p14:tracePt t="106218" x="4019550" y="4089400"/>
          <p14:tracePt t="106234" x="4013200" y="4089400"/>
          <p14:tracePt t="106250" x="4006850" y="4089400"/>
          <p14:tracePt t="106258" x="4000500" y="4089400"/>
          <p14:tracePt t="106282" x="3994150" y="4089400"/>
          <p14:tracePt t="106298" x="3987800" y="4089400"/>
          <p14:tracePt t="106316" x="3981450" y="4089400"/>
          <p14:tracePt t="106346" x="3975100" y="4089400"/>
          <p14:tracePt t="106370" x="3968750" y="4089400"/>
          <p14:tracePt t="106394" x="3962400" y="4089400"/>
          <p14:tracePt t="106402" x="3956050" y="4089400"/>
          <p14:tracePt t="106466" x="3949700" y="4089400"/>
          <p14:tracePt t="106506" x="3943350" y="4089400"/>
          <p14:tracePt t="106508" x="3937000" y="4089400"/>
          <p14:tracePt t="106546" x="3930650" y="4089400"/>
          <p14:tracePt t="106562" x="3924300" y="4089400"/>
          <p14:tracePt t="106582" x="3911600" y="4089400"/>
          <p14:tracePt t="106602" x="3905250" y="4089400"/>
          <p14:tracePt t="106674" x="3898900" y="4089400"/>
          <p14:tracePt t="106678" x="3892550" y="4089400"/>
          <p14:tracePt t="106690" x="3879850" y="4089400"/>
          <p14:tracePt t="106691" x="3848100" y="4089400"/>
          <p14:tracePt t="106706" x="3810000" y="4089400"/>
          <p14:tracePt t="106723" x="3784600" y="4089400"/>
          <p14:tracePt t="106739" x="3759200" y="4089400"/>
          <p14:tracePt t="106756" x="3746500" y="4089400"/>
          <p14:tracePt t="106773" x="3740150" y="4089400"/>
          <p14:tracePt t="106789" x="3727450" y="4089400"/>
          <p14:tracePt t="106826" x="3721100" y="4089400"/>
          <p14:tracePt t="106842" x="3714750" y="4089400"/>
          <p14:tracePt t="106866" x="3708400" y="4089400"/>
          <p14:tracePt t="106978" x="3702050" y="4089400"/>
          <p14:tracePt t="107058" x="3695700" y="4089400"/>
          <p14:tracePt t="107106" x="3689350" y="4089400"/>
          <p14:tracePt t="107130" x="3683000" y="4089400"/>
          <p14:tracePt t="107202" x="3676650" y="4089400"/>
          <p14:tracePt t="108178" x="3670300" y="4089400"/>
          <p14:tracePt t="108186" x="3657600" y="4083050"/>
          <p14:tracePt t="108194" x="3638550" y="4083050"/>
          <p14:tracePt t="108206" x="3613150" y="4076700"/>
          <p14:tracePt t="108242" x="3606800" y="4076700"/>
          <p14:tracePt t="108258" x="3600450" y="4070350"/>
          <p14:tracePt t="108298" x="3594100" y="4070350"/>
          <p14:tracePt t="115753" x="3594100" y="4083050"/>
          <p14:tracePt t="115754" x="3594100" y="4159250"/>
          <p14:tracePt t="115772" x="3594100" y="4222750"/>
          <p14:tracePt t="115773" x="3594100" y="4349750"/>
          <p14:tracePt t="115790" x="3594100" y="4413250"/>
          <p14:tracePt t="115806" x="3594100" y="4489450"/>
          <p14:tracePt t="115823" x="3600450" y="4508500"/>
          <p14:tracePt t="115840" x="3606800" y="4527550"/>
          <p14:tracePt t="115857" x="3606800" y="4533900"/>
          <p14:tracePt t="115977" x="3613150" y="4533900"/>
          <p14:tracePt t="115993" x="3619500" y="4540250"/>
          <p14:tracePt t="116033" x="3625850" y="4540250"/>
          <p14:tracePt t="116048" x="3625850" y="4546600"/>
          <p14:tracePt t="116057" x="3632200" y="4546600"/>
          <p14:tracePt t="116058" x="3638550" y="4546600"/>
          <p14:tracePt t="116072" x="3638550" y="4552950"/>
          <p14:tracePt t="116089" x="3651250" y="4559300"/>
          <p14:tracePt t="116105" x="3657600" y="4565650"/>
          <p14:tracePt t="116122" x="3670300" y="4597400"/>
          <p14:tracePt t="116138" x="3714750" y="4648200"/>
          <p14:tracePt t="116155" x="3784600" y="4749800"/>
          <p14:tracePt t="116172" x="3867150" y="4857750"/>
          <p14:tracePt t="116189" x="3943350" y="4959350"/>
          <p14:tracePt t="116206" x="3987800" y="5016500"/>
          <p14:tracePt t="116222" x="4013200" y="5048250"/>
          <p14:tracePt t="116239" x="4019550" y="5054600"/>
          <p14:tracePt t="116255" x="4019550" y="5060950"/>
          <p14:tracePt t="116385" x="4013200" y="5060950"/>
          <p14:tracePt t="116393" x="3987800" y="5060950"/>
          <p14:tracePt t="116401" x="3962400" y="5060950"/>
          <p14:tracePt t="116409" x="3873500" y="5060950"/>
          <p14:tracePt t="116422" x="3778250" y="5060950"/>
          <p14:tracePt t="116440" x="3651250" y="5060950"/>
          <p14:tracePt t="116456" x="3517900" y="5054600"/>
          <p14:tracePt t="116472" x="3257550" y="5016500"/>
          <p14:tracePt t="116489" x="3060700" y="4984750"/>
          <p14:tracePt t="116506" x="2851150" y="4959350"/>
          <p14:tracePt t="116522" x="2667000" y="4940300"/>
          <p14:tracePt t="116539" x="2552700" y="4933950"/>
          <p14:tracePt t="116556" x="2451100" y="4933950"/>
          <p14:tracePt t="116572" x="2400300" y="4933950"/>
          <p14:tracePt t="116589" x="2349500" y="4933950"/>
          <p14:tracePt t="116605" x="2279650" y="4933950"/>
          <p14:tracePt t="116622" x="2222500" y="4933950"/>
          <p14:tracePt t="116639" x="2159000" y="4933950"/>
          <p14:tracePt t="116656" x="2089150" y="4933950"/>
          <p14:tracePt t="116672" x="1974850" y="4933950"/>
          <p14:tracePt t="116690" x="1898650" y="4933950"/>
          <p14:tracePt t="116706" x="1828800" y="4933950"/>
          <p14:tracePt t="116722" x="1765300" y="4933950"/>
          <p14:tracePt t="116739" x="1727200" y="4933950"/>
          <p14:tracePt t="116755" x="1695450" y="4933950"/>
          <p14:tracePt t="116772" x="1676400" y="4933950"/>
          <p14:tracePt t="116789" x="1663700" y="4933950"/>
          <p14:tracePt t="116805" x="1651000" y="4933950"/>
          <p14:tracePt t="116822" x="1644650" y="4933950"/>
          <p14:tracePt t="116839" x="1631950" y="4933950"/>
          <p14:tracePt t="116855" x="1625600" y="4933950"/>
          <p14:tracePt t="116872" x="1612900" y="4933950"/>
          <p14:tracePt t="116890" x="1606550" y="4933950"/>
          <p14:tracePt t="116906" x="1600200" y="4933950"/>
          <p14:tracePt t="116922" x="1587500" y="4933950"/>
          <p14:tracePt t="116939" x="1524000" y="4933950"/>
          <p14:tracePt t="116955" x="1492250" y="4940300"/>
          <p14:tracePt t="116972" x="1473200" y="4940300"/>
          <p14:tracePt t="116989" x="1466850" y="4940300"/>
          <p14:tracePt t="117153" x="1473200" y="4940300"/>
          <p14:tracePt t="117161" x="1492250" y="4940300"/>
          <p14:tracePt t="117171" x="1504950" y="4940300"/>
          <p14:tracePt t="117188" x="1517650" y="4940300"/>
          <p14:tracePt t="117189" x="1555750" y="4940300"/>
          <p14:tracePt t="117206" x="1593850" y="4940300"/>
          <p14:tracePt t="117222" x="1644650" y="4940300"/>
          <p14:tracePt t="117239" x="1695450" y="4940300"/>
          <p14:tracePt t="117255" x="1739900" y="4940300"/>
          <p14:tracePt t="117272" x="1771650" y="4940300"/>
          <p14:tracePt t="117289" x="1797050" y="4940300"/>
          <p14:tracePt t="117306" x="1809750" y="4940300"/>
          <p14:tracePt t="117322" x="1822450" y="4940300"/>
          <p14:tracePt t="117339" x="1828800" y="4940300"/>
          <p14:tracePt t="117355" x="1847850" y="4940300"/>
          <p14:tracePt t="117372" x="1860550" y="4940300"/>
          <p14:tracePt t="117389" x="1873250" y="4933950"/>
          <p14:tracePt t="117406" x="1885950" y="4933950"/>
          <p14:tracePt t="117422" x="1892300" y="4933950"/>
          <p14:tracePt t="117439" x="1924050" y="4927600"/>
          <p14:tracePt t="117456" x="1936750" y="4927600"/>
          <p14:tracePt t="117472" x="1993900" y="4914900"/>
          <p14:tracePt t="117490" x="2044700" y="4914900"/>
          <p14:tracePt t="117506" x="2108200" y="4908550"/>
          <p14:tracePt t="117522" x="2184400" y="4895850"/>
          <p14:tracePt t="117539" x="2247900" y="4895850"/>
          <p14:tracePt t="117555" x="2317750" y="4889500"/>
          <p14:tracePt t="117572" x="2381250" y="4883150"/>
          <p14:tracePt t="117589" x="2451100" y="4883150"/>
          <p14:tracePt t="117606" x="2520950" y="4883150"/>
          <p14:tracePt t="117622" x="2590800" y="4883150"/>
          <p14:tracePt t="117639" x="2660650" y="4883150"/>
          <p14:tracePt t="117655" x="2724150" y="4883150"/>
          <p14:tracePt t="117672" x="2806700" y="4883150"/>
          <p14:tracePt t="117689" x="2851150" y="4883150"/>
          <p14:tracePt t="117706" x="2895600" y="4883150"/>
          <p14:tracePt t="117722" x="2965450" y="4883150"/>
          <p14:tracePt t="117739" x="3048000" y="4883150"/>
          <p14:tracePt t="117755" x="3117850" y="4883150"/>
          <p14:tracePt t="117772" x="3187700" y="4883150"/>
          <p14:tracePt t="117789" x="3257550" y="4883150"/>
          <p14:tracePt t="117806" x="3308350" y="4883150"/>
          <p14:tracePt t="117822" x="3352800" y="4883150"/>
          <p14:tracePt t="117839" x="3384550" y="4883150"/>
          <p14:tracePt t="117855" x="3403600" y="4883150"/>
          <p14:tracePt t="117872" x="3435350" y="4883150"/>
          <p14:tracePt t="117889" x="3467100" y="4883150"/>
          <p14:tracePt t="117906" x="3511550" y="4883150"/>
          <p14:tracePt t="117922" x="3543300" y="4883150"/>
          <p14:tracePt t="117939" x="3568700" y="4883150"/>
          <p14:tracePt t="117956" x="3581400" y="4883150"/>
          <p14:tracePt t="117972" x="3587750" y="4883150"/>
          <p14:tracePt t="118377" x="3581400" y="4883150"/>
          <p14:tracePt t="118393" x="3581400" y="4876800"/>
          <p14:tracePt t="118905" x="3575050" y="4876800"/>
          <p14:tracePt t="118913" x="3549650" y="4876800"/>
          <p14:tracePt t="118920" x="3486150" y="4876800"/>
          <p14:tracePt t="118939" x="3448050" y="4870450"/>
          <p14:tracePt t="118940" x="3403600" y="4870450"/>
          <p14:tracePt t="118957" x="3359150" y="4870450"/>
          <p14:tracePt t="118972" x="3346450" y="4870450"/>
          <p14:tracePt t="118989" x="3340100" y="4870450"/>
          <p14:tracePt t="119005" x="3333750" y="4870450"/>
          <p14:tracePt t="119161" x="3346450" y="4870450"/>
          <p14:tracePt t="119169" x="3384550" y="4870450"/>
          <p14:tracePt t="119177" x="3454400" y="4870450"/>
          <p14:tracePt t="119189" x="3549650" y="4870450"/>
          <p14:tracePt t="119205" x="3651250" y="4870450"/>
          <p14:tracePt t="119222" x="3740150" y="4870450"/>
          <p14:tracePt t="119239" x="3829050" y="4870450"/>
          <p14:tracePt t="119255" x="3905250" y="4870450"/>
          <p14:tracePt t="119272" x="4006850" y="4870450"/>
          <p14:tracePt t="119290" x="4038600" y="4870450"/>
          <p14:tracePt t="119306" x="4064000" y="4870450"/>
          <p14:tracePt t="119322" x="4076700" y="4870450"/>
          <p14:tracePt t="119338" x="4089400" y="4870450"/>
          <p14:tracePt t="119355" x="4095750" y="4870450"/>
          <p14:tracePt t="119401" x="4102100" y="4870450"/>
          <p14:tracePt t="120162" x="4095750" y="4870450"/>
          <p14:tracePt t="120170" x="4089400" y="4870450"/>
          <p14:tracePt t="120210" x="4083050" y="4870450"/>
          <p14:tracePt t="122090" x="4108450" y="4870450"/>
          <p14:tracePt t="122091" x="4140200" y="4870450"/>
          <p14:tracePt t="122107" x="4178300" y="4870450"/>
          <p14:tracePt t="122108" x="4267200" y="4870450"/>
          <p14:tracePt t="122124" x="4381500" y="4870450"/>
          <p14:tracePt t="122140" x="4508500" y="4889500"/>
          <p14:tracePt t="122157" x="4635500" y="4902200"/>
          <p14:tracePt t="122174" x="4756150" y="4902200"/>
          <p14:tracePt t="122190" x="4864100" y="4902200"/>
          <p14:tracePt t="122206" x="4997450" y="4902200"/>
          <p14:tracePt t="122223" x="5092700" y="4902200"/>
          <p14:tracePt t="122239" x="5143500" y="4902200"/>
          <p14:tracePt t="122282" x="5156200" y="4902200"/>
          <p14:tracePt t="122290" x="5162550" y="4902200"/>
          <p14:tracePt t="122314" x="5168900" y="4902200"/>
          <p14:tracePt t="122322" x="5175250" y="4908550"/>
          <p14:tracePt t="122323" x="5181600" y="4908550"/>
          <p14:tracePt t="122339" x="5187950" y="4908550"/>
          <p14:tracePt t="122356" x="5194300" y="4908550"/>
          <p14:tracePt t="122373" x="5200650" y="4908550"/>
          <p14:tracePt t="122858" x="5213350" y="4908550"/>
          <p14:tracePt t="122866" x="5226050" y="4908550"/>
          <p14:tracePt t="122874" x="5257800" y="4908550"/>
          <p14:tracePt t="122882" x="5270500" y="4908550"/>
          <p14:tracePt t="122890" x="5295900" y="4902200"/>
          <p14:tracePt t="122906" x="5314950" y="4902200"/>
          <p14:tracePt t="122923" x="5340350" y="4902200"/>
          <p14:tracePt t="122939" x="5359400" y="4895850"/>
          <p14:tracePt t="122956" x="5391150" y="4889500"/>
          <p14:tracePt t="122973" x="5416550" y="4883150"/>
          <p14:tracePt t="122990" x="5441950" y="4883150"/>
          <p14:tracePt t="123006" x="5467350" y="4876800"/>
          <p14:tracePt t="123023" x="5499100" y="4876800"/>
          <p14:tracePt t="123040" x="5524500" y="4876800"/>
          <p14:tracePt t="123056" x="5556250" y="4876800"/>
          <p14:tracePt t="123073" x="5607050" y="4870450"/>
          <p14:tracePt t="123106" x="5638800" y="4870450"/>
          <p14:tracePt t="123107" x="5657850" y="4870450"/>
          <p14:tracePt t="123123" x="5676900" y="4864100"/>
          <p14:tracePt t="123139" x="5695950" y="4857750"/>
          <p14:tracePt t="123156" x="5715000" y="4857750"/>
          <p14:tracePt t="123173" x="5734050" y="4857750"/>
          <p14:tracePt t="123190" x="5740400" y="4857750"/>
          <p14:tracePt t="123206" x="5753100" y="4857750"/>
          <p14:tracePt t="123223" x="5765800" y="4857750"/>
          <p14:tracePt t="123239" x="5778500" y="4857750"/>
          <p14:tracePt t="123256" x="5803900" y="4857750"/>
          <p14:tracePt t="123273" x="5835650" y="4857750"/>
          <p14:tracePt t="123291" x="5867400" y="4857750"/>
          <p14:tracePt t="123306" x="5880100" y="4851400"/>
          <p14:tracePt t="123323" x="5905500" y="4851400"/>
          <p14:tracePt t="123339" x="5924550" y="4851400"/>
          <p14:tracePt t="123355" x="5949950" y="4851400"/>
          <p14:tracePt t="123373" x="5969000" y="4851400"/>
          <p14:tracePt t="123389" x="5988050" y="4851400"/>
          <p14:tracePt t="123406" x="6007100" y="4851400"/>
          <p14:tracePt t="123423" x="6019800" y="4851400"/>
          <p14:tracePt t="123439" x="6032500" y="4851400"/>
          <p14:tracePt t="123456" x="6045200" y="4851400"/>
          <p14:tracePt t="123472" x="6057900" y="4851400"/>
          <p14:tracePt t="123472" x="6064250" y="4851400"/>
          <p14:tracePt t="123490" x="6089650" y="4851400"/>
          <p14:tracePt t="123506" x="6115050" y="4851400"/>
          <p14:tracePt t="123523" x="6140450" y="4851400"/>
          <p14:tracePt t="123540" x="6172200" y="4851400"/>
          <p14:tracePt t="123556" x="6191250" y="4851400"/>
          <p14:tracePt t="123573" x="6210300" y="4851400"/>
          <p14:tracePt t="123589" x="6229350" y="4845050"/>
          <p14:tracePt t="123606" x="6235700" y="4845050"/>
          <p14:tracePt t="123623" x="6248400" y="4845050"/>
          <p14:tracePt t="123706" x="6242050" y="4845050"/>
          <p14:tracePt t="123722" x="6235700" y="4845050"/>
          <p14:tracePt t="123730" x="6216650" y="4845050"/>
          <p14:tracePt t="123738" x="6083300" y="4749800"/>
          <p14:tracePt t="123756" x="5911850" y="4654550"/>
          <p14:tracePt t="123757" x="5499100" y="4451350"/>
          <p14:tracePt t="123773" x="5454650" y="4451350"/>
          <p14:tracePt t="124050" x="5454650" y="4432300"/>
          <p14:tracePt t="124057" x="5467350" y="4425950"/>
          <p14:tracePt t="124066" x="5511800" y="4425950"/>
          <p14:tracePt t="124074" x="5518150" y="4425950"/>
          <p14:tracePt t="124089" x="5556250" y="4425950"/>
          <p14:tracePt t="124107" x="5600700" y="4425950"/>
          <p14:tracePt t="124123" x="5715000" y="4438650"/>
          <p14:tracePt t="124140" x="5822950" y="4470400"/>
          <p14:tracePt t="124156" x="6108700" y="4533900"/>
          <p14:tracePt t="124173" x="6438900" y="4616450"/>
          <p14:tracePt t="124189" x="6775450" y="4705350"/>
          <p14:tracePt t="124206" x="7092950" y="4781550"/>
          <p14:tracePt t="124223" x="7207250" y="4813300"/>
          <p14:tracePt t="124239" x="7366000" y="4845050"/>
          <p14:tracePt t="124256" x="7486650" y="4870450"/>
          <p14:tracePt t="124273" x="7569200" y="4883150"/>
          <p14:tracePt t="124289" x="7645400" y="4889500"/>
          <p14:tracePt t="124306" x="7689850" y="4889500"/>
          <p14:tracePt t="124323" x="7715250" y="4895850"/>
          <p14:tracePt t="124340" x="7721600" y="4895850"/>
          <p14:tracePt t="124426" x="7683500" y="4908550"/>
          <p14:tracePt t="124432" x="7588250" y="4921250"/>
          <p14:tracePt t="124442" x="7442200" y="4933950"/>
          <p14:tracePt t="124442" x="7181850" y="4978400"/>
          <p14:tracePt t="124456" x="6623050" y="5029200"/>
          <p14:tracePt t="124473" x="5918200" y="5041900"/>
          <p14:tracePt t="124489" x="4654550" y="5041900"/>
          <p14:tracePt t="124507" x="3968750" y="5041900"/>
          <p14:tracePt t="124523" x="3505200" y="5041900"/>
          <p14:tracePt t="124540" x="3295650" y="5041900"/>
          <p14:tracePt t="124557" x="3251200" y="5041900"/>
          <p14:tracePt t="124573" x="2990850" y="5048250"/>
          <p14:tracePt t="124589" x="2825750" y="5054600"/>
          <p14:tracePt t="124606" x="2628900" y="5054600"/>
          <p14:tracePt t="124623" x="2451100" y="5054600"/>
          <p14:tracePt t="124640" x="2355850" y="5054600"/>
          <p14:tracePt t="124656" x="2292350" y="5054600"/>
          <p14:tracePt t="124673" x="2254250" y="5054600"/>
          <p14:tracePt t="124689" x="2222500" y="5054600"/>
          <p14:tracePt t="124707" x="2190750" y="5054600"/>
          <p14:tracePt t="124723" x="2171700" y="5054600"/>
          <p14:tracePt t="124762" x="2165350" y="5054600"/>
          <p14:tracePt t="124772" x="2114550" y="5054600"/>
          <p14:tracePt t="124773" x="2006600" y="5054600"/>
          <p14:tracePt t="124789" x="1879600" y="5054600"/>
          <p14:tracePt t="124806" x="1854200" y="5054600"/>
          <p14:tracePt t="124823" x="1828800" y="5054600"/>
          <p14:tracePt t="124839" x="1758950" y="5067300"/>
          <p14:tracePt t="124856" x="1663700" y="5080000"/>
          <p14:tracePt t="124873" x="1593850" y="5105400"/>
          <p14:tracePt t="124889" x="1492250" y="5137150"/>
          <p14:tracePt t="124906" x="1466850" y="5156200"/>
          <p14:tracePt t="124923" x="1441450" y="5181600"/>
          <p14:tracePt t="124962" x="1435100" y="5187950"/>
          <p14:tracePt t="124985" x="1428750" y="5194300"/>
          <p14:tracePt t="125010" x="1428750" y="5200650"/>
          <p14:tracePt t="125042" x="1428750" y="5207000"/>
          <p14:tracePt t="125050" x="1422400" y="5207000"/>
          <p14:tracePt t="125130" x="1422400" y="5213350"/>
          <p14:tracePt t="125154" x="1435100" y="5213350"/>
          <p14:tracePt t="125164" x="1441450" y="5213350"/>
          <p14:tracePt t="125165" x="1447800" y="5213350"/>
          <p14:tracePt t="125173" x="1492250" y="5213350"/>
          <p14:tracePt t="125189" x="1543050" y="5213350"/>
          <p14:tracePt t="125206" x="1600200" y="5219700"/>
          <p14:tracePt t="125222" x="1682750" y="5219700"/>
          <p14:tracePt t="125239" x="1797050" y="5226050"/>
          <p14:tracePt t="125256" x="1917700" y="5226050"/>
          <p14:tracePt t="125273" x="2057400" y="5226050"/>
          <p14:tracePt t="125289" x="2241550" y="5226050"/>
          <p14:tracePt t="125306" x="2311400" y="5226050"/>
          <p14:tracePt t="125322" x="2336800" y="5226050"/>
          <p14:tracePt t="125339" x="2355850" y="5226050"/>
          <p14:tracePt t="125356" x="2400300" y="5226050"/>
          <p14:tracePt t="125372" x="2444750" y="5226050"/>
          <p14:tracePt t="125389" x="2463800" y="5226050"/>
          <p14:tracePt t="125405" x="2489200" y="5226050"/>
          <p14:tracePt t="125422" x="2495550" y="5226050"/>
          <p14:tracePt t="125439" x="2514600" y="5226050"/>
          <p14:tracePt t="125456" x="2520950" y="5226050"/>
          <p14:tracePt t="125473" x="2540000" y="5226050"/>
          <p14:tracePt t="125490" x="2552700" y="5226050"/>
          <p14:tracePt t="125506" x="2559050" y="5226050"/>
          <p14:tracePt t="125522" x="2571750" y="5226050"/>
          <p14:tracePt t="125539" x="2578100" y="5226050"/>
          <p14:tracePt t="125556" x="2597150" y="5226050"/>
          <p14:tracePt t="125573" x="2622550" y="5226050"/>
          <p14:tracePt t="125589" x="2667000" y="5226050"/>
          <p14:tracePt t="125606" x="2711450" y="5226050"/>
          <p14:tracePt t="125623" x="2774950" y="5226050"/>
          <p14:tracePt t="125639" x="2806700" y="5226050"/>
          <p14:tracePt t="125690" x="2844800" y="5226050"/>
          <p14:tracePt t="125690" x="2876550" y="5226050"/>
          <p14:tracePt t="125706" x="2921000" y="5226050"/>
          <p14:tracePt t="125707" x="2997200" y="5226050"/>
          <p14:tracePt t="125723" x="3086100" y="5232400"/>
          <p14:tracePt t="125739" x="3162300" y="5232400"/>
          <p14:tracePt t="125756" x="3251200" y="5232400"/>
          <p14:tracePt t="125773" x="3282950" y="5232400"/>
          <p14:tracePt t="125790" x="3327400" y="5238750"/>
          <p14:tracePt t="125806" x="3409950" y="5245100"/>
          <p14:tracePt t="125823" x="3422650" y="5245100"/>
          <p14:tracePt t="125839" x="3467100" y="5245100"/>
          <p14:tracePt t="125856" x="3562350" y="5245100"/>
          <p14:tracePt t="125873" x="3702050" y="5245100"/>
          <p14:tracePt t="125890" x="3784600" y="5245100"/>
          <p14:tracePt t="125906" x="3854450" y="5245100"/>
          <p14:tracePt t="125923" x="3937000" y="5251450"/>
          <p14:tracePt t="125939" x="4013200" y="5251450"/>
          <p14:tracePt t="125956" x="4083050" y="5257800"/>
          <p14:tracePt t="125973" x="4165600" y="5264150"/>
          <p14:tracePt t="125990" x="4222750" y="5276850"/>
          <p14:tracePt t="126006" x="4267200" y="5283200"/>
          <p14:tracePt t="126023" x="4305300" y="5283200"/>
          <p14:tracePt t="126039" x="4343400" y="5283200"/>
          <p14:tracePt t="126056" x="4375150" y="5283200"/>
          <p14:tracePt t="126073" x="4413250" y="5283200"/>
          <p14:tracePt t="126090" x="4438650" y="5283200"/>
          <p14:tracePt t="126106" x="4451350" y="5283200"/>
          <p14:tracePt t="126123" x="4464050" y="5283200"/>
          <p14:tracePt t="126139" x="4470400" y="5283200"/>
          <p14:tracePt t="126156" x="4483100" y="5283200"/>
          <p14:tracePt t="126173" x="4489450" y="5283200"/>
          <p14:tracePt t="126189" x="4502150" y="5283200"/>
          <p14:tracePt t="126206" x="4508500" y="5283200"/>
          <p14:tracePt t="126241" x="4514850" y="5283200"/>
          <p14:tracePt t="126258" x="4521200" y="5283200"/>
          <p14:tracePt t="126586" x="4514850" y="5283200"/>
          <p14:tracePt t="126593" x="4495800" y="5283200"/>
          <p14:tracePt t="126602" x="4483100" y="5283200"/>
          <p14:tracePt t="126609" x="4445000" y="5283200"/>
          <p14:tracePt t="126622" x="4394200" y="5276850"/>
          <p14:tracePt t="126639" x="4292600" y="5270500"/>
          <p14:tracePt t="126656" x="4171950" y="5257800"/>
          <p14:tracePt t="126672" x="3987800" y="5238750"/>
          <p14:tracePt t="126690" x="3829050" y="5219700"/>
          <p14:tracePt t="126706" x="3759200" y="5213350"/>
          <p14:tracePt t="126722" x="3746500" y="5213350"/>
          <p14:tracePt t="126739" x="3625850" y="5194300"/>
          <p14:tracePt t="126756" x="3492500" y="5175250"/>
          <p14:tracePt t="126772" x="3473450" y="5175250"/>
          <p14:tracePt t="126810" x="3473450" y="5168900"/>
          <p14:tracePt t="126970" x="3486150" y="5149850"/>
          <p14:tracePt t="126973" x="3517900" y="5105400"/>
          <p14:tracePt t="126989" x="3562350" y="5041900"/>
          <p14:tracePt t="126990" x="3657600" y="4895850"/>
          <p14:tracePt t="127006" x="3752850" y="4705350"/>
          <p14:tracePt t="127022" x="3765550" y="4660900"/>
          <p14:tracePt t="127040" x="3797300" y="4552950"/>
          <p14:tracePt t="127056" x="3829050" y="4445000"/>
          <p14:tracePt t="127073" x="3835400" y="4375150"/>
          <p14:tracePt t="127073" x="3835400" y="4356100"/>
          <p14:tracePt t="127090" x="3841750" y="4324350"/>
          <p14:tracePt t="127106" x="3848100" y="4298950"/>
          <p14:tracePt t="127185" x="3854450" y="4292600"/>
          <p14:tracePt t="127217" x="3860800" y="4292600"/>
          <p14:tracePt t="127232" x="3873500" y="4292600"/>
          <p14:tracePt t="127233" x="3879850" y="4286250"/>
          <p14:tracePt t="127239" x="3911600" y="4279900"/>
          <p14:tracePt t="127256" x="3943350" y="4279900"/>
          <p14:tracePt t="127273" x="4019550" y="4267200"/>
          <p14:tracePt t="127289" x="4197350" y="4235450"/>
          <p14:tracePt t="127306" x="4324350" y="4222750"/>
          <p14:tracePt t="127322" x="4470400" y="4191000"/>
          <p14:tracePt t="127339" x="4514850" y="4171950"/>
          <p14:tracePt t="127356" x="4584700" y="4140200"/>
          <p14:tracePt t="127373" x="4654550" y="4095750"/>
          <p14:tracePt t="127389" x="4730750" y="4051300"/>
          <p14:tracePt t="127406" x="4794250" y="4000500"/>
          <p14:tracePt t="127422" x="4851400" y="3962400"/>
          <p14:tracePt t="127439" x="4876800" y="3937000"/>
          <p14:tracePt t="127455" x="4883150" y="3924300"/>
          <p14:tracePt t="129857" x="4883150" y="3917950"/>
          <p14:tracePt t="130034" x="4876800" y="3917950"/>
          <p14:tracePt t="130057" x="4870450" y="3917950"/>
          <p14:tracePt t="130073" x="4864100" y="3917950"/>
          <p14:tracePt t="130074" x="4857750" y="3924300"/>
          <p14:tracePt t="130090" x="4851400" y="3924300"/>
          <p14:tracePt t="130091" x="4832350" y="3937000"/>
          <p14:tracePt t="130107" x="4819650" y="3949700"/>
          <p14:tracePt t="130122" x="4800600" y="3975100"/>
          <p14:tracePt t="130139" x="4775200" y="4000500"/>
          <p14:tracePt t="130156" x="4749800" y="4032250"/>
          <p14:tracePt t="130172" x="4724400" y="4064000"/>
          <p14:tracePt t="130189" x="4699000" y="4095750"/>
          <p14:tracePt t="130205" x="4667250" y="4127500"/>
          <p14:tracePt t="130222" x="4641850" y="4165600"/>
          <p14:tracePt t="130240" x="4616450" y="4197350"/>
          <p14:tracePt t="130256" x="4584700" y="4241800"/>
          <p14:tracePt t="130273" x="4565650" y="4273550"/>
          <p14:tracePt t="130289" x="4527550" y="4330700"/>
          <p14:tracePt t="130306" x="4489450" y="4381500"/>
          <p14:tracePt t="130322" x="4457700" y="4425950"/>
          <p14:tracePt t="130339" x="4413250" y="4489450"/>
          <p14:tracePt t="130356" x="4356100" y="4559300"/>
          <p14:tracePt t="130372" x="4305300" y="4629150"/>
          <p14:tracePt t="130389" x="4260850" y="4692650"/>
          <p14:tracePt t="130406" x="4216400" y="4743450"/>
          <p14:tracePt t="130422" x="4178300" y="4794250"/>
          <p14:tracePt t="130439" x="4146550" y="4819650"/>
          <p14:tracePt t="130456" x="4121150" y="4845050"/>
          <p14:tracePt t="130473" x="4095750" y="4870450"/>
          <p14:tracePt t="130490" x="4076700" y="4883150"/>
          <p14:tracePt t="130506" x="4064000" y="4895850"/>
          <p14:tracePt t="130522" x="4044950" y="4908550"/>
          <p14:tracePt t="130538" x="4038600" y="4914900"/>
          <p14:tracePt t="130555" x="4013200" y="4933950"/>
          <p14:tracePt t="130573" x="4006850" y="4940300"/>
          <p14:tracePt t="130589" x="3987800" y="4953000"/>
          <p14:tracePt t="130606" x="3975100" y="4959350"/>
          <p14:tracePt t="130622" x="3968750" y="4965700"/>
          <p14:tracePt t="130640" x="3956050" y="4978400"/>
          <p14:tracePt t="130656" x="3930650" y="4991100"/>
          <p14:tracePt t="130697" x="3924300" y="4991100"/>
          <p14:tracePt t="130701" x="3911600" y="5003800"/>
          <p14:tracePt t="130706" x="3879850" y="5010150"/>
          <p14:tracePt t="130722" x="3860800" y="5016500"/>
          <p14:tracePt t="130739" x="3829050" y="5029200"/>
          <p14:tracePt t="130756" x="3803650" y="5035550"/>
          <p14:tracePt t="130772" x="3765550" y="5048250"/>
          <p14:tracePt t="130789" x="3721100" y="5054600"/>
          <p14:tracePt t="130806" x="3670300" y="5060950"/>
          <p14:tracePt t="130822" x="3600450" y="5073650"/>
          <p14:tracePt t="130839" x="3543300" y="5080000"/>
          <p14:tracePt t="130856" x="3530600" y="5080000"/>
          <p14:tracePt t="130872" x="3441700" y="5080000"/>
          <p14:tracePt t="130890" x="3390900" y="5080000"/>
          <p14:tracePt t="130906" x="3352800" y="5086350"/>
          <p14:tracePt t="130922" x="3327400" y="5086350"/>
          <p14:tracePt t="130939" x="3314700" y="5086350"/>
          <p14:tracePt t="130955" x="3244850" y="5086350"/>
          <p14:tracePt t="130972" x="3149600" y="5086350"/>
          <p14:tracePt t="130989" x="3035300" y="5086350"/>
          <p14:tracePt t="131006" x="3009900" y="5086350"/>
          <p14:tracePt t="131022" x="2933700" y="5092700"/>
          <p14:tracePt t="131039" x="2832100" y="5092700"/>
          <p14:tracePt t="131055" x="2736850" y="5092700"/>
          <p14:tracePt t="131073" x="2686050" y="5099050"/>
          <p14:tracePt t="131073" x="2641600" y="5099050"/>
          <p14:tracePt t="131090" x="2508250" y="5099050"/>
          <p14:tracePt t="131106" x="2381250" y="5099050"/>
          <p14:tracePt t="131122" x="2260600" y="5099050"/>
          <p14:tracePt t="131139" x="2165350" y="5099050"/>
          <p14:tracePt t="131156" x="2095500" y="5099050"/>
          <p14:tracePt t="131173" x="2044700" y="5099050"/>
          <p14:tracePt t="131189" x="2012950" y="5099050"/>
          <p14:tracePt t="131233" x="2006600" y="5099050"/>
          <p14:tracePt t="131249" x="2000250" y="5099050"/>
          <p14:tracePt t="131257" x="1993900" y="5099050"/>
          <p14:tracePt t="131262" x="1987550" y="5099050"/>
          <p14:tracePt t="131272" x="1974850" y="5099050"/>
          <p14:tracePt t="131290" x="1968500" y="5099050"/>
          <p14:tracePt t="131385" x="1962150" y="5099050"/>
          <p14:tracePt t="131393" x="1949450" y="5099050"/>
          <p14:tracePt t="131409" x="1936750" y="5099050"/>
          <p14:tracePt t="131410" x="1930400" y="5099050"/>
          <p14:tracePt t="131422" x="1905000" y="5105400"/>
          <p14:tracePt t="131439" x="1885950" y="5111750"/>
          <p14:tracePt t="131455" x="1860550" y="5118100"/>
          <p14:tracePt t="131473" x="1841500" y="5124450"/>
          <p14:tracePt t="131489" x="1771650" y="5137150"/>
          <p14:tracePt t="131506" x="1765300" y="5137150"/>
          <p14:tracePt t="131522" x="1733550" y="5143500"/>
          <p14:tracePt t="131539" x="1676400" y="5149850"/>
          <p14:tracePt t="131555" x="1612900" y="5162550"/>
          <p14:tracePt t="131572" x="1549400" y="5168900"/>
          <p14:tracePt t="131588" x="1492250" y="5181600"/>
          <p14:tracePt t="131605" x="1460500" y="5181600"/>
          <p14:tracePt t="131649" x="1447800" y="5181600"/>
          <p14:tracePt t="131665" x="1409700" y="5187950"/>
          <p14:tracePt t="131673" x="1397000" y="5187950"/>
          <p14:tracePt t="131674" x="1377950" y="5194300"/>
          <p14:tracePt t="131689" x="1365250" y="5194300"/>
          <p14:tracePt t="131706" x="1358900" y="5194300"/>
          <p14:tracePt t="131722" x="1352550" y="5194300"/>
          <p14:tracePt t="131739" x="1333500" y="5194300"/>
          <p14:tracePt t="131755" x="1320800" y="5207000"/>
          <p14:tracePt t="131772" x="1314450" y="5207000"/>
          <p14:tracePt t="131789" x="1308100" y="5207000"/>
          <p14:tracePt t="131805" x="1301750" y="5207000"/>
          <p14:tracePt t="131849" x="1295400" y="5207000"/>
          <p14:tracePt t="131874" x="1289050" y="5207000"/>
          <p14:tracePt t="131881" x="1282700" y="5213350"/>
          <p14:tracePt t="131898" x="1276350" y="5213350"/>
          <p14:tracePt t="131929" x="1270000" y="5213350"/>
          <p14:tracePt t="132489" x="1263650" y="5213350"/>
          <p14:tracePt t="132505" x="1257300" y="5213350"/>
          <p14:tracePt t="132537" x="1250950" y="5213350"/>
          <p14:tracePt t="132553" x="1244600" y="5213350"/>
          <p14:tracePt t="132577" x="1238250" y="5213350"/>
          <p14:tracePt t="132593" x="1231900" y="5213350"/>
          <p14:tracePt t="132601" x="1225550" y="5213350"/>
          <p14:tracePt t="132617" x="1219200" y="5213350"/>
          <p14:tracePt t="132673" x="1212850" y="5213350"/>
          <p14:tracePt t="135897" x="1225550" y="5213350"/>
          <p14:tracePt t="135905" x="1257300" y="5213350"/>
          <p14:tracePt t="135913" x="1289050" y="5213350"/>
          <p14:tracePt t="135922" x="1397000" y="5219700"/>
          <p14:tracePt t="135940" x="1568450" y="5219700"/>
          <p14:tracePt t="135957" x="1657350" y="5219700"/>
          <p14:tracePt t="135973" x="1835150" y="5219700"/>
          <p14:tracePt t="135990" x="2019300" y="5219700"/>
          <p14:tracePt t="136006" x="2146300" y="5219700"/>
          <p14:tracePt t="136021" x="2209800" y="5219700"/>
          <p14:tracePt t="136038" x="2241550" y="5219700"/>
          <p14:tracePt t="136055" x="2266950" y="5219700"/>
          <p14:tracePt t="136071" x="2286000" y="5219700"/>
          <p14:tracePt t="136089" x="2305050" y="5219700"/>
          <p14:tracePt t="136105" x="2324100" y="5219700"/>
          <p14:tracePt t="136122" x="2349500" y="5219700"/>
          <p14:tracePt t="136138" x="2368550" y="5219700"/>
          <p14:tracePt t="136156" x="2393950" y="5219700"/>
          <p14:tracePt t="136172" x="2432050" y="5219700"/>
          <p14:tracePt t="136190" x="2444750" y="5219700"/>
          <p14:tracePt t="136205" x="2457450" y="5219700"/>
          <p14:tracePt t="136222" x="2495550" y="5219700"/>
          <p14:tracePt t="136238" x="2546350" y="5226050"/>
          <p14:tracePt t="136255" x="2590800" y="5226050"/>
          <p14:tracePt t="136272" x="2616200" y="5226050"/>
          <p14:tracePt t="136369" x="2622550" y="5226050"/>
          <p14:tracePt t="136378" x="2628900" y="5226050"/>
          <p14:tracePt t="136381" x="2635250" y="5226050"/>
          <p14:tracePt t="136417" x="2641600" y="5226050"/>
          <p14:tracePt t="136425" x="2647950" y="5226050"/>
          <p14:tracePt t="136433" x="2654300" y="5226050"/>
          <p14:tracePt t="136443" x="2660650" y="5226050"/>
          <p14:tracePt t="136455" x="2667000" y="5226050"/>
          <p14:tracePt t="136472" x="2686050" y="5232400"/>
          <p14:tracePt t="136489" x="2698750" y="5232400"/>
          <p14:tracePt t="136505" x="2717800" y="5232400"/>
          <p14:tracePt t="136522" x="2736850" y="5232400"/>
          <p14:tracePt t="136539" x="2762250" y="5232400"/>
          <p14:tracePt t="136555" x="2781300" y="5232400"/>
          <p14:tracePt t="136572" x="2806700" y="5232400"/>
          <p14:tracePt t="136589" x="2819400" y="5232400"/>
          <p14:tracePt t="136785" x="2838450" y="5232400"/>
          <p14:tracePt t="136799" x="2870200" y="5232400"/>
          <p14:tracePt t="136800" x="2889250" y="5238750"/>
          <p14:tracePt t="136806" x="2997200" y="5251450"/>
          <p14:tracePt t="136821" x="3117850" y="5264150"/>
          <p14:tracePt t="136838" x="3232150" y="5270500"/>
          <p14:tracePt t="136855" x="3371850" y="5276850"/>
          <p14:tracePt t="136874" x="3429000" y="5276850"/>
          <p14:tracePt t="136890" x="3479800" y="5276850"/>
          <p14:tracePt t="136906" x="3517900" y="5276850"/>
          <p14:tracePt t="136922" x="3543300" y="5276850"/>
          <p14:tracePt t="136939" x="3562350" y="5276850"/>
          <p14:tracePt t="136955" x="3575050" y="5276850"/>
          <p14:tracePt t="136973" x="3594100" y="5276850"/>
          <p14:tracePt t="136989" x="3606800" y="5276850"/>
          <p14:tracePt t="137006" x="3625850" y="5276850"/>
          <p14:tracePt t="137023" x="3644900" y="5276850"/>
          <p14:tracePt t="137040" x="3657600" y="5276850"/>
          <p14:tracePt t="137056" x="3676650" y="5276850"/>
          <p14:tracePt t="137072" x="3695700" y="5276850"/>
          <p14:tracePt t="137089" x="3721100" y="5276850"/>
          <p14:tracePt t="137107" x="3740150" y="5276850"/>
          <p14:tracePt t="137123" x="3746500" y="5276850"/>
          <p14:tracePt t="137266" x="3740150" y="5276850"/>
          <p14:tracePt t="137274" x="3714750" y="5276850"/>
          <p14:tracePt t="137274" x="3651250" y="5276850"/>
          <p14:tracePt t="137290" x="3536950" y="5276850"/>
          <p14:tracePt t="137307" x="3390900" y="5276850"/>
          <p14:tracePt t="137323" x="3251200" y="5276850"/>
          <p14:tracePt t="137340" x="3136900" y="5276850"/>
          <p14:tracePt t="137356" x="3016250" y="5276850"/>
          <p14:tracePt t="137373" x="2914650" y="5276850"/>
          <p14:tracePt t="137389" x="2844800" y="5276850"/>
          <p14:tracePt t="137406" x="2794000" y="5276850"/>
          <p14:tracePt t="137423" x="2781300" y="5276850"/>
          <p14:tracePt t="137440" x="2730500" y="5276850"/>
          <p14:tracePt t="137456" x="2679700" y="5276850"/>
          <p14:tracePt t="137473" x="2635250" y="5276850"/>
          <p14:tracePt t="137490" x="2609850" y="5276850"/>
          <p14:tracePt t="137674" x="2635250" y="5276850"/>
          <p14:tracePt t="137683" x="2667000" y="5276850"/>
          <p14:tracePt t="137690" x="2749550" y="5276850"/>
          <p14:tracePt t="137706" x="2813050" y="5276850"/>
          <p14:tracePt t="137707" x="2914650" y="5276850"/>
          <p14:tracePt t="137723" x="2946400" y="5276850"/>
          <p14:tracePt t="137739" x="3028950" y="5283200"/>
          <p14:tracePt t="137755" x="3143250" y="5283200"/>
          <p14:tracePt t="137773" x="3232150" y="5289550"/>
          <p14:tracePt t="137789" x="3295650" y="5289550"/>
          <p14:tracePt t="137806" x="3346450" y="5289550"/>
          <p14:tracePt t="137823" x="3384550" y="5289550"/>
          <p14:tracePt t="137840" x="3422650" y="5289550"/>
          <p14:tracePt t="137856" x="3460750" y="5289550"/>
          <p14:tracePt t="137856" x="3479800" y="5289550"/>
          <p14:tracePt t="137874" x="3517900" y="5289550"/>
          <p14:tracePt t="137890" x="3536950" y="5289550"/>
          <p14:tracePt t="137938" x="3549650" y="5289550"/>
          <p14:tracePt t="137954" x="3556000" y="5289550"/>
          <p14:tracePt t="137965" x="3568700" y="5289550"/>
          <p14:tracePt t="137973" x="3581400" y="5289550"/>
          <p14:tracePt t="137974" x="3600450" y="5289550"/>
          <p14:tracePt t="137990" x="3632200" y="5289550"/>
          <p14:tracePt t="138007" x="3651250" y="5289550"/>
          <p14:tracePt t="138023" x="3670300" y="5283200"/>
          <p14:tracePt t="138040" x="3683000" y="5283200"/>
          <p14:tracePt t="138056" x="3695700" y="5283200"/>
          <p14:tracePt t="138218" x="3689350" y="5283200"/>
          <p14:tracePt t="138232" x="3670300" y="5276850"/>
          <p14:tracePt t="138233" x="3651250" y="5270500"/>
          <p14:tracePt t="138241" x="3587750" y="5264150"/>
          <p14:tracePt t="138256" x="3524250" y="5264150"/>
          <p14:tracePt t="138274" x="3448050" y="5264150"/>
          <p14:tracePt t="138290" x="3276600" y="5251450"/>
          <p14:tracePt t="138306" x="3136900" y="5238750"/>
          <p14:tracePt t="138323" x="3073400" y="5238750"/>
          <p14:tracePt t="138339" x="3022600" y="5232400"/>
          <p14:tracePt t="138356" x="2927350" y="5219700"/>
          <p14:tracePt t="138373" x="2882900" y="5213350"/>
          <p14:tracePt t="138389" x="2857500" y="5213350"/>
          <p14:tracePt t="138442" x="2851150" y="5213350"/>
          <p14:tracePt t="138450" x="2844800" y="5213350"/>
          <p14:tracePt t="138465" x="2838450" y="5213350"/>
          <p14:tracePt t="138514" x="2832100" y="5213350"/>
          <p14:tracePt t="138586" x="2844800" y="5219700"/>
          <p14:tracePt t="138589" x="2857500" y="5219700"/>
          <p14:tracePt t="138618" x="2876550" y="5219700"/>
          <p14:tracePt t="138622" x="2908300" y="5219700"/>
          <p14:tracePt t="138639" x="2933700" y="5219700"/>
          <p14:tracePt t="138639" x="3016250" y="5219700"/>
          <p14:tracePt t="138656" x="3073400" y="5219700"/>
          <p14:tracePt t="138673" x="3130550" y="5219700"/>
          <p14:tracePt t="138690" x="3257550" y="5219700"/>
          <p14:tracePt t="138706" x="3378200" y="5219700"/>
          <p14:tracePt t="138723" x="3473450" y="5219700"/>
          <p14:tracePt t="138739" x="3505200" y="5219700"/>
          <p14:tracePt t="139250" x="3492500" y="5219700"/>
          <p14:tracePt t="139258" x="3473450" y="5219700"/>
          <p14:tracePt t="139265" x="3441700" y="5219700"/>
          <p14:tracePt t="139274" x="3397250" y="5219700"/>
          <p14:tracePt t="139294" x="3340100" y="5219700"/>
          <p14:tracePt t="139306" x="3270250" y="5219700"/>
          <p14:tracePt t="139323" x="3206750" y="5226050"/>
          <p14:tracePt t="139339" x="3168650" y="5226050"/>
          <p14:tracePt t="139356" x="3136900" y="5226050"/>
          <p14:tracePt t="139394" x="3130550" y="5226050"/>
          <p14:tracePt t="139406" x="3105150" y="5226050"/>
          <p14:tracePt t="139410" x="3060700" y="5226050"/>
          <p14:tracePt t="139423" x="3016250" y="5219700"/>
          <p14:tracePt t="139439" x="2959100" y="5219700"/>
          <p14:tracePt t="139456" x="2933700" y="5219700"/>
          <p14:tracePt t="139490" x="2921000" y="5219700"/>
          <p14:tracePt t="139491" x="2901950" y="5219700"/>
          <p14:tracePt t="139506" x="2889250" y="5219700"/>
          <p14:tracePt t="139523" x="2870200" y="5219700"/>
          <p14:tracePt t="139539" x="2863850" y="5219700"/>
          <p14:tracePt t="139586" x="2857500" y="5219700"/>
          <p14:tracePt t="139698" x="2863850" y="5219700"/>
          <p14:tracePt t="139715" x="2895600" y="5219700"/>
          <p14:tracePt t="139716" x="2927350" y="5219700"/>
          <p14:tracePt t="139723" x="2946400" y="5219700"/>
          <p14:tracePt t="139740" x="2978150" y="5219700"/>
          <p14:tracePt t="139757" x="3054350" y="5219700"/>
          <p14:tracePt t="139772" x="3143250" y="5219700"/>
          <p14:tracePt t="139789" x="3168650" y="5219700"/>
          <p14:tracePt t="139805" x="3175000" y="5219700"/>
          <p14:tracePt t="139822" x="3219450" y="5219700"/>
          <p14:tracePt t="139839" x="3257550" y="5219700"/>
          <p14:tracePt t="139856" x="3295650" y="5219700"/>
          <p14:tracePt t="139873" x="3352800" y="5219700"/>
          <p14:tracePt t="139891" x="3390900" y="5219700"/>
          <p14:tracePt t="139906" x="3416300" y="5219700"/>
          <p14:tracePt t="139923" x="3441700" y="5213350"/>
          <p14:tracePt t="139939" x="3448050" y="5213350"/>
          <p14:tracePt t="139956" x="3454400" y="5213350"/>
          <p14:tracePt t="140186" x="3448050" y="5213350"/>
          <p14:tracePt t="140199" x="3429000" y="5213350"/>
          <p14:tracePt t="140202" x="3409950" y="5207000"/>
          <p14:tracePt t="140208" x="3397250" y="5207000"/>
          <p14:tracePt t="140223" x="3340100" y="5207000"/>
          <p14:tracePt t="140240" x="3244850" y="5207000"/>
          <p14:tracePt t="140256" x="3143250" y="5207000"/>
          <p14:tracePt t="140256" x="3098800" y="5207000"/>
          <p14:tracePt t="140274" x="3054350" y="5207000"/>
          <p14:tracePt t="140290" x="3035300" y="5207000"/>
          <p14:tracePt t="140306" x="2971800" y="5207000"/>
          <p14:tracePt t="140323" x="2895600" y="5207000"/>
          <p14:tracePt t="140340" x="2844800" y="5207000"/>
          <p14:tracePt t="140385" x="2838450" y="5207000"/>
          <p14:tracePt t="140393" x="2819400" y="5207000"/>
          <p14:tracePt t="140401" x="2806700" y="5207000"/>
          <p14:tracePt t="140406" x="2800350" y="5207000"/>
          <p14:tracePt t="140423" x="2787650" y="5207000"/>
          <p14:tracePt t="140593" x="2794000" y="5207000"/>
          <p14:tracePt t="140601" x="2806700" y="5207000"/>
          <p14:tracePt t="140604" x="2851150" y="5200650"/>
          <p14:tracePt t="140623" x="2870200" y="5200650"/>
          <p14:tracePt t="140640" x="2901950" y="5200650"/>
          <p14:tracePt t="140656" x="2946400" y="5200650"/>
          <p14:tracePt t="140673" x="3060700" y="5200650"/>
          <p14:tracePt t="140690" x="3130550" y="5200650"/>
          <p14:tracePt t="140706" x="3206750" y="5200650"/>
          <p14:tracePt t="140723" x="3289300" y="5200650"/>
          <p14:tracePt t="140740" x="3365500" y="5200650"/>
          <p14:tracePt t="140756" x="3429000" y="5200650"/>
          <p14:tracePt t="140773" x="3473450" y="5200650"/>
          <p14:tracePt t="140790" x="3479800" y="5200650"/>
          <p14:tracePt t="140806" x="3486150" y="5200650"/>
          <p14:tracePt t="140823" x="3492500" y="5200650"/>
          <p14:tracePt t="140839" x="3517900" y="5200650"/>
          <p14:tracePt t="140856" x="3536950" y="5200650"/>
          <p14:tracePt t="140873" x="3562350" y="5200650"/>
          <p14:tracePt t="140890" x="3587750" y="5194300"/>
          <p14:tracePt t="140907" x="3600450" y="5194300"/>
          <p14:tracePt t="140923" x="3606800" y="5194300"/>
          <p14:tracePt t="141193" x="3600450" y="5194300"/>
          <p14:tracePt t="141202" x="3594100" y="5194300"/>
          <p14:tracePt t="141210" x="3587750" y="5194300"/>
          <p14:tracePt t="141217" x="3581400" y="5194300"/>
          <p14:tracePt t="141225" x="3562350" y="5194300"/>
          <p14:tracePt t="141239" x="3549650" y="5194300"/>
          <p14:tracePt t="141255" x="3530600" y="5194300"/>
          <p14:tracePt t="141272" x="3511550" y="5194300"/>
          <p14:tracePt t="141272" x="3505200" y="5194300"/>
          <p14:tracePt t="141289" x="3486150" y="5194300"/>
          <p14:tracePt t="141345" x="3479800" y="5194300"/>
          <p14:tracePt t="141353" x="3454400" y="5194300"/>
          <p14:tracePt t="141359" x="3403600" y="5194300"/>
          <p14:tracePt t="141372" x="3346450" y="5194300"/>
          <p14:tracePt t="141388" x="3257550" y="5194300"/>
          <p14:tracePt t="141406" x="3181350" y="5194300"/>
          <p14:tracePt t="141423" x="3136900" y="5194300"/>
          <p14:tracePt t="141440" x="3098800" y="5194300"/>
          <p14:tracePt t="141456" x="3060700" y="5194300"/>
          <p14:tracePt t="141473" x="3016250" y="5194300"/>
          <p14:tracePt t="141490" x="2990850" y="5194300"/>
          <p14:tracePt t="141506" x="2971800" y="5194300"/>
          <p14:tracePt t="141523" x="2946400" y="5194300"/>
          <p14:tracePt t="141540" x="2921000" y="5194300"/>
          <p14:tracePt t="141556" x="2908300" y="5194300"/>
          <p14:tracePt t="141573" x="2889250" y="5194300"/>
          <p14:tracePt t="141609" x="2876550" y="5194300"/>
          <p14:tracePt t="141649" x="2870200" y="5194300"/>
          <p14:tracePt t="141673" x="2863850" y="5194300"/>
          <p14:tracePt t="141681" x="2857500" y="5194300"/>
          <p14:tracePt t="141706" x="2844800" y="5194300"/>
          <p14:tracePt t="141713" x="2838450" y="5194300"/>
          <p14:tracePt t="141722" x="2832100" y="5200650"/>
          <p14:tracePt t="141732" x="2825750" y="5200650"/>
          <p14:tracePt t="141922" x="2832100" y="5200650"/>
          <p14:tracePt t="141932" x="2851150" y="5200650"/>
          <p14:tracePt t="141932" x="2876550" y="5200650"/>
          <p14:tracePt t="141940" x="2959100" y="5200650"/>
          <p14:tracePt t="141956" x="3003550" y="5200650"/>
          <p14:tracePt t="141973" x="3022600" y="5200650"/>
          <p14:tracePt t="141989" x="3086100" y="5207000"/>
          <p14:tracePt t="142006" x="3143250" y="5207000"/>
          <p14:tracePt t="142023" x="3219450" y="5207000"/>
          <p14:tracePt t="142039" x="3295650" y="5213350"/>
          <p14:tracePt t="142056" x="3365500" y="5219700"/>
          <p14:tracePt t="142073" x="3498850" y="5219700"/>
          <p14:tracePt t="142090" x="3587750" y="5219700"/>
          <p14:tracePt t="142106" x="3663950" y="5219700"/>
          <p14:tracePt t="142123" x="3695700" y="5219700"/>
          <p14:tracePt t="142140" x="3702050" y="5219700"/>
          <p14:tracePt t="142156" x="3727450" y="5219700"/>
          <p14:tracePt t="142173" x="3740150" y="5219700"/>
          <p14:tracePt t="142210" x="3746500" y="5219700"/>
          <p14:tracePt t="142210" x="3752850" y="5219700"/>
          <p14:tracePt t="142242" x="3759200" y="5219700"/>
          <p14:tracePt t="142242" x="3765550" y="5219700"/>
          <p14:tracePt t="142281" x="3771900" y="5219700"/>
          <p14:tracePt t="142401" x="3759200" y="5219700"/>
          <p14:tracePt t="142409" x="3746500" y="5219700"/>
          <p14:tracePt t="142415" x="3740150" y="5219700"/>
          <p14:tracePt t="142423" x="3714750" y="5219700"/>
          <p14:tracePt t="142439" x="3670300" y="5219700"/>
          <p14:tracePt t="142456" x="3657600" y="5219700"/>
          <p14:tracePt t="142473" x="3530600" y="5219700"/>
          <p14:tracePt t="142490" x="3422650" y="5219700"/>
          <p14:tracePt t="142506" x="3333750" y="5219700"/>
          <p14:tracePt t="142523" x="3238500" y="5219700"/>
          <p14:tracePt t="142539" x="3117850" y="5219700"/>
          <p14:tracePt t="142557" x="3028950" y="5219700"/>
          <p14:tracePt t="142573" x="3022600" y="5219700"/>
          <p14:tracePt t="142590" x="2978150" y="5213350"/>
          <p14:tracePt t="142606" x="2946400" y="5213350"/>
          <p14:tracePt t="142623" x="2921000" y="5213350"/>
          <p14:tracePt t="142639" x="2889250" y="5213350"/>
          <p14:tracePt t="142657" x="2851150" y="5213350"/>
          <p14:tracePt t="142673" x="2819400" y="5213350"/>
          <p14:tracePt t="142691" x="2800350" y="5213350"/>
          <p14:tracePt t="142706" x="2794000" y="5213350"/>
          <p14:tracePt t="142889" x="2800350" y="5213350"/>
          <p14:tracePt t="142897" x="2813050" y="5213350"/>
          <p14:tracePt t="142905" x="2844800" y="5213350"/>
          <p14:tracePt t="142915" x="2863850" y="5213350"/>
          <p14:tracePt t="142923" x="2901950" y="5213350"/>
          <p14:tracePt t="142939" x="2914650" y="5213350"/>
          <p14:tracePt t="142956" x="2965450" y="5213350"/>
          <p14:tracePt t="142973" x="2990850" y="5213350"/>
          <p14:tracePt t="142990" x="3022600" y="5213350"/>
          <p14:tracePt t="143006" x="3092450" y="5213350"/>
          <p14:tracePt t="143023" x="3168650" y="5213350"/>
          <p14:tracePt t="143040" x="3251200" y="5213350"/>
          <p14:tracePt t="143056" x="3321050" y="5213350"/>
          <p14:tracePt t="143073" x="3403600" y="5213350"/>
          <p14:tracePt t="143091" x="3448050" y="5213350"/>
          <p14:tracePt t="143106" x="3498850" y="5213350"/>
          <p14:tracePt t="143123" x="3530600" y="5213350"/>
          <p14:tracePt t="143139" x="3556000" y="5213350"/>
          <p14:tracePt t="143156" x="3575050" y="5213350"/>
          <p14:tracePt t="143173" x="3587750" y="5213350"/>
          <p14:tracePt t="143189" x="3594100" y="5213350"/>
          <p14:tracePt t="143206" x="3600450" y="5213350"/>
          <p14:tracePt t="143522" x="3594100" y="5213350"/>
          <p14:tracePt t="143530" x="3587750" y="5213350"/>
          <p14:tracePt t="143538" x="3568700" y="5213350"/>
          <p14:tracePt t="143556" x="3556000" y="5213350"/>
          <p14:tracePt t="143557" x="3530600" y="5213350"/>
          <p14:tracePt t="143573" x="3498850" y="5213350"/>
          <p14:tracePt t="143589" x="3441700" y="5213350"/>
          <p14:tracePt t="143606" x="3371850" y="5213350"/>
          <p14:tracePt t="143622" x="3295650" y="5213350"/>
          <p14:tracePt t="143639" x="3244850" y="5213350"/>
          <p14:tracePt t="143656" x="3175000" y="5213350"/>
          <p14:tracePt t="143656" x="3130550" y="5213350"/>
          <p14:tracePt t="143674" x="3054350" y="5213350"/>
          <p14:tracePt t="143690" x="3016250" y="5213350"/>
          <p14:tracePt t="143706" x="3009900" y="5213350"/>
          <p14:tracePt t="143723" x="2978150" y="5207000"/>
          <p14:tracePt t="143740" x="2952750" y="5207000"/>
          <p14:tracePt t="143756" x="2927350" y="5207000"/>
          <p14:tracePt t="143773" x="2914650" y="5207000"/>
          <p14:tracePt t="143789" x="2901950" y="5207000"/>
          <p14:tracePt t="143806" x="2895600" y="5207000"/>
          <p14:tracePt t="143993" x="2901950" y="5207000"/>
          <p14:tracePt t="143995" x="2921000" y="5207000"/>
          <p14:tracePt t="144009" x="2940050" y="5207000"/>
          <p14:tracePt t="144010" x="2959100" y="5207000"/>
          <p14:tracePt t="144022" x="3003550" y="5207000"/>
          <p14:tracePt t="144039" x="3016250" y="5207000"/>
          <p14:tracePt t="144056" x="3022600" y="5207000"/>
          <p14:tracePt t="144073" x="3073400" y="5207000"/>
          <p14:tracePt t="144090" x="3124200" y="5207000"/>
          <p14:tracePt t="144106" x="3155950" y="5207000"/>
          <p14:tracePt t="144123" x="3181350" y="5207000"/>
          <p14:tracePt t="144140" x="3200400" y="5207000"/>
          <p14:tracePt t="144156" x="3219450" y="5207000"/>
          <p14:tracePt t="144173" x="3232150" y="5207000"/>
          <p14:tracePt t="144189" x="3244850" y="5207000"/>
          <p14:tracePt t="144206" x="3251200" y="5207000"/>
          <p14:tracePt t="144223" x="3263900" y="5207000"/>
          <p14:tracePt t="144240" x="3276600" y="5207000"/>
          <p14:tracePt t="144256" x="3282950" y="5207000"/>
          <p14:tracePt t="144273" x="3295650" y="5207000"/>
          <p14:tracePt t="145689" x="3302000" y="5207000"/>
          <p14:tracePt t="145690" x="3327400" y="5207000"/>
          <p14:tracePt t="145706" x="3352800" y="5207000"/>
          <p14:tracePt t="145713" x="3435350" y="5207000"/>
          <p14:tracePt t="145724" x="3498850" y="5207000"/>
          <p14:tracePt t="145741" x="3536950" y="5207000"/>
          <p14:tracePt t="145801" x="3543300" y="5207000"/>
          <p14:tracePt t="145834" x="3549650" y="5207000"/>
          <p14:tracePt t="145847" x="3556000" y="5207000"/>
          <p14:tracePt t="145848" x="3562350" y="5207000"/>
          <p14:tracePt t="145856" x="3575050" y="5207000"/>
          <p14:tracePt t="145872" x="3613150" y="5207000"/>
          <p14:tracePt t="145890" x="3644900" y="5207000"/>
          <p14:tracePt t="145906" x="3676650" y="5207000"/>
          <p14:tracePt t="145923" x="3702050" y="5207000"/>
          <p14:tracePt t="145939" x="3714750" y="5207000"/>
          <p14:tracePt t="145955" x="3733800" y="5207000"/>
          <p14:tracePt t="145972" x="3740150" y="5207000"/>
          <p14:tracePt t="145989" x="3746500" y="5207000"/>
          <p14:tracePt t="146201" x="3752850" y="5200650"/>
          <p14:tracePt t="146209" x="3733800" y="5200650"/>
          <p14:tracePt t="146223" x="3714750" y="5200650"/>
          <p14:tracePt t="146224" x="3638550" y="5200650"/>
          <p14:tracePt t="146240" x="3517900" y="5200650"/>
          <p14:tracePt t="146256" x="3441700" y="5200650"/>
          <p14:tracePt t="146272" x="3327400" y="5200650"/>
          <p14:tracePt t="146290" x="3251200" y="5200650"/>
          <p14:tracePt t="146306" x="3162300" y="5200650"/>
          <p14:tracePt t="146323" x="3149600" y="5200650"/>
          <p14:tracePt t="146339" x="3136900" y="5200650"/>
          <p14:tracePt t="146357" x="3079750" y="5207000"/>
          <p14:tracePt t="146372" x="3003550" y="5207000"/>
          <p14:tracePt t="146389" x="2946400" y="5213350"/>
          <p14:tracePt t="146433" x="2933700" y="5213350"/>
          <p14:tracePt t="146441" x="2914650" y="5213350"/>
          <p14:tracePt t="146456" x="2901950" y="5213350"/>
          <p14:tracePt t="146456" x="2876550" y="5213350"/>
          <p14:tracePt t="146473" x="2838450" y="5213350"/>
          <p14:tracePt t="146490" x="2819400" y="5213350"/>
          <p14:tracePt t="146506" x="2800350" y="5213350"/>
          <p14:tracePt t="146523" x="2774950" y="5213350"/>
          <p14:tracePt t="146539" x="2736850" y="5213350"/>
          <p14:tracePt t="146556" x="2698750" y="5213350"/>
          <p14:tracePt t="146572" x="2654300" y="5213350"/>
          <p14:tracePt t="146589" x="2616200" y="5213350"/>
          <p14:tracePt t="146606" x="2565400" y="5213350"/>
          <p14:tracePt t="146622" x="2495550" y="5213350"/>
          <p14:tracePt t="146639" x="2425700" y="5213350"/>
          <p14:tracePt t="146656" x="2393950" y="5213350"/>
          <p14:tracePt t="146672" x="2343150" y="5213350"/>
          <p14:tracePt t="146689" x="2305050" y="5213350"/>
          <p14:tracePt t="146707" x="2216150" y="5213350"/>
          <p14:tracePt t="146722" x="2108200" y="5213350"/>
          <p14:tracePt t="146740" x="1993900" y="5213350"/>
          <p14:tracePt t="146756" x="1892300" y="5213350"/>
          <p14:tracePt t="146773" x="1803400" y="5213350"/>
          <p14:tracePt t="146789" x="1720850" y="5213350"/>
          <p14:tracePt t="146806" x="1651000" y="5213350"/>
          <p14:tracePt t="146822" x="1574800" y="5213350"/>
          <p14:tracePt t="146839" x="1549400" y="5213350"/>
          <p14:tracePt t="146897" x="1530350" y="5213350"/>
          <p14:tracePt t="146904" x="1511300" y="5213350"/>
          <p14:tracePt t="146923" x="1504950" y="5213350"/>
          <p14:tracePt t="147073" x="1511300" y="5213350"/>
          <p14:tracePt t="147081" x="1543050" y="5213350"/>
          <p14:tracePt t="147129" x="1606550" y="5219700"/>
          <p14:tracePt t="147137" x="1739900" y="5238750"/>
          <p14:tracePt t="147145" x="1936750" y="5238750"/>
          <p14:tracePt t="147161" x="2032000" y="5245100"/>
          <p14:tracePt t="147172" x="2260600" y="5251450"/>
          <p14:tracePt t="147173" x="2463800" y="5257800"/>
          <p14:tracePt t="147189" x="2743200" y="5264150"/>
          <p14:tracePt t="147206" x="2876550" y="5276850"/>
          <p14:tracePt t="147222" x="2895600" y="5276850"/>
          <p14:tracePt t="147240" x="3048000" y="5283200"/>
          <p14:tracePt t="147256" x="3073400" y="5283200"/>
          <p14:tracePt t="147273" x="3117850" y="5289550"/>
          <p14:tracePt t="147289" x="3149600" y="5289550"/>
          <p14:tracePt t="147306" x="3175000" y="5295900"/>
          <p14:tracePt t="147322" x="3200400" y="5295900"/>
          <p14:tracePt t="147339" x="3225800" y="5295900"/>
          <p14:tracePt t="147356" x="3257550" y="5302250"/>
          <p14:tracePt t="147373" x="3282950" y="5302250"/>
          <p14:tracePt t="147389" x="3295650" y="5302250"/>
          <p14:tracePt t="147406" x="3302000" y="5302250"/>
          <p14:tracePt t="147538" x="3276600" y="5302250"/>
          <p14:tracePt t="147545" x="3232150" y="5302250"/>
          <p14:tracePt t="147553" x="3162300" y="5302250"/>
          <p14:tracePt t="147561" x="2997200" y="5302250"/>
          <p14:tracePt t="147572" x="2921000" y="5302250"/>
          <p14:tracePt t="147589" x="2717800" y="5308600"/>
          <p14:tracePt t="147606" x="2667000" y="5308600"/>
          <p14:tracePt t="147622" x="2425700" y="5308600"/>
          <p14:tracePt t="147639" x="2343150" y="5308600"/>
          <p14:tracePt t="147656" x="2152650" y="5308600"/>
          <p14:tracePt t="147673" x="1911350" y="5308600"/>
          <p14:tracePt t="147690" x="1797050" y="5308600"/>
          <p14:tracePt t="147706" x="1695450" y="5308600"/>
          <p14:tracePt t="147722" x="1651000" y="5308600"/>
          <p14:tracePt t="147739" x="1581150" y="5314950"/>
          <p14:tracePt t="147756" x="1536700" y="5314950"/>
          <p14:tracePt t="147801" x="1530350" y="5314950"/>
          <p14:tracePt t="147945" x="1549400" y="5314950"/>
          <p14:tracePt t="147953" x="1600200" y="5314950"/>
          <p14:tracePt t="147972" x="1784350" y="5314950"/>
          <p14:tracePt t="147973" x="1911350" y="5314950"/>
          <p14:tracePt t="147989" x="2127250" y="5314950"/>
          <p14:tracePt t="148006" x="2432050" y="5314950"/>
          <p14:tracePt t="148022" x="2489200" y="5314950"/>
          <p14:tracePt t="148039" x="2730500" y="5314950"/>
          <p14:tracePt t="148056" x="2768600" y="5314950"/>
          <p14:tracePt t="148073" x="2819400" y="5314950"/>
          <p14:tracePt t="148089" x="2895600" y="5314950"/>
          <p14:tracePt t="148106" x="2959100" y="5314950"/>
          <p14:tracePt t="148122" x="3009900" y="5314950"/>
          <p14:tracePt t="148169" x="3022600" y="5314950"/>
          <p14:tracePt t="148793" x="3016250" y="5314950"/>
          <p14:tracePt t="148801" x="2997200" y="5314950"/>
          <p14:tracePt t="148809" x="2959100" y="5302250"/>
          <p14:tracePt t="148823" x="2870200" y="5289550"/>
          <p14:tracePt t="148840" x="2736850" y="5276850"/>
          <p14:tracePt t="148840" x="2654300" y="5264150"/>
          <p14:tracePt t="148858" x="2609850" y="5251450"/>
          <p14:tracePt t="148872" x="2311400" y="5232400"/>
          <p14:tracePt t="148890" x="2133600" y="5213350"/>
          <p14:tracePt t="148906" x="2063750" y="5213350"/>
          <p14:tracePt t="148923" x="1930400" y="5213350"/>
          <p14:tracePt t="148939" x="1809750" y="5213350"/>
          <p14:tracePt t="148956" x="1695450" y="5213350"/>
          <p14:tracePt t="148972" x="1581150" y="5213350"/>
          <p14:tracePt t="148989" x="1485900" y="5213350"/>
          <p14:tracePt t="149006" x="1409700" y="5226050"/>
          <p14:tracePt t="149023" x="1365250" y="5232400"/>
          <p14:tracePt t="149038" x="1352550" y="5232400"/>
          <p14:tracePt t="149055" x="1352550" y="5238750"/>
          <p14:tracePt t="149449" x="1384300" y="5245100"/>
          <p14:tracePt t="149458" x="1422400" y="5251450"/>
          <p14:tracePt t="149465" x="1435100" y="5251450"/>
          <p14:tracePt t="149474" x="1504950" y="5257800"/>
          <p14:tracePt t="149478" x="1549400" y="5257800"/>
          <p14:tracePt t="149489" x="1758950" y="5257800"/>
          <p14:tracePt t="149506" x="2006600" y="5257800"/>
          <p14:tracePt t="149523" x="2082800" y="5257800"/>
          <p14:tracePt t="149539" x="2273300" y="5257800"/>
          <p14:tracePt t="149556" x="2343150" y="5257800"/>
          <p14:tracePt t="149572" x="2374900" y="5257800"/>
          <p14:tracePt t="149589" x="2444750" y="5257800"/>
          <p14:tracePt t="149606" x="2501900" y="5257800"/>
          <p14:tracePt t="149623" x="2533650" y="5257800"/>
          <p14:tracePt t="149639" x="2552700" y="5257800"/>
          <p14:tracePt t="149656" x="2584450" y="5257800"/>
          <p14:tracePt t="149672" x="2616200" y="5257800"/>
          <p14:tracePt t="149690" x="2641600" y="5257800"/>
          <p14:tracePt t="149705" x="2660650" y="5257800"/>
          <p14:tracePt t="149722" x="2667000" y="5257800"/>
          <p14:tracePt t="149739" x="2679700" y="5257800"/>
          <p14:tracePt t="150336" x="0" y="0"/>
        </p14:tracePtLst>
        <p14:tracePtLst>
          <p14:tracePt t="156510" x="5295900" y="5918200"/>
          <p14:tracePt t="156906" x="5308600" y="5918200"/>
          <p14:tracePt t="156907" x="5340350" y="5924550"/>
          <p14:tracePt t="156915" x="5467350" y="5943600"/>
          <p14:tracePt t="156930" x="5549900" y="5962650"/>
          <p14:tracePt t="156941" x="5638800" y="5969000"/>
          <p14:tracePt t="156957" x="5740400" y="5981700"/>
          <p14:tracePt t="156974" x="5791200" y="5988050"/>
          <p14:tracePt t="156990" x="5810250" y="5988050"/>
          <p14:tracePt t="157274" x="5791200" y="5988050"/>
          <p14:tracePt t="157282" x="5765800" y="5988050"/>
          <p14:tracePt t="157283" x="5740400" y="5988050"/>
          <p14:tracePt t="157290" x="5695950" y="5988050"/>
          <p14:tracePt t="157306" x="5651500" y="5988050"/>
          <p14:tracePt t="157323" x="5613400" y="5988050"/>
          <p14:tracePt t="157340" x="5568950" y="5988050"/>
          <p14:tracePt t="157356" x="5543550" y="5988050"/>
          <p14:tracePt t="157373" x="5524500" y="5988050"/>
          <p14:tracePt t="157390" x="5505450" y="5988050"/>
          <p14:tracePt t="157407" x="5486400" y="5988050"/>
          <p14:tracePt t="157423" x="5467350" y="5988050"/>
          <p14:tracePt t="157440" x="5448300" y="5988050"/>
          <p14:tracePt t="157456" x="5435600" y="5988050"/>
          <p14:tracePt t="157473" x="5403850" y="5988050"/>
          <p14:tracePt t="157490" x="5384800" y="5988050"/>
          <p14:tracePt t="157506" x="5372100" y="5988050"/>
          <p14:tracePt t="157524" x="5365750" y="5988050"/>
          <p14:tracePt t="157540" x="5359400" y="5988050"/>
          <p14:tracePt t="157578" x="5353050" y="5988050"/>
          <p14:tracePt t="157602" x="5346700" y="5988050"/>
          <p14:tracePt t="157618" x="5340350" y="5988050"/>
          <p14:tracePt t="157631" x="5334000" y="5988050"/>
          <p14:tracePt t="157754" x="5340350" y="5988050"/>
          <p14:tracePt t="157762" x="5359400" y="5994400"/>
          <p14:tracePt t="157766" x="5372100" y="5994400"/>
          <p14:tracePt t="157773" x="5416550" y="6007100"/>
          <p14:tracePt t="157789" x="5492750" y="6019800"/>
          <p14:tracePt t="157806" x="5556250" y="6026150"/>
          <p14:tracePt t="157823" x="5600700" y="6026150"/>
          <p14:tracePt t="157840" x="5626100" y="6032500"/>
          <p14:tracePt t="157856" x="5632450" y="6032500"/>
          <p14:tracePt t="158066" x="5626100" y="6032500"/>
          <p14:tracePt t="158074" x="5613400" y="6032500"/>
          <p14:tracePt t="158082" x="5594350" y="6032500"/>
          <p14:tracePt t="158089" x="5549900" y="6032500"/>
          <p14:tracePt t="158106" x="5530850" y="6032500"/>
          <p14:tracePt t="158107" x="5480050" y="6032500"/>
          <p14:tracePt t="158123" x="5429250" y="6032500"/>
          <p14:tracePt t="158139" x="5391150" y="6032500"/>
          <p14:tracePt t="158156" x="5353050" y="6032500"/>
          <p14:tracePt t="158173" x="5340350" y="6032500"/>
          <p14:tracePt t="158189" x="5327650" y="6032500"/>
          <p14:tracePt t="158361" x="5340350" y="6032500"/>
          <p14:tracePt t="158370" x="5353050" y="6032500"/>
          <p14:tracePt t="158377" x="5372100" y="6032500"/>
          <p14:tracePt t="158385" x="5384800" y="6032500"/>
          <p14:tracePt t="158392" x="5403850" y="6032500"/>
          <p14:tracePt t="158406" x="5416550" y="6032500"/>
          <p14:tracePt t="158423" x="5448300" y="6032500"/>
          <p14:tracePt t="158440" x="5486400" y="6032500"/>
          <p14:tracePt t="158456" x="5518150" y="6032500"/>
          <p14:tracePt t="158456" x="5524500" y="6032500"/>
          <p14:tracePt t="158474" x="5537200" y="6026150"/>
          <p14:tracePt t="158618" x="5530850" y="6026150"/>
          <p14:tracePt t="158623" x="5511800" y="6026150"/>
          <p14:tracePt t="158640" x="5505450" y="6026150"/>
          <p14:tracePt t="158640" x="5467350" y="6026150"/>
          <p14:tracePt t="158640" x="5461000" y="6026150"/>
          <p14:tracePt t="158658" x="5454650" y="6026150"/>
          <p14:tracePt t="158905" x="5461000" y="6026150"/>
          <p14:tracePt t="158914" x="5467350" y="6026150"/>
          <p14:tracePt t="158993" x="5473700" y="6026150"/>
          <p14:tracePt t="159193" x="5467350" y="6026150"/>
          <p14:tracePt t="159201" x="5461000" y="6026150"/>
          <p14:tracePt t="159210" x="5454650" y="6026150"/>
          <p14:tracePt t="159642" x="5448300" y="6026150"/>
          <p14:tracePt t="159649" x="5435600" y="6026150"/>
          <p14:tracePt t="159657" x="5416550" y="6026150"/>
          <p14:tracePt t="159658" x="5391150" y="6026150"/>
          <p14:tracePt t="159674" x="5372100" y="6026150"/>
          <p14:tracePt t="159690" x="5365750" y="6026150"/>
          <p14:tracePt t="160122" x="5372100" y="6026150"/>
          <p14:tracePt t="160129" x="5391150" y="6026150"/>
          <p14:tracePt t="160138" x="5448300" y="6026150"/>
          <p14:tracePt t="160149" x="5486400" y="6026150"/>
          <p14:tracePt t="160157" x="5588000" y="6026150"/>
          <p14:tracePt t="160173" x="5600700" y="6026150"/>
          <p14:tracePt t="160189" x="5734050" y="6032500"/>
          <p14:tracePt t="160206" x="5892800" y="6045200"/>
          <p14:tracePt t="160223" x="5969000" y="6051550"/>
          <p14:tracePt t="160239" x="6102350" y="6064250"/>
          <p14:tracePt t="160256" x="6197600" y="6064250"/>
          <p14:tracePt t="160256" x="6242050" y="6064250"/>
          <p14:tracePt t="160274" x="6318250" y="6064250"/>
          <p14:tracePt t="160290" x="6394450" y="6064250"/>
          <p14:tracePt t="160307" x="6457950" y="6057900"/>
          <p14:tracePt t="160323" x="6502400" y="6051550"/>
          <p14:tracePt t="160340" x="6572250" y="6038850"/>
          <p14:tracePt t="160356" x="6648450" y="6026150"/>
          <p14:tracePt t="160373" x="6711950" y="6019800"/>
          <p14:tracePt t="160389" x="6756400" y="6013450"/>
          <p14:tracePt t="160405" x="6845300" y="6007100"/>
          <p14:tracePt t="160423" x="6940550" y="6007100"/>
          <p14:tracePt t="160440" x="7016750" y="6007100"/>
          <p14:tracePt t="160456" x="7105650" y="6007100"/>
          <p14:tracePt t="160456" x="7143750" y="6007100"/>
          <p14:tracePt t="160474" x="7188200" y="6007100"/>
          <p14:tracePt t="160490" x="7219950" y="6007100"/>
          <p14:tracePt t="160506" x="7239000" y="6007100"/>
          <p14:tracePt t="160523" x="7264400" y="6007100"/>
          <p14:tracePt t="160540" x="7283450" y="6007100"/>
          <p14:tracePt t="160557" x="7302500" y="6007100"/>
          <p14:tracePt t="160573" x="7327900" y="6007100"/>
          <p14:tracePt t="160589" x="7334250" y="6007100"/>
          <p14:tracePt t="160606" x="7353300" y="6007100"/>
          <p14:tracePt t="160623" x="7366000" y="6007100"/>
          <p14:tracePt t="160639" x="7385050" y="6007100"/>
          <p14:tracePt t="160656" x="7404100" y="6007100"/>
          <p14:tracePt t="160656" x="7410450" y="6007100"/>
          <p14:tracePt t="160674" x="7423150" y="6007100"/>
          <p14:tracePt t="160690" x="7435850" y="6007100"/>
          <p14:tracePt t="160706" x="7442200" y="6007100"/>
          <p14:tracePt t="160833" x="7442200" y="6000750"/>
          <p14:tracePt t="160873" x="7435850" y="6000750"/>
          <p14:tracePt t="160881" x="7416800" y="6000750"/>
          <p14:tracePt t="160889" x="7378700" y="6000750"/>
          <p14:tracePt t="160900" x="7353300" y="6000750"/>
          <p14:tracePt t="160906" x="7315200" y="6000750"/>
          <p14:tracePt t="160923" x="7289800" y="6000750"/>
          <p14:tracePt t="160940" x="7270750" y="6000750"/>
          <p14:tracePt t="160956" x="7258050" y="6000750"/>
          <p14:tracePt t="161154" x="7264400" y="6000750"/>
          <p14:tracePt t="161162" x="7277100" y="6000750"/>
          <p14:tracePt t="161165" x="7283450" y="6000750"/>
          <p14:tracePt t="161173" x="7315200" y="6000750"/>
          <p14:tracePt t="161189" x="7327900" y="6000750"/>
          <p14:tracePt t="161207" x="7346950" y="6000750"/>
          <p14:tracePt t="161223" x="7353300" y="6000750"/>
          <p14:tracePt t="161239" x="7359650" y="6000750"/>
          <p14:tracePt t="161674" x="7327900" y="6000750"/>
          <p14:tracePt t="161681" x="7277100" y="6000750"/>
          <p14:tracePt t="161690" x="7207250" y="6000750"/>
          <p14:tracePt t="161690" x="7099300" y="5988050"/>
          <p14:tracePt t="161707" x="6889750" y="5988050"/>
          <p14:tracePt t="161723" x="6673850" y="5975350"/>
          <p14:tracePt t="161739" x="6419850" y="5949950"/>
          <p14:tracePt t="161756" x="6064250" y="5911850"/>
          <p14:tracePt t="161772" x="5880100" y="5911850"/>
          <p14:tracePt t="161789" x="5721350" y="5911850"/>
          <p14:tracePt t="161806" x="5562600" y="5911850"/>
          <p14:tracePt t="161823" x="5410200" y="5911850"/>
          <p14:tracePt t="161839" x="5264150" y="5911850"/>
          <p14:tracePt t="161856" x="5130800" y="5911850"/>
          <p14:tracePt t="161873" x="4965700" y="5911850"/>
          <p14:tracePt t="161890" x="4895850" y="5911850"/>
          <p14:tracePt t="161906" x="4832350" y="5911850"/>
          <p14:tracePt t="161923" x="4787900" y="5911850"/>
          <p14:tracePt t="161939" x="4756150" y="5911850"/>
          <p14:tracePt t="161956" x="4718050" y="5911850"/>
          <p14:tracePt t="161972" x="4679950" y="5911850"/>
          <p14:tracePt t="161990" x="4654550" y="5911850"/>
          <p14:tracePt t="162006" x="4635500" y="5911850"/>
          <p14:tracePt t="162023" x="4629150" y="5911850"/>
          <p14:tracePt t="162321" x="4641850" y="5911850"/>
          <p14:tracePt t="162322" x="4660900" y="5918200"/>
          <p14:tracePt t="162340" x="4673600" y="5924550"/>
          <p14:tracePt t="162341" x="4718050" y="5937250"/>
          <p14:tracePt t="162356" x="4781550" y="5956300"/>
          <p14:tracePt t="162373" x="4845050" y="5962650"/>
          <p14:tracePt t="162390" x="4902200" y="5969000"/>
          <p14:tracePt t="162406" x="4953000" y="5975350"/>
          <p14:tracePt t="162422" x="4978400" y="5975350"/>
          <p14:tracePt t="162439" x="4991100" y="5975350"/>
          <p14:tracePt t="162642" x="4978400" y="5975350"/>
          <p14:tracePt t="162657" x="4972050" y="5975350"/>
          <p14:tracePt t="162665" x="4959350" y="5975350"/>
          <p14:tracePt t="162673" x="4940300" y="5975350"/>
          <p14:tracePt t="162681" x="4889500" y="5975350"/>
          <p14:tracePt t="162690" x="4838700" y="5975350"/>
          <p14:tracePt t="162706" x="4794250" y="5975350"/>
          <p14:tracePt t="162723" x="4762500" y="5975350"/>
          <p14:tracePt t="162739" x="4749800" y="5975350"/>
          <p14:tracePt t="162881" x="4756150" y="5975350"/>
          <p14:tracePt t="162889" x="4768850" y="5975350"/>
          <p14:tracePt t="162897" x="4775200" y="5975350"/>
          <p14:tracePt t="162914" x="4794250" y="5975350"/>
          <p14:tracePt t="162929" x="4800600" y="5975350"/>
          <p14:tracePt t="162939" x="4806950" y="5975350"/>
          <p14:tracePt t="162945" x="4813300" y="5975350"/>
          <p14:tracePt t="162985" x="4819650" y="5975350"/>
          <p14:tracePt t="163001" x="4826000" y="5975350"/>
          <p14:tracePt t="163017" x="4838700" y="5975350"/>
          <p14:tracePt t="163026" x="4851400" y="5975350"/>
          <p14:tracePt t="163033" x="4857750" y="5975350"/>
          <p14:tracePt t="163041" x="4889500" y="5975350"/>
          <p14:tracePt t="163056" x="4940300" y="5975350"/>
          <p14:tracePt t="163072" x="5003800" y="5975350"/>
          <p14:tracePt t="163090" x="5035550" y="5975350"/>
          <p14:tracePt t="163106" x="5054600" y="5975350"/>
          <p14:tracePt t="163123" x="5060950" y="5975350"/>
          <p14:tracePt t="163209" x="5073650" y="5975350"/>
          <p14:tracePt t="163217" x="5080000" y="5975350"/>
          <p14:tracePt t="163225" x="5092700" y="5975350"/>
          <p14:tracePt t="163233" x="5105400" y="5975350"/>
          <p14:tracePt t="163241" x="5130800" y="5975350"/>
          <p14:tracePt t="163256" x="5156200" y="5975350"/>
          <p14:tracePt t="163273" x="5187950" y="5975350"/>
          <p14:tracePt t="163290" x="5207000" y="5975350"/>
          <p14:tracePt t="163306" x="5226050" y="5975350"/>
          <p14:tracePt t="163323" x="5232400" y="5975350"/>
          <p14:tracePt t="163361" x="5238750" y="5975350"/>
          <p14:tracePt t="163385" x="5245100" y="5975350"/>
          <p14:tracePt t="163409" x="5251450" y="5975350"/>
          <p14:tracePt t="163449" x="5257800" y="5975350"/>
          <p14:tracePt t="163465" x="5264150" y="5975350"/>
          <p14:tracePt t="163473" x="5276850" y="5975350"/>
          <p14:tracePt t="163497" x="5283200" y="5975350"/>
          <p14:tracePt t="163505" x="5295900" y="5969000"/>
          <p14:tracePt t="163521" x="5302250" y="5969000"/>
          <p14:tracePt t="163521" x="5314950" y="5969000"/>
          <p14:tracePt t="163538" x="5327650" y="5969000"/>
          <p14:tracePt t="163577" x="5334000" y="5969000"/>
          <p14:tracePt t="163769" x="5340350" y="5969000"/>
          <p14:tracePt t="163771" x="5346700" y="5969000"/>
          <p14:tracePt t="163790" x="5365750" y="5969000"/>
          <p14:tracePt t="163806" x="5391150" y="5969000"/>
          <p14:tracePt t="163822" x="5416550" y="5969000"/>
          <p14:tracePt t="163841" x="5422900" y="5969000"/>
          <p14:tracePt t="164057" x="5429250" y="5969000"/>
          <p14:tracePt t="164065" x="5435600" y="5969000"/>
          <p14:tracePt t="164068" x="5448300" y="5969000"/>
          <p14:tracePt t="164073" x="5467350" y="5969000"/>
          <p14:tracePt t="164088" x="5530850" y="5981700"/>
          <p14:tracePt t="164106" x="5575300" y="5988050"/>
          <p14:tracePt t="164122" x="5600700" y="5994400"/>
          <p14:tracePt t="164139" x="5619750" y="5994400"/>
          <p14:tracePt t="164156" x="5651500" y="5994400"/>
          <p14:tracePt t="164173" x="5670550" y="6000750"/>
          <p14:tracePt t="164189" x="5689600" y="6000750"/>
          <p14:tracePt t="164206" x="5708650" y="6000750"/>
          <p14:tracePt t="164222" x="5727700" y="6000750"/>
          <p14:tracePt t="164239" x="5746750" y="6000750"/>
          <p14:tracePt t="164256" x="5759450" y="6000750"/>
          <p14:tracePt t="164256" x="5772150" y="6000750"/>
          <p14:tracePt t="164274" x="5803900" y="6000750"/>
          <p14:tracePt t="164289" x="5829300" y="6000750"/>
          <p14:tracePt t="164306" x="5848350" y="6000750"/>
          <p14:tracePt t="164322" x="5861050" y="6000750"/>
          <p14:tracePt t="164339" x="5867400" y="6000750"/>
          <p14:tracePt t="164355" x="5886450" y="6000750"/>
          <p14:tracePt t="164373" x="5924550" y="6000750"/>
          <p14:tracePt t="164389" x="5949950" y="6000750"/>
          <p14:tracePt t="164406" x="5981700" y="6000750"/>
          <p14:tracePt t="164422" x="6013450" y="6000750"/>
          <p14:tracePt t="164439" x="6038850" y="6000750"/>
          <p14:tracePt t="164455" x="6045200" y="6000750"/>
          <p14:tracePt t="164471" x="6051550" y="6000750"/>
          <p14:tracePt t="164641" x="6045200" y="6000750"/>
          <p14:tracePt t="164649" x="6007100" y="6000750"/>
          <p14:tracePt t="164657" x="5924550" y="6000750"/>
          <p14:tracePt t="164673" x="5861050" y="6000750"/>
          <p14:tracePt t="164674" x="5746750" y="6000750"/>
          <p14:tracePt t="164689" x="5619750" y="6000750"/>
          <p14:tracePt t="164706" x="5505450" y="6000750"/>
          <p14:tracePt t="164722" x="5435600" y="6000750"/>
          <p14:tracePt t="164738" x="5397500" y="6000750"/>
          <p14:tracePt t="164755" x="5372100" y="6000750"/>
          <p14:tracePt t="164771" x="5353050" y="6000750"/>
          <p14:tracePt t="164788" x="5327650" y="6000750"/>
          <p14:tracePt t="164805" x="5289550" y="6000750"/>
          <p14:tracePt t="164821" x="5257800" y="6000750"/>
          <p14:tracePt t="164838" x="5219700" y="6000750"/>
          <p14:tracePt t="164854" x="5175250" y="6000750"/>
          <p14:tracePt t="164871" x="5111750" y="6000750"/>
          <p14:tracePt t="164888" x="5035550" y="6000750"/>
          <p14:tracePt t="164905" x="5003800" y="6000750"/>
          <p14:tracePt t="164921" x="4972050" y="6000750"/>
          <p14:tracePt t="164939" x="4927600" y="6000750"/>
          <p14:tracePt t="164956" x="4889500" y="6000750"/>
          <p14:tracePt t="164972" x="4870450" y="6000750"/>
          <p14:tracePt t="164989" x="4864100" y="6000750"/>
          <p14:tracePt t="165121" x="4870450" y="6000750"/>
          <p14:tracePt t="165131" x="4876800" y="6000750"/>
          <p14:tracePt t="165132" x="4883150" y="6000750"/>
          <p14:tracePt t="165138" x="4902200" y="6000750"/>
          <p14:tracePt t="165155" x="4927600" y="6000750"/>
          <p14:tracePt t="165171" x="4953000" y="5994400"/>
          <p14:tracePt t="165188" x="4991100" y="5994400"/>
          <p14:tracePt t="165205" x="5041900" y="5994400"/>
          <p14:tracePt t="165221" x="5111750" y="5994400"/>
          <p14:tracePt t="165239" x="5194300" y="5994400"/>
          <p14:tracePt t="165256" x="5264150" y="5994400"/>
          <p14:tracePt t="165272" x="5353050" y="5994400"/>
          <p14:tracePt t="165291" x="5397500" y="5994400"/>
          <p14:tracePt t="165306" x="5435600" y="5994400"/>
          <p14:tracePt t="165323" x="5492750" y="5988050"/>
          <p14:tracePt t="165339" x="5511800" y="5988050"/>
          <p14:tracePt t="165355" x="5518150" y="5988050"/>
          <p14:tracePt t="165371" x="5530850" y="5988050"/>
          <p14:tracePt t="165545" x="5543550" y="5988050"/>
          <p14:tracePt t="165553" x="5556250" y="5988050"/>
          <p14:tracePt t="165556" x="5600700" y="5988050"/>
          <p14:tracePt t="165572" x="5683250" y="5988050"/>
          <p14:tracePt t="165589" x="5797550" y="6000750"/>
          <p14:tracePt t="165605" x="5975350" y="6026150"/>
          <p14:tracePt t="165622" x="6178550" y="6057900"/>
          <p14:tracePt t="165638" x="6362700" y="6076950"/>
          <p14:tracePt t="165655" x="6521450" y="6108700"/>
          <p14:tracePt t="165671" x="6623050" y="6121400"/>
          <p14:tracePt t="165688" x="6686550" y="6127750"/>
          <p14:tracePt t="165705" x="6743700" y="6127750"/>
          <p14:tracePt t="165722" x="6769100" y="6127750"/>
          <p14:tracePt t="165738" x="6902450" y="6121400"/>
          <p14:tracePt t="165756" x="7131050" y="6096000"/>
          <p14:tracePt t="165772" x="7315200" y="6070600"/>
          <p14:tracePt t="165789" x="7473950" y="6051550"/>
          <p14:tracePt t="165806" x="7562850" y="6032500"/>
          <p14:tracePt t="165823" x="7600950" y="6026150"/>
          <p14:tracePt t="165937" x="7607300" y="6026150"/>
          <p14:tracePt t="165984" x="7594600" y="6019800"/>
          <p14:tracePt t="165992" x="7575550" y="6019800"/>
          <p14:tracePt t="166000" x="7543800" y="6013450"/>
          <p14:tracePt t="166021" x="7461250" y="6013450"/>
          <p14:tracePt t="166021" x="7359650" y="6013450"/>
          <p14:tracePt t="166038" x="7226300" y="6013450"/>
          <p14:tracePt t="166055" x="7105650" y="6013450"/>
          <p14:tracePt t="166071" x="6953250" y="6013450"/>
          <p14:tracePt t="166090" x="6864350" y="6013450"/>
          <p14:tracePt t="166106" x="6794500" y="6013450"/>
          <p14:tracePt t="166123" x="6737350" y="6013450"/>
          <p14:tracePt t="166138" x="6718300" y="6013450"/>
          <p14:tracePt t="166155" x="6699250" y="6013450"/>
          <p14:tracePt t="166171" x="6686550" y="6013450"/>
          <p14:tracePt t="166188" x="6673850" y="6013450"/>
          <p14:tracePt t="166204" x="6667500" y="6013450"/>
          <p14:tracePt t="166221" x="6661150" y="6013450"/>
          <p14:tracePt t="166238" x="6654800" y="6013450"/>
          <p14:tracePt t="166409" x="6661150" y="6013450"/>
          <p14:tracePt t="166417" x="6692900" y="6013450"/>
          <p14:tracePt t="166425" x="6718300" y="6013450"/>
          <p14:tracePt t="166433" x="6743700" y="6013450"/>
          <p14:tracePt t="166441" x="6807200" y="6013450"/>
          <p14:tracePt t="166456" x="6870700" y="6013450"/>
          <p14:tracePt t="166472" x="6959600" y="6007100"/>
          <p14:tracePt t="166489" x="7004050" y="6007100"/>
          <p14:tracePt t="166505" x="7054850" y="6007100"/>
          <p14:tracePt t="166521" x="7092950" y="6007100"/>
          <p14:tracePt t="166538" x="7131050" y="6007100"/>
          <p14:tracePt t="166554" x="7143750" y="6007100"/>
          <p14:tracePt t="166571" x="7156450" y="6007100"/>
          <p14:tracePt t="166588" x="7162800" y="6007100"/>
          <p14:tracePt t="166604" x="7175500" y="6007100"/>
          <p14:tracePt t="166621" x="7181850" y="6007100"/>
          <p14:tracePt t="166638" x="7188200" y="6007100"/>
          <p14:tracePt t="166656" x="7200900" y="6007100"/>
          <p14:tracePt t="166674" x="7213600" y="6007100"/>
          <p14:tracePt t="166689" x="7226300" y="6000750"/>
          <p14:tracePt t="166706" x="7245350" y="6000750"/>
          <p14:tracePt t="166761" x="7251700" y="6000750"/>
          <p14:tracePt t="166769" x="7258050" y="6000750"/>
          <p14:tracePt t="166777" x="7264400" y="6000750"/>
          <p14:tracePt t="166800" x="7270750" y="6000750"/>
          <p14:tracePt t="166808" x="7277100" y="6000750"/>
          <p14:tracePt t="166832" x="7283450" y="5994400"/>
          <p14:tracePt t="166847" x="7289800" y="5994400"/>
          <p14:tracePt t="166847" x="7296150" y="5994400"/>
          <p14:tracePt t="166854" x="7321550" y="5994400"/>
          <p14:tracePt t="166871" x="7327900" y="5994400"/>
          <p14:tracePt t="166888" x="7353300" y="5994400"/>
          <p14:tracePt t="166905" x="7372350" y="5994400"/>
          <p14:tracePt t="166922" x="7385050" y="5994400"/>
          <p14:tracePt t="166939" x="7391400" y="5994400"/>
          <p14:tracePt t="166955" x="7404100" y="5994400"/>
          <p14:tracePt t="166973" x="7410450" y="5994400"/>
          <p14:tracePt t="166989" x="7429500" y="5994400"/>
          <p14:tracePt t="167006" x="7448550" y="5994400"/>
          <p14:tracePt t="167022" x="7473950" y="5994400"/>
          <p14:tracePt t="167039" x="7499350" y="5994400"/>
          <p14:tracePt t="167055" x="7524750" y="5994400"/>
          <p14:tracePt t="167089" x="7550150" y="5994400"/>
          <p14:tracePt t="167089" x="7594600" y="5994400"/>
          <p14:tracePt t="167105" x="7639050" y="5994400"/>
          <p14:tracePt t="167121" x="7689850" y="5994400"/>
          <p14:tracePt t="167138" x="7727950" y="5994400"/>
          <p14:tracePt t="167154" x="7753350" y="5994400"/>
          <p14:tracePt t="167171" x="7778750" y="5994400"/>
          <p14:tracePt t="167188" x="7791450" y="5994400"/>
          <p14:tracePt t="167205" x="7797800" y="5994400"/>
          <p14:tracePt t="167329" x="7772400" y="5994400"/>
          <p14:tracePt t="167338" x="7734300" y="6000750"/>
          <p14:tracePt t="167339" x="7607300" y="6013450"/>
          <p14:tracePt t="167356" x="7454900" y="6026150"/>
          <p14:tracePt t="167372" x="7308850" y="6038850"/>
          <p14:tracePt t="167388" x="7137400" y="6038850"/>
          <p14:tracePt t="167405" x="7035800" y="6038850"/>
          <p14:tracePt t="167421" x="6946900" y="6038850"/>
          <p14:tracePt t="167438" x="6927850" y="6038850"/>
          <p14:tracePt t="167454" x="6908800" y="6038850"/>
          <p14:tracePt t="167471" x="6889750" y="6038850"/>
          <p14:tracePt t="167488" x="6858000" y="6038850"/>
          <p14:tracePt t="167505" x="6845300" y="6038850"/>
          <p14:tracePt t="167521" x="6838950" y="6038850"/>
          <p14:tracePt t="167538" x="6832600" y="6038850"/>
          <p14:tracePt t="168465" x="6813550" y="6038850"/>
          <p14:tracePt t="168481" x="6743700" y="6038850"/>
          <p14:tracePt t="168482" x="6699250" y="6038850"/>
          <p14:tracePt t="168490" x="6610350" y="6038850"/>
          <p14:tracePt t="168507" x="6515100" y="6038850"/>
          <p14:tracePt t="168524" x="6388100" y="6038850"/>
          <p14:tracePt t="168539" x="6267450" y="6045200"/>
          <p14:tracePt t="168555" x="6159500" y="6057900"/>
          <p14:tracePt t="168572" x="6045200" y="6076950"/>
          <p14:tracePt t="168590" x="5943600" y="6089650"/>
          <p14:tracePt t="168606" x="5854700" y="6102350"/>
          <p14:tracePt t="168623" x="5784850" y="6121400"/>
          <p14:tracePt t="168639" x="5708650" y="6134100"/>
          <p14:tracePt t="168656" x="5645150" y="6153150"/>
          <p14:tracePt t="168672" x="5556250" y="6184900"/>
          <p14:tracePt t="168689" x="5543550" y="6191250"/>
          <p14:tracePt t="168705" x="5524500" y="6203950"/>
          <p14:tracePt t="168722" x="5486400" y="6223000"/>
          <p14:tracePt t="168739" x="5448300" y="6235700"/>
          <p14:tracePt t="168756" x="5410200" y="6254750"/>
          <p14:tracePt t="168772" x="5391150" y="6261100"/>
          <p14:tracePt t="168789" x="5378450" y="6267450"/>
          <p14:tracePt t="168897" x="5384800" y="6267450"/>
          <p14:tracePt t="168905" x="5435600" y="6267450"/>
          <p14:tracePt t="168922" x="5467350" y="6267450"/>
          <p14:tracePt t="168922" x="5562600" y="6267450"/>
          <p14:tracePt t="168939" x="5708650" y="6267450"/>
          <p14:tracePt t="168956" x="5892800" y="6248400"/>
          <p14:tracePt t="168972" x="6108700" y="6216650"/>
          <p14:tracePt t="168989" x="6311900" y="6184900"/>
          <p14:tracePt t="169005" x="6445250" y="6172200"/>
          <p14:tracePt t="169022" x="6553200" y="6159500"/>
          <p14:tracePt t="169039" x="6623050" y="6153150"/>
          <p14:tracePt t="169056" x="6705600" y="6140450"/>
          <p14:tracePt t="169072" x="6788150" y="6134100"/>
          <p14:tracePt t="169090" x="6832600" y="6127750"/>
          <p14:tracePt t="169106" x="6864350" y="6127750"/>
          <p14:tracePt t="169123" x="6915150" y="6121400"/>
          <p14:tracePt t="169139" x="6953250" y="6108700"/>
          <p14:tracePt t="169156" x="6985000" y="6108700"/>
          <p14:tracePt t="169172" x="7023100" y="6102350"/>
          <p14:tracePt t="169190" x="7054850" y="6102350"/>
          <p14:tracePt t="169206" x="7061200" y="6102350"/>
          <p14:tracePt t="169223" x="7067550" y="6102350"/>
          <p14:tracePt t="169353" x="7054850" y="6102350"/>
          <p14:tracePt t="169354" x="7029450" y="6102350"/>
          <p14:tracePt t="169372" x="6965950" y="6102350"/>
          <p14:tracePt t="169377" x="6800850" y="6115050"/>
          <p14:tracePt t="169389" x="6610350" y="6127750"/>
          <p14:tracePt t="169405" x="6432550" y="6134100"/>
          <p14:tracePt t="169422" x="6273800" y="6134100"/>
          <p14:tracePt t="169439" x="6134100" y="6134100"/>
          <p14:tracePt t="169456" x="5994400" y="6134100"/>
          <p14:tracePt t="169472" x="5867400" y="6134100"/>
          <p14:tracePt t="169489" x="5791200" y="6134100"/>
          <p14:tracePt t="169505" x="5740400" y="6134100"/>
          <p14:tracePt t="169522" x="5695950" y="6134100"/>
          <p14:tracePt t="169539" x="5651500" y="6134100"/>
          <p14:tracePt t="169556" x="5607050" y="6134100"/>
          <p14:tracePt t="169572" x="5568950" y="6134100"/>
          <p14:tracePt t="169588" x="5524500" y="6134100"/>
          <p14:tracePt t="169605" x="5505450" y="6134100"/>
          <p14:tracePt t="169622" x="5486400" y="6134100"/>
          <p14:tracePt t="169639" x="5467350" y="6134100"/>
          <p14:tracePt t="169656" x="5448300" y="6134100"/>
          <p14:tracePt t="169672" x="5403850" y="6127750"/>
          <p14:tracePt t="169690" x="5365750" y="6121400"/>
          <p14:tracePt t="169705" x="5321300" y="6115050"/>
          <p14:tracePt t="169722" x="5251450" y="6108700"/>
          <p14:tracePt t="169739" x="5162550" y="6096000"/>
          <p14:tracePt t="169755" x="5086350" y="6096000"/>
          <p14:tracePt t="169772" x="5022850" y="6096000"/>
          <p14:tracePt t="169789" x="4965700" y="6089650"/>
          <p14:tracePt t="169805" x="4902200" y="6076950"/>
          <p14:tracePt t="169822" x="4845050" y="6070600"/>
          <p14:tracePt t="169839" x="4800600" y="6064250"/>
          <p14:tracePt t="169856" x="4775200" y="6064250"/>
          <p14:tracePt t="169872" x="4730750" y="6051550"/>
          <p14:tracePt t="169889" x="4705350" y="6045200"/>
          <p14:tracePt t="169905" x="4692650" y="6045200"/>
          <p14:tracePt t="169922" x="4679950" y="6045200"/>
          <p14:tracePt t="170073" x="4686300" y="6045200"/>
          <p14:tracePt t="170082" x="4692650" y="6045200"/>
          <p14:tracePt t="170089" x="4699000" y="6045200"/>
          <p14:tracePt t="170090" x="4737100" y="6045200"/>
          <p14:tracePt t="170105" x="4768850" y="6045200"/>
          <p14:tracePt t="170122" x="4813300" y="6045200"/>
          <p14:tracePt t="170139" x="4883150" y="6038850"/>
          <p14:tracePt t="170155" x="4972050" y="6032500"/>
          <p14:tracePt t="170172" x="5054600" y="6032500"/>
          <p14:tracePt t="170190" x="5111750" y="6032500"/>
          <p14:tracePt t="170205" x="5168900" y="6032500"/>
          <p14:tracePt t="170222" x="5219700" y="6032500"/>
          <p14:tracePt t="170239" x="5270500" y="6032500"/>
          <p14:tracePt t="170255" x="5346700" y="6032500"/>
          <p14:tracePt t="170274" x="5416550" y="6032500"/>
          <p14:tracePt t="170289" x="5473700" y="6032500"/>
          <p14:tracePt t="170306" x="5524500" y="6032500"/>
          <p14:tracePt t="170322" x="5562600" y="6032500"/>
          <p14:tracePt t="170339" x="5588000" y="6032500"/>
          <p14:tracePt t="170356" x="5607050" y="6032500"/>
          <p14:tracePt t="170372" x="5619750" y="6032500"/>
          <p14:tracePt t="170389" x="5638800" y="6032500"/>
          <p14:tracePt t="170406" x="5645150" y="6032500"/>
          <p14:tracePt t="170422" x="5670550" y="6032500"/>
          <p14:tracePt t="170439" x="5695950" y="6032500"/>
          <p14:tracePt t="170455" x="5721350" y="6032500"/>
          <p14:tracePt t="170455" x="5734050" y="6032500"/>
          <p14:tracePt t="170473" x="5759450" y="6032500"/>
          <p14:tracePt t="170513" x="5765800" y="6032500"/>
          <p14:tracePt t="173810" x="5772150" y="6026150"/>
          <p14:tracePt t="173818" x="5791200" y="6013450"/>
          <p14:tracePt t="173825" x="5854700" y="5969000"/>
          <p14:tracePt t="173840" x="5911850" y="5918200"/>
          <p14:tracePt t="173858" x="5937250" y="5873750"/>
          <p14:tracePt t="173874" x="5969000" y="5822950"/>
          <p14:tracePt t="173890" x="6000750" y="5765800"/>
          <p14:tracePt t="173908" x="6013450" y="5734050"/>
          <p14:tracePt t="173924" x="6013450" y="5715000"/>
          <p14:tracePt t="173940" x="6013450" y="5695950"/>
          <p14:tracePt t="173956" x="6013450" y="5670550"/>
          <p14:tracePt t="173973" x="5988050" y="5645150"/>
          <p14:tracePt t="173990" x="5943600" y="5613400"/>
          <p14:tracePt t="174007" x="5880100" y="5568950"/>
          <p14:tracePt t="174023" x="5797550" y="5524500"/>
          <p14:tracePt t="174040" x="5702300" y="5480050"/>
          <p14:tracePt t="174056" x="5511800" y="5422900"/>
          <p14:tracePt t="174074" x="5378450" y="5384800"/>
          <p14:tracePt t="174090" x="5257800" y="5372100"/>
          <p14:tracePt t="174107" x="5124450" y="5365750"/>
          <p14:tracePt t="174123" x="5003800" y="5365750"/>
          <p14:tracePt t="174140" x="4895850" y="5365750"/>
          <p14:tracePt t="174156" x="4787900" y="5391150"/>
          <p14:tracePt t="174173" x="4692650" y="5416550"/>
          <p14:tracePt t="174217" x="4679950" y="5422900"/>
          <p14:tracePt t="174225" x="4667250" y="5429250"/>
          <p14:tracePt t="174240" x="4654550" y="5429250"/>
          <p14:tracePt t="174240" x="4622800" y="5454650"/>
          <p14:tracePt t="174256" x="4610100" y="5473700"/>
          <p14:tracePt t="174274" x="4603750" y="5480050"/>
          <p14:tracePt t="174290" x="4597400" y="5492750"/>
          <p14:tracePt t="174306" x="4597400" y="5530850"/>
          <p14:tracePt t="174323" x="4584700" y="5568950"/>
          <p14:tracePt t="174340" x="4578350" y="5619750"/>
          <p14:tracePt t="174356" x="4578350" y="5657850"/>
          <p14:tracePt t="174373" x="4578350" y="5689600"/>
          <p14:tracePt t="174390" x="4597400" y="5734050"/>
          <p14:tracePt t="174407" x="4622800" y="5772150"/>
          <p14:tracePt t="174423" x="4648200" y="5797550"/>
          <p14:tracePt t="174440" x="4692650" y="5829300"/>
          <p14:tracePt t="174456" x="4768850" y="5861050"/>
          <p14:tracePt t="174456" x="4813300" y="5880100"/>
          <p14:tracePt t="174474" x="4902200" y="5905500"/>
          <p14:tracePt t="174490" x="5016500" y="5943600"/>
          <p14:tracePt t="174506" x="5137150" y="5975350"/>
          <p14:tracePt t="174523" x="5245100" y="5988050"/>
          <p14:tracePt t="174540" x="5359400" y="6000750"/>
          <p14:tracePt t="174556" x="5473700" y="6019800"/>
          <p14:tracePt t="174573" x="5581650" y="6032500"/>
          <p14:tracePt t="174590" x="5702300" y="6045200"/>
          <p14:tracePt t="174607" x="5822950" y="6045200"/>
          <p14:tracePt t="174623" x="5943600" y="6038850"/>
          <p14:tracePt t="174640" x="6032500" y="6019800"/>
          <p14:tracePt t="174656" x="6210300" y="5949950"/>
          <p14:tracePt t="174674" x="6286500" y="5899150"/>
          <p14:tracePt t="174690" x="6356350" y="5854700"/>
          <p14:tracePt t="174706" x="6413500" y="5822950"/>
          <p14:tracePt t="174722" x="6432550" y="5797550"/>
          <p14:tracePt t="174739" x="6445250" y="5772150"/>
          <p14:tracePt t="174756" x="6451600" y="5746750"/>
          <p14:tracePt t="174773" x="6451600" y="5727700"/>
          <p14:tracePt t="174790" x="6438900" y="5702300"/>
          <p14:tracePt t="174806" x="6407150" y="5664200"/>
          <p14:tracePt t="174823" x="6356350" y="5626100"/>
          <p14:tracePt t="174840" x="6261100" y="5575300"/>
          <p14:tracePt t="174856" x="6045200" y="5499100"/>
          <p14:tracePt t="174874" x="5886450" y="5461000"/>
          <p14:tracePt t="174890" x="5721350" y="5435600"/>
          <p14:tracePt t="174906" x="5607050" y="5416550"/>
          <p14:tracePt t="174923" x="5480050" y="5416550"/>
          <p14:tracePt t="174939" x="5359400" y="5416550"/>
          <p14:tracePt t="174956" x="5219700" y="5435600"/>
          <p14:tracePt t="174973" x="5092700" y="5448300"/>
          <p14:tracePt t="174989" x="4978400" y="5473700"/>
          <p14:tracePt t="175006" x="4883150" y="5499100"/>
          <p14:tracePt t="175023" x="4775200" y="5543550"/>
          <p14:tracePt t="175040" x="4673600" y="5588000"/>
          <p14:tracePt t="175056" x="4540250" y="5676900"/>
          <p14:tracePt t="175074" x="4489450" y="5727700"/>
          <p14:tracePt t="175090" x="4464050" y="5765800"/>
          <p14:tracePt t="175106" x="4445000" y="5816600"/>
          <p14:tracePt t="175124" x="4432300" y="5867400"/>
          <p14:tracePt t="175139" x="4425950" y="5911850"/>
          <p14:tracePt t="175157" x="4425950" y="5956300"/>
          <p14:tracePt t="175173" x="4425950" y="6000750"/>
          <p14:tracePt t="175190" x="4425950" y="6032500"/>
          <p14:tracePt t="175206" x="4445000" y="6070600"/>
          <p14:tracePt t="175223" x="4451350" y="6089650"/>
          <p14:tracePt t="175239" x="4470400" y="6115050"/>
          <p14:tracePt t="175256" x="4514850" y="6153150"/>
          <p14:tracePt t="175275" x="4578350" y="6191250"/>
          <p14:tracePt t="175291" x="4679950" y="6229350"/>
          <p14:tracePt t="175306" x="4832350" y="6273800"/>
          <p14:tracePt t="175323" x="5003800" y="6299200"/>
          <p14:tracePt t="175339" x="5219700" y="6305550"/>
          <p14:tracePt t="175356" x="5384800" y="6305550"/>
          <p14:tracePt t="175373" x="5530850" y="6305550"/>
          <p14:tracePt t="175390" x="5651500" y="6248400"/>
          <p14:tracePt t="175406" x="5753100" y="6210300"/>
          <p14:tracePt t="175423" x="5842000" y="6165850"/>
          <p14:tracePt t="175439" x="5899150" y="6127750"/>
          <p14:tracePt t="175456" x="5949950" y="6096000"/>
          <p14:tracePt t="175473" x="6026150" y="6051550"/>
          <p14:tracePt t="175490" x="6076950" y="6007100"/>
          <p14:tracePt t="175506" x="6127750" y="5969000"/>
          <p14:tracePt t="175523" x="6153150" y="5924550"/>
          <p14:tracePt t="175539" x="6178550" y="5867400"/>
          <p14:tracePt t="175556" x="6184900" y="5810250"/>
          <p14:tracePt t="175573" x="6184900" y="5759450"/>
          <p14:tracePt t="175590" x="6184900" y="5727700"/>
          <p14:tracePt t="175606" x="6178550" y="5695950"/>
          <p14:tracePt t="175623" x="6153150" y="5657850"/>
          <p14:tracePt t="175639" x="6115050" y="5619750"/>
          <p14:tracePt t="175656" x="6051550" y="5581650"/>
          <p14:tracePt t="175673" x="5924550" y="5530850"/>
          <p14:tracePt t="175690" x="5810250" y="5499100"/>
          <p14:tracePt t="175706" x="5702300" y="5473700"/>
          <p14:tracePt t="175723" x="5588000" y="5454650"/>
          <p14:tracePt t="175739" x="5480050" y="5448300"/>
          <p14:tracePt t="175756" x="5384800" y="5435600"/>
          <p14:tracePt t="175772" x="5257800" y="5435600"/>
          <p14:tracePt t="175789" x="5162550" y="5435600"/>
          <p14:tracePt t="175806" x="5067300" y="5435600"/>
          <p14:tracePt t="175823" x="4972050" y="5448300"/>
          <p14:tracePt t="175839" x="4876800" y="5486400"/>
          <p14:tracePt t="175857" x="4806950" y="5524500"/>
          <p14:tracePt t="175873" x="4718050" y="5581650"/>
          <p14:tracePt t="175891" x="4660900" y="5626100"/>
          <p14:tracePt t="175906" x="4622800" y="5664200"/>
          <p14:tracePt t="175923" x="4584700" y="5708650"/>
          <p14:tracePt t="175940" x="4559300" y="5753100"/>
          <p14:tracePt t="175957" x="4540250" y="5797550"/>
          <p14:tracePt t="175973" x="4527550" y="5842000"/>
          <p14:tracePt t="175990" x="4527550" y="5886450"/>
          <p14:tracePt t="176006" x="4527550" y="5930900"/>
          <p14:tracePt t="176023" x="4527550" y="5975350"/>
          <p14:tracePt t="176040" x="4527550" y="6013450"/>
          <p14:tracePt t="176056" x="4565650" y="6083300"/>
          <p14:tracePt t="176074" x="4597400" y="6121400"/>
          <p14:tracePt t="176090" x="4635500" y="6159500"/>
          <p14:tracePt t="176106" x="4718050" y="6203950"/>
          <p14:tracePt t="176123" x="4806950" y="6235700"/>
          <p14:tracePt t="176139" x="4959350" y="6267450"/>
          <p14:tracePt t="176157" x="5111750" y="6292850"/>
          <p14:tracePt t="176173" x="5295900" y="6305550"/>
          <p14:tracePt t="176190" x="5467350" y="6305550"/>
          <p14:tracePt t="176206" x="5613400" y="6305550"/>
          <p14:tracePt t="176223" x="5702300" y="6292850"/>
          <p14:tracePt t="176239" x="5810250" y="6273800"/>
          <p14:tracePt t="176256" x="5911850" y="6223000"/>
          <p14:tracePt t="176256" x="5962650" y="6197600"/>
          <p14:tracePt t="176274" x="6045200" y="6127750"/>
          <p14:tracePt t="176290" x="6115050" y="6064250"/>
          <p14:tracePt t="176306" x="6159500" y="6019800"/>
          <p14:tracePt t="176323" x="6178550" y="5975350"/>
          <p14:tracePt t="176340" x="6197600" y="5943600"/>
          <p14:tracePt t="176356" x="6197600" y="5899150"/>
          <p14:tracePt t="176373" x="6197600" y="5861050"/>
          <p14:tracePt t="176390" x="6197600" y="5822950"/>
          <p14:tracePt t="176406" x="6172200" y="5772150"/>
          <p14:tracePt t="176423" x="6153150" y="5727700"/>
          <p14:tracePt t="176440" x="6115050" y="5683250"/>
          <p14:tracePt t="176456" x="6076950" y="5638800"/>
          <p14:tracePt t="176473" x="5981700" y="5568950"/>
          <p14:tracePt t="176490" x="5880100" y="5518150"/>
          <p14:tracePt t="176506" x="5765800" y="5480050"/>
          <p14:tracePt t="176523" x="5645150" y="5448300"/>
          <p14:tracePt t="176539" x="5530850" y="5429250"/>
          <p14:tracePt t="176556" x="5403850" y="5416550"/>
          <p14:tracePt t="176573" x="5289550" y="5416550"/>
          <p14:tracePt t="176590" x="5168900" y="5416550"/>
          <p14:tracePt t="176606" x="5048250" y="5441950"/>
          <p14:tracePt t="176623" x="4921250" y="5499100"/>
          <p14:tracePt t="176639" x="4832350" y="5549900"/>
          <p14:tracePt t="176656" x="4749800" y="5607050"/>
          <p14:tracePt t="176673" x="4654550" y="5683250"/>
          <p14:tracePt t="176690" x="4603750" y="5740400"/>
          <p14:tracePt t="176706" x="4591050" y="5778500"/>
          <p14:tracePt t="176723" x="4572000" y="5810250"/>
          <p14:tracePt t="176739" x="4565650" y="5842000"/>
          <p14:tracePt t="176756" x="4559300" y="5873750"/>
          <p14:tracePt t="176774" x="4559300" y="5911850"/>
          <p14:tracePt t="176790" x="4559300" y="5943600"/>
          <p14:tracePt t="176807" x="4559300" y="5975350"/>
          <p14:tracePt t="176823" x="4565650" y="6013450"/>
          <p14:tracePt t="176840" x="4584700" y="6051550"/>
          <p14:tracePt t="176856" x="4629150" y="6102350"/>
          <p14:tracePt t="176856" x="4660900" y="6121400"/>
          <p14:tracePt t="176874" x="4762500" y="6178550"/>
          <p14:tracePt t="176889" x="4895850" y="6235700"/>
          <p14:tracePt t="176906" x="5073650" y="6280150"/>
          <p14:tracePt t="176923" x="5245100" y="6311900"/>
          <p14:tracePt t="176940" x="5524500" y="6311900"/>
          <p14:tracePt t="176956" x="5765800" y="6311900"/>
          <p14:tracePt t="176973" x="5956300" y="6254750"/>
          <p14:tracePt t="176989" x="6096000" y="6197600"/>
          <p14:tracePt t="177007" x="6172200" y="6153150"/>
          <p14:tracePt t="177023" x="6223000" y="6115050"/>
          <p14:tracePt t="177040" x="6242050" y="6096000"/>
          <p14:tracePt t="177056" x="6248400" y="6083300"/>
          <p14:tracePt t="177056" x="6254750" y="6083300"/>
          <p14:tracePt t="177074" x="6261100" y="6076950"/>
          <p14:tracePt t="177089" x="6261100" y="6070600"/>
          <p14:tracePt t="177106" x="6261100" y="6064250"/>
          <p14:tracePt t="177123" x="6261100" y="6057900"/>
          <p14:tracePt t="177140" x="6261100" y="6045200"/>
          <p14:tracePt t="177176" x="6261100" y="6038850"/>
          <p14:tracePt t="177201" x="6261100" y="6032500"/>
          <p14:tracePt t="177209" x="6261100" y="6026150"/>
          <p14:tracePt t="177222" x="6261100" y="6019800"/>
          <p14:tracePt t="177228" x="6254750" y="6019800"/>
          <p14:tracePt t="177240" x="6242050" y="6007100"/>
          <p14:tracePt t="177256" x="6203950" y="5981700"/>
          <p14:tracePt t="177274" x="6134100" y="5962650"/>
          <p14:tracePt t="177290" x="6038850" y="5943600"/>
          <p14:tracePt t="177306" x="5911850" y="5930900"/>
          <p14:tracePt t="177323" x="5727700" y="5899150"/>
          <p14:tracePt t="177340" x="5499100" y="5886450"/>
          <p14:tracePt t="177356" x="5334000" y="5886450"/>
          <p14:tracePt t="177373" x="5207000" y="5886450"/>
          <p14:tracePt t="177389" x="5149850" y="5886450"/>
          <p14:tracePt t="177407" x="5137150" y="5892800"/>
          <p14:tracePt t="177423" x="5124450" y="5892800"/>
          <p14:tracePt t="177440" x="5111750" y="5905500"/>
          <p14:tracePt t="177456" x="5105400" y="5905500"/>
          <p14:tracePt t="177473" x="5105400" y="5911850"/>
          <p14:tracePt t="177714" x="5099050" y="5924550"/>
          <p14:tracePt t="177721" x="5092700" y="5937250"/>
          <p14:tracePt t="177732" x="5092700" y="5949950"/>
          <p14:tracePt t="177741" x="5092700" y="5962650"/>
          <p14:tracePt t="177756" x="5092700" y="5975350"/>
          <p14:tracePt t="177773" x="5092700" y="5981700"/>
          <p14:tracePt t="177790" x="5092700" y="5994400"/>
          <p14:tracePt t="177806" x="5092700" y="6000750"/>
          <p14:tracePt t="177822" x="5099050" y="6000750"/>
          <p14:tracePt t="177866" x="5105400" y="6000750"/>
          <p14:tracePt t="177873" x="5111750" y="6000750"/>
          <p14:tracePt t="177874" x="5118100" y="6007100"/>
          <p14:tracePt t="177889" x="5124450" y="6007100"/>
          <p14:tracePt t="177906" x="5143500" y="6007100"/>
          <p14:tracePt t="177923" x="5149850" y="6007100"/>
          <p14:tracePt t="177939" x="5156200" y="6007100"/>
          <p14:tracePt t="177956" x="5175250" y="6007100"/>
          <p14:tracePt t="177973" x="5181600" y="6013450"/>
          <p14:tracePt t="178009" x="5187950" y="6013450"/>
          <p14:tracePt t="178010" x="5194300" y="6013450"/>
          <p14:tracePt t="178041" x="5200650" y="6019800"/>
          <p14:tracePt t="178074" x="5207000" y="6019800"/>
          <p14:tracePt t="178105" x="5213350" y="6019800"/>
          <p14:tracePt t="178122" x="5219700" y="6019800"/>
          <p14:tracePt t="178185" x="5226050" y="6019800"/>
          <p14:tracePt t="178224" x="5232400" y="6019800"/>
          <p14:tracePt t="178241" x="5238750" y="6019800"/>
          <p14:tracePt t="178249" x="5245100" y="6019800"/>
          <p14:tracePt t="178257" x="5251450" y="6019800"/>
          <p14:tracePt t="178289" x="5257800" y="6019800"/>
          <p14:tracePt t="178305" x="5264150" y="6019800"/>
          <p14:tracePt t="179744" x="0"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p:txBody>
          <a:bodyPr/>
          <a:lstStyle/>
          <a:p>
            <a:r>
              <a:rPr lang="en-GB" altLang="en-US"/>
              <a:t>Comparators</a:t>
            </a:r>
            <a:r>
              <a:rPr lang="en-US" altLang="en-US"/>
              <a:t>—</a:t>
            </a:r>
            <a:r>
              <a:rPr lang="en-GB" altLang="en-US"/>
              <a:t>Functional Block Diagram</a:t>
            </a:r>
          </a:p>
        </p:txBody>
      </p:sp>
      <p:pic>
        <p:nvPicPr>
          <p:cNvPr id="397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885825"/>
            <a:ext cx="6991350" cy="537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14:bmkLst/>
                </p14:media>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3840"/>
    </mc:Choice>
    <mc:Fallback>
      <p:transition spd="slow" advTm="123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621" x="3860800" y="2832100"/>
          <p14:tracePt t="5920" x="3892550" y="2825750"/>
          <p14:tracePt t="5928" x="3924300" y="2825750"/>
          <p14:tracePt t="5936" x="4025900" y="2838450"/>
          <p14:tracePt t="5947" x="4095750" y="2844800"/>
          <p14:tracePt t="5955" x="4197350" y="2844800"/>
          <p14:tracePt t="5976" x="4267200" y="2844800"/>
          <p14:tracePt t="5992" x="4318000" y="2838450"/>
          <p14:tracePt t="6008" x="4343400" y="2825750"/>
          <p14:tracePt t="6024" x="4375150" y="2806700"/>
          <p14:tracePt t="6037" x="4387850" y="2781300"/>
          <p14:tracePt t="6054" x="4400550" y="2730500"/>
          <p14:tracePt t="6071" x="4400550" y="2692400"/>
          <p14:tracePt t="6087" x="4375150" y="2609850"/>
          <p14:tracePt t="6105" x="4330700" y="2565400"/>
          <p14:tracePt t="6121" x="4286250" y="2527300"/>
          <p14:tracePt t="6137" x="4235450" y="2501900"/>
          <p14:tracePt t="6154" x="4184650" y="2489200"/>
          <p14:tracePt t="6170" x="4140200" y="2476500"/>
          <p14:tracePt t="6187" x="4089400" y="2470150"/>
          <p14:tracePt t="6204" x="4032250" y="2470150"/>
          <p14:tracePt t="6221" x="3956050" y="2470150"/>
          <p14:tracePt t="6238" x="3886200" y="2489200"/>
          <p14:tracePt t="6254" x="3810000" y="2527300"/>
          <p14:tracePt t="6271" x="3746500" y="2565400"/>
          <p14:tracePt t="6287" x="3689350" y="2641600"/>
          <p14:tracePt t="6305" x="3663950" y="2717800"/>
          <p14:tracePt t="6321" x="3657600" y="2806700"/>
          <p14:tracePt t="6337" x="3657600" y="2876550"/>
          <p14:tracePt t="6354" x="3663950" y="2946400"/>
          <p14:tracePt t="6370" x="3702050" y="3022600"/>
          <p14:tracePt t="6387" x="3733800" y="3086100"/>
          <p14:tracePt t="6404" x="3752850" y="3111500"/>
          <p14:tracePt t="6420" x="3784600" y="3149600"/>
          <p14:tracePt t="6437" x="3816350" y="3175000"/>
          <p14:tracePt t="6454" x="3848100" y="3200400"/>
          <p14:tracePt t="6471" x="3867150" y="3213100"/>
          <p14:tracePt t="6487" x="3975100" y="3244850"/>
          <p14:tracePt t="6504" x="4064000" y="3282950"/>
          <p14:tracePt t="6520" x="4171950" y="3295650"/>
          <p14:tracePt t="6537" x="4241800" y="3302000"/>
          <p14:tracePt t="6553" x="4305300" y="3308350"/>
          <p14:tracePt t="6570" x="4356100" y="3308350"/>
          <p14:tracePt t="6586" x="4406900" y="3308350"/>
          <p14:tracePt t="6603" x="4476750" y="3270250"/>
          <p14:tracePt t="6620" x="4514850" y="3225800"/>
          <p14:tracePt t="6636" x="4552950" y="3136900"/>
          <p14:tracePt t="6654" x="4565650" y="3060700"/>
          <p14:tracePt t="6670" x="4565650" y="2978150"/>
          <p14:tracePt t="6686" x="4565650" y="2908300"/>
          <p14:tracePt t="6703" x="4527550" y="2819400"/>
          <p14:tracePt t="6720" x="4508500" y="2774950"/>
          <p14:tracePt t="6737" x="4483100" y="2749550"/>
          <p14:tracePt t="6755" x="4457700" y="2730500"/>
          <p14:tracePt t="6770" x="4432300" y="2717800"/>
          <p14:tracePt t="6788" x="4400550" y="2705100"/>
          <p14:tracePt t="6804" x="4368800" y="2692400"/>
          <p14:tracePt t="6821" x="4343400" y="2686050"/>
          <p14:tracePt t="6837" x="4318000" y="2679700"/>
          <p14:tracePt t="6855" x="4298950" y="2673350"/>
          <p14:tracePt t="6870" x="4286250" y="2667000"/>
          <p14:tracePt t="6887" x="4279900" y="2667000"/>
          <p14:tracePt t="6904" x="4273550" y="2667000"/>
          <p14:tracePt t="7064" x="4260850" y="2667000"/>
          <p14:tracePt t="7072" x="4248150" y="2667000"/>
          <p14:tracePt t="7080" x="4229100" y="2667000"/>
          <p14:tracePt t="7087" x="4051300" y="2667000"/>
          <p14:tracePt t="7105" x="3752850" y="2667000"/>
          <p14:tracePt t="7121" x="3327400" y="2667000"/>
          <p14:tracePt t="7137" x="2863850" y="2660650"/>
          <p14:tracePt t="7154" x="2387600" y="2590800"/>
          <p14:tracePt t="7170" x="1949450" y="2546350"/>
          <p14:tracePt t="7187" x="1638300" y="2514600"/>
          <p14:tracePt t="7204" x="1454150" y="2514600"/>
          <p14:tracePt t="7221" x="1320800" y="2508250"/>
          <p14:tracePt t="7237" x="1231900" y="2508250"/>
          <p14:tracePt t="7255" x="1168400" y="2508250"/>
          <p14:tracePt t="7270" x="1098550" y="2508250"/>
          <p14:tracePt t="7270" x="1073150" y="2508250"/>
          <p14:tracePt t="7288" x="1047750" y="2508250"/>
          <p14:tracePt t="7304" x="958850" y="2508250"/>
          <p14:tracePt t="7321" x="895350" y="2508250"/>
          <p14:tracePt t="7337" x="838200" y="2520950"/>
          <p14:tracePt t="7354" x="781050" y="2533650"/>
          <p14:tracePt t="7370" x="755650" y="2533650"/>
          <p14:tracePt t="7387" x="730250" y="2540000"/>
          <p14:tracePt t="7404" x="717550" y="2546350"/>
          <p14:tracePt t="7421" x="698500" y="2552700"/>
          <p14:tracePt t="7437" x="685800" y="2559050"/>
          <p14:tracePt t="7454" x="666750" y="2565400"/>
          <p14:tracePt t="7470" x="660400" y="2571750"/>
          <p14:tracePt t="7487" x="647700" y="2584450"/>
          <p14:tracePt t="7504" x="641350" y="2609850"/>
          <p14:tracePt t="7521" x="641350" y="2622550"/>
          <p14:tracePt t="7537" x="641350" y="2654300"/>
          <p14:tracePt t="7554" x="641350" y="2667000"/>
          <p14:tracePt t="7600" x="641350" y="2679700"/>
          <p14:tracePt t="7613" x="641350" y="2686050"/>
          <p14:tracePt t="7624" x="641350" y="2692400"/>
          <p14:tracePt t="7625" x="641350" y="2698750"/>
          <p14:tracePt t="7640" x="647700" y="2698750"/>
          <p14:tracePt t="7654" x="654050" y="2711450"/>
          <p14:tracePt t="7704" x="660400" y="2717800"/>
          <p14:tracePt t="7736" x="666750" y="2717800"/>
          <p14:tracePt t="7752" x="673100" y="2717800"/>
          <p14:tracePt t="7768" x="679450" y="2717800"/>
          <p14:tracePt t="7779" x="685800" y="2717800"/>
          <p14:tracePt t="7787" x="692150" y="2717800"/>
          <p14:tracePt t="7788" x="704850" y="2717800"/>
          <p14:tracePt t="7804" x="730250" y="2717800"/>
          <p14:tracePt t="7821" x="768350" y="2717800"/>
          <p14:tracePt t="7837" x="857250" y="2717800"/>
          <p14:tracePt t="7854" x="977900" y="2717800"/>
          <p14:tracePt t="7870" x="1130300" y="2717800"/>
          <p14:tracePt t="7887" x="1289050" y="2717800"/>
          <p14:tracePt t="7904" x="1600200" y="2743200"/>
          <p14:tracePt t="7921" x="1905000" y="2736850"/>
          <p14:tracePt t="7937" x="2178050" y="2736850"/>
          <p14:tracePt t="7954" x="2457450" y="2736850"/>
          <p14:tracePt t="7970" x="2825750" y="2736850"/>
          <p14:tracePt t="7987" x="3143250" y="2736850"/>
          <p14:tracePt t="8004" x="3371850" y="2736850"/>
          <p14:tracePt t="8020" x="3530600" y="2736850"/>
          <p14:tracePt t="8036" x="3632200" y="2730500"/>
          <p14:tracePt t="8054" x="3689350" y="2717800"/>
          <p14:tracePt t="8070" x="3727450" y="2717800"/>
          <p14:tracePt t="8087" x="3746500" y="2711450"/>
          <p14:tracePt t="8104" x="3759200" y="2711450"/>
          <p14:tracePt t="8121" x="3759200" y="2705100"/>
          <p14:tracePt t="8257" x="3746500" y="2705100"/>
          <p14:tracePt t="8280" x="3676650" y="2705100"/>
          <p14:tracePt t="8288" x="3600450" y="2730500"/>
          <p14:tracePt t="8303" x="3346450" y="2743200"/>
          <p14:tracePt t="8305" x="2959100" y="2755900"/>
          <p14:tracePt t="8321" x="2514600" y="2755900"/>
          <p14:tracePt t="8337" x="2057400" y="2755900"/>
          <p14:tracePt t="8353" x="1631950" y="2755900"/>
          <p14:tracePt t="8370" x="1301750" y="2774950"/>
          <p14:tracePt t="8387" x="1263650" y="2781300"/>
          <p14:tracePt t="8403" x="1231900" y="2781300"/>
          <p14:tracePt t="8420" x="1168400" y="2787650"/>
          <p14:tracePt t="8437" x="1123950" y="2800350"/>
          <p14:tracePt t="8454" x="1092200" y="2813050"/>
          <p14:tracePt t="8471" x="1054100" y="2819400"/>
          <p14:tracePt t="8487" x="1009650" y="2838450"/>
          <p14:tracePt t="8505" x="977900" y="2844800"/>
          <p14:tracePt t="8520" x="946150" y="2857500"/>
          <p14:tracePt t="8537" x="933450" y="2857500"/>
          <p14:tracePt t="8554" x="908050" y="2876550"/>
          <p14:tracePt t="8570" x="889000" y="2889250"/>
          <p14:tracePt t="8587" x="869950" y="2901950"/>
          <p14:tracePt t="8604" x="850900" y="2927350"/>
          <p14:tracePt t="8620" x="806450" y="2965450"/>
          <p14:tracePt t="8637" x="787400" y="2990850"/>
          <p14:tracePt t="8653" x="768350" y="3016250"/>
          <p14:tracePt t="8670" x="762000" y="3041650"/>
          <p14:tracePt t="8687" x="755650" y="3073400"/>
          <p14:tracePt t="8704" x="755650" y="3092450"/>
          <p14:tracePt t="8720" x="749300" y="3111500"/>
          <p14:tracePt t="8737" x="749300" y="3124200"/>
          <p14:tracePt t="8754" x="749300" y="3136900"/>
          <p14:tracePt t="8771" x="749300" y="3143250"/>
          <p14:tracePt t="8787" x="749300" y="3149600"/>
          <p14:tracePt t="8804" x="755650" y="3155950"/>
          <p14:tracePt t="8820" x="781050" y="3168650"/>
          <p14:tracePt t="8838" x="857250" y="3181350"/>
          <p14:tracePt t="8854" x="996950" y="3206750"/>
          <p14:tracePt t="8871" x="1270000" y="3232150"/>
          <p14:tracePt t="8887" x="1987550" y="3333750"/>
          <p14:tracePt t="8905" x="2546350" y="3378200"/>
          <p14:tracePt t="8920" x="3181350" y="3378200"/>
          <p14:tracePt t="8937" x="3841750" y="3416300"/>
          <p14:tracePt t="8954" x="4375150" y="3454400"/>
          <p14:tracePt t="8970" x="4737100" y="3473450"/>
          <p14:tracePt t="8987" x="4953000" y="3479800"/>
          <p14:tracePt t="9004" x="5073650" y="3479800"/>
          <p14:tracePt t="9020" x="5118100" y="3479800"/>
          <p14:tracePt t="9038" x="5130800" y="3479800"/>
          <p14:tracePt t="9054" x="5156200" y="3479800"/>
          <p14:tracePt t="9088" x="5162550" y="3479800"/>
          <p14:tracePt t="9089" x="5168900" y="3473450"/>
          <p14:tracePt t="9104" x="5175250" y="3473450"/>
          <p14:tracePt t="9520" x="5168900" y="3473450"/>
          <p14:tracePt t="9536" x="5162550" y="3467100"/>
          <p14:tracePt t="9552" x="5149850" y="3467100"/>
          <p14:tracePt t="9576" x="5143500" y="3467100"/>
          <p14:tracePt t="9587" x="5137150" y="3460750"/>
          <p14:tracePt t="9592" x="5130800" y="3454400"/>
          <p14:tracePt t="9604" x="5118100" y="3454400"/>
          <p14:tracePt t="9620" x="5105400" y="3448050"/>
          <p14:tracePt t="9637" x="5092700" y="3441700"/>
          <p14:tracePt t="9653" x="5067300" y="3429000"/>
          <p14:tracePt t="9671" x="5035550" y="3416300"/>
          <p14:tracePt t="9687" x="4959350" y="3384550"/>
          <p14:tracePt t="9705" x="4883150" y="3352800"/>
          <p14:tracePt t="9720" x="4781550" y="3302000"/>
          <p14:tracePt t="9737" x="4660900" y="3244850"/>
          <p14:tracePt t="9754" x="4559300" y="3200400"/>
          <p14:tracePt t="9771" x="4451350" y="3143250"/>
          <p14:tracePt t="9787" x="4324350" y="3092450"/>
          <p14:tracePt t="9804" x="4248150" y="3054350"/>
          <p14:tracePt t="9820" x="4171950" y="3022600"/>
          <p14:tracePt t="9837" x="4114800" y="3009900"/>
          <p14:tracePt t="9854" x="4076700" y="2997200"/>
          <p14:tracePt t="9871" x="4044950" y="2990850"/>
          <p14:tracePt t="9887" x="4019550" y="2971800"/>
          <p14:tracePt t="9887" x="4013200" y="2971800"/>
          <p14:tracePt t="9904" x="3987800" y="2965450"/>
          <p14:tracePt t="9944" x="3981450" y="2959100"/>
          <p14:tracePt t="9952" x="3975100" y="2946400"/>
          <p14:tracePt t="9970" x="3968750" y="2946400"/>
          <p14:tracePt t="9971" x="3956050" y="2933700"/>
          <p14:tracePt t="9987" x="3949700" y="2933700"/>
          <p14:tracePt t="10004" x="3943350" y="2921000"/>
          <p14:tracePt t="10020" x="3937000" y="2921000"/>
          <p14:tracePt t="10037" x="3930650" y="2914650"/>
          <p14:tracePt t="10120" x="3924300" y="2914650"/>
          <p14:tracePt t="10184" x="3911600" y="2914650"/>
          <p14:tracePt t="10186" x="3905250" y="2914650"/>
          <p14:tracePt t="10204" x="3905250" y="2908300"/>
          <p14:tracePt t="10204" x="3886200" y="2901950"/>
          <p14:tracePt t="10220" x="3873500" y="2895600"/>
          <p14:tracePt t="10237" x="3867150" y="2895600"/>
          <p14:tracePt t="10288" x="3860800" y="2889250"/>
          <p14:tracePt t="10312" x="3867150" y="2889250"/>
          <p14:tracePt t="10329" x="3873500" y="2889250"/>
          <p14:tracePt t="10329" x="3879850" y="2882900"/>
          <p14:tracePt t="10337" x="3886200" y="2882900"/>
          <p14:tracePt t="10353" x="3898900" y="2870200"/>
          <p14:tracePt t="10370" x="3911600" y="2863850"/>
          <p14:tracePt t="10387" x="3917950" y="2857500"/>
          <p14:tracePt t="10403" x="3930650" y="2851150"/>
          <p14:tracePt t="10420" x="3937000" y="2851150"/>
          <p14:tracePt t="10437" x="3949700" y="2844800"/>
          <p14:tracePt t="10454" x="3962400" y="2844800"/>
          <p14:tracePt t="10470" x="3987800" y="2844800"/>
          <p14:tracePt t="10487" x="4044950" y="2844800"/>
          <p14:tracePt t="10504" x="4089400" y="2844800"/>
          <p14:tracePt t="10521" x="4140200" y="2838450"/>
          <p14:tracePt t="10537" x="4184650" y="2838450"/>
          <p14:tracePt t="10554" x="4222750" y="2838450"/>
          <p14:tracePt t="10570" x="4260850" y="2838450"/>
          <p14:tracePt t="10587" x="4273550" y="2832100"/>
          <p14:tracePt t="10603" x="4286250" y="2825750"/>
          <p14:tracePt t="10620" x="4292600" y="2825750"/>
          <p14:tracePt t="10637" x="4298950" y="2825750"/>
          <p14:tracePt t="10680" x="4305300" y="2819400"/>
          <p14:tracePt t="10752" x="4305300" y="2813050"/>
          <p14:tracePt t="10763" x="4311650" y="2813050"/>
          <p14:tracePt t="10768" x="4311650" y="2806700"/>
          <p14:tracePt t="10780" x="4318000" y="2800350"/>
          <p14:tracePt t="10787" x="4324350" y="2794000"/>
          <p14:tracePt t="10803" x="4324350" y="2787650"/>
          <p14:tracePt t="10821" x="4324350" y="2774950"/>
          <p14:tracePt t="10837" x="4324350" y="2768600"/>
          <p14:tracePt t="10872" x="4324350" y="2755900"/>
          <p14:tracePt t="10904" x="4324350" y="2749550"/>
          <p14:tracePt t="10944" x="4324350" y="2743200"/>
          <p14:tracePt t="10984" x="4324350" y="2736850"/>
          <p14:tracePt t="11016" x="4324350" y="2730500"/>
          <p14:tracePt t="11064" x="4318000" y="2724150"/>
          <p14:tracePt t="11088" x="4318000" y="2717800"/>
          <p14:tracePt t="11136" x="4318000" y="2711450"/>
          <p14:tracePt t="11168" x="4311650" y="2705100"/>
          <p14:tracePt t="11240" x="4311650" y="2698750"/>
          <p14:tracePt t="11248" x="4311650" y="2692400"/>
          <p14:tracePt t="11264" x="4311650" y="2686050"/>
          <p14:tracePt t="11280" x="4305300" y="2679700"/>
          <p14:tracePt t="11304" x="4298950" y="2673350"/>
          <p14:tracePt t="11320" x="4298950" y="2660650"/>
          <p14:tracePt t="11337" x="4292600" y="2660650"/>
          <p14:tracePt t="11368" x="4286250" y="2654300"/>
          <p14:tracePt t="11374" x="4286250" y="2647950"/>
          <p14:tracePt t="11386" x="4279900" y="2647950"/>
          <p14:tracePt t="11387" x="4279900" y="2641600"/>
          <p14:tracePt t="11403" x="4260850" y="2641600"/>
          <p14:tracePt t="11420" x="4248150" y="2635250"/>
          <p14:tracePt t="11437" x="4229100" y="2635250"/>
          <p14:tracePt t="11454" x="4216400" y="2628900"/>
          <p14:tracePt t="11470" x="4197350" y="2628900"/>
          <p14:tracePt t="11487" x="4165600" y="2628900"/>
          <p14:tracePt t="11504" x="4146550" y="2628900"/>
          <p14:tracePt t="11520" x="4140200" y="2628900"/>
          <p14:tracePt t="11537" x="4133850" y="2628900"/>
          <p14:tracePt t="11752" x="4127500" y="2628900"/>
          <p14:tracePt t="11760" x="4108450" y="2628900"/>
          <p14:tracePt t="11768" x="4089400" y="2628900"/>
          <p14:tracePt t="11771" x="4038600" y="2628900"/>
          <p14:tracePt t="11787" x="3962400" y="2603500"/>
          <p14:tracePt t="11804" x="3892550" y="2584450"/>
          <p14:tracePt t="11820" x="3810000" y="2565400"/>
          <p14:tracePt t="11837" x="3727450" y="2552700"/>
          <p14:tracePt t="11853" x="3657600" y="2546350"/>
          <p14:tracePt t="11870" x="3600450" y="2546350"/>
          <p14:tracePt t="11887" x="3492500" y="2540000"/>
          <p14:tracePt t="11904" x="3422650" y="2540000"/>
          <p14:tracePt t="11920" x="3340100" y="2540000"/>
          <p14:tracePt t="11937" x="3263900" y="2533650"/>
          <p14:tracePt t="11953" x="3232150" y="2533650"/>
          <p14:tracePt t="11970" x="3200400" y="2533650"/>
          <p14:tracePt t="11987" x="3175000" y="2533650"/>
          <p14:tracePt t="12004" x="3143250" y="2533650"/>
          <p14:tracePt t="12020" x="3111500" y="2533650"/>
          <p14:tracePt t="12037" x="3079750" y="2533650"/>
          <p14:tracePt t="12053" x="3041650" y="2533650"/>
          <p14:tracePt t="12070" x="2990850" y="2533650"/>
          <p14:tracePt t="12087" x="2914650" y="2533650"/>
          <p14:tracePt t="12105" x="2876550" y="2533650"/>
          <p14:tracePt t="12120" x="2844800" y="2533650"/>
          <p14:tracePt t="12137" x="2813050" y="2533650"/>
          <p14:tracePt t="12154" x="2800350" y="2533650"/>
          <p14:tracePt t="12170" x="2774950" y="2533650"/>
          <p14:tracePt t="12186" x="2762250" y="2533650"/>
          <p14:tracePt t="12204" x="2743200" y="2533650"/>
          <p14:tracePt t="12220" x="2724150" y="2533650"/>
          <p14:tracePt t="12237" x="2705100" y="2533650"/>
          <p14:tracePt t="12253" x="2679700" y="2533650"/>
          <p14:tracePt t="12270" x="2667000" y="2533650"/>
          <p14:tracePt t="12287" x="2635250" y="2533650"/>
          <p14:tracePt t="12304" x="2622550" y="2533650"/>
          <p14:tracePt t="12320" x="2616200" y="2533650"/>
          <p14:tracePt t="12338" x="2609850" y="2533650"/>
          <p14:tracePt t="12353" x="2603500" y="2533650"/>
          <p14:tracePt t="12408" x="2603500" y="2540000"/>
          <p14:tracePt t="12432" x="2603500" y="2552700"/>
          <p14:tracePt t="12440" x="2609850" y="2552700"/>
          <p14:tracePt t="12447" x="2616200" y="2559050"/>
          <p14:tracePt t="12456" x="2622550" y="2565400"/>
          <p14:tracePt t="12470" x="2635250" y="2571750"/>
          <p14:tracePt t="12487" x="2660650" y="2571750"/>
          <p14:tracePt t="12505" x="2692400" y="2571750"/>
          <p14:tracePt t="12520" x="2705100" y="2571750"/>
          <p14:tracePt t="12537" x="2717800" y="2571750"/>
          <p14:tracePt t="12553" x="2736850" y="2565400"/>
          <p14:tracePt t="12570" x="2743200" y="2552700"/>
          <p14:tracePt t="12587" x="2743200" y="2527300"/>
          <p14:tracePt t="12604" x="2743200" y="2508250"/>
          <p14:tracePt t="12620" x="2743200" y="2476500"/>
          <p14:tracePt t="12637" x="2724150" y="2444750"/>
          <p14:tracePt t="12653" x="2698750" y="2413000"/>
          <p14:tracePt t="12671" x="2679700" y="2381250"/>
          <p14:tracePt t="12687" x="2622550" y="2336800"/>
          <p14:tracePt t="12704" x="2565400" y="2311400"/>
          <p14:tracePt t="12720" x="2520950" y="2298700"/>
          <p14:tracePt t="12737" x="2457450" y="2279650"/>
          <p14:tracePt t="12753" x="2381250" y="2260600"/>
          <p14:tracePt t="12770" x="2317750" y="2254250"/>
          <p14:tracePt t="12787" x="2266950" y="2247900"/>
          <p14:tracePt t="12804" x="2228850" y="2241550"/>
          <p14:tracePt t="12820" x="2190750" y="2241550"/>
          <p14:tracePt t="12837" x="2159000" y="2241550"/>
          <p14:tracePt t="12854" x="2133600" y="2241550"/>
          <p14:tracePt t="12870" x="2127250" y="2241550"/>
          <p14:tracePt t="12887" x="2095500" y="2266950"/>
          <p14:tracePt t="12904" x="2076450" y="2292350"/>
          <p14:tracePt t="12920" x="2057400" y="2311400"/>
          <p14:tracePt t="12937" x="2057400" y="2343150"/>
          <p14:tracePt t="12953" x="2044700" y="2362200"/>
          <p14:tracePt t="12970" x="2038350" y="2387600"/>
          <p14:tracePt t="12986" x="2038350" y="2419350"/>
          <p14:tracePt t="13003" x="2038350" y="2444750"/>
          <p14:tracePt t="13020" x="2038350" y="2463800"/>
          <p14:tracePt t="13072" x="2038350" y="2470150"/>
          <p14:tracePt t="13087" x="2038350" y="2476500"/>
          <p14:tracePt t="13090" x="2044700" y="2482850"/>
          <p14:tracePt t="13104" x="2051050" y="2482850"/>
          <p14:tracePt t="13105" x="2057400" y="2489200"/>
          <p14:tracePt t="13120" x="2063750" y="2489200"/>
          <p14:tracePt t="13137" x="2070100" y="2495550"/>
          <p14:tracePt t="13154" x="2082800" y="2501900"/>
          <p14:tracePt t="13170" x="2101850" y="2501900"/>
          <p14:tracePt t="13187" x="2133600" y="2514600"/>
          <p14:tracePt t="13203" x="2203450" y="2527300"/>
          <p14:tracePt t="13220" x="2266950" y="2540000"/>
          <p14:tracePt t="13236" x="2343150" y="2540000"/>
          <p14:tracePt t="13253" x="2413000" y="2540000"/>
          <p14:tracePt t="13270" x="2470150" y="2540000"/>
          <p14:tracePt t="13287" x="2527300" y="2533650"/>
          <p14:tracePt t="13304" x="2559050" y="2514600"/>
          <p14:tracePt t="13320" x="2578100" y="2489200"/>
          <p14:tracePt t="13338" x="2603500" y="2444750"/>
          <p14:tracePt t="13354" x="2603500" y="2393950"/>
          <p14:tracePt t="13370" x="2616200" y="2336800"/>
          <p14:tracePt t="13387" x="2616200" y="2298700"/>
          <p14:tracePt t="13403" x="2616200" y="2273300"/>
          <p14:tracePt t="13421" x="2616200" y="2247900"/>
          <p14:tracePt t="13436" x="2603500" y="2228850"/>
          <p14:tracePt t="13454" x="2590800" y="2216150"/>
          <p14:tracePt t="13470" x="2565400" y="2197100"/>
          <p14:tracePt t="13487" x="2520950" y="2171700"/>
          <p14:tracePt t="13504" x="2476500" y="2165350"/>
          <p14:tracePt t="13520" x="2438400" y="2152650"/>
          <p14:tracePt t="13537" x="2400300" y="2146300"/>
          <p14:tracePt t="13553" x="2355850" y="2146300"/>
          <p14:tracePt t="13570" x="2311400" y="2146300"/>
          <p14:tracePt t="13587" x="2292350" y="2146300"/>
          <p14:tracePt t="13603" x="2260600" y="2152650"/>
          <p14:tracePt t="13620" x="2235200" y="2152650"/>
          <p14:tracePt t="13636" x="2190750" y="2178050"/>
          <p14:tracePt t="13654" x="2165350" y="2197100"/>
          <p14:tracePt t="13670" x="2133600" y="2222500"/>
          <p14:tracePt t="13687" x="2101850" y="2260600"/>
          <p14:tracePt t="13704" x="2076450" y="2298700"/>
          <p14:tracePt t="13720" x="2063750" y="2317750"/>
          <p14:tracePt t="13741" x="2057400" y="2355850"/>
          <p14:tracePt t="13753" x="2051050" y="2381250"/>
          <p14:tracePt t="13770" x="2051050" y="2387600"/>
          <p14:tracePt t="13808" x="2051050" y="2400300"/>
          <p14:tracePt t="13819" x="2051050" y="2413000"/>
          <p14:tracePt t="13820" x="2051050" y="2432050"/>
          <p14:tracePt t="13836" x="2051050" y="2438400"/>
          <p14:tracePt t="13879" x="2051050" y="2444750"/>
          <p14:tracePt t="13887" x="2057400" y="2451100"/>
          <p14:tracePt t="13902" x="2063750" y="2470150"/>
          <p14:tracePt t="13903" x="2070100" y="2482850"/>
          <p14:tracePt t="13903" x="2076450" y="2489200"/>
          <p14:tracePt t="13920" x="2095500" y="2514600"/>
          <p14:tracePt t="13936" x="2108200" y="2527300"/>
          <p14:tracePt t="13953" x="2139950" y="2540000"/>
          <p14:tracePt t="13969" x="2171700" y="2559050"/>
          <p14:tracePt t="13986" x="2216150" y="2578100"/>
          <p14:tracePt t="14003" x="2247900" y="2590800"/>
          <p14:tracePt t="14020" x="2298700" y="2603500"/>
          <p14:tracePt t="14037" x="2343150" y="2609850"/>
          <p14:tracePt t="14054" x="2393950" y="2628900"/>
          <p14:tracePt t="14070" x="2451100" y="2628900"/>
          <p14:tracePt t="14087" x="2501900" y="2628900"/>
          <p14:tracePt t="14103" x="2520950" y="2628900"/>
          <p14:tracePt t="14151" x="2540000" y="2609850"/>
          <p14:tracePt t="14159" x="2546350" y="2590800"/>
          <p14:tracePt t="14168" x="2565400" y="2565400"/>
          <p14:tracePt t="14172" x="2578100" y="2533650"/>
          <p14:tracePt t="14186" x="2578100" y="2501900"/>
          <p14:tracePt t="14202" x="2578100" y="2482850"/>
          <p14:tracePt t="14219" x="2578100" y="2463800"/>
          <p14:tracePt t="14237" x="2578100" y="2451100"/>
          <p14:tracePt t="14279" x="2578100" y="2444750"/>
          <p14:tracePt t="14287" x="2578100" y="2438400"/>
          <p14:tracePt t="14303" x="2571750" y="2438400"/>
          <p14:tracePt t="14304" x="2565400" y="2438400"/>
          <p14:tracePt t="14344" x="2559050" y="2438400"/>
          <p14:tracePt t="14368" x="2552700" y="2438400"/>
          <p14:tracePt t="14584" x="2552700" y="2432050"/>
          <p14:tracePt t="14596" x="2552700" y="2393950"/>
          <p14:tracePt t="14599" x="2552700" y="2362200"/>
          <p14:tracePt t="14608" x="2571750" y="2286000"/>
          <p14:tracePt t="14620" x="2597150" y="2222500"/>
          <p14:tracePt t="14636" x="2609850" y="2171700"/>
          <p14:tracePt t="14654" x="2616200" y="2133600"/>
          <p14:tracePt t="14670" x="2616200" y="2089150"/>
          <p14:tracePt t="14670" x="2616200" y="2070100"/>
          <p14:tracePt t="14688" x="2616200" y="2032000"/>
          <p14:tracePt t="14704" x="2616200" y="1993900"/>
          <p14:tracePt t="14720" x="2603500" y="1962150"/>
          <p14:tracePt t="14737" x="2597150" y="1930400"/>
          <p14:tracePt t="14753" x="2578100" y="1905000"/>
          <p14:tracePt t="14770" x="2571750" y="1885950"/>
          <p14:tracePt t="14787" x="2565400" y="1866900"/>
          <p14:tracePt t="14803" x="2546350" y="1841500"/>
          <p14:tracePt t="14820" x="2533650" y="1822450"/>
          <p14:tracePt t="14837" x="2527300" y="1816100"/>
          <p14:tracePt t="14854" x="2508250" y="1797050"/>
          <p14:tracePt t="14870" x="2495550" y="1790700"/>
          <p14:tracePt t="14887" x="2470150" y="1771650"/>
          <p14:tracePt t="14904" x="2444750" y="1765300"/>
          <p14:tracePt t="14920" x="2425700" y="1765300"/>
          <p14:tracePt t="14937" x="2393950" y="1765300"/>
          <p14:tracePt t="14953" x="2374900" y="1765300"/>
          <p14:tracePt t="14970" x="2336800" y="1771650"/>
          <p14:tracePt t="14987" x="2292350" y="1809750"/>
          <p14:tracePt t="15004" x="2254250" y="1841500"/>
          <p14:tracePt t="15020" x="2228850" y="1879600"/>
          <p14:tracePt t="15036" x="2209800" y="1917700"/>
          <p14:tracePt t="15053" x="2190750" y="1949450"/>
          <p14:tracePt t="15071" x="2178050" y="1987550"/>
          <p14:tracePt t="15086" x="2152650" y="2044700"/>
          <p14:tracePt t="15105" x="2146300" y="2082800"/>
          <p14:tracePt t="15120" x="2139950" y="2101850"/>
          <p14:tracePt t="15137" x="2139950" y="2127250"/>
          <p14:tracePt t="15153" x="2139950" y="2133600"/>
          <p14:tracePt t="15170" x="2139950" y="2146300"/>
          <p14:tracePt t="15187" x="2146300" y="2146300"/>
          <p14:tracePt t="15204" x="2159000" y="2146300"/>
          <p14:tracePt t="15220" x="2178050" y="2146300"/>
          <p14:tracePt t="15236" x="2203450" y="2146300"/>
          <p14:tracePt t="15253" x="2209800" y="2146300"/>
          <p14:tracePt t="15269" x="2241550" y="2146300"/>
          <p14:tracePt t="15287" x="2286000" y="2146300"/>
          <p14:tracePt t="15305" x="2311400" y="2146300"/>
          <p14:tracePt t="15320" x="2330450" y="2139950"/>
          <p14:tracePt t="15337" x="2349500" y="2133600"/>
          <p14:tracePt t="15353" x="2355850" y="2127250"/>
          <p14:tracePt t="15371" x="2362200" y="2127250"/>
          <p14:tracePt t="15387" x="2368550" y="2127250"/>
          <p14:tracePt t="15624" x="2368550" y="2133600"/>
          <p14:tracePt t="15639" x="2374900" y="2146300"/>
          <p14:tracePt t="15671" x="2387600" y="2146300"/>
          <p14:tracePt t="15679" x="2393950" y="2146300"/>
          <p14:tracePt t="15687" x="2413000" y="2146300"/>
          <p14:tracePt t="15703" x="2432050" y="2146300"/>
          <p14:tracePt t="15704" x="2470150" y="2139950"/>
          <p14:tracePt t="15720" x="2495550" y="2120900"/>
          <p14:tracePt t="15737" x="2527300" y="2089150"/>
          <p14:tracePt t="15753" x="2540000" y="2063750"/>
          <p14:tracePt t="15770" x="2546350" y="2051050"/>
          <p14:tracePt t="15787" x="2546350" y="2038350"/>
          <p14:tracePt t="15804" x="2546350" y="2025650"/>
          <p14:tracePt t="15820" x="2546350" y="2000250"/>
          <p14:tracePt t="15837" x="2546350" y="1987550"/>
          <p14:tracePt t="15853" x="2546350" y="1974850"/>
          <p14:tracePt t="15871" x="2540000" y="1955800"/>
          <p14:tracePt t="15886" x="2508250" y="1905000"/>
          <p14:tracePt t="15904" x="2482850" y="1879600"/>
          <p14:tracePt t="15920" x="2451100" y="1847850"/>
          <p14:tracePt t="15937" x="2425700" y="1828800"/>
          <p14:tracePt t="15953" x="2419350" y="1828800"/>
          <p14:tracePt t="15970" x="2400300" y="1828800"/>
          <p14:tracePt t="15986" x="2368550" y="1822450"/>
          <p14:tracePt t="16004" x="2336800" y="1822450"/>
          <p14:tracePt t="16020" x="2298700" y="1822450"/>
          <p14:tracePt t="16037" x="2266950" y="1835150"/>
          <p14:tracePt t="16053" x="2254250" y="1841500"/>
          <p14:tracePt t="16070" x="2222500" y="1854200"/>
          <p14:tracePt t="16086" x="2184400" y="1879600"/>
          <p14:tracePt t="16104" x="2159000" y="1892300"/>
          <p14:tracePt t="16120" x="2139950" y="1905000"/>
          <p14:tracePt t="16137" x="2120900" y="1917700"/>
          <p14:tracePt t="16153" x="2108200" y="1930400"/>
          <p14:tracePt t="16170" x="2101850" y="1943100"/>
          <p14:tracePt t="16187" x="2089150" y="1949450"/>
          <p14:tracePt t="16204" x="2089150" y="1981200"/>
          <p14:tracePt t="16220" x="2082800" y="2000250"/>
          <p14:tracePt t="16237" x="2082800" y="2032000"/>
          <p14:tracePt t="16253" x="2082800" y="2038350"/>
          <p14:tracePt t="16288" x="2082800" y="2044700"/>
          <p14:tracePt t="16288" x="2089150" y="2051050"/>
          <p14:tracePt t="16303" x="2095500" y="2057400"/>
          <p14:tracePt t="16320" x="2108200" y="2070100"/>
          <p14:tracePt t="16336" x="2127250" y="2076450"/>
          <p14:tracePt t="16353" x="2146300" y="2082800"/>
          <p14:tracePt t="16371" x="2184400" y="2101850"/>
          <p14:tracePt t="16386" x="2216150" y="2108200"/>
          <p14:tracePt t="16403" x="2260600" y="2127250"/>
          <p14:tracePt t="16420" x="2317750" y="2139950"/>
          <p14:tracePt t="16437" x="2355850" y="2152650"/>
          <p14:tracePt t="16452" x="2406650" y="2165350"/>
          <p14:tracePt t="16469" x="2444750" y="2171700"/>
          <p14:tracePt t="16485" x="2482850" y="2178050"/>
          <p14:tracePt t="16502" x="2533650" y="2178050"/>
          <p14:tracePt t="16520" x="2565400" y="2178050"/>
          <p14:tracePt t="16538" x="2603500" y="2178050"/>
          <p14:tracePt t="16554" x="2628900" y="2171700"/>
          <p14:tracePt t="16571" x="2667000" y="2159000"/>
          <p14:tracePt t="16587" x="2692400" y="2133600"/>
          <p14:tracePt t="16604" x="2711450" y="2114550"/>
          <p14:tracePt t="16621" x="2730500" y="2089150"/>
          <p14:tracePt t="16637" x="2736850" y="2057400"/>
          <p14:tracePt t="16654" x="2743200" y="2025650"/>
          <p14:tracePt t="16671" x="2743200" y="1974850"/>
          <p14:tracePt t="16689" x="2743200" y="1943100"/>
          <p14:tracePt t="16705" x="2736850" y="1924050"/>
          <p14:tracePt t="16722" x="2736850" y="1892300"/>
          <p14:tracePt t="16737" x="2717800" y="1866900"/>
          <p14:tracePt t="16755" x="2698750" y="1841500"/>
          <p14:tracePt t="16771" x="2679700" y="1816100"/>
          <p14:tracePt t="16788" x="2660650" y="1803400"/>
          <p14:tracePt t="16804" x="2628900" y="1784350"/>
          <p14:tracePt t="16821" x="2590800" y="1771650"/>
          <p14:tracePt t="16838" x="2552700" y="1758950"/>
          <p14:tracePt t="16854" x="2495550" y="1746250"/>
          <p14:tracePt t="16871" x="2457450" y="1746250"/>
          <p14:tracePt t="16871" x="2438400" y="1746250"/>
          <p14:tracePt t="16889" x="2400300" y="1739900"/>
          <p14:tracePt t="16904" x="2362200" y="1739900"/>
          <p14:tracePt t="16921" x="2324100" y="1739900"/>
          <p14:tracePt t="16938" x="2292350" y="1746250"/>
          <p14:tracePt t="16955" x="2266950" y="1758950"/>
          <p14:tracePt t="16971" x="2235200" y="1771650"/>
          <p14:tracePt t="16988" x="2216150" y="1790700"/>
          <p14:tracePt t="17004" x="2190750" y="1816100"/>
          <p14:tracePt t="17021" x="2152650" y="1847850"/>
          <p14:tracePt t="17037" x="2127250" y="1873250"/>
          <p14:tracePt t="17054" x="2108200" y="1905000"/>
          <p14:tracePt t="17071" x="2089150" y="1930400"/>
          <p14:tracePt t="17088" x="2076450" y="1968500"/>
          <p14:tracePt t="17105" x="2076450" y="1974850"/>
          <p14:tracePt t="17145" x="2082800" y="1981200"/>
          <p14:tracePt t="17154" x="2089150" y="1993900"/>
          <p14:tracePt t="17155" x="2101850" y="2006600"/>
          <p14:tracePt t="17171" x="2114550" y="2019300"/>
          <p14:tracePt t="17188" x="2133600" y="2032000"/>
          <p14:tracePt t="17204" x="2159000" y="2051050"/>
          <p14:tracePt t="17221" x="2184400" y="2063750"/>
          <p14:tracePt t="17237" x="2216150" y="2082800"/>
          <p14:tracePt t="17254" x="2241550" y="2095500"/>
          <p14:tracePt t="17271" x="2266950" y="2108200"/>
          <p14:tracePt t="17288" x="2298700" y="2120900"/>
          <p14:tracePt t="17303" x="2355850" y="2133600"/>
          <p14:tracePt t="17321" x="2413000" y="2139950"/>
          <p14:tracePt t="17337" x="2476500" y="2139950"/>
          <p14:tracePt t="17355" x="2527300" y="2139950"/>
          <p14:tracePt t="17371" x="2571750" y="2114550"/>
          <p14:tracePt t="17389" x="2597150" y="2095500"/>
          <p14:tracePt t="17404" x="2628900" y="2070100"/>
          <p14:tracePt t="17421" x="2635250" y="2044700"/>
          <p14:tracePt t="17438" x="2647950" y="2019300"/>
          <p14:tracePt t="17455" x="2647950" y="1987550"/>
          <p14:tracePt t="17471" x="2647950" y="1974850"/>
          <p14:tracePt t="17471" x="2647950" y="1955800"/>
          <p14:tracePt t="17489" x="2647950" y="1949450"/>
          <p14:tracePt t="17504" x="2647950" y="1936750"/>
          <p14:tracePt t="17521" x="2647950" y="1924050"/>
          <p14:tracePt t="17537" x="2647950" y="1911350"/>
          <p14:tracePt t="17554" x="2647950" y="1898650"/>
          <p14:tracePt t="17571" x="2641600" y="1879600"/>
          <p14:tracePt t="17588" x="2628900" y="1860550"/>
          <p14:tracePt t="17604" x="2616200" y="1841500"/>
          <p14:tracePt t="17621" x="2597150" y="1822450"/>
          <p14:tracePt t="17637" x="2565400" y="1803400"/>
          <p14:tracePt t="17655" x="2552700" y="1803400"/>
          <p14:tracePt t="17671" x="2540000" y="1803400"/>
          <p14:tracePt t="17671" x="2527300" y="1803400"/>
          <p14:tracePt t="17689" x="2508250" y="1803400"/>
          <p14:tracePt t="17705" x="2463800" y="1803400"/>
          <p14:tracePt t="17721" x="2438400" y="1803400"/>
          <p14:tracePt t="17737" x="2393950" y="1828800"/>
          <p14:tracePt t="17754" x="2368550" y="1835150"/>
          <p14:tracePt t="17771" x="2362200" y="1835150"/>
          <p14:tracePt t="17787" x="2336800" y="1847850"/>
          <p14:tracePt t="17804" x="2311400" y="1866900"/>
          <p14:tracePt t="17821" x="2279650" y="1885950"/>
          <p14:tracePt t="17837" x="2260600" y="1898650"/>
          <p14:tracePt t="17854" x="2241550" y="1917700"/>
          <p14:tracePt t="17871" x="2222500" y="1936750"/>
          <p14:tracePt t="17871" x="2216150" y="1943100"/>
          <p14:tracePt t="17889" x="2209800" y="1962150"/>
          <p14:tracePt t="17905" x="2197100" y="1974850"/>
          <p14:tracePt t="17921" x="2197100" y="2000250"/>
          <p14:tracePt t="18001" x="2197100" y="2006600"/>
          <p14:tracePt t="18032" x="2197100" y="2019300"/>
          <p14:tracePt t="18040" x="2197100" y="2025650"/>
          <p14:tracePt t="18054" x="2197100" y="2032000"/>
          <p14:tracePt t="18055" x="2209800" y="2044700"/>
          <p14:tracePt t="18071" x="2222500" y="2057400"/>
          <p14:tracePt t="18087" x="2266950" y="2076450"/>
          <p14:tracePt t="18105" x="2298700" y="2089150"/>
          <p14:tracePt t="18121" x="2336800" y="2095500"/>
          <p14:tracePt t="18137" x="2368550" y="2095500"/>
          <p14:tracePt t="18154" x="2393950" y="2095500"/>
          <p14:tracePt t="18171" x="2425700" y="2095500"/>
          <p14:tracePt t="18188" x="2444750" y="2095500"/>
          <p14:tracePt t="18204" x="2470150" y="2095500"/>
          <p14:tracePt t="18221" x="2489200" y="2089150"/>
          <p14:tracePt t="18237" x="2508250" y="2089150"/>
          <p14:tracePt t="18254" x="2533650" y="2076450"/>
          <p14:tracePt t="18271" x="2552700" y="2070100"/>
          <p14:tracePt t="18287" x="2590800" y="2044700"/>
          <p14:tracePt t="18305" x="2616200" y="2019300"/>
          <p14:tracePt t="18321" x="2635250" y="1981200"/>
          <p14:tracePt t="18337" x="2641600" y="1949450"/>
          <p14:tracePt t="18354" x="2641600" y="1917700"/>
          <p14:tracePt t="18372" x="2641600" y="1879600"/>
          <p14:tracePt t="18387" x="2628900" y="1854200"/>
          <p14:tracePt t="18405" x="2609850" y="1828800"/>
          <p14:tracePt t="18421" x="2597150" y="1816100"/>
          <p14:tracePt t="18438" x="2584450" y="1803400"/>
          <p14:tracePt t="18454" x="2578100" y="1803400"/>
          <p14:tracePt t="18471" x="2552700" y="1803400"/>
          <p14:tracePt t="18487" x="2508250" y="1803400"/>
          <p14:tracePt t="18505" x="2470150" y="1809750"/>
          <p14:tracePt t="18521" x="2432050" y="1828800"/>
          <p14:tracePt t="18538" x="2406650" y="1854200"/>
          <p14:tracePt t="18554" x="2387600" y="1873250"/>
          <p14:tracePt t="18571" x="2368550" y="1898650"/>
          <p14:tracePt t="18587" x="2355850" y="1924050"/>
          <p14:tracePt t="18604" x="2349500" y="1943100"/>
          <p14:tracePt t="18621" x="2343150" y="1962150"/>
          <p14:tracePt t="18638" x="2343150" y="1974850"/>
          <p14:tracePt t="18654" x="2343150" y="1987550"/>
          <p14:tracePt t="18671" x="2343150" y="2000250"/>
          <p14:tracePt t="18687" x="2343150" y="2012950"/>
          <p14:tracePt t="18705" x="2343150" y="2019300"/>
          <p14:tracePt t="18752" x="2349500" y="2032000"/>
          <p14:tracePt t="18776" x="2355850" y="2032000"/>
          <p14:tracePt t="18792" x="2355850" y="2038350"/>
          <p14:tracePt t="18792" x="2355850" y="2044700"/>
          <p14:tracePt t="18808" x="2355850" y="2051050"/>
          <p14:tracePt t="18824" x="2355850" y="2057400"/>
          <p14:tracePt t="18832" x="2355850" y="2063750"/>
          <p14:tracePt t="18837" x="2355850" y="2082800"/>
          <p14:tracePt t="18854" x="2355850" y="2095500"/>
          <p14:tracePt t="18871" x="2355850" y="2114550"/>
          <p14:tracePt t="18888" x="2355850" y="2146300"/>
          <p14:tracePt t="18905" x="2355850" y="2165350"/>
          <p14:tracePt t="18921" x="2355850" y="2184400"/>
          <p14:tracePt t="18938" x="2355850" y="2190750"/>
          <p14:tracePt t="18954" x="2362200" y="2203450"/>
          <p14:tracePt t="18971" x="2362200" y="2209800"/>
          <p14:tracePt t="18987" x="2368550" y="2209800"/>
          <p14:tracePt t="19004" x="2368550" y="2216150"/>
          <p14:tracePt t="19040" x="2374900" y="2216150"/>
          <p14:tracePt t="19056" x="2381250" y="2216150"/>
          <p14:tracePt t="19056" x="2387600" y="2216150"/>
          <p14:tracePt t="19073" x="2393950" y="2216150"/>
          <p14:tracePt t="19073" x="2406650" y="2209800"/>
          <p14:tracePt t="19087" x="2482850" y="2159000"/>
          <p14:tracePt t="19105" x="2540000" y="2120900"/>
          <p14:tracePt t="19121" x="2597150" y="2076450"/>
          <p14:tracePt t="19138" x="2622550" y="2044700"/>
          <p14:tracePt t="19154" x="2647950" y="2012950"/>
          <p14:tracePt t="19171" x="2660650" y="1962150"/>
          <p14:tracePt t="19187" x="2660650" y="1930400"/>
          <p14:tracePt t="19205" x="2660650" y="1905000"/>
          <p14:tracePt t="19220" x="2660650" y="1885950"/>
          <p14:tracePt t="19238" x="2647950" y="1873250"/>
          <p14:tracePt t="19254" x="2635250" y="1860550"/>
          <p14:tracePt t="19271" x="2616200" y="1841500"/>
          <p14:tracePt t="19287" x="2578100" y="1828800"/>
          <p14:tracePt t="19305" x="2552700" y="1822450"/>
          <p14:tracePt t="19321" x="2527300" y="1816100"/>
          <p14:tracePt t="19337" x="2508250" y="1816100"/>
          <p14:tracePt t="19354" x="2482850" y="1816100"/>
          <p14:tracePt t="19370" x="2463800" y="1816100"/>
          <p14:tracePt t="19386" x="2438400" y="1822450"/>
          <p14:tracePt t="19404" x="2419350" y="1835150"/>
          <p14:tracePt t="19421" x="2400300" y="1847850"/>
          <p14:tracePt t="19438" x="2400300" y="1854200"/>
          <p14:tracePt t="19454" x="2393950" y="1854200"/>
          <p14:tracePt t="19471" x="2393950" y="1860550"/>
          <p14:tracePt t="19512" x="2387600" y="1860550"/>
          <p14:tracePt t="19832" x="2387600" y="1866900"/>
          <p14:tracePt t="19841" x="2387600" y="1873250"/>
          <p14:tracePt t="19848" x="2387600" y="1885950"/>
          <p14:tracePt t="19848" x="2387600" y="1898650"/>
          <p14:tracePt t="19857" x="2387600" y="1911350"/>
          <p14:tracePt t="19871" x="2381250" y="1943100"/>
          <p14:tracePt t="19887" x="2355850" y="2057400"/>
          <p14:tracePt t="19905" x="2330450" y="2152650"/>
          <p14:tracePt t="19921" x="2311400" y="2241550"/>
          <p14:tracePt t="19937" x="2298700" y="2324100"/>
          <p14:tracePt t="19954" x="2292350" y="2393950"/>
          <p14:tracePt t="19971" x="2292350" y="2451100"/>
          <p14:tracePt t="19987" x="2298700" y="2489200"/>
          <p14:tracePt t="20004" x="2298700" y="2514600"/>
          <p14:tracePt t="20021" x="2311400" y="2540000"/>
          <p14:tracePt t="20037" x="2317750" y="2559050"/>
          <p14:tracePt t="20055" x="2330450" y="2571750"/>
          <p14:tracePt t="20071" x="2343150" y="2590800"/>
          <p14:tracePt t="20071" x="2349500" y="2590800"/>
          <p14:tracePt t="20089" x="2368550" y="2603500"/>
          <p14:tracePt t="20105" x="2381250" y="2603500"/>
          <p14:tracePt t="20121" x="2387600" y="2609850"/>
          <p14:tracePt t="20137" x="2400300" y="2616200"/>
          <p14:tracePt t="20154" x="2413000" y="2616200"/>
          <p14:tracePt t="20171" x="2432050" y="2622550"/>
          <p14:tracePt t="20187" x="2444750" y="2622550"/>
          <p14:tracePt t="20204" x="2470150" y="2622550"/>
          <p14:tracePt t="20221" x="2501900" y="2616200"/>
          <p14:tracePt t="20237" x="2520950" y="2578100"/>
          <p14:tracePt t="20254" x="2546350" y="2495550"/>
          <p14:tracePt t="20271" x="2546350" y="2476500"/>
          <p14:tracePt t="20288" x="2546350" y="2438400"/>
          <p14:tracePt t="20305" x="2546350" y="2400300"/>
          <p14:tracePt t="20321" x="2540000" y="2374900"/>
          <p14:tracePt t="20337" x="2527300" y="2362200"/>
          <p14:tracePt t="20354" x="2520950" y="2355850"/>
          <p14:tracePt t="20371" x="2514600" y="2343150"/>
          <p14:tracePt t="20387" x="2501900" y="2343150"/>
          <p14:tracePt t="20403" x="2482850" y="2336800"/>
          <p14:tracePt t="20420" x="2463800" y="2336800"/>
          <p14:tracePt t="20437" x="2438400" y="2336800"/>
          <p14:tracePt t="20454" x="2425700" y="2336800"/>
          <p14:tracePt t="20471" x="2406650" y="2343150"/>
          <p14:tracePt t="20487" x="2381250" y="2374900"/>
          <p14:tracePt t="20505" x="2362200" y="2400300"/>
          <p14:tracePt t="20521" x="2343150" y="2432050"/>
          <p14:tracePt t="20537" x="2336800" y="2451100"/>
          <p14:tracePt t="20592" x="2336800" y="2463800"/>
          <p14:tracePt t="20600" x="2336800" y="2470150"/>
          <p14:tracePt t="20608" x="2336800" y="2476500"/>
          <p14:tracePt t="20621" x="2336800" y="2482850"/>
          <p14:tracePt t="20621" x="2349500" y="2501900"/>
          <p14:tracePt t="20637" x="2362200" y="2520950"/>
          <p14:tracePt t="20654" x="2368550" y="2533650"/>
          <p14:tracePt t="20671" x="2381250" y="2546350"/>
          <p14:tracePt t="20687" x="2406650" y="2559050"/>
          <p14:tracePt t="20705" x="2419350" y="2565400"/>
          <p14:tracePt t="20721" x="2444750" y="2571750"/>
          <p14:tracePt t="20737" x="2470150" y="2571750"/>
          <p14:tracePt t="20754" x="2495550" y="2571750"/>
          <p14:tracePt t="20771" x="2527300" y="2571750"/>
          <p14:tracePt t="20788" x="2546350" y="2571750"/>
          <p14:tracePt t="20804" x="2578100" y="2571750"/>
          <p14:tracePt t="20821" x="2597150" y="2559050"/>
          <p14:tracePt t="20837" x="2609850" y="2540000"/>
          <p14:tracePt t="20880" x="2609850" y="2533650"/>
          <p14:tracePt t="20896" x="2609850" y="2527300"/>
          <p14:tracePt t="20911" x="2609850" y="2520950"/>
          <p14:tracePt t="20921" x="2609850" y="2514600"/>
          <p14:tracePt t="20921" x="2609850" y="2508250"/>
          <p14:tracePt t="21304" x="2603500" y="2508250"/>
          <p14:tracePt t="21416" x="2597150" y="2508250"/>
          <p14:tracePt t="22176" x="2590800" y="2495550"/>
          <p14:tracePt t="22184" x="2584450" y="2476500"/>
          <p14:tracePt t="22192" x="2571750" y="2387600"/>
          <p14:tracePt t="22206" x="2546350" y="2279650"/>
          <p14:tracePt t="22222" x="2546350" y="2190750"/>
          <p14:tracePt t="22239" x="2546350" y="2120900"/>
          <p14:tracePt t="22254" x="2546350" y="2063750"/>
          <p14:tracePt t="22271" x="2552700" y="2019300"/>
          <p14:tracePt t="22287" x="2559050" y="1962150"/>
          <p14:tracePt t="22305" x="2565400" y="1930400"/>
          <p14:tracePt t="22320" x="2571750" y="1911350"/>
          <p14:tracePt t="22338" x="2578100" y="1879600"/>
          <p14:tracePt t="22354" x="2590800" y="1847850"/>
          <p14:tracePt t="22371" x="2597150" y="1822450"/>
          <p14:tracePt t="22387" x="2603500" y="1797050"/>
          <p14:tracePt t="22404" x="2622550" y="1752600"/>
          <p14:tracePt t="22421" x="2628900" y="1714500"/>
          <p14:tracePt t="22453" x="2641600" y="1657350"/>
          <p14:tracePt t="22454" x="2660650" y="1600200"/>
          <p14:tracePt t="22470" x="2673350" y="1543050"/>
          <p14:tracePt t="22487" x="2679700" y="1479550"/>
          <p14:tracePt t="22505" x="2686050" y="1428750"/>
          <p14:tracePt t="22520" x="2692400" y="1397000"/>
          <p14:tracePt t="22537" x="2692400" y="1377950"/>
          <p14:tracePt t="22554" x="2692400" y="1352550"/>
          <p14:tracePt t="22571" x="2692400" y="1339850"/>
          <p14:tracePt t="22587" x="2692400" y="1333500"/>
          <p14:tracePt t="22604" x="2692400" y="1320800"/>
          <p14:tracePt t="22620" x="2692400" y="1308100"/>
          <p14:tracePt t="22638" x="2692400" y="1289050"/>
          <p14:tracePt t="22654" x="2679700" y="1276350"/>
          <p14:tracePt t="22671" x="2673350" y="1263650"/>
          <p14:tracePt t="22687" x="2673350" y="1257300"/>
          <p14:tracePt t="22904" x="2667000" y="1257300"/>
          <p14:tracePt t="22913" x="2654300" y="1257300"/>
          <p14:tracePt t="22920" x="2635250" y="1257300"/>
          <p14:tracePt t="22931" x="2616200" y="1270000"/>
          <p14:tracePt t="22937" x="2597150" y="1270000"/>
          <p14:tracePt t="22954" x="2584450" y="1276350"/>
          <p14:tracePt t="22971" x="2578100" y="1276350"/>
          <p14:tracePt t="23008" x="2571750" y="1282700"/>
          <p14:tracePt t="23064" x="2565400" y="1282700"/>
          <p14:tracePt t="23081" x="2559050" y="1282700"/>
          <p14:tracePt t="23120" x="2552700" y="1282700"/>
          <p14:tracePt t="23136" x="2546350" y="1282700"/>
          <p14:tracePt t="23184" x="2540000" y="1282700"/>
          <p14:tracePt t="23256" x="2533650" y="1282700"/>
          <p14:tracePt t="23280" x="2527300" y="1289050"/>
          <p14:tracePt t="23472" x="2520950" y="1289050"/>
          <p14:tracePt t="23480" x="2508250" y="1282700"/>
          <p14:tracePt t="23488" x="2508250" y="1276350"/>
          <p14:tracePt t="23489" x="2495550" y="1263650"/>
          <p14:tracePt t="23504" x="2489200" y="1238250"/>
          <p14:tracePt t="23521" x="2482850" y="1225550"/>
          <p14:tracePt t="23537" x="2482850" y="1212850"/>
          <p14:tracePt t="23554" x="2476500" y="1200150"/>
          <p14:tracePt t="23570" x="2476500" y="1193800"/>
          <p14:tracePt t="23587" x="2470150" y="1181100"/>
          <p14:tracePt t="23604" x="2463800" y="1168400"/>
          <p14:tracePt t="23621" x="2463800" y="1162050"/>
          <p14:tracePt t="23637" x="2451100" y="1143000"/>
          <p14:tracePt t="23672" x="2451100" y="1136650"/>
          <p14:tracePt t="23688" x="2444750" y="1123950"/>
          <p14:tracePt t="23689" x="2438400" y="1117600"/>
          <p14:tracePt t="23728" x="2438400" y="1111250"/>
          <p14:tracePt t="23736" x="2432050" y="1104900"/>
          <p14:tracePt t="23760" x="2432050" y="1098550"/>
          <p14:tracePt t="23768" x="2432050" y="1092200"/>
          <p14:tracePt t="23776" x="2419350" y="1085850"/>
          <p14:tracePt t="23787" x="2419350" y="1079500"/>
          <p14:tracePt t="23804" x="2413000" y="1073150"/>
          <p14:tracePt t="23821" x="2400300" y="1066800"/>
          <p14:tracePt t="23837" x="2381250" y="1060450"/>
          <p14:tracePt t="23854" x="2362200" y="1054100"/>
          <p14:tracePt t="23870" x="2349500" y="1054100"/>
          <p14:tracePt t="23887" x="2324100" y="1054100"/>
          <p14:tracePt t="23887" x="2311400" y="1054100"/>
          <p14:tracePt t="23904" x="2286000" y="1054100"/>
          <p14:tracePt t="23921" x="2273300" y="1054100"/>
          <p14:tracePt t="23937" x="2254250" y="1054100"/>
          <p14:tracePt t="23954" x="2241550" y="1054100"/>
          <p14:tracePt t="23970" x="2235200" y="1054100"/>
          <p14:tracePt t="24008" x="2222500" y="1054100"/>
          <p14:tracePt t="24201" x="2228850" y="1054100"/>
          <p14:tracePt t="24209" x="2235200" y="1054100"/>
          <p14:tracePt t="24214" x="2247900" y="1054100"/>
          <p14:tracePt t="24224" x="2279650" y="1054100"/>
          <p14:tracePt t="24238" x="2330450" y="1054100"/>
          <p14:tracePt t="24255" x="2387600" y="1054100"/>
          <p14:tracePt t="24270" x="2457450" y="1054100"/>
          <p14:tracePt t="24287" x="2514600" y="1054100"/>
          <p14:tracePt t="24304" x="2584450" y="1054100"/>
          <p14:tracePt t="24321" x="2628900" y="1054100"/>
          <p14:tracePt t="24337" x="2692400" y="1054100"/>
          <p14:tracePt t="24354" x="2755900" y="1054100"/>
          <p14:tracePt t="24370" x="2800350" y="1054100"/>
          <p14:tracePt t="24387" x="2857500" y="1054100"/>
          <p14:tracePt t="24404" x="2908300" y="1054100"/>
          <p14:tracePt t="24421" x="2952750" y="1054100"/>
          <p14:tracePt t="24437" x="2997200" y="1054100"/>
          <p14:tracePt t="24454" x="3035300" y="1054100"/>
          <p14:tracePt t="24470" x="3073400" y="1054100"/>
          <p14:tracePt t="24470" x="3098800" y="1054100"/>
          <p14:tracePt t="24489" x="3136900" y="1054100"/>
          <p14:tracePt t="24504" x="3168650" y="1054100"/>
          <p14:tracePt t="24521" x="3200400" y="1054100"/>
          <p14:tracePt t="24537" x="3219450" y="1054100"/>
          <p14:tracePt t="24554" x="3244850" y="1054100"/>
          <p14:tracePt t="24570" x="3270250" y="1054100"/>
          <p14:tracePt t="24587" x="3282950" y="1054100"/>
          <p14:tracePt t="24603" x="3295650" y="1054100"/>
          <p14:tracePt t="24620" x="3308350" y="1054100"/>
          <p14:tracePt t="24637" x="3321050" y="1054100"/>
          <p14:tracePt t="24654" x="3333750" y="1054100"/>
          <p14:tracePt t="24670" x="3346450" y="1054100"/>
          <p14:tracePt t="24688" x="3359150" y="1054100"/>
          <p14:tracePt t="25017" x="3365500" y="1060450"/>
          <p14:tracePt t="25049" x="3378200" y="1060450"/>
          <p14:tracePt t="25057" x="3403600" y="1073150"/>
          <p14:tracePt t="25065" x="3416300" y="1079500"/>
          <p14:tracePt t="25070" x="3448050" y="1085850"/>
          <p14:tracePt t="25088" x="3492500" y="1104900"/>
          <p14:tracePt t="25089" x="3524250" y="1111250"/>
          <p14:tracePt t="25089" x="3536950" y="1117600"/>
          <p14:tracePt t="25105" x="3568700" y="1117600"/>
          <p14:tracePt t="25121" x="3581400" y="1117600"/>
          <p14:tracePt t="25161" x="3587750" y="1117600"/>
          <p14:tracePt t="25425" x="3587750" y="1123950"/>
          <p14:tracePt t="25433" x="3587750" y="1130300"/>
          <p14:tracePt t="25435" x="3587750" y="1162050"/>
          <p14:tracePt t="25456" x="3587750" y="1200150"/>
          <p14:tracePt t="25472" x="3587750" y="1238250"/>
          <p14:tracePt t="25488" x="3581400" y="1282700"/>
          <p14:tracePt t="25505" x="3575050" y="1295400"/>
          <p14:tracePt t="25521" x="3575050" y="1308100"/>
          <p14:tracePt t="25538" x="3575050" y="1320800"/>
          <p14:tracePt t="25554" x="3568700" y="1327150"/>
          <p14:tracePt t="25601" x="3562350" y="1333500"/>
          <p14:tracePt t="25625" x="3556000" y="1333500"/>
          <p14:tracePt t="25641" x="3543300" y="1333500"/>
          <p14:tracePt t="25649" x="3524250" y="1333500"/>
          <p14:tracePt t="25657" x="3498850" y="1333500"/>
          <p14:tracePt t="25657" x="3454400" y="1320800"/>
          <p14:tracePt t="25673" x="3384550" y="1301750"/>
          <p14:tracePt t="25674" x="3308350" y="1282700"/>
          <p14:tracePt t="25688" x="3143250" y="1238250"/>
          <p14:tracePt t="25688" x="3054350" y="1225550"/>
          <p14:tracePt t="25706" x="2901950" y="1181100"/>
          <p14:tracePt t="25721" x="2806700" y="1168400"/>
          <p14:tracePt t="25738" x="2743200" y="1168400"/>
          <p14:tracePt t="25755" x="2705100" y="1168400"/>
          <p14:tracePt t="25772" x="2673350" y="1168400"/>
          <p14:tracePt t="25788" x="2641600" y="1168400"/>
          <p14:tracePt t="25805" x="2609850" y="1174750"/>
          <p14:tracePt t="25822" x="2590800" y="1181100"/>
          <p14:tracePt t="25838" x="2578100" y="1181100"/>
          <p14:tracePt t="25855" x="2571750" y="1187450"/>
          <p14:tracePt t="25954" x="2590800" y="1187450"/>
          <p14:tracePt t="25962" x="2622550" y="1187450"/>
          <p14:tracePt t="25964" x="2686050" y="1187450"/>
          <p14:tracePt t="25971" x="2863850" y="1155700"/>
          <p14:tracePt t="25988" x="3149600" y="1149350"/>
          <p14:tracePt t="26005" x="3435350" y="1149350"/>
          <p14:tracePt t="26022" x="3613150" y="1149350"/>
          <p14:tracePt t="26038" x="3740150" y="1155700"/>
          <p14:tracePt t="26055" x="3797300" y="1168400"/>
          <p14:tracePt t="26072" x="3803650" y="1168400"/>
          <p14:tracePt t="26088" x="3810000" y="1168400"/>
          <p14:tracePt t="26137" x="3822700" y="1174750"/>
          <p14:tracePt t="26145" x="3822700" y="1181100"/>
          <p14:tracePt t="26157" x="3835400" y="1193800"/>
          <p14:tracePt t="26164" x="3835400" y="1200150"/>
          <p14:tracePt t="26171" x="3841750" y="1219200"/>
          <p14:tracePt t="26188" x="3848100" y="1244600"/>
          <p14:tracePt t="26205" x="3854450" y="1282700"/>
          <p14:tracePt t="26221" x="3860800" y="1346200"/>
          <p14:tracePt t="26239" x="3860800" y="1409700"/>
          <p14:tracePt t="26254" x="3860800" y="1479550"/>
          <p14:tracePt t="26272" x="3860800" y="1555750"/>
          <p14:tracePt t="26288" x="3860800" y="1638300"/>
          <p14:tracePt t="26305" x="3860800" y="1676400"/>
          <p14:tracePt t="26321" x="3860800" y="1701800"/>
          <p14:tracePt t="26338" x="3860800" y="1739900"/>
          <p14:tracePt t="26355" x="3860800" y="1765300"/>
          <p14:tracePt t="26371" x="3860800" y="1790700"/>
          <p14:tracePt t="26388" x="3860800" y="1828800"/>
          <p14:tracePt t="26405" x="3867150" y="1841500"/>
          <p14:tracePt t="26421" x="3873500" y="1854200"/>
          <p14:tracePt t="26438" x="3873500" y="1860550"/>
          <p14:tracePt t="26455" x="3879850" y="1873250"/>
          <p14:tracePt t="26471" x="3898900" y="1885950"/>
          <p14:tracePt t="26488" x="3937000" y="1898650"/>
          <p14:tracePt t="26505" x="3994150" y="1905000"/>
          <p14:tracePt t="26522" x="4057650" y="1911350"/>
          <p14:tracePt t="26538" x="4108450" y="1911350"/>
          <p14:tracePt t="26556" x="4165600" y="1911350"/>
          <p14:tracePt t="26571" x="4203700" y="1911350"/>
          <p14:tracePt t="26587" x="4241800" y="1911350"/>
          <p14:tracePt t="26604" x="4267200" y="1911350"/>
          <p14:tracePt t="26622" x="4298950" y="1911350"/>
          <p14:tracePt t="26638" x="4343400" y="1911350"/>
          <p14:tracePt t="26655" x="4381500" y="1911350"/>
          <p14:tracePt t="26671" x="4406900" y="1911350"/>
          <p14:tracePt t="26688" x="4425950" y="1911350"/>
          <p14:tracePt t="26705" x="4432300" y="1911350"/>
          <p14:tracePt t="26721" x="4438650" y="1911350"/>
          <p14:tracePt t="26738" x="4445000" y="1911350"/>
          <p14:tracePt t="26777" x="4451350" y="1911350"/>
          <p14:tracePt t="26786" x="4457700" y="1911350"/>
          <p14:tracePt t="26805" x="4470400" y="1898650"/>
          <p14:tracePt t="26805" x="4476750" y="1879600"/>
          <p14:tracePt t="26822" x="4483100" y="1866900"/>
          <p14:tracePt t="26838" x="4483100" y="1835150"/>
          <p14:tracePt t="26855" x="4483100" y="1816100"/>
          <p14:tracePt t="26871" x="4483100" y="1790700"/>
          <p14:tracePt t="26888" x="4483100" y="1771650"/>
          <p14:tracePt t="26905" x="4483100" y="1758950"/>
          <p14:tracePt t="26945" x="4476750" y="1752600"/>
          <p14:tracePt t="26954" x="4470400" y="1746250"/>
          <p14:tracePt t="26955" x="4457700" y="1746250"/>
          <p14:tracePt t="26971" x="4425950" y="1746250"/>
          <p14:tracePt t="26988" x="4394200" y="1746250"/>
          <p14:tracePt t="27005" x="4362450" y="1746250"/>
          <p14:tracePt t="27022" x="4343400" y="1746250"/>
          <p14:tracePt t="27039" x="4324350" y="1752600"/>
          <p14:tracePt t="27055" x="4305300" y="1771650"/>
          <p14:tracePt t="27071" x="4286250" y="1803400"/>
          <p14:tracePt t="27071" x="4273550" y="1816100"/>
          <p14:tracePt t="27089" x="4260850" y="1866900"/>
          <p14:tracePt t="27105" x="4248150" y="1905000"/>
          <p14:tracePt t="27122" x="4241800" y="1955800"/>
          <p14:tracePt t="27138" x="4241800" y="1987550"/>
          <p14:tracePt t="27155" x="4241800" y="2019300"/>
          <p14:tracePt t="27171" x="4241800" y="2038350"/>
          <p14:tracePt t="27188" x="4254500" y="2070100"/>
          <p14:tracePt t="27204" x="4260850" y="2082800"/>
          <p14:tracePt t="27222" x="4273550" y="2108200"/>
          <p14:tracePt t="27238" x="4286250" y="2120900"/>
          <p14:tracePt t="27255" x="4305300" y="2139950"/>
          <p14:tracePt t="27271" x="4330700" y="2146300"/>
          <p14:tracePt t="27271" x="4349750" y="2146300"/>
          <p14:tracePt t="27289" x="4381500" y="2152650"/>
          <p14:tracePt t="27305" x="4413250" y="2159000"/>
          <p14:tracePt t="27321" x="4451350" y="2159000"/>
          <p14:tracePt t="27338" x="4489450" y="2159000"/>
          <p14:tracePt t="27355" x="4514850" y="2146300"/>
          <p14:tracePt t="27371" x="4546600" y="2114550"/>
          <p14:tracePt t="27388" x="4572000" y="2051050"/>
          <p14:tracePt t="27405" x="4572000" y="2000250"/>
          <p14:tracePt t="27422" x="4572000" y="1968500"/>
          <p14:tracePt t="27438" x="4572000" y="1949450"/>
          <p14:tracePt t="27455" x="4572000" y="1936750"/>
          <p14:tracePt t="27471" x="4565650" y="1936750"/>
          <p14:tracePt t="27488" x="4476750" y="1936750"/>
          <p14:tracePt t="27505" x="4362450" y="1968500"/>
          <p14:tracePt t="27521" x="4229100" y="2063750"/>
          <p14:tracePt t="27538" x="4102100" y="2184400"/>
          <p14:tracePt t="27555" x="4025900" y="2266950"/>
          <p14:tracePt t="27571" x="3981450" y="2349500"/>
          <p14:tracePt t="27588" x="3968750" y="2406650"/>
          <p14:tracePt t="27605" x="3968750" y="2444750"/>
          <p14:tracePt t="27621" x="3968750" y="2482850"/>
          <p14:tracePt t="27637" x="3968750" y="2559050"/>
          <p14:tracePt t="27655" x="3968750" y="2667000"/>
          <p14:tracePt t="27671" x="3968750" y="2743200"/>
          <p14:tracePt t="27671" x="3968750" y="2768600"/>
          <p14:tracePt t="27689" x="3968750" y="2819400"/>
          <p14:tracePt t="27705" x="3968750" y="2851150"/>
          <p14:tracePt t="27721" x="3968750" y="2882900"/>
          <p14:tracePt t="27738" x="3975100" y="2908300"/>
          <p14:tracePt t="27754" x="3994150" y="2933700"/>
          <p14:tracePt t="27771" x="4013200" y="2952750"/>
          <p14:tracePt t="27788" x="4032250" y="2978150"/>
          <p14:tracePt t="27804" x="4076700" y="3016250"/>
          <p14:tracePt t="27822" x="4133850" y="3054350"/>
          <p14:tracePt t="27838" x="4203700" y="3092450"/>
          <p14:tracePt t="27855" x="4260850" y="3117850"/>
          <p14:tracePt t="27871" x="4324350" y="3136900"/>
          <p14:tracePt t="27871" x="4362450" y="3143250"/>
          <p14:tracePt t="27889" x="4419600" y="3143250"/>
          <p14:tracePt t="27905" x="4470400" y="3143250"/>
          <p14:tracePt t="27921" x="4502150" y="3136900"/>
          <p14:tracePt t="27938" x="4521200" y="3111500"/>
          <p14:tracePt t="27955" x="4533900" y="3079750"/>
          <p14:tracePt t="27971" x="4540250" y="3048000"/>
          <p14:tracePt t="27988" x="4540250" y="3041650"/>
          <p14:tracePt t="28201" x="4540250" y="3035300"/>
          <p14:tracePt t="28205" x="4540250" y="3022600"/>
          <p14:tracePt t="28222" x="4540250" y="3009900"/>
          <p14:tracePt t="28223" x="4540250" y="2971800"/>
          <p14:tracePt t="28239" x="4540250" y="2908300"/>
          <p14:tracePt t="28254" x="4565650" y="2813050"/>
          <p14:tracePt t="28271" x="4578350" y="2730500"/>
          <p14:tracePt t="28288" x="4578350" y="2616200"/>
          <p14:tracePt t="28305" x="4578350" y="2546350"/>
          <p14:tracePt t="28321" x="4578350" y="2476500"/>
          <p14:tracePt t="28338" x="4578350" y="2425700"/>
          <p14:tracePt t="28354" x="4578350" y="2393950"/>
          <p14:tracePt t="28371" x="4578350" y="2368550"/>
          <p14:tracePt t="28388" x="4578350" y="2330450"/>
          <p14:tracePt t="28405" x="4565650" y="2292350"/>
          <p14:tracePt t="28421" x="4559300" y="2241550"/>
          <p14:tracePt t="28438" x="4540250" y="2203450"/>
          <p14:tracePt t="28455" x="4521200" y="2152650"/>
          <p14:tracePt t="28471" x="4514850" y="2114550"/>
          <p14:tracePt t="28488" x="4483100" y="2057400"/>
          <p14:tracePt t="28505" x="4470400" y="2019300"/>
          <p14:tracePt t="28521" x="4432300" y="1974850"/>
          <p14:tracePt t="28538" x="4400550" y="1943100"/>
          <p14:tracePt t="28555" x="4368800" y="1911350"/>
          <p14:tracePt t="28572" x="4343400" y="1892300"/>
          <p14:tracePt t="28588" x="4292600" y="1879600"/>
          <p14:tracePt t="28605" x="4248150" y="1866900"/>
          <p14:tracePt t="28621" x="4210050" y="1860550"/>
          <p14:tracePt t="28637" x="4171950" y="1860550"/>
          <p14:tracePt t="28654" x="4133850" y="1860550"/>
          <p14:tracePt t="28671" x="4108450" y="1860550"/>
          <p14:tracePt t="28688" x="4070350" y="1860550"/>
          <p14:tracePt t="28705" x="4051300" y="1860550"/>
          <p14:tracePt t="28721" x="4044950" y="1854200"/>
          <p14:tracePt t="28761" x="4032250" y="1847850"/>
          <p14:tracePt t="28889" x="4025900" y="1847850"/>
          <p14:tracePt t="28896" x="4019550" y="1847850"/>
          <p14:tracePt t="28905" x="4006850" y="1847850"/>
          <p14:tracePt t="28905" x="3981450" y="1841500"/>
          <p14:tracePt t="28921" x="3943350" y="1835150"/>
          <p14:tracePt t="28938" x="3873500" y="1822450"/>
          <p14:tracePt t="28954" x="3803650" y="1803400"/>
          <p14:tracePt t="28971" x="3695700" y="1765300"/>
          <p14:tracePt t="28988" x="3575050" y="1714500"/>
          <p14:tracePt t="29005" x="3448050" y="1644650"/>
          <p14:tracePt t="29021" x="3333750" y="1562100"/>
          <p14:tracePt t="29038" x="3232150" y="1485900"/>
          <p14:tracePt t="29055" x="3155950" y="1409700"/>
          <p14:tracePt t="29071" x="3117850" y="1371600"/>
          <p14:tracePt t="29088" x="3073400" y="1333500"/>
          <p14:tracePt t="29105" x="3048000" y="1320800"/>
          <p14:tracePt t="29121" x="3016250" y="1308100"/>
          <p14:tracePt t="29138" x="2978150" y="1295400"/>
          <p14:tracePt t="29154" x="2921000" y="1270000"/>
          <p14:tracePt t="29172" x="2876550" y="1250950"/>
          <p14:tracePt t="29188" x="2819400" y="1238250"/>
          <p14:tracePt t="29205" x="2762250" y="1212850"/>
          <p14:tracePt t="29221" x="2717800" y="1193800"/>
          <p14:tracePt t="29238" x="2686050" y="1174750"/>
          <p14:tracePt t="29255" x="2660650" y="1168400"/>
          <p14:tracePt t="29272" x="2654300" y="1162050"/>
          <p14:tracePt t="29288" x="2641600" y="1155700"/>
          <p14:tracePt t="29305" x="2635250" y="1149350"/>
          <p14:tracePt t="29321" x="2628900" y="1136650"/>
          <p14:tracePt t="29338" x="2622550" y="1130300"/>
          <p14:tracePt t="29377" x="2622550" y="1123950"/>
          <p14:tracePt t="29400" x="2622550" y="1117600"/>
          <p14:tracePt t="29424" x="2628900" y="1111250"/>
          <p14:tracePt t="29426" x="2641600" y="1111250"/>
          <p14:tracePt t="29438" x="2686050" y="1085850"/>
          <p14:tracePt t="29454" x="2743200" y="1073150"/>
          <p14:tracePt t="29471" x="2819400" y="1054100"/>
          <p14:tracePt t="29488" x="2921000" y="1028700"/>
          <p14:tracePt t="29505" x="2959100" y="1022350"/>
          <p14:tracePt t="29521" x="2984500" y="1022350"/>
          <p14:tracePt t="29538" x="3003550" y="1022350"/>
          <p14:tracePt t="29555" x="3016250" y="1022350"/>
          <p14:tracePt t="29571" x="3035300" y="1022350"/>
          <p14:tracePt t="29588" x="3054350" y="1022350"/>
          <p14:tracePt t="29605" x="3079750" y="1022350"/>
          <p14:tracePt t="29621" x="3098800" y="1022350"/>
          <p14:tracePt t="29638" x="3130550" y="1028700"/>
          <p14:tracePt t="29654" x="3149600" y="1028700"/>
          <p14:tracePt t="29671" x="3175000" y="1035050"/>
          <p14:tracePt t="29688" x="3181350" y="1035050"/>
          <p14:tracePt t="29704" x="3187700" y="1035050"/>
          <p14:tracePt t="29865" x="3187700" y="1041400"/>
          <p14:tracePt t="29880" x="3181350" y="1047750"/>
          <p14:tracePt t="29880" x="3175000" y="1047750"/>
          <p14:tracePt t="29889" x="3168650" y="1047750"/>
          <p14:tracePt t="29912" x="3162300" y="1054100"/>
          <p14:tracePt t="30001" x="3181350" y="1060450"/>
          <p14:tracePt t="30009" x="3213100" y="1066800"/>
          <p14:tracePt t="30017" x="3263900" y="1073150"/>
          <p14:tracePt t="30021" x="3422650" y="1098550"/>
          <p14:tracePt t="30038" x="3594100" y="1123950"/>
          <p14:tracePt t="30055" x="3765550" y="1143000"/>
          <p14:tracePt t="30072" x="3892550" y="1155700"/>
          <p14:tracePt t="30088" x="3968750" y="1162050"/>
          <p14:tracePt t="30105" x="3987800" y="1162050"/>
          <p14:tracePt t="30200" x="3987800" y="1168400"/>
          <p14:tracePt t="30216" x="3987800" y="1181100"/>
          <p14:tracePt t="30225" x="3987800" y="1193800"/>
          <p14:tracePt t="30237" x="3987800" y="1200150"/>
          <p14:tracePt t="30240" x="3987800" y="1231900"/>
          <p14:tracePt t="30255" x="3987800" y="1276350"/>
          <p14:tracePt t="30271" x="3987800" y="1320800"/>
          <p14:tracePt t="30288" x="3987800" y="1390650"/>
          <p14:tracePt t="30305" x="3975100" y="1441450"/>
          <p14:tracePt t="30322" x="3968750" y="1485900"/>
          <p14:tracePt t="30338" x="3962400" y="1524000"/>
          <p14:tracePt t="30355" x="3949700" y="1568450"/>
          <p14:tracePt t="30371" x="3943350" y="1606550"/>
          <p14:tracePt t="30388" x="3937000" y="1638300"/>
          <p14:tracePt t="30404" x="3930650" y="1670050"/>
          <p14:tracePt t="30421" x="3930650" y="1695450"/>
          <p14:tracePt t="30438" x="3930650" y="1720850"/>
          <p14:tracePt t="30455" x="3930650" y="1733550"/>
          <p14:tracePt t="30471" x="3930650" y="1758950"/>
          <p14:tracePt t="30488" x="3930650" y="1784350"/>
          <p14:tracePt t="30505" x="3943350" y="1809750"/>
          <p14:tracePt t="30521" x="3956050" y="1816100"/>
          <p14:tracePt t="30538" x="3975100" y="1841500"/>
          <p14:tracePt t="30555" x="4000500" y="1860550"/>
          <p14:tracePt t="30571" x="4070350" y="1879600"/>
          <p14:tracePt t="30588" x="4152900" y="1898650"/>
          <p14:tracePt t="30604" x="4241800" y="1917700"/>
          <p14:tracePt t="30621" x="4311650" y="1924050"/>
          <p14:tracePt t="30638" x="4368800" y="1936750"/>
          <p14:tracePt t="30655" x="4419600" y="1936750"/>
          <p14:tracePt t="30671" x="4451350" y="1936750"/>
          <p14:tracePt t="30671" x="4464050" y="1936750"/>
          <p14:tracePt t="30689" x="4470400" y="1936750"/>
          <p14:tracePt t="30704" x="4508500" y="1924050"/>
          <p14:tracePt t="30721" x="4527550" y="1911350"/>
          <p14:tracePt t="30737" x="4552950" y="1885950"/>
          <p14:tracePt t="30755" x="4572000" y="1860550"/>
          <p14:tracePt t="30771" x="4584700" y="1816100"/>
          <p14:tracePt t="30788" x="4597400" y="1784350"/>
          <p14:tracePt t="30804" x="4597400" y="1758950"/>
          <p14:tracePt t="30821" x="4597400" y="1746250"/>
          <p14:tracePt t="30838" x="4597400" y="1733550"/>
          <p14:tracePt t="30855" x="4597400" y="1714500"/>
          <p14:tracePt t="30871" x="4591050" y="1701800"/>
          <p14:tracePt t="30888" x="4559300" y="1670050"/>
          <p14:tracePt t="30905" x="4527550" y="1657350"/>
          <p14:tracePt t="30922" x="4464050" y="1625600"/>
          <p14:tracePt t="30938" x="4413250" y="1612900"/>
          <p14:tracePt t="30954" x="4349750" y="1600200"/>
          <p14:tracePt t="30971" x="4286250" y="1600200"/>
          <p14:tracePt t="30988" x="4241800" y="1600200"/>
          <p14:tracePt t="31004" x="4197350" y="1619250"/>
          <p14:tracePt t="31021" x="4159250" y="1638300"/>
          <p14:tracePt t="31038" x="4140200" y="1657350"/>
          <p14:tracePt t="31055" x="4114800" y="1682750"/>
          <p14:tracePt t="31071" x="4089400" y="1714500"/>
          <p14:tracePt t="31071" x="4083050" y="1727200"/>
          <p14:tracePt t="31090" x="4070350" y="1765300"/>
          <p14:tracePt t="31105" x="4057650" y="1816100"/>
          <p14:tracePt t="31121" x="4051300" y="1854200"/>
          <p14:tracePt t="31137" x="4044950" y="1898650"/>
          <p14:tracePt t="31154" x="4044950" y="1949450"/>
          <p14:tracePt t="31171" x="4044950" y="1981200"/>
          <p14:tracePt t="31188" x="4051300" y="2012950"/>
          <p14:tracePt t="31204" x="4070350" y="2051050"/>
          <p14:tracePt t="31221" x="4083050" y="2076450"/>
          <p14:tracePt t="31238" x="4108450" y="2101850"/>
          <p14:tracePt t="31255" x="4133850" y="2127250"/>
          <p14:tracePt t="31271" x="4159250" y="2146300"/>
          <p14:tracePt t="31271" x="4171950" y="2152650"/>
          <p14:tracePt t="31289" x="4216400" y="2165350"/>
          <p14:tracePt t="31305" x="4267200" y="2178050"/>
          <p14:tracePt t="31321" x="4324350" y="2184400"/>
          <p14:tracePt t="31337" x="4375150" y="2190750"/>
          <p14:tracePt t="31354" x="4432300" y="2190750"/>
          <p14:tracePt t="31371" x="4476750" y="2190750"/>
          <p14:tracePt t="31388" x="4521200" y="2190750"/>
          <p14:tracePt t="31404" x="4565650" y="2171700"/>
          <p14:tracePt t="31421" x="4597400" y="2159000"/>
          <p14:tracePt t="31438" x="4629150" y="2127250"/>
          <p14:tracePt t="31454" x="4654550" y="2082800"/>
          <p14:tracePt t="31471" x="4673600" y="2044700"/>
          <p14:tracePt t="31488" x="4686300" y="1981200"/>
          <p14:tracePt t="31506" x="4686300" y="1968500"/>
          <p14:tracePt t="31521" x="4686300" y="1930400"/>
          <p14:tracePt t="31538" x="4673600" y="1892300"/>
          <p14:tracePt t="31554" x="4667250" y="1854200"/>
          <p14:tracePt t="31572" x="4641850" y="1822450"/>
          <p14:tracePt t="31588" x="4616450" y="1790700"/>
          <p14:tracePt t="31605" x="4597400" y="1765300"/>
          <p14:tracePt t="31621" x="4565650" y="1733550"/>
          <p14:tracePt t="31638" x="4527550" y="1714500"/>
          <p14:tracePt t="31654" x="4483100" y="1689100"/>
          <p14:tracePt t="31671" x="4457700" y="1689100"/>
          <p14:tracePt t="31688" x="4400550" y="1689100"/>
          <p14:tracePt t="31720" x="4356100" y="1689100"/>
          <p14:tracePt t="31721" x="4311650" y="1695450"/>
          <p14:tracePt t="31737" x="4248150" y="1727200"/>
          <p14:tracePt t="31754" x="4216400" y="1752600"/>
          <p14:tracePt t="31771" x="4178300" y="1778000"/>
          <p14:tracePt t="31788" x="4152900" y="1803400"/>
          <p14:tracePt t="31805" x="4127500" y="1841500"/>
          <p14:tracePt t="31821" x="4121150" y="1860550"/>
          <p14:tracePt t="31838" x="4114800" y="1898650"/>
          <p14:tracePt t="31854" x="4108450" y="1930400"/>
          <p14:tracePt t="31871" x="4108450" y="1962150"/>
          <p14:tracePt t="31888" x="4108450" y="2019300"/>
          <p14:tracePt t="31905" x="4114800" y="2051050"/>
          <p14:tracePt t="31921" x="4133850" y="2089150"/>
          <p14:tracePt t="31938" x="4152900" y="2120900"/>
          <p14:tracePt t="31954" x="4178300" y="2146300"/>
          <p14:tracePt t="31971" x="4203700" y="2171700"/>
          <p14:tracePt t="31988" x="4222750" y="2184400"/>
          <p14:tracePt t="32005" x="4248150" y="2197100"/>
          <p14:tracePt t="32021" x="4279900" y="2209800"/>
          <p14:tracePt t="32038" x="4324350" y="2216150"/>
          <p14:tracePt t="32054" x="4368800" y="2222500"/>
          <p14:tracePt t="32071" x="4425950" y="2222500"/>
          <p14:tracePt t="32088" x="4502150" y="2197100"/>
          <p14:tracePt t="32106" x="4546600" y="2165350"/>
          <p14:tracePt t="32121" x="4584700" y="2127250"/>
          <p14:tracePt t="32138" x="4610100" y="2076450"/>
          <p14:tracePt t="32154" x="4629150" y="2025650"/>
          <p14:tracePt t="32171" x="4641850" y="1987550"/>
          <p14:tracePt t="32188" x="4641850" y="1962150"/>
          <p14:tracePt t="32205" x="4641850" y="1943100"/>
          <p14:tracePt t="32221" x="4641850" y="1917700"/>
          <p14:tracePt t="32238" x="4641850" y="1898650"/>
          <p14:tracePt t="32254" x="4629150" y="1879600"/>
          <p14:tracePt t="32271" x="4616450" y="1866900"/>
          <p14:tracePt t="32287" x="4591050" y="1841500"/>
          <p14:tracePt t="32305" x="4572000" y="1822450"/>
          <p14:tracePt t="32321" x="4552950" y="1809750"/>
          <p14:tracePt t="32338" x="4527550" y="1797050"/>
          <p14:tracePt t="32354" x="4502150" y="1784350"/>
          <p14:tracePt t="32371" x="4476750" y="1778000"/>
          <p14:tracePt t="32388" x="4451350" y="1765300"/>
          <p14:tracePt t="32405" x="4438650" y="1758950"/>
          <p14:tracePt t="32421" x="4425950" y="1758950"/>
          <p14:tracePt t="32438" x="4406900" y="1758950"/>
          <p14:tracePt t="32454" x="4381500" y="1758950"/>
          <p14:tracePt t="32471" x="4368800" y="1758950"/>
          <p14:tracePt t="32487" x="4349750" y="1758950"/>
          <p14:tracePt t="32505" x="4337050" y="1758950"/>
          <p14:tracePt t="32521" x="4324350" y="1765300"/>
          <p14:tracePt t="32538" x="4305300" y="1784350"/>
          <p14:tracePt t="32554" x="4279900" y="1809750"/>
          <p14:tracePt t="32571" x="4241800" y="1860550"/>
          <p14:tracePt t="32588" x="4210050" y="1955800"/>
          <p14:tracePt t="32605" x="4178300" y="2070100"/>
          <p14:tracePt t="32621" x="4165600" y="2203450"/>
          <p14:tracePt t="32638" x="4165600" y="2324100"/>
          <p14:tracePt t="32654" x="4171950" y="2432050"/>
          <p14:tracePt t="32671" x="4203700" y="2540000"/>
          <p14:tracePt t="32688" x="4273550" y="2679700"/>
          <p14:tracePt t="32705" x="4330700" y="2762250"/>
          <p14:tracePt t="32721" x="4381500" y="2832100"/>
          <p14:tracePt t="32738" x="4425950" y="2889250"/>
          <p14:tracePt t="32754" x="4464050" y="2927350"/>
          <p14:tracePt t="32771" x="4489450" y="2946400"/>
          <p14:tracePt t="32787" x="4508500" y="2959100"/>
          <p14:tracePt t="32804" x="4533900" y="2959100"/>
          <p14:tracePt t="32821" x="4552950" y="2959100"/>
          <p14:tracePt t="32838" x="4584700" y="2959100"/>
          <p14:tracePt t="32854" x="4622800" y="2959100"/>
          <p14:tracePt t="32871" x="4648200" y="2959100"/>
          <p14:tracePt t="32888" x="4699000" y="2940050"/>
          <p14:tracePt t="32905" x="4718050" y="2940050"/>
          <p14:tracePt t="32921" x="4749800" y="2933700"/>
          <p14:tracePt t="32938" x="4775200" y="2927350"/>
          <p14:tracePt t="32954" x="4794250" y="2927350"/>
          <p14:tracePt t="32971" x="4806950" y="2927350"/>
          <p14:tracePt t="32987" x="4826000" y="2927350"/>
          <p14:tracePt t="33004" x="4838700" y="2927350"/>
          <p14:tracePt t="33021" x="4857750" y="2927350"/>
          <p14:tracePt t="33038" x="4883150" y="2921000"/>
          <p14:tracePt t="33054" x="4902200" y="2921000"/>
          <p14:tracePt t="33071" x="4908550" y="2921000"/>
          <p14:tracePt t="33087" x="4921250" y="2914650"/>
          <p14:tracePt t="33104" x="4927600" y="2914650"/>
          <p14:tracePt t="33122" x="4933950" y="2914650"/>
          <p14:tracePt t="33224" x="4940300" y="2914650"/>
          <p14:tracePt t="33488" x="4933950" y="2914650"/>
          <p14:tracePt t="35400" x="4927600" y="2914650"/>
          <p14:tracePt t="35408" x="4902200" y="2908300"/>
          <p14:tracePt t="35416" x="4876800" y="2876550"/>
          <p14:tracePt t="35424" x="4794250" y="2755900"/>
          <p14:tracePt t="35439" x="4699000" y="2597150"/>
          <p14:tracePt t="35455" x="4533900" y="2374900"/>
          <p14:tracePt t="35473" x="4425950" y="2241550"/>
          <p14:tracePt t="35488" x="4318000" y="2120900"/>
          <p14:tracePt t="35505" x="4222750" y="2019300"/>
          <p14:tracePt t="35521" x="4127500" y="1917700"/>
          <p14:tracePt t="35538" x="4038600" y="1835150"/>
          <p14:tracePt t="35554" x="3943350" y="1765300"/>
          <p14:tracePt t="35571" x="3854450" y="1708150"/>
          <p14:tracePt t="35587" x="3784600" y="1670050"/>
          <p14:tracePt t="35604" x="3683000" y="1619250"/>
          <p14:tracePt t="35621" x="3600450" y="1581150"/>
          <p14:tracePt t="35638" x="3511550" y="1543050"/>
          <p14:tracePt t="35654" x="3416300" y="1517650"/>
          <p14:tracePt t="35671" x="3314700" y="1492250"/>
          <p14:tracePt t="35687" x="3187700" y="1454150"/>
          <p14:tracePt t="35705" x="3117850" y="1435100"/>
          <p14:tracePt t="35721" x="3041650" y="1409700"/>
          <p14:tracePt t="35738" x="2984500" y="1390650"/>
          <p14:tracePt t="35754" x="2927350" y="1371600"/>
          <p14:tracePt t="35771" x="2876550" y="1371600"/>
          <p14:tracePt t="35787" x="2838450" y="1365250"/>
          <p14:tracePt t="35805" x="2806700" y="1358900"/>
          <p14:tracePt t="35821" x="2774950" y="1352550"/>
          <p14:tracePt t="35837" x="2762250" y="1352550"/>
          <p14:tracePt t="35854" x="2743200" y="1352550"/>
          <p14:tracePt t="35870" x="2724150" y="1352550"/>
          <p14:tracePt t="35887" x="2711450" y="1346200"/>
          <p14:tracePt t="35904" x="2705100" y="1346200"/>
          <p14:tracePt t="35921" x="2698750" y="1346200"/>
          <p14:tracePt t="35938" x="2692400" y="1346200"/>
          <p14:tracePt t="35976" x="2686050" y="1346200"/>
          <p14:tracePt t="36000" x="2679700" y="1339850"/>
          <p14:tracePt t="36025" x="2673350" y="1339850"/>
          <p14:tracePt t="36032" x="2667000" y="1339850"/>
          <p14:tracePt t="36064" x="2660650" y="1339850"/>
          <p14:tracePt t="36089" x="2654300" y="1339850"/>
          <p14:tracePt t="36097" x="2647950" y="1339850"/>
          <p14:tracePt t="36128" x="2641600" y="1339850"/>
          <p14:tracePt t="36992" x="2647950" y="1346200"/>
          <p14:tracePt t="37001" x="2692400" y="1377950"/>
          <p14:tracePt t="37008" x="2774950" y="1428750"/>
          <p14:tracePt t="37021" x="2921000" y="1498600"/>
          <p14:tracePt t="37038" x="3067050" y="1587500"/>
          <p14:tracePt t="37055" x="3263900" y="1695450"/>
          <p14:tracePt t="37072" x="3327400" y="1733550"/>
          <p14:tracePt t="37087" x="3505200" y="1828800"/>
          <p14:tracePt t="37105" x="3581400" y="1873250"/>
          <p14:tracePt t="37121" x="3676650" y="1930400"/>
          <p14:tracePt t="37137" x="3752850" y="1974850"/>
          <p14:tracePt t="37154" x="3829050" y="2019300"/>
          <p14:tracePt t="37171" x="3917950" y="2057400"/>
          <p14:tracePt t="37188" x="4000500" y="2101850"/>
          <p14:tracePt t="37204" x="4102100" y="2159000"/>
          <p14:tracePt t="37221" x="4222750" y="2216150"/>
          <p14:tracePt t="37237" x="4368800" y="2279650"/>
          <p14:tracePt t="37255" x="4521200" y="2343150"/>
          <p14:tracePt t="37271" x="4794250" y="2470150"/>
          <p14:tracePt t="37289" x="5035550" y="2565400"/>
          <p14:tracePt t="37304" x="5162550" y="2616200"/>
          <p14:tracePt t="37321" x="5422900" y="2698750"/>
          <p14:tracePt t="37337" x="5626100" y="2755900"/>
          <p14:tracePt t="37354" x="5791200" y="2800350"/>
          <p14:tracePt t="37371" x="5892800" y="2819400"/>
          <p14:tracePt t="37388" x="6000750" y="2844800"/>
          <p14:tracePt t="37404" x="6083300" y="2870200"/>
          <p14:tracePt t="37421" x="6140450" y="2889250"/>
          <p14:tracePt t="37437" x="6178550" y="2908300"/>
          <p14:tracePt t="37454" x="6229350" y="2933700"/>
          <p14:tracePt t="37471" x="6273800" y="2952750"/>
          <p14:tracePt t="37471" x="6305550" y="2965450"/>
          <p14:tracePt t="37488" x="6337300" y="2978150"/>
          <p14:tracePt t="37504" x="6394450" y="2997200"/>
          <p14:tracePt t="37521" x="6426200" y="3016250"/>
          <p14:tracePt t="37537" x="6451600" y="3022600"/>
          <p14:tracePt t="37554" x="6464300" y="3035300"/>
          <p14:tracePt t="37571" x="6477000" y="3041650"/>
          <p14:tracePt t="37588" x="6489700" y="3041650"/>
          <p14:tracePt t="37604" x="6496050" y="3048000"/>
          <p14:tracePt t="37776" x="6470650" y="3048000"/>
          <p14:tracePt t="37784" x="6451600" y="3048000"/>
          <p14:tracePt t="37792" x="6432550" y="3048000"/>
          <p14:tracePt t="37800" x="6413500" y="3048000"/>
          <p14:tracePt t="37800" x="6394450" y="3048000"/>
          <p14:tracePt t="37808" x="6375400" y="3048000"/>
          <p14:tracePt t="37821" x="6330950" y="3041650"/>
          <p14:tracePt t="37837" x="6311900" y="3041650"/>
          <p14:tracePt t="37855" x="6286500" y="3041650"/>
          <p14:tracePt t="37871" x="6248400" y="3028950"/>
          <p14:tracePt t="37888" x="6229350" y="3022600"/>
          <p14:tracePt t="37903" x="6165850" y="3022600"/>
          <p14:tracePt t="37920" x="6102350" y="3016250"/>
          <p14:tracePt t="37937" x="6026150" y="3003550"/>
          <p14:tracePt t="37954" x="5943600" y="2997200"/>
          <p14:tracePt t="37970" x="5854700" y="2984500"/>
          <p14:tracePt t="37987" x="5772150" y="2971800"/>
          <p14:tracePt t="38004" x="5664200" y="2965450"/>
          <p14:tracePt t="38021" x="5556250" y="2959100"/>
          <p14:tracePt t="38037" x="5448300" y="2959100"/>
          <p14:tracePt t="38054" x="5334000" y="2959100"/>
          <p14:tracePt t="38071" x="5187950" y="2959100"/>
          <p14:tracePt t="38088" x="5092700" y="2959100"/>
          <p14:tracePt t="38105" x="5035550" y="2952750"/>
          <p14:tracePt t="38121" x="4997450" y="2952750"/>
          <p14:tracePt t="38137" x="4972050" y="2952750"/>
          <p14:tracePt t="38154" x="4940300" y="2952750"/>
          <p14:tracePt t="38171" x="4914900" y="2952750"/>
          <p14:tracePt t="38188" x="4889500" y="2952750"/>
          <p14:tracePt t="38204" x="4845050" y="2952750"/>
          <p14:tracePt t="38221" x="4806950" y="2952750"/>
          <p14:tracePt t="38238" x="4762500" y="2952750"/>
          <p14:tracePt t="38254" x="4737100" y="2952750"/>
          <p14:tracePt t="38271" x="4705350" y="2952750"/>
          <p14:tracePt t="38287" x="4679950" y="2952750"/>
          <p14:tracePt t="38305" x="4654550" y="2959100"/>
          <p14:tracePt t="38321" x="4641850" y="2965450"/>
          <p14:tracePt t="38337" x="4622800" y="2965450"/>
          <p14:tracePt t="38376" x="4622800" y="2971800"/>
          <p14:tracePt t="38384" x="4616450" y="2971800"/>
          <p14:tracePt t="38432" x="4610100" y="2971800"/>
          <p14:tracePt t="38448" x="4610100" y="2978150"/>
          <p14:tracePt t="38464" x="4603750" y="2984500"/>
          <p14:tracePt t="38480" x="4597400" y="2984500"/>
          <p14:tracePt t="38504" x="4591050" y="2984500"/>
          <p14:tracePt t="38505" x="4591050" y="2990850"/>
          <p14:tracePt t="38536" x="4584700" y="2990850"/>
          <p14:tracePt t="38536" x="4578350" y="2990850"/>
          <p14:tracePt t="38823" x="4572000" y="2990850"/>
          <p14:tracePt t="38832" x="4559300" y="2990850"/>
          <p14:tracePt t="38839" x="4546600" y="2997200"/>
          <p14:tracePt t="38847" x="4533900" y="3003550"/>
          <p14:tracePt t="38855" x="4489450" y="3016250"/>
          <p14:tracePt t="38869" x="4464050" y="3028950"/>
          <p14:tracePt t="38886" x="4445000" y="3054350"/>
          <p14:tracePt t="38903" x="4413250" y="3067050"/>
          <p14:tracePt t="38920" x="4406900" y="3079750"/>
          <p14:tracePt t="39079" x="4387850" y="3079750"/>
          <p14:tracePt t="39096" x="4343400" y="3035300"/>
          <p14:tracePt t="39103" x="4311650" y="3022600"/>
          <p14:tracePt t="39104" x="4248150" y="2971800"/>
          <p14:tracePt t="39119" x="4184650" y="2933700"/>
          <p14:tracePt t="39136" x="4127500" y="2901950"/>
          <p14:tracePt t="39153" x="4089400" y="2889250"/>
          <p14:tracePt t="39170" x="4057650" y="2876550"/>
          <p14:tracePt t="39186" x="4032250" y="2870200"/>
          <p14:tracePt t="39205" x="4013200" y="2870200"/>
          <p14:tracePt t="39220" x="4006850" y="2870200"/>
          <p14:tracePt t="39237" x="4000500" y="2870200"/>
          <p14:tracePt t="39254" x="3981450" y="2882900"/>
          <p14:tracePt t="39271" x="3968750" y="2901950"/>
          <p14:tracePt t="39288" x="3962400" y="2914650"/>
          <p14:tracePt t="39304" x="3962400" y="2927350"/>
          <p14:tracePt t="39321" x="3962400" y="2940050"/>
          <p14:tracePt t="39337" x="3962400" y="2952750"/>
          <p14:tracePt t="39354" x="3962400" y="2959100"/>
          <p14:tracePt t="39370" x="3968750" y="2965450"/>
          <p14:tracePt t="39386" x="3968750" y="2971800"/>
          <p14:tracePt t="39403" x="3981450" y="2978150"/>
          <p14:tracePt t="39419" x="3987800" y="2984500"/>
          <p14:tracePt t="39436" x="4000500" y="2990850"/>
          <p14:tracePt t="39453" x="4006850" y="2990850"/>
          <p14:tracePt t="40320" x="4032250" y="2990850"/>
          <p14:tracePt t="40327" x="4095750" y="3003550"/>
          <p14:tracePt t="40336" x="4286250" y="3028950"/>
          <p14:tracePt t="40345" x="4457700" y="3060700"/>
          <p14:tracePt t="40355" x="4794250" y="3098800"/>
          <p14:tracePt t="40371" x="5168900" y="3162300"/>
          <p14:tracePt t="40386" x="5505450" y="3168650"/>
          <p14:tracePt t="40403" x="5816600" y="3181350"/>
          <p14:tracePt t="40419" x="6096000" y="3181350"/>
          <p14:tracePt t="40436" x="6299200" y="3187700"/>
          <p14:tracePt t="40453" x="6413500" y="3187700"/>
          <p14:tracePt t="40469" x="6477000" y="3187700"/>
          <p14:tracePt t="40486" x="6508750" y="3181350"/>
          <p14:tracePt t="40503" x="6521450" y="3175000"/>
          <p14:tracePt t="40519" x="6540500" y="3155950"/>
          <p14:tracePt t="40536" x="6546850" y="3143250"/>
          <p14:tracePt t="40554" x="6553200" y="3117850"/>
          <p14:tracePt t="40570" x="6553200" y="3098800"/>
          <p14:tracePt t="40587" x="6553200" y="3073400"/>
          <p14:tracePt t="40603" x="6553200" y="3048000"/>
          <p14:tracePt t="40620" x="6553200" y="3028950"/>
          <p14:tracePt t="40636" x="6553200" y="2997200"/>
          <p14:tracePt t="40653" x="6553200" y="2959100"/>
          <p14:tracePt t="40669" x="6527800" y="2895600"/>
          <p14:tracePt t="40686" x="6508750" y="2851150"/>
          <p14:tracePt t="40703" x="6445250" y="2755900"/>
          <p14:tracePt t="40720" x="6362700" y="2679700"/>
          <p14:tracePt t="40736" x="6242050" y="2616200"/>
          <p14:tracePt t="40753" x="6089650" y="2552700"/>
          <p14:tracePt t="40769" x="5937250" y="2514600"/>
          <p14:tracePt t="40787" x="5797550" y="2495550"/>
          <p14:tracePt t="40804" x="5689600" y="2495550"/>
          <p14:tracePt t="40821" x="5594350" y="2495550"/>
          <p14:tracePt t="40837" x="5499100" y="2508250"/>
          <p14:tracePt t="40853" x="5422900" y="2533650"/>
          <p14:tracePt t="40870" x="5327650" y="2565400"/>
          <p14:tracePt t="40886" x="5251450" y="2603500"/>
          <p14:tracePt t="40903" x="5149850" y="2641600"/>
          <p14:tracePt t="40920" x="5105400" y="2667000"/>
          <p14:tracePt t="40936" x="5086350" y="2686050"/>
          <p14:tracePt t="40953" x="5060950" y="2705100"/>
          <p14:tracePt t="40969" x="5035550" y="2730500"/>
          <p14:tracePt t="40986" x="5022850" y="2762250"/>
          <p14:tracePt t="41003" x="5003800" y="2794000"/>
          <p14:tracePt t="41020" x="4997450" y="2844800"/>
          <p14:tracePt t="41037" x="4984750" y="2901950"/>
          <p14:tracePt t="41054" x="4978400" y="2959100"/>
          <p14:tracePt t="41071" x="4978400" y="2978150"/>
          <p14:tracePt t="41087" x="4991100" y="3035300"/>
          <p14:tracePt t="41104" x="5016500" y="3111500"/>
          <p14:tracePt t="41120" x="5054600" y="3194050"/>
          <p14:tracePt t="41137" x="5086350" y="3251200"/>
          <p14:tracePt t="41154" x="5111750" y="3314700"/>
          <p14:tracePt t="41171" x="5149850" y="3359150"/>
          <p14:tracePt t="41187" x="5175250" y="3390900"/>
          <p14:tracePt t="41204" x="5213350" y="3409950"/>
          <p14:tracePt t="41221" x="5276850" y="3435350"/>
          <p14:tracePt t="41238" x="5378450" y="3454400"/>
          <p14:tracePt t="41254" x="5499100" y="3467100"/>
          <p14:tracePt t="41271" x="5664200" y="3467100"/>
          <p14:tracePt t="41288" x="5784850" y="3467100"/>
          <p14:tracePt t="41304" x="5899150" y="3467100"/>
          <p14:tracePt t="41321" x="5988050" y="3467100"/>
          <p14:tracePt t="41337" x="6070600" y="3441700"/>
          <p14:tracePt t="41354" x="6134100" y="3397250"/>
          <p14:tracePt t="41370" x="6191250" y="3346450"/>
          <p14:tracePt t="41387" x="6235700" y="3276600"/>
          <p14:tracePt t="41404" x="6267450" y="3181350"/>
          <p14:tracePt t="41420" x="6292850" y="3092450"/>
          <p14:tracePt t="41437" x="6305550" y="3016250"/>
          <p14:tracePt t="41453" x="6305550" y="2971800"/>
          <p14:tracePt t="41469" x="6299200" y="2914650"/>
          <p14:tracePt t="41486" x="6292850" y="2863850"/>
          <p14:tracePt t="41503" x="6248400" y="2774950"/>
          <p14:tracePt t="41519" x="6197600" y="2717800"/>
          <p14:tracePt t="41536" x="6134100" y="2660650"/>
          <p14:tracePt t="41553" x="6070600" y="2622550"/>
          <p14:tracePt t="41569" x="5981700" y="2603500"/>
          <p14:tracePt t="41586" x="5848350" y="2590800"/>
          <p14:tracePt t="41603" x="5727700" y="2584450"/>
          <p14:tracePt t="41620" x="5626100" y="2584450"/>
          <p14:tracePt t="41637" x="5530850" y="2616200"/>
          <p14:tracePt t="41654" x="5422900" y="2654300"/>
          <p14:tracePt t="41671" x="5334000" y="2717800"/>
          <p14:tracePt t="41687" x="5219700" y="2813050"/>
          <p14:tracePt t="41705" x="5149850" y="2882900"/>
          <p14:tracePt t="41720" x="5092700" y="2965450"/>
          <p14:tracePt t="41738" x="5067300" y="3035300"/>
          <p14:tracePt t="41754" x="5035550" y="3086100"/>
          <p14:tracePt t="41771" x="5035550" y="3143250"/>
          <p14:tracePt t="41787" x="5035550" y="3200400"/>
          <p14:tracePt t="41804" x="5035550" y="3263900"/>
          <p14:tracePt t="41820" x="5035550" y="3327400"/>
          <p14:tracePt t="41837" x="5048250" y="3384550"/>
          <p14:tracePt t="41854" x="5067300" y="3422650"/>
          <p14:tracePt t="41871" x="5099050" y="3460750"/>
          <p14:tracePt t="41887" x="5137150" y="3492500"/>
          <p14:tracePt t="41904" x="5175250" y="3517900"/>
          <p14:tracePt t="41920" x="5213350" y="3543300"/>
          <p14:tracePt t="41937" x="5283200" y="3562350"/>
          <p14:tracePt t="41953" x="5353050" y="3581400"/>
          <p14:tracePt t="41969" x="5429250" y="3600450"/>
          <p14:tracePt t="41986" x="5543550" y="3619500"/>
          <p14:tracePt t="42003" x="5651500" y="3632200"/>
          <p14:tracePt t="42019" x="5753100" y="3632200"/>
          <p14:tracePt t="42036" x="5842000" y="3632200"/>
          <p14:tracePt t="42052" x="5899150" y="3625850"/>
          <p14:tracePt t="42070" x="5943600" y="3600450"/>
          <p14:tracePt t="42086" x="6007100" y="3530600"/>
          <p14:tracePt t="42104" x="6038850" y="3479800"/>
          <p14:tracePt t="42120" x="6070600" y="3409950"/>
          <p14:tracePt t="42137" x="6102350" y="3359150"/>
          <p14:tracePt t="42154" x="6115050" y="3327400"/>
          <p14:tracePt t="42171" x="6121400" y="3302000"/>
          <p14:tracePt t="42187" x="6134100" y="3270250"/>
          <p14:tracePt t="42204" x="6140450" y="3251200"/>
          <p14:tracePt t="42220" x="6140450" y="3225800"/>
          <p14:tracePt t="42238" x="6140450" y="3200400"/>
          <p14:tracePt t="42254" x="6140450" y="3175000"/>
          <p14:tracePt t="42271" x="6134100" y="3143250"/>
          <p14:tracePt t="42287" x="6115050" y="3105150"/>
          <p14:tracePt t="42305" x="6102350" y="3079750"/>
          <p14:tracePt t="42321" x="6089650" y="3060700"/>
          <p14:tracePt t="42337" x="6076950" y="3048000"/>
          <p14:tracePt t="42353" x="6070600" y="3028950"/>
          <p14:tracePt t="42369" x="6064250" y="3016250"/>
          <p14:tracePt t="42386" x="6051550" y="3003550"/>
          <p14:tracePt t="42403" x="6045200" y="2990850"/>
          <p14:tracePt t="42419" x="6032500" y="2984500"/>
          <p14:tracePt t="42436" x="6019800" y="2965450"/>
          <p14:tracePt t="42452" x="6013450" y="2952750"/>
          <p14:tracePt t="42469" x="6000750" y="2946400"/>
          <p14:tracePt t="42486" x="5988050" y="2933700"/>
          <p14:tracePt t="42503" x="5975350" y="2927350"/>
          <p14:tracePt t="42520" x="5962650" y="2914650"/>
          <p14:tracePt t="42537" x="5949950" y="2901950"/>
          <p14:tracePt t="42554" x="5937250" y="2895600"/>
          <p14:tracePt t="42570" x="5924550" y="2882900"/>
          <p14:tracePt t="42586" x="5911850" y="2870200"/>
          <p14:tracePt t="42603" x="5899150" y="2857500"/>
          <p14:tracePt t="42620" x="5892800" y="2857500"/>
          <p14:tracePt t="42636" x="5886450" y="2844800"/>
          <p14:tracePt t="42652" x="5867400" y="2838450"/>
          <p14:tracePt t="42669" x="5854700" y="2825750"/>
          <p14:tracePt t="42686" x="5835650" y="2819400"/>
          <p14:tracePt t="42703" x="5810250" y="2806700"/>
          <p14:tracePt t="42719" x="5784850" y="2787650"/>
          <p14:tracePt t="42736" x="5765800" y="2781300"/>
          <p14:tracePt t="42753" x="5740400" y="2768600"/>
          <p14:tracePt t="42770" x="5715000" y="2768600"/>
          <p14:tracePt t="42787" x="5689600" y="2768600"/>
          <p14:tracePt t="42804" x="5664200" y="2762250"/>
          <p14:tracePt t="42820" x="5632450" y="2762250"/>
          <p14:tracePt t="42837" x="5607050" y="2762250"/>
          <p14:tracePt t="42854" x="5575300" y="2762250"/>
          <p14:tracePt t="42871" x="5556250" y="2774950"/>
          <p14:tracePt t="42887" x="5511800" y="2794000"/>
          <p14:tracePt t="42904" x="5486400" y="2800350"/>
          <p14:tracePt t="42920" x="5461000" y="2819400"/>
          <p14:tracePt t="42937" x="5441950" y="2838450"/>
          <p14:tracePt t="42954" x="5429250" y="2838450"/>
          <p14:tracePt t="42970" x="5422900" y="2851150"/>
          <p14:tracePt t="42987" x="5422900" y="2857500"/>
          <p14:tracePt t="43003" x="5403850" y="2882900"/>
          <p14:tracePt t="43020" x="5403850" y="2901950"/>
          <p14:tracePt t="43038" x="5397500" y="2914650"/>
          <p14:tracePt t="43054" x="5391150" y="2933700"/>
          <p14:tracePt t="43070" x="5391150" y="2959100"/>
          <p14:tracePt t="43087" x="5391150" y="2978150"/>
          <p14:tracePt t="43103" x="5391150" y="3016250"/>
          <p14:tracePt t="43119" x="5391150" y="3048000"/>
          <p14:tracePt t="43136" x="5391150" y="3079750"/>
          <p14:tracePt t="43152" x="5391150" y="3105150"/>
          <p14:tracePt t="43169" x="5397500" y="3130550"/>
          <p14:tracePt t="43186" x="5397500" y="3143250"/>
          <p14:tracePt t="43203" x="5403850" y="3155950"/>
          <p14:tracePt t="43219" x="5410200" y="3168650"/>
          <p14:tracePt t="43236" x="5410200" y="3175000"/>
          <p14:tracePt t="43253" x="5410200" y="3194050"/>
          <p14:tracePt t="43270" x="5416550" y="3200400"/>
          <p14:tracePt t="43288" x="5429250" y="3213100"/>
          <p14:tracePt t="43304" x="5435600" y="3225800"/>
          <p14:tracePt t="43321" x="5461000" y="3244850"/>
          <p14:tracePt t="43337" x="5486400" y="3263900"/>
          <p14:tracePt t="43354" x="5518150" y="3276600"/>
          <p14:tracePt t="43370" x="5556250" y="3295650"/>
          <p14:tracePt t="43387" x="5588000" y="3302000"/>
          <p14:tracePt t="43403" x="5594350" y="3302000"/>
          <p14:tracePt t="43420" x="5626100" y="3302000"/>
          <p14:tracePt t="43437" x="5651500" y="3308350"/>
          <p14:tracePt t="43454" x="5683250" y="3314700"/>
          <p14:tracePt t="43470" x="5740400" y="3314700"/>
          <p14:tracePt t="43488" x="5778500" y="3302000"/>
          <p14:tracePt t="43504" x="5810250" y="3289300"/>
          <p14:tracePt t="43521" x="5848350" y="3257550"/>
          <p14:tracePt t="43537" x="5880100" y="3225800"/>
          <p14:tracePt t="43554" x="5911850" y="3194050"/>
          <p14:tracePt t="43570" x="5930900" y="3162300"/>
          <p14:tracePt t="43587" x="5949950" y="3136900"/>
          <p14:tracePt t="43604" x="5949950" y="3117850"/>
          <p14:tracePt t="43621" x="5962650" y="3092450"/>
          <p14:tracePt t="43637" x="5962650" y="3067050"/>
          <p14:tracePt t="43654" x="5962650" y="3041650"/>
          <p14:tracePt t="43670" x="5962650" y="3009900"/>
          <p14:tracePt t="43687" x="5962650" y="2965450"/>
          <p14:tracePt t="43704" x="5949950" y="2940050"/>
          <p14:tracePt t="43721" x="5937250" y="2921000"/>
          <p14:tracePt t="43737" x="5924550" y="2901950"/>
          <p14:tracePt t="43755" x="5905500" y="2882900"/>
          <p14:tracePt t="43770" x="5886450" y="2863850"/>
          <p14:tracePt t="43787" x="5861050" y="2857500"/>
          <p14:tracePt t="43804" x="5829300" y="2844800"/>
          <p14:tracePt t="43821" x="5803900" y="2832100"/>
          <p14:tracePt t="43837" x="5765800" y="2832100"/>
          <p14:tracePt t="43854" x="5740400" y="2825750"/>
          <p14:tracePt t="43870" x="5721350" y="2825750"/>
          <p14:tracePt t="43870" x="5715000" y="2825750"/>
          <p14:tracePt t="43904" x="5702300" y="2825750"/>
          <p14:tracePt t="43904" x="5689600" y="2825750"/>
          <p14:tracePt t="43921" x="5676900" y="2825750"/>
          <p14:tracePt t="43937" x="5651500" y="2825750"/>
          <p14:tracePt t="43954" x="5626100" y="2825750"/>
          <p14:tracePt t="43970" x="5594350" y="2825750"/>
          <p14:tracePt t="43987" x="5562600" y="2825750"/>
          <p14:tracePt t="44003" x="5537200" y="2825750"/>
          <p14:tracePt t="44021" x="5492750" y="2832100"/>
          <p14:tracePt t="44037" x="5461000" y="2851150"/>
          <p14:tracePt t="44054" x="5416550" y="2870200"/>
          <p14:tracePt t="44070" x="5378450" y="2889250"/>
          <p14:tracePt t="44070" x="5359400" y="2901950"/>
          <p14:tracePt t="44088" x="5321300" y="2933700"/>
          <p14:tracePt t="44104" x="5295900" y="2959100"/>
          <p14:tracePt t="44120" x="5276850" y="2984500"/>
          <p14:tracePt t="44137" x="5264150" y="2997200"/>
          <p14:tracePt t="44154" x="5251450" y="3022600"/>
          <p14:tracePt t="44170" x="5245100" y="3041650"/>
          <p14:tracePt t="44187" x="5238750" y="3060700"/>
          <p14:tracePt t="44204" x="5238750" y="3067050"/>
          <p14:tracePt t="44220" x="5232400" y="3079750"/>
          <p14:tracePt t="44237" x="5232400" y="3092450"/>
          <p14:tracePt t="44254" x="5226050" y="3105150"/>
          <p14:tracePt t="44271" x="5219700" y="3124200"/>
          <p14:tracePt t="44271" x="5219700" y="3143250"/>
          <p14:tracePt t="44288" x="5219700" y="3168650"/>
          <p14:tracePt t="44304" x="5213350" y="3194050"/>
          <p14:tracePt t="44320" x="5213350" y="3219450"/>
          <p14:tracePt t="44337" x="5213350" y="3244850"/>
          <p14:tracePt t="44354" x="5213350" y="3276600"/>
          <p14:tracePt t="44370" x="5226050" y="3302000"/>
          <p14:tracePt t="44387" x="5238750" y="3314700"/>
          <p14:tracePt t="44403" x="5251450" y="3340100"/>
          <p14:tracePt t="44420" x="5270500" y="3365500"/>
          <p14:tracePt t="44437" x="5302250" y="3390900"/>
          <p14:tracePt t="44454" x="5327650" y="3403600"/>
          <p14:tracePt t="44470" x="5365750" y="3429000"/>
          <p14:tracePt t="44470" x="5384800" y="3441700"/>
          <p14:tracePt t="44488" x="5441950" y="3467100"/>
          <p14:tracePt t="44504" x="5505450" y="3486150"/>
          <p14:tracePt t="44520" x="5562600" y="3505200"/>
          <p14:tracePt t="44537" x="5619750" y="3517900"/>
          <p14:tracePt t="44554" x="5676900" y="3524250"/>
          <p14:tracePt t="44570" x="5734050" y="3530600"/>
          <p14:tracePt t="44587" x="5803900" y="3530600"/>
          <p14:tracePt t="44604" x="5854700" y="3530600"/>
          <p14:tracePt t="44620" x="5930900" y="3511550"/>
          <p14:tracePt t="44637" x="5981700" y="3492500"/>
          <p14:tracePt t="44654" x="6038850" y="3448050"/>
          <p14:tracePt t="44670" x="6076950" y="3409950"/>
          <p14:tracePt t="44687" x="6134100" y="3340100"/>
          <p14:tracePt t="44704" x="6165850" y="3282950"/>
          <p14:tracePt t="44720" x="6184900" y="3238500"/>
          <p14:tracePt t="44738" x="6203950" y="3168650"/>
          <p14:tracePt t="44754" x="6203950" y="3117850"/>
          <p14:tracePt t="44771" x="6203950" y="3067050"/>
          <p14:tracePt t="44787" x="6203950" y="3009900"/>
          <p14:tracePt t="44804" x="6203950" y="2971800"/>
          <p14:tracePt t="44820" x="6184900" y="2933700"/>
          <p14:tracePt t="44837" x="6165850" y="2895600"/>
          <p14:tracePt t="44854" x="6127750" y="2851150"/>
          <p14:tracePt t="44871" x="6070600" y="2813050"/>
          <p14:tracePt t="44888" x="5969000" y="2768600"/>
          <p14:tracePt t="44904" x="5880100" y="2749550"/>
          <p14:tracePt t="44920" x="5784850" y="2724150"/>
          <p14:tracePt t="44937" x="5695950" y="2711450"/>
          <p14:tracePt t="44954" x="5619750" y="2711450"/>
          <p14:tracePt t="44971" x="5549900" y="2711450"/>
          <p14:tracePt t="44987" x="5499100" y="2711450"/>
          <p14:tracePt t="45004" x="5448300" y="2730500"/>
          <p14:tracePt t="45020" x="5416550" y="2749550"/>
          <p14:tracePt t="45037" x="5372100" y="2774950"/>
          <p14:tracePt t="45053" x="5340350" y="2800350"/>
          <p14:tracePt t="45070" x="5321300" y="2825750"/>
          <p14:tracePt t="45087" x="5289550" y="2857500"/>
          <p14:tracePt t="45104" x="5276850" y="2889250"/>
          <p14:tracePt t="45120" x="5251450" y="2927350"/>
          <p14:tracePt t="45137" x="5238750" y="2971800"/>
          <p14:tracePt t="45154" x="5232400" y="3009900"/>
          <p14:tracePt t="45171" x="5226050" y="3060700"/>
          <p14:tracePt t="45187" x="5226050" y="3098800"/>
          <p14:tracePt t="45204" x="5226050" y="3155950"/>
          <p14:tracePt t="45220" x="5226050" y="3194050"/>
          <p14:tracePt t="45237" x="5226050" y="3225800"/>
          <p14:tracePt t="45254" x="5226050" y="3251200"/>
          <p14:tracePt t="45271" x="5232400" y="3276600"/>
          <p14:tracePt t="45271" x="5238750" y="3282950"/>
          <p14:tracePt t="45289" x="5251450" y="3308350"/>
          <p14:tracePt t="45304" x="5270500" y="3327400"/>
          <p14:tracePt t="45320" x="5295900" y="3359150"/>
          <p14:tracePt t="45337" x="5321300" y="3384550"/>
          <p14:tracePt t="45353" x="5359400" y="3409950"/>
          <p14:tracePt t="45370" x="5403850" y="3435350"/>
          <p14:tracePt t="45387" x="5448300" y="3460750"/>
          <p14:tracePt t="45404" x="5486400" y="3473450"/>
          <p14:tracePt t="45420" x="5530850" y="3486150"/>
          <p14:tracePt t="45437" x="5568950" y="3498850"/>
          <p14:tracePt t="45453" x="5613400" y="3505200"/>
          <p14:tracePt t="45471" x="5657850" y="3511550"/>
          <p14:tracePt t="45487" x="5740400" y="3517900"/>
          <p14:tracePt t="45504" x="5791200" y="3517900"/>
          <p14:tracePt t="45520" x="5842000" y="3517900"/>
          <p14:tracePt t="45537" x="5886450" y="3517900"/>
          <p14:tracePt t="45554" x="5937250" y="3517900"/>
          <p14:tracePt t="45571" x="6007100" y="3492500"/>
          <p14:tracePt t="45587" x="6057900" y="3454400"/>
          <p14:tracePt t="45604" x="6102350" y="3416300"/>
          <p14:tracePt t="45620" x="6146800" y="3371850"/>
          <p14:tracePt t="45637" x="6165850" y="3321050"/>
          <p14:tracePt t="45654" x="6178550" y="3263900"/>
          <p14:tracePt t="45671" x="6191250" y="3225800"/>
          <p14:tracePt t="45687" x="6191250" y="3155950"/>
          <p14:tracePt t="45705" x="6184900" y="3098800"/>
          <p14:tracePt t="45720" x="6165850" y="3041650"/>
          <p14:tracePt t="45737" x="6153150" y="3003550"/>
          <p14:tracePt t="45754" x="6127750" y="2952750"/>
          <p14:tracePt t="45771" x="6108700" y="2908300"/>
          <p14:tracePt t="45787" x="6076950" y="2870200"/>
          <p14:tracePt t="45804" x="6019800" y="2813050"/>
          <p14:tracePt t="45820" x="5969000" y="2781300"/>
          <p14:tracePt t="45837" x="5880100" y="2755900"/>
          <p14:tracePt t="45853" x="5791200" y="2730500"/>
          <p14:tracePt t="45870" x="5702300" y="2705100"/>
          <p14:tracePt t="45887" x="5594350" y="2698750"/>
          <p14:tracePt t="45904" x="5524500" y="2698750"/>
          <p14:tracePt t="45920" x="5473700" y="2698750"/>
          <p14:tracePt t="45937" x="5410200" y="2717800"/>
          <p14:tracePt t="45954" x="5359400" y="2730500"/>
          <p14:tracePt t="45970" x="5314950" y="2762250"/>
          <p14:tracePt t="45987" x="5283200" y="2787650"/>
          <p14:tracePt t="46004" x="5251450" y="2813050"/>
          <p14:tracePt t="46020" x="5226050" y="2844800"/>
          <p14:tracePt t="46037" x="5207000" y="2889250"/>
          <p14:tracePt t="46054" x="5187950" y="2946400"/>
          <p14:tracePt t="46071" x="5168900" y="3009900"/>
          <p14:tracePt t="46087" x="5143500" y="3117850"/>
          <p14:tracePt t="46104" x="5143500" y="3206750"/>
          <p14:tracePt t="46120" x="5143500" y="3270250"/>
          <p14:tracePt t="46137" x="5162550" y="3314700"/>
          <p14:tracePt t="46154" x="5187950" y="3346450"/>
          <p14:tracePt t="46170" x="5207000" y="3365500"/>
          <p14:tracePt t="46187" x="5226050" y="3378200"/>
          <p14:tracePt t="46204" x="5257800" y="3390900"/>
          <p14:tracePt t="46220" x="5295900" y="3409950"/>
          <p14:tracePt t="46237" x="5346700" y="3422650"/>
          <p14:tracePt t="46254" x="5403850" y="3429000"/>
          <p14:tracePt t="46270" x="5467350" y="3441700"/>
          <p14:tracePt t="46287" x="5588000" y="3441700"/>
          <p14:tracePt t="46305" x="5676900" y="3441700"/>
          <p14:tracePt t="46320" x="5784850" y="3441700"/>
          <p14:tracePt t="46337" x="5892800" y="3441700"/>
          <p14:tracePt t="46354" x="5988050" y="3422650"/>
          <p14:tracePt t="46370" x="6064250" y="3384550"/>
          <p14:tracePt t="46388" x="6134100" y="3333750"/>
          <p14:tracePt t="46403" x="6191250" y="3270250"/>
          <p14:tracePt t="46421" x="6216650" y="3219450"/>
          <p14:tracePt t="46437" x="6229350" y="3181350"/>
          <p14:tracePt t="46454" x="6235700" y="3149600"/>
          <p14:tracePt t="46470" x="6229350" y="3092450"/>
          <p14:tracePt t="46488" x="6223000" y="3067050"/>
          <p14:tracePt t="46504" x="6197600" y="3028950"/>
          <p14:tracePt t="46520" x="6165850" y="2978150"/>
          <p14:tracePt t="46537" x="6127750" y="2946400"/>
          <p14:tracePt t="46554" x="6083300" y="2908300"/>
          <p14:tracePt t="46570" x="6019800" y="2863850"/>
          <p14:tracePt t="46587" x="5962650" y="2838450"/>
          <p14:tracePt t="46603" x="5911850" y="2819400"/>
          <p14:tracePt t="46620" x="5848350" y="2800350"/>
          <p14:tracePt t="46637" x="5778500" y="2774950"/>
          <p14:tracePt t="46654" x="5702300" y="2755900"/>
          <p14:tracePt t="46670" x="5651500" y="2749550"/>
          <p14:tracePt t="46687" x="5575300" y="2736850"/>
          <p14:tracePt t="46704" x="5524500" y="2730500"/>
          <p14:tracePt t="46720" x="5486400" y="2724150"/>
          <p14:tracePt t="46737" x="5454650" y="2724150"/>
          <p14:tracePt t="46754" x="5416550" y="2724150"/>
          <p14:tracePt t="46770" x="5384800" y="2724150"/>
          <p14:tracePt t="46787" x="5359400" y="2724150"/>
          <p14:tracePt t="46804" x="5321300" y="2749550"/>
          <p14:tracePt t="46820" x="5289550" y="2774950"/>
          <p14:tracePt t="46837" x="5251450" y="2806700"/>
          <p14:tracePt t="46854" x="5219700" y="2832100"/>
          <p14:tracePt t="46870" x="5194300" y="2870200"/>
          <p14:tracePt t="46870" x="5175250" y="2895600"/>
          <p14:tracePt t="46888" x="5156200" y="2921000"/>
          <p14:tracePt t="46904" x="5156200" y="2933700"/>
          <p14:tracePt t="46920" x="5149850" y="2952750"/>
          <p14:tracePt t="46937" x="5143500" y="2978150"/>
          <p14:tracePt t="46954" x="5143500" y="3022600"/>
          <p14:tracePt t="46970" x="5149850" y="3067050"/>
          <p14:tracePt t="46987" x="5156200" y="3111500"/>
          <p14:tracePt t="47003" x="5168900" y="3136900"/>
          <p14:tracePt t="47020" x="5187950" y="3168650"/>
          <p14:tracePt t="47037" x="5207000" y="3194050"/>
          <p14:tracePt t="47054" x="5226050" y="3213100"/>
          <p14:tracePt t="47070" x="5251450" y="3238500"/>
          <p14:tracePt t="47070" x="5270500" y="3251200"/>
          <p14:tracePt t="47088" x="5302250" y="3263900"/>
          <p14:tracePt t="47104" x="5334000" y="3276600"/>
          <p14:tracePt t="47120" x="5346700" y="3282950"/>
          <p14:tracePt t="47136" x="5359400" y="3289300"/>
          <p14:tracePt t="47154" x="5365750" y="3289300"/>
          <p14:tracePt t="47191" x="5372100" y="3289300"/>
          <p14:tracePt t="47247" x="5378450" y="3289300"/>
          <p14:tracePt t="48143" x="5397500" y="3289300"/>
          <p14:tracePt t="48151" x="5435600" y="3289300"/>
          <p14:tracePt t="48159" x="5467350" y="3289300"/>
          <p14:tracePt t="48168" x="5524500" y="3270250"/>
          <p14:tracePt t="48171" x="5626100" y="3238500"/>
          <p14:tracePt t="48188" x="5727700" y="3206750"/>
          <p14:tracePt t="48205" x="5810250" y="3181350"/>
          <p14:tracePt t="48220" x="5873750" y="3162300"/>
          <p14:tracePt t="48237" x="5937250" y="3143250"/>
          <p14:tracePt t="48253" x="5988050" y="3117850"/>
          <p14:tracePt t="48270" x="6026150" y="3098800"/>
          <p14:tracePt t="48287" x="6057900" y="3086100"/>
          <p14:tracePt t="48304" x="6064250" y="3079750"/>
          <p14:tracePt t="48321" x="6076950" y="3079750"/>
          <p14:tracePt t="48337" x="6083300" y="3067050"/>
          <p14:tracePt t="48407" x="6089650" y="3067050"/>
          <p14:tracePt t="48423" x="6089650" y="3060700"/>
          <p14:tracePt t="48431" x="6096000" y="3060700"/>
          <p14:tracePt t="48439" x="6102350" y="3054350"/>
          <p14:tracePt t="48440" x="6102350" y="3048000"/>
          <p14:tracePt t="48454" x="6102350" y="3041650"/>
          <p14:tracePt t="48470" x="6115050" y="3022600"/>
          <p14:tracePt t="48487" x="6121400" y="3009900"/>
          <p14:tracePt t="48544" x="6127750" y="3003550"/>
          <p14:tracePt t="48575" x="6134100" y="2997200"/>
          <p14:tracePt t="48584" x="6140450" y="2990850"/>
          <p14:tracePt t="48598" x="6146800" y="2984500"/>
          <p14:tracePt t="48630" x="6153150" y="2978150"/>
          <p14:tracePt t="48639" x="6159500" y="2971800"/>
          <p14:tracePt t="48751" x="6165850" y="2971800"/>
          <p14:tracePt t="48775" x="6172200" y="2971800"/>
          <p14:tracePt t="48796" x="6178550" y="2965450"/>
          <p14:tracePt t="48797" x="6184900" y="2965450"/>
          <p14:tracePt t="48804" x="6184900" y="2959100"/>
          <p14:tracePt t="48820" x="6191250" y="2952750"/>
          <p14:tracePt t="48991" x="6197600" y="2946400"/>
          <p14:tracePt t="49007" x="6203950" y="2946400"/>
          <p14:tracePt t="49031" x="6203950" y="2940050"/>
          <p14:tracePt t="49095" x="6210300" y="2933700"/>
          <p14:tracePt t="49151" x="6210300" y="2927350"/>
          <p14:tracePt t="49167" x="6216650" y="2921000"/>
          <p14:tracePt t="49199" x="6223000" y="2914650"/>
          <p14:tracePt t="49215" x="6223000" y="2908300"/>
          <p14:tracePt t="49223" x="6229350" y="2895600"/>
          <p14:tracePt t="49239" x="6235700" y="2882900"/>
          <p14:tracePt t="49253" x="6235700" y="2876550"/>
          <p14:tracePt t="49254" x="6242050" y="2844800"/>
          <p14:tracePt t="49270" x="6248400" y="2806700"/>
          <p14:tracePt t="49287" x="6261100" y="2724150"/>
          <p14:tracePt t="49304" x="6261100" y="2654300"/>
          <p14:tracePt t="49320" x="6267450" y="2565400"/>
          <p14:tracePt t="49337" x="6267450" y="2470150"/>
          <p14:tracePt t="49354" x="6267450" y="2362200"/>
          <p14:tracePt t="49370" x="6267450" y="2260600"/>
          <p14:tracePt t="49387" x="6267450" y="2165350"/>
          <p14:tracePt t="49403" x="6267450" y="2095500"/>
          <p14:tracePt t="49420" x="6267450" y="2038350"/>
          <p14:tracePt t="49437" x="6267450" y="1993900"/>
          <p14:tracePt t="49453" x="6267450" y="1955800"/>
          <p14:tracePt t="49470" x="6267450" y="1924050"/>
          <p14:tracePt t="49487" x="6267450" y="1854200"/>
          <p14:tracePt t="49504" x="6267450" y="1809750"/>
          <p14:tracePt t="49520" x="6267450" y="1765300"/>
          <p14:tracePt t="49537" x="6267450" y="1695450"/>
          <p14:tracePt t="49553" x="6254750" y="1638300"/>
          <p14:tracePt t="49570" x="6242050" y="1587500"/>
          <p14:tracePt t="49587" x="6235700" y="1524000"/>
          <p14:tracePt t="49604" x="6223000" y="1466850"/>
          <p14:tracePt t="49620" x="6210300" y="1403350"/>
          <p14:tracePt t="49637" x="6203950" y="1346200"/>
          <p14:tracePt t="49653" x="6172200" y="1282700"/>
          <p14:tracePt t="49670" x="6146800" y="1212850"/>
          <p14:tracePt t="49687" x="6115050" y="1143000"/>
          <p14:tracePt t="49704" x="6089650" y="1104900"/>
          <p14:tracePt t="49720" x="6070600" y="1085850"/>
          <p14:tracePt t="49737" x="6051550" y="1073150"/>
          <p14:tracePt t="49754" x="6026150" y="1066800"/>
          <p14:tracePt t="49770" x="5975350" y="1066800"/>
          <p14:tracePt t="49787" x="5886450" y="1066800"/>
          <p14:tracePt t="49803" x="5765800" y="1066800"/>
          <p14:tracePt t="49820" x="5632450" y="1066800"/>
          <p14:tracePt t="49837" x="5492750" y="1066800"/>
          <p14:tracePt t="49854" x="5359400" y="1066800"/>
          <p14:tracePt t="49870" x="5219700" y="1066800"/>
          <p14:tracePt t="49870" x="5156200" y="1066800"/>
          <p14:tracePt t="49887" x="5029200" y="1066800"/>
          <p14:tracePt t="49904" x="4889500" y="1066800"/>
          <p14:tracePt t="49920" x="4743450" y="1066800"/>
          <p14:tracePt t="49937" x="4578350" y="1066800"/>
          <p14:tracePt t="49954" x="4425950" y="1066800"/>
          <p14:tracePt t="49970" x="4286250" y="1066800"/>
          <p14:tracePt t="49987" x="4171950" y="1066800"/>
          <p14:tracePt t="50003" x="4064000" y="1066800"/>
          <p14:tracePt t="50020" x="3968750" y="1066800"/>
          <p14:tracePt t="50037" x="3860800" y="1066800"/>
          <p14:tracePt t="50053" x="3771900" y="1066800"/>
          <p14:tracePt t="50070" x="3676650" y="1066800"/>
          <p14:tracePt t="50070" x="3632200" y="1066800"/>
          <p14:tracePt t="50088" x="3536950" y="1066800"/>
          <p14:tracePt t="50104" x="3435350" y="1066800"/>
          <p14:tracePt t="50120" x="3346450" y="1066800"/>
          <p14:tracePt t="50137" x="3270250" y="1066800"/>
          <p14:tracePt t="50154" x="3194050" y="1066800"/>
          <p14:tracePt t="50170" x="3136900" y="1066800"/>
          <p14:tracePt t="50188" x="3086100" y="1079500"/>
          <p14:tracePt t="50203" x="3022600" y="1092200"/>
          <p14:tracePt t="50220" x="2959100" y="1111250"/>
          <p14:tracePt t="50236" x="2908300" y="1123950"/>
          <p14:tracePt t="50253" x="2844800" y="1155700"/>
          <p14:tracePt t="50270" x="2787650" y="1187450"/>
          <p14:tracePt t="50288" x="2762250" y="1206500"/>
          <p14:tracePt t="50304" x="2736850" y="1225550"/>
          <p14:tracePt t="50320" x="2717800" y="1238250"/>
          <p14:tracePt t="50337" x="2698750" y="1257300"/>
          <p14:tracePt t="50355" x="2679700" y="1282700"/>
          <p14:tracePt t="50370" x="2660650" y="1308100"/>
          <p14:tracePt t="50387" x="2654300" y="1320800"/>
          <p14:tracePt t="50403" x="2654300" y="1327150"/>
          <p14:tracePt t="50420" x="2647950" y="1333500"/>
          <p14:tracePt t="50463" x="2647950" y="1339850"/>
          <p14:tracePt t="50575" x="2647950" y="1346200"/>
          <p14:tracePt t="50591" x="2654300" y="1346200"/>
          <p14:tracePt t="50605" x="2660650" y="1346200"/>
          <p14:tracePt t="50620" x="2673350" y="1346200"/>
          <p14:tracePt t="50621" x="2686050" y="1346200"/>
          <p14:tracePt t="50637" x="2711450" y="1346200"/>
          <p14:tracePt t="50654" x="2736850" y="1346200"/>
          <p14:tracePt t="50670" x="2762250" y="1346200"/>
          <p14:tracePt t="50688" x="2774950" y="1346200"/>
          <p14:tracePt t="50704" x="2787650" y="1346200"/>
          <p14:tracePt t="50720" x="2794000" y="1339850"/>
          <p14:tracePt t="50737" x="2806700" y="1333500"/>
          <p14:tracePt t="50753" x="2813050" y="1333500"/>
          <p14:tracePt t="50770" x="2813050" y="1327150"/>
          <p14:tracePt t="50787" x="2819400" y="1320800"/>
          <p14:tracePt t="50803" x="2832100" y="1320800"/>
          <p14:tracePt t="50820" x="2838450" y="1308100"/>
          <p14:tracePt t="50863" x="2851150" y="1301750"/>
          <p14:tracePt t="51159" x="2844800" y="1301750"/>
          <p14:tracePt t="51167" x="2838450" y="1301750"/>
          <p14:tracePt t="51172" x="2819400" y="1301750"/>
          <p14:tracePt t="51203" x="2806700" y="1301750"/>
          <p14:tracePt t="51204" x="2794000" y="1301750"/>
          <p14:tracePt t="51219" x="2787650" y="1301750"/>
          <p14:tracePt t="51236" x="2781300" y="1301750"/>
          <p14:tracePt t="51253" x="2768600" y="1308100"/>
          <p14:tracePt t="51270" x="2755900" y="1308100"/>
          <p14:tracePt t="51288" x="2749550" y="1314450"/>
          <p14:tracePt t="52640" x="2736850" y="1314450"/>
          <p14:tracePt t="53216" x="2724150" y="1314450"/>
          <p14:tracePt t="53256" x="2717800" y="1314450"/>
          <p14:tracePt t="53280" x="2711450" y="1314450"/>
          <p14:tracePt t="57504" x="2705100" y="1314450"/>
          <p14:tracePt t="57513" x="2698750" y="1314450"/>
          <p14:tracePt t="57528" x="2692400" y="1314450"/>
          <p14:tracePt t="57547" x="2692400" y="1308100"/>
          <p14:tracePt t="57560" x="2692400" y="1301750"/>
          <p14:tracePt t="57616" x="2692400" y="1295400"/>
          <p14:tracePt t="58792" x="2698750" y="1301750"/>
          <p14:tracePt t="58800" x="2730500" y="1333500"/>
          <p14:tracePt t="58807" x="2781300" y="1384300"/>
          <p14:tracePt t="58815" x="2838450" y="1435100"/>
          <p14:tracePt t="58824" x="2997200" y="1543050"/>
          <p14:tracePt t="58838" x="3181350" y="1638300"/>
          <p14:tracePt t="58855" x="3333750" y="1708150"/>
          <p14:tracePt t="58871" x="3479800" y="1765300"/>
          <p14:tracePt t="58887" x="3657600" y="1828800"/>
          <p14:tracePt t="58904" x="3727450" y="1866900"/>
          <p14:tracePt t="58920" x="3822700" y="1905000"/>
          <p14:tracePt t="58937" x="3911600" y="1943100"/>
          <p14:tracePt t="58954" x="4019550" y="1981200"/>
          <p14:tracePt t="58971" x="4127500" y="2006600"/>
          <p14:tracePt t="58988" x="4248150" y="2038350"/>
          <p14:tracePt t="59004" x="4387850" y="2108200"/>
          <p14:tracePt t="59021" x="4540250" y="2171700"/>
          <p14:tracePt t="59037" x="4749800" y="2254250"/>
          <p14:tracePt t="59054" x="4978400" y="2355850"/>
          <p14:tracePt t="59071" x="5232400" y="2501900"/>
          <p14:tracePt t="59087" x="5537200" y="2622550"/>
          <p14:tracePt t="59104" x="5683250" y="2679700"/>
          <p14:tracePt t="59120" x="5784850" y="2730500"/>
          <p14:tracePt t="59137" x="5822950" y="2743200"/>
          <p14:tracePt t="59154" x="5848350" y="2755900"/>
          <p14:tracePt t="59171" x="5880100" y="2762250"/>
          <p14:tracePt t="59187" x="5899150" y="2768600"/>
          <p14:tracePt t="59204" x="5937250" y="2774950"/>
          <p14:tracePt t="59221" x="5988050" y="2800350"/>
          <p14:tracePt t="59237" x="6026150" y="2819400"/>
          <p14:tracePt t="59254" x="6076950" y="2838450"/>
          <p14:tracePt t="59271" x="6121400" y="2863850"/>
          <p14:tracePt t="59287" x="6165850" y="2882900"/>
          <p14:tracePt t="59304" x="6184900" y="2895600"/>
          <p14:tracePt t="59320" x="6191250" y="2895600"/>
          <p14:tracePt t="59360" x="6191250" y="2901950"/>
          <p14:tracePt t="59440" x="6172200" y="2901950"/>
          <p14:tracePt t="59448" x="6159500" y="2901950"/>
          <p14:tracePt t="59448" x="6146800" y="2901950"/>
          <p14:tracePt t="59464" x="6127750" y="2895600"/>
          <p14:tracePt t="59471" x="6096000" y="2889250"/>
          <p14:tracePt t="59480" x="6057900" y="2870200"/>
          <p14:tracePt t="59486" x="5911850" y="2813050"/>
          <p14:tracePt t="59505" x="5803900" y="2762250"/>
          <p14:tracePt t="59520" x="5689600" y="2711450"/>
          <p14:tracePt t="59537" x="5588000" y="2660650"/>
          <p14:tracePt t="59555" x="5486400" y="2622550"/>
          <p14:tracePt t="59570" x="5416550" y="2590800"/>
          <p14:tracePt t="59588" x="5353050" y="2584450"/>
          <p14:tracePt t="59604" x="5334000" y="2578100"/>
          <p14:tracePt t="59621" x="5327650" y="2578100"/>
          <p14:tracePt t="59637" x="5321300" y="2578100"/>
          <p14:tracePt t="59711" x="5314950" y="2578100"/>
          <p14:tracePt t="59711" x="5327650" y="2584450"/>
          <p14:tracePt t="59720" x="5359400" y="2603500"/>
          <p14:tracePt t="59737" x="5403850" y="2622550"/>
          <p14:tracePt t="59738" x="5524500" y="2667000"/>
          <p14:tracePt t="59754" x="5645150" y="2724150"/>
          <p14:tracePt t="59770" x="5759450" y="2762250"/>
          <p14:tracePt t="59787" x="5861050" y="2813050"/>
          <p14:tracePt t="59804" x="5937250" y="2832100"/>
          <p14:tracePt t="59821" x="5969000" y="2838450"/>
          <p14:tracePt t="59837" x="5981700" y="2838450"/>
          <p14:tracePt t="59854" x="5988050" y="2838450"/>
          <p14:tracePt t="59870" x="5994400" y="2838450"/>
          <p14:tracePt t="60112" x="6000750" y="2844800"/>
          <p14:tracePt t="60120" x="6007100" y="2851150"/>
          <p14:tracePt t="60120" x="6019800" y="2863850"/>
          <p14:tracePt t="60138" x="6032500" y="2882900"/>
          <p14:tracePt t="60154" x="6045200" y="2889250"/>
          <p14:tracePt t="60170" x="6045200" y="2901950"/>
          <p14:tracePt t="60187" x="6051550" y="2908300"/>
          <p14:tracePt t="60231" x="6051550" y="2914650"/>
          <p14:tracePt t="60471" x="6051550" y="2921000"/>
          <p14:tracePt t="60488" x="6051550" y="2927350"/>
          <p14:tracePt t="60502" x="6051550" y="2933700"/>
          <p14:tracePt t="60552" x="6051550" y="2940050"/>
          <p14:tracePt t="60671" x="6051550" y="2946400"/>
          <p14:tracePt t="60680" x="6051550" y="2952750"/>
          <p14:tracePt t="60696" x="6051550" y="2965450"/>
          <p14:tracePt t="60703" x="6064250" y="2978150"/>
          <p14:tracePt t="60736" x="6070600" y="2984500"/>
          <p14:tracePt t="60752" x="6076950" y="2984500"/>
          <p14:tracePt t="60760" x="6083300" y="2990850"/>
          <p14:tracePt t="60770" x="6089650" y="2990850"/>
          <p14:tracePt t="60780" x="6096000" y="2997200"/>
          <p14:tracePt t="60787" x="6102350" y="2997200"/>
          <p14:tracePt t="60804" x="6108700" y="2997200"/>
          <p14:tracePt t="60821" x="6115050" y="2997200"/>
          <p14:tracePt t="60837" x="6121400" y="2997200"/>
          <p14:tracePt t="61096" x="6127750" y="2997200"/>
          <p14:tracePt t="61105" x="6134100" y="2997200"/>
          <p14:tracePt t="61122" x="6140450" y="2997200"/>
          <p14:tracePt t="61123" x="6146800" y="2997200"/>
          <p14:tracePt t="61160" x="6159500" y="2997200"/>
          <p14:tracePt t="61168" x="6165850" y="2997200"/>
          <p14:tracePt t="61171" x="6178550" y="2997200"/>
          <p14:tracePt t="61187" x="6197600" y="2990850"/>
          <p14:tracePt t="61204" x="6223000" y="2984500"/>
          <p14:tracePt t="61220" x="6248400" y="2984500"/>
          <p14:tracePt t="61238" x="6292850" y="2984500"/>
          <p14:tracePt t="61254" x="6330950" y="2971800"/>
          <p14:tracePt t="61271" x="6375400" y="2965450"/>
          <p14:tracePt t="61287" x="6432550" y="2965450"/>
          <p14:tracePt t="61304" x="6470650" y="2959100"/>
          <p14:tracePt t="61320" x="6489700" y="2959100"/>
          <p14:tracePt t="61337" x="6515100" y="2959100"/>
          <p14:tracePt t="61353" x="6534150" y="2959100"/>
          <p14:tracePt t="61370" x="6553200" y="2959100"/>
          <p14:tracePt t="61387" x="6572250" y="2959100"/>
          <p14:tracePt t="61404" x="6610350" y="2959100"/>
          <p14:tracePt t="61421" x="6642100" y="2959100"/>
          <p14:tracePt t="61437" x="6661150" y="2959100"/>
          <p14:tracePt t="61454" x="6673850" y="2959100"/>
          <p14:tracePt t="72689" x="6680200" y="2952750"/>
          <p14:tracePt t="72698" x="6673850" y="2952750"/>
          <p14:tracePt t="72699" x="6654800" y="2952750"/>
          <p14:tracePt t="72706" x="6610350" y="2952750"/>
          <p14:tracePt t="72724" x="6572250" y="2952750"/>
          <p14:tracePt t="72739" x="6546850" y="2952750"/>
          <p14:tracePt t="72757" x="6521450" y="2952750"/>
          <p14:tracePt t="72773" x="6508750" y="2952750"/>
          <p14:tracePt t="72789" x="6496050" y="2952750"/>
          <p14:tracePt t="72825" x="6489700" y="2952750"/>
          <p14:tracePt t="72849" x="6483350" y="2952750"/>
          <p14:tracePt t="72865" x="6470650" y="2952750"/>
          <p14:tracePt t="72873" x="6464300" y="2952750"/>
          <p14:tracePt t="72873" x="6451600" y="2952750"/>
          <p14:tracePt t="72905" x="6426200" y="2952750"/>
          <p14:tracePt t="72906" x="6400800" y="2952750"/>
          <p14:tracePt t="72922" x="6362700" y="2952750"/>
          <p14:tracePt t="72938" x="6350000" y="2952750"/>
          <p14:tracePt t="72955" x="6330950" y="2952750"/>
          <p14:tracePt t="72972" x="6311900" y="2952750"/>
          <p14:tracePt t="72989" x="6292850" y="2952750"/>
          <p14:tracePt t="73005" x="6273800" y="2952750"/>
          <p14:tracePt t="73022" x="6254750" y="2952750"/>
          <p14:tracePt t="73038" x="6229350" y="2952750"/>
          <p14:tracePt t="73055" x="6197600" y="2952750"/>
          <p14:tracePt t="73072" x="6134100" y="2952750"/>
          <p14:tracePt t="73090" x="6108700" y="2952750"/>
          <p14:tracePt t="73105" x="6083300" y="2952750"/>
          <p14:tracePt t="73122" x="6070600" y="2952750"/>
          <p14:tracePt t="73138" x="6064250" y="2952750"/>
          <p14:tracePt t="73155" x="6057900" y="2952750"/>
          <p14:tracePt t="73344" x="6064250" y="2952750"/>
          <p14:tracePt t="73353" x="6083300" y="2952750"/>
          <p14:tracePt t="73354" x="6108700" y="2952750"/>
          <p14:tracePt t="73372" x="6146800" y="2952750"/>
          <p14:tracePt t="73389" x="6178550" y="2952750"/>
          <p14:tracePt t="73405" x="6223000" y="2952750"/>
          <p14:tracePt t="73422" x="6261100" y="2952750"/>
          <p14:tracePt t="73438" x="6305550" y="2952750"/>
          <p14:tracePt t="73455" x="6343650" y="2952750"/>
          <p14:tracePt t="73472" x="6388100" y="2952750"/>
          <p14:tracePt t="73490" x="6413500" y="2952750"/>
          <p14:tracePt t="73505" x="6451600" y="2952750"/>
          <p14:tracePt t="73522" x="6483350" y="2952750"/>
          <p14:tracePt t="73538" x="6521450" y="2952750"/>
          <p14:tracePt t="73555" x="6546850" y="2952750"/>
          <p14:tracePt t="73572" x="6565900" y="2952750"/>
          <p14:tracePt t="73589" x="6578600" y="2952750"/>
          <p14:tracePt t="73605" x="6591300" y="2952750"/>
          <p14:tracePt t="73622" x="6604000" y="2952750"/>
          <p14:tracePt t="73638" x="6610350" y="2952750"/>
          <p14:tracePt t="73681" x="6616700" y="2952750"/>
          <p14:tracePt t="73985" x="6610350" y="2952750"/>
          <p14:tracePt t="73993" x="6604000" y="2952750"/>
          <p14:tracePt t="74001" x="6591300" y="2952750"/>
          <p14:tracePt t="74009" x="6565900" y="2952750"/>
          <p14:tracePt t="74022" x="6534150" y="2952750"/>
          <p14:tracePt t="74038" x="6477000" y="2952750"/>
          <p14:tracePt t="74055" x="6432550" y="2952750"/>
          <p14:tracePt t="74072" x="6369050" y="2952750"/>
          <p14:tracePt t="74090" x="6337300" y="2952750"/>
          <p14:tracePt t="74105" x="6311900" y="2952750"/>
          <p14:tracePt t="74122" x="6292850" y="2952750"/>
          <p14:tracePt t="74138" x="6267450" y="2952750"/>
          <p14:tracePt t="74155" x="6254750" y="2952750"/>
          <p14:tracePt t="74172" x="6242050" y="2952750"/>
          <p14:tracePt t="74189" x="6223000" y="2952750"/>
          <p14:tracePt t="74205" x="6210300" y="2952750"/>
          <p14:tracePt t="74222" x="6197600" y="2952750"/>
          <p14:tracePt t="74238" x="6191250" y="2952750"/>
          <p14:tracePt t="74255" x="6184900" y="2952750"/>
          <p14:tracePt t="74271" x="6178550" y="2952750"/>
          <p14:tracePt t="74289" x="6172200" y="2952750"/>
          <p14:tracePt t="74329" x="6165850" y="2952750"/>
          <p14:tracePt t="74340" x="6159500" y="2952750"/>
          <p14:tracePt t="74355" x="6153150" y="2952750"/>
          <p14:tracePt t="74372" x="6146800" y="2952750"/>
          <p14:tracePt t="74372" x="6140450" y="2952750"/>
          <p14:tracePt t="74409" x="6134100" y="2952750"/>
          <p14:tracePt t="74617" x="6153150" y="2952750"/>
          <p14:tracePt t="74624" x="6165850" y="2952750"/>
          <p14:tracePt t="74633" x="6184900" y="2952750"/>
          <p14:tracePt t="74640" x="6223000" y="2952750"/>
          <p14:tracePt t="74655" x="6273800" y="2952750"/>
          <p14:tracePt t="74672" x="6362700" y="2952750"/>
          <p14:tracePt t="74689" x="6413500" y="2952750"/>
          <p14:tracePt t="74706" x="6457950" y="2952750"/>
          <p14:tracePt t="74721" x="6489700" y="2952750"/>
          <p14:tracePt t="74739" x="6515100" y="2952750"/>
          <p14:tracePt t="74755" x="6527800" y="2952750"/>
          <p14:tracePt t="74772" x="6534150" y="2952750"/>
          <p14:tracePt t="74788" x="6540500" y="2952750"/>
          <p14:tracePt t="74805" x="6553200" y="2952750"/>
          <p14:tracePt t="74822" x="6559550" y="2952750"/>
          <p14:tracePt t="74857" x="6565900" y="2952750"/>
          <p14:tracePt t="77465" x="6559550" y="2952750"/>
          <p14:tracePt t="77472" x="6527800" y="2946400"/>
          <p14:tracePt t="77488" x="6502400" y="2940050"/>
          <p14:tracePt t="77489" x="6438900" y="2940050"/>
          <p14:tracePt t="77506" x="6369050" y="2933700"/>
          <p14:tracePt t="77523" x="6311900" y="2933700"/>
          <p14:tracePt t="77540" x="6261100" y="2933700"/>
          <p14:tracePt t="77556" x="6229350" y="2933700"/>
          <p14:tracePt t="77571" x="6210300" y="2933700"/>
          <p14:tracePt t="77588" x="6203950" y="2933700"/>
          <p14:tracePt t="77649" x="6197600" y="2933700"/>
          <p14:tracePt t="77761" x="6191250" y="2933700"/>
          <p14:tracePt t="77784" x="6184900" y="2933700"/>
          <p14:tracePt t="78040" x="6191250" y="2933700"/>
          <p14:tracePt t="78065" x="6197600" y="2933700"/>
          <p14:tracePt t="78104" x="6203950" y="2933700"/>
          <p14:tracePt t="78129" x="6210300" y="2933700"/>
          <p14:tracePt t="78432" x="6216650" y="2933700"/>
          <p14:tracePt t="78472" x="6216650" y="2940050"/>
          <p14:tracePt t="78488" x="6216650" y="2946400"/>
          <p14:tracePt t="78513" x="6216650" y="2952750"/>
          <p14:tracePt t="78531" x="6216650" y="2959100"/>
          <p14:tracePt t="78544" x="6216650" y="2965450"/>
          <p14:tracePt t="78552" x="6216650" y="2971800"/>
          <p14:tracePt t="78563" x="6216650" y="2984500"/>
          <p14:tracePt t="78571" x="6216650" y="2990850"/>
          <p14:tracePt t="78588" x="6216650" y="3003550"/>
          <p14:tracePt t="78605" x="6216650" y="3009900"/>
          <p14:tracePt t="78621" x="6216650" y="3022600"/>
          <p14:tracePt t="78638" x="6216650" y="3028950"/>
          <p14:tracePt t="78680" x="6216650" y="3035300"/>
          <p14:tracePt t="78697" x="6216650" y="3041650"/>
          <p14:tracePt t="78713" x="6216650" y="3048000"/>
          <p14:tracePt t="78713" x="6216650" y="3054350"/>
          <p14:tracePt t="78745" x="6216650" y="3067050"/>
          <p14:tracePt t="78764" x="6216650" y="3073400"/>
          <p14:tracePt t="78765" x="6216650" y="3079750"/>
          <p14:tracePt t="78771" x="6216650" y="3092450"/>
          <p14:tracePt t="78788" x="6216650" y="3105150"/>
          <p14:tracePt t="78805" x="6216650" y="3111500"/>
          <p14:tracePt t="78821" x="6216650" y="3117850"/>
          <p14:tracePt t="78838" x="6216650" y="3130550"/>
          <p14:tracePt t="78855" x="6216650" y="3136900"/>
          <p14:tracePt t="78872" x="6210300" y="3155950"/>
          <p14:tracePt t="78888" x="6210300" y="3168650"/>
          <p14:tracePt t="78905" x="6210300" y="3187700"/>
          <p14:tracePt t="78921" x="6203950" y="3200400"/>
          <p14:tracePt t="78938" x="6203950" y="3213100"/>
          <p14:tracePt t="78955" x="6203950" y="3219450"/>
          <p14:tracePt t="78971" x="6203950" y="3232150"/>
          <p14:tracePt t="78988" x="6203950" y="3244850"/>
          <p14:tracePt t="79024" x="6203950" y="3251200"/>
          <p14:tracePt t="79025" x="6197600" y="3251200"/>
          <p14:tracePt t="79080" x="6197600" y="3257550"/>
          <p14:tracePt t="79104" x="6197600" y="3263900"/>
          <p14:tracePt t="79112" x="6197600" y="3270250"/>
          <p14:tracePt t="79144" x="6197600" y="3276600"/>
          <p14:tracePt t="79152" x="6197600" y="3282950"/>
          <p14:tracePt t="79157" x="6197600" y="3289300"/>
          <p14:tracePt t="79185" x="6197600" y="3295650"/>
          <p14:tracePt t="79224" x="6197600" y="3302000"/>
          <p14:tracePt t="79313" x="6197600" y="3308350"/>
          <p14:tracePt t="79368" x="6203950" y="3314700"/>
          <p14:tracePt t="79464" x="6216650" y="3314700"/>
          <p14:tracePt t="79497" x="6223000" y="3314700"/>
          <p14:tracePt t="79505" x="6229350" y="3314700"/>
          <p14:tracePt t="79505" x="6235700" y="3321050"/>
          <p14:tracePt t="79529" x="6242050" y="3321050"/>
          <p14:tracePt t="79530" x="6248400" y="3321050"/>
          <p14:tracePt t="79538" x="6267450" y="3327400"/>
          <p14:tracePt t="79555" x="6286500" y="3327400"/>
          <p14:tracePt t="79571" x="6311900" y="3327400"/>
          <p14:tracePt t="79588" x="6343650" y="3333750"/>
          <p14:tracePt t="79605" x="6369050" y="3333750"/>
          <p14:tracePt t="79622" x="6400800" y="3333750"/>
          <p14:tracePt t="79638" x="6426200" y="3333750"/>
          <p14:tracePt t="79655" x="6451600" y="3340100"/>
          <p14:tracePt t="79672" x="6489700" y="3340100"/>
          <p14:tracePt t="79689" x="6508750" y="3346450"/>
          <p14:tracePt t="79705" x="6521450" y="3346450"/>
          <p14:tracePt t="79722" x="6540500" y="3346450"/>
          <p14:tracePt t="79738" x="6553200" y="3346450"/>
          <p14:tracePt t="79755" x="6572250" y="3346450"/>
          <p14:tracePt t="79772" x="6584950" y="3346450"/>
          <p14:tracePt t="79788" x="6597650" y="3346450"/>
          <p14:tracePt t="79805" x="6623050" y="3352800"/>
          <p14:tracePt t="79822" x="6642100" y="3359150"/>
          <p14:tracePt t="79838" x="6654800" y="3359150"/>
          <p14:tracePt t="79855" x="6667500" y="3359150"/>
          <p14:tracePt t="79871" x="6673850" y="3359150"/>
          <p14:tracePt t="79920" x="6680200" y="3359150"/>
          <p14:tracePt t="80616" x="6673850" y="3359150"/>
          <p14:tracePt t="80625" x="6661150" y="3352800"/>
          <p14:tracePt t="80633" x="6635750" y="3346450"/>
          <p14:tracePt t="80640" x="6597650" y="3327400"/>
          <p14:tracePt t="80656" x="6527800" y="3302000"/>
          <p14:tracePt t="80673" x="6470650" y="3263900"/>
          <p14:tracePt t="80689" x="6438900" y="3244850"/>
          <p14:tracePt t="80705" x="6407150" y="3219450"/>
          <p14:tracePt t="80721" x="6381750" y="3206750"/>
          <p14:tracePt t="80738" x="6362700" y="3187700"/>
          <p14:tracePt t="80755" x="6330950" y="3162300"/>
          <p14:tracePt t="80771" x="6299200" y="3136900"/>
          <p14:tracePt t="80788" x="6254750" y="3111500"/>
          <p14:tracePt t="80805" x="6216650" y="3086100"/>
          <p14:tracePt t="80822" x="6191250" y="3060700"/>
          <p14:tracePt t="80838" x="6172200" y="3054350"/>
          <p14:tracePt t="80855" x="6165850" y="3048000"/>
          <p14:tracePt t="80871" x="6153150" y="3035300"/>
          <p14:tracePt t="80912" x="6146800" y="3028950"/>
          <p14:tracePt t="80936" x="6140450" y="3028950"/>
          <p14:tracePt t="80969" x="6134100" y="3022600"/>
          <p14:tracePt t="81008" x="6127750" y="3022600"/>
          <p14:tracePt t="81048" x="6127750" y="3009900"/>
          <p14:tracePt t="81081" x="6134100" y="3009900"/>
          <p14:tracePt t="81088" x="6146800" y="3003550"/>
          <p14:tracePt t="81104" x="6153150" y="3003550"/>
          <p14:tracePt t="81128" x="6159500" y="2997200"/>
          <p14:tracePt t="81152" x="6165850" y="2997200"/>
          <p14:tracePt t="81168" x="6172200" y="2997200"/>
          <p14:tracePt t="81170" x="6178550" y="2997200"/>
          <p14:tracePt t="81192" x="6178550" y="2990850"/>
          <p14:tracePt t="81224" x="6184900" y="2990850"/>
          <p14:tracePt t="81256" x="6191250" y="2990850"/>
          <p14:tracePt t="81280" x="6197600" y="2984500"/>
          <p14:tracePt t="81304" x="6203950" y="2984500"/>
          <p14:tracePt t="81456" x="6203950" y="2978150"/>
          <p14:tracePt t="81489" x="6203950" y="2971800"/>
          <p14:tracePt t="81521" x="6203950" y="2965450"/>
          <p14:tracePt t="81536" x="6197600" y="2965450"/>
          <p14:tracePt t="81552" x="6197600" y="2959100"/>
          <p14:tracePt t="81568" x="6197600" y="2952750"/>
          <p14:tracePt t="81576" x="6191250" y="2952750"/>
          <p14:tracePt t="81584" x="6191250" y="2946400"/>
          <p14:tracePt t="81598" x="6184900" y="2940050"/>
          <p14:tracePt t="81605" x="6178550" y="2933700"/>
          <p14:tracePt t="81621" x="6178550" y="2927350"/>
          <p14:tracePt t="81656" x="6172200" y="2914650"/>
          <p14:tracePt t="81976" x="6172200" y="2921000"/>
          <p14:tracePt t="81984" x="6172200" y="2927350"/>
          <p14:tracePt t="81992" x="6178550" y="2933700"/>
          <p14:tracePt t="82006" x="6184900" y="2946400"/>
          <p14:tracePt t="82021" x="6184900" y="2952750"/>
          <p14:tracePt t="82038" x="6191250" y="2959100"/>
          <p14:tracePt t="82055" x="6191250" y="2971800"/>
          <p14:tracePt t="82072" x="6197600" y="2984500"/>
          <p14:tracePt t="82088" x="6197600" y="3016250"/>
          <p14:tracePt t="82105" x="6197600" y="3048000"/>
          <p14:tracePt t="82121" x="6197600" y="3086100"/>
          <p14:tracePt t="82138" x="6197600" y="3124200"/>
          <p14:tracePt t="82154" x="6197600" y="3162300"/>
          <p14:tracePt t="82171" x="6197600" y="3194050"/>
          <p14:tracePt t="82188" x="6203950" y="3225800"/>
          <p14:tracePt t="82205" x="6210300" y="3251200"/>
          <p14:tracePt t="82221" x="6210300" y="3270250"/>
          <p14:tracePt t="82238" x="6223000" y="3289300"/>
          <p14:tracePt t="82254" x="6229350" y="3302000"/>
          <p14:tracePt t="82271" x="6229350" y="3327400"/>
          <p14:tracePt t="82288" x="6235700" y="3333750"/>
          <p14:tracePt t="82305" x="6242050" y="3346450"/>
          <p14:tracePt t="82353" x="6242050" y="3359150"/>
          <p14:tracePt t="82384" x="6248400" y="3359150"/>
          <p14:tracePt t="82408" x="6248400" y="3365500"/>
          <p14:tracePt t="82408" x="6254750" y="3365500"/>
          <p14:tracePt t="82440" x="6267450" y="3365500"/>
          <p14:tracePt t="82448" x="6280150" y="3371850"/>
          <p14:tracePt t="82456" x="6292850" y="3371850"/>
          <p14:tracePt t="82472" x="6305550" y="3371850"/>
          <p14:tracePt t="82473" x="6337300" y="3371850"/>
          <p14:tracePt t="82489" x="6375400" y="3378200"/>
          <p14:tracePt t="82505" x="6413500" y="3384550"/>
          <p14:tracePt t="82521" x="6457950" y="3390900"/>
          <p14:tracePt t="82538" x="6496050" y="3390900"/>
          <p14:tracePt t="82555" x="6534150" y="3390900"/>
          <p14:tracePt t="82571" x="6565900" y="3390900"/>
          <p14:tracePt t="82588" x="6591300" y="3390900"/>
          <p14:tracePt t="82605" x="6616700" y="3390900"/>
          <p14:tracePt t="82621" x="6629400" y="3390900"/>
          <p14:tracePt t="82638" x="6642100" y="3390900"/>
          <p14:tracePt t="82654" x="6648450" y="3390900"/>
          <p14:tracePt t="82671" x="6667500" y="3384550"/>
          <p14:tracePt t="82712" x="6673850" y="3384550"/>
          <p14:tracePt t="82720" x="6680200" y="3384550"/>
          <p14:tracePt t="82752" x="6686550" y="3384550"/>
          <p14:tracePt t="85320" x="6680200" y="3384550"/>
          <p14:tracePt t="85328" x="6661150" y="3378200"/>
          <p14:tracePt t="85330" x="6648450" y="3365500"/>
          <p14:tracePt t="85338" x="6597650" y="3327400"/>
          <p14:tracePt t="85355" x="6540500" y="3289300"/>
          <p14:tracePt t="85373" x="6483350" y="3257550"/>
          <p14:tracePt t="85390" x="6419850" y="3225800"/>
          <p14:tracePt t="85406" x="6362700" y="3206750"/>
          <p14:tracePt t="85421" x="6292850" y="3200400"/>
          <p14:tracePt t="85438" x="6254750" y="3194050"/>
          <p14:tracePt t="85454" x="6223000" y="3194050"/>
          <p14:tracePt t="85471" x="6197600" y="3194050"/>
          <p14:tracePt t="85489" x="6184900" y="3194050"/>
          <p14:tracePt t="85561" x="6172200" y="3194050"/>
          <p14:tracePt t="85568" x="6153150" y="3194050"/>
          <p14:tracePt t="85576" x="6134100" y="3194050"/>
          <p14:tracePt t="85584" x="6121400" y="3194050"/>
          <p14:tracePt t="85589" x="6032500" y="3238500"/>
          <p14:tracePt t="85604" x="5905500" y="3295650"/>
          <p14:tracePt t="85621" x="5784850" y="3346450"/>
          <p14:tracePt t="85638" x="5664200" y="3378200"/>
          <p14:tracePt t="85654" x="5499100" y="3409950"/>
          <p14:tracePt t="85654" x="5416550" y="3416300"/>
          <p14:tracePt t="85672" x="5207000" y="3448050"/>
          <p14:tracePt t="85688" x="4978400" y="3479800"/>
          <p14:tracePt t="85704" x="4686300" y="3549650"/>
          <p14:tracePt t="85721" x="4400550" y="3619500"/>
          <p14:tracePt t="85738" x="4152900" y="3695700"/>
          <p14:tracePt t="85754" x="3981450" y="3721100"/>
          <p14:tracePt t="85771" x="3822700" y="3759200"/>
          <p14:tracePt t="85788" x="3676650" y="3790950"/>
          <p14:tracePt t="85805" x="3556000" y="3829050"/>
          <p14:tracePt t="85821" x="3448050" y="3860800"/>
          <p14:tracePt t="85838" x="3352800" y="3886200"/>
          <p14:tracePt t="85855" x="3251200" y="3930650"/>
          <p14:tracePt t="85871" x="3162300" y="3975100"/>
          <p14:tracePt t="85888" x="3035300" y="4032250"/>
          <p14:tracePt t="85905" x="2959100" y="4076700"/>
          <p14:tracePt t="85921" x="2889250" y="4121150"/>
          <p14:tracePt t="85938" x="2825750" y="4178300"/>
          <p14:tracePt t="85954" x="2755900" y="4254500"/>
          <p14:tracePt t="85971" x="2686050" y="4356100"/>
          <p14:tracePt t="85988" x="2622550" y="4451350"/>
          <p14:tracePt t="86004" x="2565400" y="4584700"/>
          <p14:tracePt t="86021" x="2520950" y="4705350"/>
          <p14:tracePt t="86037" x="2476500" y="4845050"/>
          <p14:tracePt t="86055" x="2463800" y="4972050"/>
          <p14:tracePt t="86071" x="2457450" y="5092700"/>
          <p14:tracePt t="86112" x="2457450" y="5099050"/>
          <p14:tracePt t="86121" x="2457450" y="5130800"/>
          <p14:tracePt t="86122" x="2482850" y="5226050"/>
          <p14:tracePt t="86138" x="2514600" y="5314950"/>
          <p14:tracePt t="86155" x="2527300" y="5340350"/>
          <p14:tracePt t="86171" x="2571750" y="5416550"/>
          <p14:tracePt t="86188" x="2641600" y="5499100"/>
          <p14:tracePt t="86204" x="2717800" y="5600700"/>
          <p14:tracePt t="86221" x="2819400" y="5702300"/>
          <p14:tracePt t="86238" x="2927350" y="5803900"/>
          <p14:tracePt t="86254" x="3067050" y="5899150"/>
          <p14:tracePt t="86270" x="3206750" y="5975350"/>
          <p14:tracePt t="86287" x="3429000" y="6064250"/>
          <p14:tracePt t="86304" x="3613150" y="6089650"/>
          <p14:tracePt t="86321" x="3860800" y="6127750"/>
          <p14:tracePt t="86338" x="4095750" y="6134100"/>
          <p14:tracePt t="86355" x="4445000" y="6134100"/>
          <p14:tracePt t="86371" x="4749800" y="6102350"/>
          <p14:tracePt t="86388" x="5099050" y="5994400"/>
          <p14:tracePt t="86404" x="5429250" y="5816600"/>
          <p14:tracePt t="86421" x="5689600" y="5588000"/>
          <p14:tracePt t="86438" x="5905500" y="5270500"/>
          <p14:tracePt t="86455" x="6019800" y="4991100"/>
          <p14:tracePt t="86472" x="6102350" y="4743450"/>
          <p14:tracePt t="86490" x="6102350" y="4730750"/>
          <p14:tracePt t="86505" x="6102350" y="4591050"/>
          <p14:tracePt t="86522" x="6064250" y="4451350"/>
          <p14:tracePt t="86539" x="5994400" y="4305300"/>
          <p14:tracePt t="86556" x="5930900" y="4210050"/>
          <p14:tracePt t="86572" x="5892800" y="4178300"/>
          <p14:tracePt t="86589" x="5784850" y="4102100"/>
          <p14:tracePt t="86605" x="5632450" y="4019550"/>
          <p14:tracePt t="86622" x="5480050" y="3975100"/>
          <p14:tracePt t="86639" x="5270500" y="3930650"/>
          <p14:tracePt t="86656" x="4972050" y="3892550"/>
          <p14:tracePt t="86672" x="4597400" y="3892550"/>
          <p14:tracePt t="86690" x="4508500" y="3905250"/>
          <p14:tracePt t="86705" x="4311650" y="3943350"/>
          <p14:tracePt t="86722" x="4235450" y="3968750"/>
          <p14:tracePt t="86739" x="4133850" y="4025900"/>
          <p14:tracePt t="86777" x="4095750" y="4070350"/>
          <p14:tracePt t="86789" x="4070350" y="4089400"/>
          <p14:tracePt t="86789" x="4044950" y="4127500"/>
          <p14:tracePt t="86806" x="3956050" y="4279900"/>
          <p14:tracePt t="86822" x="3898900" y="4432300"/>
          <p14:tracePt t="86839" x="3848100" y="4565650"/>
          <p14:tracePt t="86856" x="3841750" y="4616450"/>
          <p14:tracePt t="86872" x="3835400" y="4800600"/>
          <p14:tracePt t="86890" x="3854450" y="4953000"/>
          <p14:tracePt t="86905" x="3905250" y="5105400"/>
          <p14:tracePt t="86922" x="3956050" y="5232400"/>
          <p14:tracePt t="86939" x="4038600" y="5359400"/>
          <p14:tracePt t="86956" x="4121150" y="5467350"/>
          <p14:tracePt t="86972" x="4216400" y="5562600"/>
          <p14:tracePt t="86989" x="4330700" y="5645150"/>
          <p14:tracePt t="87005" x="4451350" y="5708650"/>
          <p14:tracePt t="87022" x="4591050" y="5772150"/>
          <p14:tracePt t="87039" x="4749800" y="5810250"/>
          <p14:tracePt t="87056" x="4933950" y="5848350"/>
          <p14:tracePt t="87072" x="5213350" y="5880100"/>
          <p14:tracePt t="87089" x="5397500" y="5880100"/>
          <p14:tracePt t="87105" x="5594350" y="5854700"/>
          <p14:tracePt t="87122" x="5822950" y="5746750"/>
          <p14:tracePt t="87139" x="6045200" y="5581650"/>
          <p14:tracePt t="87155" x="6280150" y="5257800"/>
          <p14:tracePt t="87172" x="6394450" y="4883150"/>
          <p14:tracePt t="87189" x="6413500" y="4705350"/>
          <p14:tracePt t="87205" x="6388100" y="4445000"/>
          <p14:tracePt t="87241" x="6381750" y="4432300"/>
          <p14:tracePt t="87241" x="6324600" y="4356100"/>
          <p14:tracePt t="87255" x="6273800" y="4305300"/>
          <p14:tracePt t="87272" x="6089650" y="4210050"/>
          <p14:tracePt t="87288" x="5664200" y="4114800"/>
          <p14:tracePt t="87305" x="5187950" y="4044950"/>
          <p14:tracePt t="87322" x="4711700" y="3987800"/>
          <p14:tracePt t="87338" x="4337050" y="3994150"/>
          <p14:tracePt t="87355" x="3924300" y="4083050"/>
          <p14:tracePt t="87373" x="3702050" y="4171950"/>
          <p14:tracePt t="87389" x="3403600" y="4343400"/>
          <p14:tracePt t="87405" x="3282950" y="4451350"/>
          <p14:tracePt t="87422" x="3225800" y="4552950"/>
          <p14:tracePt t="87439" x="3130550" y="4838700"/>
          <p14:tracePt t="87456" x="3067050" y="5105400"/>
          <p14:tracePt t="87472" x="3022600" y="5340350"/>
          <p14:tracePt t="87490" x="3022600" y="5454650"/>
          <p14:tracePt t="87505" x="3022600" y="5562600"/>
          <p14:tracePt t="87522" x="3022600" y="5651500"/>
          <p14:tracePt t="87539" x="3028950" y="5727700"/>
          <p14:tracePt t="87555" x="3035300" y="5765800"/>
          <p14:tracePt t="87572" x="3048000" y="5797550"/>
          <p14:tracePt t="87589" x="3048000" y="5810250"/>
          <p14:tracePt t="87605" x="3054350" y="5816600"/>
          <p14:tracePt t="87841" x="3067050" y="5816600"/>
          <p14:tracePt t="87849" x="3073400" y="5816600"/>
          <p14:tracePt t="87857" x="3079750" y="5816600"/>
          <p14:tracePt t="87873" x="3086100" y="5816600"/>
          <p14:tracePt t="88081" x="3079750" y="5753100"/>
          <p14:tracePt t="88089" x="3048000" y="5638800"/>
          <p14:tracePt t="88098" x="3028950" y="5562600"/>
          <p14:tracePt t="88107" x="2965450" y="5391150"/>
          <p14:tracePt t="88122" x="2901950" y="5238750"/>
          <p14:tracePt t="88139" x="2819400" y="5092700"/>
          <p14:tracePt t="88155" x="2749550" y="4978400"/>
          <p14:tracePt t="88172" x="2705100" y="4914900"/>
          <p14:tracePt t="88189" x="2673350" y="4870450"/>
          <p14:tracePt t="88206" x="2667000" y="4864100"/>
          <p14:tracePt t="88473" x="2667000" y="4857750"/>
          <p14:tracePt t="88482" x="2660650" y="4857750"/>
          <p14:tracePt t="88489" x="2654300" y="4889500"/>
          <p14:tracePt t="88505" x="2647950" y="4902200"/>
          <p14:tracePt t="88506" x="2635250" y="4940300"/>
          <p14:tracePt t="88522" x="2628900" y="4965700"/>
          <p14:tracePt t="88539" x="2616200" y="4991100"/>
          <p14:tracePt t="88555" x="2603500" y="5010150"/>
          <p14:tracePt t="88573" x="2603500" y="5022850"/>
          <p14:tracePt t="88589" x="2603500" y="5029200"/>
          <p14:tracePt t="88605" x="2603500" y="5041900"/>
          <p14:tracePt t="88649" x="2603500" y="5048250"/>
          <p14:tracePt t="88657" x="2603500" y="5060950"/>
          <p14:tracePt t="88681" x="2603500" y="5067300"/>
          <p14:tracePt t="88689" x="2616200" y="5080000"/>
          <p14:tracePt t="88705" x="2622550" y="5092700"/>
          <p14:tracePt t="88706" x="2628900" y="5105400"/>
          <p14:tracePt t="88722" x="2647950" y="5124450"/>
          <p14:tracePt t="88738" x="2667000" y="5143500"/>
          <p14:tracePt t="88755" x="2705100" y="5181600"/>
          <p14:tracePt t="88772" x="2762250" y="5219700"/>
          <p14:tracePt t="88789" x="2844800" y="5264150"/>
          <p14:tracePt t="88806" x="2940050" y="5314950"/>
          <p14:tracePt t="88822" x="3098800" y="5353050"/>
          <p14:tracePt t="88839" x="3289300" y="5410200"/>
          <p14:tracePt t="88855" x="3498850" y="5467350"/>
          <p14:tracePt t="88872" x="3790950" y="5530850"/>
          <p14:tracePt t="88889" x="3949700" y="5543550"/>
          <p14:tracePt t="88905" x="4044950" y="5543550"/>
          <p14:tracePt t="88922" x="4083050" y="5537200"/>
          <p14:tracePt t="88938" x="4102100" y="5518150"/>
          <p14:tracePt t="88955" x="4108450" y="5505450"/>
          <p14:tracePt t="88972" x="4108450" y="5486400"/>
          <p14:tracePt t="88988" x="4114800" y="5467350"/>
          <p14:tracePt t="89005" x="4114800" y="5448300"/>
          <p14:tracePt t="89022" x="4114800" y="5435600"/>
          <p14:tracePt t="89039" x="4121150" y="5429250"/>
          <p14:tracePt t="89055" x="4121150" y="5410200"/>
          <p14:tracePt t="89074" x="4127500" y="5397500"/>
          <p14:tracePt t="89089" x="4146550" y="5365750"/>
          <p14:tracePt t="89105" x="4159250" y="5334000"/>
          <p14:tracePt t="89122" x="4165600" y="5321300"/>
          <p14:tracePt t="89139" x="4165600" y="5314950"/>
          <p14:tracePt t="89155" x="4171950" y="5295900"/>
          <p14:tracePt t="89193" x="4171950" y="5289550"/>
          <p14:tracePt t="89205" x="4171950" y="5276850"/>
          <p14:tracePt t="89206" x="4165600" y="5245100"/>
          <p14:tracePt t="89222" x="4159250" y="5219700"/>
          <p14:tracePt t="89239" x="4146550" y="5207000"/>
          <p14:tracePt t="89255" x="4140200" y="5200650"/>
          <p14:tracePt t="89272" x="4121150" y="5187950"/>
          <p14:tracePt t="89290" x="4108450" y="5187950"/>
          <p14:tracePt t="89305" x="4089400" y="5187950"/>
          <p14:tracePt t="89322" x="4070350" y="5187950"/>
          <p14:tracePt t="89339" x="4057650" y="5187950"/>
          <p14:tracePt t="89354" x="4038600" y="5200650"/>
          <p14:tracePt t="89371" x="4019550" y="5207000"/>
          <p14:tracePt t="89389" x="4000500" y="5226050"/>
          <p14:tracePt t="89405" x="3981450" y="5245100"/>
          <p14:tracePt t="89423" x="3968750" y="5270500"/>
          <p14:tracePt t="89439" x="3962400" y="5295900"/>
          <p14:tracePt t="89455" x="3956050" y="5308600"/>
          <p14:tracePt t="89472" x="3956050" y="5314950"/>
          <p14:tracePt t="89593" x="3949700" y="5321300"/>
          <p14:tracePt t="89600" x="3943350" y="5321300"/>
          <p14:tracePt t="89608" x="3892550" y="5295900"/>
          <p14:tracePt t="89622" x="3784600" y="5257800"/>
          <p14:tracePt t="89639" x="3632200" y="5213350"/>
          <p14:tracePt t="89655" x="3467100" y="5168900"/>
          <p14:tracePt t="89672" x="3232150" y="5124450"/>
          <p14:tracePt t="89689" x="3117850" y="5118100"/>
          <p14:tracePt t="89705" x="3028950" y="5111750"/>
          <p14:tracePt t="89721" x="2959100" y="5111750"/>
          <p14:tracePt t="89738" x="2889250" y="5111750"/>
          <p14:tracePt t="89756" x="2832100" y="5111750"/>
          <p14:tracePt t="89772" x="2787650" y="5111750"/>
          <p14:tracePt t="89789" x="2749550" y="5111750"/>
          <p14:tracePt t="89805" x="2717800" y="5111750"/>
          <p14:tracePt t="89822" x="2692400" y="5105400"/>
          <p14:tracePt t="89839" x="2667000" y="5105400"/>
          <p14:tracePt t="89855" x="2635250" y="5099050"/>
          <p14:tracePt t="89872" x="2597150" y="5092700"/>
          <p14:tracePt t="89890" x="2565400" y="5086350"/>
          <p14:tracePt t="89905" x="2540000" y="5086350"/>
          <p14:tracePt t="89923" x="2533650" y="5080000"/>
          <p14:tracePt t="89976" x="2533650" y="5073650"/>
          <p14:tracePt t="89993" x="2533650" y="5060950"/>
          <p14:tracePt t="90001" x="2533650" y="5048250"/>
          <p14:tracePt t="90009" x="2533650" y="5029200"/>
          <p14:tracePt t="90015" x="2533650" y="5010150"/>
          <p14:tracePt t="90022" x="2533650" y="4965700"/>
          <p14:tracePt t="90038" x="2533650" y="4940300"/>
          <p14:tracePt t="90056" x="2533650" y="4933950"/>
          <p14:tracePt t="90072" x="2527300" y="4927600"/>
          <p14:tracePt t="90089" x="2520950" y="4921250"/>
          <p14:tracePt t="90105" x="2514600" y="4914900"/>
          <p14:tracePt t="90145" x="2508250" y="4921250"/>
          <p14:tracePt t="90155" x="2489200" y="4927600"/>
          <p14:tracePt t="90156" x="2470150" y="4946650"/>
          <p14:tracePt t="90172" x="2438400" y="4984750"/>
          <p14:tracePt t="90189" x="2419350" y="5029200"/>
          <p14:tracePt t="90205" x="2400300" y="5067300"/>
          <p14:tracePt t="90222" x="2400300" y="5099050"/>
          <p14:tracePt t="90238" x="2400300" y="5124450"/>
          <p14:tracePt t="90256" x="2400300" y="5137150"/>
          <p14:tracePt t="90272" x="2406650" y="5156200"/>
          <p14:tracePt t="90289" x="2419350" y="5162550"/>
          <p14:tracePt t="90305" x="2419350" y="5168900"/>
          <p14:tracePt t="90322" x="2425700" y="5168900"/>
          <p14:tracePt t="90416" x="2432050" y="5168900"/>
          <p14:tracePt t="90440" x="2438400" y="5168900"/>
          <p14:tracePt t="90457" x="2444750" y="5168900"/>
          <p14:tracePt t="90488" x="2451100" y="5168900"/>
          <p14:tracePt t="90713" x="2451100" y="5162550"/>
          <p14:tracePt t="90809" x="2457450" y="5162550"/>
          <p14:tracePt t="90817" x="2463800" y="5156200"/>
          <p14:tracePt t="90825" x="2470150" y="5156200"/>
          <p14:tracePt t="90826" x="2482850" y="5143500"/>
          <p14:tracePt t="90840" x="2501900" y="5124450"/>
          <p14:tracePt t="90855" x="2514600" y="5086350"/>
          <p14:tracePt t="90872" x="2527300" y="5029200"/>
          <p14:tracePt t="90889" x="2527300" y="4984750"/>
          <p14:tracePt t="90905" x="2527300" y="4940300"/>
          <p14:tracePt t="90922" x="2527300" y="4927600"/>
          <p14:tracePt t="90940" x="2527300" y="4914900"/>
          <p14:tracePt t="90955" x="2527300" y="4908550"/>
          <p14:tracePt t="90973" x="2520950" y="4902200"/>
          <p14:tracePt t="91049" x="2514600" y="4902200"/>
          <p14:tracePt t="91064" x="2495550" y="4902200"/>
          <p14:tracePt t="91071" x="2463800" y="4902200"/>
          <p14:tracePt t="91089" x="2444750" y="4902200"/>
          <p14:tracePt t="91090" x="2413000" y="4914900"/>
          <p14:tracePt t="91105" x="2406650" y="4914900"/>
          <p14:tracePt t="91122" x="2393950" y="4921250"/>
          <p14:tracePt t="91139" x="2381250" y="4927600"/>
          <p14:tracePt t="91155" x="2368550" y="4940300"/>
          <p14:tracePt t="91172" x="2349500" y="4953000"/>
          <p14:tracePt t="91188" x="2336800" y="4965700"/>
          <p14:tracePt t="91205" x="2330450" y="4978400"/>
          <p14:tracePt t="91222" x="2324100" y="4984750"/>
          <p14:tracePt t="91239" x="2324100" y="4997450"/>
          <p14:tracePt t="91255" x="2317750" y="5003800"/>
          <p14:tracePt t="91272" x="2311400" y="5029200"/>
          <p14:tracePt t="91289" x="2311400" y="5041900"/>
          <p14:tracePt t="91305" x="2311400" y="5048250"/>
          <p14:tracePt t="91322" x="2311400" y="5060950"/>
          <p14:tracePt t="91432" x="2311400" y="5067300"/>
          <p14:tracePt t="91576" x="2317750" y="5073650"/>
          <p14:tracePt t="92001" x="2317750" y="5080000"/>
          <p14:tracePt t="92169" x="2317750" y="5086350"/>
          <p14:tracePt t="92225" x="2317750" y="5092700"/>
          <p14:tracePt t="92473" x="2317750" y="5086350"/>
          <p14:tracePt t="92481" x="2317750" y="5073650"/>
          <p14:tracePt t="92489" x="2317750" y="5048250"/>
          <p14:tracePt t="92513" x="2317750" y="5022850"/>
          <p14:tracePt t="92521" x="2330450" y="4997450"/>
          <p14:tracePt t="92538" x="2330450" y="4972050"/>
          <p14:tracePt t="92539" x="2336800" y="4953000"/>
          <p14:tracePt t="92555" x="2343150" y="4933950"/>
          <p14:tracePt t="92572" x="2349500" y="4921250"/>
          <p14:tracePt t="92589" x="2349500" y="4902200"/>
          <p14:tracePt t="92605" x="2349500" y="4883150"/>
          <p14:tracePt t="92621" x="2349500" y="4870450"/>
          <p14:tracePt t="92638" x="2349500" y="4857750"/>
          <p14:tracePt t="92696" x="2349500" y="4845050"/>
          <p14:tracePt t="92704" x="2349500" y="4826000"/>
          <p14:tracePt t="92714" x="2349500" y="4819650"/>
          <p14:tracePt t="92722" x="2349500" y="4794250"/>
          <p14:tracePt t="92738" x="2362200" y="4775200"/>
          <p14:tracePt t="92755" x="2362200" y="4749800"/>
          <p14:tracePt t="92771" x="2368550" y="4724400"/>
          <p14:tracePt t="92788" x="2374900" y="4686300"/>
          <p14:tracePt t="92805" x="2381250" y="4654550"/>
          <p14:tracePt t="92822" x="2381250" y="4635500"/>
          <p14:tracePt t="92838" x="2381250" y="4610100"/>
          <p14:tracePt t="92855" x="2381250" y="4597400"/>
          <p14:tracePt t="92872" x="2381250" y="4591050"/>
          <p14:tracePt t="92889" x="2381250" y="4584700"/>
          <p14:tracePt t="92905" x="2381250" y="4578350"/>
          <p14:tracePt t="92922" x="2381250" y="4572000"/>
          <p14:tracePt t="92960" x="2381250" y="4565650"/>
          <p14:tracePt t="92961" x="2381250" y="4559300"/>
          <p14:tracePt t="93008" x="2381250" y="4552950"/>
          <p14:tracePt t="93017" x="2381250" y="4546600"/>
          <p14:tracePt t="93337" x="2374900" y="4546600"/>
          <p14:tracePt t="93344" x="2368550" y="4546600"/>
          <p14:tracePt t="93356" x="2355850" y="4559300"/>
          <p14:tracePt t="93372" x="2349500" y="4572000"/>
          <p14:tracePt t="93372" x="2336800" y="4597400"/>
          <p14:tracePt t="93389" x="2317750" y="4635500"/>
          <p14:tracePt t="93405" x="2311400" y="4654550"/>
          <p14:tracePt t="93422" x="2305050" y="4686300"/>
          <p14:tracePt t="93438" x="2298700" y="4711700"/>
          <p14:tracePt t="93438" x="2298700" y="4724400"/>
          <p14:tracePt t="93457" x="2298700" y="4737100"/>
          <p14:tracePt t="93472" x="2298700" y="4756150"/>
          <p14:tracePt t="93489" x="2298700" y="4768850"/>
          <p14:tracePt t="93505" x="2298700" y="4781550"/>
          <p14:tracePt t="93545" x="2298700" y="4787900"/>
          <p14:tracePt t="93585" x="2305050" y="4794250"/>
          <p14:tracePt t="93601" x="2311400" y="4794250"/>
          <p14:tracePt t="93616" x="2324100" y="4794250"/>
          <p14:tracePt t="93624" x="2330450" y="4794250"/>
          <p14:tracePt t="93632" x="2343150" y="4794250"/>
          <p14:tracePt t="93640" x="2374900" y="4794250"/>
          <p14:tracePt t="93655" x="2419350" y="4794250"/>
          <p14:tracePt t="93671" x="2463800" y="4768850"/>
          <p14:tracePt t="93689" x="2489200" y="4749800"/>
          <p14:tracePt t="93705" x="2514600" y="4724400"/>
          <p14:tracePt t="93745" x="2514600" y="4711700"/>
          <p14:tracePt t="93761" x="2514600" y="4705350"/>
          <p14:tracePt t="93771" x="2514600" y="4692650"/>
          <p14:tracePt t="93771" x="2514600" y="4686300"/>
          <p14:tracePt t="93777" x="2514600" y="4679950"/>
          <p14:tracePt t="93816" x="2514600" y="4673600"/>
          <p14:tracePt t="93832" x="2514600" y="4667250"/>
          <p14:tracePt t="93840" x="2508250" y="4660900"/>
          <p14:tracePt t="93855" x="2501900" y="4654550"/>
          <p14:tracePt t="93855" x="2501900" y="4648200"/>
          <p14:tracePt t="93872" x="2489200" y="4629150"/>
          <p14:tracePt t="93888" x="2482850" y="4629150"/>
          <p14:tracePt t="93905" x="2482850" y="4622800"/>
          <p14:tracePt t="93922" x="2476500" y="4616450"/>
          <p14:tracePt t="93938" x="2470150" y="4616450"/>
          <p14:tracePt t="93955" x="2463800" y="4616450"/>
          <p14:tracePt t="93972" x="2457450" y="4616450"/>
          <p14:tracePt t="94072" x="2444750" y="4616450"/>
          <p14:tracePt t="94073" x="2438400" y="4622800"/>
          <p14:tracePt t="94089" x="2432050" y="4622800"/>
          <p14:tracePt t="94105" x="2419350" y="4641850"/>
          <p14:tracePt t="94107" x="2413000" y="4648200"/>
          <p14:tracePt t="94122" x="2393950" y="4673600"/>
          <p14:tracePt t="94138" x="2387600" y="4692650"/>
          <p14:tracePt t="94155" x="2381250" y="4711700"/>
          <p14:tracePt t="94172" x="2374900" y="4718050"/>
          <p14:tracePt t="94188" x="2374900" y="4737100"/>
          <p14:tracePt t="94206" x="2374900" y="4743450"/>
          <p14:tracePt t="94222" x="2374900" y="4749800"/>
          <p14:tracePt t="94239" x="2374900" y="4768850"/>
          <p14:tracePt t="94255" x="2374900" y="4775200"/>
          <p14:tracePt t="94272" x="2393950" y="4787900"/>
          <p14:tracePt t="94289" x="2406650" y="4794250"/>
          <p14:tracePt t="94305" x="2425700" y="4800600"/>
          <p14:tracePt t="94322" x="2451100" y="4806950"/>
          <p14:tracePt t="94338" x="2501900" y="4806950"/>
          <p14:tracePt t="94355" x="2520950" y="4806950"/>
          <p14:tracePt t="94448" x="2527300" y="4787900"/>
          <p14:tracePt t="94456" x="2527300" y="4768850"/>
          <p14:tracePt t="94464" x="2533650" y="4756150"/>
          <p14:tracePt t="94472" x="2533650" y="4699000"/>
          <p14:tracePt t="94489" x="2520950" y="4667250"/>
          <p14:tracePt t="94506" x="2508250" y="4641850"/>
          <p14:tracePt t="94522" x="2501900" y="4622800"/>
          <p14:tracePt t="94539" x="2489200" y="4616450"/>
          <p14:tracePt t="94608" x="2482850" y="4616450"/>
          <p14:tracePt t="94625" x="2476500" y="4616450"/>
          <p14:tracePt t="94632" x="2463800" y="4616450"/>
          <p14:tracePt t="94638" x="2451100" y="4616450"/>
          <p14:tracePt t="94655" x="2444750" y="4616450"/>
          <p14:tracePt t="95000" x="2438400" y="4610100"/>
          <p14:tracePt t="95008" x="2438400" y="4591050"/>
          <p14:tracePt t="95023" x="2438400" y="4578350"/>
          <p14:tracePt t="95024" x="2438400" y="4559300"/>
          <p14:tracePt t="95038" x="2438400" y="4552950"/>
          <p14:tracePt t="95560" x="2438400" y="4540250"/>
          <p14:tracePt t="95568" x="2444750" y="4508500"/>
          <p14:tracePt t="95581" x="2457450" y="4483100"/>
          <p14:tracePt t="95584" x="2476500" y="4457700"/>
          <p14:tracePt t="95589" x="2514600" y="4394200"/>
          <p14:tracePt t="95605" x="2552700" y="4343400"/>
          <p14:tracePt t="95621" x="2578100" y="4305300"/>
          <p14:tracePt t="95638" x="2597150" y="4279900"/>
          <p14:tracePt t="95655" x="2616200" y="4260850"/>
          <p14:tracePt t="95672" x="2635250" y="4235450"/>
          <p14:tracePt t="95689" x="2654300" y="4210050"/>
          <p14:tracePt t="95705" x="2660650" y="4197350"/>
          <p14:tracePt t="95722" x="2673350" y="4165600"/>
          <p14:tracePt t="95738" x="2686050" y="4133850"/>
          <p14:tracePt t="95755" x="2698750" y="4095750"/>
          <p14:tracePt t="95772" x="2705100" y="4057650"/>
          <p14:tracePt t="95788" x="2711450" y="4032250"/>
          <p14:tracePt t="95805" x="2717800" y="4006850"/>
          <p14:tracePt t="95822" x="2717800" y="3987800"/>
          <p14:tracePt t="95838" x="2724150" y="3975100"/>
          <p14:tracePt t="95855" x="2724150" y="3962400"/>
          <p14:tracePt t="95871" x="2724150" y="3949700"/>
          <p14:tracePt t="95912" x="2724150" y="3943350"/>
          <p14:tracePt t="95928" x="2724150" y="3937000"/>
          <p14:tracePt t="95944" x="2724150" y="3930650"/>
          <p14:tracePt t="95955" x="2724150" y="3924300"/>
          <p14:tracePt t="95955" x="2730500" y="3905250"/>
          <p14:tracePt t="95971" x="2736850" y="3898900"/>
          <p14:tracePt t="95988" x="2743200" y="3892550"/>
          <p14:tracePt t="96005" x="2749550" y="3886200"/>
          <p14:tracePt t="96022" x="2762250" y="3867150"/>
          <p14:tracePt t="96038" x="2762250" y="3860800"/>
          <p14:tracePt t="96055" x="2768600" y="3860800"/>
          <p14:tracePt t="96264" x="2768600" y="3854450"/>
          <p14:tracePt t="96273" x="2749550" y="3854450"/>
          <p14:tracePt t="96289" x="2724150" y="3860800"/>
          <p14:tracePt t="96290" x="2717800" y="3860800"/>
          <p14:tracePt t="96368" x="2711450" y="3860800"/>
          <p14:tracePt t="96376" x="2705100" y="3867150"/>
          <p14:tracePt t="96388" x="2692400" y="3867150"/>
          <p14:tracePt t="96389" x="2667000" y="3867150"/>
          <p14:tracePt t="96405" x="2654300" y="3867150"/>
          <p14:tracePt t="96422" x="2635250" y="3867150"/>
          <p14:tracePt t="96438" x="2616200" y="3873500"/>
          <p14:tracePt t="96455" x="2609850" y="3873500"/>
          <p14:tracePt t="96471" x="2603500" y="3873500"/>
          <p14:tracePt t="96488" x="2597150" y="3879850"/>
          <p14:tracePt t="96505" x="2590800" y="3879850"/>
          <p14:tracePt t="97192" x="2603500" y="3886200"/>
          <p14:tracePt t="97193" x="2603500" y="3898900"/>
          <p14:tracePt t="97224" x="2603500" y="3905250"/>
          <p14:tracePt t="97232" x="2609850" y="3905250"/>
          <p14:tracePt t="97248" x="2609850" y="3911600"/>
          <p14:tracePt t="97272" x="2616200" y="3917950"/>
          <p14:tracePt t="97344" x="2616200" y="3924300"/>
          <p14:tracePt t="97376" x="2616200" y="3930650"/>
          <p14:tracePt t="97384" x="2622550" y="3937000"/>
          <p14:tracePt t="98288" x="2628900" y="3937000"/>
          <p14:tracePt t="98432" x="2635250" y="3937000"/>
          <p14:tracePt t="98552" x="2641600" y="3937000"/>
          <p14:tracePt t="99128" x="2641600" y="3924300"/>
          <p14:tracePt t="99136" x="2641600" y="3905250"/>
          <p14:tracePt t="99152" x="2647950" y="3898900"/>
          <p14:tracePt t="99156" x="2647950" y="3892550"/>
          <p14:tracePt t="99256" x="2647950" y="3886200"/>
          <p14:tracePt t="99264" x="2647950" y="3879850"/>
          <p14:tracePt t="99272" x="2647950" y="3873500"/>
          <p14:tracePt t="99352" x="2647950" y="3867150"/>
          <p14:tracePt t="99416" x="2654300" y="3867150"/>
          <p14:tracePt t="99448" x="2654300" y="3860800"/>
          <p14:tracePt t="99455" x="2654300" y="3854450"/>
          <p14:tracePt t="99487" x="2654300" y="3848100"/>
          <p14:tracePt t="99497" x="2660650" y="3848100"/>
          <p14:tracePt t="99512" x="2660650" y="3841750"/>
          <p14:tracePt t="99518" x="2660650" y="3835400"/>
          <p14:tracePt t="99521" x="2660650" y="3829050"/>
          <p14:tracePt t="99538" x="2660650" y="3810000"/>
          <p14:tracePt t="99555" x="2667000" y="3784600"/>
          <p14:tracePt t="99571" x="2673350" y="3752850"/>
          <p14:tracePt t="99588" x="2673350" y="3733800"/>
          <p14:tracePt t="100592" x="2673350" y="3727450"/>
          <p14:tracePt t="100601" x="2673350" y="3721100"/>
          <p14:tracePt t="100616" x="2673350" y="3714750"/>
          <p14:tracePt t="100656" x="2673350" y="3708400"/>
          <p14:tracePt t="100736" x="2679700" y="3702050"/>
          <p14:tracePt t="100747" x="2686050" y="3702050"/>
          <p14:tracePt t="100747" x="2698750" y="3695700"/>
          <p14:tracePt t="100755" x="2711450" y="3695700"/>
          <p14:tracePt t="102624" x="2698750" y="3695700"/>
          <p14:tracePt t="102632" x="2603500" y="3746500"/>
          <p14:tracePt t="102640" x="2520950" y="3784600"/>
          <p14:tracePt t="102648" x="2501900" y="3797300"/>
          <p14:tracePt t="102648" x="2495550" y="3797300"/>
          <p14:tracePt t="102656" x="2400300" y="3829050"/>
          <p14:tracePt t="102672" x="2241550" y="3911600"/>
          <p14:tracePt t="102689" x="2146300" y="3975100"/>
          <p14:tracePt t="102705" x="2070100" y="4013200"/>
          <p14:tracePt t="102721" x="1930400" y="4133850"/>
          <p14:tracePt t="102738" x="1587500" y="4451350"/>
          <p14:tracePt t="102755" x="1390650" y="4597400"/>
          <p14:tracePt t="102771" x="1187450" y="4768850"/>
          <p14:tracePt t="102788" x="1041400" y="4908550"/>
          <p14:tracePt t="102804" x="1016000" y="4940300"/>
          <p14:tracePt t="102872" x="1016000" y="4978400"/>
          <p14:tracePt t="102880" x="1016000" y="5003800"/>
          <p14:tracePt t="102884" x="1016000" y="5029200"/>
          <p14:tracePt t="102888" x="1016000" y="5060950"/>
          <p14:tracePt t="102905" x="1016000" y="5080000"/>
          <p14:tracePt t="102921" x="1022350" y="5099050"/>
          <p14:tracePt t="103000" x="1028700" y="5111750"/>
          <p14:tracePt t="103008" x="1028700" y="5130800"/>
          <p14:tracePt t="103016" x="1047750" y="5149850"/>
          <p14:tracePt t="103021" x="1066800" y="5175250"/>
          <p14:tracePt t="103038" x="1079500" y="5194300"/>
          <p14:tracePt t="103055" x="1085850" y="5194300"/>
          <p14:tracePt t="103071" x="1098550" y="5200650"/>
          <p14:tracePt t="103089" x="1111250" y="5200650"/>
          <p14:tracePt t="103105" x="1136650" y="5200650"/>
          <p14:tracePt t="103121" x="1181100" y="5194300"/>
          <p14:tracePt t="103138" x="1244600" y="5118100"/>
          <p14:tracePt t="103155" x="1289050" y="4984750"/>
          <p14:tracePt t="103171" x="1295400" y="4826000"/>
          <p14:tracePt t="103188" x="1295400" y="4768850"/>
          <p14:tracePt t="103272" x="1257300" y="4762500"/>
          <p14:tracePt t="103281" x="1212850" y="4762500"/>
          <p14:tracePt t="103288" x="1155700" y="4762500"/>
          <p14:tracePt t="103289" x="1085850" y="4775200"/>
          <p14:tracePt t="103328" x="1016000" y="4800600"/>
          <p14:tracePt t="103336" x="952500" y="4838700"/>
          <p14:tracePt t="103360" x="946150" y="4845050"/>
          <p14:tracePt t="103368" x="889000" y="4889500"/>
          <p14:tracePt t="103376" x="806450" y="4997450"/>
          <p14:tracePt t="103388" x="762000" y="5054600"/>
          <p14:tracePt t="103404" x="730250" y="5162550"/>
          <p14:tracePt t="103421" x="711200" y="5257800"/>
          <p14:tracePt t="103438" x="679450" y="5410200"/>
          <p14:tracePt t="103455" x="654050" y="5581650"/>
          <p14:tracePt t="103471" x="635000" y="5854700"/>
          <p14:tracePt t="103488" x="615950" y="6026150"/>
          <p14:tracePt t="103504" x="609600" y="6178550"/>
          <p14:tracePt t="103521" x="622300" y="6324600"/>
          <p14:tracePt t="103538" x="673100" y="6426200"/>
          <p14:tracePt t="103555" x="717550" y="6508750"/>
          <p14:tracePt t="103571" x="781050" y="6572250"/>
          <p14:tracePt t="103588" x="825500" y="6604000"/>
          <p14:tracePt t="103605" x="869950" y="6623050"/>
          <p14:tracePt t="103621" x="939800" y="6642100"/>
          <p14:tracePt t="103638" x="1054100" y="6642100"/>
          <p14:tracePt t="103655" x="1193800" y="6642100"/>
          <p14:tracePt t="103671" x="1422400" y="6565900"/>
          <p14:tracePt t="103688" x="1568450" y="6438900"/>
          <p14:tracePt t="103704" x="1657350" y="6229350"/>
          <p14:tracePt t="103721" x="1708150" y="5873750"/>
          <p14:tracePt t="103738" x="1670050" y="5454650"/>
          <p14:tracePt t="103755" x="1536700" y="5029200"/>
          <p14:tracePt t="103771" x="1435100" y="4806950"/>
          <p14:tracePt t="103787" x="1358900" y="4654550"/>
          <p14:tracePt t="103804" x="1276350" y="4527550"/>
          <p14:tracePt t="103821" x="1174750" y="4419600"/>
          <p14:tracePt t="103838" x="1098550" y="4381500"/>
          <p14:tracePt t="103854" x="1022350" y="4356100"/>
          <p14:tracePt t="103871" x="920750" y="4337050"/>
          <p14:tracePt t="103889" x="844550" y="4337050"/>
          <p14:tracePt t="103904" x="762000" y="4337050"/>
          <p14:tracePt t="103921" x="654050" y="4387850"/>
          <p14:tracePt t="103938" x="558800" y="4445000"/>
          <p14:tracePt t="103955" x="533400" y="4464050"/>
          <p14:tracePt t="103972" x="438150" y="4578350"/>
          <p14:tracePt t="103989" x="349250" y="4686300"/>
          <p14:tracePt t="104005" x="279400" y="4819650"/>
          <p14:tracePt t="104022" x="247650" y="4876800"/>
          <p14:tracePt t="104039" x="215900" y="5003800"/>
          <p14:tracePt t="104054" x="177800" y="5187950"/>
          <p14:tracePt t="104071" x="165100" y="5378450"/>
          <p14:tracePt t="104088" x="165100" y="5594350"/>
          <p14:tracePt t="104104" x="196850" y="5740400"/>
          <p14:tracePt t="104121" x="241300" y="5867400"/>
          <p14:tracePt t="104138" x="292100" y="5956300"/>
          <p14:tracePt t="104154" x="323850" y="6026150"/>
          <p14:tracePt t="104171" x="368300" y="6089650"/>
          <p14:tracePt t="104187" x="412750" y="6127750"/>
          <p14:tracePt t="104204" x="488950" y="6159500"/>
          <p14:tracePt t="104221" x="552450" y="6191250"/>
          <p14:tracePt t="104239" x="628650" y="6210300"/>
          <p14:tracePt t="104255" x="704850" y="6229350"/>
          <p14:tracePt t="104272" x="812800" y="6242050"/>
          <p14:tracePt t="104289" x="882650" y="6242050"/>
          <p14:tracePt t="104306" x="977900" y="6223000"/>
          <p14:tracePt t="104322" x="1079500" y="6178550"/>
          <p14:tracePt t="104339" x="1200150" y="6083300"/>
          <p14:tracePt t="104355" x="1314450" y="5911850"/>
          <p14:tracePt t="104372" x="1384300" y="5695950"/>
          <p14:tracePt t="104388" x="1416050" y="5530850"/>
          <p14:tracePt t="104405" x="1428750" y="5391150"/>
          <p14:tracePt t="104422" x="1428750" y="5289550"/>
          <p14:tracePt t="104439" x="1409700" y="5162550"/>
          <p14:tracePt t="104455" x="1377950" y="5060950"/>
          <p14:tracePt t="104455" x="1358900" y="5016500"/>
          <p14:tracePt t="104473" x="1308100" y="4921250"/>
          <p14:tracePt t="104489" x="1276350" y="4889500"/>
          <p14:tracePt t="104505" x="1225550" y="4851400"/>
          <p14:tracePt t="104522" x="1149350" y="4806950"/>
          <p14:tracePt t="104539" x="1054100" y="4756150"/>
          <p14:tracePt t="104555" x="920750" y="4699000"/>
          <p14:tracePt t="104571" x="787400" y="4660900"/>
          <p14:tracePt t="104588" x="660400" y="4629150"/>
          <p14:tracePt t="104604" x="546100" y="4622800"/>
          <p14:tracePt t="104621" x="450850" y="4622800"/>
          <p14:tracePt t="104638" x="330200" y="4679950"/>
          <p14:tracePt t="104654" x="196850" y="4794250"/>
          <p14:tracePt t="104671" x="57150" y="4978400"/>
          <p14:tracePt t="104687" x="0" y="5346700"/>
          <p14:tracePt t="104705" x="0" y="5664200"/>
          <p14:tracePt t="104721" x="0" y="5854700"/>
          <p14:tracePt t="104738" x="0" y="6019800"/>
          <p14:tracePt t="104755" x="0" y="6115050"/>
          <p14:tracePt t="104772" x="6350" y="6140450"/>
          <p14:tracePt t="104789" x="12700" y="6146800"/>
          <p14:tracePt t="104805" x="44450" y="6146800"/>
          <p14:tracePt t="104821" x="190500" y="6102350"/>
          <p14:tracePt t="104838" x="419100" y="5848350"/>
          <p14:tracePt t="104855" x="698500" y="5359400"/>
          <p14:tracePt t="104872" x="958850" y="4578350"/>
          <p14:tracePt t="104889" x="1168400" y="4051300"/>
          <p14:tracePt t="104906" x="1327150" y="3683000"/>
          <p14:tracePt t="104922" x="1428750" y="3365500"/>
          <p14:tracePt t="104939" x="1466850" y="3238500"/>
          <p14:tracePt t="104955" x="1466850" y="3232150"/>
          <p14:tracePt t="104972" x="1460500" y="3143250"/>
          <p14:tracePt t="104989" x="1435100" y="3067050"/>
          <p14:tracePt t="105006" x="1403350" y="2997200"/>
          <p14:tracePt t="105022" x="1384300" y="2946400"/>
          <p14:tracePt t="105039" x="1365250" y="2908300"/>
          <p14:tracePt t="105055" x="1333500" y="2838450"/>
          <p14:tracePt t="105072" x="1289050" y="2743200"/>
          <p14:tracePt t="105088" x="1282700" y="2736850"/>
          <p14:tracePt t="105104" x="1250950" y="2698750"/>
          <p14:tracePt t="105121" x="1212850" y="2654300"/>
          <p14:tracePt t="105138" x="1162050" y="2597150"/>
          <p14:tracePt t="105154" x="1130300" y="2565400"/>
          <p14:tracePt t="105192" x="1123950" y="2559050"/>
          <p14:tracePt t="105195" x="1104900" y="2540000"/>
          <p14:tracePt t="105204" x="1054100" y="2520950"/>
          <p14:tracePt t="105221" x="1003300" y="2508250"/>
          <p14:tracePt t="105238" x="952500" y="2482850"/>
          <p14:tracePt t="105255" x="946150" y="2482850"/>
          <p14:tracePt t="105272" x="939800" y="2482850"/>
          <p14:tracePt t="105289" x="908050" y="2482850"/>
          <p14:tracePt t="105305" x="869950" y="2482850"/>
          <p14:tracePt t="105321" x="831850" y="2489200"/>
          <p14:tracePt t="105338" x="768350" y="2533650"/>
          <p14:tracePt t="105354" x="685800" y="2597150"/>
          <p14:tracePt t="105371" x="609600" y="2667000"/>
          <p14:tracePt t="105387" x="546100" y="2736850"/>
          <p14:tracePt t="105404" x="476250" y="2813050"/>
          <p14:tracePt t="105421" x="425450" y="2889250"/>
          <p14:tracePt t="105437" x="400050" y="2940050"/>
          <p14:tracePt t="105454" x="368300" y="3016250"/>
          <p14:tracePt t="105471" x="349250" y="3092450"/>
          <p14:tracePt t="105488" x="304800" y="3232150"/>
          <p14:tracePt t="105506" x="298450" y="3308350"/>
          <p14:tracePt t="105522" x="298450" y="3371850"/>
          <p14:tracePt t="105539" x="298450" y="3409950"/>
          <p14:tracePt t="105555" x="304800" y="3448050"/>
          <p14:tracePt t="105572" x="330200" y="3486150"/>
          <p14:tracePt t="105588" x="336550" y="3498850"/>
          <p14:tracePt t="105605" x="368300" y="3505200"/>
          <p14:tracePt t="105621" x="412750" y="3517900"/>
          <p14:tracePt t="105637" x="457200" y="3524250"/>
          <p14:tracePt t="105654" x="463550" y="3524250"/>
          <p14:tracePt t="105671" x="533400" y="3505200"/>
          <p14:tracePt t="105687" x="609600" y="3448050"/>
          <p14:tracePt t="105705" x="654050" y="3390900"/>
          <p14:tracePt t="105721" x="679450" y="3346450"/>
          <p14:tracePt t="105739" x="698500" y="3308350"/>
          <p14:tracePt t="105755" x="711200" y="3270250"/>
          <p14:tracePt t="105772" x="717550" y="3251200"/>
          <p14:tracePt t="105789" x="723900" y="3232150"/>
          <p14:tracePt t="105804" x="723900" y="3219450"/>
          <p14:tracePt t="105821" x="723900" y="3213100"/>
          <p14:tracePt t="105837" x="723900" y="3206750"/>
          <p14:tracePt t="105854" x="723900" y="3200400"/>
          <p14:tracePt t="106768" x="723900" y="3206750"/>
          <p14:tracePt t="106776" x="723900" y="3219450"/>
          <p14:tracePt t="106781" x="723900" y="3232150"/>
          <p14:tracePt t="106789" x="723900" y="3263900"/>
          <p14:tracePt t="106806" x="723900" y="3295650"/>
          <p14:tracePt t="106823" x="723900" y="3314700"/>
          <p14:tracePt t="106839" x="723900" y="3333750"/>
          <p14:tracePt t="106854" x="723900" y="3346450"/>
          <p14:tracePt t="106871" x="723900" y="3365500"/>
          <p14:tracePt t="106887" x="723900" y="3378200"/>
          <p14:tracePt t="106904" x="730250" y="3384550"/>
          <p14:tracePt t="106944" x="730250" y="3390900"/>
          <p14:tracePt t="106960" x="730250" y="3397250"/>
          <p14:tracePt t="106993" x="730250" y="3403600"/>
          <p14:tracePt t="107040" x="730250" y="3409950"/>
          <p14:tracePt t="107072" x="730250" y="3416300"/>
          <p14:tracePt t="107088" x="723900" y="3422650"/>
          <p14:tracePt t="107136" x="717550" y="3429000"/>
          <p14:tracePt t="107168" x="717550" y="3435350"/>
          <p14:tracePt t="107416" x="717550" y="3441700"/>
          <p14:tracePt t="108152" x="717550" y="3448050"/>
          <p14:tracePt t="108160" x="717550" y="3454400"/>
          <p14:tracePt t="108171" x="717550" y="3473450"/>
          <p14:tracePt t="108171" x="717550" y="3524250"/>
          <p14:tracePt t="108189" x="723900" y="3587750"/>
          <p14:tracePt t="108206" x="736600" y="3651250"/>
          <p14:tracePt t="108221" x="749300" y="3733800"/>
          <p14:tracePt t="108239" x="749300" y="3810000"/>
          <p14:tracePt t="108255" x="762000" y="3892550"/>
          <p14:tracePt t="108272" x="787400" y="4038600"/>
          <p14:tracePt t="108289" x="831850" y="4171950"/>
          <p14:tracePt t="108305" x="895350" y="4330700"/>
          <p14:tracePt t="108322" x="984250" y="4521200"/>
          <p14:tracePt t="108339" x="1111250" y="4743450"/>
          <p14:tracePt t="108355" x="1238250" y="4940300"/>
          <p14:tracePt t="108372" x="1358900" y="5092700"/>
          <p14:tracePt t="108388" x="1485900" y="5213350"/>
          <p14:tracePt t="108405" x="1612900" y="5314950"/>
          <p14:tracePt t="108422" x="1797050" y="5416550"/>
          <p14:tracePt t="108439" x="2070100" y="5562600"/>
          <p14:tracePt t="108455" x="2413000" y="5702300"/>
          <p14:tracePt t="108472" x="2971800" y="5880100"/>
          <p14:tracePt t="108488" x="3302000" y="5975350"/>
          <p14:tracePt t="108504" x="3695700" y="6026150"/>
          <p14:tracePt t="108521" x="4032250" y="6032500"/>
          <p14:tracePt t="108537" x="4298950" y="6032500"/>
          <p14:tracePt t="108555" x="4483100" y="6032500"/>
          <p14:tracePt t="108572" x="4641850" y="6032500"/>
          <p14:tracePt t="108588" x="4749800" y="6019800"/>
          <p14:tracePt t="108606" x="4826000" y="5988050"/>
          <p14:tracePt t="108621" x="4895850" y="5956300"/>
          <p14:tracePt t="108638" x="4940300" y="5930900"/>
          <p14:tracePt t="108654" x="4978400" y="5911850"/>
          <p14:tracePt t="108671" x="5022850" y="5880100"/>
          <p14:tracePt t="108687" x="5060950" y="5861050"/>
          <p14:tracePt t="108704" x="5105400" y="5835650"/>
          <p14:tracePt t="108721" x="5137150" y="5816600"/>
          <p14:tracePt t="108737" x="5207000" y="5791200"/>
          <p14:tracePt t="108754" x="5283200" y="5759450"/>
          <p14:tracePt t="108771" x="5340350" y="5740400"/>
          <p14:tracePt t="108787" x="5397500" y="5721350"/>
          <p14:tracePt t="108804" x="5448300" y="5695950"/>
          <p14:tracePt t="108821" x="5480050" y="5683250"/>
          <p14:tracePt t="108944" x="5461000" y="5683250"/>
          <p14:tracePt t="108952" x="5429250" y="5683250"/>
          <p14:tracePt t="108971" x="5340350" y="5683250"/>
          <p14:tracePt t="108971" x="5226050" y="5683250"/>
          <p14:tracePt t="108987" x="5111750" y="5683250"/>
          <p14:tracePt t="109004" x="5003800" y="5683250"/>
          <p14:tracePt t="109021" x="4921250" y="5683250"/>
          <p14:tracePt t="109037" x="4857750" y="5670550"/>
          <p14:tracePt t="109054" x="4775200" y="5664200"/>
          <p14:tracePt t="109072" x="4654550" y="5645150"/>
          <p14:tracePt t="109089" x="4597400" y="5632450"/>
          <p14:tracePt t="109105" x="4565650" y="5626100"/>
          <p14:tracePt t="109122" x="4559300" y="5626100"/>
          <p14:tracePt t="109138" x="4552950" y="5626100"/>
          <p14:tracePt t="109240" x="4559300" y="5626100"/>
          <p14:tracePt t="109249" x="4572000" y="5626100"/>
          <p14:tracePt t="109264" x="4603750" y="5626100"/>
          <p14:tracePt t="109272" x="4635500" y="5626100"/>
          <p14:tracePt t="109273" x="4743450" y="5626100"/>
          <p14:tracePt t="109289" x="4864100" y="5626100"/>
          <p14:tracePt t="109305" x="4991100" y="5626100"/>
          <p14:tracePt t="109322" x="5149850" y="5626100"/>
          <p14:tracePt t="109339" x="5321300" y="5626100"/>
          <p14:tracePt t="109355" x="5530850" y="5626100"/>
          <p14:tracePt t="109372" x="5734050" y="5626100"/>
          <p14:tracePt t="109389" x="5918200" y="5626100"/>
          <p14:tracePt t="109405" x="6045200" y="5626100"/>
          <p14:tracePt t="109422" x="6146800" y="5626100"/>
          <p14:tracePt t="109438" x="6229350" y="5626100"/>
          <p14:tracePt t="109455" x="6273800" y="5626100"/>
          <p14:tracePt t="109472" x="6305550" y="5619750"/>
          <p14:tracePt t="109489" x="6318250" y="5619750"/>
          <p14:tracePt t="109505" x="6324600" y="5619750"/>
          <p14:tracePt t="109522" x="6330950" y="5613400"/>
          <p14:tracePt t="109538" x="6337300" y="5613400"/>
          <p14:tracePt t="109555" x="6343650" y="5613400"/>
          <p14:tracePt t="109572" x="6350000" y="5613400"/>
          <p14:tracePt t="109608" x="6356350" y="5613400"/>
          <p14:tracePt t="109609" x="6362700" y="5613400"/>
          <p14:tracePt t="109817" x="6362700" y="5607050"/>
          <p14:tracePt t="109833" x="6356350" y="5607050"/>
          <p14:tracePt t="109833" x="6343650" y="5607050"/>
          <p14:tracePt t="109864" x="6337300" y="5607050"/>
          <p14:tracePt t="109872" x="6324600" y="5607050"/>
          <p14:tracePt t="109888" x="6318250" y="5607050"/>
          <p14:tracePt t="109889" x="6299200" y="5600700"/>
          <p14:tracePt t="109905" x="6286500" y="5600700"/>
          <p14:tracePt t="109922" x="6267450" y="5594350"/>
          <p14:tracePt t="109938" x="6248400" y="5594350"/>
          <p14:tracePt t="109955" x="6210300" y="5594350"/>
          <p14:tracePt t="109972" x="6184900" y="5594350"/>
          <p14:tracePt t="109989" x="6172200" y="5594350"/>
          <p14:tracePt t="110005" x="6165850" y="5594350"/>
          <p14:tracePt t="110022" x="6159500" y="5594350"/>
          <p14:tracePt t="110696" x="6146800" y="5594350"/>
          <p14:tracePt t="110705" x="6127750" y="5594350"/>
          <p14:tracePt t="110714" x="6115050" y="5594350"/>
          <p14:tracePt t="110714" x="6108700" y="5594350"/>
          <p14:tracePt t="110723" x="6083300" y="5594350"/>
          <p14:tracePt t="110740" x="6076950" y="5594350"/>
          <p14:tracePt t="110755" x="6064250" y="5594350"/>
          <p14:tracePt t="110905" x="6070600" y="5594350"/>
          <p14:tracePt t="110905" x="6089650" y="5594350"/>
          <p14:tracePt t="110922" x="6108700" y="5594350"/>
          <p14:tracePt t="110923" x="6172200" y="5594350"/>
          <p14:tracePt t="110939" x="6235700" y="5594350"/>
          <p14:tracePt t="110954" x="6311900" y="5594350"/>
          <p14:tracePt t="110971" x="6375400" y="5594350"/>
          <p14:tracePt t="110988" x="6419850" y="5600700"/>
          <p14:tracePt t="111005" x="6457950" y="5607050"/>
          <p14:tracePt t="111022" x="6483350" y="5607050"/>
          <p14:tracePt t="111039" x="6508750" y="5607050"/>
          <p14:tracePt t="111055" x="6515100" y="5607050"/>
          <p14:tracePt t="111055" x="6521450" y="5607050"/>
          <p14:tracePt t="111073" x="6527800" y="5607050"/>
          <p14:tracePt t="111112" x="6534150" y="5607050"/>
          <p14:tracePt t="111145" x="6540500" y="5607050"/>
          <p14:tracePt t="112168" x="6559550" y="5600700"/>
          <p14:tracePt t="112181" x="6565900" y="5568950"/>
          <p14:tracePt t="112185" x="6578600" y="5556250"/>
          <p14:tracePt t="112190" x="6616700" y="5499100"/>
          <p14:tracePt t="112206" x="6648450" y="5429250"/>
          <p14:tracePt t="112222" x="6667500" y="5403850"/>
          <p14:tracePt t="112241" x="6673850" y="5397500"/>
          <p14:tracePt t="112255" x="6711950" y="5378450"/>
          <p14:tracePt t="112272" x="6826250" y="5321300"/>
          <p14:tracePt t="112289" x="6908800" y="5302250"/>
          <p14:tracePt t="112305" x="6940550" y="5289550"/>
          <p14:tracePt t="112321" x="6978650" y="5276850"/>
          <p14:tracePt t="112338" x="7010400" y="5257800"/>
          <p14:tracePt t="112376" x="7029450" y="5251450"/>
          <p14:tracePt t="112384" x="7042150" y="5238750"/>
          <p14:tracePt t="112388" x="7048500" y="5238750"/>
          <p14:tracePt t="112405" x="7061200" y="5226050"/>
          <p14:tracePt t="112440" x="7067550" y="5219700"/>
          <p14:tracePt t="112887" x="7073900" y="5213350"/>
          <p14:tracePt t="112897" x="7073900" y="5200650"/>
          <p14:tracePt t="112914" x="7092950" y="5143500"/>
          <p14:tracePt t="112916" x="7099300" y="5118100"/>
          <p14:tracePt t="112923" x="7150100" y="5003800"/>
          <p14:tracePt t="112938" x="7213600" y="4864100"/>
          <p14:tracePt t="112955" x="7283450" y="4737100"/>
          <p14:tracePt t="112972" x="7321550" y="4660900"/>
          <p14:tracePt t="112989" x="7334250" y="4641850"/>
          <p14:tracePt t="113004" x="7353300" y="4616450"/>
          <p14:tracePt t="113021" x="7366000" y="4584700"/>
          <p14:tracePt t="113038" x="7372350" y="4572000"/>
          <p14:tracePt t="113055" x="7372350" y="4559300"/>
          <p14:tracePt t="113071" x="7385050" y="4546600"/>
          <p14:tracePt t="113089" x="7385050" y="4533900"/>
          <p14:tracePt t="113105" x="7397750" y="4514850"/>
          <p14:tracePt t="113122" x="7397750" y="4508500"/>
          <p14:tracePt t="113138" x="7410450" y="4489450"/>
          <p14:tracePt t="113155" x="7416800" y="4476750"/>
          <p14:tracePt t="113171" x="7423150" y="4470400"/>
          <p14:tracePt t="113188" x="7423150" y="4457700"/>
          <p14:tracePt t="113205" x="7429500" y="4457700"/>
          <p14:tracePt t="113222" x="7429500" y="4451350"/>
          <p14:tracePt t="113256" x="7429500" y="4445000"/>
          <p14:tracePt t="113257" x="7435850" y="4438650"/>
          <p14:tracePt t="118104" x="7423150" y="4438650"/>
          <p14:tracePt t="118112" x="7404100" y="4438650"/>
          <p14:tracePt t="118120" x="7353300" y="4445000"/>
          <p14:tracePt t="118139" x="7315200" y="4464050"/>
          <p14:tracePt t="118139" x="7219950" y="4508500"/>
          <p14:tracePt t="118155" x="7169150" y="4540250"/>
          <p14:tracePt t="118172" x="7112000" y="4591050"/>
          <p14:tracePt t="118189" x="7042150" y="4686300"/>
          <p14:tracePt t="118205" x="7004050" y="4749800"/>
          <p14:tracePt t="118221" x="6965950" y="4806950"/>
          <p14:tracePt t="118238" x="6908800" y="4914900"/>
          <p14:tracePt t="118255" x="6826250" y="5048250"/>
          <p14:tracePt t="118272" x="6813550" y="5060950"/>
          <p14:tracePt t="118336" x="6807200" y="5086350"/>
          <p14:tracePt t="118344" x="6794500" y="5111750"/>
          <p14:tracePt t="118352" x="6781800" y="5149850"/>
          <p14:tracePt t="118360" x="6750050" y="5226050"/>
          <p14:tracePt t="118371" x="6731000" y="5289550"/>
          <p14:tracePt t="118388" x="6724650" y="5334000"/>
          <p14:tracePt t="118405" x="6724650" y="5372100"/>
          <p14:tracePt t="118421" x="6718300" y="5391150"/>
          <p14:tracePt t="118438" x="6711950" y="5403850"/>
          <p14:tracePt t="118454" x="6699250" y="5429250"/>
          <p14:tracePt t="118536" x="6692900" y="5429250"/>
          <p14:tracePt t="118544" x="6673850" y="5429250"/>
          <p14:tracePt t="118552" x="6654800" y="5435600"/>
          <p14:tracePt t="118559" x="6623050" y="5441950"/>
          <p14:tracePt t="118571" x="6578600" y="5454650"/>
          <p14:tracePt t="118588" x="6553200" y="5454650"/>
          <p14:tracePt t="118605" x="6540500" y="5454650"/>
          <p14:tracePt t="118621" x="6527800" y="5454650"/>
          <p14:tracePt t="118638" x="6515100" y="5454650"/>
          <p14:tracePt t="118654" x="6502400" y="5454650"/>
          <p14:tracePt t="118672" x="6489700" y="5454650"/>
          <p14:tracePt t="118688" x="6470650" y="5448300"/>
          <p14:tracePt t="118705" x="6457950" y="5448300"/>
          <p14:tracePt t="118721" x="6438900" y="5441950"/>
          <p14:tracePt t="118738" x="6407150" y="5429250"/>
          <p14:tracePt t="118755" x="6388100" y="5429250"/>
          <p14:tracePt t="118771" x="6369050" y="5416550"/>
          <p14:tracePt t="118788" x="6356350" y="5416550"/>
          <p14:tracePt t="118805" x="6343650" y="5416550"/>
          <p14:tracePt t="118821" x="6330950" y="5416550"/>
          <p14:tracePt t="118838" x="6305550" y="5416550"/>
          <p14:tracePt t="118854" x="6292850" y="5416550"/>
          <p14:tracePt t="118854" x="6280150" y="5416550"/>
          <p14:tracePt t="118872" x="6261100" y="5416550"/>
          <p14:tracePt t="118888" x="6248400" y="5422900"/>
          <p14:tracePt t="118905" x="6229350" y="5435600"/>
          <p14:tracePt t="118921" x="6216650" y="5448300"/>
          <p14:tracePt t="118938" x="6210300" y="5448300"/>
          <p14:tracePt t="118992" x="6203950" y="5454650"/>
          <p14:tracePt t="119000" x="6203950" y="5461000"/>
          <p14:tracePt t="119014" x="6197600" y="5473700"/>
          <p14:tracePt t="119016" x="6191250" y="5473700"/>
          <p14:tracePt t="119021" x="6191250" y="5499100"/>
          <p14:tracePt t="119038" x="6184900" y="5524500"/>
          <p14:tracePt t="119055" x="6178550" y="5556250"/>
          <p14:tracePt t="119072" x="6178550" y="5581650"/>
          <p14:tracePt t="119089" x="6178550" y="5600700"/>
          <p14:tracePt t="119105" x="6178550" y="5619750"/>
          <p14:tracePt t="119121" x="6178550" y="5632450"/>
          <p14:tracePt t="119138" x="6184900" y="5645150"/>
          <p14:tracePt t="119155" x="6184900" y="5657850"/>
          <p14:tracePt t="119171" x="6197600" y="5670550"/>
          <p14:tracePt t="119188" x="6203950" y="5695950"/>
          <p14:tracePt t="119204" x="6210300" y="5715000"/>
          <p14:tracePt t="119221" x="6229350" y="5734050"/>
          <p14:tracePt t="119238" x="6229350" y="5753100"/>
          <p14:tracePt t="119255" x="6235700" y="5765800"/>
          <p14:tracePt t="119271" x="6242050" y="5784850"/>
          <p14:tracePt t="119288" x="6248400" y="5803900"/>
          <p14:tracePt t="119305" x="6261100" y="5822950"/>
          <p14:tracePt t="119322" x="6261100" y="5842000"/>
          <p14:tracePt t="119338" x="6261100" y="5867400"/>
          <p14:tracePt t="119355" x="6261100" y="5892800"/>
          <p14:tracePt t="119371" x="6267450" y="5911850"/>
          <p14:tracePt t="119388" x="6267450" y="5924550"/>
          <p14:tracePt t="119404" x="6267450" y="5949950"/>
          <p14:tracePt t="119421" x="6267450" y="5956300"/>
          <p14:tracePt t="119438" x="6267450" y="5975350"/>
          <p14:tracePt t="119455" x="6273800" y="5988050"/>
          <p14:tracePt t="119472" x="6273800" y="6000750"/>
          <p14:tracePt t="119488" x="6273800" y="6007100"/>
          <p14:tracePt t="119505" x="6280150" y="6007100"/>
          <p14:tracePt t="119522" x="6280150" y="6013450"/>
          <p14:tracePt t="119560" x="6280150" y="6019800"/>
          <p14:tracePt t="119592" x="6286500" y="6019800"/>
          <p14:tracePt t="119608" x="6292850" y="6026150"/>
          <p14:tracePt t="119617" x="6305550" y="6026150"/>
          <p14:tracePt t="119624" x="6311900" y="6026150"/>
          <p14:tracePt t="119625" x="6324600" y="6026150"/>
          <p14:tracePt t="119640" x="6356350" y="6032500"/>
          <p14:tracePt t="119655" x="6394450" y="6032500"/>
          <p14:tracePt t="119671" x="6457950" y="6032500"/>
          <p14:tracePt t="119689" x="6464300" y="6032500"/>
          <p14:tracePt t="119705" x="6508750" y="6032500"/>
          <p14:tracePt t="119721" x="6572250" y="6038850"/>
          <p14:tracePt t="119739" x="6623050" y="6038850"/>
          <p14:tracePt t="119755" x="6673850" y="6038850"/>
          <p14:tracePt t="119771" x="6718300" y="6038850"/>
          <p14:tracePt t="119788" x="6750050" y="6038850"/>
          <p14:tracePt t="119804" x="6781800" y="6038850"/>
          <p14:tracePt t="119822" x="6800850" y="6038850"/>
          <p14:tracePt t="119838" x="6826250" y="6038850"/>
          <p14:tracePt t="119855" x="6838950" y="6038850"/>
          <p14:tracePt t="119871" x="6858000" y="6045200"/>
          <p14:tracePt t="119920" x="6864350" y="6045200"/>
          <p14:tracePt t="120464" x="6858000" y="6045200"/>
          <p14:tracePt t="120480" x="6838950" y="6045200"/>
          <p14:tracePt t="120481" x="6826250" y="6045200"/>
          <p14:tracePt t="120489" x="6813550" y="6045200"/>
          <p14:tracePt t="120506" x="6788150" y="6038850"/>
          <p14:tracePt t="120522" x="6769100" y="6032500"/>
          <p14:tracePt t="120538" x="6756400" y="6032500"/>
          <p14:tracePt t="120554" x="6737350" y="6032500"/>
          <p14:tracePt t="120571" x="6731000" y="6032500"/>
          <p14:tracePt t="120588" x="6705600" y="6032500"/>
          <p14:tracePt t="120604" x="6692900" y="6032500"/>
          <p14:tracePt t="120621" x="6680200" y="6026150"/>
          <p14:tracePt t="120638" x="6661150" y="6026150"/>
          <p14:tracePt t="120655" x="6635750" y="6019800"/>
          <p14:tracePt t="120673" x="6597650" y="6013450"/>
          <p14:tracePt t="120688" x="6572250" y="6013450"/>
          <p14:tracePt t="120705" x="6540500" y="6013450"/>
          <p14:tracePt t="120721" x="6502400" y="6007100"/>
          <p14:tracePt t="120738" x="6477000" y="6007100"/>
          <p14:tracePt t="120754" x="6445250" y="6007100"/>
          <p14:tracePt t="120771" x="6419850" y="6007100"/>
          <p14:tracePt t="120788" x="6400800" y="6007100"/>
          <p14:tracePt t="120805" x="6388100" y="6007100"/>
          <p14:tracePt t="120821" x="6381750" y="6007100"/>
          <p14:tracePt t="120838" x="6375400" y="6007100"/>
          <p14:tracePt t="120855" x="6369050" y="6007100"/>
          <p14:tracePt t="121545" x="6369050" y="6013450"/>
          <p14:tracePt t="121553" x="6362700" y="6019800"/>
          <p14:tracePt t="121561" x="6356350" y="6038850"/>
          <p14:tracePt t="121572" x="6343650" y="6051550"/>
          <p14:tracePt t="121590" x="6330950" y="6076950"/>
          <p14:tracePt t="121607" x="6324600" y="6102350"/>
          <p14:tracePt t="121622" x="6311900" y="6121400"/>
          <p14:tracePt t="121639" x="6311900" y="6140450"/>
          <p14:tracePt t="121655" x="6305550" y="6146800"/>
          <p14:tracePt t="121672" x="6305550" y="6153150"/>
          <p14:tracePt t="121752" x="6305550" y="6165850"/>
          <p14:tracePt t="121760" x="6324600" y="6165850"/>
          <p14:tracePt t="121772" x="6337300" y="6165850"/>
          <p14:tracePt t="121773" x="6381750" y="6178550"/>
          <p14:tracePt t="121789" x="6438900" y="6178550"/>
          <p14:tracePt t="121806" x="6502400" y="6184900"/>
          <p14:tracePt t="121822" x="6565900" y="6191250"/>
          <p14:tracePt t="121839" x="6623050" y="6191250"/>
          <p14:tracePt t="121856" x="6692900" y="6191250"/>
          <p14:tracePt t="121889" x="6711950" y="6191250"/>
          <p14:tracePt t="121890" x="6731000" y="6191250"/>
          <p14:tracePt t="121906" x="6750050" y="6191250"/>
          <p14:tracePt t="121945" x="6756400" y="6191250"/>
          <p14:tracePt t="121969" x="6762750" y="6191250"/>
          <p14:tracePt t="122121" x="6756400" y="6191250"/>
          <p14:tracePt t="122131" x="6743700" y="6191250"/>
          <p14:tracePt t="122139" x="6731000" y="6191250"/>
          <p14:tracePt t="122140" x="6699250" y="6191250"/>
          <p14:tracePt t="122155" x="6654800" y="6191250"/>
          <p14:tracePt t="122172" x="6597650" y="6191250"/>
          <p14:tracePt t="122189" x="6559550" y="6191250"/>
          <p14:tracePt t="122206" x="6521450" y="6203950"/>
          <p14:tracePt t="122222" x="6483350" y="6210300"/>
          <p14:tracePt t="122239" x="6464300" y="6210300"/>
          <p14:tracePt t="122256" x="6445250" y="6216650"/>
          <p14:tracePt t="122273" x="6438900" y="6216650"/>
          <p14:tracePt t="122290" x="6438900" y="6223000"/>
          <p14:tracePt t="122906" x="0" y="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r>
              <a:rPr lang="en-GB" altLang="en-US"/>
              <a:t>Comparators</a:t>
            </a:r>
            <a:r>
              <a:rPr lang="en-US" altLang="en-US"/>
              <a:t>—</a:t>
            </a:r>
            <a:r>
              <a:rPr lang="en-GB" altLang="en-US"/>
              <a:t>Hysteresis Plot</a:t>
            </a:r>
          </a:p>
        </p:txBody>
      </p:sp>
      <p:grpSp>
        <p:nvGrpSpPr>
          <p:cNvPr id="399375" name="Group 15"/>
          <p:cNvGrpSpPr>
            <a:grpSpLocks/>
          </p:cNvGrpSpPr>
          <p:nvPr/>
        </p:nvGrpSpPr>
        <p:grpSpPr bwMode="auto">
          <a:xfrm>
            <a:off x="177800" y="1858963"/>
            <a:ext cx="7902575" cy="4660900"/>
            <a:chOff x="112" y="1171"/>
            <a:chExt cx="4978" cy="2936"/>
          </a:xfrm>
        </p:grpSpPr>
        <p:pic>
          <p:nvPicPr>
            <p:cNvPr id="399371"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 y="1171"/>
              <a:ext cx="4467" cy="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373" name="Text Box 13"/>
            <p:cNvSpPr txBox="1">
              <a:spLocks noChangeArrowheads="1"/>
            </p:cNvSpPr>
            <p:nvPr/>
          </p:nvSpPr>
          <p:spPr bwMode="auto">
            <a:xfrm>
              <a:off x="3912" y="1905"/>
              <a:ext cx="1178"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48" tIns="41025" rIns="82048" bIns="41025">
              <a:spAutoFit/>
            </a:bodyPr>
            <a:lstStyle/>
            <a:p>
              <a:pPr>
                <a:spcBef>
                  <a:spcPct val="50000"/>
                </a:spcBef>
              </a:pPr>
              <a:r>
                <a:rPr lang="en-US" altLang="en-US" sz="1000" b="1"/>
                <a:t>Negative Hysteresis Voltage (CP0HYN bits)</a:t>
              </a:r>
            </a:p>
          </p:txBody>
        </p:sp>
        <p:sp>
          <p:nvSpPr>
            <p:cNvPr id="399374" name="Text Box 14"/>
            <p:cNvSpPr txBox="1">
              <a:spLocks noChangeArrowheads="1"/>
            </p:cNvSpPr>
            <p:nvPr/>
          </p:nvSpPr>
          <p:spPr bwMode="auto">
            <a:xfrm>
              <a:off x="214" y="1545"/>
              <a:ext cx="1178"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48" tIns="41025" rIns="82048" bIns="41025">
              <a:spAutoFit/>
            </a:bodyPr>
            <a:lstStyle/>
            <a:p>
              <a:pPr algn="r">
                <a:spcBef>
                  <a:spcPct val="50000"/>
                </a:spcBef>
              </a:pPr>
              <a:r>
                <a:rPr lang="en-US" altLang="en-US" sz="1000" b="1"/>
                <a:t>Positive Hysteresis Voltage (CP0HYP bits)</a:t>
              </a:r>
            </a:p>
          </p:txBody>
        </p:sp>
      </p:grpSp>
      <p:pic>
        <p:nvPicPr>
          <p:cNvPr id="39937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800" y="947738"/>
            <a:ext cx="332105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14:bmkLst/>
                </p14:media>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0039"/>
    </mc:Choice>
    <mc:Fallback>
      <p:transition spd="slow" advTm="180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267" x="1828800" y="3467100"/>
          <p14:tracePt t="7902" x="1822450" y="3467100"/>
          <p14:tracePt t="7912" x="1822450" y="3473450"/>
          <p14:tracePt t="7918" x="1816100" y="3473450"/>
          <p14:tracePt t="7928" x="1809750" y="3473450"/>
          <p14:tracePt t="7936" x="1803400" y="3473450"/>
          <p14:tracePt t="7982" x="1797050" y="3473450"/>
          <p14:tracePt t="8014" x="1790700" y="3473450"/>
          <p14:tracePt t="8030" x="1784350" y="3473450"/>
          <p14:tracePt t="8046" x="1778000" y="3473450"/>
          <p14:tracePt t="8062" x="1771650" y="3473450"/>
          <p14:tracePt t="8070" x="1765300" y="3473450"/>
          <p14:tracePt t="8071" x="1758950" y="3473450"/>
          <p14:tracePt t="8085" x="1752600" y="3473450"/>
          <p14:tracePt t="8126" x="1746250" y="3473450"/>
          <p14:tracePt t="8135" x="1739900" y="3473450"/>
          <p14:tracePt t="8158" x="1733550" y="3473450"/>
          <p14:tracePt t="8191" x="1727200" y="3473450"/>
          <p14:tracePt t="9686" x="1733550" y="3473450"/>
          <p14:tracePt t="9702" x="1746250" y="3473450"/>
          <p14:tracePt t="9711" x="1752600" y="3473450"/>
          <p14:tracePt t="9718" x="1758950" y="3473450"/>
          <p14:tracePt t="9736" x="1771650" y="3473450"/>
          <p14:tracePt t="9752" x="1778000" y="3473450"/>
          <p14:tracePt t="9769" x="1790700" y="3473450"/>
          <p14:tracePt t="9785" x="1797050" y="3473450"/>
          <p14:tracePt t="9801" x="1803400" y="3473450"/>
          <p14:tracePt t="9819" x="1816100" y="3473450"/>
          <p14:tracePt t="9835" x="1822450" y="3473450"/>
          <p14:tracePt t="9852" x="1835150" y="3473450"/>
          <p14:tracePt t="9868" x="1854200" y="3473450"/>
          <p14:tracePt t="9885" x="1873250" y="3473450"/>
          <p14:tracePt t="9902" x="1879600" y="3473450"/>
          <p14:tracePt t="9918" x="1892300" y="3473450"/>
          <p14:tracePt t="9935" x="1898650" y="3473450"/>
          <p14:tracePt t="9952" x="1911350" y="3473450"/>
          <p14:tracePt t="9990" x="1917700" y="3473450"/>
          <p14:tracePt t="10158" x="1924050" y="3473450"/>
          <p14:tracePt t="12350" x="1936750" y="3460750"/>
          <p14:tracePt t="12360" x="1949450" y="3448050"/>
          <p14:tracePt t="12361" x="1968500" y="3435350"/>
          <p14:tracePt t="12368" x="1981200" y="3422650"/>
          <p14:tracePt t="12386" x="2000250" y="3403600"/>
          <p14:tracePt t="12402" x="2012950" y="3378200"/>
          <p14:tracePt t="12419" x="2032000" y="3359150"/>
          <p14:tracePt t="12435" x="2051050" y="3340100"/>
          <p14:tracePt t="12451" x="2070100" y="3321050"/>
          <p14:tracePt t="12468" x="2108200" y="3295650"/>
          <p14:tracePt t="12485" x="2139950" y="3270250"/>
          <p14:tracePt t="12501" x="2190750" y="3238500"/>
          <p14:tracePt t="12519" x="2235200" y="3187700"/>
          <p14:tracePt t="12534" x="2273300" y="3155950"/>
          <p14:tracePt t="12552" x="2305050" y="3130550"/>
          <p14:tracePt t="12568" x="2355850" y="3086100"/>
          <p14:tracePt t="12585" x="2387600" y="3060700"/>
          <p14:tracePt t="12601" x="2413000" y="3028950"/>
          <p14:tracePt t="12618" x="2444750" y="3003550"/>
          <p14:tracePt t="12635" x="2476500" y="2978150"/>
          <p14:tracePt t="12652" x="2501900" y="2952750"/>
          <p14:tracePt t="12668" x="2520950" y="2940050"/>
          <p14:tracePt t="12685" x="2546350" y="2921000"/>
          <p14:tracePt t="12702" x="2565400" y="2908300"/>
          <p14:tracePt t="12718" x="2578100" y="2895600"/>
          <p14:tracePt t="12734" x="2590800" y="2889250"/>
          <p14:tracePt t="12782" x="2609850" y="2876550"/>
          <p14:tracePt t="12789" x="2609850" y="2870200"/>
          <p14:tracePt t="12797" x="2622550" y="2857500"/>
          <p14:tracePt t="12806" x="2641600" y="2838450"/>
          <p14:tracePt t="12818" x="2660650" y="2819400"/>
          <p14:tracePt t="12835" x="2686050" y="2800350"/>
          <p14:tracePt t="12852" x="2711450" y="2781300"/>
          <p14:tracePt t="12868" x="2724150" y="2762250"/>
          <p14:tracePt t="12885" x="2730500" y="2755900"/>
          <p14:tracePt t="12902" x="2768600" y="2717800"/>
          <p14:tracePt t="12919" x="2787650" y="2692400"/>
          <p14:tracePt t="12935" x="2819400" y="2654300"/>
          <p14:tracePt t="12952" x="2851150" y="2622550"/>
          <p14:tracePt t="12968" x="2876550" y="2590800"/>
          <p14:tracePt t="12985" x="2882900" y="2584450"/>
          <p14:tracePt t="13001" x="2914650" y="2559050"/>
          <p14:tracePt t="13018" x="2940050" y="2514600"/>
          <p14:tracePt t="13035" x="2990850" y="2451100"/>
          <p14:tracePt t="13052" x="3003550" y="2432050"/>
          <p14:tracePt t="13110" x="3016250" y="2413000"/>
          <p14:tracePt t="13118" x="3022600" y="2400300"/>
          <p14:tracePt t="13126" x="3022600" y="2387600"/>
          <p14:tracePt t="13135" x="3028950" y="2368550"/>
          <p14:tracePt t="13140" x="3041650" y="2349500"/>
          <p14:tracePt t="13151" x="3060700" y="2311400"/>
          <p14:tracePt t="13168" x="3086100" y="2279650"/>
          <p14:tracePt t="13185" x="3098800" y="2260600"/>
          <p14:tracePt t="13201" x="3111500" y="2241550"/>
          <p14:tracePt t="13218" x="3124200" y="2222500"/>
          <p14:tracePt t="13234" x="3130550" y="2209800"/>
          <p14:tracePt t="13251" x="3143250" y="2203450"/>
          <p14:tracePt t="13268" x="3149600" y="2197100"/>
          <p14:tracePt t="13285" x="3155950" y="2184400"/>
          <p14:tracePt t="13301" x="3162300" y="2178050"/>
          <p14:tracePt t="13319" x="3168650" y="2165350"/>
          <p14:tracePt t="13335" x="3175000" y="2159000"/>
          <p14:tracePt t="13351" x="3181350" y="2152650"/>
          <p14:tracePt t="13368" x="3181350" y="2146300"/>
          <p14:tracePt t="13385" x="3187700" y="2146300"/>
          <p14:tracePt t="13402" x="3194050" y="2133600"/>
          <p14:tracePt t="13418" x="3194050" y="2127250"/>
          <p14:tracePt t="13478" x="3200400" y="2127250"/>
          <p14:tracePt t="13782" x="3187700" y="2139950"/>
          <p14:tracePt t="13795" x="3181350" y="2152650"/>
          <p14:tracePt t="13797" x="3162300" y="2171700"/>
          <p14:tracePt t="13802" x="3111500" y="2228850"/>
          <p14:tracePt t="13818" x="3060700" y="2311400"/>
          <p14:tracePt t="13835" x="3003550" y="2387600"/>
          <p14:tracePt t="13851" x="2952750" y="2444750"/>
          <p14:tracePt t="13868" x="2921000" y="2501900"/>
          <p14:tracePt t="13885" x="2889250" y="2540000"/>
          <p14:tracePt t="13902" x="2863850" y="2578100"/>
          <p14:tracePt t="13918" x="2832100" y="2609850"/>
          <p14:tracePt t="13990" x="2819400" y="2616200"/>
          <p14:tracePt t="14086" x="2806700" y="2628900"/>
          <p14:tracePt t="14334" x="2794000" y="2641600"/>
          <p14:tracePt t="14344" x="2787650" y="2641600"/>
          <p14:tracePt t="14350" x="2762250" y="2654300"/>
          <p14:tracePt t="14361" x="2749550" y="2660650"/>
          <p14:tracePt t="14368" x="2717800" y="2667000"/>
          <p14:tracePt t="14384" x="2698750" y="2673350"/>
          <p14:tracePt t="14401" x="2679700" y="2686050"/>
          <p14:tracePt t="14418" x="2660650" y="2692400"/>
          <p14:tracePt t="14435" x="2641600" y="2705100"/>
          <p14:tracePt t="14451" x="2628900" y="2705100"/>
          <p14:tracePt t="14468" x="2603500" y="2717800"/>
          <p14:tracePt t="14484" x="2578100" y="2736850"/>
          <p14:tracePt t="14503" x="2571750" y="2743200"/>
          <p14:tracePt t="14519" x="2552700" y="2749550"/>
          <p14:tracePt t="14536" x="2546350" y="2755900"/>
          <p14:tracePt t="14551" x="2540000" y="2762250"/>
          <p14:tracePt t="14568" x="2533650" y="2768600"/>
          <p14:tracePt t="14585" x="2520950" y="2774950"/>
          <p14:tracePt t="14602" x="2514600" y="2781300"/>
          <p14:tracePt t="14618" x="2495550" y="2806700"/>
          <p14:tracePt t="14635" x="2489200" y="2813050"/>
          <p14:tracePt t="14651" x="2482850" y="2819400"/>
          <p14:tracePt t="14668" x="2476500" y="2832100"/>
          <p14:tracePt t="14684" x="2470150" y="2838450"/>
          <p14:tracePt t="14702" x="2463800" y="2851150"/>
          <p14:tracePt t="14718" x="2463800" y="2857500"/>
          <p14:tracePt t="14735" x="2457450" y="2857500"/>
          <p14:tracePt t="14751" x="2457450" y="2863850"/>
          <p14:tracePt t="14789" x="2451100" y="2870200"/>
          <p14:tracePt t="14790" x="2444750" y="2876550"/>
          <p14:tracePt t="14822" x="2444750" y="2882900"/>
          <p14:tracePt t="14838" x="2438400" y="2889250"/>
          <p14:tracePt t="14862" x="2438400" y="2895600"/>
          <p14:tracePt t="14902" x="2438400" y="2901950"/>
          <p14:tracePt t="14918" x="2438400" y="2908300"/>
          <p14:tracePt t="15695" x="2438400" y="2914650"/>
          <p14:tracePt t="15712" x="2432050" y="2921000"/>
          <p14:tracePt t="15926" x="2432050" y="2927350"/>
          <p14:tracePt t="15934" x="2432050" y="2933700"/>
          <p14:tracePt t="16278" x="2438400" y="2933700"/>
          <p14:tracePt t="16294" x="2444750" y="2940050"/>
          <p14:tracePt t="16302" x="2451100" y="2940050"/>
          <p14:tracePt t="16309" x="2457450" y="2946400"/>
          <p14:tracePt t="16320" x="2463800" y="2946400"/>
          <p14:tracePt t="16335" x="2470150" y="2946400"/>
          <p14:tracePt t="16352" x="2476500" y="2946400"/>
          <p14:tracePt t="16369" x="2482850" y="2952750"/>
          <p14:tracePt t="16407" x="2489200" y="2952750"/>
          <p14:tracePt t="16422" x="2495550" y="2952750"/>
          <p14:tracePt t="16454" x="2501900" y="2952750"/>
          <p14:tracePt t="16486" x="2508250" y="2952750"/>
          <p14:tracePt t="16494" x="2514600" y="2952750"/>
          <p14:tracePt t="16526" x="2520950" y="2952750"/>
          <p14:tracePt t="16567" x="2520950" y="2946400"/>
          <p14:tracePt t="16582" x="2520950" y="2940050"/>
          <p14:tracePt t="16630" x="2520950" y="2933700"/>
          <p14:tracePt t="16638" x="2520950" y="2927350"/>
          <p14:tracePt t="16652" x="2514600" y="2921000"/>
          <p14:tracePt t="16653" x="2508250" y="2921000"/>
          <p14:tracePt t="16669" x="2495550" y="2914650"/>
          <p14:tracePt t="16686" x="2482850" y="2901950"/>
          <p14:tracePt t="16703" x="2470150" y="2901950"/>
          <p14:tracePt t="16719" x="2470150" y="2895600"/>
          <p14:tracePt t="16735" x="2463800" y="2895600"/>
          <p14:tracePt t="16752" x="2457450" y="2895600"/>
          <p14:tracePt t="16769" x="2451100" y="2895600"/>
          <p14:tracePt t="16807" x="2444750" y="2895600"/>
          <p14:tracePt t="16831" x="2438400" y="2895600"/>
          <p14:tracePt t="16837" x="2432050" y="2895600"/>
          <p14:tracePt t="16851" x="2425700" y="2895600"/>
          <p14:tracePt t="16852" x="2413000" y="2895600"/>
          <p14:tracePt t="16869" x="2406650" y="2895600"/>
          <p14:tracePt t="16886" x="2400300" y="2895600"/>
          <p14:tracePt t="16902" x="2393950" y="2895600"/>
          <p14:tracePt t="17014" x="2393950" y="2901950"/>
          <p14:tracePt t="17023" x="2393950" y="2908300"/>
          <p14:tracePt t="17062" x="2393950" y="2914650"/>
          <p14:tracePt t="17129" x="2393950" y="2921000"/>
          <p14:tracePt t="17174" x="2400300" y="2921000"/>
          <p14:tracePt t="17191" x="2406650" y="2927350"/>
          <p14:tracePt t="17198" x="2413000" y="2927350"/>
          <p14:tracePt t="17202" x="2419350" y="2927350"/>
          <p14:tracePt t="17219" x="2432050" y="2927350"/>
          <p14:tracePt t="17262" x="2438400" y="2927350"/>
          <p14:tracePt t="17294" x="2444750" y="2927350"/>
          <p14:tracePt t="17310" x="2451100" y="2927350"/>
          <p14:tracePt t="17367" x="2457450" y="2927350"/>
          <p14:tracePt t="17391" x="2457450" y="2921000"/>
          <p14:tracePt t="17407" x="2457450" y="2914650"/>
          <p14:tracePt t="17414" x="2457450" y="2908300"/>
          <p14:tracePt t="17422" x="2457450" y="2895600"/>
          <p14:tracePt t="17454" x="2457450" y="2882900"/>
          <p14:tracePt t="17470" x="2457450" y="2876550"/>
          <p14:tracePt t="17471" x="2457450" y="2870200"/>
          <p14:tracePt t="17485" x="2451100" y="2870200"/>
          <p14:tracePt t="17502" x="2451100" y="2863850"/>
          <p14:tracePt t="17702" x="2444750" y="2857500"/>
          <p14:tracePt t="17711" x="2432050" y="2857500"/>
          <p14:tracePt t="17719" x="2425700" y="2857500"/>
          <p14:tracePt t="17726" x="2413000" y="2870200"/>
          <p14:tracePt t="17798" x="2413000" y="2876550"/>
          <p14:tracePt t="17902" x="2413000" y="2882900"/>
          <p14:tracePt t="17934" x="2413000" y="2889250"/>
          <p14:tracePt t="17950" x="2419350" y="2889250"/>
          <p14:tracePt t="17958" x="2419350" y="2895600"/>
          <p14:tracePt t="17969" x="2425700" y="2895600"/>
          <p14:tracePt t="17985" x="2432050" y="2895600"/>
          <p14:tracePt t="18002" x="2438400" y="2901950"/>
          <p14:tracePt t="18019" x="2444750" y="2901950"/>
          <p14:tracePt t="18070" x="2451100" y="2901950"/>
          <p14:tracePt t="18086" x="2451100" y="2908300"/>
          <p14:tracePt t="18127" x="2457450" y="2908300"/>
          <p14:tracePt t="18142" x="2463800" y="2908300"/>
          <p14:tracePt t="18182" x="2470150" y="2901950"/>
          <p14:tracePt t="18215" x="2470150" y="2889250"/>
          <p14:tracePt t="18230" x="2470150" y="2882900"/>
          <p14:tracePt t="18261" x="2470150" y="2876550"/>
          <p14:tracePt t="18270" x="2476500" y="2876550"/>
          <p14:tracePt t="20047" x="2476500" y="2882900"/>
          <p14:tracePt t="20055" x="2470150" y="2889250"/>
          <p14:tracePt t="20063" x="2470150" y="2895600"/>
          <p14:tracePt t="20071" x="2457450" y="2914650"/>
          <p14:tracePt t="20159" x="2457450" y="2921000"/>
          <p14:tracePt t="20231" x="2451100" y="2921000"/>
          <p14:tracePt t="20237" x="2451100" y="2927350"/>
          <p14:tracePt t="20255" x="2451100" y="2933700"/>
          <p14:tracePt t="20256" x="2438400" y="2946400"/>
          <p14:tracePt t="20269" x="2438400" y="2952750"/>
          <p14:tracePt t="20286" x="2425700" y="2965450"/>
          <p14:tracePt t="20303" x="2419350" y="2978150"/>
          <p14:tracePt t="20320" x="2413000" y="2984500"/>
          <p14:tracePt t="20471" x="2419350" y="2984500"/>
          <p14:tracePt t="20480" x="2425700" y="2984500"/>
          <p14:tracePt t="20487" x="2438400" y="2984500"/>
          <p14:tracePt t="20495" x="2451100" y="2971800"/>
          <p14:tracePt t="20503" x="2463800" y="2965450"/>
          <p14:tracePt t="20520" x="2470150" y="2952750"/>
          <p14:tracePt t="20536" x="2470150" y="2946400"/>
          <p14:tracePt t="20553" x="2470150" y="2933700"/>
          <p14:tracePt t="20570" x="2476500" y="2921000"/>
          <p14:tracePt t="20586" x="2482850" y="2914650"/>
          <p14:tracePt t="20603" x="2482850" y="2901950"/>
          <p14:tracePt t="20619" x="2482850" y="2895600"/>
          <p14:tracePt t="20636" x="2489200" y="2889250"/>
          <p14:tracePt t="20816" x="2489200" y="2882900"/>
          <p14:tracePt t="20823" x="2482850" y="2882900"/>
          <p14:tracePt t="20823" x="2476500" y="2882900"/>
          <p14:tracePt t="20839" x="2463800" y="2889250"/>
          <p14:tracePt t="20840" x="2457450" y="2895600"/>
          <p14:tracePt t="20853" x="2438400" y="2914650"/>
          <p14:tracePt t="20870" x="2425700" y="2927350"/>
          <p14:tracePt t="20886" x="2413000" y="2933700"/>
          <p14:tracePt t="20886" x="2413000" y="2940050"/>
          <p14:tracePt t="20904" x="2406650" y="2940050"/>
          <p14:tracePt t="22047" x="2413000" y="2940050"/>
          <p14:tracePt t="22119" x="2419350" y="2940050"/>
          <p14:tracePt t="22133" x="2425700" y="2940050"/>
          <p14:tracePt t="22519" x="2432050" y="2940050"/>
          <p14:tracePt t="22568" x="2438400" y="2940050"/>
          <p14:tracePt t="22615" x="2444750" y="2940050"/>
          <p14:tracePt t="22639" x="2451100" y="2940050"/>
          <p14:tracePt t="22646" x="2451100" y="2946400"/>
          <p14:tracePt t="22687" x="2457450" y="2946400"/>
          <p14:tracePt t="23655" x="2470150" y="2946400"/>
          <p14:tracePt t="23679" x="2476500" y="2940050"/>
          <p14:tracePt t="26895" x="2476500" y="2933700"/>
          <p14:tracePt t="27015" x="2470150" y="2933700"/>
          <p14:tracePt t="27119" x="2463800" y="2933700"/>
          <p14:tracePt t="27127" x="2457450" y="2933700"/>
          <p14:tracePt t="27247" x="2451100" y="2933700"/>
          <p14:tracePt t="27255" x="2444750" y="2933700"/>
          <p14:tracePt t="27271" x="2438400" y="2933700"/>
          <p14:tracePt t="27295" x="2425700" y="2933700"/>
          <p14:tracePt t="27567" x="2432050" y="2933700"/>
          <p14:tracePt t="27591" x="2438400" y="2933700"/>
          <p14:tracePt t="27655" x="2444750" y="2933700"/>
          <p14:tracePt t="27690" x="2451100" y="2933700"/>
          <p14:tracePt t="27791" x="2457450" y="2933700"/>
          <p14:tracePt t="27879" x="2463800" y="2933700"/>
          <p14:tracePt t="27927" x="2470150" y="2933700"/>
          <p14:tracePt t="27935" x="2476500" y="2933700"/>
          <p14:tracePt t="27956" x="2476500" y="2921000"/>
          <p14:tracePt t="27962" x="2482850" y="2914650"/>
          <p14:tracePt t="27969" x="2489200" y="2901950"/>
          <p14:tracePt t="27986" x="2489200" y="2889250"/>
          <p14:tracePt t="28003" x="2495550" y="2876550"/>
          <p14:tracePt t="28079" x="2495550" y="2870200"/>
          <p14:tracePt t="28255" x="2495550" y="2882900"/>
          <p14:tracePt t="28262" x="2495550" y="2889250"/>
          <p14:tracePt t="28271" x="2489200" y="2895600"/>
          <p14:tracePt t="28272" x="2482850" y="2914650"/>
          <p14:tracePt t="28286" x="2457450" y="2946400"/>
          <p14:tracePt t="28303" x="2444750" y="2965450"/>
          <p14:tracePt t="28320" x="2432050" y="2984500"/>
          <p14:tracePt t="28336" x="2425700" y="2990850"/>
          <p14:tracePt t="28353" x="2425700" y="2997200"/>
          <p14:tracePt t="28598" x="2425700" y="2990850"/>
          <p14:tracePt t="28615" x="2432050" y="2971800"/>
          <p14:tracePt t="28631" x="2438400" y="2965450"/>
          <p14:tracePt t="28639" x="2438400" y="2959100"/>
          <p14:tracePt t="28647" x="2444750" y="2952750"/>
          <p14:tracePt t="29750" x="2444750" y="2946400"/>
          <p14:tracePt t="30766" x="2444750" y="2940050"/>
          <p14:tracePt t="30767" x="2444750" y="2933700"/>
          <p14:tracePt t="30786" x="2457450" y="2914650"/>
          <p14:tracePt t="30787" x="2476500" y="2901950"/>
          <p14:tracePt t="30804" x="2482850" y="2889250"/>
          <p14:tracePt t="30820" x="2495550" y="2870200"/>
          <p14:tracePt t="30837" x="2501900" y="2863850"/>
          <p14:tracePt t="30854" x="2508250" y="2857500"/>
          <p14:tracePt t="31006" x="2501900" y="2857500"/>
          <p14:tracePt t="31014" x="2495550" y="2870200"/>
          <p14:tracePt t="31023" x="2470150" y="2895600"/>
          <p14:tracePt t="31035" x="2451100" y="2914650"/>
          <p14:tracePt t="31036" x="2406650" y="2952750"/>
          <p14:tracePt t="31052" x="2374900" y="2984500"/>
          <p14:tracePt t="31069" x="2343150" y="3003550"/>
          <p14:tracePt t="31086" x="2317750" y="3022600"/>
          <p14:tracePt t="31104" x="2317750" y="3028950"/>
          <p14:tracePt t="31214" x="2324100" y="3028950"/>
          <p14:tracePt t="31222" x="2343150" y="3022600"/>
          <p14:tracePt t="31236" x="2349500" y="3016250"/>
          <p14:tracePt t="31237" x="2368550" y="2997200"/>
          <p14:tracePt t="31252" x="2387600" y="2978150"/>
          <p14:tracePt t="31268" x="2406650" y="2959100"/>
          <p14:tracePt t="31285" x="2419350" y="2946400"/>
          <p14:tracePt t="31303" x="2425700" y="2940050"/>
          <p14:tracePt t="31319" x="2425700" y="2933700"/>
          <p14:tracePt t="31336" x="2432050" y="2933700"/>
          <p14:tracePt t="31518" x="2432050" y="2927350"/>
          <p14:tracePt t="31522" x="2432050" y="2921000"/>
          <p14:tracePt t="31536" x="2432050" y="2914650"/>
          <p14:tracePt t="31537" x="2438400" y="2908300"/>
          <p14:tracePt t="31583" x="2444750" y="2901950"/>
          <p14:tracePt t="31742" x="2444750" y="2914650"/>
          <p14:tracePt t="31750" x="2425700" y="2933700"/>
          <p14:tracePt t="31769" x="2413000" y="2946400"/>
          <p14:tracePt t="31770" x="2400300" y="2965450"/>
          <p14:tracePt t="31786" x="2393950" y="2978150"/>
          <p14:tracePt t="31802" x="2387600" y="2990850"/>
          <p14:tracePt t="31820" x="2374900" y="3009900"/>
          <p14:tracePt t="31836" x="2362200" y="3035300"/>
          <p14:tracePt t="31853" x="2355850" y="3067050"/>
          <p14:tracePt t="31869" x="2336800" y="3111500"/>
          <p14:tracePt t="31869" x="2330450" y="3130550"/>
          <p14:tracePt t="31887" x="2305050" y="3213100"/>
          <p14:tracePt t="31903" x="2266950" y="3333750"/>
          <p14:tracePt t="31920" x="2241550" y="3498850"/>
          <p14:tracePt t="31935" x="2216150" y="3683000"/>
          <p14:tracePt t="31952" x="2197100" y="3873500"/>
          <p14:tracePt t="31969" x="2165350" y="4044950"/>
          <p14:tracePt t="31986" x="2152650" y="4229100"/>
          <p14:tracePt t="32002" x="2152650" y="4432300"/>
          <p14:tracePt t="32019" x="2159000" y="4616450"/>
          <p14:tracePt t="32036" x="2171700" y="4718050"/>
          <p14:tracePt t="32052" x="2184400" y="4756150"/>
          <p14:tracePt t="32069" x="2184400" y="4768850"/>
          <p14:tracePt t="32151" x="2203450" y="4775200"/>
          <p14:tracePt t="32161" x="2235200" y="4775200"/>
          <p14:tracePt t="32169" x="2260600" y="4749800"/>
          <p14:tracePt t="32170" x="2317750" y="4641850"/>
          <p14:tracePt t="32186" x="2387600" y="4495800"/>
          <p14:tracePt t="32202" x="2444750" y="4362450"/>
          <p14:tracePt t="32219" x="2470150" y="4286250"/>
          <p14:tracePt t="32235" x="2470150" y="4273550"/>
          <p14:tracePt t="32286" x="2470150" y="4324350"/>
          <p14:tracePt t="32295" x="2470150" y="4445000"/>
          <p14:tracePt t="32302" x="2470150" y="4686300"/>
          <p14:tracePt t="32314" x="2470150" y="4895850"/>
          <p14:tracePt t="32319" x="2470150" y="5149850"/>
          <p14:tracePt t="32335" x="2470150" y="5251450"/>
          <p14:tracePt t="32353" x="2470150" y="5276850"/>
          <p14:tracePt t="32407" x="2470150" y="5283200"/>
          <p14:tracePt t="32423" x="2476500" y="5283200"/>
          <p14:tracePt t="32431" x="2476500" y="5251450"/>
          <p14:tracePt t="32439" x="2482850" y="5181600"/>
          <p14:tracePt t="32439" x="2495550" y="5099050"/>
          <p14:tracePt t="32455" x="2501900" y="5003800"/>
          <p14:tracePt t="32456" x="2514600" y="4933950"/>
          <p14:tracePt t="32470" x="2527300" y="4826000"/>
          <p14:tracePt t="32487" x="2540000" y="4781550"/>
          <p14:tracePt t="32503" x="2540000" y="4775200"/>
          <p14:tracePt t="32552" x="2546350" y="4813300"/>
          <p14:tracePt t="32562" x="2565400" y="4883150"/>
          <p14:tracePt t="32568" x="2571750" y="4965700"/>
          <p14:tracePt t="32576" x="2590800" y="5118100"/>
          <p14:tracePt t="32587" x="2609850" y="5232400"/>
          <p14:tracePt t="32603" x="2616200" y="5270500"/>
          <p14:tracePt t="32620" x="2616200" y="5276850"/>
          <p14:tracePt t="32679" x="2622550" y="5276850"/>
          <p14:tracePt t="32695" x="2622550" y="5264150"/>
          <p14:tracePt t="32703" x="2622550" y="5118100"/>
          <p14:tracePt t="32720" x="2622550" y="5029200"/>
          <p14:tracePt t="32721" x="2628900" y="4889500"/>
          <p14:tracePt t="32736" x="2628900" y="4851400"/>
          <p14:tracePt t="32807" x="2635250" y="4864100"/>
          <p14:tracePt t="32815" x="2635250" y="4940300"/>
          <p14:tracePt t="32823" x="2635250" y="5029200"/>
          <p14:tracePt t="32831" x="2635250" y="5130800"/>
          <p14:tracePt t="32839" x="2635250" y="5302250"/>
          <p14:tracePt t="32853" x="2635250" y="5391150"/>
          <p14:tracePt t="32870" x="2635250" y="5422900"/>
          <p14:tracePt t="32919" x="2641600" y="5429250"/>
          <p14:tracePt t="32944" x="2641600" y="5391150"/>
          <p14:tracePt t="32951" x="2641600" y="5327650"/>
          <p14:tracePt t="32961" x="2641600" y="5238750"/>
          <p14:tracePt t="32968" x="2641600" y="5149850"/>
          <p14:tracePt t="32968" x="2641600" y="5060950"/>
          <p14:tracePt t="32986" x="2641600" y="4984750"/>
          <p14:tracePt t="32987" x="2647950" y="4851400"/>
          <p14:tracePt t="33003" x="2660650" y="4794250"/>
          <p14:tracePt t="33020" x="2667000" y="4781550"/>
          <p14:tracePt t="33087" x="2667000" y="4826000"/>
          <p14:tracePt t="33095" x="2667000" y="4895850"/>
          <p14:tracePt t="33112" x="2667000" y="5060950"/>
          <p14:tracePt t="33113" x="2667000" y="5143500"/>
          <p14:tracePt t="33120" x="2667000" y="5283200"/>
          <p14:tracePt t="33136" x="2667000" y="5372100"/>
          <p14:tracePt t="33153" x="2673350" y="5397500"/>
          <p14:tracePt t="33229" x="2673350" y="5391150"/>
          <p14:tracePt t="33247" x="2667000" y="5346700"/>
          <p14:tracePt t="33254" x="2667000" y="5283200"/>
          <p14:tracePt t="33270" x="2667000" y="5194300"/>
          <p14:tracePt t="33271" x="2667000" y="5022850"/>
          <p14:tracePt t="33286" x="2673350" y="4883150"/>
          <p14:tracePt t="33303" x="2673350" y="4870450"/>
          <p14:tracePt t="33376" x="2673350" y="4883150"/>
          <p14:tracePt t="33383" x="2673350" y="4959350"/>
          <p14:tracePt t="33391" x="2673350" y="5054600"/>
          <p14:tracePt t="33399" x="2673350" y="5149850"/>
          <p14:tracePt t="33404" x="2673350" y="5334000"/>
          <p14:tracePt t="33419" x="2667000" y="5448300"/>
          <p14:tracePt t="33436" x="2660650" y="5499100"/>
          <p14:tracePt t="33453" x="2660650" y="5511800"/>
          <p14:tracePt t="33512" x="2660650" y="5505450"/>
          <p14:tracePt t="33520" x="2635250" y="5353050"/>
          <p14:tracePt t="33529" x="2628900" y="5264150"/>
          <p14:tracePt t="33537" x="2597150" y="5054600"/>
          <p14:tracePt t="33553" x="2584450" y="4908550"/>
          <p14:tracePt t="33570" x="2584450" y="4845050"/>
          <p14:tracePt t="33586" x="2578100" y="4800600"/>
          <p14:tracePt t="33655" x="2571750" y="4794250"/>
          <p14:tracePt t="33663" x="2565400" y="4806950"/>
          <p14:tracePt t="33668" x="2546350" y="4864100"/>
          <p14:tracePt t="33686" x="2508250" y="5010150"/>
          <p14:tracePt t="33687" x="2457450" y="5226050"/>
          <p14:tracePt t="33704" x="2425700" y="5435600"/>
          <p14:tracePt t="33720" x="2419350" y="5556250"/>
          <p14:tracePt t="33737" x="2419350" y="5619750"/>
          <p14:tracePt t="33753" x="2419350" y="5651500"/>
          <p14:tracePt t="33815" x="2438400" y="5645150"/>
          <p14:tracePt t="33824" x="2457450" y="5619750"/>
          <p14:tracePt t="33831" x="2470150" y="5588000"/>
          <p14:tracePt t="33836" x="2495550" y="5467350"/>
          <p14:tracePt t="33853" x="2508250" y="5321300"/>
          <p14:tracePt t="33870" x="2527300" y="5162550"/>
          <p14:tracePt t="33886" x="2533650" y="5003800"/>
          <p14:tracePt t="33904" x="2540000" y="4978400"/>
          <p14:tracePt t="33920" x="2540000" y="4972050"/>
          <p14:tracePt t="33984" x="2540000" y="4978400"/>
          <p14:tracePt t="33991" x="2540000" y="5041900"/>
          <p14:tracePt t="34003" x="2540000" y="5130800"/>
          <p14:tracePt t="34020" x="2540000" y="5321300"/>
          <p14:tracePt t="34020" x="2540000" y="5467350"/>
          <p14:tracePt t="34037" x="2552700" y="5549900"/>
          <p14:tracePt t="34053" x="2552700" y="5556250"/>
          <p14:tracePt t="34070" x="2552700" y="5562600"/>
          <p14:tracePt t="34087" x="2559050" y="5568950"/>
          <p14:tracePt t="34104" x="2578100" y="5499100"/>
          <p14:tracePt t="34120" x="2578100" y="5346700"/>
          <p14:tracePt t="34137" x="2578100" y="5137150"/>
          <p14:tracePt t="34153" x="2546350" y="4838700"/>
          <p14:tracePt t="34170" x="2527300" y="4699000"/>
          <p14:tracePt t="34186" x="2527300" y="4654550"/>
          <p14:tracePt t="34204" x="2527300" y="4648200"/>
          <p14:tracePt t="34255" x="2520950" y="4648200"/>
          <p14:tracePt t="34264" x="2514600" y="4654550"/>
          <p14:tracePt t="34272" x="2514600" y="4711700"/>
          <p14:tracePt t="34273" x="2514600" y="4787900"/>
          <p14:tracePt t="34286" x="2514600" y="5073650"/>
          <p14:tracePt t="34304" x="2514600" y="5232400"/>
          <p14:tracePt t="34320" x="2514600" y="5334000"/>
          <p14:tracePt t="34337" x="2520950" y="5372100"/>
          <p14:tracePt t="34353" x="2527300" y="5372100"/>
          <p14:tracePt t="34369" x="2527300" y="5378450"/>
          <p14:tracePt t="34407" x="2533650" y="5378450"/>
          <p14:tracePt t="34408" x="2540000" y="5372100"/>
          <p14:tracePt t="34420" x="2552700" y="5295900"/>
          <p14:tracePt t="34437" x="2565400" y="5168900"/>
          <p14:tracePt t="34453" x="2565400" y="5035550"/>
          <p14:tracePt t="34470" x="2565400" y="4902200"/>
          <p14:tracePt t="34486" x="2571750" y="4806950"/>
          <p14:tracePt t="34504" x="2571750" y="4794250"/>
          <p14:tracePt t="34575" x="2571750" y="4819650"/>
          <p14:tracePt t="34583" x="2578100" y="4908550"/>
          <p14:tracePt t="34591" x="2609850" y="5130800"/>
          <p14:tracePt t="34603" x="2616200" y="5314950"/>
          <p14:tracePt t="34620" x="2641600" y="5422900"/>
          <p14:tracePt t="34637" x="2647950" y="5461000"/>
          <p14:tracePt t="34679" x="2647950" y="5467350"/>
          <p14:tracePt t="34695" x="2654300" y="5467350"/>
          <p14:tracePt t="34712" x="2654300" y="5454650"/>
          <p14:tracePt t="34719" x="2654300" y="5340350"/>
          <p14:tracePt t="34736" x="2654300" y="5264150"/>
          <p14:tracePt t="34737" x="2654300" y="5118100"/>
          <p14:tracePt t="34753" x="2654300" y="4997450"/>
          <p14:tracePt t="34770" x="2660650" y="4946650"/>
          <p14:tracePt t="34786" x="2667000" y="4927600"/>
          <p14:tracePt t="34872" x="2667000" y="4972050"/>
          <p14:tracePt t="34879" x="2667000" y="5010150"/>
          <p14:tracePt t="34887" x="2667000" y="5073650"/>
          <p14:tracePt t="34903" x="2660650" y="5213350"/>
          <p14:tracePt t="34904" x="2660650" y="5340350"/>
          <p14:tracePt t="34920" x="2654300" y="5416550"/>
          <p14:tracePt t="34937" x="2654300" y="5435600"/>
          <p14:tracePt t="34983" x="2654300" y="5441950"/>
          <p14:tracePt t="35007" x="2660650" y="5441950"/>
          <p14:tracePt t="35015" x="2660650" y="5410200"/>
          <p14:tracePt t="35029" x="2660650" y="5359400"/>
          <p14:tracePt t="35030" x="2660650" y="5276850"/>
          <p14:tracePt t="35036" x="2660650" y="5105400"/>
          <p14:tracePt t="35053" x="2641600" y="4933950"/>
          <p14:tracePt t="35070" x="2628900" y="4806950"/>
          <p14:tracePt t="35086" x="2609850" y="4756150"/>
          <p14:tracePt t="35168" x="2603500" y="4787900"/>
          <p14:tracePt t="35176" x="2597150" y="4838700"/>
          <p14:tracePt t="35183" x="2590800" y="4895850"/>
          <p14:tracePt t="35187" x="2578100" y="5035550"/>
          <p14:tracePt t="35203" x="2571750" y="5181600"/>
          <p14:tracePt t="35220" x="2571750" y="5302250"/>
          <p14:tracePt t="35236" x="2571750" y="5372100"/>
          <p14:tracePt t="35253" x="2571750" y="5397500"/>
          <p14:tracePt t="35270" x="2571750" y="5403850"/>
          <p14:tracePt t="35319" x="2584450" y="5403850"/>
          <p14:tracePt t="35335" x="2590800" y="5403850"/>
          <p14:tracePt t="35343" x="2590800" y="5372100"/>
          <p14:tracePt t="35343" x="2590800" y="5314950"/>
          <p14:tracePt t="35352" x="2590800" y="5245100"/>
          <p14:tracePt t="35370" x="2584450" y="5168900"/>
          <p14:tracePt t="35371" x="2552700" y="5010150"/>
          <p14:tracePt t="35386" x="2540000" y="4914900"/>
          <p14:tracePt t="35402" x="2540000" y="4889500"/>
          <p14:tracePt t="35471" x="2540000" y="4914900"/>
          <p14:tracePt t="35479" x="2540000" y="4984750"/>
          <p14:tracePt t="35487" x="2540000" y="5067300"/>
          <p14:tracePt t="35488" x="2540000" y="5251450"/>
          <p14:tracePt t="35503" x="2540000" y="5397500"/>
          <p14:tracePt t="35520" x="2540000" y="5473700"/>
          <p14:tracePt t="35536" x="2540000" y="5492750"/>
          <p14:tracePt t="35599" x="2540000" y="5454650"/>
          <p14:tracePt t="35623" x="2533650" y="5397500"/>
          <p14:tracePt t="35636" x="2520950" y="5321300"/>
          <p14:tracePt t="35639" x="2489200" y="5137150"/>
          <p14:tracePt t="35653" x="2470150" y="4978400"/>
          <p14:tracePt t="35670" x="2470150" y="4902200"/>
          <p14:tracePt t="35670" x="2470150" y="4889500"/>
          <p14:tracePt t="35688" x="2470150" y="4876800"/>
          <p14:tracePt t="35750" x="2470150" y="4902200"/>
          <p14:tracePt t="35762" x="2470150" y="4965700"/>
          <p14:tracePt t="35763" x="2470150" y="5029200"/>
          <p14:tracePt t="35770" x="2470150" y="5162550"/>
          <p14:tracePt t="35787" x="2470150" y="5251450"/>
          <p14:tracePt t="35803" x="2470150" y="5295900"/>
          <p14:tracePt t="35820" x="2470150" y="5314950"/>
          <p14:tracePt t="35836" x="2470150" y="5321300"/>
          <p14:tracePt t="42558" x="2470150" y="5314950"/>
          <p14:tracePt t="42566" x="2482850" y="5238750"/>
          <p14:tracePt t="42577" x="2495550" y="5175250"/>
          <p14:tracePt t="42585" x="2508250" y="4864100"/>
          <p14:tracePt t="42606" x="2508250" y="4743450"/>
          <p14:tracePt t="42619" x="2508250" y="4508500"/>
          <p14:tracePt t="42636" x="2514600" y="4337050"/>
          <p14:tracePt t="42653" x="2520950" y="4191000"/>
          <p14:tracePt t="42669" x="2533650" y="4025900"/>
          <p14:tracePt t="42686" x="2546350" y="3930650"/>
          <p14:tracePt t="42702" x="2559050" y="3829050"/>
          <p14:tracePt t="42718" x="2571750" y="3740150"/>
          <p14:tracePt t="42735" x="2590800" y="3663950"/>
          <p14:tracePt t="42752" x="2609850" y="3581400"/>
          <p14:tracePt t="42768" x="2622550" y="3517900"/>
          <p14:tracePt t="42785" x="2635250" y="3473450"/>
          <p14:tracePt t="42802" x="2641600" y="3448050"/>
          <p14:tracePt t="42819" x="2654300" y="3416300"/>
          <p14:tracePt t="42835" x="2654300" y="3384550"/>
          <p14:tracePt t="42852" x="2660650" y="3346450"/>
          <p14:tracePt t="42868" x="2660650" y="3308350"/>
          <p14:tracePt t="42885" x="2660650" y="3257550"/>
          <p14:tracePt t="42902" x="2660650" y="3232150"/>
          <p14:tracePt t="42919" x="2660650" y="3213100"/>
          <p14:tracePt t="42935" x="2660650" y="3206750"/>
          <p14:tracePt t="42952" x="2654300" y="3187700"/>
          <p14:tracePt t="42969" x="2647950" y="3168650"/>
          <p14:tracePt t="42985" x="2641600" y="3162300"/>
          <p14:tracePt t="43002" x="2635250" y="3149600"/>
          <p14:tracePt t="43018" x="2628900" y="3136900"/>
          <p14:tracePt t="43035" x="2622550" y="3124200"/>
          <p14:tracePt t="43052" x="2616200" y="3117850"/>
          <p14:tracePt t="43069" x="2609850" y="3111500"/>
          <p14:tracePt t="43069" x="2603500" y="3105150"/>
          <p14:tracePt t="43086" x="2597150" y="3092450"/>
          <p14:tracePt t="43102" x="2584450" y="3086100"/>
          <p14:tracePt t="43118" x="2584450" y="3079750"/>
          <p14:tracePt t="43135" x="2578100" y="3073400"/>
          <p14:tracePt t="43152" x="2571750" y="3073400"/>
          <p14:tracePt t="43168" x="2565400" y="3073400"/>
          <p14:tracePt t="43185" x="2565400" y="3067050"/>
          <p14:tracePt t="43202" x="2559050" y="3067050"/>
          <p14:tracePt t="43218" x="2552700" y="3067050"/>
          <p14:tracePt t="43235" x="2540000" y="3067050"/>
          <p14:tracePt t="43252" x="2533650" y="3060700"/>
          <p14:tracePt t="43268" x="2514600" y="3060700"/>
          <p14:tracePt t="43285" x="2482850" y="3060700"/>
          <p14:tracePt t="43302" x="2457450" y="3060700"/>
          <p14:tracePt t="43318" x="2432050" y="3060700"/>
          <p14:tracePt t="43336" x="2406650" y="3060700"/>
          <p14:tracePt t="43352" x="2387600" y="3067050"/>
          <p14:tracePt t="43369" x="2355850" y="3079750"/>
          <p14:tracePt t="43385" x="2336800" y="3092450"/>
          <p14:tracePt t="43402" x="2311400" y="3105150"/>
          <p14:tracePt t="43418" x="2292350" y="3117850"/>
          <p14:tracePt t="43435" x="2260600" y="3136900"/>
          <p14:tracePt t="43451" x="2228850" y="3155950"/>
          <p14:tracePt t="43469" x="2203450" y="3168650"/>
          <p14:tracePt t="43485" x="2159000" y="3194050"/>
          <p14:tracePt t="43518" x="2146300" y="3206750"/>
          <p14:tracePt t="43519" x="2127250" y="3213100"/>
          <p14:tracePt t="43535" x="2114550" y="3219450"/>
          <p14:tracePt t="43552" x="2101850" y="3232150"/>
          <p14:tracePt t="43569" x="2095500" y="3238500"/>
          <p14:tracePt t="43585" x="2082800" y="3244850"/>
          <p14:tracePt t="43602" x="2076450" y="3251200"/>
          <p14:tracePt t="43618" x="2070100" y="3257550"/>
          <p14:tracePt t="43634" x="2063750" y="3270250"/>
          <p14:tracePt t="43651" x="2051050" y="3276600"/>
          <p14:tracePt t="43668" x="2038350" y="3289300"/>
          <p14:tracePt t="43685" x="2025650" y="3308350"/>
          <p14:tracePt t="43702" x="2019300" y="3321050"/>
          <p14:tracePt t="43718" x="2012950" y="3333750"/>
          <p14:tracePt t="43735" x="2000250" y="3352800"/>
          <p14:tracePt t="43751" x="1987550" y="3365500"/>
          <p14:tracePt t="43769" x="1974850" y="3378200"/>
          <p14:tracePt t="43785" x="1968500" y="3397250"/>
          <p14:tracePt t="43802" x="1962150" y="3403600"/>
          <p14:tracePt t="43818" x="1949450" y="3416300"/>
          <p14:tracePt t="43835" x="1943100" y="3429000"/>
          <p14:tracePt t="43851" x="1936750" y="3435350"/>
          <p14:tracePt t="43868" x="1930400" y="3441700"/>
          <p14:tracePt t="43885" x="1924050" y="3454400"/>
          <p14:tracePt t="43902" x="1917700" y="3460750"/>
          <p14:tracePt t="43918" x="1911350" y="3473450"/>
          <p14:tracePt t="44181" x="1911350" y="3479800"/>
          <p14:tracePt t="44229" x="1917700" y="3479800"/>
          <p14:tracePt t="44238" x="1924050" y="3479800"/>
          <p14:tracePt t="44262" x="1930400" y="3479800"/>
          <p14:tracePt t="44277" x="1943100" y="3479800"/>
          <p14:tracePt t="44294" x="1949450" y="3479800"/>
          <p14:tracePt t="44310" x="1955800" y="3479800"/>
          <p14:tracePt t="44316" x="1962150" y="3479800"/>
          <p14:tracePt t="44326" x="1968500" y="3479800"/>
          <p14:tracePt t="44335" x="1974850" y="3479800"/>
          <p14:tracePt t="44351" x="1981200" y="3473450"/>
          <p14:tracePt t="44368" x="1993900" y="3467100"/>
          <p14:tracePt t="44385" x="2000250" y="3460750"/>
          <p14:tracePt t="44402" x="2012950" y="3448050"/>
          <p14:tracePt t="44418" x="2019300" y="3441700"/>
          <p14:tracePt t="44435" x="2032000" y="3429000"/>
          <p14:tracePt t="44452" x="2032000" y="3422650"/>
          <p14:tracePt t="44468" x="2038350" y="3416300"/>
          <p14:tracePt t="44485" x="2051050" y="3397250"/>
          <p14:tracePt t="44502" x="2057400" y="3390900"/>
          <p14:tracePt t="44518" x="2070100" y="3378200"/>
          <p14:tracePt t="44535" x="2076450" y="3371850"/>
          <p14:tracePt t="44551" x="2082800" y="3359150"/>
          <p14:tracePt t="44568" x="2089150" y="3340100"/>
          <p14:tracePt t="44585" x="2101850" y="3327400"/>
          <p14:tracePt t="44602" x="2108200" y="3321050"/>
          <p14:tracePt t="44618" x="2114550" y="3308350"/>
          <p14:tracePt t="44635" x="2120900" y="3308350"/>
          <p14:tracePt t="44652" x="2120900" y="3295650"/>
          <p14:tracePt t="44669" x="2127250" y="3295650"/>
          <p14:tracePt t="44685" x="2127250" y="3282950"/>
          <p14:tracePt t="44742" x="2133600" y="3276600"/>
          <p14:tracePt t="44751" x="2139950" y="3270250"/>
          <p14:tracePt t="44774" x="2146300" y="3263900"/>
          <p14:tracePt t="44782" x="2146300" y="3257550"/>
          <p14:tracePt t="44787" x="2159000" y="3251200"/>
          <p14:tracePt t="44802" x="2171700" y="3238500"/>
          <p14:tracePt t="44818" x="2184400" y="3219450"/>
          <p14:tracePt t="44835" x="2190750" y="3206750"/>
          <p14:tracePt t="44851" x="2203450" y="3187700"/>
          <p14:tracePt t="44868" x="2216150" y="3168650"/>
          <p14:tracePt t="44885" x="2235200" y="3136900"/>
          <p14:tracePt t="44903" x="2241550" y="3124200"/>
          <p14:tracePt t="44918" x="2247900" y="3111500"/>
          <p14:tracePt t="44935" x="2254250" y="3105150"/>
          <p14:tracePt t="44952" x="2260600" y="3098800"/>
          <p14:tracePt t="44968" x="2266950" y="3086100"/>
          <p14:tracePt t="45037" x="2266950" y="3079750"/>
          <p14:tracePt t="45046" x="2273300" y="3079750"/>
          <p14:tracePt t="45060" x="2279650" y="3073400"/>
          <p14:tracePt t="45070" x="2279650" y="3067050"/>
          <p14:tracePt t="45071" x="2286000" y="3067050"/>
          <p14:tracePt t="45085" x="2298700" y="3060700"/>
          <p14:tracePt t="45103" x="2305050" y="3048000"/>
          <p14:tracePt t="45150" x="2317750" y="3041650"/>
          <p14:tracePt t="45166" x="2324100" y="3035300"/>
          <p14:tracePt t="45190" x="2330450" y="3028950"/>
          <p14:tracePt t="45206" x="2336800" y="3022600"/>
          <p14:tracePt t="45222" x="2343150" y="3022600"/>
          <p14:tracePt t="45238" x="2343150" y="3016250"/>
          <p14:tracePt t="45261" x="2349500" y="3016250"/>
          <p14:tracePt t="45270" x="2355850" y="3016250"/>
          <p14:tracePt t="45278" x="2355850" y="3009900"/>
          <p14:tracePt t="45284" x="2362200" y="3003550"/>
          <p14:tracePt t="45341" x="2374900" y="2997200"/>
          <p14:tracePt t="45358" x="2381250" y="2990850"/>
          <p14:tracePt t="45365" x="2381250" y="2984500"/>
          <p14:tracePt t="45374" x="2400300" y="2971800"/>
          <p14:tracePt t="45385" x="2413000" y="2965450"/>
          <p14:tracePt t="45402" x="2419350" y="2965450"/>
          <p14:tracePt t="45418" x="2425700" y="2959100"/>
          <p14:tracePt t="45435" x="2425700" y="2946400"/>
          <p14:tracePt t="45452" x="2432050" y="2946400"/>
          <p14:tracePt t="45468" x="2444750" y="2927350"/>
          <p14:tracePt t="45468" x="2451100" y="2921000"/>
          <p14:tracePt t="45509" x="2463800" y="2914650"/>
          <p14:tracePt t="45513" x="2476500" y="2901950"/>
          <p14:tracePt t="45518" x="2489200" y="2895600"/>
          <p14:tracePt t="45535" x="2495550" y="2882900"/>
          <p14:tracePt t="45552" x="2508250" y="2870200"/>
          <p14:tracePt t="45568" x="2520950" y="2851150"/>
          <p14:tracePt t="45585" x="2540000" y="2832100"/>
          <p14:tracePt t="45602" x="2552700" y="2806700"/>
          <p14:tracePt t="45619" x="2571750" y="2781300"/>
          <p14:tracePt t="45635" x="2590800" y="2749550"/>
          <p14:tracePt t="45652" x="2609850" y="2730500"/>
          <p14:tracePt t="45667" x="2616200" y="2711450"/>
          <p14:tracePt t="45684" x="2628900" y="2698750"/>
          <p14:tracePt t="45700" x="2647950" y="2667000"/>
          <p14:tracePt t="45717" x="2660650" y="2654300"/>
          <p14:tracePt t="45734" x="2667000" y="2641600"/>
          <p14:tracePt t="45750" x="2679700" y="2628900"/>
          <p14:tracePt t="45767" x="2686050" y="2616200"/>
          <p14:tracePt t="45784" x="2692400" y="2609850"/>
          <p14:tracePt t="45800" x="2698750" y="2603500"/>
          <p14:tracePt t="45819" x="2698750" y="2597150"/>
          <p14:tracePt t="45835" x="2711450" y="2584450"/>
          <p14:tracePt t="45852" x="2711450" y="2571750"/>
          <p14:tracePt t="45868" x="2717800" y="2571750"/>
          <p14:tracePt t="45901" x="2717800" y="2565400"/>
          <p14:tracePt t="45942" x="2724150" y="2559050"/>
          <p14:tracePt t="46229" x="2724150" y="2565400"/>
          <p14:tracePt t="46243" x="2711450" y="2571750"/>
          <p14:tracePt t="46243" x="2711450" y="2578100"/>
          <p14:tracePt t="46252" x="2692400" y="2603500"/>
          <p14:tracePt t="46267" x="2673350" y="2622550"/>
          <p14:tracePt t="46284" x="2647950" y="2660650"/>
          <p14:tracePt t="46300" x="2609850" y="2717800"/>
          <p14:tracePt t="46317" x="2590800" y="2749550"/>
          <p14:tracePt t="46335" x="2571750" y="2774950"/>
          <p14:tracePt t="46351" x="2559050" y="2794000"/>
          <p14:tracePt t="46368" x="2546350" y="2813050"/>
          <p14:tracePt t="46384" x="2540000" y="2825750"/>
          <p14:tracePt t="46400" x="2533650" y="2832100"/>
          <p14:tracePt t="46417" x="2533650" y="2838450"/>
          <p14:tracePt t="46433" x="2527300" y="2844800"/>
          <p14:tracePt t="46450" x="2514600" y="2857500"/>
          <p14:tracePt t="46467" x="2501900" y="2870200"/>
          <p14:tracePt t="46484" x="2482850" y="2882900"/>
          <p14:tracePt t="46500" x="2470150" y="2901950"/>
          <p14:tracePt t="46500" x="2463800" y="2901950"/>
          <p14:tracePt t="46517" x="2451100" y="2914650"/>
          <p14:tracePt t="46534" x="2444750" y="2927350"/>
          <p14:tracePt t="46830" x="2457450" y="2927350"/>
          <p14:tracePt t="46833" x="2470150" y="2914650"/>
          <p14:tracePt t="46853" x="2495550" y="2876550"/>
          <p14:tracePt t="46854" x="2520950" y="2863850"/>
          <p14:tracePt t="46868" x="2584450" y="2806700"/>
          <p14:tracePt t="46885" x="2660650" y="2730500"/>
          <p14:tracePt t="46902" x="2673350" y="2717800"/>
          <p14:tracePt t="46918" x="2692400" y="2698750"/>
          <p14:tracePt t="46935" x="2724150" y="2667000"/>
          <p14:tracePt t="46951" x="2730500" y="2660650"/>
          <p14:tracePt t="46968" x="2749550" y="2635250"/>
          <p14:tracePt t="46985" x="2768600" y="2616200"/>
          <p14:tracePt t="47002" x="2787650" y="2597150"/>
          <p14:tracePt t="47018" x="2806700" y="2578100"/>
          <p14:tracePt t="47035" x="2819400" y="2565400"/>
          <p14:tracePt t="47051" x="2819400" y="2559050"/>
          <p14:tracePt t="47068" x="2838450" y="2546350"/>
          <p14:tracePt t="47142" x="2844800" y="2546350"/>
          <p14:tracePt t="47150" x="2857500" y="2533650"/>
          <p14:tracePt t="47174" x="2857500" y="2527300"/>
          <p14:tracePt t="47181" x="2857500" y="2520950"/>
          <p14:tracePt t="47189" x="2870200" y="2514600"/>
          <p14:tracePt t="47221" x="2876550" y="2508250"/>
          <p14:tracePt t="47245" x="2876550" y="2501900"/>
          <p14:tracePt t="47261" x="2882900" y="2501900"/>
          <p14:tracePt t="47269" x="2889250" y="2495550"/>
          <p14:tracePt t="47277" x="2895600" y="2495550"/>
          <p14:tracePt t="47285" x="2895600" y="2489200"/>
          <p14:tracePt t="47300" x="2908300" y="2482850"/>
          <p14:tracePt t="47317" x="2914650" y="2476500"/>
          <p14:tracePt t="47334" x="2927350" y="2463800"/>
          <p14:tracePt t="47350" x="2933700" y="2457450"/>
          <p14:tracePt t="47367" x="2946400" y="2451100"/>
          <p14:tracePt t="47384" x="2946400" y="2444750"/>
          <p14:tracePt t="47429" x="2946400" y="2438400"/>
          <p14:tracePt t="47822" x="2952750" y="2432050"/>
          <p14:tracePt t="47837" x="2952750" y="2425700"/>
          <p14:tracePt t="47853" x="2959100" y="2419350"/>
          <p14:tracePt t="47878" x="2965450" y="2419350"/>
          <p14:tracePt t="48805" x="2927350" y="2425700"/>
          <p14:tracePt t="48813" x="2895600" y="2444750"/>
          <p14:tracePt t="48821" x="2819400" y="2463800"/>
          <p14:tracePt t="48833" x="2800350" y="2470150"/>
          <p14:tracePt t="48853" x="2768600" y="2470150"/>
          <p14:tracePt t="48867" x="2730500" y="2482850"/>
          <p14:tracePt t="48867" x="2667000" y="2508250"/>
          <p14:tracePt t="48883" x="2616200" y="2520950"/>
          <p14:tracePt t="48900" x="2609850" y="2520950"/>
          <p14:tracePt t="48950" x="2597150" y="2527300"/>
          <p14:tracePt t="48957" x="2571750" y="2533650"/>
          <p14:tracePt t="48965" x="2559050" y="2540000"/>
          <p14:tracePt t="48973" x="2527300" y="2546350"/>
          <p14:tracePt t="48985" x="2495550" y="2559050"/>
          <p14:tracePt t="49001" x="2482850" y="2559050"/>
          <p14:tracePt t="49038" x="2476500" y="2565400"/>
          <p14:tracePt t="49053" x="2470150" y="2565400"/>
          <p14:tracePt t="49054" x="2463800" y="2571750"/>
          <p14:tracePt t="49101" x="2457450" y="2571750"/>
          <p14:tracePt t="49118" x="2451100" y="2571750"/>
          <p14:tracePt t="49119" x="2444750" y="2578100"/>
          <p14:tracePt t="49134" x="2432050" y="2578100"/>
          <p14:tracePt t="49181" x="2419350" y="2584450"/>
          <p14:tracePt t="49189" x="2413000" y="2584450"/>
          <p14:tracePt t="49197" x="2393950" y="2584450"/>
          <p14:tracePt t="49205" x="2374900" y="2590800"/>
          <p14:tracePt t="49218" x="2355850" y="2597150"/>
          <p14:tracePt t="49234" x="2349500" y="2597150"/>
          <p14:tracePt t="49389" x="2343150" y="2597150"/>
          <p14:tracePt t="49397" x="2343150" y="2590800"/>
          <p14:tracePt t="49405" x="2343150" y="2571750"/>
          <p14:tracePt t="49407" x="2343150" y="2552700"/>
          <p14:tracePt t="49417" x="2343150" y="2514600"/>
          <p14:tracePt t="49434" x="2343150" y="2489200"/>
          <p14:tracePt t="49452" x="2336800" y="2470150"/>
          <p14:tracePt t="49468" x="2336800" y="2457450"/>
          <p14:tracePt t="49468" x="2330450" y="2451100"/>
          <p14:tracePt t="49486" x="2330450" y="2438400"/>
          <p14:tracePt t="49501" x="2324100" y="2432050"/>
          <p14:tracePt t="49518" x="2317750" y="2419350"/>
          <p14:tracePt t="49535" x="2317750" y="2413000"/>
          <p14:tracePt t="49552" x="2311400" y="2400300"/>
          <p14:tracePt t="49568" x="2305050" y="2393950"/>
          <p14:tracePt t="49585" x="2298700" y="2387600"/>
          <p14:tracePt t="49600" x="2298700" y="2381250"/>
          <p14:tracePt t="49637" x="2292350" y="2374900"/>
          <p14:tracePt t="49757" x="2286000" y="2374900"/>
          <p14:tracePt t="49765" x="2279650" y="2381250"/>
          <p14:tracePt t="49770" x="2266950" y="2406650"/>
          <p14:tracePt t="49785" x="2254250" y="2438400"/>
          <p14:tracePt t="49801" x="2241550" y="2476500"/>
          <p14:tracePt t="49818" x="2228850" y="2501900"/>
          <p14:tracePt t="49834" x="2228850" y="2533650"/>
          <p14:tracePt t="49851" x="2216150" y="2565400"/>
          <p14:tracePt t="49868" x="2209800" y="2590800"/>
          <p14:tracePt t="49868" x="2209800" y="2603500"/>
          <p14:tracePt t="49885" x="2203450" y="2647950"/>
          <p14:tracePt t="49904" x="2190750" y="2692400"/>
          <p14:tracePt t="49919" x="2184400" y="2743200"/>
          <p14:tracePt t="49937" x="2171700" y="2806700"/>
          <p14:tracePt t="49952" x="2165350" y="2857500"/>
          <p14:tracePt t="49969" x="2159000" y="2921000"/>
          <p14:tracePt t="49985" x="2152650" y="2984500"/>
          <p14:tracePt t="50003" x="2146300" y="3041650"/>
          <p14:tracePt t="50019" x="2146300" y="3073400"/>
          <p14:tracePt t="50035" x="2146300" y="3092450"/>
          <p14:tracePt t="50052" x="2146300" y="3111500"/>
          <p14:tracePt t="50069" x="2146300" y="3117850"/>
          <p14:tracePt t="50084" x="2146300" y="3130550"/>
          <p14:tracePt t="50190" x="2146300" y="3136900"/>
          <p14:tracePt t="50198" x="2152650" y="3136900"/>
          <p14:tracePt t="50210" x="2159000" y="3136900"/>
          <p14:tracePt t="50211" x="2165350" y="3136900"/>
          <p14:tracePt t="50219" x="2184400" y="3067050"/>
          <p14:tracePt t="50236" x="2216150" y="2952750"/>
          <p14:tracePt t="50252" x="2235200" y="2844800"/>
          <p14:tracePt t="50268" x="2254250" y="2743200"/>
          <p14:tracePt t="50284" x="2266950" y="2679700"/>
          <p14:tracePt t="50301" x="2273300" y="2628900"/>
          <p14:tracePt t="50318" x="2279650" y="2571750"/>
          <p14:tracePt t="50334" x="2279650" y="2533650"/>
          <p14:tracePt t="50351" x="2279650" y="2508250"/>
          <p14:tracePt t="50368" x="2279650" y="2489200"/>
          <p14:tracePt t="50384" x="2279650" y="2470150"/>
          <p14:tracePt t="50401" x="2279650" y="2457450"/>
          <p14:tracePt t="50418" x="2279650" y="2444750"/>
          <p14:tracePt t="50436" x="2279650" y="2438400"/>
          <p14:tracePt t="50614" x="2279650" y="2444750"/>
          <p14:tracePt t="50627" x="2279650" y="2470150"/>
          <p14:tracePt t="50629" x="2266950" y="2520950"/>
          <p14:tracePt t="50635" x="2254250" y="2616200"/>
          <p14:tracePt t="50651" x="2241550" y="2711450"/>
          <p14:tracePt t="50668" x="2241550" y="2800350"/>
          <p14:tracePt t="50686" x="2241550" y="2889250"/>
          <p14:tracePt t="50703" x="2241550" y="2927350"/>
          <p14:tracePt t="50719" x="2241550" y="2933700"/>
          <p14:tracePt t="50735" x="2241550" y="2940050"/>
          <p14:tracePt t="50838" x="2241550" y="2946400"/>
          <p14:tracePt t="50871" x="2254250" y="2946400"/>
          <p14:tracePt t="50886" x="2266950" y="2933700"/>
          <p14:tracePt t="50895" x="2273300" y="2908300"/>
          <p14:tracePt t="50902" x="2273300" y="2889250"/>
          <p14:tracePt t="50919" x="2279650" y="2844800"/>
          <p14:tracePt t="50936" x="2286000" y="2730500"/>
          <p14:tracePt t="50952" x="2286000" y="2654300"/>
          <p14:tracePt t="50969" x="2292350" y="2603500"/>
          <p14:tracePt t="50986" x="2292350" y="2584450"/>
          <p14:tracePt t="51003" x="2298700" y="2571750"/>
          <p14:tracePt t="51167" x="2298700" y="2590800"/>
          <p14:tracePt t="51174" x="2298700" y="2616200"/>
          <p14:tracePt t="51186" x="2298700" y="2647950"/>
          <p14:tracePt t="51186" x="2298700" y="2692400"/>
          <p14:tracePt t="51190" x="2298700" y="2736850"/>
          <p14:tracePt t="51202" x="2298700" y="2832100"/>
          <p14:tracePt t="51219" x="2298700" y="2895600"/>
          <p14:tracePt t="51487" x="2298700" y="2901950"/>
          <p14:tracePt t="51488" x="2286000" y="2908300"/>
          <p14:tracePt t="51504" x="2247900" y="2908300"/>
          <p14:tracePt t="51505" x="2171700" y="2908300"/>
          <p14:tracePt t="51519" x="2076450" y="2908300"/>
          <p14:tracePt t="51536" x="2006600" y="2908300"/>
          <p14:tracePt t="51551" x="1943100" y="2908300"/>
          <p14:tracePt t="51568" x="1898650" y="2908300"/>
          <p14:tracePt t="51585" x="1860550" y="2908300"/>
          <p14:tracePt t="51602" x="1835150" y="2908300"/>
          <p14:tracePt t="51620" x="1822450" y="2908300"/>
          <p14:tracePt t="51636" x="1790700" y="2908300"/>
          <p14:tracePt t="51653" x="1771650" y="2908300"/>
          <p14:tracePt t="51669" x="1746250" y="2908300"/>
          <p14:tracePt t="51669" x="1739900" y="2908300"/>
          <p14:tracePt t="51687" x="1714500" y="2908300"/>
          <p14:tracePt t="51702" x="1701800" y="2908300"/>
          <p14:tracePt t="51719" x="1682750" y="2908300"/>
          <p14:tracePt t="51735" x="1670050" y="2908300"/>
          <p14:tracePt t="51753" x="1657350" y="2908300"/>
          <p14:tracePt t="51769" x="1644650" y="2908300"/>
          <p14:tracePt t="51785" x="1625600" y="2901950"/>
          <p14:tracePt t="51801" x="1612900" y="2901950"/>
          <p14:tracePt t="51819" x="1600200" y="2901950"/>
          <p14:tracePt t="51835" x="1574800" y="2895600"/>
          <p14:tracePt t="51852" x="1562100" y="2889250"/>
          <p14:tracePt t="51869" x="1549400" y="2889250"/>
          <p14:tracePt t="51886" x="1530350" y="2882900"/>
          <p14:tracePt t="51902" x="1524000" y="2876550"/>
          <p14:tracePt t="51919" x="1511300" y="2876550"/>
          <p14:tracePt t="51936" x="1504950" y="2876550"/>
          <p14:tracePt t="51998" x="1498600" y="2876550"/>
          <p14:tracePt t="52118" x="1504950" y="2876550"/>
          <p14:tracePt t="52127" x="1517650" y="2876550"/>
          <p14:tracePt t="52128" x="1530350" y="2876550"/>
          <p14:tracePt t="52142" x="1574800" y="2876550"/>
          <p14:tracePt t="52152" x="1619250" y="2876550"/>
          <p14:tracePt t="52169" x="1663700" y="2876550"/>
          <p14:tracePt t="52186" x="1714500" y="2876550"/>
          <p14:tracePt t="52202" x="1778000" y="2876550"/>
          <p14:tracePt t="52219" x="1847850" y="2876550"/>
          <p14:tracePt t="52236" x="1905000" y="2876550"/>
          <p14:tracePt t="52252" x="1943100" y="2876550"/>
          <p14:tracePt t="52269" x="1974850" y="2876550"/>
          <p14:tracePt t="52285" x="2006600" y="2876550"/>
          <p14:tracePt t="52302" x="2019300" y="2876550"/>
          <p14:tracePt t="52319" x="2025650" y="2876550"/>
          <p14:tracePt t="52335" x="2038350" y="2870200"/>
          <p14:tracePt t="52494" x="2025650" y="2870200"/>
          <p14:tracePt t="52518" x="1993900" y="2870200"/>
          <p14:tracePt t="52526" x="1949450" y="2863850"/>
          <p14:tracePt t="52534" x="1860550" y="2857500"/>
          <p14:tracePt t="52545" x="1816100" y="2851150"/>
          <p14:tracePt t="52552" x="1746250" y="2851150"/>
          <p14:tracePt t="52569" x="1676400" y="2851150"/>
          <p14:tracePt t="52586" x="1625600" y="2851150"/>
          <p14:tracePt t="52602" x="1587500" y="2851150"/>
          <p14:tracePt t="52619" x="1562100" y="2851150"/>
          <p14:tracePt t="52635" x="1536700" y="2851150"/>
          <p14:tracePt t="52652" x="1524000" y="2851150"/>
          <p14:tracePt t="52669" x="1504950" y="2851150"/>
          <p14:tracePt t="52686" x="1479550" y="2851150"/>
          <p14:tracePt t="52703" x="1473200" y="2851150"/>
          <p14:tracePt t="52719" x="1466850" y="2851150"/>
          <p14:tracePt t="53199" x="1460500" y="2851150"/>
          <p14:tracePt t="53203" x="1447800" y="2851150"/>
          <p14:tracePt t="53219" x="1435100" y="2851150"/>
          <p14:tracePt t="53220" x="1409700" y="2851150"/>
          <p14:tracePt t="53252" x="1403350" y="2851150"/>
          <p14:tracePt t="53252" x="1377950" y="2851150"/>
          <p14:tracePt t="53268" x="1352550" y="2851150"/>
          <p14:tracePt t="53287" x="1346200" y="2851150"/>
          <p14:tracePt t="53303" x="1333500" y="2851150"/>
          <p14:tracePt t="53454" x="1327150" y="2844800"/>
          <p14:tracePt t="53518" x="1339850" y="2838450"/>
          <p14:tracePt t="53526" x="1346200" y="2838450"/>
          <p14:tracePt t="53533" x="1365250" y="2838450"/>
          <p14:tracePt t="53544" x="1377950" y="2838450"/>
          <p14:tracePt t="53552" x="1403350" y="2838450"/>
          <p14:tracePt t="53569" x="1435100" y="2838450"/>
          <p14:tracePt t="53585" x="1479550" y="2838450"/>
          <p14:tracePt t="53602" x="1524000" y="2838450"/>
          <p14:tracePt t="53619" x="1574800" y="2838450"/>
          <p14:tracePt t="53636" x="1606550" y="2838450"/>
          <p14:tracePt t="53652" x="1638300" y="2838450"/>
          <p14:tracePt t="53669" x="1657350" y="2838450"/>
          <p14:tracePt t="53685" x="1682750" y="2838450"/>
          <p14:tracePt t="53703" x="1695450" y="2838450"/>
          <p14:tracePt t="53719" x="1714500" y="2838450"/>
          <p14:tracePt t="53736" x="1733550" y="2838450"/>
          <p14:tracePt t="53752" x="1752600" y="2838450"/>
          <p14:tracePt t="53769" x="1771650" y="2838450"/>
          <p14:tracePt t="53785" x="1790700" y="2838450"/>
          <p14:tracePt t="53802" x="1803400" y="2838450"/>
          <p14:tracePt t="53819" x="1809750" y="2838450"/>
          <p14:tracePt t="53836" x="1822450" y="2838450"/>
          <p14:tracePt t="53852" x="1835150" y="2832100"/>
          <p14:tracePt t="53869" x="1841500" y="2832100"/>
          <p14:tracePt t="53886" x="1847850" y="2832100"/>
          <p14:tracePt t="53902" x="1854200" y="2832100"/>
          <p14:tracePt t="53919" x="1860550" y="2832100"/>
          <p14:tracePt t="53936" x="1866900" y="2832100"/>
          <p14:tracePt t="58062" x="1873250" y="2832100"/>
          <p14:tracePt t="58070" x="2051050" y="2794000"/>
          <p14:tracePt t="58086" x="2368550" y="2730500"/>
          <p14:tracePt t="58103" x="2533650" y="2667000"/>
          <p14:tracePt t="58104" x="2730500" y="2590800"/>
          <p14:tracePt t="58119" x="2806700" y="2552700"/>
          <p14:tracePt t="58166" x="2819400" y="2546350"/>
          <p14:tracePt t="58178" x="2832100" y="2540000"/>
          <p14:tracePt t="58182" x="2857500" y="2514600"/>
          <p14:tracePt t="58206" x="2876550" y="2501900"/>
          <p14:tracePt t="58207" x="2895600" y="2489200"/>
          <p14:tracePt t="58218" x="2952750" y="2444750"/>
          <p14:tracePt t="58235" x="3003550" y="2406650"/>
          <p14:tracePt t="58252" x="3041650" y="2381250"/>
          <p14:tracePt t="58268" x="3073400" y="2362200"/>
          <p14:tracePt t="58287" x="3086100" y="2349500"/>
          <p14:tracePt t="58302" x="3092450" y="2343150"/>
          <p14:tracePt t="58342" x="3098800" y="2336800"/>
          <p14:tracePt t="58350" x="3117850" y="2324100"/>
          <p14:tracePt t="58368" x="3124200" y="2317750"/>
          <p14:tracePt t="58369" x="3136900" y="2298700"/>
          <p14:tracePt t="58385" x="3155950" y="2279650"/>
          <p14:tracePt t="58402" x="3168650" y="2266950"/>
          <p14:tracePt t="58419" x="3175000" y="2260600"/>
          <p14:tracePt t="58454" x="3181350" y="2260600"/>
          <p14:tracePt t="58455" x="3181350" y="2254250"/>
          <p14:tracePt t="58469" x="3194050" y="2254250"/>
          <p14:tracePt t="58469" x="3200400" y="2247900"/>
          <p14:tracePt t="58486" x="3219450" y="2241550"/>
          <p14:tracePt t="58502" x="3270250" y="2216150"/>
          <p14:tracePt t="58519" x="3314700" y="2203450"/>
          <p14:tracePt t="58535" x="3333750" y="2197100"/>
          <p14:tracePt t="58582" x="3346450" y="2190750"/>
          <p14:tracePt t="58583" x="3359150" y="2190750"/>
          <p14:tracePt t="58602" x="3378200" y="2184400"/>
          <p14:tracePt t="58603" x="3397250" y="2184400"/>
          <p14:tracePt t="58619" x="3422650" y="2184400"/>
          <p14:tracePt t="58635" x="3454400" y="2184400"/>
          <p14:tracePt t="58652" x="3492500" y="2184400"/>
          <p14:tracePt t="58668" x="3575050" y="2184400"/>
          <p14:tracePt t="58686" x="3632200" y="2184400"/>
          <p14:tracePt t="58702" x="3708400" y="2184400"/>
          <p14:tracePt t="58719" x="3759200" y="2184400"/>
          <p14:tracePt t="58735" x="3803650" y="2165350"/>
          <p14:tracePt t="58752" x="3848100" y="2159000"/>
          <p14:tracePt t="58768" x="3873500" y="2159000"/>
          <p14:tracePt t="58786" x="3892550" y="2159000"/>
          <p14:tracePt t="58802" x="3905250" y="2152650"/>
          <p14:tracePt t="58819" x="3911600" y="2152650"/>
          <p14:tracePt t="58835" x="3917950" y="2146300"/>
          <p14:tracePt t="58852" x="3930650" y="2146300"/>
          <p14:tracePt t="58869" x="3943350" y="2146300"/>
          <p14:tracePt t="58887" x="3962400" y="2139950"/>
          <p14:tracePt t="58902" x="3968750" y="2133600"/>
          <p14:tracePt t="58919" x="3981450" y="2133600"/>
          <p14:tracePt t="58935" x="3987800" y="2127250"/>
          <p14:tracePt t="58952" x="4000500" y="2127250"/>
          <p14:tracePt t="58990" x="4000500" y="2120900"/>
          <p14:tracePt t="58998" x="4006850" y="2114550"/>
          <p14:tracePt t="59018" x="4013200" y="2114550"/>
          <p14:tracePt t="59018" x="4019550" y="2108200"/>
          <p14:tracePt t="59034" x="4038600" y="2089150"/>
          <p14:tracePt t="59052" x="4070350" y="2082800"/>
          <p14:tracePt t="59086" x="4076700" y="2076450"/>
          <p14:tracePt t="59086" x="4095750" y="2070100"/>
          <p14:tracePt t="59102" x="4108450" y="2063750"/>
          <p14:tracePt t="59119" x="4121150" y="2057400"/>
          <p14:tracePt t="59135" x="4133850" y="2051050"/>
          <p14:tracePt t="59152" x="4146550" y="2044700"/>
          <p14:tracePt t="59168" x="4165600" y="2044700"/>
          <p14:tracePt t="59185" x="4191000" y="2038350"/>
          <p14:tracePt t="59202" x="4216400" y="2032000"/>
          <p14:tracePt t="59219" x="4254500" y="2025650"/>
          <p14:tracePt t="59235" x="4279900" y="2019300"/>
          <p14:tracePt t="59252" x="4311650" y="2012950"/>
          <p14:tracePt t="59268" x="4343400" y="1993900"/>
          <p14:tracePt t="59286" x="4362450" y="1987550"/>
          <p14:tracePt t="59303" x="4362450" y="1981200"/>
          <p14:tracePt t="59319" x="4368800" y="1981200"/>
          <p14:tracePt t="59335" x="4375150" y="1974850"/>
          <p14:tracePt t="59414" x="4381500" y="1974850"/>
          <p14:tracePt t="59422" x="4381500" y="1968500"/>
          <p14:tracePt t="59430" x="4387850" y="1968500"/>
          <p14:tracePt t="59438" x="4394200" y="1962150"/>
          <p14:tracePt t="59452" x="4400550" y="1962150"/>
          <p14:tracePt t="59468" x="4413250" y="1955800"/>
          <p14:tracePt t="59468" x="4419600" y="1955800"/>
          <p14:tracePt t="59486" x="4425950" y="1949450"/>
          <p14:tracePt t="59502" x="4438650" y="1949450"/>
          <p14:tracePt t="59734" x="4445000" y="1949450"/>
          <p14:tracePt t="59750" x="4457700" y="1949450"/>
          <p14:tracePt t="59765" x="4464050" y="1949450"/>
          <p14:tracePt t="59769" x="4470400" y="1949450"/>
          <p14:tracePt t="59785" x="4476750" y="1949450"/>
          <p14:tracePt t="59806" x="4483100" y="1949450"/>
          <p14:tracePt t="59877" x="4489450" y="1949450"/>
          <p14:tracePt t="59885" x="4495800" y="1949450"/>
          <p14:tracePt t="59918" x="4502150" y="1949450"/>
          <p14:tracePt t="60798" x="4508500" y="1949450"/>
          <p14:tracePt t="60806" x="4527550" y="1962150"/>
          <p14:tracePt t="60818" x="4533900" y="1968500"/>
          <p14:tracePt t="60822" x="4565650" y="1987550"/>
          <p14:tracePt t="60836" x="4584700" y="2012950"/>
          <p14:tracePt t="60853" x="4616450" y="2057400"/>
          <p14:tracePt t="60870" x="4622800" y="2063750"/>
          <p14:tracePt t="60885" x="4660900" y="2108200"/>
          <p14:tracePt t="60902" x="4686300" y="2146300"/>
          <p14:tracePt t="60918" x="4718050" y="2178050"/>
          <p14:tracePt t="60935" x="4730750" y="2203450"/>
          <p14:tracePt t="60952" x="4749800" y="2222500"/>
          <p14:tracePt t="60968" x="4762500" y="2235200"/>
          <p14:tracePt t="60985" x="4768850" y="2247900"/>
          <p14:tracePt t="61002" x="4787900" y="2260600"/>
          <p14:tracePt t="61018" x="4800600" y="2279650"/>
          <p14:tracePt t="61035" x="4826000" y="2286000"/>
          <p14:tracePt t="61051" x="4832350" y="2311400"/>
          <p14:tracePt t="61068" x="4845050" y="2330450"/>
          <p14:tracePt t="61085" x="4889500" y="2381250"/>
          <p14:tracePt t="61103" x="4895850" y="2393950"/>
          <p14:tracePt t="61150" x="4902200" y="2400300"/>
          <p14:tracePt t="61161" x="4908550" y="2413000"/>
          <p14:tracePt t="61161" x="4908550" y="2419350"/>
          <p14:tracePt t="61168" x="4927600" y="2451100"/>
          <p14:tracePt t="61185" x="4946650" y="2476500"/>
          <p14:tracePt t="61202" x="4972050" y="2514600"/>
          <p14:tracePt t="61218" x="4978400" y="2520950"/>
          <p14:tracePt t="61254" x="4997450" y="2533650"/>
          <p14:tracePt t="61255" x="5016500" y="2559050"/>
          <p14:tracePt t="61268" x="5041900" y="2590800"/>
          <p14:tracePt t="61285" x="5092700" y="2667000"/>
          <p14:tracePt t="61302" x="5143500" y="2724150"/>
          <p14:tracePt t="61319" x="5175250" y="2774950"/>
          <p14:tracePt t="61336" x="5219700" y="2819400"/>
          <p14:tracePt t="61352" x="5264150" y="2870200"/>
          <p14:tracePt t="61368" x="5314950" y="2927350"/>
          <p14:tracePt t="61385" x="5346700" y="2971800"/>
          <p14:tracePt t="61422" x="5365750" y="2984500"/>
          <p14:tracePt t="61423" x="5384800" y="2997200"/>
          <p14:tracePt t="61435" x="5441950" y="3048000"/>
          <p14:tracePt t="61452" x="5486400" y="3086100"/>
          <p14:tracePt t="61468" x="5518150" y="3111500"/>
          <p14:tracePt t="61510" x="5518150" y="3117850"/>
          <p14:tracePt t="61517" x="5562600" y="3155950"/>
          <p14:tracePt t="61535" x="5588000" y="3181350"/>
          <p14:tracePt t="61536" x="5645150" y="3232150"/>
          <p14:tracePt t="61552" x="5664200" y="3244850"/>
          <p14:tracePt t="61568" x="5727700" y="3302000"/>
          <p14:tracePt t="61585" x="5791200" y="3359150"/>
          <p14:tracePt t="61602" x="5854700" y="3403600"/>
          <p14:tracePt t="61618" x="5886450" y="3435350"/>
          <p14:tracePt t="61635" x="5918200" y="3454400"/>
          <p14:tracePt t="61652" x="5924550" y="3454400"/>
          <p14:tracePt t="61702" x="5930900" y="3454400"/>
          <p14:tracePt t="61710" x="5930900" y="3460750"/>
          <p14:tracePt t="61718" x="5937250" y="3467100"/>
          <p14:tracePt t="61719" x="5949950" y="3473450"/>
          <p14:tracePt t="61735" x="5969000" y="3492500"/>
          <p14:tracePt t="61752" x="5981700" y="3498850"/>
          <p14:tracePt t="61768" x="5994400" y="3505200"/>
          <p14:tracePt t="61785" x="6000750" y="3511550"/>
          <p14:tracePt t="61802" x="6013450" y="3524250"/>
          <p14:tracePt t="61818" x="6026150" y="3530600"/>
          <p14:tracePt t="61835" x="6038850" y="3543300"/>
          <p14:tracePt t="61852" x="6051550" y="3556000"/>
          <p14:tracePt t="61868" x="6064250" y="3562350"/>
          <p14:tracePt t="61868" x="6070600" y="3562350"/>
          <p14:tracePt t="61886" x="6089650" y="3575050"/>
          <p14:tracePt t="61902" x="6096000" y="3581400"/>
          <p14:tracePt t="61918" x="6108700" y="3587750"/>
          <p14:tracePt t="61935" x="6121400" y="3600450"/>
          <p14:tracePt t="61952" x="6134100" y="3606800"/>
          <p14:tracePt t="61968" x="6140450" y="3613150"/>
          <p14:tracePt t="61985" x="6146800" y="3613150"/>
          <p14:tracePt t="62002" x="6153150" y="3619500"/>
          <p14:tracePt t="62018" x="6165850" y="3625850"/>
          <p14:tracePt t="62035" x="6172200" y="3638550"/>
          <p14:tracePt t="62052" x="6197600" y="3651250"/>
          <p14:tracePt t="62069" x="6210300" y="3663950"/>
          <p14:tracePt t="62084" x="6242050" y="3683000"/>
          <p14:tracePt t="62165" x="6242050" y="3695700"/>
          <p14:tracePt t="62173" x="6248400" y="3695700"/>
          <p14:tracePt t="62325" x="6254750" y="3689350"/>
          <p14:tracePt t="62373" x="6254750" y="3683000"/>
          <p14:tracePt t="62381" x="6248400" y="3657600"/>
          <p14:tracePt t="62390" x="6235700" y="3625850"/>
          <p14:tracePt t="62398" x="6223000" y="3581400"/>
          <p14:tracePt t="62405" x="6203950" y="3517900"/>
          <p14:tracePt t="62418" x="6191250" y="3467100"/>
          <p14:tracePt t="62435" x="6178550" y="3403600"/>
          <p14:tracePt t="62452" x="6165850" y="3346450"/>
          <p14:tracePt t="62468" x="6153150" y="3276600"/>
          <p14:tracePt t="62486" x="6146800" y="3251200"/>
          <p14:tracePt t="62502" x="6140450" y="3213100"/>
          <p14:tracePt t="62518" x="6134100" y="3187700"/>
          <p14:tracePt t="62535" x="6127750" y="3155950"/>
          <p14:tracePt t="62552" x="6127750" y="3143250"/>
          <p14:tracePt t="62568" x="6127750" y="3130550"/>
          <p14:tracePt t="62585" x="6127750" y="3117850"/>
          <p14:tracePt t="62602" x="6127750" y="3098800"/>
          <p14:tracePt t="62619" x="6127750" y="3060700"/>
          <p14:tracePt t="62635" x="6127750" y="3022600"/>
          <p14:tracePt t="62652" x="6127750" y="2990850"/>
          <p14:tracePt t="62668" x="6127750" y="2940050"/>
          <p14:tracePt t="62686" x="6127750" y="2927350"/>
          <p14:tracePt t="62702" x="6127750" y="2914650"/>
          <p14:tracePt t="62870" x="6127750" y="2927350"/>
          <p14:tracePt t="62871" x="6127750" y="2959100"/>
          <p14:tracePt t="62886" x="6127750" y="2984500"/>
          <p14:tracePt t="62887" x="6127750" y="3067050"/>
          <p14:tracePt t="62902" x="6127750" y="3117850"/>
          <p14:tracePt t="62918" x="6134100" y="3149600"/>
          <p14:tracePt t="62935" x="6140450" y="3194050"/>
          <p14:tracePt t="62952" x="6146800" y="3244850"/>
          <p14:tracePt t="62968" x="6146800" y="3263900"/>
          <p14:tracePt t="62985" x="6153150" y="3282950"/>
          <p14:tracePt t="63002" x="6153150" y="3295650"/>
          <p14:tracePt t="63018" x="6159500" y="3314700"/>
          <p14:tracePt t="63035" x="6165850" y="3333750"/>
          <p14:tracePt t="63052" x="6165850" y="3340100"/>
          <p14:tracePt t="63068" x="6172200" y="3346450"/>
          <p14:tracePt t="63149" x="6178550" y="3346450"/>
          <p14:tracePt t="63166" x="6178550" y="3352800"/>
          <p14:tracePt t="63182" x="6184900" y="3352800"/>
          <p14:tracePt t="63189" x="6191250" y="3352800"/>
          <p14:tracePt t="63222" x="6197600" y="3352800"/>
          <p14:tracePt t="63234" x="6203950" y="3340100"/>
          <p14:tracePt t="63251" x="6210300" y="3289300"/>
          <p14:tracePt t="63252" x="6210300" y="3194050"/>
          <p14:tracePt t="63268" x="6210300" y="3086100"/>
          <p14:tracePt t="63285" x="6216650" y="3003550"/>
          <p14:tracePt t="63302" x="6216650" y="2978150"/>
          <p14:tracePt t="63318" x="6216650" y="2965450"/>
          <p14:tracePt t="63335" x="6216650" y="2959100"/>
          <p14:tracePt t="63462" x="6210300" y="2959100"/>
          <p14:tracePt t="63470" x="6203950" y="2978150"/>
          <p14:tracePt t="63470" x="6191250" y="3060700"/>
          <p14:tracePt t="63486" x="6184900" y="3143250"/>
          <p14:tracePt t="63502" x="6184900" y="3213100"/>
          <p14:tracePt t="63518" x="6178550" y="3276600"/>
          <p14:tracePt t="63535" x="6178550" y="3314700"/>
          <p14:tracePt t="63552" x="6178550" y="3340100"/>
          <p14:tracePt t="63568" x="6178550" y="3352800"/>
          <p14:tracePt t="63585" x="6178550" y="3359150"/>
          <p14:tracePt t="63622" x="6178550" y="3365500"/>
          <p14:tracePt t="63638" x="6178550" y="3371850"/>
          <p14:tracePt t="63701" x="6178550" y="3378200"/>
          <p14:tracePt t="63854" x="6172200" y="3384550"/>
          <p14:tracePt t="63854" x="6165850" y="3384550"/>
          <p14:tracePt t="63869" x="6153150" y="3378200"/>
          <p14:tracePt t="63877" x="6127750" y="3371850"/>
          <p14:tracePt t="63885" x="6032500" y="3314700"/>
          <p14:tracePt t="63902" x="5969000" y="3282950"/>
          <p14:tracePt t="63902" x="5854700" y="3194050"/>
          <p14:tracePt t="63918" x="5835650" y="3187700"/>
          <p14:tracePt t="63935" x="5753100" y="3124200"/>
          <p14:tracePt t="63951" x="5689600" y="3079750"/>
          <p14:tracePt t="63968" x="5670550" y="3060700"/>
          <p14:tracePt t="63985" x="5664200" y="3060700"/>
          <p14:tracePt t="64119" x="5657850" y="3060700"/>
          <p14:tracePt t="64261" x="5657850" y="3054350"/>
          <p14:tracePt t="64270" x="5651500" y="3054350"/>
          <p14:tracePt t="64277" x="5638800" y="3054350"/>
          <p14:tracePt t="64285" x="5619750" y="3054350"/>
          <p14:tracePt t="64294" x="5607050" y="3048000"/>
          <p14:tracePt t="64301" x="5594350" y="3041650"/>
          <p14:tracePt t="64318" x="5588000" y="3035300"/>
          <p14:tracePt t="64335" x="5581650" y="3028950"/>
          <p14:tracePt t="64381" x="5575300" y="3016250"/>
          <p14:tracePt t="64398" x="5575300" y="3009900"/>
          <p14:tracePt t="64405" x="5575300" y="3003550"/>
          <p14:tracePt t="64418" x="5575300" y="2997200"/>
          <p14:tracePt t="64422" x="5568950" y="2990850"/>
          <p14:tracePt t="64435" x="5568950" y="2978150"/>
          <p14:tracePt t="64451" x="5568950" y="2965450"/>
          <p14:tracePt t="64484" x="5562600" y="2965450"/>
          <p14:tracePt t="64509" x="5562600" y="2959100"/>
          <p14:tracePt t="64517" x="5562600" y="2952750"/>
          <p14:tracePt t="67774" x="5562600" y="2959100"/>
          <p14:tracePt t="67783" x="5568950" y="2965450"/>
          <p14:tracePt t="67789" x="5575300" y="2978150"/>
          <p14:tracePt t="67821" x="5581650" y="2984500"/>
          <p14:tracePt t="67823" x="5588000" y="2984500"/>
          <p14:tracePt t="67836" x="5594350" y="2997200"/>
          <p14:tracePt t="67853" x="5594350" y="3009900"/>
          <p14:tracePt t="67870" x="5607050" y="3022600"/>
          <p14:tracePt t="67887" x="5613400" y="3028950"/>
          <p14:tracePt t="67903" x="5619750" y="3035300"/>
          <p14:tracePt t="67919" x="5626100" y="3048000"/>
          <p14:tracePt t="67936" x="5632450" y="3054350"/>
          <p14:tracePt t="67952" x="5638800" y="3060700"/>
          <p14:tracePt t="67969" x="5645150" y="3067050"/>
          <p14:tracePt t="67986" x="5657850" y="3073400"/>
          <p14:tracePt t="68003" x="5664200" y="3079750"/>
          <p14:tracePt t="68019" x="5676900" y="3098800"/>
          <p14:tracePt t="68036" x="5689600" y="3111500"/>
          <p14:tracePt t="68052" x="5708650" y="3130550"/>
          <p14:tracePt t="68069" x="5721350" y="3143250"/>
          <p14:tracePt t="68086" x="5734050" y="3162300"/>
          <p14:tracePt t="68103" x="5746750" y="3175000"/>
          <p14:tracePt t="68158" x="5753100" y="3187700"/>
          <p14:tracePt t="68166" x="5759450" y="3187700"/>
          <p14:tracePt t="68177" x="5765800" y="3200400"/>
          <p14:tracePt t="68190" x="5772150" y="3213100"/>
          <p14:tracePt t="68198" x="5784850" y="3225800"/>
          <p14:tracePt t="68214" x="5791200" y="3238500"/>
          <p14:tracePt t="68219" x="5803900" y="3251200"/>
          <p14:tracePt t="68235" x="5816600" y="3263900"/>
          <p14:tracePt t="68252" x="5822950" y="3270250"/>
          <p14:tracePt t="68268" x="5829300" y="3282950"/>
          <p14:tracePt t="68268" x="5835650" y="3289300"/>
          <p14:tracePt t="68287" x="5848350" y="3308350"/>
          <p14:tracePt t="68302" x="5861050" y="3321050"/>
          <p14:tracePt t="68319" x="5873750" y="3333750"/>
          <p14:tracePt t="68336" x="5886450" y="3346450"/>
          <p14:tracePt t="68353" x="5899150" y="3359150"/>
          <p14:tracePt t="68369" x="5911850" y="3365500"/>
          <p14:tracePt t="68406" x="5918200" y="3365500"/>
          <p14:tracePt t="68407" x="5918200" y="3371850"/>
          <p14:tracePt t="68420" x="5930900" y="3378200"/>
          <p14:tracePt t="68435" x="5937250" y="3384550"/>
          <p14:tracePt t="68452" x="5949950" y="3397250"/>
          <p14:tracePt t="68469" x="5956300" y="3403600"/>
          <p14:tracePt t="68487" x="5962650" y="3409950"/>
          <p14:tracePt t="68502" x="5969000" y="3409950"/>
          <p14:tracePt t="68541" x="5975350" y="3416300"/>
          <p14:tracePt t="68552" x="5975350" y="3422650"/>
          <p14:tracePt t="68582" x="5981700" y="3422650"/>
          <p14:tracePt t="68606" x="5981700" y="3429000"/>
          <p14:tracePt t="68726" x="5994400" y="3429000"/>
          <p14:tracePt t="68750" x="6000750" y="3435350"/>
          <p14:tracePt t="68766" x="6007100" y="3441700"/>
          <p14:tracePt t="68790" x="6013450" y="3448050"/>
          <p14:tracePt t="68823" x="6019800" y="3454400"/>
          <p14:tracePt t="68844" x="6026150" y="3460750"/>
          <p14:tracePt t="68886" x="6032500" y="3460750"/>
          <p14:tracePt t="68918" x="6032500" y="3467100"/>
          <p14:tracePt t="68950" x="6038850" y="3467100"/>
          <p14:tracePt t="69014" x="6045200" y="3467100"/>
          <p14:tracePt t="69046" x="6051550" y="3467100"/>
          <p14:tracePt t="69070" x="6051550" y="3473450"/>
          <p14:tracePt t="69134" x="6057900" y="3473450"/>
          <p14:tracePt t="69654" x="6064250" y="3479800"/>
          <p14:tracePt t="69654" x="6070600" y="3479800"/>
          <p14:tracePt t="69702" x="6076950" y="3486150"/>
          <p14:tracePt t="69726" x="6089650" y="3486150"/>
          <p14:tracePt t="69750" x="6096000" y="3492500"/>
          <p14:tracePt t="69782" x="6102350" y="3492500"/>
          <p14:tracePt t="69814" x="6108700" y="3492500"/>
          <p14:tracePt t="69878" x="6115050" y="3492500"/>
          <p14:tracePt t="73327" x="6115050" y="3498850"/>
          <p14:tracePt t="73327" x="6115050" y="3505200"/>
          <p14:tracePt t="73345" x="6108700" y="3517900"/>
          <p14:tracePt t="73346" x="6102350" y="3536950"/>
          <p14:tracePt t="73353" x="6102350" y="3587750"/>
          <p14:tracePt t="73371" x="6102350" y="3702050"/>
          <p14:tracePt t="73388" x="6102350" y="3721100"/>
          <p14:tracePt t="73405" x="6102350" y="3810000"/>
          <p14:tracePt t="73421" x="6102350" y="3981450"/>
          <p14:tracePt t="73437" x="6102350" y="4064000"/>
          <p14:tracePt t="73453" x="6089650" y="4121150"/>
          <p14:tracePt t="73470" x="6076950" y="4235450"/>
          <p14:tracePt t="73486" x="6070600" y="4343400"/>
          <p14:tracePt t="73504" x="6070600" y="4375150"/>
          <p14:tracePt t="73520" x="6070600" y="4406900"/>
          <p14:tracePt t="73537" x="6076950" y="4432300"/>
          <p14:tracePt t="73553" x="6083300" y="4464050"/>
          <p14:tracePt t="73570" x="6089650" y="4489450"/>
          <p14:tracePt t="73586" x="6102350" y="4527550"/>
          <p14:tracePt t="73603" x="6115050" y="4552950"/>
          <p14:tracePt t="73619" x="6127750" y="4584700"/>
          <p14:tracePt t="73636" x="6134100" y="4603750"/>
          <p14:tracePt t="73653" x="6146800" y="4641850"/>
          <p14:tracePt t="73670" x="6146800" y="4692650"/>
          <p14:tracePt t="73687" x="6146800" y="4737100"/>
          <p14:tracePt t="73703" x="6146800" y="4794250"/>
          <p14:tracePt t="73720" x="6153150" y="4857750"/>
          <p14:tracePt t="73752" x="6153150" y="4895850"/>
          <p14:tracePt t="73752" x="6159500" y="4927600"/>
          <p14:tracePt t="73769" x="6165850" y="4946650"/>
          <p14:tracePt t="73786" x="6165850" y="4959350"/>
          <p14:tracePt t="73802" x="6172200" y="4965700"/>
          <p14:tracePt t="73819" x="6172200" y="4972050"/>
          <p14:tracePt t="73870" x="6172200" y="4978400"/>
          <p14:tracePt t="74046" x="6172200" y="4959350"/>
          <p14:tracePt t="74062" x="6172200" y="4902200"/>
          <p14:tracePt t="74071" x="6165850" y="4876800"/>
          <p14:tracePt t="74072" x="6159500" y="4857750"/>
          <p14:tracePt t="74086" x="6153150" y="4826000"/>
          <p14:tracePt t="74103" x="6153150" y="4819650"/>
          <p14:tracePt t="74159" x="6146800" y="4819650"/>
          <p14:tracePt t="74223" x="6140450" y="4819650"/>
          <p14:tracePt t="74351" x="6127750" y="4819650"/>
          <p14:tracePt t="74422" x="6121400" y="4819650"/>
          <p14:tracePt t="74439" x="6121400" y="4826000"/>
          <p14:tracePt t="74447" x="6115050" y="4826000"/>
          <p14:tracePt t="74463" x="6115050" y="4832350"/>
          <p14:tracePt t="74471" x="6115050" y="4838700"/>
          <p14:tracePt t="74472" x="6115050" y="4845050"/>
          <p14:tracePt t="74486" x="6108700" y="4876800"/>
          <p14:tracePt t="74504" x="6108700" y="4908550"/>
          <p14:tracePt t="74519" x="6102350" y="4965700"/>
          <p14:tracePt t="74536" x="6102350" y="5035550"/>
          <p14:tracePt t="74553" x="6102350" y="5111750"/>
          <p14:tracePt t="74569" x="6102350" y="5187950"/>
          <p14:tracePt t="74586" x="6102350" y="5270500"/>
          <p14:tracePt t="74603" x="6102350" y="5346700"/>
          <p14:tracePt t="74619" x="6102350" y="5391150"/>
          <p14:tracePt t="74636" x="6102350" y="5416550"/>
          <p14:tracePt t="74653" x="6108700" y="5429250"/>
          <p14:tracePt t="74669" x="6115050" y="5441950"/>
          <p14:tracePt t="74686" x="6121400" y="5454650"/>
          <p14:tracePt t="74703" x="6127750" y="5461000"/>
          <p14:tracePt t="74719" x="6127750" y="5480050"/>
          <p14:tracePt t="74759" x="6134100" y="5486400"/>
          <p14:tracePt t="74775" x="6134100" y="5492750"/>
          <p14:tracePt t="74783" x="6134100" y="5499100"/>
          <p14:tracePt t="74786" x="6134100" y="5505450"/>
          <p14:tracePt t="74803" x="6140450" y="5524500"/>
          <p14:tracePt t="74820" x="6146800" y="5537200"/>
          <p14:tracePt t="74836" x="6146800" y="5549900"/>
          <p14:tracePt t="74853" x="6153150" y="5556250"/>
          <p14:tracePt t="74869" x="6153150" y="5562600"/>
          <p14:tracePt t="74869" x="6159500" y="5568950"/>
          <p14:tracePt t="74911" x="6159500" y="5575300"/>
          <p14:tracePt t="74942" x="6165850" y="5575300"/>
          <p14:tracePt t="74951" x="6178550" y="5575300"/>
          <p14:tracePt t="74969" x="6197600" y="5581650"/>
          <p14:tracePt t="74970" x="6267450" y="5588000"/>
          <p14:tracePt t="74986" x="6381750" y="5588000"/>
          <p14:tracePt t="75002" x="6527800" y="5588000"/>
          <p14:tracePt t="75020" x="6667500" y="5588000"/>
          <p14:tracePt t="75036" x="6769100" y="5588000"/>
          <p14:tracePt t="75053" x="6832600" y="5588000"/>
          <p14:tracePt t="75069" x="6851650" y="5588000"/>
          <p14:tracePt t="75069" x="6870700" y="5588000"/>
          <p14:tracePt t="75087" x="6877050" y="5588000"/>
          <p14:tracePt t="75103" x="6889750" y="5588000"/>
          <p14:tracePt t="75120" x="6896100" y="5588000"/>
          <p14:tracePt t="75136" x="6902450" y="5588000"/>
          <p14:tracePt t="75351" x="6889750" y="5581650"/>
          <p14:tracePt t="75352" x="6870700" y="5581650"/>
          <p14:tracePt t="75370" x="6826250" y="5581650"/>
          <p14:tracePt t="75371" x="6673850" y="5562600"/>
          <p14:tracePt t="75386" x="6305550" y="5556250"/>
          <p14:tracePt t="75403" x="5708650" y="5556250"/>
          <p14:tracePt t="75420" x="5022850" y="5556250"/>
          <p14:tracePt t="75436" x="4318000" y="5556250"/>
          <p14:tracePt t="75453" x="3962400" y="5556250"/>
          <p14:tracePt t="75470" x="3263900" y="5613400"/>
          <p14:tracePt t="75488" x="2927350" y="5664200"/>
          <p14:tracePt t="75503" x="2698750" y="5683250"/>
          <p14:tracePt t="75521" x="2571750" y="5708650"/>
          <p14:tracePt t="75536" x="2476500" y="5708650"/>
          <p14:tracePt t="75553" x="2413000" y="5708650"/>
          <p14:tracePt t="75569" x="2368550" y="5708650"/>
          <p14:tracePt t="75587" x="2343150" y="5708650"/>
          <p14:tracePt t="75603" x="2305050" y="5695950"/>
          <p14:tracePt t="75620" x="2286000" y="5683250"/>
          <p14:tracePt t="75636" x="2266950" y="5670550"/>
          <p14:tracePt t="75653" x="2254250" y="5664200"/>
          <p14:tracePt t="75767" x="2254250" y="5657850"/>
          <p14:tracePt t="75775" x="2260600" y="5657850"/>
          <p14:tracePt t="75779" x="2273300" y="5657850"/>
          <p14:tracePt t="75786" x="2286000" y="5651500"/>
          <p14:tracePt t="75803" x="2292350" y="5645150"/>
          <p14:tracePt t="75820" x="2292350" y="5638800"/>
          <p14:tracePt t="75836" x="2286000" y="5626100"/>
          <p14:tracePt t="75853" x="2260600" y="5607050"/>
          <p14:tracePt t="75869" x="2171700" y="5575300"/>
          <p14:tracePt t="75887" x="2089150" y="5549900"/>
          <p14:tracePt t="75903" x="1993900" y="5524500"/>
          <p14:tracePt t="75920" x="1911350" y="5505450"/>
          <p14:tracePt t="75936" x="1860550" y="5486400"/>
          <p14:tracePt t="75953" x="1828800" y="5480050"/>
          <p14:tracePt t="75969" x="1816100" y="5480050"/>
          <p14:tracePt t="75987" x="1809750" y="5480050"/>
          <p14:tracePt t="76030" x="1803400" y="5480050"/>
          <p14:tracePt t="76070" x="1797050" y="5480050"/>
          <p14:tracePt t="76191" x="1803400" y="5473700"/>
          <p14:tracePt t="76215" x="1816100" y="5473700"/>
          <p14:tracePt t="76223" x="1822450" y="5473700"/>
          <p14:tracePt t="76224" x="1828800" y="5473700"/>
          <p14:tracePt t="76224" x="1841500" y="5473700"/>
          <p14:tracePt t="76239" x="1860550" y="5473700"/>
          <p14:tracePt t="76253" x="1905000" y="5473700"/>
          <p14:tracePt t="76269" x="2000250" y="5473700"/>
          <p14:tracePt t="76287" x="2076450" y="5473700"/>
          <p14:tracePt t="76303" x="2139950" y="5473700"/>
          <p14:tracePt t="76320" x="2203450" y="5473700"/>
          <p14:tracePt t="76336" x="2247900" y="5473700"/>
          <p14:tracePt t="76353" x="2279650" y="5473700"/>
          <p14:tracePt t="76369" x="2292350" y="5473700"/>
          <p14:tracePt t="76386" x="2305050" y="5473700"/>
          <p14:tracePt t="76403" x="2311400" y="5473700"/>
          <p14:tracePt t="76420" x="2317750" y="5467350"/>
          <p14:tracePt t="76437" x="2324100" y="5467350"/>
          <p14:tracePt t="76453" x="2336800" y="5467350"/>
          <p14:tracePt t="76470" x="2336800" y="5461000"/>
          <p14:tracePt t="76486" x="2355850" y="5454650"/>
          <p14:tracePt t="76503" x="2362200" y="5448300"/>
          <p14:tracePt t="76520" x="2374900" y="5435600"/>
          <p14:tracePt t="76537" x="2381250" y="5422900"/>
          <p14:tracePt t="76553" x="2381250" y="5410200"/>
          <p14:tracePt t="76570" x="2387600" y="5403850"/>
          <p14:tracePt t="76586" x="2393950" y="5391150"/>
          <p14:tracePt t="76603" x="2393950" y="5372100"/>
          <p14:tracePt t="76619" x="2400300" y="5346700"/>
          <p14:tracePt t="76636" x="2400300" y="5327650"/>
          <p14:tracePt t="76653" x="2406650" y="5295900"/>
          <p14:tracePt t="76670" x="2413000" y="5257800"/>
          <p14:tracePt t="76686" x="2432050" y="5213350"/>
          <p14:tracePt t="76703" x="2438400" y="5200650"/>
          <p14:tracePt t="76720" x="2444750" y="5187950"/>
          <p14:tracePt t="76736" x="2444750" y="5175250"/>
          <p14:tracePt t="76753" x="2451100" y="5149850"/>
          <p14:tracePt t="76770" x="2463800" y="5118100"/>
          <p14:tracePt t="76786" x="2463800" y="5086350"/>
          <p14:tracePt t="76803" x="2470150" y="5035550"/>
          <p14:tracePt t="76819" x="2470150" y="4991100"/>
          <p14:tracePt t="76836" x="2470150" y="4933950"/>
          <p14:tracePt t="76853" x="2470150" y="4895850"/>
          <p14:tracePt t="76869" x="2470150" y="4857750"/>
          <p14:tracePt t="76886" x="2476500" y="4813300"/>
          <p14:tracePt t="76903" x="2482850" y="4806950"/>
          <p14:tracePt t="76919" x="2482850" y="4800600"/>
          <p14:tracePt t="76937" x="2482850" y="4794250"/>
          <p14:tracePt t="78838" x="2476500" y="4800600"/>
          <p14:tracePt t="78847" x="2476500" y="4813300"/>
          <p14:tracePt t="78854" x="2463800" y="4838700"/>
          <p14:tracePt t="78855" x="2451100" y="4876800"/>
          <p14:tracePt t="78872" x="2438400" y="4927600"/>
          <p14:tracePt t="78887" x="2432050" y="4946650"/>
          <p14:tracePt t="78904" x="2425700" y="4965700"/>
          <p14:tracePt t="79038" x="2425700" y="4984750"/>
          <p14:tracePt t="79047" x="2425700" y="4997450"/>
          <p14:tracePt t="79054" x="2425700" y="5016500"/>
          <p14:tracePt t="79055" x="2432050" y="5041900"/>
          <p14:tracePt t="79069" x="2451100" y="5149850"/>
          <p14:tracePt t="79088" x="2451100" y="5219700"/>
          <p14:tracePt t="79103" x="2451100" y="5283200"/>
          <p14:tracePt t="79120" x="2451100" y="5321300"/>
          <p14:tracePt t="79136" x="2451100" y="5365750"/>
          <p14:tracePt t="79153" x="2451100" y="5410200"/>
          <p14:tracePt t="79170" x="2451100" y="5448300"/>
          <p14:tracePt t="79186" x="2451100" y="5486400"/>
          <p14:tracePt t="79203" x="2451100" y="5511800"/>
          <p14:tracePt t="79219" x="2451100" y="5537200"/>
          <p14:tracePt t="79236" x="2451100" y="5556250"/>
          <p14:tracePt t="79253" x="2451100" y="5575300"/>
          <p14:tracePt t="79269" x="2457450" y="5600700"/>
          <p14:tracePt t="79287" x="2457450" y="5613400"/>
          <p14:tracePt t="79303" x="2457450" y="5619750"/>
          <p14:tracePt t="79319" x="2457450" y="5626100"/>
          <p14:tracePt t="79527" x="2463800" y="5626100"/>
          <p14:tracePt t="79566" x="2470150" y="5626100"/>
          <p14:tracePt t="79583" x="2476500" y="5626100"/>
          <p14:tracePt t="79590" x="2489200" y="5626100"/>
          <p14:tracePt t="79598" x="2501900" y="5626100"/>
          <p14:tracePt t="79603" x="2540000" y="5626100"/>
          <p14:tracePt t="79619" x="2590800" y="5626100"/>
          <p14:tracePt t="79636" x="2641600" y="5619750"/>
          <p14:tracePt t="79652" x="2679700" y="5607050"/>
          <p14:tracePt t="79670" x="2736850" y="5607050"/>
          <p14:tracePt t="79687" x="2755900" y="5607050"/>
          <p14:tracePt t="79703" x="2781300" y="5607050"/>
          <p14:tracePt t="79719" x="2806700" y="5607050"/>
          <p14:tracePt t="79736" x="2832100" y="5607050"/>
          <p14:tracePt t="79753" x="2870200" y="5607050"/>
          <p14:tracePt t="79769" x="2901950" y="5607050"/>
          <p14:tracePt t="79786" x="2927350" y="5607050"/>
          <p14:tracePt t="79803" x="2952750" y="5600700"/>
          <p14:tracePt t="79819" x="2965450" y="5600700"/>
          <p14:tracePt t="79836" x="2971800" y="5600700"/>
          <p14:tracePt t="79853" x="2984500" y="5594350"/>
          <p14:tracePt t="79869" x="2997200" y="5588000"/>
          <p14:tracePt t="79911" x="3003550" y="5588000"/>
          <p14:tracePt t="79928" x="3009900" y="5588000"/>
          <p14:tracePt t="79959" x="3016250" y="5588000"/>
          <p14:tracePt t="79965" x="3016250" y="5581650"/>
          <p14:tracePt t="79990" x="3022600" y="5581650"/>
          <p14:tracePt t="80062" x="3028950" y="5575300"/>
          <p14:tracePt t="80070" x="3028950" y="5568950"/>
          <p14:tracePt t="80071" x="3028950" y="5556250"/>
          <p14:tracePt t="80087" x="3028950" y="5530850"/>
          <p14:tracePt t="80104" x="3028950" y="5499100"/>
          <p14:tracePt t="80119" x="3028950" y="5454650"/>
          <p14:tracePt t="80136" x="3028950" y="5410200"/>
          <p14:tracePt t="80152" x="3022600" y="5365750"/>
          <p14:tracePt t="80170" x="3022600" y="5321300"/>
          <p14:tracePt t="80186" x="3022600" y="5276850"/>
          <p14:tracePt t="80203" x="3022600" y="5232400"/>
          <p14:tracePt t="80219" x="3022600" y="5187950"/>
          <p14:tracePt t="80236" x="3022600" y="5143500"/>
          <p14:tracePt t="80253" x="3022600" y="5124450"/>
          <p14:tracePt t="80269" x="3022600" y="5099050"/>
          <p14:tracePt t="80286" x="3022600" y="5060950"/>
          <p14:tracePt t="80303" x="3022600" y="5029200"/>
          <p14:tracePt t="80319" x="3022600" y="5003800"/>
          <p14:tracePt t="80336" x="3022600" y="4984750"/>
          <p14:tracePt t="80352" x="3022600" y="4965700"/>
          <p14:tracePt t="80369" x="3022600" y="4959350"/>
          <p14:tracePt t="80386" x="3022600" y="4953000"/>
          <p14:tracePt t="80403" x="3022600" y="4940300"/>
          <p14:tracePt t="80438" x="3016250" y="4927600"/>
          <p14:tracePt t="80462" x="3016250" y="4921250"/>
          <p14:tracePt t="80478" x="3016250" y="4914900"/>
          <p14:tracePt t="80478" x="3016250" y="4908550"/>
          <p14:tracePt t="80503" x="3016250" y="4902200"/>
          <p14:tracePt t="80526" x="3016250" y="4895850"/>
          <p14:tracePt t="80534" x="3016250" y="4889500"/>
          <p14:tracePt t="80535" x="3016250" y="4883150"/>
          <p14:tracePt t="80562" x="3016250" y="4876800"/>
          <p14:tracePt t="80575" x="3016250" y="4864100"/>
          <p14:tracePt t="80606" x="3016250" y="4857750"/>
          <p14:tracePt t="80878" x="3022600" y="4857750"/>
          <p14:tracePt t="80886" x="3028950" y="4857750"/>
          <p14:tracePt t="80890" x="3035300" y="4857750"/>
          <p14:tracePt t="80904" x="3054350" y="4857750"/>
          <p14:tracePt t="80919" x="3073400" y="4857750"/>
          <p14:tracePt t="80936" x="3105150" y="4857750"/>
          <p14:tracePt t="80952" x="3130550" y="4857750"/>
          <p14:tracePt t="80969" x="3155950" y="4857750"/>
          <p14:tracePt t="80986" x="3175000" y="4857750"/>
          <p14:tracePt t="81003" x="3194050" y="4857750"/>
          <p14:tracePt t="81019" x="3206750" y="4857750"/>
          <p14:tracePt t="81036" x="3232150" y="4857750"/>
          <p14:tracePt t="81052" x="3257550" y="4857750"/>
          <p14:tracePt t="81070" x="3289300" y="4857750"/>
          <p14:tracePt t="81086" x="3321050" y="4857750"/>
          <p14:tracePt t="81104" x="3352800" y="4857750"/>
          <p14:tracePt t="81119" x="3378200" y="4857750"/>
          <p14:tracePt t="81136" x="3397250" y="4857750"/>
          <p14:tracePt t="81153" x="3416300" y="4857750"/>
          <p14:tracePt t="81169" x="3448050" y="4857750"/>
          <p14:tracePt t="81186" x="3473450" y="4857750"/>
          <p14:tracePt t="81202" x="3505200" y="4857750"/>
          <p14:tracePt t="81219" x="3530600" y="4857750"/>
          <p14:tracePt t="81236" x="3549650" y="4857750"/>
          <p14:tracePt t="81253" x="3575050" y="4857750"/>
          <p14:tracePt t="81269" x="3581400" y="4857750"/>
          <p14:tracePt t="81269" x="3594100" y="4857750"/>
          <p14:tracePt t="81302" x="3606800" y="4857750"/>
          <p14:tracePt t="81303" x="3638550" y="4857750"/>
          <p14:tracePt t="81320" x="3670300" y="4857750"/>
          <p14:tracePt t="81336" x="3702050" y="4857750"/>
          <p14:tracePt t="81353" x="3740150" y="4857750"/>
          <p14:tracePt t="81369" x="3771900" y="4857750"/>
          <p14:tracePt t="81386" x="3797300" y="4857750"/>
          <p14:tracePt t="81403" x="3829050" y="4857750"/>
          <p14:tracePt t="81420" x="3867150" y="4857750"/>
          <p14:tracePt t="81436" x="3905250" y="4857750"/>
          <p14:tracePt t="81453" x="3937000" y="4857750"/>
          <p14:tracePt t="81469" x="3994150" y="4857750"/>
          <p14:tracePt t="81487" x="4038600" y="4857750"/>
          <p14:tracePt t="81502" x="4076700" y="4857750"/>
          <p14:tracePt t="81520" x="4114800" y="4857750"/>
          <p14:tracePt t="81536" x="4146550" y="4857750"/>
          <p14:tracePt t="81553" x="4165600" y="4857750"/>
          <p14:tracePt t="81569" x="4191000" y="4857750"/>
          <p14:tracePt t="81586" x="4222750" y="4857750"/>
          <p14:tracePt t="81602" x="4248150" y="4857750"/>
          <p14:tracePt t="81619" x="4273550" y="4857750"/>
          <p14:tracePt t="81635" x="4305300" y="4857750"/>
          <p14:tracePt t="81652" x="4343400" y="4857750"/>
          <p14:tracePt t="81669" x="4387850" y="4857750"/>
          <p14:tracePt t="81687" x="4419600" y="4857750"/>
          <p14:tracePt t="81703" x="4451350" y="4857750"/>
          <p14:tracePt t="81720" x="4489450" y="4857750"/>
          <p14:tracePt t="81736" x="4527550" y="4857750"/>
          <p14:tracePt t="81753" x="4552950" y="4857750"/>
          <p14:tracePt t="81769" x="4584700" y="4857750"/>
          <p14:tracePt t="81786" x="4616450" y="4857750"/>
          <p14:tracePt t="81803" x="4660900" y="4857750"/>
          <p14:tracePt t="81820" x="4699000" y="4857750"/>
          <p14:tracePt t="81836" x="4737100" y="4857750"/>
          <p14:tracePt t="81853" x="4775200" y="4857750"/>
          <p14:tracePt t="81869" x="4845050" y="4857750"/>
          <p14:tracePt t="81887" x="4883150" y="4857750"/>
          <p14:tracePt t="81902" x="4914900" y="4857750"/>
          <p14:tracePt t="81920" x="4953000" y="4857750"/>
          <p14:tracePt t="81936" x="4984750" y="4857750"/>
          <p14:tracePt t="81953" x="5016500" y="4857750"/>
          <p14:tracePt t="81969" x="5035550" y="4857750"/>
          <p14:tracePt t="81985" x="5060950" y="4857750"/>
          <p14:tracePt t="82003" x="5073650" y="4857750"/>
          <p14:tracePt t="82019" x="5092700" y="4857750"/>
          <p14:tracePt t="82036" x="5099050" y="4857750"/>
          <p14:tracePt t="82053" x="5111750" y="4857750"/>
          <p14:tracePt t="82069" x="5130800" y="4857750"/>
          <p14:tracePt t="82087" x="5143500" y="4857750"/>
          <p14:tracePt t="82103" x="5162550" y="4857750"/>
          <p14:tracePt t="82119" x="5168900" y="4857750"/>
          <p14:tracePt t="82136" x="5181600" y="4857750"/>
          <p14:tracePt t="82153" x="5194300" y="4857750"/>
          <p14:tracePt t="82169" x="5219700" y="4857750"/>
          <p14:tracePt t="82186" x="5245100" y="4857750"/>
          <p14:tracePt t="82202" x="5264150" y="4857750"/>
          <p14:tracePt t="82220" x="5283200" y="4857750"/>
          <p14:tracePt t="82236" x="5308600" y="4857750"/>
          <p14:tracePt t="82253" x="5321300" y="4857750"/>
          <p14:tracePt t="82269" x="5340350" y="4857750"/>
          <p14:tracePt t="82287" x="5353050" y="4857750"/>
          <p14:tracePt t="82303" x="5365750" y="4857750"/>
          <p14:tracePt t="82319" x="5372100" y="4857750"/>
          <p14:tracePt t="82336" x="5384800" y="4851400"/>
          <p14:tracePt t="82353" x="5397500" y="4851400"/>
          <p14:tracePt t="82369" x="5397500" y="4845050"/>
          <p14:tracePt t="82386" x="5410200" y="4845050"/>
          <p14:tracePt t="82402" x="5416550" y="4845050"/>
          <p14:tracePt t="82419" x="5429250" y="4845050"/>
          <p14:tracePt t="82454" x="5435600" y="4845050"/>
          <p14:tracePt t="82470" x="5441950" y="4845050"/>
          <p14:tracePt t="82471" x="5448300" y="4845050"/>
          <p14:tracePt t="82486" x="5454650" y="4838700"/>
          <p14:tracePt t="82503" x="5461000" y="4838700"/>
          <p14:tracePt t="82519" x="5473700" y="4838700"/>
          <p14:tracePt t="82536" x="5486400" y="4838700"/>
          <p14:tracePt t="82552" x="5492750" y="4838700"/>
          <p14:tracePt t="82569" x="5505450" y="4838700"/>
          <p14:tracePt t="82586" x="5511800" y="4838700"/>
          <p14:tracePt t="82603" x="5518150" y="4838700"/>
          <p14:tracePt t="82620" x="5530850" y="4838700"/>
          <p14:tracePt t="82654" x="5537200" y="4838700"/>
          <p14:tracePt t="82678" x="5543550" y="4838700"/>
          <p14:tracePt t="82686" x="5562600" y="4838700"/>
          <p14:tracePt t="82702" x="5575300" y="4838700"/>
          <p14:tracePt t="82719" x="5581650" y="4838700"/>
          <p14:tracePt t="82720" x="5594350" y="4838700"/>
          <p14:tracePt t="82736" x="5613400" y="4838700"/>
          <p14:tracePt t="82752" x="5632450" y="4838700"/>
          <p14:tracePt t="82769" x="5651500" y="4838700"/>
          <p14:tracePt t="82786" x="5664200" y="4838700"/>
          <p14:tracePt t="82802" x="5676900" y="4838700"/>
          <p14:tracePt t="82819" x="5683250" y="4838700"/>
          <p14:tracePt t="82836" x="5695950" y="4838700"/>
          <p14:tracePt t="82852" x="5708650" y="4838700"/>
          <p14:tracePt t="82869" x="5740400" y="4838700"/>
          <p14:tracePt t="82887" x="5759450" y="4838700"/>
          <p14:tracePt t="82903" x="5765800" y="4838700"/>
          <p14:tracePt t="82919" x="5791200" y="4838700"/>
          <p14:tracePt t="82936" x="5803900" y="4838700"/>
          <p14:tracePt t="82952" x="5822950" y="4838700"/>
          <p14:tracePt t="82970" x="5842000" y="4838700"/>
          <p14:tracePt t="82986" x="5873750" y="4838700"/>
          <p14:tracePt t="83003" x="5886450" y="4838700"/>
          <p14:tracePt t="83019" x="5911850" y="4838700"/>
          <p14:tracePt t="83036" x="5918200" y="4838700"/>
          <p14:tracePt t="83052" x="5930900" y="4838700"/>
          <p14:tracePt t="83069" x="5937250" y="4838700"/>
          <p14:tracePt t="83086" x="5949950" y="4838700"/>
          <p14:tracePt t="83103" x="5956300" y="4838700"/>
          <p14:tracePt t="83120" x="5962650" y="4838700"/>
          <p14:tracePt t="83136" x="5969000" y="4838700"/>
          <p14:tracePt t="83174" x="5975350" y="4838700"/>
          <p14:tracePt t="83186" x="5981700" y="4838700"/>
          <p14:tracePt t="83202" x="5988050" y="4838700"/>
          <p14:tracePt t="83203" x="5994400" y="4838700"/>
          <p14:tracePt t="83219" x="6007100" y="4838700"/>
          <p14:tracePt t="83236" x="6013450" y="4838700"/>
          <p14:tracePt t="83252" x="6019800" y="4838700"/>
          <p14:tracePt t="83454" x="6026150" y="4838700"/>
          <p14:tracePt t="83470" x="6038850" y="4838700"/>
          <p14:tracePt t="83486" x="6051550" y="4838700"/>
          <p14:tracePt t="83494" x="6057900" y="4838700"/>
          <p14:tracePt t="83497" x="6064250" y="4838700"/>
          <p14:tracePt t="83502" x="6070600" y="4838700"/>
          <p14:tracePt t="83519" x="6076950" y="4838700"/>
          <p14:tracePt t="83710" x="6076950" y="4857750"/>
          <p14:tracePt t="83718" x="6076950" y="4876800"/>
          <p14:tracePt t="83736" x="6076950" y="4889500"/>
          <p14:tracePt t="83736" x="6076950" y="4908550"/>
          <p14:tracePt t="83752" x="6076950" y="4933950"/>
          <p14:tracePt t="83769" x="6076950" y="4953000"/>
          <p14:tracePt t="83786" x="6076950" y="4972050"/>
          <p14:tracePt t="83803" x="6076950" y="4984750"/>
          <p14:tracePt t="83819" x="6076950" y="5003800"/>
          <p14:tracePt t="83836" x="6076950" y="5029200"/>
          <p14:tracePt t="83852" x="6076950" y="5054600"/>
          <p14:tracePt t="83869" x="6076950" y="5073650"/>
          <p14:tracePt t="83885" x="6076950" y="5118100"/>
          <p14:tracePt t="83903" x="6076950" y="5137150"/>
          <p14:tracePt t="83919" x="6076950" y="5162550"/>
          <p14:tracePt t="83936" x="6076950" y="5187950"/>
          <p14:tracePt t="83952" x="6076950" y="5219700"/>
          <p14:tracePt t="83969" x="6083300" y="5238750"/>
          <p14:tracePt t="83986" x="6083300" y="5264150"/>
          <p14:tracePt t="84003" x="6089650" y="5283200"/>
          <p14:tracePt t="84019" x="6096000" y="5308600"/>
          <p14:tracePt t="84036" x="6096000" y="5327650"/>
          <p14:tracePt t="84052" x="6096000" y="5353050"/>
          <p14:tracePt t="84069" x="6102350" y="5378450"/>
          <p14:tracePt t="84086" x="6108700" y="5422900"/>
          <p14:tracePt t="84103" x="6115050" y="5448300"/>
          <p14:tracePt t="84119" x="6115050" y="5467350"/>
          <p14:tracePt t="84136" x="6115050" y="5486400"/>
          <p14:tracePt t="84152" x="6121400" y="5505450"/>
          <p14:tracePt t="84169" x="6127750" y="5524500"/>
          <p14:tracePt t="84186" x="6127750" y="5530850"/>
          <p14:tracePt t="84202" x="6127750" y="5543550"/>
          <p14:tracePt t="84219" x="6127750" y="5549900"/>
          <p14:tracePt t="84407" x="6140450" y="5556250"/>
          <p14:tracePt t="84430" x="6172200" y="5556250"/>
          <p14:tracePt t="84437" x="6216650" y="5556250"/>
          <p14:tracePt t="84452" x="6261100" y="5556250"/>
          <p14:tracePt t="84452" x="6305550" y="5556250"/>
          <p14:tracePt t="84455" x="6343650" y="5556250"/>
          <p14:tracePt t="84469" x="6451600" y="5556250"/>
          <p14:tracePt t="84486" x="6496050" y="5556250"/>
          <p14:tracePt t="84503" x="6534150" y="5556250"/>
          <p14:tracePt t="84519" x="6553200" y="5556250"/>
          <p14:tracePt t="84536" x="6584950" y="5556250"/>
          <p14:tracePt t="84552" x="6629400" y="5556250"/>
          <p14:tracePt t="84569" x="6673850" y="5562600"/>
          <p14:tracePt t="84586" x="6718300" y="5562600"/>
          <p14:tracePt t="84602" x="6762750" y="5562600"/>
          <p14:tracePt t="84619" x="6819900" y="5562600"/>
          <p14:tracePt t="84636" x="6870700" y="5562600"/>
          <p14:tracePt t="84653" x="6927850" y="5562600"/>
          <p14:tracePt t="84669" x="6978650" y="5562600"/>
          <p14:tracePt t="84687" x="7010400" y="5562600"/>
          <p14:tracePt t="84702" x="7035800" y="5562600"/>
          <p14:tracePt t="84719" x="7061200" y="5562600"/>
          <p14:tracePt t="84736" x="7080250" y="5562600"/>
          <p14:tracePt t="84752" x="7099300" y="5562600"/>
          <p14:tracePt t="84769" x="7112000" y="5562600"/>
          <p14:tracePt t="84786" x="7124700" y="5562600"/>
          <p14:tracePt t="84802" x="7131050" y="5562600"/>
          <p14:tracePt t="84819" x="7137400" y="5562600"/>
          <p14:tracePt t="84854" x="7143750" y="5562600"/>
          <p14:tracePt t="85415" x="7137400" y="5562600"/>
          <p14:tracePt t="85423" x="7105650" y="5562600"/>
          <p14:tracePt t="85431" x="7035800" y="5543550"/>
          <p14:tracePt t="85439" x="6813550" y="5486400"/>
          <p14:tracePt t="85454" x="6076950" y="5295900"/>
          <p14:tracePt t="85472" x="5353050" y="5181600"/>
          <p14:tracePt t="85487" x="4597400" y="5080000"/>
          <p14:tracePt t="85503" x="3860800" y="4997450"/>
          <p14:tracePt t="85520" x="3124200" y="4908550"/>
          <p14:tracePt t="85536" x="2527300" y="4826000"/>
          <p14:tracePt t="85554" x="2235200" y="4775200"/>
          <p14:tracePt t="85570" x="2108200" y="4762500"/>
          <p14:tracePt t="85587" x="2038350" y="4749800"/>
          <p14:tracePt t="85603" x="2006600" y="4743450"/>
          <p14:tracePt t="85620" x="1993900" y="4743450"/>
          <p14:tracePt t="85636" x="1987550" y="4737100"/>
          <p14:tracePt t="85696" x="1981200" y="4737100"/>
          <p14:tracePt t="85707" x="1974850" y="4730750"/>
          <p14:tracePt t="85735" x="1974850" y="4724400"/>
          <p14:tracePt t="85751" x="1974850" y="4718050"/>
          <p14:tracePt t="85759" x="1981200" y="4699000"/>
          <p14:tracePt t="85767" x="1987550" y="4673600"/>
          <p14:tracePt t="85767" x="1993900" y="4654550"/>
          <p14:tracePt t="85775" x="2000250" y="4616450"/>
          <p14:tracePt t="85787" x="2032000" y="4502150"/>
          <p14:tracePt t="85803" x="2076450" y="4356100"/>
          <p14:tracePt t="85820" x="2108200" y="4210050"/>
          <p14:tracePt t="85836" x="2152650" y="4044950"/>
          <p14:tracePt t="85853" x="2152650" y="4038600"/>
          <p14:tracePt t="85869" x="2178050" y="3924300"/>
          <p14:tracePt t="85886" x="2222500" y="3638550"/>
          <p14:tracePt t="85903" x="2254250" y="3543300"/>
          <p14:tracePt t="85919" x="2305050" y="3416300"/>
          <p14:tracePt t="85937" x="2317750" y="3359150"/>
          <p14:tracePt t="85975" x="2324100" y="3352800"/>
          <p14:tracePt t="85976" x="2349500" y="3314700"/>
          <p14:tracePt t="85987" x="2362200" y="3289300"/>
          <p14:tracePt t="86003" x="2381250" y="3263900"/>
          <p14:tracePt t="86020" x="2400300" y="3244850"/>
          <p14:tracePt t="86063" x="2432050" y="3219450"/>
          <p14:tracePt t="86071" x="2451100" y="3200400"/>
          <p14:tracePt t="86071" x="2470150" y="3175000"/>
          <p14:tracePt t="86087" x="2482850" y="3162300"/>
          <p14:tracePt t="86088" x="2533650" y="3098800"/>
          <p14:tracePt t="86104" x="2584450" y="3022600"/>
          <p14:tracePt t="86120" x="2609850" y="2952750"/>
          <p14:tracePt t="86137" x="2628900" y="2901950"/>
          <p14:tracePt t="86153" x="2628900" y="2863850"/>
          <p14:tracePt t="86170" x="2635250" y="2832100"/>
          <p14:tracePt t="86187" x="2641600" y="2794000"/>
          <p14:tracePt t="86204" x="2654300" y="2743200"/>
          <p14:tracePt t="86220" x="2660650" y="2686050"/>
          <p14:tracePt t="86236" x="2673350" y="2628900"/>
          <p14:tracePt t="86254" x="2698750" y="2578100"/>
          <p14:tracePt t="86254" x="2711450" y="2552700"/>
          <p14:tracePt t="86271" x="2724150" y="2508250"/>
          <p14:tracePt t="86287" x="2743200" y="2470150"/>
          <p14:tracePt t="86304" x="2755900" y="2432050"/>
          <p14:tracePt t="86320" x="2781300" y="2381250"/>
          <p14:tracePt t="86337" x="2800350" y="2343150"/>
          <p14:tracePt t="86353" x="2806700" y="2317750"/>
          <p14:tracePt t="86370" x="2806700" y="2311400"/>
          <p14:tracePt t="86387" x="2819400" y="2305050"/>
          <p14:tracePt t="86404" x="2825750" y="2298700"/>
          <p14:tracePt t="86420" x="2825750" y="2292350"/>
          <p14:tracePt t="86437" x="2832100" y="2286000"/>
          <p14:tracePt t="86453" x="2838450" y="2286000"/>
          <p14:tracePt t="86470" x="2851150" y="2279650"/>
          <p14:tracePt t="86487" x="2863850" y="2273300"/>
          <p14:tracePt t="86503" x="2876550" y="2273300"/>
          <p14:tracePt t="86520" x="2882900" y="2273300"/>
          <p14:tracePt t="86575" x="2889250" y="2273300"/>
          <p14:tracePt t="86591" x="2895600" y="2273300"/>
          <p14:tracePt t="86607" x="2901950" y="2273300"/>
          <p14:tracePt t="86620" x="2908300" y="2273300"/>
          <p14:tracePt t="86621" x="2908300" y="2279650"/>
          <p14:tracePt t="86637" x="2921000" y="2292350"/>
          <p14:tracePt t="86653" x="2921000" y="2305050"/>
          <p14:tracePt t="86670" x="2933700" y="2324100"/>
          <p14:tracePt t="86670" x="2933700" y="2330450"/>
          <p14:tracePt t="86688" x="2940050" y="2349500"/>
          <p14:tracePt t="86704" x="2946400" y="2362200"/>
          <p14:tracePt t="86720" x="2946400" y="2374900"/>
          <p14:tracePt t="86791" x="2946400" y="2381250"/>
          <p14:tracePt t="86807" x="2952750" y="2387600"/>
          <p14:tracePt t="86839" x="2952750" y="2393950"/>
          <p14:tracePt t="86847" x="2952750" y="2400300"/>
          <p14:tracePt t="86959" x="2959100" y="2406650"/>
          <p14:tracePt t="88124" x="0" y="0"/>
        </p14:tracePtLst>
        <p14:tracePtLst>
          <p14:tracePt t="88322" x="2959100" y="2406650"/>
          <p14:tracePt t="88486" x="0" y="0"/>
        </p14:tracePtLst>
        <p14:tracePtLst>
          <p14:tracePt t="88620" x="2959100" y="2406650"/>
          <p14:tracePt t="89431" x="2971800" y="2406650"/>
          <p14:tracePt t="89446" x="3073400" y="2438400"/>
          <p14:tracePt t="89455" x="3162300" y="2451100"/>
          <p14:tracePt t="89456" x="3352800" y="2489200"/>
          <p14:tracePt t="89471" x="3689350" y="2578100"/>
          <p14:tracePt t="89487" x="3917950" y="2647950"/>
          <p14:tracePt t="89505" x="4146550" y="2698750"/>
          <p14:tracePt t="89520" x="4292600" y="2743200"/>
          <p14:tracePt t="89536" x="4394200" y="2768600"/>
          <p14:tracePt t="89553" x="4470400" y="2794000"/>
          <p14:tracePt t="89570" x="4533900" y="2813050"/>
          <p14:tracePt t="89586" x="4610100" y="2844800"/>
          <p14:tracePt t="89604" x="4705350" y="2882900"/>
          <p14:tracePt t="89620" x="4806950" y="2927350"/>
          <p14:tracePt t="89637" x="4883150" y="2952750"/>
          <p14:tracePt t="89653" x="4946650" y="2984500"/>
          <p14:tracePt t="89670" x="4997450" y="3003550"/>
          <p14:tracePt t="89687" x="5022850" y="3009900"/>
          <p14:tracePt t="89703" x="5060950" y="3022600"/>
          <p14:tracePt t="89720" x="5111750" y="3035300"/>
          <p14:tracePt t="89737" x="5194300" y="3054350"/>
          <p14:tracePt t="89753" x="5245100" y="3067050"/>
          <p14:tracePt t="89770" x="5334000" y="3092450"/>
          <p14:tracePt t="89786" x="5435600" y="3124200"/>
          <p14:tracePt t="89803" x="5518150" y="3149600"/>
          <p14:tracePt t="89820" x="5607050" y="3162300"/>
          <p14:tracePt t="89837" x="5695950" y="3175000"/>
          <p14:tracePt t="89852" x="5784850" y="3206750"/>
          <p14:tracePt t="89869" x="5892800" y="3238500"/>
          <p14:tracePt t="89887" x="5949950" y="3257550"/>
          <p14:tracePt t="89904" x="6026150" y="3295650"/>
          <p14:tracePt t="89920" x="6102350" y="3327400"/>
          <p14:tracePt t="89937" x="6178550" y="3359150"/>
          <p14:tracePt t="89953" x="6242050" y="3384550"/>
          <p14:tracePt t="89970" x="6280150" y="3390900"/>
          <p14:tracePt t="89986" x="6305550" y="3397250"/>
          <p14:tracePt t="90003" x="6318250" y="3403600"/>
          <p14:tracePt t="90020" x="6324600" y="3403600"/>
          <p14:tracePt t="90036" x="6330950" y="3409950"/>
          <p14:tracePt t="90053" x="6343650" y="3416300"/>
          <p14:tracePt t="90070" x="6356350" y="3422650"/>
          <p14:tracePt t="90086" x="6388100" y="3454400"/>
          <p14:tracePt t="90103" x="6413500" y="3479800"/>
          <p14:tracePt t="90120" x="6426200" y="3492500"/>
          <p14:tracePt t="90137" x="6438900" y="3498850"/>
          <p14:tracePt t="90271" x="6432550" y="3498850"/>
          <p14:tracePt t="90279" x="6419850" y="3505200"/>
          <p14:tracePt t="90287" x="6400800" y="3505200"/>
          <p14:tracePt t="90303" x="6375400" y="3505200"/>
          <p14:tracePt t="90304" x="6305550" y="3505200"/>
          <p14:tracePt t="90320" x="6223000" y="3505200"/>
          <p14:tracePt t="90337" x="6159500" y="3505200"/>
          <p14:tracePt t="90353" x="6127750" y="3498850"/>
          <p14:tracePt t="90370" x="6115050" y="3498850"/>
          <p14:tracePt t="90386" x="6108700" y="3498850"/>
          <p14:tracePt t="90439" x="6102350" y="3498850"/>
          <p14:tracePt t="90455" x="6096000" y="3498850"/>
          <p14:tracePt t="90470" x="6089650" y="3498850"/>
          <p14:tracePt t="90471" x="6083300" y="3498850"/>
          <p14:tracePt t="90486" x="6070600" y="3498850"/>
          <p14:tracePt t="90503" x="6057900" y="3505200"/>
          <p14:tracePt t="90520" x="6045200" y="3511550"/>
          <p14:tracePt t="90537" x="6032500" y="3511550"/>
          <p14:tracePt t="90751" x="6038850" y="3511550"/>
          <p14:tracePt t="90757" x="6045200" y="3511550"/>
          <p14:tracePt t="90771" x="6057900" y="3511550"/>
          <p14:tracePt t="90772" x="6064250" y="3511550"/>
          <p14:tracePt t="90786" x="6076950" y="3511550"/>
          <p14:tracePt t="90823" x="6083300" y="3511550"/>
          <p14:tracePt t="91260" x="0" y="0"/>
        </p14:tracePtLst>
        <p14:tracePtLst>
          <p14:tracePt t="91392" x="6083300" y="3511550"/>
          <p14:tracePt t="91537" x="0" y="0"/>
        </p14:tracePtLst>
        <p14:tracePtLst>
          <p14:tracePt t="91655" x="6083300" y="3511550"/>
          <p14:tracePt t="91719" x="6096000" y="3511550"/>
          <p14:tracePt t="92062" x="6102350" y="3511550"/>
          <p14:tracePt t="92076" x="6108700" y="3511550"/>
          <p14:tracePt t="92390" x="6102350" y="3505200"/>
          <p14:tracePt t="92398" x="6070600" y="3505200"/>
          <p14:tracePt t="92406" x="5962650" y="3473450"/>
          <p14:tracePt t="92421" x="5797550" y="3429000"/>
          <p14:tracePt t="92437" x="5556250" y="3365500"/>
          <p14:tracePt t="92453" x="5168900" y="3308350"/>
          <p14:tracePt t="92470" x="4641850" y="3219450"/>
          <p14:tracePt t="92487" x="4394200" y="3181350"/>
          <p14:tracePt t="92503" x="4222750" y="3162300"/>
          <p14:tracePt t="92520" x="4102100" y="3155950"/>
          <p14:tracePt t="92536" x="3975100" y="3155950"/>
          <p14:tracePt t="92553" x="3860800" y="3155950"/>
          <p14:tracePt t="92570" x="3740150" y="3155950"/>
          <p14:tracePt t="92586" x="3638550" y="3155950"/>
          <p14:tracePt t="92603" x="3536950" y="3155950"/>
          <p14:tracePt t="92620" x="3409950" y="3175000"/>
          <p14:tracePt t="92636" x="3302000" y="3194050"/>
          <p14:tracePt t="92653" x="3175000" y="3213100"/>
          <p14:tracePt t="92670" x="3028950" y="3232150"/>
          <p14:tracePt t="92688" x="2933700" y="3244850"/>
          <p14:tracePt t="92703" x="2851150" y="3251200"/>
          <p14:tracePt t="92720" x="2774950" y="3257550"/>
          <p14:tracePt t="92737" x="2692400" y="3270250"/>
          <p14:tracePt t="92753" x="2641600" y="3270250"/>
          <p14:tracePt t="92770" x="2590800" y="3270250"/>
          <p14:tracePt t="92786" x="2540000" y="3270250"/>
          <p14:tracePt t="92803" x="2482850" y="3270250"/>
          <p14:tracePt t="92820" x="2400300" y="3276600"/>
          <p14:tracePt t="92836" x="2349500" y="3276600"/>
          <p14:tracePt t="92853" x="2298700" y="3276600"/>
          <p14:tracePt t="92869" x="2209800" y="3276600"/>
          <p14:tracePt t="92887" x="2165350" y="3276600"/>
          <p14:tracePt t="92904" x="2139950" y="3276600"/>
          <p14:tracePt t="92920" x="2120900" y="3276600"/>
          <p14:tracePt t="93030" x="2146300" y="3276600"/>
          <p14:tracePt t="93045" x="2152650" y="3276600"/>
          <p14:tracePt t="93046" x="2171700" y="3257550"/>
          <p14:tracePt t="93053" x="2203450" y="3232150"/>
          <p14:tracePt t="93070" x="2254250" y="3168650"/>
          <p14:tracePt t="93087" x="2298700" y="3117850"/>
          <p14:tracePt t="93104" x="2336800" y="3054350"/>
          <p14:tracePt t="93120" x="2387600" y="2997200"/>
          <p14:tracePt t="93137" x="2432050" y="2940050"/>
          <p14:tracePt t="93153" x="2489200" y="2876550"/>
          <p14:tracePt t="93170" x="2540000" y="2825750"/>
          <p14:tracePt t="93186" x="2603500" y="2774950"/>
          <p14:tracePt t="93203" x="2667000" y="2730500"/>
          <p14:tracePt t="93219" x="2724150" y="2679700"/>
          <p14:tracePt t="93237" x="2736850" y="2667000"/>
          <p14:tracePt t="93295" x="2743200" y="2654300"/>
          <p14:tracePt t="93310" x="2749550" y="2641600"/>
          <p14:tracePt t="93329" x="2749550" y="2628900"/>
          <p14:tracePt t="93336" x="2755900" y="2628900"/>
          <p14:tracePt t="93337" x="2762250" y="2603500"/>
          <p14:tracePt t="93353" x="2774950" y="2578100"/>
          <p14:tracePt t="93370" x="2787650" y="2552700"/>
          <p14:tracePt t="93386" x="2794000" y="2533650"/>
          <p14:tracePt t="93403" x="2794000" y="2527300"/>
          <p14:tracePt t="93419" x="2800350" y="2520950"/>
          <p14:tracePt t="93527" x="2787650" y="2520950"/>
          <p14:tracePt t="93533" x="2762250" y="2527300"/>
          <p14:tracePt t="93544" x="2724150" y="2565400"/>
          <p14:tracePt t="93545" x="2673350" y="2603500"/>
          <p14:tracePt t="93553" x="2584450" y="2686050"/>
          <p14:tracePt t="93599" x="2578100" y="2692400"/>
          <p14:tracePt t="93606" x="2559050" y="2724150"/>
          <p14:tracePt t="93614" x="2527300" y="2755900"/>
          <p14:tracePt t="93623" x="2463800" y="2825750"/>
          <p14:tracePt t="93637" x="2425700" y="2863850"/>
          <p14:tracePt t="93653" x="2387600" y="2895600"/>
          <p14:tracePt t="93653" x="2381250" y="2895600"/>
          <p14:tracePt t="93671" x="2368550" y="2908300"/>
          <p14:tracePt t="93766" x="2374900" y="2908300"/>
          <p14:tracePt t="93775" x="2381250" y="2908300"/>
          <p14:tracePt t="93782" x="2387600" y="2908300"/>
          <p14:tracePt t="93790" x="2406650" y="2908300"/>
          <p14:tracePt t="93803" x="2425700" y="2901950"/>
          <p14:tracePt t="93819" x="2463800" y="2870200"/>
          <p14:tracePt t="93836" x="2514600" y="2813050"/>
          <p14:tracePt t="93853" x="2597150" y="2717800"/>
          <p14:tracePt t="93853" x="2641600" y="2660650"/>
          <p14:tracePt t="93871" x="2660650" y="2647950"/>
          <p14:tracePt t="93909" x="2660650" y="2641600"/>
          <p14:tracePt t="93959" x="2667000" y="2635250"/>
          <p14:tracePt t="94030" x="2660650" y="2635250"/>
          <p14:tracePt t="94038" x="2641600" y="2635250"/>
          <p14:tracePt t="94046" x="2616200" y="2660650"/>
          <p14:tracePt t="94058" x="2590800" y="2692400"/>
          <p14:tracePt t="94069" x="2482850" y="2819400"/>
          <p14:tracePt t="94087" x="2387600" y="2921000"/>
          <p14:tracePt t="94103" x="2311400" y="3009900"/>
          <p14:tracePt t="94119" x="2235200" y="3086100"/>
          <p14:tracePt t="94136" x="2178050" y="3136900"/>
          <p14:tracePt t="94153" x="2133600" y="3168650"/>
          <p14:tracePt t="94170" x="2108200" y="3175000"/>
          <p14:tracePt t="94207" x="2108200" y="3181350"/>
          <p14:tracePt t="94222" x="2101850" y="3187700"/>
          <p14:tracePt t="94223" x="2095500" y="3194050"/>
          <p14:tracePt t="94236" x="2089150" y="3200400"/>
          <p14:tracePt t="94303" x="2089150" y="3206750"/>
          <p14:tracePt t="94322" x="2095500" y="3206750"/>
          <p14:tracePt t="94336" x="2108200" y="3206750"/>
          <p14:tracePt t="94337" x="2133600" y="3194050"/>
          <p14:tracePt t="94353" x="2184400" y="3155950"/>
          <p14:tracePt t="94369" x="2279650" y="3054350"/>
          <p14:tracePt t="94386" x="2419350" y="2895600"/>
          <p14:tracePt t="94403" x="2590800" y="2755900"/>
          <p14:tracePt t="94419" x="2686050" y="2673350"/>
          <p14:tracePt t="94463" x="2705100" y="2660650"/>
          <p14:tracePt t="94471" x="2755900" y="2616200"/>
          <p14:tracePt t="94479" x="2768600" y="2609850"/>
          <p14:tracePt t="94487" x="2774950" y="2597150"/>
          <p14:tracePt t="94503" x="2781300" y="2597150"/>
          <p14:tracePt t="94630" x="2774950" y="2597150"/>
          <p14:tracePt t="94638" x="2749550" y="2616200"/>
          <p14:tracePt t="94646" x="2730500" y="2654300"/>
          <p14:tracePt t="94653" x="2692400" y="2711450"/>
          <p14:tracePt t="94669" x="2571750" y="2844800"/>
          <p14:tracePt t="94687" x="2482850" y="2933700"/>
          <p14:tracePt t="94703" x="2406650" y="3009900"/>
          <p14:tracePt t="94720" x="2336800" y="3060700"/>
          <p14:tracePt t="94736" x="2298700" y="3079750"/>
          <p14:tracePt t="94753" x="2286000" y="3086100"/>
          <p14:tracePt t="94838" x="2292350" y="3086100"/>
          <p14:tracePt t="94846" x="2305050" y="3086100"/>
          <p14:tracePt t="94854" x="2317750" y="3086100"/>
          <p14:tracePt t="94855" x="2343150" y="3067050"/>
          <p14:tracePt t="94869" x="2432050" y="2908300"/>
          <p14:tracePt t="94887" x="2482850" y="2832100"/>
          <p14:tracePt t="94903" x="2489200" y="2819400"/>
          <p14:tracePt t="95087" x="2489200" y="2825750"/>
          <p14:tracePt t="95095" x="2482850" y="2825750"/>
          <p14:tracePt t="95102" x="2400300" y="2927350"/>
          <p14:tracePt t="95119" x="2349500" y="2978150"/>
          <p14:tracePt t="95120" x="2241550" y="3098800"/>
          <p14:tracePt t="95136" x="2159000" y="3187700"/>
          <p14:tracePt t="95153" x="2114550" y="3244850"/>
          <p14:tracePt t="95170" x="2095500" y="3263900"/>
          <p14:tracePt t="95262" x="2095500" y="3270250"/>
          <p14:tracePt t="95271" x="2120900" y="3270250"/>
          <p14:tracePt t="95279" x="2146300" y="3251200"/>
          <p14:tracePt t="95286" x="2228850" y="3175000"/>
          <p14:tracePt t="95303" x="2343150" y="3041650"/>
          <p14:tracePt t="95321" x="2489200" y="2895600"/>
          <p14:tracePt t="95336" x="2641600" y="2781300"/>
          <p14:tracePt t="95353" x="2762250" y="2705100"/>
          <p14:tracePt t="95391" x="2774950" y="2692400"/>
          <p14:tracePt t="95403" x="2794000" y="2686050"/>
          <p14:tracePt t="95404" x="2813050" y="2667000"/>
          <p14:tracePt t="95420" x="2819400" y="2654300"/>
          <p14:tracePt t="95436" x="2825750" y="2647950"/>
          <p14:tracePt t="95537" x="2800350" y="2667000"/>
          <p14:tracePt t="95550" x="2762250" y="2705100"/>
          <p14:tracePt t="95566" x="2755900" y="2717800"/>
          <p14:tracePt t="95574" x="2692400" y="2781300"/>
          <p14:tracePt t="95586" x="2635250" y="2838450"/>
          <p14:tracePt t="95587" x="2495550" y="2965450"/>
          <p14:tracePt t="95603" x="2343150" y="3054350"/>
          <p14:tracePt t="95620" x="2228850" y="3117850"/>
          <p14:tracePt t="95636" x="2159000" y="3155950"/>
          <p14:tracePt t="95653" x="2133600" y="3162300"/>
          <p14:tracePt t="95670" x="2127250" y="3168650"/>
          <p14:tracePt t="95750" x="2146300" y="3168650"/>
          <p14:tracePt t="95762" x="2171700" y="3149600"/>
          <p14:tracePt t="95766" x="2190750" y="3130550"/>
          <p14:tracePt t="95773" x="2241550" y="3067050"/>
          <p14:tracePt t="95786" x="2317750" y="2978150"/>
          <p14:tracePt t="95803" x="2413000" y="2876550"/>
          <p14:tracePt t="95820" x="2476500" y="2813050"/>
          <p14:tracePt t="95836" x="2501900" y="2787650"/>
          <p14:tracePt t="95853" x="2514600" y="2781300"/>
          <p14:tracePt t="95869" x="2514600" y="2774950"/>
          <p14:tracePt t="95974" x="2514600" y="2794000"/>
          <p14:tracePt t="95982" x="2495550" y="2832100"/>
          <p14:tracePt t="95990" x="2476500" y="2863850"/>
          <p14:tracePt t="95998" x="2451100" y="2895600"/>
          <p14:tracePt t="96004" x="2406650" y="2940050"/>
          <p14:tracePt t="96019" x="2362200" y="2990850"/>
          <p14:tracePt t="96035" x="2336800" y="3016250"/>
          <p14:tracePt t="96052" x="2330450" y="3028950"/>
          <p14:tracePt t="96069" x="2324100" y="3041650"/>
          <p14:tracePt t="96110" x="2317750" y="3041650"/>
          <p14:tracePt t="96198" x="2324100" y="3041650"/>
          <p14:tracePt t="96212" x="2330450" y="3041650"/>
          <p14:tracePt t="96212" x="2343150" y="3041650"/>
          <p14:tracePt t="96220" x="2381250" y="3041650"/>
          <p14:tracePt t="96236" x="2444750" y="3003550"/>
          <p14:tracePt t="96253" x="2527300" y="2940050"/>
          <p14:tracePt t="96270" x="2609850" y="2863850"/>
          <p14:tracePt t="96287" x="2647950" y="2838450"/>
          <p14:tracePt t="96303" x="2673350" y="2825750"/>
          <p14:tracePt t="96414" x="2654300" y="2832100"/>
          <p14:tracePt t="96422" x="2622550" y="2863850"/>
          <p14:tracePt t="96430" x="2590800" y="2895600"/>
          <p14:tracePt t="96436" x="2489200" y="2984500"/>
          <p14:tracePt t="96452" x="2400300" y="3060700"/>
          <p14:tracePt t="96470" x="2286000" y="3149600"/>
          <p14:tracePt t="96487" x="2260600" y="3168650"/>
          <p14:tracePt t="96503" x="2247900" y="3181350"/>
          <p14:tracePt t="96590" x="2254250" y="3181350"/>
          <p14:tracePt t="96606" x="2260600" y="3181350"/>
          <p14:tracePt t="96614" x="2273300" y="3175000"/>
          <p14:tracePt t="96622" x="2279650" y="3155950"/>
          <p14:tracePt t="96630" x="2298700" y="3124200"/>
          <p14:tracePt t="96636" x="2343150" y="3054350"/>
          <p14:tracePt t="96652" x="2400300" y="2952750"/>
          <p14:tracePt t="96669" x="2476500" y="2876550"/>
          <p14:tracePt t="96686" x="2527300" y="2825750"/>
          <p14:tracePt t="96703" x="2540000" y="2813050"/>
          <p14:tracePt t="96806" x="2527300" y="2813050"/>
          <p14:tracePt t="96815" x="2508250" y="2832100"/>
          <p14:tracePt t="96822" x="2489200" y="2857500"/>
          <p14:tracePt t="96836" x="2476500" y="2882900"/>
          <p14:tracePt t="96837" x="2438400" y="2921000"/>
          <p14:tracePt t="96853" x="2387600" y="2959100"/>
          <p14:tracePt t="96853" x="2349500" y="2984500"/>
          <p14:tracePt t="96871" x="2336800" y="3003550"/>
          <p14:tracePt t="96886" x="2273300" y="3054350"/>
          <p14:tracePt t="96903" x="2260600" y="3067050"/>
          <p14:tracePt t="96919" x="2254250" y="3067050"/>
          <p14:tracePt t="97030" x="2260600" y="3067050"/>
          <p14:tracePt t="97038" x="2286000" y="3067050"/>
          <p14:tracePt t="97048" x="2298700" y="3067050"/>
          <p14:tracePt t="97054" x="2336800" y="3054350"/>
          <p14:tracePt t="97069" x="2413000" y="2990850"/>
          <p14:tracePt t="97070" x="2508250" y="2921000"/>
          <p14:tracePt t="97087" x="2578100" y="2889250"/>
          <p14:tracePt t="97103" x="2616200" y="2857500"/>
          <p14:tracePt t="97119" x="2622550" y="2857500"/>
          <p14:tracePt t="97136" x="2628900" y="2851150"/>
          <p14:tracePt t="97254" x="2616200" y="2851150"/>
          <p14:tracePt t="97263" x="2609850" y="2851150"/>
          <p14:tracePt t="97270" x="2603500" y="2851150"/>
          <p14:tracePt t="97271" x="2578100" y="2870200"/>
          <p14:tracePt t="97287" x="2540000" y="2901950"/>
          <p14:tracePt t="97303" x="2508250" y="2921000"/>
          <p14:tracePt t="97319" x="2495550" y="2933700"/>
          <p14:tracePt t="97337" x="2463800" y="2959100"/>
          <p14:tracePt t="97353" x="2438400" y="2971800"/>
          <p14:tracePt t="97370" x="2432050" y="2978150"/>
          <p14:tracePt t="97386" x="2413000" y="2990850"/>
          <p14:tracePt t="97403" x="2393950" y="3003550"/>
          <p14:tracePt t="97420" x="2381250" y="3009900"/>
          <p14:tracePt t="97436" x="2368550" y="3022600"/>
          <p14:tracePt t="97453" x="2362200" y="3028950"/>
          <p14:tracePt t="97469" x="2355850" y="3035300"/>
          <p14:tracePt t="97487" x="2349500" y="3041650"/>
          <p14:tracePt t="97550" x="2343150" y="3048000"/>
          <p14:tracePt t="97614" x="2336800" y="3054350"/>
          <p14:tracePt t="97638" x="2336800" y="3060700"/>
          <p14:tracePt t="97653" x="2330450" y="3060700"/>
          <p14:tracePt t="97766" x="2324100" y="3067050"/>
          <p14:tracePt t="97790" x="2324100" y="3073400"/>
          <p14:tracePt t="97798" x="2317750" y="3079750"/>
          <p14:tracePt t="97814" x="2311400" y="3086100"/>
          <p14:tracePt t="98167" x="2317750" y="3086100"/>
          <p14:tracePt t="98190" x="2330450" y="3086100"/>
          <p14:tracePt t="98206" x="2343150" y="3086100"/>
          <p14:tracePt t="98222" x="2349500" y="3086100"/>
          <p14:tracePt t="98246" x="2355850" y="3086100"/>
          <p14:tracePt t="98270" x="2362200" y="3086100"/>
          <p14:tracePt t="98280" x="2368550" y="3086100"/>
          <p14:tracePt t="98382" x="2374900" y="3086100"/>
          <p14:tracePt t="98390" x="2381250" y="3079750"/>
          <p14:tracePt t="98398" x="2393950" y="3073400"/>
          <p14:tracePt t="98403" x="2438400" y="3048000"/>
          <p14:tracePt t="98419" x="2482850" y="3003550"/>
          <p14:tracePt t="98436" x="2540000" y="2952750"/>
          <p14:tracePt t="98453" x="2590800" y="2882900"/>
          <p14:tracePt t="98469" x="2628900" y="2825750"/>
          <p14:tracePt t="98469" x="2647950" y="2806700"/>
          <p14:tracePt t="98487" x="2667000" y="2774950"/>
          <p14:tracePt t="98503" x="2673350" y="2743200"/>
          <p14:tracePt t="98520" x="2679700" y="2736850"/>
          <p14:tracePt t="98704" x="2660650" y="2736850"/>
          <p14:tracePt t="98718" x="2628900" y="2755900"/>
          <p14:tracePt t="98727" x="2590800" y="2794000"/>
          <p14:tracePt t="98736" x="2546350" y="2825750"/>
          <p14:tracePt t="98742" x="2457450" y="2914650"/>
          <p14:tracePt t="98752" x="2368550" y="2997200"/>
          <p14:tracePt t="98769" x="2292350" y="3073400"/>
          <p14:tracePt t="98786" x="2247900" y="3117850"/>
          <p14:tracePt t="98803" x="2190750" y="3168650"/>
          <p14:tracePt t="98819" x="2159000" y="3194050"/>
          <p14:tracePt t="98836" x="2146300" y="3200400"/>
          <p14:tracePt t="98853" x="2139950" y="3206750"/>
          <p14:tracePt t="98869" x="2139950" y="3213100"/>
          <p14:tracePt t="98967" x="2146300" y="3213100"/>
          <p14:tracePt t="98982" x="2159000" y="3213100"/>
          <p14:tracePt t="98990" x="2165350" y="3213100"/>
          <p14:tracePt t="99002" x="2178050" y="3206750"/>
          <p14:tracePt t="99006" x="2235200" y="3168650"/>
          <p14:tracePt t="99019" x="2330450" y="3086100"/>
          <p14:tracePt t="99036" x="2457450" y="2952750"/>
          <p14:tracePt t="99053" x="2578100" y="2844800"/>
          <p14:tracePt t="99069" x="2705100" y="2755900"/>
          <p14:tracePt t="99087" x="2736850" y="2730500"/>
          <p14:tracePt t="99103" x="2749550" y="2717800"/>
          <p14:tracePt t="99120" x="2755900" y="2717800"/>
          <p14:tracePt t="99232" x="2736850" y="2717800"/>
          <p14:tracePt t="99246" x="2724150" y="2730500"/>
          <p14:tracePt t="99254" x="2698750" y="2755900"/>
          <p14:tracePt t="99255" x="2667000" y="2787650"/>
          <p14:tracePt t="99269" x="2559050" y="2921000"/>
          <p14:tracePt t="99287" x="2476500" y="3009900"/>
          <p14:tracePt t="99303" x="2393950" y="3092450"/>
          <p14:tracePt t="99319" x="2343150" y="3136900"/>
          <p14:tracePt t="99336" x="2317750" y="3162300"/>
          <p14:tracePt t="99353" x="2305050" y="3175000"/>
          <p14:tracePt t="99369" x="2298700" y="3175000"/>
          <p14:tracePt t="99487" x="2305050" y="3175000"/>
          <p14:tracePt t="99494" x="2336800" y="3175000"/>
          <p14:tracePt t="99494" x="2349500" y="3168650"/>
          <p14:tracePt t="99503" x="2368550" y="3149600"/>
          <p14:tracePt t="99519" x="2393950" y="3130550"/>
          <p14:tracePt t="99520" x="2457450" y="3022600"/>
          <p14:tracePt t="99536" x="2552700" y="2857500"/>
          <p14:tracePt t="99552" x="2654300" y="2673350"/>
          <p14:tracePt t="99569" x="2730500" y="2527300"/>
          <p14:tracePt t="99586" x="2768600" y="2451100"/>
          <p14:tracePt t="99603" x="2768600" y="2444750"/>
          <p14:tracePt t="99718" x="2755900" y="2463800"/>
          <p14:tracePt t="99726" x="2743200" y="2476500"/>
          <p14:tracePt t="99735" x="2743200" y="2482850"/>
          <p14:tracePt t="99736" x="2667000" y="2584450"/>
          <p14:tracePt t="99752" x="2603500" y="2679700"/>
          <p14:tracePt t="99769" x="2514600" y="2781300"/>
          <p14:tracePt t="99786" x="2425700" y="2889250"/>
          <p14:tracePt t="99802" x="2355850" y="2959100"/>
          <p14:tracePt t="99819" x="2298700" y="3016250"/>
          <p14:tracePt t="99836" x="2260600" y="3048000"/>
          <p14:tracePt t="99853" x="2247900" y="3054350"/>
          <p14:tracePt t="99958" x="2254250" y="3054350"/>
          <p14:tracePt t="99967" x="2260600" y="3054350"/>
          <p14:tracePt t="99968" x="2266950" y="3054350"/>
          <p14:tracePt t="99990" x="2286000" y="3054350"/>
          <p14:tracePt t="100002" x="2311400" y="3028950"/>
          <p14:tracePt t="100003" x="2381250" y="2965450"/>
          <p14:tracePt t="100019" x="2520950" y="2832100"/>
          <p14:tracePt t="100036" x="2667000" y="2673350"/>
          <p14:tracePt t="100052" x="2781300" y="2578100"/>
          <p14:tracePt t="100069" x="2844800" y="2533650"/>
          <p14:tracePt t="100158" x="2851150" y="2533650"/>
          <p14:tracePt t="100166" x="2832100" y="2559050"/>
          <p14:tracePt t="100174" x="2806700" y="2590800"/>
          <p14:tracePt t="100182" x="2755900" y="2647950"/>
          <p14:tracePt t="100190" x="2654300" y="2762250"/>
          <p14:tracePt t="100203" x="2552700" y="2857500"/>
          <p14:tracePt t="100219" x="2425700" y="2959100"/>
          <p14:tracePt t="100236" x="2349500" y="3022600"/>
          <p14:tracePt t="100252" x="2286000" y="3073400"/>
          <p14:tracePt t="100252" x="2279650" y="3079750"/>
          <p14:tracePt t="100270" x="2254250" y="3098800"/>
          <p14:tracePt t="100286" x="2241550" y="3105150"/>
          <p14:tracePt t="100374" x="2254250" y="3105150"/>
          <p14:tracePt t="100383" x="2260600" y="3105150"/>
          <p14:tracePt t="100390" x="2298700" y="3098800"/>
          <p14:tracePt t="100403" x="2355850" y="3054350"/>
          <p14:tracePt t="100419" x="2374900" y="3028950"/>
          <p14:tracePt t="100436" x="2451100" y="2946400"/>
          <p14:tracePt t="100452" x="2533650" y="2876550"/>
          <p14:tracePt t="100452" x="2546350" y="2857500"/>
          <p14:tracePt t="100470" x="2571750" y="2844800"/>
          <p14:tracePt t="100590" x="2559050" y="2844800"/>
          <p14:tracePt t="100598" x="2546350" y="2863850"/>
          <p14:tracePt t="100606" x="2520950" y="2882900"/>
          <p14:tracePt t="100614" x="2489200" y="2914650"/>
          <p14:tracePt t="100622" x="2413000" y="2990850"/>
          <p14:tracePt t="100636" x="2324100" y="3060700"/>
          <p14:tracePt t="100652" x="2228850" y="3117850"/>
          <p14:tracePt t="100669" x="2171700" y="3162300"/>
          <p14:tracePt t="100687" x="2133600" y="3175000"/>
          <p14:tracePt t="100750" x="2139950" y="3175000"/>
          <p14:tracePt t="100762" x="2159000" y="3175000"/>
          <p14:tracePt t="100769" x="2178050" y="3175000"/>
          <p14:tracePt t="100770" x="2228850" y="3105150"/>
          <p14:tracePt t="100786" x="2273300" y="3041650"/>
          <p14:tracePt t="100802" x="2324100" y="2984500"/>
          <p14:tracePt t="100819" x="2425700" y="2882900"/>
          <p14:tracePt t="100836" x="2476500" y="2825750"/>
          <p14:tracePt t="100852" x="2495550" y="2813050"/>
          <p14:tracePt t="100942" x="2495550" y="2825750"/>
          <p14:tracePt t="100950" x="2432050" y="2895600"/>
          <p14:tracePt t="100969" x="2381250" y="2952750"/>
          <p14:tracePt t="100970" x="2279650" y="3060700"/>
          <p14:tracePt t="100986" x="2273300" y="3067050"/>
          <p14:tracePt t="101003" x="2247900" y="3086100"/>
          <p14:tracePt t="101019" x="2203450" y="3111500"/>
          <p14:tracePt t="101036" x="2190750" y="3130550"/>
          <p14:tracePt t="101102" x="2203450" y="3130550"/>
          <p14:tracePt t="101110" x="2216150" y="3130550"/>
          <p14:tracePt t="101118" x="2260600" y="3130550"/>
          <p14:tracePt t="101128" x="2292350" y="3117850"/>
          <p14:tracePt t="101136" x="2355850" y="3073400"/>
          <p14:tracePt t="101153" x="2470150" y="2984500"/>
          <p14:tracePt t="101169" x="2609850" y="2876550"/>
          <p14:tracePt t="101186" x="2724150" y="2794000"/>
          <p14:tracePt t="101202" x="2781300" y="2755900"/>
          <p14:tracePt t="101218" x="2781300" y="2749550"/>
          <p14:tracePt t="101294" x="2755900" y="2755900"/>
          <p14:tracePt t="101302" x="2673350" y="2825750"/>
          <p14:tracePt t="101312" x="2616200" y="2882900"/>
          <p14:tracePt t="101319" x="2482850" y="2997200"/>
          <p14:tracePt t="101336" x="2355850" y="3086100"/>
          <p14:tracePt t="101353" x="2305050" y="3124200"/>
          <p14:tracePt t="101369" x="2266950" y="3155950"/>
          <p14:tracePt t="101387" x="2260600" y="3155950"/>
          <p14:tracePt t="101446" x="2273300" y="3155950"/>
          <p14:tracePt t="101454" x="2279650" y="3155950"/>
          <p14:tracePt t="101455" x="2286000" y="3155950"/>
          <p14:tracePt t="101469" x="2311400" y="3136900"/>
          <p14:tracePt t="101486" x="2362200" y="3079750"/>
          <p14:tracePt t="101503" x="2457450" y="2946400"/>
          <p14:tracePt t="101519" x="2540000" y="2851150"/>
          <p14:tracePt t="101536" x="2584450" y="2813050"/>
          <p14:tracePt t="101553" x="2597150" y="2794000"/>
          <p14:tracePt t="101662" x="2578100" y="2819400"/>
          <p14:tracePt t="101670" x="2533650" y="2870200"/>
          <p14:tracePt t="101679" x="2482850" y="2914650"/>
          <p14:tracePt t="101679" x="2425700" y="2965450"/>
          <p14:tracePt t="101686" x="2349500" y="3016250"/>
          <p14:tracePt t="101726" x="2349500" y="3022600"/>
          <p14:tracePt t="101734" x="2317750" y="3035300"/>
          <p14:tracePt t="101752" x="2311400" y="3041650"/>
          <p14:tracePt t="101822" x="2324100" y="3041650"/>
          <p14:tracePt t="101840" x="2343150" y="3016250"/>
          <p14:tracePt t="101854" x="2406650" y="2952750"/>
          <p14:tracePt t="101855" x="2451100" y="2895600"/>
          <p14:tracePt t="101869" x="2565400" y="2781300"/>
          <p14:tracePt t="101887" x="2641600" y="2730500"/>
          <p14:tracePt t="101902" x="2654300" y="2717800"/>
          <p14:tracePt t="101982" x="2660650" y="2730500"/>
          <p14:tracePt t="101990" x="2647950" y="2755900"/>
          <p14:tracePt t="101998" x="2616200" y="2781300"/>
          <p14:tracePt t="102006" x="2508250" y="2895600"/>
          <p14:tracePt t="102019" x="2374900" y="3003550"/>
          <p14:tracePt t="102036" x="2286000" y="3079750"/>
          <p14:tracePt t="102070" x="2279650" y="3086100"/>
          <p14:tracePt t="102071" x="2228850" y="3117850"/>
          <p14:tracePt t="102087" x="2216150" y="3124200"/>
          <p14:tracePt t="102166" x="2222500" y="3124200"/>
          <p14:tracePt t="102174" x="2235200" y="3124200"/>
          <p14:tracePt t="102186" x="2260600" y="3098800"/>
          <p14:tracePt t="102187" x="2349500" y="3035300"/>
          <p14:tracePt t="102221" x="2406650" y="2990850"/>
          <p14:tracePt t="102236" x="2476500" y="2940050"/>
          <p14:tracePt t="102237" x="2603500" y="2851150"/>
          <p14:tracePt t="102253" x="2667000" y="2794000"/>
          <p14:tracePt t="102269" x="2673350" y="2781300"/>
          <p14:tracePt t="102350" x="2667000" y="2794000"/>
          <p14:tracePt t="102359" x="2635250" y="2825750"/>
          <p14:tracePt t="102367" x="2584450" y="2870200"/>
          <p14:tracePt t="102374" x="2470150" y="2984500"/>
          <p14:tracePt t="102387" x="2349500" y="3079750"/>
          <p14:tracePt t="102404" x="2330450" y="3098800"/>
          <p14:tracePt t="102421" x="2235200" y="3155950"/>
          <p14:tracePt t="102437" x="2209800" y="3175000"/>
          <p14:tracePt t="102519" x="2216150" y="3175000"/>
          <p14:tracePt t="102527" x="2228850" y="3168650"/>
          <p14:tracePt t="102535" x="2254250" y="3149600"/>
          <p14:tracePt t="102539" x="2336800" y="3067050"/>
          <p14:tracePt t="102553" x="2355850" y="3060700"/>
          <p14:tracePt t="102570" x="2457450" y="2952750"/>
          <p14:tracePt t="102587" x="2571750" y="2838450"/>
          <p14:tracePt t="102603" x="2635250" y="2774950"/>
          <p14:tracePt t="102620" x="2654300" y="2755900"/>
          <p14:tracePt t="102711" x="2628900" y="2768600"/>
          <p14:tracePt t="102719" x="2565400" y="2838450"/>
          <p14:tracePt t="102735" x="2501900" y="2889250"/>
          <p14:tracePt t="102753" x="2444750" y="2933700"/>
          <p14:tracePt t="102754" x="2368550" y="2997200"/>
          <p14:tracePt t="102771" x="2343150" y="3009900"/>
          <p14:tracePt t="102787" x="2273300" y="3048000"/>
          <p14:tracePt t="102804" x="2254250" y="3060700"/>
          <p14:tracePt t="102895" x="2273300" y="3048000"/>
          <p14:tracePt t="102903" x="2305050" y="3016250"/>
          <p14:tracePt t="102904" x="2349500" y="2965450"/>
          <p14:tracePt t="102920" x="2381250" y="2933700"/>
          <p14:tracePt t="102921" x="2527300" y="2787650"/>
          <p14:tracePt t="102936" x="2578100" y="2749550"/>
          <p14:tracePt t="102953" x="2647950" y="2698750"/>
          <p14:tracePt t="102970" x="2660650" y="2692400"/>
          <p14:tracePt t="103063" x="2635250" y="2717800"/>
          <p14:tracePt t="103071" x="2578100" y="2774950"/>
          <p14:tracePt t="103072" x="2476500" y="2870200"/>
          <p14:tracePt t="103087" x="2400300" y="2952750"/>
          <p14:tracePt t="103104" x="2393950" y="2959100"/>
          <p14:tracePt t="103120" x="2324100" y="3009900"/>
          <p14:tracePt t="103137" x="2317750" y="3009900"/>
          <p14:tracePt t="103279" x="2324100" y="3009900"/>
          <p14:tracePt t="103287" x="2393950" y="2946400"/>
          <p14:tracePt t="103311" x="2400300" y="2940050"/>
          <p14:tracePt t="103319" x="2495550" y="2863850"/>
          <p14:tracePt t="103329" x="2520950" y="2851150"/>
          <p14:tracePt t="103337" x="2571750" y="2819400"/>
          <p14:tracePt t="103353" x="2578100" y="2819400"/>
          <p14:tracePt t="103431" x="2552700" y="2844800"/>
          <p14:tracePt t="103439" x="2501900" y="2895600"/>
          <p14:tracePt t="103447" x="2438400" y="2959100"/>
          <p14:tracePt t="103455" x="2425700" y="2978150"/>
          <p14:tracePt t="103470" x="2400300" y="2997200"/>
          <p14:tracePt t="103471" x="2286000" y="3098800"/>
          <p14:tracePt t="103487" x="2273300" y="3098800"/>
          <p14:tracePt t="103527" x="2266950" y="3098800"/>
          <p14:tracePt t="103591" x="2273300" y="3098800"/>
          <p14:tracePt t="103599" x="2286000" y="3098800"/>
          <p14:tracePt t="103607" x="2298700" y="3092450"/>
          <p14:tracePt t="103639" x="2330450" y="3060700"/>
          <p14:tracePt t="103647" x="2387600" y="3003550"/>
          <p14:tracePt t="103655" x="2400300" y="2990850"/>
          <p14:tracePt t="103671" x="2457450" y="2940050"/>
          <p14:tracePt t="103672" x="2552700" y="2857500"/>
          <p14:tracePt t="103687" x="2622550" y="2806700"/>
          <p14:tracePt t="103703" x="2628900" y="2800350"/>
          <p14:tracePt t="103775" x="2628900" y="2806700"/>
          <p14:tracePt t="103783" x="2622550" y="2813050"/>
          <p14:tracePt t="103791" x="2546350" y="2882900"/>
          <p14:tracePt t="103804" x="2425700" y="2984500"/>
          <p14:tracePt t="103820" x="2406650" y="3009900"/>
          <p14:tracePt t="103837" x="2362200" y="3041650"/>
          <p14:tracePt t="104023" x="2400300" y="3016250"/>
          <p14:tracePt t="104031" x="2451100" y="2971800"/>
          <p14:tracePt t="104055" x="2508250" y="2908300"/>
          <p14:tracePt t="104063" x="2559050" y="2857500"/>
          <p14:tracePt t="104071" x="2597150" y="2819400"/>
          <p14:tracePt t="104072" x="2654300" y="2762250"/>
          <p14:tracePt t="104167" x="2628900" y="2781300"/>
          <p14:tracePt t="104179" x="2597150" y="2825750"/>
          <p14:tracePt t="104183" x="2578100" y="2838450"/>
          <p14:tracePt t="104203" x="2432050" y="2965450"/>
          <p14:tracePt t="104204" x="2381250" y="3028950"/>
          <p14:tracePt t="104220" x="2292350" y="3086100"/>
          <p14:tracePt t="104255" x="2273300" y="3105150"/>
          <p14:tracePt t="104256" x="2254250" y="3117850"/>
          <p14:tracePt t="104270" x="2235200" y="3130550"/>
          <p14:tracePt t="104286" x="2222500" y="3136900"/>
          <p14:tracePt t="104359" x="2228850" y="3136900"/>
          <p14:tracePt t="104367" x="2241550" y="3136900"/>
          <p14:tracePt t="104375" x="2266950" y="3124200"/>
          <p14:tracePt t="104383" x="2286000" y="3111500"/>
          <p14:tracePt t="104387" x="2292350" y="3111500"/>
          <p14:tracePt t="104403" x="2330450" y="3079750"/>
          <p14:tracePt t="104420" x="2381250" y="3028950"/>
          <p14:tracePt t="104437" x="2457450" y="2946400"/>
          <p14:tracePt t="104454" x="2501900" y="2908300"/>
          <p14:tracePt t="104470" x="2514600" y="2901950"/>
          <p14:tracePt t="104559" x="2501900" y="2901950"/>
          <p14:tracePt t="104567" x="2482850" y="2914650"/>
          <p14:tracePt t="104575" x="2463800" y="2933700"/>
          <p14:tracePt t="104583" x="2444750" y="2952750"/>
          <p14:tracePt t="104587" x="2406650" y="2990850"/>
          <p14:tracePt t="104623" x="2400300" y="2990850"/>
          <p14:tracePt t="104624" x="2387600" y="3003550"/>
          <p14:tracePt t="104637" x="2368550" y="3022600"/>
          <p14:tracePt t="104653" x="2362200" y="3022600"/>
          <p14:tracePt t="104670" x="2355850" y="3028950"/>
          <p14:tracePt t="104815" x="2362200" y="3028950"/>
          <p14:tracePt t="104823" x="2374900" y="3022600"/>
          <p14:tracePt t="104824" x="2381250" y="3022600"/>
          <p14:tracePt t="104837" x="2400300" y="3003550"/>
          <p14:tracePt t="104853" x="2413000" y="2997200"/>
          <p14:tracePt t="104895" x="2432050" y="2978150"/>
          <p14:tracePt t="104903" x="2457450" y="2952750"/>
          <p14:tracePt t="104920" x="2463800" y="2946400"/>
          <p14:tracePt t="105007" x="2451100" y="2959100"/>
          <p14:tracePt t="105014" x="2438400" y="2971800"/>
          <p14:tracePt t="105039" x="2432050" y="2978150"/>
          <p14:tracePt t="105047" x="2413000" y="2997200"/>
          <p14:tracePt t="105055" x="2387600" y="3016250"/>
          <p14:tracePt t="105056" x="2381250" y="3022600"/>
          <p14:tracePt t="105070" x="2374900" y="3028950"/>
          <p14:tracePt t="105143" x="2387600" y="3022600"/>
          <p14:tracePt t="105151" x="2393950" y="3016250"/>
          <p14:tracePt t="105151" x="2413000" y="2984500"/>
          <p14:tracePt t="105170" x="2425700" y="2959100"/>
          <p14:tracePt t="105171" x="2425700" y="2952750"/>
          <p14:tracePt t="105187" x="2482850" y="2895600"/>
          <p14:tracePt t="105203" x="2559050" y="2787650"/>
          <p14:tracePt t="105239" x="2565400" y="2774950"/>
          <p14:tracePt t="105240" x="2571750" y="2768600"/>
          <p14:tracePt t="105253" x="2571750" y="2762250"/>
          <p14:tracePt t="105327" x="2571750" y="2768600"/>
          <p14:tracePt t="105335" x="2571750" y="2781300"/>
          <p14:tracePt t="105367" x="2559050" y="2794000"/>
          <p14:tracePt t="105375" x="2520950" y="2838450"/>
          <p14:tracePt t="105386" x="2489200" y="2870200"/>
          <p14:tracePt t="105387" x="2425700" y="2921000"/>
          <p14:tracePt t="105403" x="2355850" y="2971800"/>
          <p14:tracePt t="105420" x="2292350" y="3009900"/>
          <p14:tracePt t="105437" x="2279650" y="3016250"/>
          <p14:tracePt t="105550" x="2292350" y="3003550"/>
          <p14:tracePt t="105558" x="2311400" y="2984500"/>
          <p14:tracePt t="105566" x="2330450" y="2959100"/>
          <p14:tracePt t="105574" x="2393950" y="2889250"/>
          <p14:tracePt t="105587" x="2451100" y="2819400"/>
          <p14:tracePt t="105603" x="2501900" y="2768600"/>
          <p14:tracePt t="105620" x="2527300" y="2749550"/>
          <p14:tracePt t="105637" x="2540000" y="2743200"/>
          <p14:tracePt t="105735" x="2540000" y="2762250"/>
          <p14:tracePt t="105746" x="2514600" y="2794000"/>
          <p14:tracePt t="105747" x="2482850" y="2825750"/>
          <p14:tracePt t="105754" x="2457450" y="2857500"/>
          <p14:tracePt t="105770" x="2419350" y="2889250"/>
          <p14:tracePt t="105787" x="2393950" y="2908300"/>
          <p14:tracePt t="105803" x="2374900" y="2921000"/>
          <p14:tracePt t="105847" x="2374900" y="2927350"/>
          <p14:tracePt t="106183" x="2374900" y="2933700"/>
          <p14:tracePt t="106287" x="2362200" y="2946400"/>
          <p14:tracePt t="106299" x="2349500" y="2952750"/>
          <p14:tracePt t="106303" x="2336800" y="2971800"/>
          <p14:tracePt t="106321" x="2324100" y="2984500"/>
          <p14:tracePt t="106367" x="2324100" y="2990850"/>
          <p14:tracePt t="106391" x="2317750" y="2997200"/>
          <p14:tracePt t="106495" x="2317750" y="3003550"/>
          <p14:tracePt t="106654" x="2324100" y="3003550"/>
          <p14:tracePt t="106662" x="2330450" y="3003550"/>
          <p14:tracePt t="106665" x="2349500" y="3003550"/>
          <p14:tracePt t="106671" x="2381250" y="2984500"/>
          <p14:tracePt t="106687" x="2419350" y="2959100"/>
          <p14:tracePt t="106704" x="2501900" y="2901950"/>
          <p14:tracePt t="106720" x="2514600" y="2895600"/>
          <p14:tracePt t="106737" x="2559050" y="2844800"/>
          <p14:tracePt t="106753" x="2616200" y="2781300"/>
          <p14:tracePt t="106918" x="2590800" y="2806700"/>
          <p14:tracePt t="106927" x="2552700" y="2844800"/>
          <p14:tracePt t="106958" x="2520950" y="2876550"/>
          <p14:tracePt t="106967" x="2476500" y="2927350"/>
          <p14:tracePt t="106974" x="2444750" y="2959100"/>
          <p14:tracePt t="106986" x="2419350" y="2990850"/>
          <p14:tracePt t="106991" x="2381250" y="3022600"/>
          <p14:tracePt t="107003" x="2368550" y="3035300"/>
          <p14:tracePt t="107110" x="2374900" y="3028950"/>
          <p14:tracePt t="107135" x="2387600" y="3003550"/>
          <p14:tracePt t="107135" x="2413000" y="2971800"/>
          <p14:tracePt t="107151" x="2438400" y="2927350"/>
          <p14:tracePt t="107159" x="2508250" y="2832100"/>
          <p14:tracePt t="107170" x="2508250" y="2825750"/>
          <p14:tracePt t="107207" x="2520950" y="2813050"/>
          <p14:tracePt t="107207" x="2533650" y="2806700"/>
          <p14:tracePt t="107219" x="2540000" y="2794000"/>
          <p14:tracePt t="107310" x="2540000" y="2800350"/>
          <p14:tracePt t="107319" x="2533650" y="2800350"/>
          <p14:tracePt t="107351" x="2489200" y="2832100"/>
          <p14:tracePt t="107362" x="2451100" y="2870200"/>
          <p14:tracePt t="107370" x="2393950" y="2901950"/>
          <p14:tracePt t="107386" x="2355850" y="2933700"/>
          <p14:tracePt t="107386" x="2324100" y="2952750"/>
          <p14:tracePt t="107402" x="2324100" y="2959100"/>
          <p14:tracePt t="107479" x="2330450" y="2959100"/>
          <p14:tracePt t="107487" x="2349500" y="2940050"/>
          <p14:tracePt t="107503" x="2355850" y="2933700"/>
          <p14:tracePt t="107527" x="2362200" y="2933700"/>
          <p14:tracePt t="107536" x="2368550" y="2927350"/>
          <p14:tracePt t="107537" x="2457450" y="2838450"/>
          <p14:tracePt t="107555" x="2470150" y="2838450"/>
          <p14:tracePt t="107590" x="2482850" y="2825750"/>
          <p14:tracePt t="107603" x="2489200" y="2825750"/>
          <p14:tracePt t="107719" x="2463800" y="2857500"/>
          <p14:tracePt t="107729" x="2419350" y="2895600"/>
          <p14:tracePt t="107737" x="2387600" y="2940050"/>
          <p14:tracePt t="107737" x="2324100" y="3003550"/>
          <p14:tracePt t="107754" x="2292350" y="3035300"/>
          <p14:tracePt t="107770" x="2286000" y="3041650"/>
          <p14:tracePt t="107902" x="2292350" y="3041650"/>
          <p14:tracePt t="107934" x="2298700" y="3041650"/>
          <p14:tracePt t="107942" x="2305050" y="3041650"/>
          <p14:tracePt t="108230" x="2311400" y="3041650"/>
          <p14:tracePt t="108238" x="2324100" y="3041650"/>
          <p14:tracePt t="108247" x="2374900" y="3016250"/>
          <p14:tracePt t="108255" x="2413000" y="2978150"/>
          <p14:tracePt t="108270" x="2495550" y="2901950"/>
          <p14:tracePt t="108287" x="2514600" y="2882900"/>
          <p14:tracePt t="108303" x="2546350" y="2844800"/>
          <p14:tracePt t="108320" x="2559050" y="2832100"/>
          <p14:tracePt t="108439" x="2559050" y="2825750"/>
          <p14:tracePt t="108439" x="2540000" y="2832100"/>
          <p14:tracePt t="108454" x="2520950" y="2844800"/>
          <p14:tracePt t="108462" x="2495550" y="2870200"/>
          <p14:tracePt t="108487" x="2482850" y="2882900"/>
          <p14:tracePt t="108494" x="2451100" y="2914650"/>
          <p14:tracePt t="108502" x="2374900" y="2984500"/>
          <p14:tracePt t="108519" x="2355850" y="3009900"/>
          <p14:tracePt t="108520" x="2298700" y="3067050"/>
          <p14:tracePt t="108536" x="2273300" y="3092450"/>
          <p14:tracePt t="108553" x="2260600" y="3111500"/>
          <p14:tracePt t="108570" x="2254250" y="3117850"/>
          <p14:tracePt t="110550" x="2298700" y="3136900"/>
          <p14:tracePt t="110550" x="2336800" y="3155950"/>
          <p14:tracePt t="110566" x="2432050" y="3200400"/>
          <p14:tracePt t="110574" x="2597150" y="3251200"/>
          <p14:tracePt t="110582" x="2755900" y="3302000"/>
          <p14:tracePt t="110590" x="2965450" y="3365500"/>
          <p14:tracePt t="110604" x="3048000" y="3390900"/>
          <p14:tracePt t="110620" x="3181350" y="3422650"/>
          <p14:tracePt t="110637" x="3232150" y="3429000"/>
          <p14:tracePt t="110653" x="3257550" y="3435350"/>
          <p14:tracePt t="110670" x="3263900" y="3435350"/>
          <p14:tracePt t="110886" x="3270250" y="3435350"/>
          <p14:tracePt t="110896" x="3251200" y="3467100"/>
          <p14:tracePt t="110904" x="3200400" y="3530600"/>
          <p14:tracePt t="110905" x="3092450" y="3733800"/>
          <p14:tracePt t="110920" x="2997200" y="3937000"/>
          <p14:tracePt t="110936" x="2901950" y="4146550"/>
          <p14:tracePt t="110953" x="2825750" y="4368800"/>
          <p14:tracePt t="110970" x="2762250" y="4540250"/>
          <p14:tracePt t="110986" x="2717800" y="4679950"/>
          <p14:tracePt t="111003" x="2686050" y="4813300"/>
          <p14:tracePt t="111036" x="2679700" y="4946650"/>
          <p14:tracePt t="111037" x="2679700" y="5067300"/>
          <p14:tracePt t="111054" x="2679700" y="5168900"/>
          <p14:tracePt t="111069" x="2679700" y="5245100"/>
          <p14:tracePt t="111088" x="2679700" y="5270500"/>
          <p14:tracePt t="111103" x="2679700" y="5283200"/>
          <p14:tracePt t="111120" x="2660650" y="5308600"/>
          <p14:tracePt t="111136" x="2654300" y="5314950"/>
          <p14:tracePt t="111152" x="2635250" y="5327650"/>
          <p14:tracePt t="111169" x="2616200" y="5340350"/>
          <p14:tracePt t="111185" x="2597150" y="5353050"/>
          <p14:tracePt t="111202" x="2578100" y="5365750"/>
          <p14:tracePt t="111218" x="2565400" y="5378450"/>
          <p14:tracePt t="111235" x="2559050" y="5397500"/>
          <p14:tracePt t="111252" x="2559050" y="5410200"/>
          <p14:tracePt t="111268" x="2559050" y="5422900"/>
          <p14:tracePt t="111285" x="2559050" y="5435600"/>
          <p14:tracePt t="111303" x="2565400" y="5448300"/>
          <p14:tracePt t="111320" x="2571750" y="5454650"/>
          <p14:tracePt t="111336" x="2584450" y="5467350"/>
          <p14:tracePt t="111354" x="2597150" y="5480050"/>
          <p14:tracePt t="111369" x="2635250" y="5486400"/>
          <p14:tracePt t="111386" x="2717800" y="5505450"/>
          <p14:tracePt t="111402" x="2857500" y="5518150"/>
          <p14:tracePt t="111419" x="3060700" y="5518150"/>
          <p14:tracePt t="111435" x="3467100" y="5518150"/>
          <p14:tracePt t="111452" x="3873500" y="5518150"/>
          <p14:tracePt t="111468" x="4318000" y="5518150"/>
          <p14:tracePt t="111485" x="4775200" y="5518150"/>
          <p14:tracePt t="111502" x="5264150" y="5410200"/>
          <p14:tracePt t="111518" x="5416550" y="5327650"/>
          <p14:tracePt t="111535" x="5454650" y="5295900"/>
          <p14:tracePt t="111552" x="5473700" y="5264150"/>
          <p14:tracePt t="111569" x="5480050" y="5232400"/>
          <p14:tracePt t="111586" x="5486400" y="5194300"/>
          <p14:tracePt t="111603" x="5486400" y="5162550"/>
          <p14:tracePt t="111620" x="5486400" y="5130800"/>
          <p14:tracePt t="111636" x="5473700" y="5086350"/>
          <p14:tracePt t="111653" x="5435600" y="5041900"/>
          <p14:tracePt t="111670" x="5346700" y="4997450"/>
          <p14:tracePt t="111687" x="5289550" y="4984750"/>
          <p14:tracePt t="111703" x="5232400" y="4978400"/>
          <p14:tracePt t="111720" x="5194300" y="4972050"/>
          <p14:tracePt t="111736" x="5168900" y="4965700"/>
          <p14:tracePt t="111753" x="5137150" y="4965700"/>
          <p14:tracePt t="111769" x="5111750" y="4965700"/>
          <p14:tracePt t="111786" x="5080000" y="4965700"/>
          <p14:tracePt t="111803" x="5054600" y="4965700"/>
          <p14:tracePt t="111820" x="5035550" y="4965700"/>
          <p14:tracePt t="111836" x="5016500" y="4965700"/>
          <p14:tracePt t="111854" x="4991100" y="4965700"/>
          <p14:tracePt t="111869" x="4978400" y="4965700"/>
          <p14:tracePt t="111869" x="4972050" y="4965700"/>
          <p14:tracePt t="111886" x="4959350" y="4965700"/>
          <p14:tracePt t="111902" x="4946650" y="4965700"/>
          <p14:tracePt t="111942" x="4940300" y="4965700"/>
          <p14:tracePt t="111958" x="4933950" y="4965700"/>
          <p14:tracePt t="111982" x="4927600" y="4965700"/>
          <p14:tracePt t="111998" x="4921250" y="4965700"/>
          <p14:tracePt t="112006" x="4914900" y="4965700"/>
          <p14:tracePt t="112030" x="4908550" y="4965700"/>
          <p14:tracePt t="112046" x="4902200" y="4965700"/>
          <p14:tracePt t="112214" x="4895850" y="4965700"/>
          <p14:tracePt t="112214"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p:txBody>
          <a:bodyPr/>
          <a:lstStyle/>
          <a:p>
            <a:r>
              <a:rPr lang="en-GB" altLang="en-US"/>
              <a:t>Comparators</a:t>
            </a:r>
            <a:r>
              <a:rPr lang="en-US" altLang="en-US"/>
              <a:t>—</a:t>
            </a:r>
            <a:r>
              <a:rPr lang="en-GB" altLang="en-US"/>
              <a:t>Hysteresis</a:t>
            </a:r>
          </a:p>
        </p:txBody>
      </p:sp>
      <p:sp>
        <p:nvSpPr>
          <p:cNvPr id="401411" name="Rectangle 3"/>
          <p:cNvSpPr>
            <a:spLocks noGrp="1" noChangeArrowheads="1"/>
          </p:cNvSpPr>
          <p:nvPr>
            <p:ph type="body" idx="1"/>
          </p:nvPr>
        </p:nvSpPr>
        <p:spPr/>
        <p:txBody>
          <a:bodyPr/>
          <a:lstStyle/>
          <a:p>
            <a:r>
              <a:rPr lang="en-GB" altLang="en-US"/>
              <a:t>Hysteresis is useful to eliminate repetitive on-off output transitions, which can happen when both the input values of the comparator are close to each other</a:t>
            </a:r>
          </a:p>
          <a:p>
            <a:endParaRPr lang="en-GB" altLang="en-US"/>
          </a:p>
          <a:p>
            <a:r>
              <a:rPr lang="en-GB" altLang="en-US"/>
              <a:t>The hysteresis of each comparator is software programmable using the comparator control registers </a:t>
            </a:r>
            <a:br>
              <a:rPr lang="en-GB" altLang="en-US"/>
            </a:br>
            <a:r>
              <a:rPr lang="en-GB" altLang="en-US"/>
              <a:t>(bits 3-0):</a:t>
            </a:r>
          </a:p>
          <a:p>
            <a:pPr lvl="1"/>
            <a:r>
              <a:rPr lang="en-GB" altLang="en-US"/>
              <a:t>Amount of hysteresis</a:t>
            </a:r>
          </a:p>
          <a:p>
            <a:pPr lvl="1"/>
            <a:r>
              <a:rPr lang="en-GB" altLang="en-US"/>
              <a:t>Positive- and negative-going symmetry around the threshold voltage</a:t>
            </a:r>
          </a:p>
          <a:p>
            <a:pPr lvl="2"/>
            <a:r>
              <a:rPr lang="en-GB" altLang="en-US"/>
              <a:t>CP0HYN (CP1HYN) bits for negative hysteresis (bits 1-0)</a:t>
            </a:r>
          </a:p>
          <a:p>
            <a:pPr lvl="2"/>
            <a:r>
              <a:rPr lang="en-GB" altLang="en-US"/>
              <a:t>CP0HYP (CP1HYP) bits for positive hysteresis (bits 3-2)</a:t>
            </a:r>
          </a:p>
          <a:p>
            <a:pPr lvl="2"/>
            <a:endParaRPr lang="en-GB" altLang="en-US"/>
          </a:p>
          <a:p>
            <a:endParaRPr lang="en-GB"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14:bmkLst/>
                </p14:media>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5452"/>
    </mc:Choice>
    <mc:Fallback>
      <p:transition spd="slow" advTm="75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426" x="2292350" y="1244600"/>
          <p14:tracePt t="3715" x="2317750" y="1244600"/>
          <p14:tracePt t="3723" x="2362200" y="1244600"/>
          <p14:tracePt t="3731" x="2451100" y="1244600"/>
          <p14:tracePt t="3747" x="2597150" y="1225550"/>
          <p14:tracePt t="3762" x="2673350" y="1212850"/>
          <p14:tracePt t="3770" x="2838450" y="1200150"/>
          <p14:tracePt t="3786" x="3035300" y="1168400"/>
          <p14:tracePt t="3803" x="3276600" y="1136650"/>
          <p14:tracePt t="3819" x="3467100" y="1117600"/>
          <p14:tracePt t="3833" x="3638550" y="1117600"/>
          <p14:tracePt t="3849" x="3797300" y="1098550"/>
          <p14:tracePt t="3865" x="3898900" y="1092200"/>
          <p14:tracePt t="3882" x="3975100" y="1085850"/>
          <p14:tracePt t="3900" x="4019550" y="1085850"/>
          <p14:tracePt t="3915" x="4057650" y="1085850"/>
          <p14:tracePt t="3932" x="4102100" y="1085850"/>
          <p14:tracePt t="3948" x="4146550" y="1085850"/>
          <p14:tracePt t="3965" x="4191000" y="1085850"/>
          <p14:tracePt t="3982" x="4241800" y="1085850"/>
          <p14:tracePt t="3999" x="4292600" y="1085850"/>
          <p14:tracePt t="4015" x="4381500" y="1085850"/>
          <p14:tracePt t="4032" x="4419600" y="1085850"/>
          <p14:tracePt t="4049" x="4445000" y="1085850"/>
          <p14:tracePt t="4065" x="4521200" y="1098550"/>
          <p14:tracePt t="4082" x="4667250" y="1117600"/>
          <p14:tracePt t="4100" x="4743450" y="1130300"/>
          <p14:tracePt t="4116" x="4787900" y="1130300"/>
          <p14:tracePt t="4132" x="4832350" y="1136650"/>
          <p14:tracePt t="4148" x="4895850" y="1149350"/>
          <p14:tracePt t="4165" x="4953000" y="1155700"/>
          <p14:tracePt t="4182" x="5016500" y="1168400"/>
          <p14:tracePt t="4199" x="5067300" y="1174750"/>
          <p14:tracePt t="4215" x="5111750" y="1181100"/>
          <p14:tracePt t="4232" x="5156200" y="1187450"/>
          <p14:tracePt t="4248" x="5194300" y="1193800"/>
          <p14:tracePt t="4265" x="5219700" y="1193800"/>
          <p14:tracePt t="4282" x="5276850" y="1206500"/>
          <p14:tracePt t="4300" x="5308600" y="1206500"/>
          <p14:tracePt t="4315" x="5334000" y="1212850"/>
          <p14:tracePt t="4331" x="5378450" y="1212850"/>
          <p14:tracePt t="4348" x="5410200" y="1219200"/>
          <p14:tracePt t="4365" x="5473700" y="1231900"/>
          <p14:tracePt t="4383" x="5537200" y="1238250"/>
          <p14:tracePt t="4399" x="5607050" y="1250950"/>
          <p14:tracePt t="4415" x="5695950" y="1263650"/>
          <p14:tracePt t="4432" x="5784850" y="1263650"/>
          <p14:tracePt t="4449" x="5873750" y="1263650"/>
          <p14:tracePt t="4465" x="5994400" y="1263650"/>
          <p14:tracePt t="4483" x="6064250" y="1263650"/>
          <p14:tracePt t="4499" x="6134100" y="1263650"/>
          <p14:tracePt t="4516" x="6197600" y="1263650"/>
          <p14:tracePt t="4532" x="6267450" y="1263650"/>
          <p14:tracePt t="4549" x="6350000" y="1263650"/>
          <p14:tracePt t="4565" x="6432550" y="1263650"/>
          <p14:tracePt t="4582" x="6515100" y="1263650"/>
          <p14:tracePt t="4598" x="6604000" y="1263650"/>
          <p14:tracePt t="4615" x="6686550" y="1263650"/>
          <p14:tracePt t="4632" x="6769100" y="1263650"/>
          <p14:tracePt t="4649" x="6858000" y="1263650"/>
          <p14:tracePt t="4665" x="6940550" y="1263650"/>
          <p14:tracePt t="4682" x="7099300" y="1263650"/>
          <p14:tracePt t="4699" x="7194550" y="1263650"/>
          <p14:tracePt t="4716" x="7302500" y="1263650"/>
          <p14:tracePt t="4732" x="7404100" y="1263650"/>
          <p14:tracePt t="4749" x="7499350" y="1263650"/>
          <p14:tracePt t="4765" x="7594600" y="1263650"/>
          <p14:tracePt t="4782" x="7689850" y="1263650"/>
          <p14:tracePt t="4799" x="7778750" y="1263650"/>
          <p14:tracePt t="4815" x="7861300" y="1263650"/>
          <p14:tracePt t="4832" x="7931150" y="1250950"/>
          <p14:tracePt t="4849" x="7994650" y="1244600"/>
          <p14:tracePt t="4865" x="8051800" y="1231900"/>
          <p14:tracePt t="4865" x="8070850" y="1231900"/>
          <p14:tracePt t="4883" x="8083550" y="1225550"/>
          <p14:tracePt t="4883" x="8102600" y="1225550"/>
          <p14:tracePt t="4899" x="8115300" y="1225550"/>
          <p14:tracePt t="4915" x="8121650" y="1225550"/>
          <p14:tracePt t="4932" x="8128000" y="1225550"/>
          <p14:tracePt t="4949" x="8134350" y="1219200"/>
          <p14:tracePt t="5259" x="8108950" y="1219200"/>
          <p14:tracePt t="5267" x="8083550" y="1219200"/>
          <p14:tracePt t="5267" x="8051800" y="1219200"/>
          <p14:tracePt t="5276" x="7994650" y="1219200"/>
          <p14:tracePt t="5284" x="7912100" y="1219200"/>
          <p14:tracePt t="5300" x="7804150" y="1219200"/>
          <p14:tracePt t="5317" x="7715250" y="1219200"/>
          <p14:tracePt t="5333" x="7645400" y="1219200"/>
          <p14:tracePt t="5350" x="7575550" y="1219200"/>
          <p14:tracePt t="5366" x="7505700" y="1219200"/>
          <p14:tracePt t="5383" x="7435850" y="1219200"/>
          <p14:tracePt t="5400" x="7378700" y="1219200"/>
          <p14:tracePt t="5416" x="7296150" y="1231900"/>
          <p14:tracePt t="5433" x="7207250" y="1244600"/>
          <p14:tracePt t="5450" x="7118350" y="1257300"/>
          <p14:tracePt t="5466" x="7042150" y="1270000"/>
          <p14:tracePt t="5483" x="6965950" y="1270000"/>
          <p14:tracePt t="5500" x="6946900" y="1270000"/>
          <p14:tracePt t="5516" x="6915150" y="1270000"/>
          <p14:tracePt t="5533" x="6902450" y="1270000"/>
          <p14:tracePt t="5550" x="6889750" y="1270000"/>
          <p14:tracePt t="5566" x="6883400" y="1270000"/>
          <p14:tracePt t="5583" x="6877050" y="1270000"/>
          <p14:tracePt t="5600" x="6870700" y="1276350"/>
          <p14:tracePt t="5683" x="6877050" y="1276350"/>
          <p14:tracePt t="5692" x="6902450" y="1276350"/>
          <p14:tracePt t="5700" x="6953250" y="1276350"/>
          <p14:tracePt t="5709" x="6997700" y="1276350"/>
          <p14:tracePt t="5716" x="7105650" y="1276350"/>
          <p14:tracePt t="5733" x="7239000" y="1276350"/>
          <p14:tracePt t="5750" x="7397750" y="1276350"/>
          <p14:tracePt t="5766" x="7543800" y="1276350"/>
          <p14:tracePt t="5783" x="7670800" y="1276350"/>
          <p14:tracePt t="5799" x="7747000" y="1276350"/>
          <p14:tracePt t="5816" x="7804150" y="1276350"/>
          <p14:tracePt t="5833" x="7842250" y="1270000"/>
          <p14:tracePt t="5850" x="7880350" y="1263650"/>
          <p14:tracePt t="5866" x="7912100" y="1257300"/>
          <p14:tracePt t="5866" x="7918450" y="1257300"/>
          <p14:tracePt t="5884" x="7924800" y="1257300"/>
          <p14:tracePt t="6005" x="7899400" y="1257300"/>
          <p14:tracePt t="6011" x="7848600" y="1257300"/>
          <p14:tracePt t="6020" x="7766050" y="1270000"/>
          <p14:tracePt t="6028" x="7645400" y="1282700"/>
          <p14:tracePt t="6034" x="7194550" y="1314450"/>
          <p14:tracePt t="6049" x="6610350" y="1327150"/>
          <p14:tracePt t="6066" x="5848350" y="1339850"/>
          <p14:tracePt t="6083" x="4425950" y="1333500"/>
          <p14:tracePt t="6100" x="3429000" y="1441450"/>
          <p14:tracePt t="6116" x="2527300" y="1574800"/>
          <p14:tracePt t="6133" x="1809750" y="1676400"/>
          <p14:tracePt t="6149" x="1225550" y="1765300"/>
          <p14:tracePt t="6167" x="901700" y="1809750"/>
          <p14:tracePt t="6183" x="742950" y="1835150"/>
          <p14:tracePt t="6200" x="660400" y="1847850"/>
          <p14:tracePt t="6216" x="635000" y="1854200"/>
          <p14:tracePt t="6233" x="628650" y="1854200"/>
          <p14:tracePt t="6459" x="641350" y="1854200"/>
          <p14:tracePt t="6468" x="647700" y="1854200"/>
          <p14:tracePt t="6468" x="679450" y="1854200"/>
          <p14:tracePt t="6484" x="749300" y="1854200"/>
          <p14:tracePt t="6500" x="882650" y="1847850"/>
          <p14:tracePt t="6516" x="1066800" y="1822450"/>
          <p14:tracePt t="6533" x="1238250" y="1797050"/>
          <p14:tracePt t="6550" x="1447800" y="1778000"/>
          <p14:tracePt t="6567" x="1631950" y="1746250"/>
          <p14:tracePt t="6583" x="1752600" y="1727200"/>
          <p14:tracePt t="6600" x="1873250" y="1708150"/>
          <p14:tracePt t="6616" x="1949450" y="1695450"/>
          <p14:tracePt t="6633" x="1993900" y="1689100"/>
          <p14:tracePt t="6649" x="2012950" y="1682750"/>
          <p14:tracePt t="6683" x="2019300" y="1682750"/>
          <p14:tracePt t="6803" x="2032000" y="1682750"/>
          <p14:tracePt t="6812" x="2063750" y="1682750"/>
          <p14:tracePt t="6819" x="2089150" y="1682750"/>
          <p14:tracePt t="6833" x="2114550" y="1682750"/>
          <p14:tracePt t="6833" x="2146300" y="1682750"/>
          <p14:tracePt t="6850" x="2165350" y="1689100"/>
          <p14:tracePt t="6866" x="2165350" y="1708150"/>
          <p14:tracePt t="6883" x="1898650" y="1701800"/>
          <p14:tracePt t="6900" x="1892300" y="1701800"/>
          <p14:tracePt t="7115" x="1905000" y="1701800"/>
          <p14:tracePt t="7115" x="1911350" y="1689100"/>
          <p14:tracePt t="7139" x="1917700" y="1689100"/>
          <p14:tracePt t="7148" x="1936750" y="1689100"/>
          <p14:tracePt t="7166" x="1943100" y="1689100"/>
          <p14:tracePt t="7167" x="1962150" y="1689100"/>
          <p14:tracePt t="7183" x="2000250" y="1689100"/>
          <p14:tracePt t="7200" x="2139950" y="1689100"/>
          <p14:tracePt t="7216" x="2336800" y="1689100"/>
          <p14:tracePt t="7233" x="2673350" y="1689100"/>
          <p14:tracePt t="7249" x="2959100" y="1689100"/>
          <p14:tracePt t="7267" x="3143250" y="1682750"/>
          <p14:tracePt t="7283" x="3314700" y="1682750"/>
          <p14:tracePt t="7300" x="3429000" y="1676400"/>
          <p14:tracePt t="7316" x="3498850" y="1663700"/>
          <p14:tracePt t="7333" x="3536950" y="1657350"/>
          <p14:tracePt t="7349" x="3562350" y="1651000"/>
          <p14:tracePt t="7366" x="3594100" y="1651000"/>
          <p14:tracePt t="7383" x="3638550" y="1644650"/>
          <p14:tracePt t="7400" x="3683000" y="1638300"/>
          <p14:tracePt t="7416" x="3727450" y="1631950"/>
          <p14:tracePt t="7433" x="3759200" y="1625600"/>
          <p14:tracePt t="7449" x="3797300" y="1625600"/>
          <p14:tracePt t="7449" x="3816350" y="1619250"/>
          <p14:tracePt t="7468" x="3829050" y="1619250"/>
          <p14:tracePt t="7483" x="3892550" y="1612900"/>
          <p14:tracePt t="7500" x="3917950" y="1606550"/>
          <p14:tracePt t="7516" x="3937000" y="1600200"/>
          <p14:tracePt t="7533" x="3943350" y="1600200"/>
          <p14:tracePt t="7549" x="3949700" y="1600200"/>
          <p14:tracePt t="7715" x="3994150" y="1600200"/>
          <p14:tracePt t="7725" x="4057650" y="1600200"/>
          <p14:tracePt t="7726" x="4121150" y="1600200"/>
          <p14:tracePt t="7733" x="4248150" y="1600200"/>
          <p14:tracePt t="7749" x="4457700" y="1619250"/>
          <p14:tracePt t="7766" x="4794250" y="1695450"/>
          <p14:tracePt t="7784" x="5010150" y="1752600"/>
          <p14:tracePt t="7799" x="5162550" y="1803400"/>
          <p14:tracePt t="7817" x="5232400" y="1847850"/>
          <p14:tracePt t="7833" x="5245100" y="1866900"/>
          <p14:tracePt t="7850" x="5181600" y="1879600"/>
          <p14:tracePt t="7866" x="4940300" y="1816100"/>
          <p14:tracePt t="8036" x="4933950" y="1816100"/>
          <p14:tracePt t="8044" x="4914900" y="1803400"/>
          <p14:tracePt t="8059" x="4902200" y="1790700"/>
          <p14:tracePt t="8067" x="4895850" y="1784350"/>
          <p14:tracePt t="8075" x="4895850" y="1778000"/>
          <p14:tracePt t="8083" x="4902200" y="1752600"/>
          <p14:tracePt t="8100" x="4908550" y="1746250"/>
          <p14:tracePt t="8187" x="4908550" y="1739900"/>
          <p14:tracePt t="8195" x="4921250" y="1733550"/>
          <p14:tracePt t="8203" x="4940300" y="1720850"/>
          <p14:tracePt t="8216" x="4953000" y="1714500"/>
          <p14:tracePt t="8233" x="4959350" y="1708150"/>
          <p14:tracePt t="8339" x="4965700" y="1708150"/>
          <p14:tracePt t="8347" x="4984750" y="1701800"/>
          <p14:tracePt t="8348" x="5003800" y="1701800"/>
          <p14:tracePt t="8366" x="5029200" y="1689100"/>
          <p14:tracePt t="8367" x="5111750" y="1676400"/>
          <p14:tracePt t="8383" x="5219700" y="1663700"/>
          <p14:tracePt t="8399" x="5334000" y="1657350"/>
          <p14:tracePt t="8416" x="5454650" y="1651000"/>
          <p14:tracePt t="8432" x="5543550" y="1651000"/>
          <p14:tracePt t="8449" x="5632450" y="1651000"/>
          <p14:tracePt t="8465" x="5734050" y="1651000"/>
          <p14:tracePt t="8483" x="5861050" y="1657350"/>
          <p14:tracePt t="8500" x="5918200" y="1657350"/>
          <p14:tracePt t="8517" x="5962650" y="1657350"/>
          <p14:tracePt t="8533" x="6019800" y="1657350"/>
          <p14:tracePt t="8550" x="6089650" y="1657350"/>
          <p14:tracePt t="8566" x="6140450" y="1657350"/>
          <p14:tracePt t="8583" x="6203950" y="1657350"/>
          <p14:tracePt t="8599" x="6286500" y="1657350"/>
          <p14:tracePt t="8616" x="6350000" y="1657350"/>
          <p14:tracePt t="8633" x="6400800" y="1657350"/>
          <p14:tracePt t="8650" x="6438900" y="1657350"/>
          <p14:tracePt t="8666" x="6477000" y="1657350"/>
          <p14:tracePt t="8666" x="6496050" y="1657350"/>
          <p14:tracePt t="8684" x="6527800" y="1657350"/>
          <p14:tracePt t="8700" x="6565900" y="1657350"/>
          <p14:tracePt t="8716" x="6635750" y="1657350"/>
          <p14:tracePt t="8733" x="6718300" y="1657350"/>
          <p14:tracePt t="8750" x="6737350" y="1657350"/>
          <p14:tracePt t="8766" x="6800850" y="1657350"/>
          <p14:tracePt t="8783" x="6870700" y="1657350"/>
          <p14:tracePt t="8799" x="6946900" y="1657350"/>
          <p14:tracePt t="8816" x="7029450" y="1657350"/>
          <p14:tracePt t="8833" x="7131050" y="1657350"/>
          <p14:tracePt t="8850" x="7226300" y="1657350"/>
          <p14:tracePt t="8866" x="7315200" y="1657350"/>
          <p14:tracePt t="8866" x="7366000" y="1657350"/>
          <p14:tracePt t="8884" x="7461250" y="1657350"/>
          <p14:tracePt t="8900" x="7562850" y="1657350"/>
          <p14:tracePt t="8916" x="7639050" y="1657350"/>
          <p14:tracePt t="8933" x="7734300" y="1657350"/>
          <p14:tracePt t="8950" x="7804150" y="1657350"/>
          <p14:tracePt t="8966" x="7861300" y="1657350"/>
          <p14:tracePt t="8983" x="7905750" y="1657350"/>
          <p14:tracePt t="8999" x="7943850" y="1657350"/>
          <p14:tracePt t="9016" x="7988300" y="1657350"/>
          <p14:tracePt t="9033" x="8039100" y="1657350"/>
          <p14:tracePt t="9050" x="8115300" y="1657350"/>
          <p14:tracePt t="9066" x="8210550" y="1657350"/>
          <p14:tracePt t="9066" x="8267700" y="1657350"/>
          <p14:tracePt t="9083" x="8375650" y="1657350"/>
          <p14:tracePt t="9100" x="8470900" y="1657350"/>
          <p14:tracePt t="9116" x="8559800" y="1644650"/>
          <p14:tracePt t="9132" x="8616950" y="1631950"/>
          <p14:tracePt t="9149" x="8642350" y="1625600"/>
          <p14:tracePt t="9166" x="8655050" y="1619250"/>
          <p14:tracePt t="9275" x="8636000" y="1619250"/>
          <p14:tracePt t="9283" x="8521700" y="1644650"/>
          <p14:tracePt t="9300" x="8210550" y="1682750"/>
          <p14:tracePt t="9316" x="8001000" y="1714500"/>
          <p14:tracePt t="9317" x="7410450" y="1778000"/>
          <p14:tracePt t="9333" x="6591300" y="1841500"/>
          <p14:tracePt t="9349" x="5689600" y="1854200"/>
          <p14:tracePt t="9366" x="4902200" y="1930400"/>
          <p14:tracePt t="9382" x="4235450" y="2006600"/>
          <p14:tracePt t="9399" x="3638550" y="2095500"/>
          <p14:tracePt t="9415" x="3225800" y="2159000"/>
          <p14:tracePt t="9433" x="2946400" y="2197100"/>
          <p14:tracePt t="9450" x="2743200" y="2260600"/>
          <p14:tracePt t="9465" x="2609850" y="2311400"/>
          <p14:tracePt t="9482" x="2387600" y="2374900"/>
          <p14:tracePt t="9500" x="2374900" y="2374900"/>
          <p14:tracePt t="9516" x="2298700" y="2400300"/>
          <p14:tracePt t="9533" x="2222500" y="2419350"/>
          <p14:tracePt t="9549" x="2184400" y="2432050"/>
          <p14:tracePt t="9566" x="2146300" y="2438400"/>
          <p14:tracePt t="9583" x="2120900" y="2451100"/>
          <p14:tracePt t="9600" x="2089150" y="2457450"/>
          <p14:tracePt t="9617" x="2057400" y="2470150"/>
          <p14:tracePt t="9634" x="2038350" y="2470150"/>
          <p14:tracePt t="9650" x="2019300" y="2470150"/>
          <p14:tracePt t="9667" x="2006600" y="2470150"/>
          <p14:tracePt t="9684" x="2000250" y="2470150"/>
          <p14:tracePt t="9749" x="2000250" y="2463800"/>
          <p14:tracePt t="9756" x="2000250" y="2457450"/>
          <p14:tracePt t="9756" x="2000250" y="2432050"/>
          <p14:tracePt t="9772" x="2012950" y="2406650"/>
          <p14:tracePt t="9804" x="2051050" y="2381250"/>
          <p14:tracePt t="9812" x="2101850" y="2355850"/>
          <p14:tracePt t="9820" x="2146300" y="2330450"/>
          <p14:tracePt t="9829" x="2190750" y="2311400"/>
          <p14:tracePt t="9834" x="2279650" y="2286000"/>
          <p14:tracePt t="9850" x="2362200" y="2266950"/>
          <p14:tracePt t="9850" x="2368550" y="2260600"/>
          <p14:tracePt t="9869" x="2393950" y="2260600"/>
          <p14:tracePt t="9884" x="2457450" y="2241550"/>
          <p14:tracePt t="9901" x="2489200" y="2235200"/>
          <p14:tracePt t="9917" x="2514600" y="2235200"/>
          <p14:tracePt t="9934" x="2527300" y="2235200"/>
          <p14:tracePt t="9950" x="2546350" y="2235200"/>
          <p14:tracePt t="9967" x="2571750" y="2235200"/>
          <p14:tracePt t="9983" x="2603500" y="2235200"/>
          <p14:tracePt t="10000" x="2641600" y="2235200"/>
          <p14:tracePt t="10017" x="2698750" y="2235200"/>
          <p14:tracePt t="10034" x="2762250" y="2235200"/>
          <p14:tracePt t="10050" x="2844800" y="2235200"/>
          <p14:tracePt t="10067" x="2933700" y="2222500"/>
          <p14:tracePt t="10084" x="3048000" y="2209800"/>
          <p14:tracePt t="10101" x="3098800" y="2197100"/>
          <p14:tracePt t="10117" x="3155950" y="2184400"/>
          <p14:tracePt t="10134" x="3206750" y="2171700"/>
          <p14:tracePt t="10150" x="3257550" y="2165350"/>
          <p14:tracePt t="10167" x="3321050" y="2152650"/>
          <p14:tracePt t="10184" x="3365500" y="2139950"/>
          <p14:tracePt t="10201" x="3403600" y="2133600"/>
          <p14:tracePt t="10217" x="3460750" y="2114550"/>
          <p14:tracePt t="10234" x="3524250" y="2101850"/>
          <p14:tracePt t="10250" x="3587750" y="2089150"/>
          <p14:tracePt t="10267" x="3644900" y="2070100"/>
          <p14:tracePt t="10284" x="3733800" y="2063750"/>
          <p14:tracePt t="10301" x="3841750" y="2051050"/>
          <p14:tracePt t="10317" x="3949700" y="2025650"/>
          <p14:tracePt t="10334" x="4076700" y="2006600"/>
          <p14:tracePt t="10350" x="4197350" y="1993900"/>
          <p14:tracePt t="10367" x="4337050" y="1981200"/>
          <p14:tracePt t="10384" x="4470400" y="1968500"/>
          <p14:tracePt t="10401" x="4591050" y="1949450"/>
          <p14:tracePt t="10417" x="4705350" y="1949450"/>
          <p14:tracePt t="10434" x="4787900" y="1949450"/>
          <p14:tracePt t="10450" x="4864100" y="1949450"/>
          <p14:tracePt t="10450" x="4895850" y="1949450"/>
          <p14:tracePt t="10469" x="4933950" y="1949450"/>
          <p14:tracePt t="10483" x="5010150" y="1949450"/>
          <p14:tracePt t="10501" x="5054600" y="1949450"/>
          <p14:tracePt t="10516" x="5099050" y="1955800"/>
          <p14:tracePt t="10534" x="5143500" y="1962150"/>
          <p14:tracePt t="10550" x="5187950" y="1962150"/>
          <p14:tracePt t="10567" x="5226050" y="1962150"/>
          <p14:tracePt t="10583" x="5264150" y="1962150"/>
          <p14:tracePt t="10600" x="5295900" y="1962150"/>
          <p14:tracePt t="10617" x="5321300" y="1962150"/>
          <p14:tracePt t="10634" x="5353050" y="1962150"/>
          <p14:tracePt t="10650" x="5384800" y="1962150"/>
          <p14:tracePt t="10667" x="5416550" y="1962150"/>
          <p14:tracePt t="10684" x="5467350" y="1962150"/>
          <p14:tracePt t="10701" x="5499100" y="1962150"/>
          <p14:tracePt t="10717" x="5530850" y="1962150"/>
          <p14:tracePt t="10734" x="5562600" y="1962150"/>
          <p14:tracePt t="10750" x="5600700" y="1962150"/>
          <p14:tracePt t="10767" x="5651500" y="1962150"/>
          <p14:tracePt t="10784" x="5683250" y="1962150"/>
          <p14:tracePt t="10800" x="5715000" y="1962150"/>
          <p14:tracePt t="10817" x="5740400" y="1962150"/>
          <p14:tracePt t="10834" x="5746750" y="1962150"/>
          <p14:tracePt t="10850" x="5759450" y="1962150"/>
          <p14:tracePt t="11252" x="5753100" y="1962150"/>
          <p14:tracePt t="11324" x="5746750" y="1962150"/>
          <p14:tracePt t="11339" x="5740400" y="1962150"/>
          <p14:tracePt t="11339" x="5734050" y="1962150"/>
          <p14:tracePt t="11363" x="5727700" y="1962150"/>
          <p14:tracePt t="11380" x="5715000" y="1962150"/>
          <p14:tracePt t="11382" x="5708650" y="1962150"/>
          <p14:tracePt t="11399" x="5695950" y="1962150"/>
          <p14:tracePt t="11416" x="5683250" y="1962150"/>
          <p14:tracePt t="11433" x="5670550" y="1962150"/>
          <p14:tracePt t="11449" x="5651500" y="1962150"/>
          <p14:tracePt t="11466" x="5632450" y="1962150"/>
          <p14:tracePt t="11466" x="5626100" y="1962150"/>
          <p14:tracePt t="11484" x="5607050" y="1962150"/>
          <p14:tracePt t="11499" x="5594350" y="1962150"/>
          <p14:tracePt t="11517" x="5568950" y="1962150"/>
          <p14:tracePt t="11533" x="5543550" y="1962150"/>
          <p14:tracePt t="11550" x="5511800" y="1962150"/>
          <p14:tracePt t="11566" x="5473700" y="1962150"/>
          <p14:tracePt t="11583" x="5435600" y="1962150"/>
          <p14:tracePt t="11599" x="5397500" y="1962150"/>
          <p14:tracePt t="11616" x="5359400" y="1968500"/>
          <p14:tracePt t="11632" x="5321300" y="1974850"/>
          <p14:tracePt t="11649" x="5295900" y="1981200"/>
          <p14:tracePt t="11666" x="5270500" y="1981200"/>
          <p14:tracePt t="11666" x="5257800" y="1981200"/>
          <p14:tracePt t="11684" x="5232400" y="1981200"/>
          <p14:tracePt t="11700" x="5200650" y="1981200"/>
          <p14:tracePt t="11716" x="5168900" y="1981200"/>
          <p14:tracePt t="11732" x="5130800" y="1981200"/>
          <p14:tracePt t="11750" x="5099050" y="1981200"/>
          <p14:tracePt t="11766" x="5060950" y="1981200"/>
          <p14:tracePt t="11783" x="5029200" y="1981200"/>
          <p14:tracePt t="11799" x="4991100" y="1981200"/>
          <p14:tracePt t="11816" x="4959350" y="1981200"/>
          <p14:tracePt t="11833" x="4927600" y="1981200"/>
          <p14:tracePt t="11850" x="4895850" y="1981200"/>
          <p14:tracePt t="11866" x="4864100" y="1981200"/>
          <p14:tracePt t="11866" x="4857750" y="1981200"/>
          <p14:tracePt t="11883" x="4832350" y="1981200"/>
          <p14:tracePt t="11899" x="4813300" y="1981200"/>
          <p14:tracePt t="11916" x="4794250" y="1981200"/>
          <p14:tracePt t="11932" x="4787900" y="1981200"/>
          <p14:tracePt t="11949" x="4781550" y="1981200"/>
          <p14:tracePt t="11966" x="4775200" y="1981200"/>
          <p14:tracePt t="12011" x="4768850" y="1981200"/>
          <p14:tracePt t="12059" x="4762500" y="1981200"/>
          <p14:tracePt t="12883" x="4756150" y="1981200"/>
          <p14:tracePt t="12907" x="4749800" y="1981200"/>
          <p14:tracePt t="12923" x="4743450" y="1981200"/>
          <p14:tracePt t="12947" x="4737100" y="1981200"/>
          <p14:tracePt t="12955" x="4730750" y="1981200"/>
          <p14:tracePt t="12979" x="4724400" y="1981200"/>
          <p14:tracePt t="12995" x="4711700" y="1981200"/>
          <p14:tracePt t="13003" x="4699000" y="1981200"/>
          <p14:tracePt t="13019" x="4686300" y="1981200"/>
          <p14:tracePt t="13035" x="4679950" y="1981200"/>
          <p14:tracePt t="13036" x="4667250" y="1981200"/>
          <p14:tracePt t="13049" x="4654550" y="1981200"/>
          <p14:tracePt t="13066" x="4648200" y="1981200"/>
          <p14:tracePt t="13115" x="4641850" y="1981200"/>
          <p14:tracePt t="14043" x="4635500" y="1981200"/>
          <p14:tracePt t="14059" x="4629150" y="1981200"/>
          <p14:tracePt t="14067" x="4616450" y="1981200"/>
          <p14:tracePt t="14075" x="4603750" y="1981200"/>
          <p14:tracePt t="14086" x="4591050" y="1987550"/>
          <p14:tracePt t="14100" x="4552950" y="1993900"/>
          <p14:tracePt t="14117" x="4533900" y="2000250"/>
          <p14:tracePt t="14132" x="4514850" y="2006600"/>
          <p14:tracePt t="14149" x="4489450" y="2019300"/>
          <p14:tracePt t="14166" x="4470400" y="2019300"/>
          <p14:tracePt t="14182" x="4438650" y="2025650"/>
          <p14:tracePt t="14199" x="4413250" y="2032000"/>
          <p14:tracePt t="14216" x="4375150" y="2032000"/>
          <p14:tracePt t="14232" x="4330700" y="2038350"/>
          <p14:tracePt t="14249" x="4273550" y="2051050"/>
          <p14:tracePt t="14266" x="4184650" y="2063750"/>
          <p14:tracePt t="14282" x="4032250" y="2095500"/>
          <p14:tracePt t="14300" x="3943350" y="2108200"/>
          <p14:tracePt t="14316" x="3860800" y="2120900"/>
          <p14:tracePt t="14332" x="3778250" y="2133600"/>
          <p14:tracePt t="14349" x="3727450" y="2139950"/>
          <p14:tracePt t="14366" x="3670300" y="2152650"/>
          <p14:tracePt t="14382" x="3606800" y="2152650"/>
          <p14:tracePt t="14399" x="3556000" y="2165350"/>
          <p14:tracePt t="14416" x="3479800" y="2171700"/>
          <p14:tracePt t="14432" x="3403600" y="2178050"/>
          <p14:tracePt t="14450" x="3321050" y="2190750"/>
          <p14:tracePt t="14466" x="3238500" y="2203450"/>
          <p14:tracePt t="14483" x="3200400" y="2209800"/>
          <p14:tracePt t="14500" x="3181350" y="2216150"/>
          <p14:tracePt t="14517" x="3162300" y="2222500"/>
          <p14:tracePt t="14532" x="3149600" y="2222500"/>
          <p14:tracePt t="14549" x="3136900" y="2228850"/>
          <p14:tracePt t="14566" x="3117850" y="2235200"/>
          <p14:tracePt t="14583" x="3098800" y="2241550"/>
          <p14:tracePt t="14599" x="3079750" y="2247900"/>
          <p14:tracePt t="14616" x="3048000" y="2266950"/>
          <p14:tracePt t="14633" x="3009900" y="2279650"/>
          <p14:tracePt t="14649" x="2990850" y="2286000"/>
          <p14:tracePt t="14666" x="2971800" y="2298700"/>
          <p14:tracePt t="14682" x="2952750" y="2311400"/>
          <p14:tracePt t="14700" x="2940050" y="2317750"/>
          <p14:tracePt t="14787" x="2940050" y="2311400"/>
          <p14:tracePt t="14795" x="2946400" y="2292350"/>
          <p14:tracePt t="14803" x="2946400" y="2254250"/>
          <p14:tracePt t="14816" x="2952750" y="2222500"/>
          <p14:tracePt t="14832" x="2952750" y="2209800"/>
          <p14:tracePt t="14923" x="2952750" y="2241550"/>
          <p14:tracePt t="14931" x="2933700" y="2400300"/>
          <p14:tracePt t="14949" x="2927350" y="2470150"/>
          <p14:tracePt t="14950" x="2914650" y="2565400"/>
          <p14:tracePt t="14966" x="2908300" y="2597150"/>
          <p14:tracePt t="15003" x="2908300" y="2603500"/>
          <p14:tracePt t="15019" x="2914650" y="2603500"/>
          <p14:tracePt t="15020" x="2927350" y="2603500"/>
          <p14:tracePt t="15032" x="2959100" y="2603500"/>
          <p14:tracePt t="15050" x="2978150" y="2489200"/>
          <p14:tracePt t="15066" x="2984500" y="2355850"/>
          <p14:tracePt t="15066" x="2984500" y="2298700"/>
          <p14:tracePt t="15083" x="2984500" y="2228850"/>
          <p14:tracePt t="15099" x="2984500" y="2197100"/>
          <p14:tracePt t="15195" x="2984500" y="2222500"/>
          <p14:tracePt t="15209" x="2984500" y="2266950"/>
          <p14:tracePt t="15216" x="2984500" y="2305050"/>
          <p14:tracePt t="15217" x="2984500" y="2374900"/>
          <p14:tracePt t="15232" x="2984500" y="2413000"/>
          <p14:tracePt t="15249" x="2990850" y="2438400"/>
          <p14:tracePt t="15265" x="2990850" y="2444750"/>
          <p14:tracePt t="15282" x="2997200" y="2451100"/>
          <p14:tracePt t="15331" x="3003550" y="2451100"/>
          <p14:tracePt t="15339" x="3009900" y="2451100"/>
          <p14:tracePt t="15349" x="3016250" y="2451100"/>
          <p14:tracePt t="15350" x="3035300" y="2413000"/>
          <p14:tracePt t="15366" x="3054350" y="2292350"/>
          <p14:tracePt t="15382" x="3086100" y="2114550"/>
          <p14:tracePt t="15399" x="3098800" y="2006600"/>
          <p14:tracePt t="15416" x="3098800" y="1981200"/>
          <p14:tracePt t="15432" x="3098800" y="1974850"/>
          <p14:tracePt t="15491" x="3098800" y="2000250"/>
          <p14:tracePt t="15499" x="3098800" y="2108200"/>
          <p14:tracePt t="15508" x="3105150" y="2165350"/>
          <p14:tracePt t="15515" x="3117850" y="2241550"/>
          <p14:tracePt t="15533" x="3124200" y="2286000"/>
          <p14:tracePt t="15549" x="3130550" y="2292350"/>
          <p14:tracePt t="15627" x="3136900" y="2273300"/>
          <p14:tracePt t="15635" x="3136900" y="2203450"/>
          <p14:tracePt t="15649" x="3143250" y="2133600"/>
          <p14:tracePt t="15649" x="3162300" y="2025650"/>
          <p14:tracePt t="15666" x="3181350" y="1943100"/>
          <p14:tracePt t="15666" x="3187700" y="1924050"/>
          <p14:tracePt t="15683" x="3187700" y="1905000"/>
          <p14:tracePt t="15747" x="3194050" y="1905000"/>
          <p14:tracePt t="15755" x="3200400" y="1930400"/>
          <p14:tracePt t="15763" x="3213100" y="2000250"/>
          <p14:tracePt t="15769" x="3238500" y="2159000"/>
          <p14:tracePt t="15782" x="3251200" y="2298700"/>
          <p14:tracePt t="15799" x="3263900" y="2393950"/>
          <p14:tracePt t="15816" x="3263900" y="2444750"/>
          <p14:tracePt t="15851" x="3270250" y="2451100"/>
          <p14:tracePt t="15899" x="3282950" y="2451100"/>
          <p14:tracePt t="15901" x="3282950" y="2406650"/>
          <p14:tracePt t="15916" x="3289300" y="2355850"/>
          <p14:tracePt t="15917" x="3308350" y="2190750"/>
          <p14:tracePt t="15932" x="3333750" y="2038350"/>
          <p14:tracePt t="15949" x="3346450" y="1949450"/>
          <p14:tracePt t="15966" x="3346450" y="1924050"/>
          <p14:tracePt t="16044" x="3352800" y="1930400"/>
          <p14:tracePt t="16051" x="3352800" y="1974850"/>
          <p14:tracePt t="16059" x="3365500" y="2044700"/>
          <p14:tracePt t="16066" x="3365500" y="2178050"/>
          <p14:tracePt t="16083" x="3365500" y="2235200"/>
          <p14:tracePt t="16084" x="3378200" y="2324100"/>
          <p14:tracePt t="16100" x="3384550" y="2381250"/>
          <p14:tracePt t="16115" x="3384550" y="2406650"/>
          <p14:tracePt t="16133" x="3390900" y="2406650"/>
          <p14:tracePt t="16211" x="3390900" y="2393950"/>
          <p14:tracePt t="16219" x="3403600" y="2324100"/>
          <p14:tracePt t="16227" x="3403600" y="2305050"/>
          <p14:tracePt t="16233" x="3429000" y="2209800"/>
          <p14:tracePt t="16249" x="3454400" y="2120900"/>
          <p14:tracePt t="16266" x="3460750" y="2095500"/>
          <p14:tracePt t="16347" x="3473450" y="2159000"/>
          <p14:tracePt t="16355" x="3479800" y="2209800"/>
          <p14:tracePt t="16366" x="3486150" y="2260600"/>
          <p14:tracePt t="16367" x="3498850" y="2355850"/>
          <p14:tracePt t="16382" x="3498850" y="2400300"/>
          <p14:tracePt t="16399" x="3498850" y="2425700"/>
          <p14:tracePt t="16416" x="3498850" y="2432050"/>
          <p14:tracePt t="16499" x="3492500" y="2419350"/>
          <p14:tracePt t="16508" x="3473450" y="2400300"/>
          <p14:tracePt t="16508" x="3454400" y="2374900"/>
          <p14:tracePt t="16516" x="3435350" y="2349500"/>
          <p14:tracePt t="16533" x="3422650" y="2336800"/>
          <p14:tracePt t="16549" x="3409950" y="2324100"/>
          <p14:tracePt t="16566" x="3403600" y="2317750"/>
          <p14:tracePt t="16582" x="3397250" y="2311400"/>
          <p14:tracePt t="16599" x="3390900" y="2311400"/>
          <p14:tracePt t="16615" x="3371850" y="2317750"/>
          <p14:tracePt t="16633" x="3340100" y="2349500"/>
          <p14:tracePt t="16649" x="3302000" y="2400300"/>
          <p14:tracePt t="16666" x="3270250" y="2438400"/>
          <p14:tracePt t="16682" x="3244850" y="2476500"/>
          <p14:tracePt t="16699" x="3238500" y="2489200"/>
          <p14:tracePt t="16715" x="3238500" y="2495550"/>
          <p14:tracePt t="16795" x="3225800" y="2495550"/>
          <p14:tracePt t="16803" x="3194050" y="2463800"/>
          <p14:tracePt t="16811" x="3175000" y="2419350"/>
          <p14:tracePt t="16819" x="3117850" y="2324100"/>
          <p14:tracePt t="16832" x="3073400" y="2260600"/>
          <p14:tracePt t="16849" x="3054350" y="2235200"/>
          <p14:tracePt t="16907" x="3048000" y="2235200"/>
          <p14:tracePt t="16915" x="3009900" y="2317750"/>
          <p14:tracePt t="16925" x="2997200" y="2355850"/>
          <p14:tracePt t="16932" x="2965450" y="2413000"/>
          <p14:tracePt t="16949" x="2952750" y="2451100"/>
          <p14:tracePt t="16966" x="2946400" y="2463800"/>
          <p14:tracePt t="16982" x="2946400" y="2470150"/>
          <p14:tracePt t="17043" x="2940050" y="2457450"/>
          <p14:tracePt t="17051" x="2927350" y="2393950"/>
          <p14:tracePt t="17051" x="2908300" y="2324100"/>
          <p14:tracePt t="17067" x="2901950" y="2273300"/>
          <p14:tracePt t="17068" x="2876550" y="2190750"/>
          <p14:tracePt t="17082" x="2851150" y="2120900"/>
          <p14:tracePt t="17099" x="2851150" y="2114550"/>
          <p14:tracePt t="17115" x="2844800" y="2114550"/>
          <p14:tracePt t="17163" x="2844800" y="2127250"/>
          <p14:tracePt t="17171" x="2844800" y="2184400"/>
          <p14:tracePt t="17179" x="2838450" y="2228850"/>
          <p14:tracePt t="17187" x="2832100" y="2298700"/>
          <p14:tracePt t="17199" x="2832100" y="2311400"/>
          <p14:tracePt t="17307" x="2819400" y="2298700"/>
          <p14:tracePt t="17315" x="2794000" y="2190750"/>
          <p14:tracePt t="17332" x="2787650" y="2127250"/>
          <p14:tracePt t="17333" x="2762250" y="2006600"/>
          <p14:tracePt t="17349" x="2762250" y="1917700"/>
          <p14:tracePt t="17366" x="2762250" y="1873250"/>
          <p14:tracePt t="17382" x="2762250" y="1854200"/>
          <p14:tracePt t="17451" x="2762250" y="1866900"/>
          <p14:tracePt t="17459" x="2762250" y="1936750"/>
          <p14:tracePt t="17467" x="2762250" y="2006600"/>
          <p14:tracePt t="17468" x="2762250" y="2076450"/>
          <p14:tracePt t="17482" x="2762250" y="2235200"/>
          <p14:tracePt t="17499" x="2768600" y="2273300"/>
          <p14:tracePt t="17516" x="2768600" y="2286000"/>
          <p14:tracePt t="17532" x="2774950" y="2292350"/>
          <p14:tracePt t="17595" x="2774950" y="2254250"/>
          <p14:tracePt t="17602" x="2774950" y="2178050"/>
          <p14:tracePt t="17611" x="2781300" y="2095500"/>
          <p14:tracePt t="17617" x="2794000" y="1981200"/>
          <p14:tracePt t="17632" x="2800350" y="1930400"/>
          <p14:tracePt t="17649" x="2800350" y="1924050"/>
          <p14:tracePt t="17699" x="2800350" y="1917700"/>
          <p14:tracePt t="17707" x="2800350" y="1955800"/>
          <p14:tracePt t="17715" x="2800350" y="2076450"/>
          <p14:tracePt t="17725" x="2800350" y="2146300"/>
          <p14:tracePt t="17731" x="2800350" y="2184400"/>
          <p14:tracePt t="17749" x="2800350" y="2235200"/>
          <p14:tracePt t="17765" x="2794000" y="2286000"/>
          <p14:tracePt t="17783" x="2794000" y="2311400"/>
          <p14:tracePt t="17799" x="2794000" y="2317750"/>
          <p14:tracePt t="17875" x="2794000" y="2298700"/>
          <p14:tracePt t="17881" x="2813050" y="2165350"/>
          <p14:tracePt t="17891" x="2819400" y="2127250"/>
          <p14:tracePt t="17899" x="2844800" y="1949450"/>
          <p14:tracePt t="17916" x="2851150" y="1854200"/>
          <p14:tracePt t="17932" x="2857500" y="1828800"/>
          <p14:tracePt t="18011" x="2857500" y="1860550"/>
          <p14:tracePt t="18019" x="2863850" y="1924050"/>
          <p14:tracePt t="18020" x="2863850" y="1993900"/>
          <p14:tracePt t="18032" x="2863850" y="2070100"/>
          <p14:tracePt t="18049" x="2863850" y="2146300"/>
          <p14:tracePt t="18066" x="2863850" y="2184400"/>
          <p14:tracePt t="18147" x="2870200" y="2184400"/>
          <p14:tracePt t="18179" x="2876550" y="2171700"/>
          <p14:tracePt t="18186" x="2882900" y="2120900"/>
          <p14:tracePt t="18195" x="2882900" y="2044700"/>
          <p14:tracePt t="18202" x="2889250" y="1885950"/>
          <p14:tracePt t="18216" x="2914650" y="1746250"/>
          <p14:tracePt t="18232" x="2921000" y="1695450"/>
          <p14:tracePt t="18249" x="2921000" y="1689100"/>
          <p14:tracePt t="18299" x="2921000" y="1714500"/>
          <p14:tracePt t="18308" x="2921000" y="1727200"/>
          <p14:tracePt t="18316" x="2921000" y="1809750"/>
          <p14:tracePt t="18316" x="2921000" y="1981200"/>
          <p14:tracePt t="18332" x="2921000" y="2101850"/>
          <p14:tracePt t="18349" x="2921000" y="2108200"/>
          <p14:tracePt t="18507" x="2927350" y="2082800"/>
          <p14:tracePt t="18515" x="2927350" y="2032000"/>
          <p14:tracePt t="18516" x="2927350" y="1968500"/>
          <p14:tracePt t="18531" x="2927350" y="1917700"/>
          <p14:tracePt t="18595" x="2927350" y="1955800"/>
          <p14:tracePt t="18608" x="2933700" y="2051050"/>
          <p14:tracePt t="18615" x="2933700" y="2165350"/>
          <p14:tracePt t="18616" x="2933700" y="2171700"/>
          <p14:tracePt t="18632" x="2933700" y="2330450"/>
          <p14:tracePt t="18649" x="2933700" y="2413000"/>
          <p14:tracePt t="18666" x="2933700" y="2470150"/>
          <p14:tracePt t="18666" x="2933700" y="2476500"/>
          <p14:tracePt t="18683" x="2933700" y="2482850"/>
          <p14:tracePt t="18755" x="2940050" y="2444750"/>
          <p14:tracePt t="18763" x="2946400" y="2381250"/>
          <p14:tracePt t="18771" x="2959100" y="2279650"/>
          <p14:tracePt t="18782" x="2984500" y="2076450"/>
          <p14:tracePt t="18799" x="2997200" y="1885950"/>
          <p14:tracePt t="18815" x="3003550" y="1765300"/>
          <p14:tracePt t="18832" x="3003550" y="1752600"/>
          <p14:tracePt t="18891" x="3003550" y="1803400"/>
          <p14:tracePt t="18899" x="3009900" y="2019300"/>
          <p14:tracePt t="18908" x="3009900" y="2101850"/>
          <p14:tracePt t="18915" x="3009900" y="2266950"/>
          <p14:tracePt t="18932" x="3003550" y="2393950"/>
          <p14:tracePt t="18949" x="3003550" y="2476500"/>
          <p14:tracePt t="18965" x="3003550" y="2520950"/>
          <p14:tracePt t="18982" x="3003550" y="2546350"/>
          <p14:tracePt t="18999" x="3003550" y="2552700"/>
          <p14:tracePt t="19059" x="3009900" y="2552700"/>
          <p14:tracePt t="19075" x="3028950" y="2546350"/>
          <p14:tracePt t="19083" x="3041650" y="2495550"/>
          <p14:tracePt t="19083" x="3048000" y="2438400"/>
          <p14:tracePt t="19099" x="3048000" y="2279650"/>
          <p14:tracePt t="19116" x="3041650" y="2190750"/>
          <p14:tracePt t="19132" x="3041650" y="2178050"/>
          <p14:tracePt t="19149" x="3041650" y="2171700"/>
          <p14:tracePt t="19195" x="3041650" y="2178050"/>
          <p14:tracePt t="19208" x="3041650" y="2241550"/>
          <p14:tracePt t="19208" x="3041650" y="2317750"/>
          <p14:tracePt t="19215" x="3041650" y="2470150"/>
          <p14:tracePt t="19232" x="3041650" y="2584450"/>
          <p14:tracePt t="19249" x="3041650" y="2660650"/>
          <p14:tracePt t="19265" x="3048000" y="2679700"/>
          <p14:tracePt t="19282" x="3048000" y="2686050"/>
          <p14:tracePt t="19299" x="3054350" y="2692400"/>
          <p14:tracePt t="19316" x="3073400" y="2686050"/>
          <p14:tracePt t="19332" x="3086100" y="2527300"/>
          <p14:tracePt t="19349" x="3117850" y="2324100"/>
          <p14:tracePt t="19365" x="3143250" y="2165350"/>
          <p14:tracePt t="19382" x="3155950" y="2082800"/>
          <p14:tracePt t="19399" x="3162300" y="2051050"/>
          <p14:tracePt t="19415" x="3162300" y="2044700"/>
          <p14:tracePt t="19507" x="3162300" y="2076450"/>
          <p14:tracePt t="19514" x="3162300" y="2222500"/>
          <p14:tracePt t="19530" x="3162300" y="2381250"/>
          <p14:tracePt t="19549" x="3162300" y="2463800"/>
          <p14:tracePt t="19549" x="3162300" y="2584450"/>
          <p14:tracePt t="19566" x="3162300" y="2686050"/>
          <p14:tracePt t="19582" x="3162300" y="2717800"/>
          <p14:tracePt t="19635" x="3168650" y="2724150"/>
          <p14:tracePt t="19666" x="3181350" y="2698750"/>
          <p14:tracePt t="19675" x="3187700" y="2628900"/>
          <p14:tracePt t="19683" x="3194050" y="2552700"/>
          <p14:tracePt t="19691" x="3219450" y="2266950"/>
          <p14:tracePt t="19699" x="3238500" y="2108200"/>
          <p14:tracePt t="19715" x="3257550" y="1974850"/>
          <p14:tracePt t="19732" x="3263900" y="1911350"/>
          <p14:tracePt t="19749" x="3263900" y="1892300"/>
          <p14:tracePt t="19766" x="3270250" y="1885950"/>
          <p14:tracePt t="19835" x="3270250" y="1924050"/>
          <p14:tracePt t="19843" x="3270250" y="1993900"/>
          <p14:tracePt t="19851" x="3257550" y="2082800"/>
          <p14:tracePt t="19859" x="3244850" y="2152650"/>
          <p14:tracePt t="19865" x="3232150" y="2311400"/>
          <p14:tracePt t="19882" x="3225800" y="2501900"/>
          <p14:tracePt t="19899" x="3225800" y="2559050"/>
          <p14:tracePt t="19915" x="3225800" y="2578100"/>
          <p14:tracePt t="20002" x="3225800" y="2565400"/>
          <p14:tracePt t="20010" x="3225800" y="2540000"/>
          <p14:tracePt t="20018" x="3225800" y="2520950"/>
          <p14:tracePt t="20018" x="3232150" y="2482850"/>
          <p14:tracePt t="20034" x="3238500" y="2451100"/>
          <p14:tracePt t="20035" x="3244850" y="2413000"/>
          <p14:tracePt t="20049" x="3251200" y="2355850"/>
          <p14:tracePt t="20065" x="3257550" y="2311400"/>
          <p14:tracePt t="20082" x="3257550" y="2298700"/>
          <p14:tracePt t="20282" x="3263900" y="2292350"/>
          <p14:tracePt t="21556" x="3251200" y="2292350"/>
          <p14:tracePt t="21563" x="3206750" y="2286000"/>
          <p14:tracePt t="21570" x="3130550" y="2279650"/>
          <p14:tracePt t="21584" x="3035300" y="2254250"/>
          <p14:tracePt t="21601" x="2940050" y="2241550"/>
          <p14:tracePt t="21618" x="2908300" y="2235200"/>
          <p14:tracePt t="21755" x="2908300" y="2228850"/>
          <p14:tracePt t="21763" x="2908300" y="2209800"/>
          <p14:tracePt t="21796" x="2908300" y="2203450"/>
          <p14:tracePt t="21804" x="2908300" y="2171700"/>
          <p14:tracePt t="21809" x="2908300" y="2152650"/>
          <p14:tracePt t="21816" x="2927350" y="2095500"/>
          <p14:tracePt t="21832" x="2927350" y="2032000"/>
          <p14:tracePt t="21849" x="2927350" y="1993900"/>
          <p14:tracePt t="21866" x="2927350" y="1974850"/>
          <p14:tracePt t="21955" x="2927350" y="2019300"/>
          <p14:tracePt t="21963" x="2914650" y="2114550"/>
          <p14:tracePt t="21972" x="2901950" y="2266950"/>
          <p14:tracePt t="21983" x="2889250" y="2368550"/>
          <p14:tracePt t="21999" x="2870200" y="2520950"/>
          <p14:tracePt t="22016" x="2870200" y="2578100"/>
          <p14:tracePt t="22108" x="2876550" y="2571750"/>
          <p14:tracePt t="22116" x="2882900" y="2540000"/>
          <p14:tracePt t="22123" x="2882900" y="2489200"/>
          <p14:tracePt t="22133" x="2895600" y="2432050"/>
          <p14:tracePt t="22134" x="2914650" y="2247900"/>
          <p14:tracePt t="22150" x="2914650" y="2152650"/>
          <p14:tracePt t="22166" x="2914650" y="2101850"/>
          <p14:tracePt t="22183" x="2914650" y="2006600"/>
          <p14:tracePt t="22200" x="2914650" y="1968500"/>
          <p14:tracePt t="22217" x="2914650" y="1955800"/>
          <p14:tracePt t="22332" x="2914650" y="1968500"/>
          <p14:tracePt t="22342" x="2914650" y="1974850"/>
          <p14:tracePt t="22343" x="2914650" y="2051050"/>
          <p14:tracePt t="22350" x="2908300" y="2197100"/>
          <p14:tracePt t="22366" x="2908300" y="2203450"/>
          <p14:tracePt t="22383" x="2908300" y="2305050"/>
          <p14:tracePt t="22400" x="2908300" y="2349500"/>
          <p14:tracePt t="22416" x="2908300" y="2400300"/>
          <p14:tracePt t="22433" x="2914650" y="2413000"/>
          <p14:tracePt t="22491" x="2914650" y="2419350"/>
          <p14:tracePt t="22499" x="2933700" y="2419350"/>
          <p14:tracePt t="22516" x="2946400" y="2368550"/>
          <p14:tracePt t="22517" x="2952750" y="2305050"/>
          <p14:tracePt t="22533" x="2984500" y="2089150"/>
          <p14:tracePt t="22549" x="3003550" y="1898650"/>
          <p14:tracePt t="22566" x="3028950" y="1746250"/>
          <p14:tracePt t="22583" x="3041650" y="1676400"/>
          <p14:tracePt t="22599" x="3048000" y="1651000"/>
          <p14:tracePt t="22683" x="3048000" y="1670050"/>
          <p14:tracePt t="22691" x="3048000" y="1746250"/>
          <p14:tracePt t="22691" x="3048000" y="1841500"/>
          <p14:tracePt t="22700" x="3048000" y="1949450"/>
          <p14:tracePt t="22716" x="3048000" y="2044700"/>
          <p14:tracePt t="22717" x="3048000" y="2235200"/>
          <p14:tracePt t="22733" x="3048000" y="2381250"/>
          <p14:tracePt t="22749" x="3048000" y="2508250"/>
          <p14:tracePt t="22766" x="3048000" y="2597150"/>
          <p14:tracePt t="22783" x="3048000" y="2628900"/>
          <p14:tracePt t="22800" x="3048000" y="2635250"/>
          <p14:tracePt t="22868" x="3048000" y="2641600"/>
          <p14:tracePt t="22883" x="3054350" y="2641600"/>
          <p14:tracePt t="22891" x="3067050" y="2641600"/>
          <p14:tracePt t="22899" x="3079750" y="2635250"/>
          <p14:tracePt t="22900" x="3098800" y="2495550"/>
          <p14:tracePt t="22916" x="3124200" y="2393950"/>
          <p14:tracePt t="22933" x="3175000" y="2101850"/>
          <p14:tracePt t="22950" x="3219450" y="1892300"/>
          <p14:tracePt t="22967" x="3232150" y="1784350"/>
          <p14:tracePt t="22983" x="3238500" y="1758950"/>
          <p14:tracePt t="23000" x="3238500" y="1752600"/>
          <p14:tracePt t="23059" x="3238500" y="1784350"/>
          <p14:tracePt t="23068" x="3238500" y="1841500"/>
          <p14:tracePt t="23075" x="3232150" y="1949450"/>
          <p14:tracePt t="23092" x="3206750" y="2228850"/>
          <p14:tracePt t="23099" x="3200400" y="2311400"/>
          <p14:tracePt t="23100" x="3187700" y="2476500"/>
          <p14:tracePt t="23116" x="3187700" y="2603500"/>
          <p14:tracePt t="23133" x="3187700" y="2673350"/>
          <p14:tracePt t="23150" x="3187700" y="2705100"/>
          <p14:tracePt t="23363" x="3187700" y="2698750"/>
          <p14:tracePt t="23395" x="3187700" y="2692400"/>
          <p14:tracePt t="23403" x="3194050" y="2692400"/>
          <p14:tracePt t="23416" x="3194050" y="2686050"/>
          <p14:tracePt t="23419" x="3194050" y="2667000"/>
          <p14:tracePt t="23433" x="3194050" y="2641600"/>
          <p14:tracePt t="23449" x="3200400" y="2597150"/>
          <p14:tracePt t="23467" x="3200400" y="2501900"/>
          <p14:tracePt t="23483" x="3200400" y="2374900"/>
          <p14:tracePt t="23500" x="3200400" y="2330450"/>
          <p14:tracePt t="23516" x="3200400" y="2298700"/>
          <p14:tracePt t="23533" x="3200400" y="2273300"/>
          <p14:tracePt t="23550" x="3200400" y="2254250"/>
          <p14:tracePt t="23566" x="3200400" y="2247900"/>
          <p14:tracePt t="23583" x="3200400" y="2241550"/>
          <p14:tracePt t="25483" x="3200400" y="2228850"/>
          <p14:tracePt t="25499" x="3206750" y="2222500"/>
          <p14:tracePt t="25504" x="3225800" y="2209800"/>
          <p14:tracePt t="25516" x="3238500" y="2203450"/>
          <p14:tracePt t="25537" x="3244850" y="2203450"/>
          <p14:tracePt t="25553" x="3257550" y="2197100"/>
          <p14:tracePt t="25567" x="3270250" y="2190750"/>
          <p14:tracePt t="25611" x="3282950" y="2190750"/>
          <p14:tracePt t="26275" x="3276600" y="2190750"/>
          <p14:tracePt t="26307" x="3270250" y="2190750"/>
          <p14:tracePt t="26328" x="3263900" y="2190750"/>
          <p14:tracePt t="26371" x="3257550" y="2190750"/>
          <p14:tracePt t="26390" x="3251200" y="2190750"/>
          <p14:tracePt t="26491" x="3244850" y="2190750"/>
          <p14:tracePt t="29388" x="3238500" y="2184400"/>
          <p14:tracePt t="29412" x="3238500" y="2171700"/>
          <p14:tracePt t="29428" x="3238500" y="2165350"/>
          <p14:tracePt t="29432" x="3238500" y="2152650"/>
          <p14:tracePt t="29460" x="3238500" y="2146300"/>
          <p14:tracePt t="29465" x="3238500" y="2133600"/>
          <p14:tracePt t="29492" x="3238500" y="2127250"/>
          <p14:tracePt t="29588" x="3238500" y="2120900"/>
          <p14:tracePt t="30828" x="3244850" y="2114550"/>
          <p14:tracePt t="30852" x="3251200" y="2114550"/>
          <p14:tracePt t="31372" x="3270250" y="2114550"/>
          <p14:tracePt t="31396" x="3270250" y="2133600"/>
          <p14:tracePt t="31404" x="3270250" y="2159000"/>
          <p14:tracePt t="31412" x="3263900" y="2178050"/>
          <p14:tracePt t="31418" x="3244850" y="2222500"/>
          <p14:tracePt t="31434" x="3238500" y="2254250"/>
          <p14:tracePt t="31450" x="3238500" y="2273300"/>
          <p14:tracePt t="31467" x="3219450" y="2311400"/>
          <p14:tracePt t="31484" x="3206750" y="2336800"/>
          <p14:tracePt t="31501" x="3168650" y="2400300"/>
          <p14:tracePt t="31517" x="3105150" y="2470150"/>
          <p14:tracePt t="31533" x="3022600" y="2559050"/>
          <p14:tracePt t="31550" x="3009900" y="2571750"/>
          <p14:tracePt t="31567" x="3003550" y="2578100"/>
          <p14:tracePt t="31584" x="2984500" y="2590800"/>
          <p14:tracePt t="31600" x="2946400" y="2628900"/>
          <p14:tracePt t="31617" x="2940050" y="2628900"/>
          <p14:tracePt t="31633" x="2933700" y="2641600"/>
          <p14:tracePt t="31650" x="2908300" y="2654300"/>
          <p14:tracePt t="31667" x="2863850" y="2673350"/>
          <p14:tracePt t="31684" x="2851150" y="2679700"/>
          <p14:tracePt t="31700" x="2838450" y="2679700"/>
          <p14:tracePt t="31717" x="2806700" y="2679700"/>
          <p14:tracePt t="31733" x="2762250" y="2679700"/>
          <p14:tracePt t="31751" x="2692400" y="2679700"/>
          <p14:tracePt t="31767" x="2641600" y="2679700"/>
          <p14:tracePt t="31784" x="2546350" y="2679700"/>
          <p14:tracePt t="31800" x="2406650" y="2679700"/>
          <p14:tracePt t="31817" x="2139950" y="2679700"/>
          <p14:tracePt t="31833" x="1949450" y="2679700"/>
          <p14:tracePt t="31850" x="1854200" y="2679700"/>
          <p14:tracePt t="31867" x="1739900" y="2698750"/>
          <p14:tracePt t="31885" x="1695450" y="2717800"/>
          <p14:tracePt t="31901" x="1619250" y="2724150"/>
          <p14:tracePt t="31917" x="1530350" y="2749550"/>
          <p14:tracePt t="31933" x="1441450" y="2755900"/>
          <p14:tracePt t="31950" x="1390650" y="2762250"/>
          <p14:tracePt t="31988" x="1352550" y="2768600"/>
          <p14:tracePt t="32000" x="1320800" y="2768600"/>
          <p14:tracePt t="32001" x="1263650" y="2781300"/>
          <p14:tracePt t="32017" x="1219200" y="2800350"/>
          <p14:tracePt t="32033" x="1212850" y="2800350"/>
          <p14:tracePt t="32050" x="1162050" y="2813050"/>
          <p14:tracePt t="32067" x="1111250" y="2819400"/>
          <p14:tracePt t="32067" x="1079500" y="2819400"/>
          <p14:tracePt t="32085" x="1041400" y="2825750"/>
          <p14:tracePt t="32101" x="1009650" y="2832100"/>
          <p14:tracePt t="32117" x="977900" y="2838450"/>
          <p14:tracePt t="32133" x="971550" y="2838450"/>
          <p14:tracePt t="32149" x="971550" y="2844800"/>
          <p14:tracePt t="32340" x="984250" y="2844800"/>
          <p14:tracePt t="32348" x="996950" y="2844800"/>
          <p14:tracePt t="32359" x="1009650" y="2844800"/>
          <p14:tracePt t="32367" x="1022350" y="2851150"/>
          <p14:tracePt t="32369" x="1054100" y="2851150"/>
          <p14:tracePt t="32383" x="1073150" y="2851150"/>
          <p14:tracePt t="32400" x="1104900" y="2851150"/>
          <p14:tracePt t="32417" x="1143000" y="2851150"/>
          <p14:tracePt t="32433" x="1174750" y="2851150"/>
          <p14:tracePt t="32450" x="1200150" y="2851150"/>
          <p14:tracePt t="32467" x="1219200" y="2851150"/>
          <p14:tracePt t="32467" x="1238250" y="2851150"/>
          <p14:tracePt t="32484" x="1282700" y="2851150"/>
          <p14:tracePt t="32500" x="1333500" y="2851150"/>
          <p14:tracePt t="32517" x="1403350" y="2851150"/>
          <p14:tracePt t="32533" x="1498600" y="2851150"/>
          <p14:tracePt t="32550" x="1587500" y="2844800"/>
          <p14:tracePt t="32566" x="1689100" y="2844800"/>
          <p14:tracePt t="32583" x="1803400" y="2844800"/>
          <p14:tracePt t="32600" x="1924050" y="2844800"/>
          <p14:tracePt t="32617" x="2019300" y="2844800"/>
          <p14:tracePt t="32634" x="2120900" y="2844800"/>
          <p14:tracePt t="32650" x="2216150" y="2844800"/>
          <p14:tracePt t="32667" x="2336800" y="2844800"/>
          <p14:tracePt t="32685" x="2432050" y="2844800"/>
          <p14:tracePt t="32701" x="2520950" y="2844800"/>
          <p14:tracePt t="32717" x="2609850" y="2844800"/>
          <p14:tracePt t="32734" x="2686050" y="2844800"/>
          <p14:tracePt t="32750" x="2768600" y="2844800"/>
          <p14:tracePt t="32767" x="2851150" y="2844800"/>
          <p14:tracePt t="32784" x="2952750" y="2844800"/>
          <p14:tracePt t="32800" x="3035300" y="2844800"/>
          <p14:tracePt t="32817" x="3124200" y="2844800"/>
          <p14:tracePt t="32834" x="3149600" y="2844800"/>
          <p14:tracePt t="32850" x="3168650" y="2844800"/>
          <p14:tracePt t="32867" x="3194050" y="2844800"/>
          <p14:tracePt t="32883" x="3276600" y="2838450"/>
          <p14:tracePt t="32901" x="3314700" y="2838450"/>
          <p14:tracePt t="32917" x="3359150" y="2838450"/>
          <p14:tracePt t="32934" x="3422650" y="2838450"/>
          <p14:tracePt t="32950" x="3492500" y="2838450"/>
          <p14:tracePt t="32967" x="3556000" y="2838450"/>
          <p14:tracePt t="32983" x="3625850" y="2838450"/>
          <p14:tracePt t="33000" x="3695700" y="2838450"/>
          <p14:tracePt t="33017" x="3752850" y="2838450"/>
          <p14:tracePt t="33033" x="3803650" y="2838450"/>
          <p14:tracePt t="33050" x="3848100" y="2838450"/>
          <p14:tracePt t="33067" x="3886200" y="2838450"/>
          <p14:tracePt t="33083" x="3949700" y="2838450"/>
          <p14:tracePt t="33101" x="3987800" y="2838450"/>
          <p14:tracePt t="33117" x="4025900" y="2838450"/>
          <p14:tracePt t="33134" x="4070350" y="2838450"/>
          <p14:tracePt t="33150" x="4114800" y="2838450"/>
          <p14:tracePt t="33166" x="4165600" y="2838450"/>
          <p14:tracePt t="33183" x="4216400" y="2838450"/>
          <p14:tracePt t="33200" x="4267200" y="2838450"/>
          <p14:tracePt t="33216" x="4273550" y="2838450"/>
          <p14:tracePt t="33252" x="4279900" y="2838450"/>
          <p14:tracePt t="33252" x="4298950" y="2838450"/>
          <p14:tracePt t="33267" x="4330700" y="2838450"/>
          <p14:tracePt t="33267" x="4356100" y="2838450"/>
          <p14:tracePt t="33284" x="4387850" y="2838450"/>
          <p14:tracePt t="33301" x="4400550" y="2838450"/>
          <p14:tracePt t="33317" x="4413250" y="2838450"/>
          <p14:tracePt t="33334" x="4419600" y="2838450"/>
          <p14:tracePt t="33350" x="4432300" y="2838450"/>
          <p14:tracePt t="33367" x="4438650" y="2838450"/>
          <p14:tracePt t="33383" x="4451350" y="2838450"/>
          <p14:tracePt t="33420" x="4457700" y="2838450"/>
          <p14:tracePt t="33436" x="4464050" y="2838450"/>
          <p14:tracePt t="33437" x="4470400" y="2838450"/>
          <p14:tracePt t="33450" x="4476750" y="2838450"/>
          <p14:tracePt t="33467" x="4483100" y="2838450"/>
          <p14:tracePt t="33483" x="4489450" y="2838450"/>
          <p14:tracePt t="33500" x="4495800" y="2838450"/>
          <p14:tracePt t="33517" x="4502150" y="2838450"/>
          <p14:tracePt t="33533" x="4521200" y="2838450"/>
          <p14:tracePt t="33550" x="4540250" y="2838450"/>
          <p14:tracePt t="33567" x="4565650" y="2838450"/>
          <p14:tracePt t="33583" x="4591050" y="2838450"/>
          <p14:tracePt t="33600" x="4622800" y="2838450"/>
          <p14:tracePt t="33616" x="4641850" y="2838450"/>
          <p14:tracePt t="33634" x="4667250" y="2838450"/>
          <p14:tracePt t="33650" x="4692650" y="2838450"/>
          <p14:tracePt t="33667" x="4705350" y="2838450"/>
          <p14:tracePt t="33684" x="4724400" y="2838450"/>
          <p14:tracePt t="33700" x="4743450" y="2838450"/>
          <p14:tracePt t="33717" x="4762500" y="2838450"/>
          <p14:tracePt t="33733" x="4775200" y="2838450"/>
          <p14:tracePt t="33750" x="4787900" y="2838450"/>
          <p14:tracePt t="33767" x="4800600" y="2838450"/>
          <p14:tracePt t="33783" x="4806950" y="2838450"/>
          <p14:tracePt t="33801" x="4819650" y="2838450"/>
          <p14:tracePt t="33817" x="4826000" y="2838450"/>
          <p14:tracePt t="33833" x="4838700" y="2838450"/>
          <p14:tracePt t="33850" x="4845050" y="2838450"/>
          <p14:tracePt t="33867" x="4857750" y="2838450"/>
          <p14:tracePt t="33885" x="4864100" y="2838450"/>
          <p14:tracePt t="33900" x="4870450" y="2838450"/>
          <p14:tracePt t="33917" x="4883150" y="2838450"/>
          <p14:tracePt t="33934" x="4889500" y="2838450"/>
          <p14:tracePt t="33950" x="4895850" y="2838450"/>
          <p14:tracePt t="33967" x="4908550" y="2832100"/>
          <p14:tracePt t="33983" x="4914900" y="2832100"/>
          <p14:tracePt t="34000" x="4921250" y="2832100"/>
          <p14:tracePt t="34017" x="4940300" y="2832100"/>
          <p14:tracePt t="34033" x="4959350" y="2832100"/>
          <p14:tracePt t="34076" x="4978400" y="2825750"/>
          <p14:tracePt t="34092" x="5010150" y="2825750"/>
          <p14:tracePt t="34100" x="5035550" y="2825750"/>
          <p14:tracePt t="34101" x="5086350" y="2825750"/>
          <p14:tracePt t="34117" x="5162550" y="2825750"/>
          <p14:tracePt t="34133" x="5219700" y="2825750"/>
          <p14:tracePt t="34150" x="5270500" y="2825750"/>
          <p14:tracePt t="34167" x="5314950" y="2825750"/>
          <p14:tracePt t="34183" x="5346700" y="2825750"/>
          <p14:tracePt t="34200" x="5372100" y="2825750"/>
          <p14:tracePt t="34217" x="5397500" y="2825750"/>
          <p14:tracePt t="34233" x="5422900" y="2825750"/>
          <p14:tracePt t="34250" x="5435600" y="2825750"/>
          <p14:tracePt t="34267" x="5454650" y="2825750"/>
          <p14:tracePt t="34284" x="5461000" y="2825750"/>
          <p14:tracePt t="34301" x="5467350" y="2825750"/>
          <p14:tracePt t="34508" x="5486400" y="2825750"/>
          <p14:tracePt t="34516" x="5505450" y="2825750"/>
          <p14:tracePt t="34517" x="5575300" y="2825750"/>
          <p14:tracePt t="34533" x="5670550" y="2825750"/>
          <p14:tracePt t="34550" x="5791200" y="2825750"/>
          <p14:tracePt t="34567" x="5918200" y="2825750"/>
          <p14:tracePt t="34583" x="6038850" y="2825750"/>
          <p14:tracePt t="34600" x="6134100" y="2825750"/>
          <p14:tracePt t="34617" x="6216650" y="2825750"/>
          <p14:tracePt t="34633" x="6280150" y="2813050"/>
          <p14:tracePt t="34650" x="6337300" y="2806700"/>
          <p14:tracePt t="34667" x="6400800" y="2794000"/>
          <p14:tracePt t="34684" x="6432550" y="2787650"/>
          <p14:tracePt t="34700" x="6451600" y="2787650"/>
          <p14:tracePt t="34717" x="6457950" y="2787650"/>
          <p14:tracePt t="34756" x="6464300" y="2787650"/>
          <p14:tracePt t="34859" x="6457950" y="2787650"/>
          <p14:tracePt t="34868" x="6438900" y="2787650"/>
          <p14:tracePt t="34877" x="6369050" y="2787650"/>
          <p14:tracePt t="34884" x="6216650" y="2794000"/>
          <p14:tracePt t="34900" x="5937250" y="2832100"/>
          <p14:tracePt t="34917" x="5518150" y="2876550"/>
          <p14:tracePt t="34933" x="5054600" y="2895600"/>
          <p14:tracePt t="34950" x="4603750" y="2914650"/>
          <p14:tracePt t="34967" x="4146550" y="2914650"/>
          <p14:tracePt t="34984" x="3854450" y="2914650"/>
          <p14:tracePt t="35000" x="3587750" y="2914650"/>
          <p14:tracePt t="35017" x="3435350" y="2914650"/>
          <p14:tracePt t="35033" x="3340100" y="2914650"/>
          <p14:tracePt t="35050" x="3263900" y="2927350"/>
          <p14:tracePt t="35067" x="3200400" y="2946400"/>
          <p14:tracePt t="35084" x="3149600" y="2965450"/>
          <p14:tracePt t="35100" x="3111500" y="2971800"/>
          <p14:tracePt t="35117" x="3073400" y="2984500"/>
          <p14:tracePt t="35133" x="3041650" y="2990850"/>
          <p14:tracePt t="35151" x="2997200" y="3003550"/>
          <p14:tracePt t="35166" x="2965450" y="3009900"/>
          <p14:tracePt t="35184" x="2940050" y="3022600"/>
          <p14:tracePt t="35200" x="2908300" y="3028950"/>
          <p14:tracePt t="35218" x="2876550" y="3035300"/>
          <p14:tracePt t="35233" x="2819400" y="3054350"/>
          <p14:tracePt t="35249" x="2743200" y="3067050"/>
          <p14:tracePt t="35267" x="2584450" y="3105150"/>
          <p14:tracePt t="35284" x="2476500" y="3136900"/>
          <p14:tracePt t="35300" x="2432050" y="3155950"/>
          <p14:tracePt t="35317" x="2368550" y="3175000"/>
          <p14:tracePt t="35333" x="2330450" y="3181350"/>
          <p14:tracePt t="35350" x="2305050" y="3187700"/>
          <p14:tracePt t="35366" x="2286000" y="3194050"/>
          <p14:tracePt t="35384" x="2273300" y="3194050"/>
          <p14:tracePt t="35400" x="2266950" y="3200400"/>
          <p14:tracePt t="35417" x="2260600" y="3200400"/>
          <p14:tracePt t="35452" x="2254250" y="3200400"/>
          <p14:tracePt t="35724" x="2247900" y="3206750"/>
          <p14:tracePt t="35742" x="2254250" y="3206750"/>
          <p14:tracePt t="35743" x="2266950" y="3206750"/>
          <p14:tracePt t="35751" x="2311400" y="3206750"/>
          <p14:tracePt t="35767" x="2336800" y="3213100"/>
          <p14:tracePt t="35783" x="2368550" y="3219450"/>
          <p14:tracePt t="35800" x="2432050" y="3225800"/>
          <p14:tracePt t="35816" x="2501900" y="3238500"/>
          <p14:tracePt t="35834" x="2590800" y="3238500"/>
          <p14:tracePt t="35850" x="2635250" y="3244850"/>
          <p14:tracePt t="35866" x="2667000" y="3244850"/>
          <p14:tracePt t="35883" x="2698750" y="3244850"/>
          <p14:tracePt t="35924" x="2711450" y="3244850"/>
          <p14:tracePt t="35931" x="2749550" y="3270250"/>
          <p14:tracePt t="35942" x="2768600" y="3282950"/>
          <p14:tracePt t="35950" x="2832100" y="3340100"/>
          <p14:tracePt t="35967" x="2870200" y="3384550"/>
          <p14:tracePt t="36364" x="2863850" y="3384550"/>
          <p14:tracePt t="36371" x="2857500" y="3384550"/>
          <p14:tracePt t="36390" x="2851150" y="3384550"/>
          <p14:tracePt t="36436" x="2838450" y="3384550"/>
          <p14:tracePt t="36444" x="2825750" y="3384550"/>
          <p14:tracePt t="36452" x="2813050" y="3384550"/>
          <p14:tracePt t="36459" x="2787650" y="3384550"/>
          <p14:tracePt t="36466" x="2705100" y="3384550"/>
          <p14:tracePt t="36483" x="2584450" y="3397250"/>
          <p14:tracePt t="36501" x="2482850" y="3403600"/>
          <p14:tracePt t="36516" x="2336800" y="3416300"/>
          <p14:tracePt t="36533" x="2273300" y="3422650"/>
          <p14:tracePt t="36550" x="2152650" y="3435350"/>
          <p14:tracePt t="36567" x="2063750" y="3448050"/>
          <p14:tracePt t="36583" x="1943100" y="3454400"/>
          <p14:tracePt t="36600" x="1847850" y="3467100"/>
          <p14:tracePt t="36617" x="1784350" y="3479800"/>
          <p14:tracePt t="36634" x="1739900" y="3479800"/>
          <p14:tracePt t="36650" x="1714500" y="3479800"/>
          <p14:tracePt t="36667" x="1689100" y="3486150"/>
          <p14:tracePt t="36683" x="1644650" y="3492500"/>
          <p14:tracePt t="36701" x="1625600" y="3498850"/>
          <p14:tracePt t="36717" x="1600200" y="3505200"/>
          <p14:tracePt t="36734" x="1562100" y="3505200"/>
          <p14:tracePt t="36750" x="1524000" y="3511550"/>
          <p14:tracePt t="36767" x="1485900" y="3517900"/>
          <p14:tracePt t="36783" x="1460500" y="3524250"/>
          <p14:tracePt t="36800" x="1435100" y="3530600"/>
          <p14:tracePt t="36816" x="1397000" y="3530600"/>
          <p14:tracePt t="36833" x="1352550" y="3536950"/>
          <p14:tracePt t="36850" x="1301750" y="3549650"/>
          <p14:tracePt t="36892" x="1282700" y="3549650"/>
          <p14:tracePt t="36900" x="1257300" y="3562350"/>
          <p14:tracePt t="36901" x="1212850" y="3562350"/>
          <p14:tracePt t="36916" x="1181100" y="3568700"/>
          <p14:tracePt t="36933" x="1143000" y="3575050"/>
          <p14:tracePt t="36950" x="1123950" y="3575050"/>
          <p14:tracePt t="36967" x="1098550" y="3581400"/>
          <p14:tracePt t="36983" x="1079500" y="3581400"/>
          <p14:tracePt t="37000" x="1060450" y="3581400"/>
          <p14:tracePt t="37016" x="1054100" y="3587750"/>
          <p14:tracePt t="37033" x="1047750" y="3587750"/>
          <p14:tracePt t="37148" x="1047750" y="3594100"/>
          <p14:tracePt t="37152" x="1047750" y="3600450"/>
          <p14:tracePt t="37159" x="1073150" y="3600450"/>
          <p14:tracePt t="37166" x="1162050" y="3613150"/>
          <p14:tracePt t="37183" x="1276350" y="3613150"/>
          <p14:tracePt t="37200" x="1397000" y="3613150"/>
          <p14:tracePt t="37216" x="1435100" y="3613150"/>
          <p14:tracePt t="37233" x="1498600" y="3613150"/>
          <p14:tracePt t="37250" x="1555750" y="3613150"/>
          <p14:tracePt t="37267" x="1581150" y="3613150"/>
          <p14:tracePt t="37283" x="1606550" y="3613150"/>
          <p14:tracePt t="37300" x="1619250" y="3613150"/>
          <p14:tracePt t="37316" x="1631950" y="3613150"/>
          <p14:tracePt t="37333" x="1644650" y="3613150"/>
          <p14:tracePt t="37350" x="1657350" y="3613150"/>
          <p14:tracePt t="37367" x="1689100" y="3613150"/>
          <p14:tracePt t="37383" x="1714500" y="3613150"/>
          <p14:tracePt t="37400" x="1739900" y="3613150"/>
          <p14:tracePt t="37416" x="1752600" y="3613150"/>
          <p14:tracePt t="37433" x="1758950" y="3613150"/>
          <p14:tracePt t="37620" x="1739900" y="3613150"/>
          <p14:tracePt t="37628" x="1720850" y="3613150"/>
          <p14:tracePt t="37636" x="1695450" y="3613150"/>
          <p14:tracePt t="37643" x="1676400" y="3613150"/>
          <p14:tracePt t="37650" x="1631950" y="3613150"/>
          <p14:tracePt t="37666" x="1574800" y="3613150"/>
          <p14:tracePt t="37684" x="1543050" y="3613150"/>
          <p14:tracePt t="37700" x="1511300" y="3613150"/>
          <p14:tracePt t="37717" x="1492250" y="3613150"/>
          <p14:tracePt t="37733" x="1473200" y="3613150"/>
          <p14:tracePt t="37750" x="1460500" y="3613150"/>
          <p14:tracePt t="37766" x="1447800" y="3613150"/>
          <p14:tracePt t="37783" x="1441450" y="3613150"/>
          <p14:tracePt t="37800" x="1435100" y="3613150"/>
          <p14:tracePt t="37817" x="1428750" y="3613150"/>
          <p14:tracePt t="39828" x="1428750" y="3632200"/>
          <p14:tracePt t="39835" x="1428750" y="3657600"/>
          <p14:tracePt t="39843" x="1428750" y="3683000"/>
          <p14:tracePt t="39851" x="1428750" y="3733800"/>
          <p14:tracePt t="39851" x="1428750" y="3771900"/>
          <p14:tracePt t="39868" x="1441450" y="3816350"/>
          <p14:tracePt t="39884" x="1447800" y="3860800"/>
          <p14:tracePt t="39901" x="1466850" y="3911600"/>
          <p14:tracePt t="39918" x="1479550" y="3956050"/>
          <p14:tracePt t="39933" x="1485900" y="4019550"/>
          <p14:tracePt t="39950" x="1485900" y="4083050"/>
          <p14:tracePt t="39966" x="1485900" y="4121150"/>
          <p14:tracePt t="39983" x="1485900" y="4159250"/>
          <p14:tracePt t="40000" x="1473200" y="4171950"/>
          <p14:tracePt t="40016" x="1466850" y="4184650"/>
          <p14:tracePt t="40033" x="1460500" y="4191000"/>
          <p14:tracePt t="40050" x="1454150" y="4197350"/>
          <p14:tracePt t="40066" x="1454150" y="4210050"/>
          <p14:tracePt t="40083" x="1416050" y="4235450"/>
          <p14:tracePt t="40100" x="1390650" y="4254500"/>
          <p14:tracePt t="40116" x="1346200" y="4286250"/>
          <p14:tracePt t="40133" x="1314450" y="4311650"/>
          <p14:tracePt t="40149" x="1270000" y="4343400"/>
          <p14:tracePt t="40167" x="1238250" y="4375150"/>
          <p14:tracePt t="40183" x="1225550" y="4394200"/>
          <p14:tracePt t="40200" x="1212850" y="4419600"/>
          <p14:tracePt t="40216" x="1200150" y="4451350"/>
          <p14:tracePt t="40233" x="1187450" y="4483100"/>
          <p14:tracePt t="40249" x="1174750" y="4502150"/>
          <p14:tracePt t="40266" x="1168400" y="4514850"/>
          <p14:tracePt t="40283" x="1143000" y="4546600"/>
          <p14:tracePt t="40300" x="1123950" y="4565650"/>
          <p14:tracePt t="40316" x="1104900" y="4578350"/>
          <p14:tracePt t="40333" x="1092200" y="4597400"/>
          <p14:tracePt t="40350" x="1085850" y="4603750"/>
          <p14:tracePt t="40366" x="1079500" y="4616450"/>
          <p14:tracePt t="40384" x="1079500" y="4622800"/>
          <p14:tracePt t="40399" x="1073150" y="4635500"/>
          <p14:tracePt t="40416" x="1066800" y="4654550"/>
          <p14:tracePt t="40433" x="1066800" y="4660900"/>
          <p14:tracePt t="40450" x="1060450" y="4667250"/>
          <p14:tracePt t="40466" x="1054100" y="4679950"/>
          <p14:tracePt t="40627" x="1047750" y="4679950"/>
          <p14:tracePt t="40634" x="1041400" y="4679950"/>
          <p14:tracePt t="40667" x="1028700" y="4679950"/>
          <p14:tracePt t="40699" x="1022350" y="4673600"/>
          <p14:tracePt t="40732" x="1022350" y="4667250"/>
          <p14:tracePt t="40747" x="1022350" y="4660900"/>
          <p14:tracePt t="40750" x="1022350" y="4654550"/>
          <p14:tracePt t="40766" x="1022350" y="4648200"/>
          <p14:tracePt t="40767" x="1022350" y="4635500"/>
          <p14:tracePt t="40811" x="1022350" y="4629150"/>
          <p14:tracePt t="40835" x="1022350" y="4622800"/>
          <p14:tracePt t="40843" x="1028700" y="4616450"/>
          <p14:tracePt t="40867" x="1035050" y="4603750"/>
          <p14:tracePt t="40899" x="1035050" y="4597400"/>
          <p14:tracePt t="40914" x="1041400" y="4597400"/>
          <p14:tracePt t="40916" x="1041400" y="4591050"/>
          <p14:tracePt t="40933" x="1041400" y="4584700"/>
          <p14:tracePt t="40972" x="1041400" y="4578350"/>
          <p14:tracePt t="42835" x="1041400" y="4572000"/>
          <p14:tracePt t="42851" x="1047750" y="4559300"/>
          <p14:tracePt t="42867" x="1047750" y="4546600"/>
          <p14:tracePt t="43762" x="1047750" y="4559300"/>
          <p14:tracePt t="43770" x="1047750" y="4572000"/>
          <p14:tracePt t="43778" x="1047750" y="4591050"/>
          <p14:tracePt t="43785" x="1047750" y="4610100"/>
          <p14:tracePt t="43799" x="1047750" y="4635500"/>
          <p14:tracePt t="43816" x="1047750" y="4641850"/>
          <p14:tracePt t="43833" x="1047750" y="4654550"/>
          <p14:tracePt t="43848" x="1047750" y="4660900"/>
          <p14:tracePt t="43865" x="1047750" y="4667250"/>
          <p14:tracePt t="43882" x="1047750" y="4686300"/>
          <p14:tracePt t="43899" x="1047750" y="4699000"/>
          <p14:tracePt t="43915" x="1047750" y="4711700"/>
          <p14:tracePt t="43932" x="1047750" y="4730750"/>
          <p14:tracePt t="43948" x="1047750" y="4749800"/>
          <p14:tracePt t="43965" x="1047750" y="4756150"/>
          <p14:tracePt t="43982" x="1047750" y="4775200"/>
          <p14:tracePt t="43998" x="1041400" y="4787900"/>
          <p14:tracePt t="44015" x="1035050" y="4800600"/>
          <p14:tracePt t="44032" x="1035050" y="4806950"/>
          <p14:tracePt t="44048" x="1028700" y="4813300"/>
          <p14:tracePt t="44065" x="1028700" y="4826000"/>
          <p14:tracePt t="44082" x="1028700" y="4832350"/>
          <p14:tracePt t="44098" x="1022350" y="4832350"/>
          <p14:tracePt t="44116" x="1022350" y="4838700"/>
          <p14:tracePt t="44132" x="1022350" y="4851400"/>
          <p14:tracePt t="44170" x="1022350" y="4857750"/>
          <p14:tracePt t="44194" x="1022350" y="4864100"/>
          <p14:tracePt t="44202" x="1022350" y="4870450"/>
          <p14:tracePt t="44234" x="1022350" y="4876800"/>
          <p14:tracePt t="44274" x="1022350" y="4883150"/>
          <p14:tracePt t="44299" x="1022350" y="4889500"/>
          <p14:tracePt t="44306" x="1022350" y="4895850"/>
          <p14:tracePt t="44338" x="1022350" y="4902200"/>
          <p14:tracePt t="44362" x="1022350" y="4908550"/>
          <p14:tracePt t="44386" x="1028700" y="4914900"/>
          <p14:tracePt t="45116" x="1028700" y="4921250"/>
          <p14:tracePt t="45131" x="1035050" y="4921250"/>
          <p14:tracePt t="45131" x="1041400" y="4921250"/>
          <p14:tracePt t="45163" x="1047750" y="4921250"/>
          <p14:tracePt t="45171" x="1054100" y="4921250"/>
          <p14:tracePt t="45184" x="1060450" y="4921250"/>
          <p14:tracePt t="45219" x="1066800" y="4921250"/>
          <p14:tracePt t="45243" x="1073150" y="4921250"/>
          <p14:tracePt t="45275" x="1079500" y="4921250"/>
          <p14:tracePt t="45307" x="1085850" y="4921250"/>
          <p14:tracePt t="45339" x="1092200" y="4921250"/>
          <p14:tracePt t="45379" x="1098550" y="4921250"/>
          <p14:tracePt t="45388" x="1104900" y="4921250"/>
          <p14:tracePt t="48563" x="1104900" y="4914900"/>
          <p14:tracePt t="48571" x="1104900" y="4883150"/>
          <p14:tracePt t="48583" x="1111250" y="4838700"/>
          <p14:tracePt t="48584" x="1111250" y="4775200"/>
          <p14:tracePt t="48600" x="1111250" y="4737100"/>
          <p14:tracePt t="48617" x="1117600" y="4699000"/>
          <p14:tracePt t="48634" x="1117600" y="4679950"/>
          <p14:tracePt t="48651" x="1117600" y="4654550"/>
          <p14:tracePt t="48667" x="1123950" y="4635500"/>
          <p14:tracePt t="48683" x="1123950" y="4610100"/>
          <p14:tracePt t="48699" x="1123950" y="4584700"/>
          <p14:tracePt t="48716" x="1123950" y="4565650"/>
          <p14:tracePt t="48732" x="1123950" y="4552950"/>
          <p14:tracePt t="48749" x="1123950" y="4540250"/>
          <p14:tracePt t="48766" x="1123950" y="4533900"/>
          <p14:tracePt t="48802" x="1123950" y="4527550"/>
          <p14:tracePt t="49091" x="1123950" y="4514850"/>
          <p14:tracePt t="49099" x="1143000" y="4445000"/>
          <p14:tracePt t="49109" x="1193800" y="4368800"/>
          <p14:tracePt t="49117" x="1282700" y="4248150"/>
          <p14:tracePt t="49133" x="1390650" y="4133850"/>
          <p14:tracePt t="49149" x="1504950" y="4057650"/>
          <p14:tracePt t="49166" x="1600200" y="4013200"/>
          <p14:tracePt t="49183" x="1663700" y="3981450"/>
          <p14:tracePt t="49199" x="1714500" y="3962400"/>
          <p14:tracePt t="49215" x="1739900" y="3956050"/>
          <p14:tracePt t="49232" x="1758950" y="3956050"/>
          <p14:tracePt t="49249" x="1765300" y="3949700"/>
          <p14:tracePt t="49266" x="1778000" y="3943350"/>
          <p14:tracePt t="49282" x="1784350" y="3943350"/>
          <p14:tracePt t="49371" x="1797050" y="3943350"/>
          <p14:tracePt t="49387" x="1803400" y="3943350"/>
          <p14:tracePt t="49395" x="1809750" y="3943350"/>
          <p14:tracePt t="49399" x="1828800" y="3943350"/>
          <p14:tracePt t="49416" x="1835150" y="3943350"/>
          <p14:tracePt t="49555" x="1816100" y="3943350"/>
          <p14:tracePt t="49564" x="1803400" y="3943350"/>
          <p14:tracePt t="49564" x="1752600" y="3943350"/>
          <p14:tracePt t="49582" x="1682750" y="3943350"/>
          <p14:tracePt t="49599" x="1631950" y="3943350"/>
          <p14:tracePt t="49616" x="1587500" y="3943350"/>
          <p14:tracePt t="49633" x="1555750" y="3943350"/>
          <p14:tracePt t="49649" x="1543050" y="3943350"/>
          <p14:tracePt t="49665" x="1530350" y="3949700"/>
          <p14:tracePt t="49681" x="1511300" y="3956050"/>
          <p14:tracePt t="49700" x="1498600" y="3962400"/>
          <p14:tracePt t="49763" x="1492250" y="3962400"/>
          <p14:tracePt t="49835" x="1524000" y="3962400"/>
          <p14:tracePt t="49842" x="1555750" y="3968750"/>
          <p14:tracePt t="49851" x="1600200" y="3975100"/>
          <p14:tracePt t="49858" x="1657350" y="3975100"/>
          <p14:tracePt t="49865" x="1828800" y="4000500"/>
          <p14:tracePt t="49883" x="1962150" y="4006850"/>
          <p14:tracePt t="49900" x="2108200" y="4019550"/>
          <p14:tracePt t="49916" x="2292350" y="4025900"/>
          <p14:tracePt t="49933" x="2419350" y="4025900"/>
          <p14:tracePt t="49949" x="2520950" y="4025900"/>
          <p14:tracePt t="49966" x="2609850" y="4025900"/>
          <p14:tracePt t="49982" x="2679700" y="4025900"/>
          <p14:tracePt t="49999" x="2692400" y="4025900"/>
          <p14:tracePt t="50016" x="2717800" y="4025900"/>
          <p14:tracePt t="50033" x="2736850" y="4025900"/>
          <p14:tracePt t="50049" x="2749550" y="4025900"/>
          <p14:tracePt t="50049" x="2755900" y="4025900"/>
          <p14:tracePt t="50067" x="2768600" y="4025900"/>
          <p14:tracePt t="50083" x="2774950" y="4025900"/>
          <p14:tracePt t="50099" x="2787650" y="4025900"/>
          <p14:tracePt t="50187" x="2794000" y="4025900"/>
          <p14:tracePt t="50683" x="2787650" y="4025900"/>
          <p14:tracePt t="50684" x="2781300" y="4025900"/>
          <p14:tracePt t="50700" x="2762250" y="4019550"/>
          <p14:tracePt t="50701" x="2743200" y="4019550"/>
          <p14:tracePt t="50717" x="2724150" y="4013200"/>
          <p14:tracePt t="50732" x="2711450" y="4013200"/>
          <p14:tracePt t="50750" x="2698750" y="4013200"/>
          <p14:tracePt t="50890" x="2692400" y="4013200"/>
          <p14:tracePt t="50946" x="2686050" y="4013200"/>
          <p14:tracePt t="50970" x="2679700" y="4013200"/>
          <p14:tracePt t="50986" x="2679700" y="4006850"/>
          <p14:tracePt t="51619" x="2667000" y="4006850"/>
          <p14:tracePt t="51627" x="2654300" y="4006850"/>
          <p14:tracePt t="51634" x="2635250" y="4006850"/>
          <p14:tracePt t="51634" x="2622550" y="4006850"/>
          <p14:tracePt t="51651" x="2609850" y="4006850"/>
          <p14:tracePt t="51667" x="2590800" y="4006850"/>
          <p14:tracePt t="51683" x="2578100" y="4006850"/>
          <p14:tracePt t="51699" x="2559050" y="4006850"/>
          <p14:tracePt t="51716" x="2546350" y="4006850"/>
          <p14:tracePt t="51732" x="2533650" y="4006850"/>
          <p14:tracePt t="51748" x="2527300" y="4006850"/>
          <p14:tracePt t="51803" x="2520950" y="4006850"/>
          <p14:tracePt t="53315" x="2508250" y="4006850"/>
          <p14:tracePt t="53323" x="2495550" y="4006850"/>
          <p14:tracePt t="53325" x="2476500" y="4006850"/>
          <p14:tracePt t="53332" x="2451100" y="3994150"/>
          <p14:tracePt t="53350" x="2413000" y="3994150"/>
          <p14:tracePt t="53367" x="2387600" y="3981450"/>
          <p14:tracePt t="53383" x="2362200" y="3981450"/>
          <p14:tracePt t="53399" x="2349500" y="3981450"/>
          <p14:tracePt t="53416" x="2324100" y="3981450"/>
          <p14:tracePt t="53433" x="2286000" y="3975100"/>
          <p14:tracePt t="53449" x="2266950" y="3975100"/>
          <p14:tracePt t="53483" x="2254250" y="3975100"/>
          <p14:tracePt t="53483" x="2209800" y="3975100"/>
          <p14:tracePt t="53499" x="2165350" y="3975100"/>
          <p14:tracePt t="53516" x="2133600" y="3975100"/>
          <p14:tracePt t="53532" x="2108200" y="3975100"/>
          <p14:tracePt t="53549" x="2101850" y="3975100"/>
          <p14:tracePt t="53566" x="2089150" y="3975100"/>
          <p14:tracePt t="53582" x="2082800" y="3975100"/>
          <p14:tracePt t="53599" x="2076450" y="3975100"/>
          <p14:tracePt t="53858" x="2082800" y="3975100"/>
          <p14:tracePt t="53867" x="2108200" y="3975100"/>
          <p14:tracePt t="53882" x="2139950" y="3975100"/>
          <p14:tracePt t="53899" x="2152650" y="3975100"/>
          <p14:tracePt t="53900" x="2178050" y="3975100"/>
          <p14:tracePt t="53916" x="2216150" y="3975100"/>
          <p14:tracePt t="53933" x="2235200" y="3975100"/>
          <p14:tracePt t="53978" x="2241550" y="3975100"/>
          <p14:tracePt t="53994" x="2254250" y="3975100"/>
          <p14:tracePt t="54002" x="2260600" y="3975100"/>
          <p14:tracePt t="54010" x="2266950" y="3975100"/>
          <p14:tracePt t="54016" x="2273300" y="3975100"/>
          <p14:tracePt t="54032" x="2292350" y="3975100"/>
          <p14:tracePt t="54049" x="2305050" y="3975100"/>
          <p14:tracePt t="54066" x="2317750" y="3975100"/>
          <p14:tracePt t="54474" x="2324100" y="3975100"/>
          <p14:tracePt t="54482" x="2343150" y="3975100"/>
          <p14:tracePt t="54491" x="2374900" y="3975100"/>
          <p14:tracePt t="54491" x="2393950" y="3975100"/>
          <p14:tracePt t="54500" x="2470150" y="3975100"/>
          <p14:tracePt t="54516" x="2559050" y="3975100"/>
          <p14:tracePt t="54532" x="2635250" y="3975100"/>
          <p14:tracePt t="54549" x="2705100" y="3975100"/>
          <p14:tracePt t="54565" x="2749550" y="3975100"/>
          <p14:tracePt t="54583" x="2774950" y="3975100"/>
          <p14:tracePt t="54599" x="2787650" y="3968750"/>
          <p14:tracePt t="55147" x="2794000" y="3968750"/>
          <p14:tracePt t="55158" x="2832100" y="3937000"/>
          <p14:tracePt t="55162" x="2870200" y="3905250"/>
          <p14:tracePt t="55167" x="2997200" y="3835400"/>
          <p14:tracePt t="55199" x="3143250" y="3752850"/>
          <p14:tracePt t="55199" x="3213100" y="3714750"/>
          <p14:tracePt t="55235" x="3257550" y="3689350"/>
          <p14:tracePt t="55235" x="3295650" y="3670300"/>
          <p14:tracePt t="55248" x="3352800" y="3632200"/>
          <p14:tracePt t="55265" x="3384550" y="3613150"/>
          <p14:tracePt t="55586" x="3384550" y="3619500"/>
          <p14:tracePt t="55594" x="3384550" y="3632200"/>
          <p14:tracePt t="55600" x="3384550" y="3638550"/>
          <p14:tracePt t="55615" x="3384550" y="3657600"/>
          <p14:tracePt t="55616" x="3384550" y="3689350"/>
          <p14:tracePt t="55631" x="3384550" y="3714750"/>
          <p14:tracePt t="55648" x="3384550" y="3733800"/>
          <p14:tracePt t="55665" x="3384550" y="3746500"/>
          <p14:tracePt t="55731" x="3384550" y="3752850"/>
          <p14:tracePt t="56066" x="3384550" y="3759200"/>
          <p14:tracePt t="56082" x="3384550" y="3765550"/>
          <p14:tracePt t="56090" x="3384550" y="3771900"/>
          <p14:tracePt t="56099" x="3384550" y="3778250"/>
          <p14:tracePt t="56099" x="3384550" y="3784600"/>
          <p14:tracePt t="56116" x="3384550" y="3790950"/>
          <p14:tracePt t="56133" x="3384550" y="3797300"/>
          <p14:tracePt t="56149" x="3384550" y="3803650"/>
          <p14:tracePt t="56166" x="3384550" y="3810000"/>
          <p14:tracePt t="56234" x="3384550" y="3816350"/>
          <p14:tracePt t="56354" x="3365500" y="3822700"/>
          <p14:tracePt t="56362" x="3352800" y="3829050"/>
          <p14:tracePt t="56370" x="3321050" y="3841750"/>
          <p14:tracePt t="56378" x="3257550" y="3848100"/>
          <p14:tracePt t="56386" x="3175000" y="3867150"/>
          <p14:tracePt t="56399" x="3016250" y="3886200"/>
          <p14:tracePt t="56415" x="2743200" y="3943350"/>
          <p14:tracePt t="56432" x="2584450" y="3956050"/>
          <p14:tracePt t="56449" x="2578100" y="3956050"/>
          <p14:tracePt t="56465" x="2533650" y="3962400"/>
          <p14:tracePt t="56482" x="2520950" y="3962400"/>
          <p14:tracePt t="56602" x="2527300" y="3962400"/>
          <p14:tracePt t="56610" x="2552700" y="3962400"/>
          <p14:tracePt t="56618" x="2584450" y="3956050"/>
          <p14:tracePt t="56632" x="2597150" y="3956050"/>
          <p14:tracePt t="56633" x="2692400" y="3924300"/>
          <p14:tracePt t="56649" x="2813050" y="3892550"/>
          <p14:tracePt t="56649" x="2876550" y="3873500"/>
          <p14:tracePt t="56667" x="2971800" y="3822700"/>
          <p14:tracePt t="56683" x="3035300" y="3771900"/>
          <p14:tracePt t="56699" x="3060700" y="3746500"/>
          <p14:tracePt t="56715" x="3067050" y="3733800"/>
          <p14:tracePt t="56732" x="3073400" y="3727450"/>
          <p14:tracePt t="56866" x="3067050" y="3727450"/>
          <p14:tracePt t="56875" x="3048000" y="3727450"/>
          <p14:tracePt t="56882" x="3035300" y="3765550"/>
          <p14:tracePt t="56891" x="3028950" y="3784600"/>
          <p14:tracePt t="56899" x="3003550" y="3841750"/>
          <p14:tracePt t="56915" x="2984500" y="3886200"/>
          <p14:tracePt t="56932" x="2965450" y="3911600"/>
          <p14:tracePt t="56949" x="2952750" y="3930650"/>
          <p14:tracePt t="56966" x="2946400" y="3943350"/>
          <p14:tracePt t="57954" x="2933700" y="3943350"/>
          <p14:tracePt t="57962" x="2889250" y="3943350"/>
          <p14:tracePt t="57970" x="2857500" y="3943350"/>
          <p14:tracePt t="57983" x="2832100" y="3943350"/>
          <p14:tracePt t="58000" x="2724150" y="3943350"/>
          <p14:tracePt t="58017" x="2641600" y="3943350"/>
          <p14:tracePt t="58033" x="2597150" y="3943350"/>
          <p14:tracePt t="58049" x="2584450" y="3943350"/>
          <p14:tracePt t="58066" x="2571750" y="3943350"/>
          <p14:tracePt t="58083" x="2559050" y="3949700"/>
          <p14:tracePt t="58099" x="2546350" y="3949700"/>
          <p14:tracePt t="58116" x="2540000" y="3949700"/>
          <p14:tracePt t="58133" x="2527300" y="3949700"/>
          <p14:tracePt t="58186" x="2520950" y="3956050"/>
          <p14:tracePt t="58194" x="2514600" y="3956050"/>
          <p14:tracePt t="58202" x="2495550" y="3956050"/>
          <p14:tracePt t="58208" x="2476500" y="3956050"/>
          <p14:tracePt t="58216" x="2400300" y="3956050"/>
          <p14:tracePt t="58232" x="2343150" y="3956050"/>
          <p14:tracePt t="58249" x="2190750" y="3956050"/>
          <p14:tracePt t="58265" x="1911350" y="3956050"/>
          <p14:tracePt t="58283" x="1746250" y="3956050"/>
          <p14:tracePt t="58299" x="1625600" y="3956050"/>
          <p14:tracePt t="58315" x="1530350" y="3956050"/>
          <p14:tracePt t="58332" x="1460500" y="3956050"/>
          <p14:tracePt t="58349" x="1409700" y="3956050"/>
          <p14:tracePt t="58365" x="1358900" y="3956050"/>
          <p14:tracePt t="58382" x="1314450" y="3956050"/>
          <p14:tracePt t="58399" x="1282700" y="3949700"/>
          <p14:tracePt t="58416" x="1238250" y="3943350"/>
          <p14:tracePt t="58432" x="1187450" y="3937000"/>
          <p14:tracePt t="58449" x="1149350" y="3937000"/>
          <p14:tracePt t="58465" x="1098550" y="3924300"/>
          <p14:tracePt t="58483" x="1066800" y="3924300"/>
          <p14:tracePt t="58499" x="1047750" y="3924300"/>
          <p14:tracePt t="58515" x="1035050" y="3924300"/>
          <p14:tracePt t="58658" x="1054100" y="3924300"/>
          <p14:tracePt t="58666" x="1073150" y="3924300"/>
          <p14:tracePt t="58674" x="1136650" y="3924300"/>
          <p14:tracePt t="58682" x="1212850" y="3924300"/>
          <p14:tracePt t="58699" x="1308100" y="3924300"/>
          <p14:tracePt t="58715" x="1441450" y="3924300"/>
          <p14:tracePt t="58732" x="1581150" y="3924300"/>
          <p14:tracePt t="58749" x="1739900" y="3924300"/>
          <p14:tracePt t="58765" x="1898650" y="3924300"/>
          <p14:tracePt t="58782" x="2051050" y="3924300"/>
          <p14:tracePt t="58799" x="2209800" y="3924300"/>
          <p14:tracePt t="58816" x="2330450" y="3924300"/>
          <p14:tracePt t="58832" x="2444750" y="3924300"/>
          <p14:tracePt t="58849" x="2457450" y="3924300"/>
          <p14:tracePt t="58865" x="2501900" y="3924300"/>
          <p14:tracePt t="58883" x="2527300" y="3911600"/>
          <p14:tracePt t="58898" x="2540000" y="3911600"/>
          <p14:tracePt t="58994" x="2533650" y="3911600"/>
          <p14:tracePt t="58998" x="2508250" y="3911600"/>
          <p14:tracePt t="59015" x="2489200" y="3911600"/>
          <p14:tracePt t="59016" x="2470150" y="3911600"/>
          <p14:tracePt t="59032" x="2457450" y="3917950"/>
          <p14:tracePt t="59049" x="2374900" y="3937000"/>
          <p14:tracePt t="59065" x="2222500" y="3943350"/>
          <p14:tracePt t="59082" x="2101850" y="3943350"/>
          <p14:tracePt t="59099" x="1993900" y="3930650"/>
          <p14:tracePt t="59115" x="1905000" y="3898900"/>
          <p14:tracePt t="59132" x="1797050" y="3873500"/>
          <p14:tracePt t="59149" x="1689100" y="3841750"/>
          <p14:tracePt t="59166" x="1568450" y="3797300"/>
          <p14:tracePt t="59182" x="1447800" y="3765550"/>
          <p14:tracePt t="59199" x="1346200" y="3740150"/>
          <p14:tracePt t="59215" x="1257300" y="3727450"/>
          <p14:tracePt t="59232" x="1193800" y="3727450"/>
          <p14:tracePt t="59248" x="1168400" y="3727450"/>
          <p14:tracePt t="59265" x="1149350" y="3727450"/>
          <p14:tracePt t="59282" x="1136650" y="3727450"/>
          <p14:tracePt t="59322" x="1130300" y="3740150"/>
          <p14:tracePt t="59328" x="1130300" y="3759200"/>
          <p14:tracePt t="59332" x="1130300" y="3803650"/>
          <p14:tracePt t="59348" x="1130300" y="3860800"/>
          <p14:tracePt t="59365" x="1130300" y="3943350"/>
          <p14:tracePt t="59382" x="1130300" y="4038600"/>
          <p14:tracePt t="59399" x="1130300" y="4133850"/>
          <p14:tracePt t="59415" x="1130300" y="4229100"/>
          <p14:tracePt t="59432" x="1130300" y="4311650"/>
          <p14:tracePt t="59449" x="1130300" y="4368800"/>
          <p14:tracePt t="59465" x="1130300" y="4419600"/>
          <p14:tracePt t="59482" x="1149350" y="4451350"/>
          <p14:tracePt t="59499" x="1162050" y="4470400"/>
          <p14:tracePt t="59515" x="1181100" y="4489450"/>
          <p14:tracePt t="59532" x="1206500" y="4514850"/>
          <p14:tracePt t="59549" x="1263650" y="4540250"/>
          <p14:tracePt t="59566" x="1327150" y="4572000"/>
          <p14:tracePt t="59582" x="1397000" y="4597400"/>
          <p14:tracePt t="59599" x="1485900" y="4616450"/>
          <p14:tracePt t="59615" x="1600200" y="4635500"/>
          <p14:tracePt t="59632" x="1739900" y="4635500"/>
          <p14:tracePt t="59649" x="1866900" y="4635500"/>
          <p14:tracePt t="59665" x="1955800" y="4635500"/>
          <p14:tracePt t="59682" x="1993900" y="4635500"/>
          <p14:tracePt t="59730" x="2000250" y="4629150"/>
          <p14:tracePt t="59746" x="1987550" y="4629150"/>
          <p14:tracePt t="59754" x="1981200" y="4622800"/>
          <p14:tracePt t="59765" x="1974850" y="4622800"/>
          <p14:tracePt t="59766" x="1930400" y="4622800"/>
          <p14:tracePt t="59782" x="1892300" y="4622800"/>
          <p14:tracePt t="59799" x="1841500" y="4622800"/>
          <p14:tracePt t="59815" x="1790700" y="4641850"/>
          <p14:tracePt t="59833" x="1746250" y="4660900"/>
          <p14:tracePt t="59849" x="1720850" y="4673600"/>
          <p14:tracePt t="59849" x="1714500" y="4673600"/>
          <p14:tracePt t="59866" x="1695450" y="4686300"/>
          <p14:tracePt t="59914" x="1689100" y="4686300"/>
          <p14:tracePt t="59914" x="1689100" y="4692650"/>
          <p14:tracePt t="59930" x="1676400" y="4692650"/>
          <p14:tracePt t="59938" x="1670050" y="4692650"/>
          <p14:tracePt t="59946" x="1663700" y="4699000"/>
          <p14:tracePt t="59954" x="1625600" y="4705350"/>
          <p14:tracePt t="59965" x="1581150" y="4711700"/>
          <p14:tracePt t="59981" x="1543050" y="4718050"/>
          <p14:tracePt t="59998" x="1511300" y="4718050"/>
          <p14:tracePt t="60015" x="1479550" y="4724400"/>
          <p14:tracePt t="60032" x="1454150" y="4724400"/>
          <p14:tracePt t="60049" x="1422400" y="4724400"/>
          <p14:tracePt t="60049" x="1409700" y="4724400"/>
          <p14:tracePt t="60067" x="1371600" y="4737100"/>
          <p14:tracePt t="60082" x="1314450" y="4743450"/>
          <p14:tracePt t="60099" x="1270000" y="4743450"/>
          <p14:tracePt t="60115" x="1238250" y="4756150"/>
          <p14:tracePt t="60132" x="1219200" y="4762500"/>
          <p14:tracePt t="60148" x="1200150" y="4762500"/>
          <p14:tracePt t="60166" x="1187450" y="4768850"/>
          <p14:tracePt t="60182" x="1181100" y="4775200"/>
          <p14:tracePt t="60199" x="1168400" y="4787900"/>
          <p14:tracePt t="60215" x="1168400" y="4800600"/>
          <p14:tracePt t="60232" x="1162050" y="4826000"/>
          <p14:tracePt t="60248" x="1155700" y="4851400"/>
          <p14:tracePt t="60266" x="1149350" y="4895850"/>
          <p14:tracePt t="60283" x="1149350" y="4921250"/>
          <p14:tracePt t="60299" x="1149350" y="4933950"/>
          <p14:tracePt t="60315" x="1149350" y="4940300"/>
          <p14:tracePt t="60786" x="1143000" y="4927600"/>
          <p14:tracePt t="60794" x="1136650" y="4914900"/>
          <p14:tracePt t="60802" x="1136650" y="4895850"/>
          <p14:tracePt t="60816" x="1130300" y="4883150"/>
          <p14:tracePt t="60833" x="1123950" y="4876800"/>
          <p14:tracePt t="60849" x="1123950" y="4864100"/>
          <p14:tracePt t="60865" x="1117600" y="4857750"/>
          <p14:tracePt t="60882" x="1111250" y="4851400"/>
          <p14:tracePt t="60898" x="1104900" y="4838700"/>
          <p14:tracePt t="60916" x="1098550" y="4826000"/>
          <p14:tracePt t="60932" x="1098550" y="4819650"/>
          <p14:tracePt t="61473"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Recommended Reference</a:t>
            </a:r>
            <a:endParaRPr lang="en-US" dirty="0"/>
          </a:p>
        </p:txBody>
      </p:sp>
      <p:sp>
        <p:nvSpPr>
          <p:cNvPr id="3" name="Content Placeholder 2"/>
          <p:cNvSpPr>
            <a:spLocks noGrp="1"/>
          </p:cNvSpPr>
          <p:nvPr>
            <p:ph idx="1"/>
          </p:nvPr>
        </p:nvSpPr>
        <p:spPr/>
        <p:txBody>
          <a:bodyPr/>
          <a:lstStyle/>
          <a:p>
            <a:r>
              <a:rPr lang="en-US" i="1" dirty="0" smtClean="0"/>
              <a:t>Embedded Programming with Field </a:t>
            </a:r>
            <a:r>
              <a:rPr lang="en-US" i="1" dirty="0"/>
              <a:t>P</a:t>
            </a:r>
            <a:r>
              <a:rPr lang="en-US" i="1" dirty="0" smtClean="0"/>
              <a:t>rogrammable Mixed Signal </a:t>
            </a:r>
            <a:r>
              <a:rPr lang="en-US" i="1" dirty="0" smtClean="0">
                <a:sym typeface="Symbol"/>
              </a:rPr>
              <a:t></a:t>
            </a:r>
            <a:r>
              <a:rPr lang="en-US" i="1" dirty="0" smtClean="0"/>
              <a:t>Controller</a:t>
            </a:r>
            <a:r>
              <a:rPr lang="en-US" dirty="0" smtClean="0"/>
              <a:t>, M.T. Chew and G.S. Gupta.</a:t>
            </a:r>
            <a:endParaRPr lang="en-US" dirty="0"/>
          </a:p>
        </p:txBody>
      </p:sp>
      <p:pic>
        <p:nvPicPr>
          <p:cNvPr id="1026" name="Picture 2" descr="C:\Users\Yasser\Desktop\mcu-textbo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868" y="2251202"/>
            <a:ext cx="2698264" cy="346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6669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p:txBody>
          <a:bodyPr/>
          <a:lstStyle/>
          <a:p>
            <a:r>
              <a:rPr lang="en-GB" altLang="en-US"/>
              <a:t>Comparator Output</a:t>
            </a:r>
          </a:p>
        </p:txBody>
      </p:sp>
      <p:sp>
        <p:nvSpPr>
          <p:cNvPr id="403459" name="Rectangle 3"/>
          <p:cNvSpPr>
            <a:spLocks noGrp="1" noChangeArrowheads="1"/>
          </p:cNvSpPr>
          <p:nvPr>
            <p:ph type="body" idx="1"/>
          </p:nvPr>
        </p:nvSpPr>
        <p:spPr/>
        <p:txBody>
          <a:bodyPr/>
          <a:lstStyle/>
          <a:p>
            <a:r>
              <a:rPr lang="en-GB" altLang="en-US"/>
              <a:t>The output of the comparator can be polled in software or can be used as interrupt source</a:t>
            </a:r>
          </a:p>
          <a:p>
            <a:endParaRPr lang="en-GB" altLang="en-US"/>
          </a:p>
          <a:p>
            <a:r>
              <a:rPr lang="en-GB" altLang="en-US"/>
              <a:t>The output state of a comparator can be obtained any time by reading the CP0OUT (CP1OUT) bit</a:t>
            </a:r>
          </a:p>
          <a:p>
            <a:endParaRPr lang="en-GB" altLang="en-US"/>
          </a:p>
          <a:p>
            <a:r>
              <a:rPr lang="en-GB" altLang="en-US"/>
              <a:t>Comparator interrupts can be generated on rising-edge and/or falling-edge output transitions:</a:t>
            </a:r>
          </a:p>
          <a:p>
            <a:pPr lvl="1"/>
            <a:r>
              <a:rPr lang="en-GB" altLang="en-US"/>
              <a:t>The CP0</a:t>
            </a:r>
            <a:r>
              <a:rPr lang="en-GB" altLang="en-US" b="1">
                <a:solidFill>
                  <a:schemeClr val="tx1"/>
                </a:solidFill>
              </a:rPr>
              <a:t>F</a:t>
            </a:r>
            <a:r>
              <a:rPr lang="en-GB" altLang="en-US"/>
              <a:t>IF (CP1FIF) flag is set upon a comparator </a:t>
            </a:r>
            <a:r>
              <a:rPr lang="en-GB" altLang="en-US" b="1"/>
              <a:t>falling-edge</a:t>
            </a:r>
            <a:r>
              <a:rPr lang="en-GB" altLang="en-US"/>
              <a:t> interrupt</a:t>
            </a:r>
          </a:p>
          <a:p>
            <a:pPr lvl="1"/>
            <a:r>
              <a:rPr lang="en-GB" altLang="en-US"/>
              <a:t>The CP0</a:t>
            </a:r>
            <a:r>
              <a:rPr lang="en-GB" altLang="en-US" b="1">
                <a:solidFill>
                  <a:schemeClr val="tx1"/>
                </a:solidFill>
              </a:rPr>
              <a:t>R</a:t>
            </a:r>
            <a:r>
              <a:rPr lang="en-GB" altLang="en-US"/>
              <a:t>IF (CP1RIF) flag is set upon a comparator </a:t>
            </a:r>
            <a:r>
              <a:rPr lang="en-GB" altLang="en-US" b="1"/>
              <a:t>rising-edge</a:t>
            </a:r>
            <a:r>
              <a:rPr lang="en-GB" altLang="en-US"/>
              <a:t> interrupt</a:t>
            </a:r>
          </a:p>
          <a:p>
            <a:pPr lvl="1"/>
            <a:r>
              <a:rPr lang="en-GB" altLang="en-US"/>
              <a:t>Once these flags are set, they remain set until cleared by software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14:bmkLst/>
                </p14:media>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6114"/>
    </mc:Choice>
    <mc:Fallback>
      <p:transition spd="slow" advTm="106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058" x="5149850" y="1352550"/>
          <p14:tracePt t="5215" x="5175250" y="1346200"/>
          <p14:tracePt t="5223" x="5232400" y="1346200"/>
          <p14:tracePt t="5231" x="5270500" y="1346200"/>
          <p14:tracePt t="5239" x="5327650" y="1346200"/>
          <p14:tracePt t="5248" x="5499100" y="1346200"/>
          <p14:tracePt t="5271" x="5588000" y="1346200"/>
          <p14:tracePt t="5287" x="5683250" y="1346200"/>
          <p14:tracePt t="5304" x="5695950" y="1346200"/>
          <p14:tracePt t="5329" x="5702300" y="1346200"/>
          <p14:tracePt t="5336" x="5734050" y="1339850"/>
          <p14:tracePt t="5346" x="5753100" y="1333500"/>
          <p14:tracePt t="5367" x="5778500" y="1333500"/>
          <p14:tracePt t="5379" x="5791200" y="1333500"/>
          <p14:tracePt t="5399" x="5822950" y="1333500"/>
          <p14:tracePt t="5413" x="5880100" y="1333500"/>
          <p14:tracePt t="5429" x="5937250" y="1333500"/>
          <p14:tracePt t="5445" x="5975350" y="1333500"/>
          <p14:tracePt t="5461" x="6032500" y="1333500"/>
          <p14:tracePt t="5478" x="6076950" y="1333500"/>
          <p14:tracePt t="5495" x="6127750" y="1333500"/>
          <p14:tracePt t="5511" x="6140450" y="1333500"/>
          <p14:tracePt t="5999" x="6134100" y="1333500"/>
          <p14:tracePt t="6023" x="6127750" y="1333500"/>
          <p14:tracePt t="6128" x="6134100" y="1333500"/>
          <p14:tracePt t="6129" x="6153150" y="1333500"/>
          <p14:tracePt t="6151" x="6165850" y="1333500"/>
          <p14:tracePt t="6199" x="6191250" y="1333500"/>
          <p14:tracePt t="6207" x="6223000" y="1333500"/>
          <p14:tracePt t="6215" x="6229350" y="1333500"/>
          <p14:tracePt t="6223" x="6286500" y="1333500"/>
          <p14:tracePt t="6228" x="6369050" y="1333500"/>
          <p14:tracePt t="6245" x="6445250" y="1333500"/>
          <p14:tracePt t="6261" x="6483350" y="1333500"/>
          <p14:tracePt t="6278" x="6565900" y="1320800"/>
          <p14:tracePt t="6295" x="6699250" y="1301750"/>
          <p14:tracePt t="6311" x="6769100" y="1295400"/>
          <p14:tracePt t="6328" x="6807200" y="1289050"/>
          <p14:tracePt t="6345" x="6826250" y="1282700"/>
          <p14:tracePt t="6362" x="6832600" y="1282700"/>
          <p14:tracePt t="6607" x="6807200" y="1282700"/>
          <p14:tracePt t="6615" x="6769100" y="1282700"/>
          <p14:tracePt t="6623" x="6711950" y="1282700"/>
          <p14:tracePt t="6630" x="6591300" y="1282700"/>
          <p14:tracePt t="6646" x="6515100" y="1282700"/>
          <p14:tracePt t="6687" x="6470650" y="1282700"/>
          <p14:tracePt t="6690" x="6407150" y="1282700"/>
          <p14:tracePt t="6695" x="6286500" y="1282700"/>
          <p14:tracePt t="6711" x="6223000" y="1282700"/>
          <p14:tracePt t="6767" x="6216650" y="1282700"/>
          <p14:tracePt t="6775" x="6197600" y="1282700"/>
          <p14:tracePt t="6783" x="6184900" y="1282700"/>
          <p14:tracePt t="6795" x="6178550" y="1282700"/>
          <p14:tracePt t="6795" x="6165850" y="1282700"/>
          <p14:tracePt t="6976" x="6159500" y="1282700"/>
          <p14:tracePt t="6984" x="6146800" y="1282700"/>
          <p14:tracePt t="7000" x="6134100" y="1282700"/>
          <p14:tracePt t="7012" x="6115050" y="1282700"/>
          <p14:tracePt t="7016" x="6076950" y="1282700"/>
          <p14:tracePt t="7029" x="6038850" y="1276350"/>
          <p14:tracePt t="7046" x="6007100" y="1276350"/>
          <p14:tracePt t="7062" x="5994400" y="1276350"/>
          <p14:tracePt t="7079" x="5988050" y="1276350"/>
          <p14:tracePt t="7256" x="5981700" y="1276350"/>
          <p14:tracePt t="7272" x="5969000" y="1276350"/>
          <p14:tracePt t="7280" x="5956300" y="1276350"/>
          <p14:tracePt t="7296" x="5943600" y="1276350"/>
          <p14:tracePt t="7296" x="5924550" y="1276350"/>
          <p14:tracePt t="7313" x="5911850" y="1282700"/>
          <p14:tracePt t="7329" x="5905500" y="1282700"/>
          <p14:tracePt t="7880" x="5899150" y="1282700"/>
          <p14:tracePt t="7896" x="5911850" y="1289050"/>
          <p14:tracePt t="7904" x="5924550" y="1289050"/>
          <p14:tracePt t="7904" x="5937250" y="1295400"/>
          <p14:tracePt t="7923" x="5943600" y="1295400"/>
          <p14:tracePt t="7984" x="5956300" y="1295400"/>
          <p14:tracePt t="7992" x="5975350" y="1295400"/>
          <p14:tracePt t="8000" x="5994400" y="1295400"/>
          <p14:tracePt t="8008" x="6032500" y="1295400"/>
          <p14:tracePt t="8012" x="6102350" y="1295400"/>
          <p14:tracePt t="8029" x="6115050" y="1295400"/>
          <p14:tracePt t="8072" x="6146800" y="1295400"/>
          <p14:tracePt t="8080" x="6172200" y="1295400"/>
          <p14:tracePt t="8080" x="6191250" y="1295400"/>
          <p14:tracePt t="8128" x="6197600" y="1295400"/>
          <p14:tracePt t="8136" x="6229350" y="1295400"/>
          <p14:tracePt t="8143" x="6267450" y="1295400"/>
          <p14:tracePt t="8147" x="6324600" y="1295400"/>
          <p14:tracePt t="8163" x="6381750" y="1295400"/>
          <p14:tracePt t="8181" x="6419850" y="1295400"/>
          <p14:tracePt t="8196" x="6426200" y="1295400"/>
          <p14:tracePt t="8344" x="6432550" y="1295400"/>
          <p14:tracePt t="8345" x="6438900" y="1295400"/>
          <p14:tracePt t="8369" x="6445250" y="1295400"/>
          <p14:tracePt t="8374" x="6457950" y="1295400"/>
          <p14:tracePt t="8380" x="6502400" y="1295400"/>
          <p14:tracePt t="8397" x="6534150" y="1295400"/>
          <p14:tracePt t="8434" x="6565900" y="1295400"/>
          <p14:tracePt t="8447" x="6610350" y="1295400"/>
          <p14:tracePt t="8447" x="6642100" y="1295400"/>
          <p14:tracePt t="8463" x="6718300" y="1295400"/>
          <p14:tracePt t="8479" x="6781800" y="1295400"/>
          <p14:tracePt t="8495" x="6800850" y="1295400"/>
          <p14:tracePt t="8511" x="6813550" y="1295400"/>
          <p14:tracePt t="8528" x="6883400" y="1295400"/>
          <p14:tracePt t="8545" x="6940550" y="1295400"/>
          <p14:tracePt t="8561" x="6997700" y="1295400"/>
          <p14:tracePt t="8578" x="7010400" y="1295400"/>
          <p14:tracePt t="8743" x="7016750" y="1295400"/>
          <p14:tracePt t="8751" x="7023100" y="1295400"/>
          <p14:tracePt t="8792" x="7029450" y="1295400"/>
          <p14:tracePt t="8807" x="7035800" y="1295400"/>
          <p14:tracePt t="8815" x="7042150" y="1295400"/>
          <p14:tracePt t="8837" x="7048500" y="1295400"/>
          <p14:tracePt t="8871" x="7054850" y="1295400"/>
          <p14:tracePt t="10383" x="7016750" y="1301750"/>
          <p14:tracePt t="10391" x="6965950" y="1308100"/>
          <p14:tracePt t="10399" x="6915150" y="1314450"/>
          <p14:tracePt t="10407" x="6858000" y="1327150"/>
          <p14:tracePt t="10415" x="6705600" y="1377950"/>
          <p14:tracePt t="10415" x="6610350" y="1397000"/>
          <p14:tracePt t="10431" x="6273800" y="1492250"/>
          <p14:tracePt t="10447" x="6026150" y="1562100"/>
          <p14:tracePt t="10462" x="5353050" y="1752600"/>
          <p14:tracePt t="10480" x="5346700" y="1758950"/>
          <p14:tracePt t="10496" x="5137150" y="1790700"/>
          <p14:tracePt t="10512" x="4819650" y="1828800"/>
          <p14:tracePt t="10529" x="4692650" y="1835150"/>
          <p14:tracePt t="10546" x="4502150" y="1835150"/>
          <p14:tracePt t="10563" x="4324350" y="1835150"/>
          <p14:tracePt t="10579" x="4298950" y="1835150"/>
          <p14:tracePt t="10596" x="4184650" y="1835150"/>
          <p14:tracePt t="10612" x="4038600" y="1835150"/>
          <p14:tracePt t="10629" x="3892550" y="1835150"/>
          <p14:tracePt t="10646" x="3752850" y="1835150"/>
          <p14:tracePt t="10646" x="3695700" y="1835150"/>
          <p14:tracePt t="10664" x="3581400" y="1835150"/>
          <p14:tracePt t="10679" x="3467100" y="1835150"/>
          <p14:tracePt t="10696" x="3346450" y="1835150"/>
          <p14:tracePt t="10712" x="3232150" y="1835150"/>
          <p14:tracePt t="10729" x="3111500" y="1835150"/>
          <p14:tracePt t="10746" x="2971800" y="1835150"/>
          <p14:tracePt t="10762" x="2806700" y="1835150"/>
          <p14:tracePt t="10779" x="2667000" y="1822450"/>
          <p14:tracePt t="10796" x="2520950" y="1797050"/>
          <p14:tracePt t="10812" x="2387600" y="1778000"/>
          <p14:tracePt t="10829" x="2286000" y="1778000"/>
          <p14:tracePt t="10846" x="2171700" y="1778000"/>
          <p14:tracePt t="10846" x="2127250" y="1778000"/>
          <p14:tracePt t="10887" x="2120900" y="1778000"/>
          <p14:tracePt t="10895" x="2101850" y="1778000"/>
          <p14:tracePt t="10912" x="2095500" y="1778000"/>
          <p14:tracePt t="10914" x="2089150" y="1778000"/>
          <p14:tracePt t="11143" x="2095500" y="1778000"/>
          <p14:tracePt t="11145" x="2114550" y="1778000"/>
          <p14:tracePt t="11175" x="2152650" y="1778000"/>
          <p14:tracePt t="11178" x="2184400" y="1778000"/>
          <p14:tracePt t="11195" x="2222500" y="1778000"/>
          <p14:tracePt t="11196" x="2368550" y="1778000"/>
          <p14:tracePt t="11213" x="2559050" y="1778000"/>
          <p14:tracePt t="11229" x="2749550" y="1778000"/>
          <p14:tracePt t="11246" x="2914650" y="1778000"/>
          <p14:tracePt t="11262" x="3130550" y="1778000"/>
          <p14:tracePt t="11280" x="3213100" y="1778000"/>
          <p14:tracePt t="11296" x="3257550" y="1778000"/>
          <p14:tracePt t="11313" x="3270250" y="1778000"/>
          <p14:tracePt t="11519" x="3263900" y="1778000"/>
          <p14:tracePt t="11527" x="3213100" y="1778000"/>
          <p14:tracePt t="11541" x="3168650" y="1778000"/>
          <p14:tracePt t="11547" x="3067050" y="1778000"/>
          <p14:tracePt t="11563" x="2978150" y="1778000"/>
          <p14:tracePt t="11579" x="2876550" y="1778000"/>
          <p14:tracePt t="11595" x="2762250" y="1778000"/>
          <p14:tracePt t="11612" x="2647950" y="1778000"/>
          <p14:tracePt t="11629" x="2552700" y="1778000"/>
          <p14:tracePt t="11646" x="2457450" y="1778000"/>
          <p14:tracePt t="11662" x="2343150" y="1778000"/>
          <p14:tracePt t="11680" x="2279650" y="1778000"/>
          <p14:tracePt t="11696" x="2241550" y="1778000"/>
          <p14:tracePt t="11713" x="2235200" y="1778000"/>
          <p14:tracePt t="11823" x="2254250" y="1778000"/>
          <p14:tracePt t="11831" x="2279650" y="1778000"/>
          <p14:tracePt t="11831" x="2298700" y="1778000"/>
          <p14:tracePt t="11847" x="2336800" y="1778000"/>
          <p14:tracePt t="11848" x="2387600" y="1778000"/>
          <p14:tracePt t="11862" x="2603500" y="1778000"/>
          <p14:tracePt t="11879" x="2781300" y="1778000"/>
          <p14:tracePt t="11896" x="3067050" y="1778000"/>
          <p14:tracePt t="11913" x="3302000" y="1778000"/>
          <p14:tracePt t="11929" x="3473450" y="1771650"/>
          <p14:tracePt t="11946" x="3575050" y="1771650"/>
          <p14:tracePt t="11962" x="3708400" y="1771650"/>
          <p14:tracePt t="11979" x="3778250" y="1771650"/>
          <p14:tracePt t="11996" x="3835400" y="1765300"/>
          <p14:tracePt t="12012" x="3873500" y="1758950"/>
          <p14:tracePt t="12029" x="3892550" y="1752600"/>
          <p14:tracePt t="12046" x="3905250" y="1752600"/>
          <p14:tracePt t="12087" x="3911600" y="1752600"/>
          <p14:tracePt t="12095" x="3930650" y="1752600"/>
          <p14:tracePt t="12112" x="3937000" y="1752600"/>
          <p14:tracePt t="12113" x="3943350" y="1752600"/>
          <p14:tracePt t="12129" x="3949700" y="1752600"/>
          <p14:tracePt t="12319" x="3937000" y="1752600"/>
          <p14:tracePt t="12327" x="3924300" y="1752600"/>
          <p14:tracePt t="12333" x="3917950" y="1752600"/>
          <p14:tracePt t="12345" x="3911600" y="1752600"/>
          <p14:tracePt t="12362" x="3898900" y="1752600"/>
          <p14:tracePt t="12407" x="3886200" y="1752600"/>
          <p14:tracePt t="12423" x="3873500" y="1752600"/>
          <p14:tracePt t="12431" x="3860800" y="1752600"/>
          <p14:tracePt t="12445" x="3841750" y="1752600"/>
          <p14:tracePt t="12446" x="3810000" y="1746250"/>
          <p14:tracePt t="12462" x="3740150" y="1746250"/>
          <p14:tracePt t="12480" x="3676650" y="1746250"/>
          <p14:tracePt t="12495" x="3625850" y="1746250"/>
          <p14:tracePt t="12512" x="3568700" y="1746250"/>
          <p14:tracePt t="12529" x="3536950" y="1746250"/>
          <p14:tracePt t="12546" x="3511550" y="1746250"/>
          <p14:tracePt t="12607" x="3505200" y="1746250"/>
          <p14:tracePt t="13208" x="3505200" y="1739900"/>
          <p14:tracePt t="13216" x="3498850" y="1739900"/>
          <p14:tracePt t="13224" x="3492500" y="1752600"/>
          <p14:tracePt t="13230" x="3460750" y="1803400"/>
          <p14:tracePt t="13248" x="3409950" y="1873250"/>
          <p14:tracePt t="13264" x="3390900" y="1905000"/>
          <p14:tracePt t="13281" x="3365500" y="1943100"/>
          <p14:tracePt t="13297" x="3346450" y="1981200"/>
          <p14:tracePt t="13313" x="3321050" y="2025650"/>
          <p14:tracePt t="13330" x="3308350" y="2076450"/>
          <p14:tracePt t="13346" x="3282950" y="2152650"/>
          <p14:tracePt t="13363" x="3251200" y="2254250"/>
          <p14:tracePt t="13380" x="3213100" y="2362200"/>
          <p14:tracePt t="13397" x="3181350" y="2470150"/>
          <p14:tracePt t="13413" x="3149600" y="2578100"/>
          <p14:tracePt t="13430" x="3111500" y="2686050"/>
          <p14:tracePt t="13446" x="3098800" y="2787650"/>
          <p14:tracePt t="13446" x="3092450" y="2819400"/>
          <p14:tracePt t="13464" x="3086100" y="2895600"/>
          <p14:tracePt t="13480" x="3086100" y="2940050"/>
          <p14:tracePt t="13497" x="3086100" y="2978150"/>
          <p14:tracePt t="13513" x="3086100" y="3009900"/>
          <p14:tracePt t="13530" x="3092450" y="3028950"/>
          <p14:tracePt t="13546" x="3098800" y="3048000"/>
          <p14:tracePt t="13563" x="3098800" y="3054350"/>
          <p14:tracePt t="13580" x="3098800" y="3060700"/>
          <p14:tracePt t="13696" x="3086100" y="3060700"/>
          <p14:tracePt t="13704" x="3067050" y="3060700"/>
          <p14:tracePt t="13712" x="2990850" y="3054350"/>
          <p14:tracePt t="13722" x="2946400" y="3048000"/>
          <p14:tracePt t="13730" x="2838450" y="3028950"/>
          <p14:tracePt t="13746" x="2762250" y="3003550"/>
          <p14:tracePt t="13764" x="2698750" y="2978150"/>
          <p14:tracePt t="13780" x="2641600" y="2965450"/>
          <p14:tracePt t="13797" x="2609850" y="2952750"/>
          <p14:tracePt t="13813" x="2597150" y="2946400"/>
          <p14:tracePt t="13936" x="2603500" y="2946400"/>
          <p14:tracePt t="13944" x="2622550" y="2946400"/>
          <p14:tracePt t="13951" x="2692400" y="2946400"/>
          <p14:tracePt t="13963" x="2800350" y="2946400"/>
          <p14:tracePt t="13979" x="2914650" y="2946400"/>
          <p14:tracePt t="13997" x="3048000" y="2946400"/>
          <p14:tracePt t="14013" x="3181350" y="2946400"/>
          <p14:tracePt t="14030" x="3308350" y="2946400"/>
          <p14:tracePt t="14046" x="3422650" y="2946400"/>
          <p14:tracePt t="14046" x="3473450" y="2933700"/>
          <p14:tracePt t="14064" x="3575050" y="2921000"/>
          <p14:tracePt t="14080" x="3638550" y="2908300"/>
          <p14:tracePt t="14096" x="3676650" y="2901950"/>
          <p14:tracePt t="14113" x="3714750" y="2895600"/>
          <p14:tracePt t="14130" x="3733800" y="2895600"/>
          <p14:tracePt t="14146" x="3746500" y="2895600"/>
          <p14:tracePt t="14163" x="3771900" y="2895600"/>
          <p14:tracePt t="14180" x="3778250" y="2889250"/>
          <p14:tracePt t="14197" x="3790950" y="2889250"/>
          <p14:tracePt t="14213" x="3803650" y="2882900"/>
          <p14:tracePt t="14230" x="3816350" y="2882900"/>
          <p14:tracePt t="14246" x="3822700" y="2882900"/>
          <p14:tracePt t="14368" x="3816350" y="2882900"/>
          <p14:tracePt t="14376" x="3790950" y="2882900"/>
          <p14:tracePt t="14380" x="3695700" y="2882900"/>
          <p14:tracePt t="14396" x="3543300" y="2882900"/>
          <p14:tracePt t="14413" x="3238500" y="2882900"/>
          <p14:tracePt t="14430" x="2971800" y="2882900"/>
          <p14:tracePt t="14447" x="2787650" y="2882900"/>
          <p14:tracePt t="14463" x="2584450" y="2876550"/>
          <p14:tracePt t="14481" x="2514600" y="2870200"/>
          <p14:tracePt t="14496" x="2482850" y="2863850"/>
          <p14:tracePt t="14665" x="2489200" y="2863850"/>
          <p14:tracePt t="14672" x="2508250" y="2863850"/>
          <p14:tracePt t="14677" x="2533650" y="2863850"/>
          <p14:tracePt t="14680" x="2603500" y="2870200"/>
          <p14:tracePt t="14696" x="2711450" y="2882900"/>
          <p14:tracePt t="14714" x="2870200" y="2901950"/>
          <p14:tracePt t="14730" x="3035300" y="2914650"/>
          <p14:tracePt t="14747" x="3219450" y="2914650"/>
          <p14:tracePt t="14763" x="3403600" y="2914650"/>
          <p14:tracePt t="14780" x="3562350" y="2921000"/>
          <p14:tracePt t="14797" x="3670300" y="2927350"/>
          <p14:tracePt t="14813" x="3733800" y="2927350"/>
          <p14:tracePt t="14830" x="3765550" y="2927350"/>
          <p14:tracePt t="14847" x="3784600" y="2927350"/>
          <p14:tracePt t="14863" x="3797300" y="2927350"/>
          <p14:tracePt t="14904" x="3803650" y="2927350"/>
          <p14:tracePt t="14913" x="3810000" y="2927350"/>
          <p14:tracePt t="14914" x="3816350" y="2927350"/>
          <p14:tracePt t="14930" x="3822700" y="2927350"/>
          <p14:tracePt t="14947" x="3829050" y="2927350"/>
          <p14:tracePt t="14963" x="3835400" y="2927350"/>
          <p14:tracePt t="14980" x="3848100" y="2927350"/>
          <p14:tracePt t="14996" x="3854450" y="2927350"/>
          <p14:tracePt t="15013" x="3860800" y="2927350"/>
          <p14:tracePt t="15400" x="3886200" y="2927350"/>
          <p14:tracePt t="15408" x="3949700" y="2927350"/>
          <p14:tracePt t="15416" x="4013200" y="2927350"/>
          <p14:tracePt t="15424" x="4070350" y="2927350"/>
          <p14:tracePt t="15432" x="4203700" y="2927350"/>
          <p14:tracePt t="15446" x="4305300" y="2927350"/>
          <p14:tracePt t="15463" x="4394200" y="2927350"/>
          <p14:tracePt t="15481" x="4400550" y="2927350"/>
          <p14:tracePt t="15760" x="4413250" y="2927350"/>
          <p14:tracePt t="15766" x="4445000" y="2927350"/>
          <p14:tracePt t="15781" x="4495800" y="2927350"/>
          <p14:tracePt t="15781" x="4635500" y="2927350"/>
          <p14:tracePt t="15796" x="4800600" y="2927350"/>
          <p14:tracePt t="15813" x="4965700" y="2927350"/>
          <p14:tracePt t="15830" x="5118100" y="2914650"/>
          <p14:tracePt t="15847" x="5226050" y="2901950"/>
          <p14:tracePt t="15863" x="5232400" y="2901950"/>
          <p14:tracePt t="15880" x="5245100" y="2895600"/>
          <p14:tracePt t="16112" x="5245100" y="2889250"/>
          <p14:tracePt t="16152" x="5232400" y="2889250"/>
          <p14:tracePt t="16160" x="5207000" y="2889250"/>
          <p14:tracePt t="16163" x="5099050" y="2889250"/>
          <p14:tracePt t="16180" x="4965700" y="2889250"/>
          <p14:tracePt t="16196" x="4794250" y="2889250"/>
          <p14:tracePt t="16213" x="4559300" y="2889250"/>
          <p14:tracePt t="16230" x="4222750" y="2889250"/>
          <p14:tracePt t="16246" x="4076700" y="2889250"/>
          <p14:tracePt t="16246" x="4025900" y="2889250"/>
          <p14:tracePt t="16264" x="3956050" y="2889250"/>
          <p14:tracePt t="16280" x="3937000" y="2889250"/>
          <p14:tracePt t="16440" x="3949700" y="2889250"/>
          <p14:tracePt t="16448" x="3975100" y="2889250"/>
          <p14:tracePt t="16456" x="4006850" y="2889250"/>
          <p14:tracePt t="16463" x="4210050" y="2889250"/>
          <p14:tracePt t="16480" x="4362450" y="2889250"/>
          <p14:tracePt t="16497" x="4432300" y="2889250"/>
          <p14:tracePt t="16513" x="4502150" y="2889250"/>
          <p14:tracePt t="16530" x="4565650" y="2889250"/>
          <p14:tracePt t="16547" x="4603750" y="2889250"/>
          <p14:tracePt t="16564" x="4629150" y="2889250"/>
          <p14:tracePt t="16581" x="4641850" y="2889250"/>
          <p14:tracePt t="16624" x="4648200" y="2889250"/>
          <p14:tracePt t="16664" x="4654550" y="2889250"/>
          <p14:tracePt t="16672" x="4660900" y="2889250"/>
          <p14:tracePt t="16696" x="4667250" y="2889250"/>
          <p14:tracePt t="17378" x="4660900" y="2895600"/>
          <p14:tracePt t="17392" x="4635500" y="2901950"/>
          <p14:tracePt t="17400" x="4597400" y="2908300"/>
          <p14:tracePt t="17407" x="4546600" y="2908300"/>
          <p14:tracePt t="17415" x="4432300" y="2927350"/>
          <p14:tracePt t="17431" x="4311650" y="2946400"/>
          <p14:tracePt t="17446" x="4159250" y="2959100"/>
          <p14:tracePt t="17446" x="4083050" y="2959100"/>
          <p14:tracePt t="17464" x="3930650" y="2959100"/>
          <p14:tracePt t="17480" x="3797300" y="2959100"/>
          <p14:tracePt t="17496" x="3670300" y="2959100"/>
          <p14:tracePt t="17513" x="3562350" y="2959100"/>
          <p14:tracePt t="17530" x="3530600" y="2959100"/>
          <p14:tracePt t="17546" x="3486150" y="2959100"/>
          <p14:tracePt t="17563" x="3441700" y="2959100"/>
          <p14:tracePt t="17579" x="3409950" y="2959100"/>
          <p14:tracePt t="17597" x="3378200" y="2959100"/>
          <p14:tracePt t="17613" x="3359150" y="2959100"/>
          <p14:tracePt t="17629" x="3333750" y="2959100"/>
          <p14:tracePt t="17646" x="3302000" y="2959100"/>
          <p14:tracePt t="17663" x="3257550" y="2959100"/>
          <p14:tracePt t="17680" x="3225800" y="2959100"/>
          <p14:tracePt t="17697" x="3200400" y="2959100"/>
          <p14:tracePt t="17713" x="3175000" y="2959100"/>
          <p14:tracePt t="17729" x="3149600" y="2959100"/>
          <p14:tracePt t="17747" x="3130550" y="2959100"/>
          <p14:tracePt t="17764" x="3105150" y="2959100"/>
          <p14:tracePt t="17780" x="3079750" y="2959100"/>
          <p14:tracePt t="17796" x="3054350" y="2952750"/>
          <p14:tracePt t="17813" x="3035300" y="2952750"/>
          <p14:tracePt t="17829" x="3009900" y="2940050"/>
          <p14:tracePt t="17846" x="2990850" y="2940050"/>
          <p14:tracePt t="17863" x="2965450" y="2940050"/>
          <p14:tracePt t="17880" x="2946400" y="2940050"/>
          <p14:tracePt t="17896" x="2927350" y="2940050"/>
          <p14:tracePt t="17913" x="2901950" y="2933700"/>
          <p14:tracePt t="17930" x="2876550" y="2927350"/>
          <p14:tracePt t="17947" x="2857500" y="2927350"/>
          <p14:tracePt t="17963" x="2838450" y="2927350"/>
          <p14:tracePt t="17980" x="2819400" y="2921000"/>
          <p14:tracePt t="17996" x="2794000" y="2921000"/>
          <p14:tracePt t="18013" x="2762250" y="2914650"/>
          <p14:tracePt t="18030" x="2749550" y="2914650"/>
          <p14:tracePt t="18046" x="2736850" y="2914650"/>
          <p14:tracePt t="18176" x="2736850" y="2908300"/>
          <p14:tracePt t="18200" x="2755900" y="2908300"/>
          <p14:tracePt t="18207" x="2794000" y="2908300"/>
          <p14:tracePt t="18216" x="2844800" y="2914650"/>
          <p14:tracePt t="18216" x="2914650" y="2927350"/>
          <p14:tracePt t="18230" x="3086100" y="2927350"/>
          <p14:tracePt t="18246" x="3384550" y="2927350"/>
          <p14:tracePt t="18263" x="3784600" y="2959100"/>
          <p14:tracePt t="18280" x="3943350" y="2959100"/>
          <p14:tracePt t="18296" x="4064000" y="2959100"/>
          <p14:tracePt t="18313" x="4140200" y="2959100"/>
          <p14:tracePt t="18329" x="4178300" y="2959100"/>
          <p14:tracePt t="18346" x="4191000" y="2959100"/>
          <p14:tracePt t="18363" x="4203700" y="2959100"/>
          <p14:tracePt t="18584" x="4191000" y="2959100"/>
          <p14:tracePt t="18591" x="4146550" y="2959100"/>
          <p14:tracePt t="18599" x="4000500" y="2959100"/>
          <p14:tracePt t="18615" x="3784600" y="2959100"/>
          <p14:tracePt t="18629" x="3568700" y="2959100"/>
          <p14:tracePt t="18646" x="3403600" y="2959100"/>
          <p14:tracePt t="18663" x="3225800" y="2959100"/>
          <p14:tracePt t="18681" x="3149600" y="2959100"/>
          <p14:tracePt t="18696" x="3098800" y="2959100"/>
          <p14:tracePt t="18713" x="3041650" y="2959100"/>
          <p14:tracePt t="18730" x="3009900" y="2959100"/>
          <p14:tracePt t="18747" x="2978150" y="2959100"/>
          <p14:tracePt t="18763" x="2959100" y="2959100"/>
          <p14:tracePt t="18781" x="2940050" y="2959100"/>
          <p14:tracePt t="18796" x="2933700" y="2959100"/>
          <p14:tracePt t="18847" x="2927350" y="2959100"/>
          <p14:tracePt t="18856" x="2921000" y="2959100"/>
          <p14:tracePt t="19127" x="2914650" y="2959100"/>
          <p14:tracePt t="19139" x="2908300" y="2959100"/>
          <p14:tracePt t="19140" x="2901950" y="2959100"/>
          <p14:tracePt t="19480" x="2889250" y="2959100"/>
          <p14:tracePt t="19487" x="2863850" y="2952750"/>
          <p14:tracePt t="19487" x="2832100" y="2952750"/>
          <p14:tracePt t="19496" x="2813050" y="2946400"/>
          <p14:tracePt t="19513" x="2774950" y="2940050"/>
          <p14:tracePt t="19513" x="2705100" y="2940050"/>
          <p14:tracePt t="19530" x="2641600" y="2927350"/>
          <p14:tracePt t="19546" x="2578100" y="2927350"/>
          <p14:tracePt t="19563" x="2540000" y="2921000"/>
          <p14:tracePt t="19579" x="2508250" y="2921000"/>
          <p14:tracePt t="19597" x="2501900" y="2921000"/>
          <p14:tracePt t="19656" x="2495550" y="2921000"/>
          <p14:tracePt t="19808" x="2501900" y="2921000"/>
          <p14:tracePt t="19816" x="2527300" y="2921000"/>
          <p14:tracePt t="19822" x="2546350" y="2927350"/>
          <p14:tracePt t="19830" x="2616200" y="2933700"/>
          <p14:tracePt t="19846" x="2736850" y="2940050"/>
          <p14:tracePt t="19863" x="2952750" y="2940050"/>
          <p14:tracePt t="19880" x="3086100" y="2940050"/>
          <p14:tracePt t="19896" x="3187700" y="2940050"/>
          <p14:tracePt t="19913" x="3276600" y="2940050"/>
          <p14:tracePt t="19930" x="3352800" y="2940050"/>
          <p14:tracePt t="19946" x="3397250" y="2940050"/>
          <p14:tracePt t="19963" x="3448050" y="2940050"/>
          <p14:tracePt t="19979" x="3479800" y="2940050"/>
          <p14:tracePt t="19996" x="3511550" y="2933700"/>
          <p14:tracePt t="20013" x="3556000" y="2933700"/>
          <p14:tracePt t="20030" x="3594100" y="2927350"/>
          <p14:tracePt t="20046" x="3632200" y="2921000"/>
          <p14:tracePt t="20046" x="3651250" y="2914650"/>
          <p14:tracePt t="20064" x="3689350" y="2908300"/>
          <p14:tracePt t="20080" x="3727450" y="2908300"/>
          <p14:tracePt t="20097" x="3752850" y="2901950"/>
          <p14:tracePt t="20113" x="3771900" y="2895600"/>
          <p14:tracePt t="20130" x="3784600" y="2895600"/>
          <p14:tracePt t="20146" x="3790950" y="2895600"/>
          <p14:tracePt t="20163" x="3803650" y="2895600"/>
          <p14:tracePt t="23528" x="3854450" y="2895600"/>
          <p14:tracePt t="23536" x="3892550" y="2876550"/>
          <p14:tracePt t="23544" x="3924300" y="2851150"/>
          <p14:tracePt t="23553" x="3968750" y="2800350"/>
          <p14:tracePt t="23565" x="4019550" y="2736850"/>
          <p14:tracePt t="23582" x="4044950" y="2679700"/>
          <p14:tracePt t="23599" x="4051300" y="2647950"/>
          <p14:tracePt t="23615" x="4051300" y="2609850"/>
          <p14:tracePt t="23615" x="4051300" y="2597150"/>
          <p14:tracePt t="23632" x="4051300" y="2584450"/>
          <p14:tracePt t="23647" x="4051300" y="2565400"/>
          <p14:tracePt t="23664" x="4044950" y="2540000"/>
          <p14:tracePt t="23681" x="4019550" y="2514600"/>
          <p14:tracePt t="23697" x="3962400" y="2463800"/>
          <p14:tracePt t="23713" x="3879850" y="2425700"/>
          <p14:tracePt t="23730" x="3778250" y="2374900"/>
          <p14:tracePt t="23747" x="3644900" y="2324100"/>
          <p14:tracePt t="23764" x="3530600" y="2279650"/>
          <p14:tracePt t="23780" x="3409950" y="2247900"/>
          <p14:tracePt t="23797" x="3282950" y="2235200"/>
          <p14:tracePt t="23814" x="3181350" y="2228850"/>
          <p14:tracePt t="23831" x="3098800" y="2228850"/>
          <p14:tracePt t="23848" x="3022600" y="2228850"/>
          <p14:tracePt t="23848" x="2959100" y="2228850"/>
          <p14:tracePt t="23864" x="2857500" y="2266950"/>
          <p14:tracePt t="23881" x="2736850" y="2305050"/>
          <p14:tracePt t="23897" x="2609850" y="2336800"/>
          <p14:tracePt t="23913" x="2501900" y="2381250"/>
          <p14:tracePt t="23930" x="2432050" y="2413000"/>
          <p14:tracePt t="23947" x="2387600" y="2444750"/>
          <p14:tracePt t="23964" x="2355850" y="2476500"/>
          <p14:tracePt t="23980" x="2336800" y="2514600"/>
          <p14:tracePt t="23997" x="2330450" y="2571750"/>
          <p14:tracePt t="24014" x="2324100" y="2635250"/>
          <p14:tracePt t="24030" x="2324100" y="2698750"/>
          <p14:tracePt t="24047" x="2336800" y="2755900"/>
          <p14:tracePt t="24047" x="2343150" y="2781300"/>
          <p14:tracePt t="24065" x="2362200" y="2844800"/>
          <p14:tracePt t="24081" x="2400300" y="2908300"/>
          <p14:tracePt t="24097" x="2438400" y="2971800"/>
          <p14:tracePt t="24114" x="2495550" y="3041650"/>
          <p14:tracePt t="24130" x="2565400" y="3092450"/>
          <p14:tracePt t="24147" x="2667000" y="3149600"/>
          <p14:tracePt t="24164" x="2794000" y="3187700"/>
          <p14:tracePt t="24180" x="2952750" y="3232150"/>
          <p14:tracePt t="24197" x="3117850" y="3263900"/>
          <p14:tracePt t="24214" x="3282950" y="3282950"/>
          <p14:tracePt t="24230" x="3460750" y="3295650"/>
          <p14:tracePt t="24230" x="3549650" y="3295650"/>
          <p14:tracePt t="24248" x="3644900" y="3295650"/>
          <p14:tracePt t="24263" x="3803650" y="3295650"/>
          <p14:tracePt t="24279" x="4051300" y="3232150"/>
          <p14:tracePt t="24297" x="4165600" y="3162300"/>
          <p14:tracePt t="24314" x="4273550" y="3086100"/>
          <p14:tracePt t="24330" x="4337050" y="3009900"/>
          <p14:tracePt t="24347" x="4381500" y="2927350"/>
          <p14:tracePt t="24364" x="4413250" y="2851150"/>
          <p14:tracePt t="24380" x="4425950" y="2787650"/>
          <p14:tracePt t="24397" x="4432300" y="2724150"/>
          <p14:tracePt t="24414" x="4432300" y="2660650"/>
          <p14:tracePt t="24430" x="4432300" y="2609850"/>
          <p14:tracePt t="24447" x="4425950" y="2565400"/>
          <p14:tracePt t="24464" x="4400550" y="2508250"/>
          <p14:tracePt t="24481" x="4381500" y="2482850"/>
          <p14:tracePt t="24497" x="4356100" y="2457450"/>
          <p14:tracePt t="24514" x="4330700" y="2444750"/>
          <p14:tracePt t="24530" x="4305300" y="2425700"/>
          <p14:tracePt t="24547" x="4279900" y="2419350"/>
          <p14:tracePt t="24563" x="4254500" y="2406650"/>
          <p14:tracePt t="24580" x="4235450" y="2400300"/>
          <p14:tracePt t="24597" x="4216400" y="2393950"/>
          <p14:tracePt t="24614" x="4191000" y="2387600"/>
          <p14:tracePt t="24631" x="4152900" y="2387600"/>
          <p14:tracePt t="24647" x="4127500" y="2381250"/>
          <p14:tracePt t="24664" x="4051300" y="2368550"/>
          <p14:tracePt t="24681" x="4019550" y="2362200"/>
          <p14:tracePt t="24697" x="3994150" y="2362200"/>
          <p14:tracePt t="24714" x="3981450" y="2362200"/>
          <p14:tracePt t="24730" x="3975100" y="2362200"/>
          <p14:tracePt t="24768" x="3968750" y="2362200"/>
          <p14:tracePt t="25520" x="3962400" y="2362200"/>
          <p14:tracePt t="25528" x="3943350" y="2362200"/>
          <p14:tracePt t="25534" x="3898900" y="2362200"/>
          <p14:tracePt t="25547" x="3867150" y="2362200"/>
          <p14:tracePt t="25564" x="3810000" y="2362200"/>
          <p14:tracePt t="25581" x="3752850" y="2381250"/>
          <p14:tracePt t="25597" x="3695700" y="2400300"/>
          <p14:tracePt t="25613" x="3638550" y="2419350"/>
          <p14:tracePt t="25630" x="3581400" y="2444750"/>
          <p14:tracePt t="25647" x="3530600" y="2470150"/>
          <p14:tracePt t="25663" x="3460750" y="2508250"/>
          <p14:tracePt t="25681" x="3422650" y="2540000"/>
          <p14:tracePt t="25696" x="3384550" y="2571750"/>
          <p14:tracePt t="25713" x="3346450" y="2603500"/>
          <p14:tracePt t="25730" x="3314700" y="2635250"/>
          <p14:tracePt t="25747" x="3276600" y="2673350"/>
          <p14:tracePt t="25763" x="3251200" y="2717800"/>
          <p14:tracePt t="25780" x="3219450" y="2768600"/>
          <p14:tracePt t="25797" x="3194050" y="2838450"/>
          <p14:tracePt t="25814" x="3175000" y="2908300"/>
          <p14:tracePt t="25830" x="3149600" y="2984500"/>
          <p14:tracePt t="25847" x="3143250" y="3041650"/>
          <p14:tracePt t="25863" x="3124200" y="3136900"/>
          <p14:tracePt t="25882" x="3117850" y="3181350"/>
          <p14:tracePt t="25898" x="3117850" y="3213100"/>
          <p14:tracePt t="25914" x="3117850" y="3238500"/>
          <p14:tracePt t="25931" x="3111500" y="3270250"/>
          <p14:tracePt t="25947" x="3111500" y="3289300"/>
          <p14:tracePt t="25964" x="3098800" y="3327400"/>
          <p14:tracePt t="25980" x="3079750" y="3365500"/>
          <p14:tracePt t="25997" x="3060700" y="3409950"/>
          <p14:tracePt t="26013" x="3035300" y="3454400"/>
          <p14:tracePt t="26030" x="3028950" y="3479800"/>
          <p14:tracePt t="26047" x="3009900" y="3524250"/>
          <p14:tracePt t="26064" x="2990850" y="3575050"/>
          <p14:tracePt t="26080" x="2978150" y="3594100"/>
          <p14:tracePt t="26097" x="2971800" y="3606800"/>
          <p14:tracePt t="26113" x="2965450" y="3619500"/>
          <p14:tracePt t="26130" x="2959100" y="3632200"/>
          <p14:tracePt t="26147" x="2946400" y="3651250"/>
          <p14:tracePt t="26164" x="2921000" y="3676650"/>
          <p14:tracePt t="26180" x="2882900" y="3695700"/>
          <p14:tracePt t="26197" x="2838450" y="3721100"/>
          <p14:tracePt t="26214" x="2794000" y="3746500"/>
          <p14:tracePt t="26230" x="2730500" y="3771900"/>
          <p14:tracePt t="26247" x="2641600" y="3790950"/>
          <p14:tracePt t="26247" x="2584450" y="3803650"/>
          <p14:tracePt t="26265" x="2495550" y="3835400"/>
          <p14:tracePt t="26280" x="2393950" y="3848100"/>
          <p14:tracePt t="26297" x="2305050" y="3860800"/>
          <p14:tracePt t="26313" x="2222500" y="3873500"/>
          <p14:tracePt t="26330" x="2159000" y="3873500"/>
          <p14:tracePt t="26347" x="2101850" y="3886200"/>
          <p14:tracePt t="26364" x="2057400" y="3886200"/>
          <p14:tracePt t="26380" x="2006600" y="3886200"/>
          <p14:tracePt t="26397" x="1943100" y="3886200"/>
          <p14:tracePt t="26413" x="1892300" y="3886200"/>
          <p14:tracePt t="26430" x="1828800" y="3886200"/>
          <p14:tracePt t="26447" x="1765300" y="3886200"/>
          <p14:tracePt t="26447" x="1739900" y="3886200"/>
          <p14:tracePt t="26464" x="1670050" y="3886200"/>
          <p14:tracePt t="26480" x="1606550" y="3886200"/>
          <p14:tracePt t="26497" x="1555750" y="3886200"/>
          <p14:tracePt t="26513" x="1504950" y="3886200"/>
          <p14:tracePt t="26530" x="1466850" y="3886200"/>
          <p14:tracePt t="26547" x="1435100" y="3886200"/>
          <p14:tracePt t="26564" x="1397000" y="3886200"/>
          <p14:tracePt t="26580" x="1358900" y="3886200"/>
          <p14:tracePt t="26597" x="1327150" y="3886200"/>
          <p14:tracePt t="26613" x="1301750" y="3886200"/>
          <p14:tracePt t="26630" x="1295400" y="3879850"/>
          <p14:tracePt t="26752" x="1301750" y="3879850"/>
          <p14:tracePt t="26760" x="1320800" y="3879850"/>
          <p14:tracePt t="26768" x="1333500" y="3879850"/>
          <p14:tracePt t="26780" x="1358900" y="3879850"/>
          <p14:tracePt t="26784" x="1422400" y="3873500"/>
          <p14:tracePt t="26797" x="1530350" y="3860800"/>
          <p14:tracePt t="26813" x="1676400" y="3835400"/>
          <p14:tracePt t="26830" x="1816100" y="3829050"/>
          <p14:tracePt t="26847" x="1974850" y="3822700"/>
          <p14:tracePt t="26847" x="2057400" y="3822700"/>
          <p14:tracePt t="26864" x="2235200" y="3822700"/>
          <p14:tracePt t="26881" x="2387600" y="3822700"/>
          <p14:tracePt t="26897" x="2514600" y="3822700"/>
          <p14:tracePt t="26914" x="2628900" y="3822700"/>
          <p14:tracePt t="26930" x="2705100" y="3822700"/>
          <p14:tracePt t="26947" x="2762250" y="3822700"/>
          <p14:tracePt t="26964" x="2800350" y="3822700"/>
          <p14:tracePt t="26980" x="2838450" y="3816350"/>
          <p14:tracePt t="26997" x="2863850" y="3816350"/>
          <p14:tracePt t="27013" x="2876550" y="3816350"/>
          <p14:tracePt t="27030" x="2889250" y="3816350"/>
          <p14:tracePt t="27047" x="2901950" y="3816350"/>
          <p14:tracePt t="27047" x="2908300" y="3816350"/>
          <p14:tracePt t="27064" x="2914650" y="3816350"/>
          <p14:tracePt t="27080" x="2933700" y="3816350"/>
          <p14:tracePt t="27097" x="2959100" y="3816350"/>
          <p14:tracePt t="27113" x="2978150" y="3816350"/>
          <p14:tracePt t="27130" x="3003550" y="3816350"/>
          <p14:tracePt t="27147" x="3022600" y="3816350"/>
          <p14:tracePt t="27163" x="3048000" y="3816350"/>
          <p14:tracePt t="27180" x="3067050" y="3816350"/>
          <p14:tracePt t="27197" x="3092450" y="3816350"/>
          <p14:tracePt t="27214" x="3124200" y="3816350"/>
          <p14:tracePt t="27230" x="3149600" y="3810000"/>
          <p14:tracePt t="27247" x="3200400" y="3803650"/>
          <p14:tracePt t="27264" x="3232150" y="3797300"/>
          <p14:tracePt t="27280" x="3263900" y="3797300"/>
          <p14:tracePt t="27297" x="3295650" y="3790950"/>
          <p14:tracePt t="27313" x="3321050" y="3790950"/>
          <p14:tracePt t="27330" x="3352800" y="3790950"/>
          <p14:tracePt t="27346" x="3390900" y="3790950"/>
          <p14:tracePt t="27363" x="3429000" y="3790950"/>
          <p14:tracePt t="27380" x="3467100" y="3790950"/>
          <p14:tracePt t="27397" x="3498850" y="3784600"/>
          <p14:tracePt t="27413" x="3536950" y="3784600"/>
          <p14:tracePt t="27430" x="3575050" y="3784600"/>
          <p14:tracePt t="27447" x="3613150" y="3784600"/>
          <p14:tracePt t="27463" x="3670300" y="3784600"/>
          <p14:tracePt t="27481" x="3702050" y="3778250"/>
          <p14:tracePt t="27497" x="3746500" y="3771900"/>
          <p14:tracePt t="27513" x="3784600" y="3771900"/>
          <p14:tracePt t="27530" x="3822700" y="3765550"/>
          <p14:tracePt t="27547" x="3867150" y="3752850"/>
          <p14:tracePt t="27563" x="3911600" y="3752850"/>
          <p14:tracePt t="27580" x="3943350" y="3752850"/>
          <p14:tracePt t="27597" x="3981450" y="3752850"/>
          <p14:tracePt t="27614" x="4000500" y="3752850"/>
          <p14:tracePt t="27630" x="4019550" y="3752850"/>
          <p14:tracePt t="27647" x="4032250" y="3752850"/>
          <p14:tracePt t="27663" x="4064000" y="3752850"/>
          <p14:tracePt t="27681" x="4089400" y="3746500"/>
          <p14:tracePt t="27697" x="4108450" y="3746500"/>
          <p14:tracePt t="27714" x="4140200" y="3746500"/>
          <p14:tracePt t="27730" x="4171950" y="3746500"/>
          <p14:tracePt t="27747" x="4216400" y="3746500"/>
          <p14:tracePt t="27763" x="4267200" y="3740150"/>
          <p14:tracePt t="27780" x="4298950" y="3740150"/>
          <p14:tracePt t="27797" x="4324350" y="3740150"/>
          <p14:tracePt t="27814" x="4356100" y="3740150"/>
          <p14:tracePt t="27830" x="4413250" y="3740150"/>
          <p14:tracePt t="27830" x="4438650" y="3740150"/>
          <p14:tracePt t="27848" x="4457700" y="3740150"/>
          <p14:tracePt t="27863" x="4552950" y="3740150"/>
          <p14:tracePt t="27881" x="4629150" y="3740150"/>
          <p14:tracePt t="27897" x="4730750" y="3740150"/>
          <p14:tracePt t="27914" x="4813300" y="3740150"/>
          <p14:tracePt t="27930" x="4908550" y="3740150"/>
          <p14:tracePt t="27947" x="4984750" y="3740150"/>
          <p14:tracePt t="27963" x="5029200" y="3740150"/>
          <p14:tracePt t="27980" x="5080000" y="3740150"/>
          <p14:tracePt t="27997" x="5124450" y="3740150"/>
          <p14:tracePt t="28014" x="5175250" y="3740150"/>
          <p14:tracePt t="28030" x="5213350" y="3740150"/>
          <p14:tracePt t="28047" x="5245100" y="3740150"/>
          <p14:tracePt t="28063" x="5295900" y="3740150"/>
          <p14:tracePt t="28081" x="5327650" y="3740150"/>
          <p14:tracePt t="28097" x="5346700" y="3740150"/>
          <p14:tracePt t="28114" x="5378450" y="3740150"/>
          <p14:tracePt t="28130" x="5410200" y="3740150"/>
          <p14:tracePt t="28147" x="5441950" y="3740150"/>
          <p14:tracePt t="28163" x="5486400" y="3733800"/>
          <p14:tracePt t="28180" x="5524500" y="3733800"/>
          <p14:tracePt t="28197" x="5568950" y="3733800"/>
          <p14:tracePt t="28214" x="5613400" y="3733800"/>
          <p14:tracePt t="28230" x="5651500" y="3733800"/>
          <p14:tracePt t="28247" x="5695950" y="3733800"/>
          <p14:tracePt t="28263" x="5753100" y="3733800"/>
          <p14:tracePt t="28281" x="5784850" y="3733800"/>
          <p14:tracePt t="28297" x="5810250" y="3733800"/>
          <p14:tracePt t="28314" x="5854700" y="3733800"/>
          <p14:tracePt t="28330" x="5886450" y="3733800"/>
          <p14:tracePt t="28347" x="5930900" y="3733800"/>
          <p14:tracePt t="28363" x="5975350" y="3733800"/>
          <p14:tracePt t="28380" x="6019800" y="3733800"/>
          <p14:tracePt t="28396" x="6083300" y="3733800"/>
          <p14:tracePt t="28413" x="6146800" y="3733800"/>
          <p14:tracePt t="28430" x="6191250" y="3733800"/>
          <p14:tracePt t="28447" x="6235700" y="3733800"/>
          <p14:tracePt t="28463" x="6292850" y="3733800"/>
          <p14:tracePt t="28481" x="6330950" y="3733800"/>
          <p14:tracePt t="28497" x="6362700" y="3733800"/>
          <p14:tracePt t="28513" x="6388100" y="3733800"/>
          <p14:tracePt t="28530" x="6419850" y="3733800"/>
          <p14:tracePt t="28547" x="6451600" y="3733800"/>
          <p14:tracePt t="28563" x="6477000" y="3733800"/>
          <p14:tracePt t="28580" x="6508750" y="3733800"/>
          <p14:tracePt t="28597" x="6553200" y="3733800"/>
          <p14:tracePt t="28614" x="6584950" y="3733800"/>
          <p14:tracePt t="28630" x="6629400" y="3733800"/>
          <p14:tracePt t="28647" x="6673850" y="3733800"/>
          <p14:tracePt t="28663" x="6750050" y="3733800"/>
          <p14:tracePt t="28681" x="6807200" y="3733800"/>
          <p14:tracePt t="28697" x="6870700" y="3733800"/>
          <p14:tracePt t="28713" x="6934200" y="3733800"/>
          <p14:tracePt t="28730" x="7010400" y="3733800"/>
          <p14:tracePt t="28747" x="7092950" y="3733800"/>
          <p14:tracePt t="28763" x="7169150" y="3733800"/>
          <p14:tracePt t="28780" x="7239000" y="3733800"/>
          <p14:tracePt t="28796" x="7315200" y="3733800"/>
          <p14:tracePt t="28814" x="7416800" y="3727450"/>
          <p14:tracePt t="28830" x="7499350" y="3721100"/>
          <p14:tracePt t="28847" x="7575550" y="3714750"/>
          <p14:tracePt t="28863" x="7645400" y="3708400"/>
          <p14:tracePt t="28881" x="7708900" y="3708400"/>
          <p14:tracePt t="28897" x="7747000" y="3702050"/>
          <p14:tracePt t="28914" x="7778750" y="3702050"/>
          <p14:tracePt t="28930" x="7797800" y="3702050"/>
          <p14:tracePt t="28947" x="7823200" y="3702050"/>
          <p14:tracePt t="28964" x="7835900" y="3702050"/>
          <p14:tracePt t="29232" x="7791450" y="3702050"/>
          <p14:tracePt t="29240" x="7740650" y="3708400"/>
          <p14:tracePt t="29248" x="7683500" y="3714750"/>
          <p14:tracePt t="29249" x="7575550" y="3727450"/>
          <p14:tracePt t="29265" x="7404100" y="3746500"/>
          <p14:tracePt t="29280" x="7200900" y="3765550"/>
          <p14:tracePt t="29297" x="7010400" y="3771900"/>
          <p14:tracePt t="29313" x="6756400" y="3771900"/>
          <p14:tracePt t="29330" x="6540500" y="3771900"/>
          <p14:tracePt t="29347" x="6254750" y="3771900"/>
          <p14:tracePt t="29363" x="5981700" y="3790950"/>
          <p14:tracePt t="29380" x="5651500" y="3822700"/>
          <p14:tracePt t="29397" x="5467350" y="3822700"/>
          <p14:tracePt t="29413" x="5124450" y="3822700"/>
          <p14:tracePt t="29430" x="4800600" y="3822700"/>
          <p14:tracePt t="29447" x="4502150" y="3822700"/>
          <p14:tracePt t="29463" x="4127500" y="3822700"/>
          <p14:tracePt t="29481" x="3917950" y="3822700"/>
          <p14:tracePt t="29497" x="3714750" y="3822700"/>
          <p14:tracePt t="29513" x="3536950" y="3822700"/>
          <p14:tracePt t="29530" x="3365500" y="3822700"/>
          <p14:tracePt t="29547" x="3206750" y="3822700"/>
          <p14:tracePt t="29564" x="3060700" y="3822700"/>
          <p14:tracePt t="29580" x="2908300" y="3822700"/>
          <p14:tracePt t="29597" x="2787650" y="3822700"/>
          <p14:tracePt t="29613" x="2667000" y="3822700"/>
          <p14:tracePt t="29630" x="2552700" y="3822700"/>
          <p14:tracePt t="29647" x="2432050" y="3822700"/>
          <p14:tracePt t="29665" x="2362200" y="3822700"/>
          <p14:tracePt t="29680" x="2292350" y="3822700"/>
          <p14:tracePt t="29697" x="2216150" y="3829050"/>
          <p14:tracePt t="29713" x="2165350" y="3835400"/>
          <p14:tracePt t="29730" x="2114550" y="3854450"/>
          <p14:tracePt t="29747" x="2057400" y="3860800"/>
          <p14:tracePt t="29764" x="1993900" y="3867150"/>
          <p14:tracePt t="29780" x="1943100" y="3879850"/>
          <p14:tracePt t="29797" x="1917700" y="3886200"/>
          <p14:tracePt t="29813" x="1885950" y="3905250"/>
          <p14:tracePt t="29830" x="1847850" y="3930650"/>
          <p14:tracePt t="29847" x="1778000" y="3968750"/>
          <p14:tracePt t="29865" x="1739900" y="3994150"/>
          <p14:tracePt t="29880" x="1714500" y="4019550"/>
          <p14:tracePt t="29897" x="1695450" y="4032250"/>
          <p14:tracePt t="29913" x="1689100" y="4044950"/>
          <p14:tracePt t="29931" x="1682750" y="4044950"/>
          <p14:tracePt t="29947" x="1676400" y="4051300"/>
          <p14:tracePt t="30000" x="1676400" y="4057650"/>
          <p14:tracePt t="30040" x="1676400" y="4064000"/>
          <p14:tracePt t="30049" x="1682750" y="4070350"/>
          <p14:tracePt t="30064" x="1689100" y="4070350"/>
          <p14:tracePt t="30065" x="1720850" y="4076700"/>
          <p14:tracePt t="30081" x="1771650" y="4083050"/>
          <p14:tracePt t="30097" x="1860550" y="4083050"/>
          <p14:tracePt t="30113" x="1981200" y="4083050"/>
          <p14:tracePt t="30130" x="2101850" y="4083050"/>
          <p14:tracePt t="30146" x="2235200" y="4083050"/>
          <p14:tracePt t="30163" x="2374900" y="4083050"/>
          <p14:tracePt t="30180" x="2476500" y="4083050"/>
          <p14:tracePt t="30197" x="2565400" y="4083050"/>
          <p14:tracePt t="30213" x="2635250" y="4083050"/>
          <p14:tracePt t="30230" x="2698750" y="4083050"/>
          <p14:tracePt t="30246" x="2749550" y="4083050"/>
          <p14:tracePt t="30246" x="2768600" y="4083050"/>
          <p14:tracePt t="30264" x="2813050" y="4083050"/>
          <p14:tracePt t="30280" x="2851150" y="4083050"/>
          <p14:tracePt t="30320" x="2857500" y="4083050"/>
          <p14:tracePt t="30321" x="2870200" y="4083050"/>
          <p14:tracePt t="31529" x="2870200" y="4089400"/>
          <p14:tracePt t="31601" x="2857500" y="4095750"/>
          <p14:tracePt t="31609" x="2851150" y="4108450"/>
          <p14:tracePt t="31617" x="2838450" y="4127500"/>
          <p14:tracePt t="31617" x="2819400" y="4140200"/>
          <p14:tracePt t="31633" x="2781300" y="4171950"/>
          <p14:tracePt t="31647" x="2717800" y="4222750"/>
          <p14:tracePt t="31665" x="2673350" y="4267200"/>
          <p14:tracePt t="31682" x="2641600" y="4286250"/>
          <p14:tracePt t="31698" x="2603500" y="4318000"/>
          <p14:tracePt t="31714" x="2578100" y="4337050"/>
          <p14:tracePt t="31731" x="2546350" y="4356100"/>
          <p14:tracePt t="31748" x="2508250" y="4381500"/>
          <p14:tracePt t="31764" x="2470150" y="4400550"/>
          <p14:tracePt t="31781" x="2438400" y="4419600"/>
          <p14:tracePt t="31797" x="2413000" y="4438650"/>
          <p14:tracePt t="31814" x="2393950" y="4445000"/>
          <p14:tracePt t="31831" x="2381250" y="4451350"/>
          <p14:tracePt t="31848" x="2374900" y="4451350"/>
          <p14:tracePt t="31864" x="2368550" y="4451350"/>
          <p14:tracePt t="31882" x="2362200" y="4451350"/>
          <p14:tracePt t="31897" x="2349500" y="4451350"/>
          <p14:tracePt t="31914" x="2330450" y="4432300"/>
          <p14:tracePt t="31931" x="2298700" y="4400550"/>
          <p14:tracePt t="31948" x="2273300" y="4368800"/>
          <p14:tracePt t="31965" x="2254250" y="4362450"/>
          <p14:tracePt t="31981" x="2247900" y="4356100"/>
          <p14:tracePt t="32065" x="2228850" y="4368800"/>
          <p14:tracePt t="32073" x="2222500" y="4413250"/>
          <p14:tracePt t="32074" x="2203450" y="4476750"/>
          <p14:tracePt t="32081" x="2178050" y="4616450"/>
          <p14:tracePt t="32098" x="2146300" y="4749800"/>
          <p14:tracePt t="32114" x="2139950" y="4857750"/>
          <p14:tracePt t="32131" x="2139950" y="4953000"/>
          <p14:tracePt t="32147" x="2139950" y="4965700"/>
          <p14:tracePt t="32209" x="2139950" y="4972050"/>
          <p14:tracePt t="32313" x="2139950" y="4965700"/>
          <p14:tracePt t="32320" x="2139950" y="4908550"/>
          <p14:tracePt t="32328" x="2139950" y="4857750"/>
          <p14:tracePt t="32333" x="2139950" y="4730750"/>
          <p14:tracePt t="32347" x="2139950" y="4648200"/>
          <p14:tracePt t="32364" x="2139950" y="4584700"/>
          <p14:tracePt t="32381" x="2139950" y="4552950"/>
          <p14:tracePt t="32397" x="2139950" y="4527550"/>
          <p14:tracePt t="32553" x="2139950" y="4540250"/>
          <p14:tracePt t="32561" x="2139950" y="4578350"/>
          <p14:tracePt t="32564" x="2139950" y="4692650"/>
          <p14:tracePt t="32581" x="2139950" y="4794250"/>
          <p14:tracePt t="32598" x="2139950" y="4902200"/>
          <p14:tracePt t="32614" x="2139950" y="4997450"/>
          <p14:tracePt t="32631" x="2139950" y="5016500"/>
          <p14:tracePt t="32777" x="2139950" y="4965700"/>
          <p14:tracePt t="32785" x="2139950" y="4908550"/>
          <p14:tracePt t="32797" x="2139950" y="4819650"/>
          <p14:tracePt t="32798" x="2139950" y="4673600"/>
          <p14:tracePt t="32814" x="2139950" y="4559300"/>
          <p14:tracePt t="32831" x="2139950" y="4495800"/>
          <p14:tracePt t="32847" x="2139950" y="4451350"/>
          <p14:tracePt t="32865" x="2139950" y="4438650"/>
          <p14:tracePt t="32881" x="2139950" y="4432300"/>
          <p14:tracePt t="33097" x="2139950" y="4445000"/>
          <p14:tracePt t="33097" x="2139950" y="4464050"/>
          <p14:tracePt t="33114" x="2139950" y="4483100"/>
          <p14:tracePt t="33120" x="2139950" y="4527550"/>
          <p14:tracePt t="33131" x="2139950" y="4584700"/>
          <p14:tracePt t="33147" x="2139950" y="4635500"/>
          <p14:tracePt t="33165" x="2139950" y="4699000"/>
          <p14:tracePt t="33181" x="2139950" y="4749800"/>
          <p14:tracePt t="33198" x="2139950" y="4800600"/>
          <p14:tracePt t="33214" x="2139950" y="4838700"/>
          <p14:tracePt t="33231" x="2139950" y="4864100"/>
          <p14:tracePt t="33247" x="2139950" y="4895850"/>
          <p14:tracePt t="33247" x="2139950" y="4908550"/>
          <p14:tracePt t="33265" x="2139950" y="4921250"/>
          <p14:tracePt t="33281" x="2139950" y="4933950"/>
          <p14:tracePt t="33641" x="2139950" y="4902200"/>
          <p14:tracePt t="33649" x="2120900" y="4819650"/>
          <p14:tracePt t="33665" x="2108200" y="4768850"/>
          <p14:tracePt t="33681" x="2089150" y="4667250"/>
          <p14:tracePt t="33682" x="2076450" y="4584700"/>
          <p14:tracePt t="33698" x="2076450" y="4540250"/>
          <p14:tracePt t="33714" x="2070100" y="4508500"/>
          <p14:tracePt t="33731" x="2070100" y="4483100"/>
          <p14:tracePt t="33747" x="2063750" y="4476750"/>
          <p14:tracePt t="33764" x="2063750" y="4464050"/>
          <p14:tracePt t="33969" x="2063750" y="4457700"/>
          <p14:tracePt t="33976" x="2044700" y="4457700"/>
          <p14:tracePt t="33983" x="1968500" y="4457700"/>
          <p14:tracePt t="33998" x="1930400" y="4457700"/>
          <p14:tracePt t="34014" x="1847850" y="4457700"/>
          <p14:tracePt t="34031" x="1778000" y="4457700"/>
          <p14:tracePt t="34047" x="1720850" y="4457700"/>
          <p14:tracePt t="34047" x="1714500" y="4457700"/>
          <p14:tracePt t="34065" x="1708150" y="4457700"/>
          <p14:tracePt t="34193" x="1701800" y="4457700"/>
          <p14:tracePt t="34206" x="1695450" y="4457700"/>
          <p14:tracePt t="34223" x="1695450" y="4464050"/>
          <p14:tracePt t="34232" x="1689100" y="4470400"/>
          <p14:tracePt t="34440" x="1689100" y="4476750"/>
          <p14:tracePt t="34464" x="1701800" y="4476750"/>
          <p14:tracePt t="34473" x="1708150" y="4476750"/>
          <p14:tracePt t="34480" x="1720850" y="4476750"/>
          <p14:tracePt t="34481" x="1746250" y="4476750"/>
          <p14:tracePt t="34497" x="1771650" y="4476750"/>
          <p14:tracePt t="34515" x="1790700" y="4476750"/>
          <p14:tracePt t="34531" x="1809750" y="4476750"/>
          <p14:tracePt t="34548" x="1835150" y="4476750"/>
          <p14:tracePt t="34564" x="1847850" y="4476750"/>
          <p14:tracePt t="34581" x="1860550" y="4476750"/>
          <p14:tracePt t="34597" x="1866900" y="4476750"/>
          <p14:tracePt t="34614" x="1873250" y="4476750"/>
          <p14:tracePt t="34631" x="1885950" y="4476750"/>
          <p14:tracePt t="34809" x="1892300" y="4476750"/>
          <p14:tracePt t="34840" x="1898650" y="4476750"/>
          <p14:tracePt t="34848" x="1905000" y="4476750"/>
          <p14:tracePt t="34904" x="1911350" y="4476750"/>
          <p14:tracePt t="34921" x="1917700" y="4476750"/>
          <p14:tracePt t="34940" x="1924050" y="4476750"/>
          <p14:tracePt t="34953" x="1930400" y="4476750"/>
          <p14:tracePt t="34977" x="1936750" y="4476750"/>
          <p14:tracePt t="35001" x="1943100" y="4476750"/>
          <p14:tracePt t="35017" x="1949450" y="4476750"/>
          <p14:tracePt t="35033" x="1955800" y="4476750"/>
          <p14:tracePt t="35049" x="1962150" y="4476750"/>
          <p14:tracePt t="35056" x="1968500" y="4476750"/>
          <p14:tracePt t="35064" x="1981200" y="4476750"/>
          <p14:tracePt t="35081" x="1987550" y="4476750"/>
          <p14:tracePt t="35081" x="1993900" y="4476750"/>
          <p14:tracePt t="35097" x="2000250" y="4476750"/>
          <p14:tracePt t="35114" x="2006600" y="4476750"/>
          <p14:tracePt t="35131" x="2012950" y="4476750"/>
          <p14:tracePt t="35147" x="2019300" y="4476750"/>
          <p14:tracePt t="35184" x="2032000" y="4476750"/>
          <p14:tracePt t="35200" x="2038350" y="4476750"/>
          <p14:tracePt t="35204" x="2044700" y="4476750"/>
          <p14:tracePt t="35214" x="2063750" y="4476750"/>
          <p14:tracePt t="35231" x="2082800" y="4476750"/>
          <p14:tracePt t="35248" x="2089150" y="4476750"/>
          <p14:tracePt t="35264" x="2114550" y="4470400"/>
          <p14:tracePt t="35281" x="2120900" y="4470400"/>
          <p14:tracePt t="35320" x="2127250" y="4470400"/>
          <p14:tracePt t="35329" x="2133600" y="4470400"/>
          <p14:tracePt t="35600" x="2139950" y="4470400"/>
          <p14:tracePt t="35616" x="2152650" y="4470400"/>
          <p14:tracePt t="35632" x="2165350" y="4470400"/>
          <p14:tracePt t="35649" x="2171700" y="4470400"/>
          <p14:tracePt t="35650" x="2184400" y="4470400"/>
          <p14:tracePt t="35665" x="2197100" y="4470400"/>
          <p14:tracePt t="35681" x="2209800" y="4470400"/>
          <p14:tracePt t="35697" x="2216150" y="4470400"/>
          <p14:tracePt t="35714" x="2222500" y="4470400"/>
          <p14:tracePt t="35731" x="2228850" y="4470400"/>
          <p14:tracePt t="35747" x="2235200" y="4470400"/>
          <p14:tracePt t="35764" x="2241550" y="4470400"/>
          <p14:tracePt t="35781" x="2254250" y="4470400"/>
          <p14:tracePt t="35797" x="2273300" y="4470400"/>
          <p14:tracePt t="35814" x="2286000" y="4470400"/>
          <p14:tracePt t="35831" x="2298700" y="4470400"/>
          <p14:tracePt t="35847" x="2317750" y="4470400"/>
          <p14:tracePt t="35880" x="2336800" y="4470400"/>
          <p14:tracePt t="35881" x="2349500" y="4470400"/>
          <p14:tracePt t="35898" x="2355850" y="4470400"/>
          <p14:tracePt t="35914" x="2362200" y="4470400"/>
          <p14:tracePt t="35931" x="2368550" y="4470400"/>
          <p14:tracePt t="35947" x="2374900" y="4470400"/>
          <p14:tracePt t="35964" x="2381250" y="4470400"/>
          <p14:tracePt t="36481" x="2374900" y="4470400"/>
          <p14:tracePt t="36489" x="2355850" y="4476750"/>
          <p14:tracePt t="36498" x="2336800" y="4483100"/>
          <p14:tracePt t="36498" x="2298700" y="4508500"/>
          <p14:tracePt t="36514" x="2254250" y="4533900"/>
          <p14:tracePt t="36531" x="2184400" y="4578350"/>
          <p14:tracePt t="36547" x="2114550" y="4616450"/>
          <p14:tracePt t="36564" x="2019300" y="4654550"/>
          <p14:tracePt t="36580" x="1962150" y="4692650"/>
          <p14:tracePt t="36598" x="1892300" y="4737100"/>
          <p14:tracePt t="36613" x="1828800" y="4787900"/>
          <p14:tracePt t="36630" x="1746250" y="4845050"/>
          <p14:tracePt t="36647" x="1644650" y="4933950"/>
          <p14:tracePt t="36665" x="1606550" y="4972050"/>
          <p14:tracePt t="36681" x="1581150" y="5010150"/>
          <p14:tracePt t="36698" x="1562100" y="5041900"/>
          <p14:tracePt t="36714" x="1549400" y="5067300"/>
          <p14:tracePt t="36731" x="1536700" y="5086350"/>
          <p14:tracePt t="36747" x="1524000" y="5111750"/>
          <p14:tracePt t="36764" x="1517650" y="5124450"/>
          <p14:tracePt t="36781" x="1504950" y="5143500"/>
          <p14:tracePt t="36816" x="1504950" y="5149850"/>
          <p14:tracePt t="36895" x="1504950" y="5162550"/>
          <p14:tracePt t="36935" x="1511300" y="5162550"/>
          <p14:tracePt t="36944" x="1517650" y="5162550"/>
          <p14:tracePt t="36959" x="1524000" y="5162550"/>
          <p14:tracePt t="36975" x="1536700" y="5162550"/>
          <p14:tracePt t="36983" x="1549400" y="5162550"/>
          <p14:tracePt t="36996" x="1555750" y="5162550"/>
          <p14:tracePt t="36997" x="1593850" y="5162550"/>
          <p14:tracePt t="37013" x="1631950" y="5162550"/>
          <p14:tracePt t="37030" x="1689100" y="5162550"/>
          <p14:tracePt t="37046" x="1771650" y="5156200"/>
          <p14:tracePt t="37064" x="1816100" y="5143500"/>
          <p14:tracePt t="37080" x="1841500" y="5143500"/>
          <p14:tracePt t="37096" x="1860550" y="5143500"/>
          <p14:tracePt t="37113" x="1866900" y="5137150"/>
          <p14:tracePt t="37130" x="1873250" y="5137150"/>
          <p14:tracePt t="37200" x="1879600" y="5137150"/>
          <p14:tracePt t="37232" x="1885950" y="5137150"/>
          <p14:tracePt t="37256" x="1892300" y="5137150"/>
          <p14:tracePt t="37264" x="1898650" y="5130800"/>
          <p14:tracePt t="37279" x="1905000" y="5130800"/>
          <p14:tracePt t="37296" x="1911350" y="5130800"/>
          <p14:tracePt t="37297" x="1924050" y="5130800"/>
          <p14:tracePt t="37313" x="1936750" y="5130800"/>
          <p14:tracePt t="37330" x="1943100" y="5130800"/>
          <p14:tracePt t="37346" x="1949450" y="5130800"/>
          <p14:tracePt t="37363" x="1955800" y="5130800"/>
          <p14:tracePt t="37380" x="1962150" y="5130800"/>
          <p14:tracePt t="37396" x="1981200" y="5130800"/>
          <p14:tracePt t="37413" x="1993900" y="5124450"/>
          <p14:tracePt t="37430" x="2019300" y="5118100"/>
          <p14:tracePt t="37446" x="2044700" y="5111750"/>
          <p14:tracePt t="37504" x="2051050" y="5111750"/>
          <p14:tracePt t="37513" x="2057400" y="5111750"/>
          <p14:tracePt t="37735" x="2063750" y="5111750"/>
          <p14:tracePt t="37743" x="2076450" y="5118100"/>
          <p14:tracePt t="37746" x="2127250" y="5124450"/>
          <p14:tracePt t="37763" x="2190750" y="5130800"/>
          <p14:tracePt t="37780" x="2260600" y="5143500"/>
          <p14:tracePt t="37796" x="2311400" y="5156200"/>
          <p14:tracePt t="37813" x="2336800" y="5156200"/>
          <p14:tracePt t="37829" x="2349500" y="5156200"/>
          <p14:tracePt t="37846" x="2362200" y="5156200"/>
          <p14:tracePt t="37927" x="2368550" y="5156200"/>
          <p14:tracePt t="38031" x="2374900" y="5156200"/>
          <p14:tracePt t="38047" x="2381250" y="5156200"/>
          <p14:tracePt t="38120" x="2381250" y="5149850"/>
          <p14:tracePt t="38127" x="2387600" y="5143500"/>
          <p14:tracePt t="38135" x="2393950" y="5111750"/>
          <p14:tracePt t="38146" x="2393950" y="5054600"/>
          <p14:tracePt t="38163" x="2393950" y="4946650"/>
          <p14:tracePt t="38180" x="2393950" y="4813300"/>
          <p14:tracePt t="38196" x="2393950" y="4673600"/>
          <p14:tracePt t="38213" x="2393950" y="4654550"/>
          <p14:tracePt t="38229" x="2393950" y="4616450"/>
          <p14:tracePt t="38246" x="2393950" y="4603750"/>
          <p14:tracePt t="38263" x="2393950" y="4591050"/>
          <p14:tracePt t="38439" x="2393950" y="4584700"/>
          <p14:tracePt t="38447" x="2374900" y="4572000"/>
          <p14:tracePt t="38457" x="2330450" y="4559300"/>
          <p14:tracePt t="38463" x="2222500" y="4546600"/>
          <p14:tracePt t="38480" x="2152650" y="4540250"/>
          <p14:tracePt t="38480" x="2012950" y="4521200"/>
          <p14:tracePt t="38496" x="1860550" y="4495800"/>
          <p14:tracePt t="38513" x="1746250" y="4483100"/>
          <p14:tracePt t="38529" x="1631950" y="4470400"/>
          <p14:tracePt t="38546" x="1562100" y="4464050"/>
          <p14:tracePt t="38563" x="1530350" y="4464050"/>
          <p14:tracePt t="38580" x="1498600" y="4464050"/>
          <p14:tracePt t="38596" x="1492250" y="4464050"/>
          <p14:tracePt t="38613" x="1479550" y="4464050"/>
          <p14:tracePt t="38815" x="1498600" y="4464050"/>
          <p14:tracePt t="38823" x="1517650" y="4464050"/>
          <p14:tracePt t="38831" x="1536700" y="4464050"/>
          <p14:tracePt t="38831" x="1562100" y="4464050"/>
          <p14:tracePt t="38847" x="1581150" y="4464050"/>
          <p14:tracePt t="38848" x="1638300" y="4464050"/>
          <p14:tracePt t="38863" x="1701800" y="4464050"/>
          <p14:tracePt t="38880" x="1758950" y="4464050"/>
          <p14:tracePt t="38896" x="1828800" y="4464050"/>
          <p14:tracePt t="38913" x="1905000" y="4464050"/>
          <p14:tracePt t="38929" x="1949450" y="4464050"/>
          <p14:tracePt t="38946" x="1987550" y="4464050"/>
          <p14:tracePt t="38963" x="2012950" y="4464050"/>
          <p14:tracePt t="38979" x="2038350" y="4464050"/>
          <p14:tracePt t="38996" x="2051050" y="4464050"/>
          <p14:tracePt t="39013" x="2057400" y="4464050"/>
          <p14:tracePt t="39030" x="2063750" y="4464050"/>
          <p14:tracePt t="39046" x="2070100" y="4464050"/>
          <p14:tracePt t="39065" x="2076450" y="4464050"/>
          <p14:tracePt t="39120" x="2082800" y="4464050"/>
          <p14:tracePt t="39143" x="2089150" y="4464050"/>
          <p14:tracePt t="39151" x="2095500" y="4464050"/>
          <p14:tracePt t="39159" x="2101850" y="4464050"/>
          <p14:tracePt t="39163" x="2120900" y="4464050"/>
          <p14:tracePt t="39179" x="2133600" y="4464050"/>
          <p14:tracePt t="39197" x="2146300" y="4464050"/>
          <p14:tracePt t="39213" x="2159000" y="4464050"/>
          <p14:tracePt t="39247" x="2165350" y="4464050"/>
          <p14:tracePt t="39248" x="2171700" y="4464050"/>
          <p14:tracePt t="39264" x="2184400" y="4464050"/>
          <p14:tracePt t="39280" x="2203450" y="4464050"/>
          <p14:tracePt t="39296" x="2222500" y="4464050"/>
          <p14:tracePt t="39313" x="2247900" y="4464050"/>
          <p14:tracePt t="39330" x="2260600" y="4464050"/>
          <p14:tracePt t="39346" x="2279650" y="4464050"/>
          <p14:tracePt t="39363" x="2298700" y="4464050"/>
          <p14:tracePt t="39379" x="2317750" y="4464050"/>
          <p14:tracePt t="39396" x="2324100" y="4464050"/>
          <p14:tracePt t="39413" x="2330450" y="4464050"/>
          <p14:tracePt t="41135" x="2349500" y="4464050"/>
          <p14:tracePt t="41141" x="2393950" y="4464050"/>
          <p14:tracePt t="41151" x="2413000" y="4464050"/>
          <p14:tracePt t="41152" x="2444750" y="4464050"/>
          <p14:tracePt t="41167" x="2482850" y="4457700"/>
          <p14:tracePt t="41179" x="2520950" y="4451350"/>
          <p14:tracePt t="41196" x="2609850" y="4445000"/>
          <p14:tracePt t="41213" x="2749550" y="4445000"/>
          <p14:tracePt t="41229" x="2921000" y="4445000"/>
          <p14:tracePt t="41246" x="3092450" y="4445000"/>
          <p14:tracePt t="41263" x="3448050" y="4445000"/>
          <p14:tracePt t="41280" x="3835400" y="4413250"/>
          <p14:tracePt t="41296" x="4311650" y="4349750"/>
          <p14:tracePt t="41313" x="4870450" y="4273550"/>
          <p14:tracePt t="41329" x="5537200" y="4197350"/>
          <p14:tracePt t="41346" x="6203950" y="4133850"/>
          <p14:tracePt t="41363" x="6604000" y="4108450"/>
          <p14:tracePt t="41380" x="6940550" y="4095750"/>
          <p14:tracePt t="41396" x="7131050" y="4070350"/>
          <p14:tracePt t="41413" x="7264400" y="4051300"/>
          <p14:tracePt t="41429" x="7327900" y="4032250"/>
          <p14:tracePt t="41446" x="7334250" y="4032250"/>
          <p14:tracePt t="41695" x="7315200" y="4044950"/>
          <p14:tracePt t="41699" x="7283450" y="4064000"/>
          <p14:tracePt t="41713" x="7239000" y="4089400"/>
          <p14:tracePt t="41713" x="7143750" y="4133850"/>
          <p14:tracePt t="41729" x="7010400" y="4165600"/>
          <p14:tracePt t="41746" x="6877050" y="4184650"/>
          <p14:tracePt t="41763" x="6737350" y="4210050"/>
          <p14:tracePt t="41779" x="6616700" y="4222750"/>
          <p14:tracePt t="41795" x="6502400" y="4241800"/>
          <p14:tracePt t="41813" x="6419850" y="4248150"/>
          <p14:tracePt t="41829" x="6362700" y="4254500"/>
          <p14:tracePt t="41846" x="6337300" y="4260850"/>
          <p14:tracePt t="41862" x="6311900" y="4260850"/>
          <p14:tracePt t="41880" x="6292850" y="4267200"/>
          <p14:tracePt t="41896" x="6267450" y="4273550"/>
          <p14:tracePt t="41912" x="6248400" y="4279900"/>
          <p14:tracePt t="41929" x="6235700" y="4286250"/>
          <p14:tracePt t="41946" x="6210300" y="4292600"/>
          <p14:tracePt t="41962" x="6178550" y="4305300"/>
          <p14:tracePt t="41979" x="6159500" y="4311650"/>
          <p14:tracePt t="41996" x="6134100" y="4330700"/>
          <p14:tracePt t="42013" x="6108700" y="4349750"/>
          <p14:tracePt t="42029" x="6096000" y="4362450"/>
          <p14:tracePt t="42046" x="6076950" y="4375150"/>
          <p14:tracePt t="42062" x="6070600" y="4387850"/>
          <p14:tracePt t="42080" x="6064250" y="4400550"/>
          <p14:tracePt t="42175" x="6064250" y="4406900"/>
          <p14:tracePt t="42199" x="6064250" y="4413250"/>
          <p14:tracePt t="42207" x="6064250" y="4419600"/>
          <p14:tracePt t="42215" x="6057900" y="4425950"/>
          <p14:tracePt t="42223" x="6057900" y="4432300"/>
          <p14:tracePt t="42223" x="6051550" y="4438650"/>
          <p14:tracePt t="42231" x="6051550" y="4457700"/>
          <p14:tracePt t="42246" x="6032500" y="4489450"/>
          <p14:tracePt t="42263" x="6032500" y="4495800"/>
          <p14:tracePt t="42279" x="6032500" y="4502150"/>
          <p14:tracePt t="42319" x="6032500" y="4508500"/>
          <p14:tracePt t="42367" x="6057900" y="4514850"/>
          <p14:tracePt t="42375" x="6089650" y="4521200"/>
          <p14:tracePt t="42383" x="6134100" y="4521200"/>
          <p14:tracePt t="42391" x="6172200" y="4521200"/>
          <p14:tracePt t="42396" x="6305550" y="4521200"/>
          <p14:tracePt t="42412" x="6470650" y="4521200"/>
          <p14:tracePt t="42430" x="6629400" y="4521200"/>
          <p14:tracePt t="42446" x="6896100" y="4521200"/>
          <p14:tracePt t="42464" x="7035800" y="4521200"/>
          <p14:tracePt t="42479" x="7143750" y="4521200"/>
          <p14:tracePt t="42496" x="7213600" y="4521200"/>
          <p14:tracePt t="42512" x="7264400" y="4521200"/>
          <p14:tracePt t="42529" x="7302500" y="4521200"/>
          <p14:tracePt t="42546" x="7340600" y="4521200"/>
          <p14:tracePt t="42563" x="7372350" y="4521200"/>
          <p14:tracePt t="42579" x="7391400" y="4521200"/>
          <p14:tracePt t="42596" x="7410450" y="4521200"/>
          <p14:tracePt t="42613" x="7423150" y="4521200"/>
          <p14:tracePt t="42655" x="7429500" y="4521200"/>
          <p14:tracePt t="42743" x="7416800" y="4521200"/>
          <p14:tracePt t="42751" x="7404100" y="4527550"/>
          <p14:tracePt t="42759" x="7385050" y="4533900"/>
          <p14:tracePt t="42763" x="7340600" y="4540250"/>
          <p14:tracePt t="42779" x="7258050" y="4546600"/>
          <p14:tracePt t="42795" x="7162800" y="4546600"/>
          <p14:tracePt t="42812" x="7048500" y="4546600"/>
          <p14:tracePt t="42829" x="6927850" y="4546600"/>
          <p14:tracePt t="42845" x="6832600" y="4546600"/>
          <p14:tracePt t="42845" x="6788150" y="4546600"/>
          <p14:tracePt t="42863" x="6743700" y="4546600"/>
          <p14:tracePt t="42880" x="6705600" y="4546600"/>
          <p14:tracePt t="42896" x="6686550" y="4546600"/>
          <p14:tracePt t="43248" x="6692900" y="4546600"/>
          <p14:tracePt t="43271" x="6673850" y="4546600"/>
          <p14:tracePt t="43279" x="6654800" y="4546600"/>
          <p14:tracePt t="43279" x="6616700" y="4540250"/>
          <p14:tracePt t="43295" x="6591300" y="4533900"/>
          <p14:tracePt t="43303" x="6546850" y="4527550"/>
          <p14:tracePt t="43311" x="6489700" y="4521200"/>
          <p14:tracePt t="43329" x="6470650" y="4514850"/>
          <p14:tracePt t="43330" x="6438900" y="4514850"/>
          <p14:tracePt t="43346" x="6419850" y="4514850"/>
          <p14:tracePt t="43363" x="6413500" y="4508500"/>
          <p14:tracePt t="43415" x="6407150" y="4508500"/>
          <p14:tracePt t="43623" x="6413500" y="4508500"/>
          <p14:tracePt t="43631" x="6426200" y="4508500"/>
          <p14:tracePt t="43639" x="6432550" y="4508500"/>
          <p14:tracePt t="43647" x="6445250" y="4502150"/>
          <p14:tracePt t="43663" x="6457950" y="4502150"/>
          <p14:tracePt t="43679" x="6470650" y="4495800"/>
          <p14:tracePt t="43680" x="6483350" y="4495800"/>
          <p14:tracePt t="43696" x="6502400" y="4495800"/>
          <p14:tracePt t="43712" x="6508750" y="4495800"/>
          <p14:tracePt t="43729" x="6521450" y="4495800"/>
          <p14:tracePt t="43746" x="6540500" y="4495800"/>
          <p14:tracePt t="43763" x="6565900" y="4495800"/>
          <p14:tracePt t="43779" x="6610350" y="4495800"/>
          <p14:tracePt t="43796" x="6661150" y="4495800"/>
          <p14:tracePt t="43813" x="6724650" y="4495800"/>
          <p14:tracePt t="43830" x="6788150" y="4495800"/>
          <p14:tracePt t="43846" x="6851650" y="4495800"/>
          <p14:tracePt t="43846" x="6877050" y="4495800"/>
          <p14:tracePt t="43863" x="6927850" y="4489450"/>
          <p14:tracePt t="43879" x="6972300" y="4489450"/>
          <p14:tracePt t="43896" x="7010400" y="4476750"/>
          <p14:tracePt t="43912" x="7035800" y="4476750"/>
          <p14:tracePt t="43929" x="7073900" y="4470400"/>
          <p14:tracePt t="43946" x="7112000" y="4470400"/>
          <p14:tracePt t="43963" x="7150100" y="4470400"/>
          <p14:tracePt t="43979" x="7207250" y="4470400"/>
          <p14:tracePt t="43996" x="7258050" y="4470400"/>
          <p14:tracePt t="44012" x="7302500" y="4470400"/>
          <p14:tracePt t="44029" x="7346950" y="4470400"/>
          <p14:tracePt t="44029" x="7372350" y="4470400"/>
          <p14:tracePt t="44047" x="7435850" y="4470400"/>
          <p14:tracePt t="44063" x="7505700" y="4470400"/>
          <p14:tracePt t="44080" x="7575550" y="4470400"/>
          <p14:tracePt t="44096" x="7651750" y="4470400"/>
          <p14:tracePt t="44113" x="7708900" y="4470400"/>
          <p14:tracePt t="44129" x="7772400" y="4470400"/>
          <p14:tracePt t="44146" x="7810500" y="4470400"/>
          <p14:tracePt t="44162" x="7848600" y="4470400"/>
          <p14:tracePt t="44179" x="7905750" y="4470400"/>
          <p14:tracePt t="44196" x="7943850" y="4470400"/>
          <p14:tracePt t="44213" x="7988300" y="4470400"/>
          <p14:tracePt t="44229" x="8051800" y="4470400"/>
          <p14:tracePt t="44246" x="8102600" y="4470400"/>
          <p14:tracePt t="44262" x="8185150" y="4470400"/>
          <p14:tracePt t="44280" x="8235950" y="4470400"/>
          <p14:tracePt t="44296" x="8280400" y="4470400"/>
          <p14:tracePt t="44313" x="8305800" y="4470400"/>
          <p14:tracePt t="44329" x="8324850" y="4470400"/>
          <p14:tracePt t="44346" x="8331200" y="4464050"/>
          <p14:tracePt t="45879" x="8324850" y="4464050"/>
          <p14:tracePt t="45887" x="8312150" y="4464050"/>
          <p14:tracePt t="45894" x="8280400" y="4464050"/>
          <p14:tracePt t="45905" x="8255000" y="4464050"/>
          <p14:tracePt t="45913" x="8210550" y="4464050"/>
          <p14:tracePt t="45930" x="8134350" y="4464050"/>
          <p14:tracePt t="45946" x="8064500" y="4464050"/>
          <p14:tracePt t="45962" x="7988300" y="4464050"/>
          <p14:tracePt t="45979" x="7918450" y="4464050"/>
          <p14:tracePt t="45996" x="7874000" y="4464050"/>
          <p14:tracePt t="46012" x="7835900" y="4464050"/>
          <p14:tracePt t="46029" x="7804150" y="4464050"/>
          <p14:tracePt t="46046" x="7766050" y="4464050"/>
          <p14:tracePt t="46046" x="7747000" y="4464050"/>
          <p14:tracePt t="46063" x="7689850" y="4476750"/>
          <p14:tracePt t="46079" x="7645400" y="4476750"/>
          <p14:tracePt t="46096" x="7581900" y="4483100"/>
          <p14:tracePt t="46112" x="7531100" y="4495800"/>
          <p14:tracePt t="46129" x="7486650" y="4495800"/>
          <p14:tracePt t="46146" x="7467600" y="4495800"/>
          <p14:tracePt t="46163" x="7448550" y="4495800"/>
          <p14:tracePt t="46179" x="7442200" y="4495800"/>
          <p14:tracePt t="46196" x="7435850" y="4495800"/>
          <p14:tracePt t="46231" x="7429500" y="4495800"/>
          <p14:tracePt t="46232" x="7423150" y="4495800"/>
          <p14:tracePt t="46246" x="7404100" y="4495800"/>
          <p14:tracePt t="46263" x="7391400" y="4495800"/>
          <p14:tracePt t="46279" x="7378700" y="4495800"/>
          <p14:tracePt t="46296" x="7372350" y="4495800"/>
          <p14:tracePt t="46312" x="7366000" y="4495800"/>
          <p14:tracePt t="46543" x="7366000" y="4470400"/>
          <p14:tracePt t="46551" x="7404100" y="4387850"/>
          <p14:tracePt t="46563" x="7442200" y="4305300"/>
          <p14:tracePt t="46564" x="7531100" y="4095750"/>
          <p14:tracePt t="46579" x="7626350" y="3898900"/>
          <p14:tracePt t="46596" x="7696200" y="3651250"/>
          <p14:tracePt t="46612" x="7740650" y="3511550"/>
          <p14:tracePt t="46629" x="7753350" y="3435350"/>
          <p14:tracePt t="46646" x="7759700" y="3403600"/>
          <p14:tracePt t="46687" x="7759700" y="3397250"/>
          <p14:tracePt t="46791" x="7759700" y="3390900"/>
          <p14:tracePt t="46799" x="7753350" y="3390900"/>
          <p14:tracePt t="46807" x="7747000" y="3384550"/>
          <p14:tracePt t="46815" x="7727950" y="3371850"/>
          <p14:tracePt t="46829" x="7689850" y="3352800"/>
          <p14:tracePt t="46845" x="7651750" y="3333750"/>
          <p14:tracePt t="46863" x="7600950" y="3302000"/>
          <p14:tracePt t="46879" x="7531100" y="3244850"/>
          <p14:tracePt t="46896" x="7435850" y="3175000"/>
          <p14:tracePt t="46935" x="7404100" y="3149600"/>
          <p14:tracePt t="46943" x="7372350" y="3117850"/>
          <p14:tracePt t="46950" x="7283450" y="3054350"/>
          <p14:tracePt t="46962" x="7264400" y="3035300"/>
          <p14:tracePt t="46979" x="7232650" y="3009900"/>
          <p14:tracePt t="46996" x="7213600" y="2990850"/>
          <p14:tracePt t="47012" x="7207250" y="2984500"/>
          <p14:tracePt t="47029" x="7194550" y="2971800"/>
          <p14:tracePt t="47046" x="7188200" y="2959100"/>
          <p14:tracePt t="47063" x="7181850" y="2946400"/>
          <p14:tracePt t="47079" x="7169150" y="2927350"/>
          <p14:tracePt t="47096" x="7162800" y="2914650"/>
          <p14:tracePt t="47112" x="7162800" y="2908300"/>
          <p14:tracePt t="47199" x="7143750" y="2889250"/>
          <p14:tracePt t="47207" x="7137400" y="2882900"/>
          <p14:tracePt t="47215" x="7131050" y="2876550"/>
          <p14:tracePt t="47216" x="7118350" y="2863850"/>
          <p14:tracePt t="47229" x="7086600" y="2838450"/>
          <p14:tracePt t="47246" x="7086600" y="2832100"/>
          <p14:tracePt t="47263" x="7067550" y="2813050"/>
          <p14:tracePt t="47279" x="7035800" y="2794000"/>
          <p14:tracePt t="47296" x="7004050" y="2768600"/>
          <p14:tracePt t="47312" x="6978650" y="2749550"/>
          <p14:tracePt t="47329" x="6959600" y="2743200"/>
          <p14:tracePt t="47346" x="6953250" y="2743200"/>
          <p14:tracePt t="47362" x="6946900" y="2743200"/>
          <p14:tracePt t="47380" x="6940550" y="2736850"/>
          <p14:tracePt t="47415" x="6934200" y="2736850"/>
          <p14:tracePt t="47416" x="6927850" y="2736850"/>
          <p14:tracePt t="47429" x="6921500" y="2736850"/>
          <p14:tracePt t="47446" x="6908800" y="2736850"/>
          <p14:tracePt t="47462" x="6896100" y="2736850"/>
          <p14:tracePt t="47480" x="6877050" y="2736850"/>
          <p14:tracePt t="47496" x="6870700" y="2736850"/>
          <p14:tracePt t="47512" x="6851650" y="2736850"/>
          <p14:tracePt t="47529" x="6845300" y="2736850"/>
          <p14:tracePt t="47546" x="6832600" y="2736850"/>
          <p14:tracePt t="47562" x="6826250" y="2736850"/>
          <p14:tracePt t="47599" x="6819900" y="2736850"/>
          <p14:tracePt t="47599" x="6819900" y="2730500"/>
          <p14:tracePt t="47655" x="6813550" y="2730500"/>
          <p14:tracePt t="47847" x="6832600" y="2730500"/>
          <p14:tracePt t="47854" x="6877050" y="2736850"/>
          <p14:tracePt t="47863" x="6927850" y="2736850"/>
          <p14:tracePt t="47871" x="7048500" y="2736850"/>
          <p14:tracePt t="47880" x="7169150" y="2736850"/>
          <p14:tracePt t="47896" x="7277100" y="2736850"/>
          <p14:tracePt t="47913" x="7359650" y="2736850"/>
          <p14:tracePt t="47930" x="7410450" y="2736850"/>
          <p14:tracePt t="47947" x="7435850" y="2736850"/>
          <p14:tracePt t="47991" x="7442200" y="2736850"/>
          <p14:tracePt t="48006" x="7448550" y="2736850"/>
          <p14:tracePt t="48016" x="7454900" y="2736850"/>
          <p14:tracePt t="48016" x="7461250" y="2736850"/>
          <p14:tracePt t="48047" x="7473950" y="2730500"/>
          <p14:tracePt t="48167" x="7473950" y="2755900"/>
          <p14:tracePt t="48176" x="7473950" y="2800350"/>
          <p14:tracePt t="48184" x="7473950" y="2851150"/>
          <p14:tracePt t="48192" x="7473950" y="2863850"/>
          <p14:tracePt t="48231" x="7473950" y="2882900"/>
          <p14:tracePt t="48240" x="7473950" y="2914650"/>
          <p14:tracePt t="48248" x="7473950" y="2940050"/>
          <p14:tracePt t="48249" x="7473950" y="2990850"/>
          <p14:tracePt t="48264" x="7473950" y="3016250"/>
          <p14:tracePt t="48280" x="7473950" y="3079750"/>
          <p14:tracePt t="48296" x="7473950" y="3143250"/>
          <p14:tracePt t="48313" x="7473950" y="3206750"/>
          <p14:tracePt t="48330" x="7473950" y="3213100"/>
          <p14:tracePt t="48347" x="7473950" y="3232150"/>
          <p14:tracePt t="48363" x="7480300" y="3257550"/>
          <p14:tracePt t="48380" x="7480300" y="3270250"/>
          <p14:tracePt t="48396" x="7480300" y="3282950"/>
          <p14:tracePt t="48413" x="7486650" y="3295650"/>
          <p14:tracePt t="48430" x="7486650" y="3302000"/>
          <p14:tracePt t="48447" x="7486650" y="3308350"/>
          <p14:tracePt t="48463" x="7486650" y="3314700"/>
          <p14:tracePt t="48511" x="7486650" y="3321050"/>
          <p14:tracePt t="48527" x="7486650" y="3327400"/>
          <p14:tracePt t="48728" x="7493000" y="3327400"/>
          <p14:tracePt t="48733" x="7537450" y="3327400"/>
          <p14:tracePt t="48748" x="7600950" y="3327400"/>
          <p14:tracePt t="48749" x="7753350" y="3327400"/>
          <p14:tracePt t="48764" x="7931150" y="3327400"/>
          <p14:tracePt t="48780" x="8102600" y="3327400"/>
          <p14:tracePt t="48796" x="8223250" y="3327400"/>
          <p14:tracePt t="48813" x="8280400" y="3327400"/>
          <p14:tracePt t="48830" x="8312150" y="3327400"/>
          <p14:tracePt t="48847" x="8318500" y="3327400"/>
          <p14:tracePt t="49728" x="8305800" y="3327400"/>
          <p14:tracePt t="49729" x="8274050" y="3327400"/>
          <p14:tracePt t="49747" x="8235950" y="3333750"/>
          <p14:tracePt t="49748" x="8102600" y="3384550"/>
          <p14:tracePt t="49764" x="7867650" y="3454400"/>
          <p14:tracePt t="49781" x="7448550" y="3575050"/>
          <p14:tracePt t="49797" x="7004050" y="3702050"/>
          <p14:tracePt t="49813" x="6534150" y="3816350"/>
          <p14:tracePt t="49830" x="6140450" y="3930650"/>
          <p14:tracePt t="49846" x="5765800" y="4044950"/>
          <p14:tracePt t="49864" x="5619750" y="4095750"/>
          <p14:tracePt t="49880" x="5543550" y="4133850"/>
          <p14:tracePt t="49897" x="5518150" y="4152900"/>
          <p14:tracePt t="49913" x="5505450" y="4152900"/>
          <p14:tracePt t="50152" x="5518150" y="4140200"/>
          <p14:tracePt t="50159" x="5524500" y="4095750"/>
          <p14:tracePt t="50168" x="5537200" y="4019550"/>
          <p14:tracePt t="50175" x="5537200" y="3898900"/>
          <p14:tracePt t="50184" x="5505450" y="3581400"/>
          <p14:tracePt t="50196" x="5467350" y="3295650"/>
          <p14:tracePt t="50213" x="5441950" y="3130550"/>
          <p14:tracePt t="50230" x="5429250" y="3016250"/>
          <p14:tracePt t="50247" x="5422900" y="2921000"/>
          <p14:tracePt t="50264" x="5416550" y="2889250"/>
          <p14:tracePt t="50280" x="5416550" y="2876550"/>
          <p14:tracePt t="50297" x="5416550" y="2870200"/>
          <p14:tracePt t="50432" x="5416550" y="2863850"/>
          <p14:tracePt t="50448" x="5422900" y="2863850"/>
          <p14:tracePt t="50449" x="5429250" y="2857500"/>
          <p14:tracePt t="50464" x="5435600" y="2857500"/>
          <p14:tracePt t="50465" x="5448300" y="2851150"/>
          <p14:tracePt t="50480" x="5473700" y="2844800"/>
          <p14:tracePt t="50496" x="5505450" y="2844800"/>
          <p14:tracePt t="50513" x="5537200" y="2838450"/>
          <p14:tracePt t="50530" x="5568950" y="2832100"/>
          <p14:tracePt t="50546" x="5581650" y="2832100"/>
          <p14:tracePt t="50760" x="5594350" y="2832100"/>
          <p14:tracePt t="50772" x="5664200" y="2838450"/>
          <p14:tracePt t="50776" x="5759450" y="2844800"/>
          <p14:tracePt t="50808" x="5765800" y="2844800"/>
          <p14:tracePt t="50821" x="5829300" y="2851150"/>
          <p14:tracePt t="50822" x="5873750" y="2851150"/>
          <p14:tracePt t="50830" x="5949950" y="2844800"/>
          <p14:tracePt t="50847" x="5962650" y="2844800"/>
          <p14:tracePt t="50863" x="5969000" y="2844800"/>
          <p14:tracePt t="50985" x="5969000" y="2857500"/>
          <p14:tracePt t="50992" x="5969000" y="2908300"/>
          <p14:tracePt t="51000" x="5969000" y="3041650"/>
          <p14:tracePt t="51013" x="5969000" y="3232150"/>
          <p14:tracePt t="51030" x="5962650" y="3498850"/>
          <p14:tracePt t="51048" x="5962650" y="3568700"/>
          <p14:tracePt t="51048" x="5962650" y="3625850"/>
          <p14:tracePt t="51064" x="5962650" y="3708400"/>
          <p14:tracePt t="51080" x="5962650" y="3752850"/>
          <p14:tracePt t="51096" x="5962650" y="3771900"/>
          <p14:tracePt t="51192" x="5975350" y="3784600"/>
          <p14:tracePt t="51200" x="5994400" y="3784600"/>
          <p14:tracePt t="51208" x="6038850" y="3784600"/>
          <p14:tracePt t="51213" x="6159500" y="3803650"/>
          <p14:tracePt t="51230" x="6343650" y="3810000"/>
          <p14:tracePt t="51247" x="6591300" y="3854450"/>
          <p14:tracePt t="51263" x="6724650" y="3854450"/>
          <p14:tracePt t="51280" x="6775450" y="3854450"/>
          <p14:tracePt t="51296" x="6788150" y="3860800"/>
          <p14:tracePt t="51423" x="6781800" y="3860800"/>
          <p14:tracePt t="51431" x="6762750" y="3873500"/>
          <p14:tracePt t="51431" x="6731000" y="3873500"/>
          <p14:tracePt t="51448" x="6724650" y="3873500"/>
          <p14:tracePt t="51471" x="6629400" y="3917950"/>
          <p14:tracePt t="51472" x="6470650" y="3981450"/>
          <p14:tracePt t="51480" x="6064250" y="4159250"/>
          <p14:tracePt t="51496" x="5645150" y="4318000"/>
          <p14:tracePt t="51514" x="4921250" y="4552950"/>
          <p14:tracePt t="51530" x="4197350" y="4775200"/>
          <p14:tracePt t="51547" x="3536950" y="4940300"/>
          <p14:tracePt t="51564" x="3009900" y="5073650"/>
          <p14:tracePt t="51580" x="2603500" y="5124450"/>
          <p14:tracePt t="51596" x="2266950" y="5175250"/>
          <p14:tracePt t="51613" x="2108200" y="5226050"/>
          <p14:tracePt t="51630" x="1993900" y="5276850"/>
          <p14:tracePt t="51647" x="1892300" y="5321300"/>
          <p14:tracePt t="51663" x="1714500" y="5403850"/>
          <p14:tracePt t="51680" x="1568450" y="5461000"/>
          <p14:tracePt t="51696" x="1530350" y="5480050"/>
          <p14:tracePt t="51713" x="1524000" y="5486400"/>
          <p14:tracePt t="51730" x="1511300" y="5492750"/>
          <p14:tracePt t="51747" x="1498600" y="5499100"/>
          <p14:tracePt t="51764" x="1492250" y="5499100"/>
          <p14:tracePt t="51780" x="1492250" y="5505450"/>
          <p14:tracePt t="51863" x="1504950" y="5505450"/>
          <p14:tracePt t="51868" x="1517650" y="5505450"/>
          <p14:tracePt t="51880" x="1536700" y="5499100"/>
          <p14:tracePt t="51881" x="1581150" y="5473700"/>
          <p14:tracePt t="51896" x="1631950" y="5448300"/>
          <p14:tracePt t="51913" x="1733550" y="5416550"/>
          <p14:tracePt t="51930" x="1866900" y="5372100"/>
          <p14:tracePt t="51946" x="2082800" y="5340350"/>
          <p14:tracePt t="51963" x="2381250" y="5302250"/>
          <p14:tracePt t="51980" x="2711450" y="5276850"/>
          <p14:tracePt t="51996" x="3098800" y="5276850"/>
          <p14:tracePt t="52013" x="3524250" y="5276850"/>
          <p14:tracePt t="52030" x="3968750" y="5276850"/>
          <p14:tracePt t="52047" x="4514850" y="5276850"/>
          <p14:tracePt t="52064" x="4711700" y="5276850"/>
          <p14:tracePt t="52080" x="4838700" y="5276850"/>
          <p14:tracePt t="52096" x="4870450" y="5270500"/>
          <p14:tracePt t="52112" x="4876800" y="5270500"/>
          <p14:tracePt t="52336" x="4864100" y="5289550"/>
          <p14:tracePt t="52344" x="4838700" y="5295900"/>
          <p14:tracePt t="52351" x="4832350" y="5295900"/>
          <p14:tracePt t="52600" x="4851400" y="5289550"/>
          <p14:tracePt t="52607" x="4889500" y="5283200"/>
          <p14:tracePt t="52615" x="4946650" y="5276850"/>
          <p14:tracePt t="52623" x="5010150" y="5276850"/>
          <p14:tracePt t="52630" x="5111750" y="5264150"/>
          <p14:tracePt t="52646" x="5340350" y="5264150"/>
          <p14:tracePt t="52664" x="5607050" y="5276850"/>
          <p14:tracePt t="52680" x="5924550" y="5314950"/>
          <p14:tracePt t="52697" x="6146800" y="5346700"/>
          <p14:tracePt t="52713" x="6451600" y="5397500"/>
          <p14:tracePt t="52730" x="6686550" y="5435600"/>
          <p14:tracePt t="52747" x="6826250" y="5461000"/>
          <p14:tracePt t="52764" x="6921500" y="5473700"/>
          <p14:tracePt t="52780" x="6934200" y="5473700"/>
          <p14:tracePt t="52797" x="6946900" y="5473700"/>
          <p14:tracePt t="52999" x="6934200" y="5473700"/>
          <p14:tracePt t="53007" x="6915150" y="5473700"/>
          <p14:tracePt t="53015" x="6896100" y="5473700"/>
          <p14:tracePt t="53015" x="6889750" y="5473700"/>
          <p14:tracePt t="53031" x="6851650" y="5473700"/>
          <p14:tracePt t="53032" x="6788150" y="5473700"/>
          <p14:tracePt t="53046" x="6661150" y="5473700"/>
          <p14:tracePt t="53046" x="6604000" y="5473700"/>
          <p14:tracePt t="53064" x="6470650" y="5461000"/>
          <p14:tracePt t="53080" x="6362700" y="5448300"/>
          <p14:tracePt t="53097" x="6248400" y="5435600"/>
          <p14:tracePt t="53112" x="6153150" y="5429250"/>
          <p14:tracePt t="53129" x="6057900" y="5429250"/>
          <p14:tracePt t="53145" x="5969000" y="5429250"/>
          <p14:tracePt t="53162" x="5899150" y="5429250"/>
          <p14:tracePt t="53179" x="5880100" y="5429250"/>
          <p14:tracePt t="53197" x="5861050" y="5429250"/>
          <p14:tracePt t="53213" x="5842000" y="5429250"/>
          <p14:tracePt t="53230" x="5835650" y="5429250"/>
          <p14:tracePt t="53247" x="5829300" y="5429250"/>
          <p14:tracePt t="53375" x="5842000" y="5429250"/>
          <p14:tracePt t="53389" x="5867400" y="5429250"/>
          <p14:tracePt t="53396" x="5880100" y="5429250"/>
          <p14:tracePt t="53397" x="5943600" y="5429250"/>
          <p14:tracePt t="53413" x="6108700" y="5429250"/>
          <p14:tracePt t="53430" x="6413500" y="5441950"/>
          <p14:tracePt t="53446" x="7010400" y="5530850"/>
          <p14:tracePt t="53464" x="7416800" y="5581650"/>
          <p14:tracePt t="53480" x="7607300" y="5594350"/>
          <p14:tracePt t="53496" x="7715250" y="5594350"/>
          <p14:tracePt t="53513" x="7753350" y="5594350"/>
          <p14:tracePt t="53784" x="7759700" y="5581650"/>
          <p14:tracePt t="53792" x="7766050" y="5537200"/>
          <p14:tracePt t="53799" x="7766050" y="5467350"/>
          <p14:tracePt t="53813" x="7766050" y="5384800"/>
          <p14:tracePt t="53814" x="7766050" y="5200650"/>
          <p14:tracePt t="53830" x="7766050" y="5022850"/>
          <p14:tracePt t="53846" x="7766050" y="4876800"/>
          <p14:tracePt t="53864" x="7766050" y="4768850"/>
          <p14:tracePt t="53879" x="7766050" y="4749800"/>
          <p14:tracePt t="54136" x="7778750" y="4749800"/>
          <p14:tracePt t="54145" x="7804150" y="4749800"/>
          <p14:tracePt t="54167" x="7810500" y="4749800"/>
          <p14:tracePt t="54175" x="7899400" y="4737100"/>
          <p14:tracePt t="54179" x="8064500" y="4718050"/>
          <p14:tracePt t="54196" x="8197850" y="4699000"/>
          <p14:tracePt t="54213" x="8312150" y="4673600"/>
          <p14:tracePt t="54230" x="8369300" y="4660900"/>
          <p14:tracePt t="54246" x="8382000" y="4654550"/>
          <p14:tracePt t="54246" x="8388350" y="4648200"/>
          <p14:tracePt t="54384" x="8312150" y="4660900"/>
          <p14:tracePt t="54391" x="8108950" y="4705350"/>
          <p14:tracePt t="54399" x="7632700" y="4762500"/>
          <p14:tracePt t="54413" x="7581900" y="4762500"/>
          <p14:tracePt t="54430" x="7175500" y="4762500"/>
          <p14:tracePt t="54446" x="6318250" y="4762500"/>
          <p14:tracePt t="54463" x="5549900" y="4762500"/>
          <p14:tracePt t="54480" x="4921250" y="4730750"/>
          <p14:tracePt t="54496" x="4724400" y="4724400"/>
          <p14:tracePt t="54513" x="4451350" y="4699000"/>
          <p14:tracePt t="54530" x="4298950" y="4692650"/>
          <p14:tracePt t="54547" x="4178300" y="4692650"/>
          <p14:tracePt t="54563" x="4102100" y="4692650"/>
          <p14:tracePt t="54580" x="4032250" y="4692650"/>
          <p14:tracePt t="54596" x="3994150" y="4692650"/>
          <p14:tracePt t="54613" x="3968750" y="4692650"/>
          <p14:tracePt t="54630" x="3949700" y="4692650"/>
          <p14:tracePt t="54646" x="3924300" y="4692650"/>
          <p14:tracePt t="54664" x="3892550" y="4692650"/>
          <p14:tracePt t="54680" x="3860800" y="4686300"/>
          <p14:tracePt t="54696" x="3816350" y="4679950"/>
          <p14:tracePt t="54713" x="3752850" y="4673600"/>
          <p14:tracePt t="54730" x="3683000" y="4660900"/>
          <p14:tracePt t="54747" x="3600450" y="4648200"/>
          <p14:tracePt t="54763" x="3505200" y="4635500"/>
          <p14:tracePt t="54781" x="3416300" y="4622800"/>
          <p14:tracePt t="54796" x="3308350" y="4610100"/>
          <p14:tracePt t="54813" x="3149600" y="4584700"/>
          <p14:tracePt t="54830" x="2921000" y="4546600"/>
          <p14:tracePt t="54846" x="2635250" y="4514850"/>
          <p14:tracePt t="54863" x="2368550" y="4476750"/>
          <p14:tracePt t="54880" x="2241550" y="4457700"/>
          <p14:tracePt t="54896" x="2152650" y="4445000"/>
          <p14:tracePt t="54913" x="2089150" y="4438650"/>
          <p14:tracePt t="54930" x="2032000" y="4432300"/>
          <p14:tracePt t="54947" x="1974850" y="4432300"/>
          <p14:tracePt t="54963" x="1892300" y="4432300"/>
          <p14:tracePt t="54980" x="1822450" y="4432300"/>
          <p14:tracePt t="54996" x="1727200" y="4432300"/>
          <p14:tracePt t="55013" x="1663700" y="4432300"/>
          <p14:tracePt t="55029" x="1619250" y="4432300"/>
          <p14:tracePt t="55046" x="1587500" y="4432300"/>
          <p14:tracePt t="55064" x="1581150" y="4432300"/>
          <p14:tracePt t="55223" x="1600200" y="4432300"/>
          <p14:tracePt t="55231" x="1631950" y="4438650"/>
          <p14:tracePt t="55239" x="1676400" y="4445000"/>
          <p14:tracePt t="55246" x="1854200" y="4476750"/>
          <p14:tracePt t="55263" x="1968500" y="4495800"/>
          <p14:tracePt t="55280" x="2120900" y="4495800"/>
          <p14:tracePt t="55296" x="2260600" y="4495800"/>
          <p14:tracePt t="55313" x="2374900" y="4495800"/>
          <p14:tracePt t="55329" x="2444750" y="4495800"/>
          <p14:tracePt t="55346" x="2482850" y="4495800"/>
          <p14:tracePt t="55363" x="2508250" y="4495800"/>
          <p14:tracePt t="55379" x="2520950" y="4495800"/>
          <p14:tracePt t="55396" x="2527300" y="4495800"/>
          <p14:tracePt t="55431" x="2533650" y="4495800"/>
          <p14:tracePt t="55648" x="2540000" y="4495800"/>
          <p14:tracePt t="55673" x="2514600" y="4489450"/>
          <p14:tracePt t="55674" x="2476500" y="4483100"/>
          <p14:tracePt t="55681" x="2406650" y="4476750"/>
          <p14:tracePt t="55697" x="2330450" y="4464050"/>
          <p14:tracePt t="55713" x="2241550" y="4451350"/>
          <p14:tracePt t="55730" x="2178050" y="4445000"/>
          <p14:tracePt t="55746" x="2114550" y="4438650"/>
          <p14:tracePt t="55763" x="2089150" y="4438650"/>
          <p14:tracePt t="55780" x="2057400" y="4438650"/>
          <p14:tracePt t="55797" x="2032000" y="4438650"/>
          <p14:tracePt t="55813" x="2012950" y="4438650"/>
          <p14:tracePt t="55830" x="1993900" y="4438650"/>
          <p14:tracePt t="55846" x="1968500" y="4438650"/>
          <p14:tracePt t="55864" x="1949450" y="4438650"/>
          <p14:tracePt t="55880" x="1930400" y="4438650"/>
          <p14:tracePt t="55897" x="1905000" y="4438650"/>
          <p14:tracePt t="55913" x="1892300" y="4438650"/>
          <p14:tracePt t="55930" x="1879600" y="4438650"/>
          <p14:tracePt t="55946" x="1866900" y="4438650"/>
          <p14:tracePt t="56056" x="1879600" y="4438650"/>
          <p14:tracePt t="56063" x="1911350" y="4438650"/>
          <p14:tracePt t="56064" x="2012950" y="4438650"/>
          <p14:tracePt t="56079" x="2203450" y="4438650"/>
          <p14:tracePt t="56096" x="2527300" y="4438650"/>
          <p14:tracePt t="56113" x="2946400" y="4438650"/>
          <p14:tracePt t="56130" x="3486150" y="4451350"/>
          <p14:tracePt t="56146" x="4133850" y="4514850"/>
          <p14:tracePt t="56163" x="4806950" y="4540250"/>
          <p14:tracePt t="56179" x="5391150" y="4552950"/>
          <p14:tracePt t="56197" x="5778500" y="4559300"/>
          <p14:tracePt t="56213" x="6038850" y="4559300"/>
          <p14:tracePt t="56271" x="6057900" y="4559300"/>
          <p14:tracePt t="56279" x="6070600" y="4559300"/>
          <p14:tracePt t="56296" x="6076950" y="4559300"/>
          <p14:tracePt t="56297" x="6096000" y="4559300"/>
          <p14:tracePt t="56313" x="6121400" y="4552950"/>
          <p14:tracePt t="56330" x="6146800" y="4540250"/>
          <p14:tracePt t="56346" x="6178550" y="4527550"/>
          <p14:tracePt t="56363" x="6254750" y="4502150"/>
          <p14:tracePt t="56379" x="6350000" y="4470400"/>
          <p14:tracePt t="56397" x="6477000" y="4413250"/>
          <p14:tracePt t="56413" x="6604000" y="4356100"/>
          <p14:tracePt t="56430" x="6648450" y="4343400"/>
          <p14:tracePt t="56446" x="6667500" y="4330700"/>
          <p14:tracePt t="56464" x="6673850" y="4311650"/>
          <p14:tracePt t="56480" x="6667500" y="4286250"/>
          <p14:tracePt t="56496" x="6661150" y="4273550"/>
          <p14:tracePt t="56535" x="6654800" y="4273550"/>
          <p14:tracePt t="56544" x="6616700" y="4248150"/>
          <p14:tracePt t="56551" x="6489700" y="4171950"/>
          <p14:tracePt t="56563" x="6369050" y="4102100"/>
          <p14:tracePt t="56579" x="6229350" y="4038600"/>
          <p14:tracePt t="56596" x="6102350" y="3981450"/>
          <p14:tracePt t="56613" x="6064250" y="3968750"/>
          <p14:tracePt t="56751" x="6108700" y="3968750"/>
          <p14:tracePt t="56759" x="6216650" y="3968750"/>
          <p14:tracePt t="56767" x="6305550" y="3968750"/>
          <p14:tracePt t="56775" x="6438900" y="3968750"/>
          <p14:tracePt t="56783" x="6534150" y="3968750"/>
          <p14:tracePt t="56796" x="6680200" y="3968750"/>
          <p14:tracePt t="56813" x="6762750" y="3968750"/>
          <p14:tracePt t="56967" x="6762750" y="3994150"/>
          <p14:tracePt t="56975" x="6756400" y="4051300"/>
          <p14:tracePt t="56975" x="6756400" y="4102100"/>
          <p14:tracePt t="56991" x="6750050" y="4140200"/>
          <p14:tracePt t="57015" x="6750050" y="4165600"/>
          <p14:tracePt t="57023" x="6750050" y="4191000"/>
          <p14:tracePt t="57031" x="6750050" y="4216400"/>
          <p14:tracePt t="57032" x="6750050" y="4235450"/>
          <p14:tracePt t="57047" x="6750050" y="4260850"/>
          <p14:tracePt t="57047" x="6750050" y="4267200"/>
          <p14:tracePt t="57064" x="6750050" y="4279900"/>
          <p14:tracePt t="57080" x="6756400" y="4292600"/>
          <p14:tracePt t="57128" x="6756400" y="4298950"/>
          <p14:tracePt t="57135" x="6762750" y="4298950"/>
          <p14:tracePt t="57143" x="6762750" y="4305300"/>
          <p14:tracePt t="57148" x="6762750" y="4311650"/>
          <p14:tracePt t="57191" x="6807200" y="4318000"/>
          <p14:tracePt t="57199" x="6858000" y="4324350"/>
          <p14:tracePt t="57207" x="6921500" y="4330700"/>
          <p14:tracePt t="57214" x="6946900" y="4330700"/>
          <p14:tracePt t="57229" x="7016750" y="4330700"/>
          <p14:tracePt t="57246" x="7073900" y="4318000"/>
          <p14:tracePt t="57327" x="7061200" y="4318000"/>
          <p14:tracePt t="57335" x="7004050" y="4318000"/>
          <p14:tracePt t="57343" x="6883400" y="4324350"/>
          <p14:tracePt t="57347" x="6299200" y="4406900"/>
          <p14:tracePt t="57362" x="5829300" y="4451350"/>
          <p14:tracePt t="57379" x="5105400" y="4559300"/>
          <p14:tracePt t="57396" x="4089400" y="4699000"/>
          <p14:tracePt t="57413" x="3194050" y="4806950"/>
          <p14:tracePt t="57429" x="2425700" y="4870450"/>
          <p14:tracePt t="57446" x="1778000" y="4972050"/>
          <p14:tracePt t="57464" x="1581150" y="5029200"/>
          <p14:tracePt t="57480" x="1473200" y="5060950"/>
          <p14:tracePt t="57496" x="1390650" y="5092700"/>
          <p14:tracePt t="57513" x="1320800" y="5124450"/>
          <p14:tracePt t="57529" x="1238250" y="5156200"/>
          <p14:tracePt t="57547" x="1155700" y="5194300"/>
          <p14:tracePt t="57563" x="1079500" y="5219700"/>
          <p14:tracePt t="57580" x="1028700" y="5238750"/>
          <p14:tracePt t="57596" x="1003300" y="5238750"/>
          <p14:tracePt t="57613" x="984250" y="5251450"/>
          <p14:tracePt t="57629" x="971550" y="5257800"/>
          <p14:tracePt t="57646" x="952500" y="5264150"/>
          <p14:tracePt t="57664" x="933450" y="5270500"/>
          <p14:tracePt t="57680" x="901700" y="5276850"/>
          <p14:tracePt t="57696" x="869950" y="5283200"/>
          <p14:tracePt t="57713" x="857250" y="5283200"/>
          <p14:tracePt t="57799" x="914400" y="5283200"/>
          <p14:tracePt t="57799" x="977900" y="5283200"/>
          <p14:tracePt t="57815" x="1136650" y="5276850"/>
          <p14:tracePt t="57823" x="1282700" y="5257800"/>
          <p14:tracePt t="57831" x="1466850" y="5251450"/>
          <p14:tracePt t="57839" x="1644650" y="5251450"/>
          <p14:tracePt t="57846" x="2228850" y="5238750"/>
          <p14:tracePt t="57864" x="2552700" y="5245100"/>
          <p14:tracePt t="57880" x="2736850" y="5276850"/>
          <p14:tracePt t="57896" x="2825750" y="5276850"/>
          <p14:tracePt t="57913" x="2851150" y="5276850"/>
          <p14:tracePt t="58367" x="2889250" y="5276850"/>
          <p14:tracePt t="58374" x="2952750" y="5251450"/>
          <p14:tracePt t="58383" x="3041650" y="5245100"/>
          <p14:tracePt t="58391" x="3187700" y="5219700"/>
          <p14:tracePt t="58397" x="3733800" y="5162550"/>
          <p14:tracePt t="58413" x="4400550" y="5073650"/>
          <p14:tracePt t="58429" x="5175250" y="4965700"/>
          <p14:tracePt t="58446" x="6013450" y="4870450"/>
          <p14:tracePt t="58463" x="7061200" y="4832350"/>
          <p14:tracePt t="58480" x="7486650" y="4832350"/>
          <p14:tracePt t="58496" x="7651750" y="4832350"/>
          <p14:tracePt t="58513" x="7721600" y="4832350"/>
          <p14:tracePt t="58529" x="7734300" y="4832350"/>
          <p14:tracePt t="59583" x="7721600" y="4832350"/>
          <p14:tracePt t="59591" x="7708900" y="4832350"/>
          <p14:tracePt t="59599" x="7696200" y="4832350"/>
          <p14:tracePt t="59600" x="7664450" y="4838700"/>
          <p14:tracePt t="59613" x="7581900" y="4876800"/>
          <p14:tracePt t="59613" x="7537450" y="4902200"/>
          <p14:tracePt t="59631" x="7334250" y="4984750"/>
          <p14:tracePt t="59647" x="7092950" y="5067300"/>
          <p14:tracePt t="59663" x="6838950" y="5156200"/>
          <p14:tracePt t="59679" x="6369050" y="5346700"/>
          <p14:tracePt t="59696" x="5899150" y="5556250"/>
          <p14:tracePt t="59712" x="5530850" y="5708650"/>
          <p14:tracePt t="59729" x="5334000" y="5791200"/>
          <p14:tracePt t="59746" x="5207000" y="5848350"/>
          <p14:tracePt t="59763" x="5118100" y="5886450"/>
          <p14:tracePt t="59779" x="5048250" y="5911850"/>
          <p14:tracePt t="59797" x="4991100" y="5943600"/>
          <p14:tracePt t="59813" x="4914900" y="5969000"/>
          <p14:tracePt t="59830" x="4813300" y="5994400"/>
          <p14:tracePt t="59830" x="4768850" y="6000750"/>
          <p14:tracePt t="59847" x="4679950" y="6013450"/>
          <p14:tracePt t="59863" x="4584700" y="6026150"/>
          <p14:tracePt t="59879" x="4483100" y="6038850"/>
          <p14:tracePt t="59896" x="4349750" y="6057900"/>
          <p14:tracePt t="59912" x="4235450" y="6076950"/>
          <p14:tracePt t="59929" x="4089400" y="6102350"/>
          <p14:tracePt t="59946" x="3917950" y="6102350"/>
          <p14:tracePt t="59963" x="3663950" y="6102350"/>
          <p14:tracePt t="59979" x="3302000" y="6089650"/>
          <p14:tracePt t="59996" x="2895600" y="6019800"/>
          <p14:tracePt t="60013" x="2552700" y="5962650"/>
          <p14:tracePt t="60030" x="2266950" y="5918200"/>
          <p14:tracePt t="60046" x="2101850" y="5886450"/>
          <p14:tracePt t="60046" x="2032000" y="5880100"/>
          <p14:tracePt t="60063" x="1905000" y="5873750"/>
          <p14:tracePt t="60079" x="1803400" y="5873750"/>
          <p14:tracePt t="60096" x="1733550" y="5873750"/>
          <p14:tracePt t="60113" x="1663700" y="5873750"/>
          <p14:tracePt t="60129" x="1600200" y="5873750"/>
          <p14:tracePt t="60145" x="1543050" y="5880100"/>
          <p14:tracePt t="60162" x="1485900" y="5892800"/>
          <p14:tracePt t="60183" x="1479550" y="5892800"/>
          <p14:tracePt t="60196" x="1473200" y="5899150"/>
          <p14:tracePt t="60212" x="1466850" y="5899150"/>
          <p14:tracePt t="60551" x="1473200" y="5899150"/>
          <p14:tracePt t="60559" x="1479550" y="5899150"/>
          <p14:tracePt t="60591" x="1485900" y="5899150"/>
          <p14:tracePt t="60727" x="1492250" y="5899150"/>
          <p14:tracePt t="61103" x="1498600" y="5899150"/>
          <p14:tracePt t="61183" x="1504950" y="5899150"/>
          <p14:tracePt t="61215" x="1511300" y="5899150"/>
          <p14:tracePt t="61240" x="1524000" y="5899150"/>
          <p14:tracePt t="61255" x="1530350" y="5899150"/>
          <p14:tracePt t="61272" x="1543050" y="5899150"/>
          <p14:tracePt t="61273" x="1549400" y="5899150"/>
          <p14:tracePt t="61279" x="1568450" y="5899150"/>
          <p14:tracePt t="61296" x="1625600" y="5899150"/>
          <p14:tracePt t="61313" x="1708150" y="5899150"/>
          <p14:tracePt t="61329" x="1816100" y="5899150"/>
          <p14:tracePt t="61346" x="1943100" y="5899150"/>
          <p14:tracePt t="61363" x="2063750" y="5899150"/>
          <p14:tracePt t="61380" x="2178050" y="5899150"/>
          <p14:tracePt t="61396" x="2266950" y="5899150"/>
          <p14:tracePt t="61413" x="2317750" y="5899150"/>
          <p14:tracePt t="61429" x="2374900" y="5899150"/>
          <p14:tracePt t="61446" x="2438400" y="5899150"/>
          <p14:tracePt t="61464" x="2508250" y="5899150"/>
          <p14:tracePt t="61480" x="2590800" y="5899150"/>
          <p14:tracePt t="61496" x="2667000" y="5899150"/>
          <p14:tracePt t="61513" x="2755900" y="5899150"/>
          <p14:tracePt t="61529" x="2844800" y="5899150"/>
          <p14:tracePt t="61546" x="2927350" y="5899150"/>
          <p14:tracePt t="61563" x="3009900" y="5899150"/>
          <p14:tracePt t="61580" x="3086100" y="5899150"/>
          <p14:tracePt t="61596" x="3149600" y="5899150"/>
          <p14:tracePt t="61613" x="3219450" y="5899150"/>
          <p14:tracePt t="61629" x="3282950" y="5899150"/>
          <p14:tracePt t="61646" x="3327400" y="5899150"/>
          <p14:tracePt t="61663" x="3384550" y="5899150"/>
          <p14:tracePt t="61680" x="3422650" y="5899150"/>
          <p14:tracePt t="61696" x="3454400" y="5899150"/>
          <p14:tracePt t="61712" x="3479800" y="5899150"/>
          <p14:tracePt t="61729" x="3511550" y="5899150"/>
          <p14:tracePt t="61746" x="3530600" y="5892800"/>
          <p14:tracePt t="61763" x="3562350" y="5892800"/>
          <p14:tracePt t="61780" x="3587750" y="5886450"/>
          <p14:tracePt t="61796" x="3613150" y="5880100"/>
          <p14:tracePt t="61813" x="3638550" y="5880100"/>
          <p14:tracePt t="61829" x="3663950" y="5880100"/>
          <p14:tracePt t="61846" x="3683000" y="5880100"/>
          <p14:tracePt t="61863" x="3714750" y="5880100"/>
          <p14:tracePt t="61880" x="3727450" y="5880100"/>
          <p14:tracePt t="61896" x="3740150" y="5880100"/>
          <p14:tracePt t="61913" x="3746500" y="5880100"/>
          <p14:tracePt t="61929" x="3752850" y="5880100"/>
          <p14:tracePt t="62159" x="3733800" y="5880100"/>
          <p14:tracePt t="62163" x="3702050" y="5880100"/>
          <p14:tracePt t="62180" x="3663950" y="5880100"/>
          <p14:tracePt t="62196" x="3562350" y="5880100"/>
          <p14:tracePt t="62197" x="3422650" y="5880100"/>
          <p14:tracePt t="62212" x="3276600" y="5880100"/>
          <p14:tracePt t="62230" x="3117850" y="5880100"/>
          <p14:tracePt t="62246" x="2895600" y="5880100"/>
          <p14:tracePt t="62264" x="2749550" y="5880100"/>
          <p14:tracePt t="62279" x="2603500" y="5880100"/>
          <p14:tracePt t="62296" x="2482850" y="5880100"/>
          <p14:tracePt t="62312" x="2368550" y="5880100"/>
          <p14:tracePt t="62329" x="2266950" y="5880100"/>
          <p14:tracePt t="62346" x="2184400" y="5880100"/>
          <p14:tracePt t="62363" x="2108200" y="5880100"/>
          <p14:tracePt t="62379" x="2038350" y="5880100"/>
          <p14:tracePt t="62396" x="1968500" y="5880100"/>
          <p14:tracePt t="62412" x="1911350" y="5873750"/>
          <p14:tracePt t="62429" x="1860550" y="5867400"/>
          <p14:tracePt t="62446" x="1822450" y="5867400"/>
          <p14:tracePt t="62463" x="1816100" y="5867400"/>
          <p14:tracePt t="62559" x="1809750" y="5867400"/>
          <p14:tracePt t="62598" x="1822450" y="5861050"/>
          <p14:tracePt t="62606" x="1828800" y="5861050"/>
          <p14:tracePt t="62615" x="1835150" y="5861050"/>
          <p14:tracePt t="62623" x="1847850" y="5854700"/>
          <p14:tracePt t="62629" x="1879600" y="5854700"/>
          <p14:tracePt t="62646" x="1930400" y="5848350"/>
          <p14:tracePt t="62664" x="1968500" y="5848350"/>
          <p14:tracePt t="62679" x="2032000" y="5848350"/>
          <p14:tracePt t="62696" x="2108200" y="5848350"/>
          <p14:tracePt t="62712" x="2203450" y="5848350"/>
          <p14:tracePt t="62730" x="2317750" y="5848350"/>
          <p14:tracePt t="62746" x="2444750" y="5848350"/>
          <p14:tracePt t="62763" x="2578100" y="5848350"/>
          <p14:tracePt t="62779" x="2705100" y="5848350"/>
          <p14:tracePt t="62796" x="2825750" y="5848350"/>
          <p14:tracePt t="62813" x="2952750" y="5848350"/>
          <p14:tracePt t="62830" x="3073400" y="5848350"/>
          <p14:tracePt t="62846" x="3238500" y="5848350"/>
          <p14:tracePt t="62863" x="3333750" y="5848350"/>
          <p14:tracePt t="62879" x="3429000" y="5848350"/>
          <p14:tracePt t="62896" x="3498850" y="5848350"/>
          <p14:tracePt t="62913" x="3536950" y="5848350"/>
          <p14:tracePt t="62929" x="3568700" y="5848350"/>
          <p14:tracePt t="62946" x="3575050" y="5848350"/>
          <p14:tracePt t="62963" x="3587750" y="5848350"/>
          <p14:tracePt t="62979" x="3594100" y="5848350"/>
          <p14:tracePt t="63223" x="3587750" y="5848350"/>
          <p14:tracePt t="63231" x="3575050" y="5848350"/>
          <p14:tracePt t="63238" x="3549650" y="5848350"/>
          <p14:tracePt t="63253" x="3536950" y="5848350"/>
          <p14:tracePt t="63262" x="3460750" y="5848350"/>
          <p14:tracePt t="63279" x="3371850" y="5848350"/>
          <p14:tracePt t="63296" x="3263900" y="5848350"/>
          <p14:tracePt t="63312" x="3130550" y="5848350"/>
          <p14:tracePt t="63329" x="2959100" y="5848350"/>
          <p14:tracePt t="63346" x="2768600" y="5848350"/>
          <p14:tracePt t="63362" x="2559050" y="5848350"/>
          <p14:tracePt t="63379" x="2362200" y="5848350"/>
          <p14:tracePt t="63396" x="2197100" y="5848350"/>
          <p14:tracePt t="63413" x="2063750" y="5848350"/>
          <p14:tracePt t="63430" x="1987550" y="5848350"/>
          <p14:tracePt t="63446" x="1905000" y="5848350"/>
          <p14:tracePt t="63463" x="1860550" y="5848350"/>
          <p14:tracePt t="63479" x="1816100" y="5848350"/>
          <p14:tracePt t="63496" x="1778000" y="5848350"/>
          <p14:tracePt t="63512" x="1727200" y="5854700"/>
          <p14:tracePt t="63529" x="1701800" y="5854700"/>
          <p14:tracePt t="63546" x="1676400" y="5854700"/>
          <p14:tracePt t="63562" x="1663700" y="5854700"/>
          <p14:tracePt t="63579" x="1651000" y="5854700"/>
          <p14:tracePt t="63759" x="1657350" y="5854700"/>
          <p14:tracePt t="63775" x="1663700" y="5854700"/>
          <p14:tracePt t="63780" x="1670050" y="5854700"/>
          <p14:tracePt t="63796" x="1676400" y="5854700"/>
          <p14:tracePt t="63812" x="1682750" y="5854700"/>
          <p14:tracePt t="63829" x="1695450" y="5854700"/>
          <p14:tracePt t="63846" x="1708150" y="5854700"/>
          <p14:tracePt t="63886" x="1714500" y="5854700"/>
          <p14:tracePt t="63895" x="1720850" y="5854700"/>
          <p14:tracePt t="64030" x="1727200" y="5854700"/>
          <p14:tracePt t="64087" x="1733550" y="5854700"/>
          <p14:tracePt t="64103" x="1739900" y="5854700"/>
          <p14:tracePt t="64126" x="1746250" y="5854700"/>
          <p14:tracePt t="64166" x="1752600" y="5854700"/>
          <p14:tracePt t="64215" x="1758950" y="5854700"/>
          <p14:tracePt t="64230" x="1765300" y="5854700"/>
          <p14:tracePt t="64591" x="1758950" y="5854700"/>
          <p14:tracePt t="64609" x="1816100" y="5854700"/>
          <p14:tracePt t="64613" x="1892300" y="5854700"/>
          <p14:tracePt t="64615" x="2108200" y="5854700"/>
          <p14:tracePt t="64631" x="2305050" y="5867400"/>
          <p14:tracePt t="64646" x="2711450" y="5867400"/>
          <p14:tracePt t="64662" x="3352800" y="5867400"/>
          <p14:tracePt t="64679" x="3689350" y="5867400"/>
          <p14:tracePt t="64696" x="3873500" y="5867400"/>
          <p14:tracePt t="64713" x="3949700" y="5867400"/>
          <p14:tracePt t="64729" x="3975100" y="5861050"/>
          <p14:tracePt t="64746" x="3981450" y="5861050"/>
          <p14:tracePt t="64878" x="3956050" y="5854700"/>
          <p14:tracePt t="64888" x="3911600" y="5848350"/>
          <p14:tracePt t="64895" x="3816350" y="5835650"/>
          <p14:tracePt t="64905" x="3746500" y="5835650"/>
          <p14:tracePt t="64912" x="3600450" y="5829300"/>
          <p14:tracePt t="64929" x="3441700" y="5822950"/>
          <p14:tracePt t="64947" x="3289300" y="5822950"/>
          <p14:tracePt t="64963" x="3143250" y="5822950"/>
          <p14:tracePt t="64979" x="3003550" y="5822950"/>
          <p14:tracePt t="64996" x="2863850" y="5822950"/>
          <p14:tracePt t="65013" x="2762250" y="5822950"/>
          <p14:tracePt t="65029" x="2654300" y="5822950"/>
          <p14:tracePt t="65046" x="2578100" y="5816600"/>
          <p14:tracePt t="65062" x="2489200" y="5816600"/>
          <p14:tracePt t="65079" x="2432050" y="5816600"/>
          <p14:tracePt t="65096" x="2374900" y="5816600"/>
          <p14:tracePt t="65112" x="2317750" y="5816600"/>
          <p14:tracePt t="65129" x="2254250" y="5816600"/>
          <p14:tracePt t="65146" x="2203450" y="5816600"/>
          <p14:tracePt t="65162" x="2159000" y="5816600"/>
          <p14:tracePt t="65179" x="2114550" y="5816600"/>
          <p14:tracePt t="65196" x="2070100" y="5816600"/>
          <p14:tracePt t="65213" x="2038350" y="5816600"/>
          <p14:tracePt t="65229" x="2019300" y="5816600"/>
          <p14:tracePt t="65246" x="2006600" y="5816600"/>
          <p14:tracePt t="65374" x="2019300" y="5816600"/>
          <p14:tracePt t="65382" x="2044700" y="5816600"/>
          <p14:tracePt t="65390" x="2082800" y="5816600"/>
          <p14:tracePt t="65397" x="2184400" y="5816600"/>
          <p14:tracePt t="65413" x="2343150" y="5816600"/>
          <p14:tracePt t="65429" x="2559050" y="5816600"/>
          <p14:tracePt t="65446" x="2895600" y="5816600"/>
          <p14:tracePt t="65462" x="3505200" y="5829300"/>
          <p14:tracePt t="65479" x="3937000" y="5848350"/>
          <p14:tracePt t="65496" x="4235450" y="5848350"/>
          <p14:tracePt t="65512" x="4432300" y="5848350"/>
          <p14:tracePt t="65529" x="4565650" y="5848350"/>
          <p14:tracePt t="65546" x="4660900" y="5848350"/>
          <p14:tracePt t="65564" x="4673600" y="5848350"/>
          <p14:tracePt t="65580" x="4699000" y="5848350"/>
          <p14:tracePt t="65671" x="4705350" y="5848350"/>
          <p14:tracePt t="65680" x="4711700" y="5848350"/>
          <p14:tracePt t="66063" x="4699000" y="5848350"/>
          <p14:tracePt t="66072" x="4679950" y="5848350"/>
          <p14:tracePt t="66087" x="4673600" y="5848350"/>
          <p14:tracePt t="66097" x="4648200" y="5848350"/>
          <p14:tracePt t="66098" x="4603750" y="5848350"/>
          <p14:tracePt t="66113" x="4527550" y="5842000"/>
          <p14:tracePt t="66130" x="4432300" y="5842000"/>
          <p14:tracePt t="66147" x="4349750" y="5842000"/>
          <p14:tracePt t="66164" x="4260850" y="5842000"/>
          <p14:tracePt t="66180" x="4191000" y="5842000"/>
          <p14:tracePt t="66197" x="4127500" y="5842000"/>
          <p14:tracePt t="66213" x="4032250" y="5842000"/>
          <p14:tracePt t="66229" x="3956050" y="5842000"/>
          <p14:tracePt t="66246" x="3848100" y="5842000"/>
          <p14:tracePt t="66264" x="3816350" y="5842000"/>
          <p14:tracePt t="66280" x="3803650" y="5848350"/>
          <p14:tracePt t="66297" x="3790950" y="5848350"/>
          <p14:tracePt t="66343" x="3784600" y="5848350"/>
          <p14:tracePt t="66472" x="3790950" y="5848350"/>
          <p14:tracePt t="66479" x="3829050" y="5854700"/>
          <p14:tracePt t="66496" x="3854450" y="5854700"/>
          <p14:tracePt t="66497" x="3917950" y="5854700"/>
          <p14:tracePt t="66513" x="4013200" y="5854700"/>
          <p14:tracePt t="66530" x="4127500" y="5854700"/>
          <p14:tracePt t="66546" x="4248150" y="5854700"/>
          <p14:tracePt t="66564" x="4368800" y="5854700"/>
          <p14:tracePt t="66580" x="4502150" y="5854700"/>
          <p14:tracePt t="66597" x="4622800" y="5854700"/>
          <p14:tracePt t="66613" x="4705350" y="5854700"/>
          <p14:tracePt t="66630" x="4813300" y="5854700"/>
          <p14:tracePt t="66646" x="4959350" y="5854700"/>
          <p14:tracePt t="66664" x="5048250" y="5854700"/>
          <p14:tracePt t="66680" x="5118100" y="5854700"/>
          <p14:tracePt t="66697" x="5187950" y="5854700"/>
          <p14:tracePt t="66713" x="5257800" y="5854700"/>
          <p14:tracePt t="66730" x="5353050" y="5854700"/>
          <p14:tracePt t="66746" x="5461000" y="5861050"/>
          <p14:tracePt t="66763" x="5562600" y="5861050"/>
          <p14:tracePt t="66780" x="5651500" y="5861050"/>
          <p14:tracePt t="66797" x="5765800" y="5861050"/>
          <p14:tracePt t="66814" x="5880100" y="5861050"/>
          <p14:tracePt t="66830" x="5988050" y="5861050"/>
          <p14:tracePt t="66846" x="6197600" y="5861050"/>
          <p14:tracePt t="66864" x="6330950" y="5861050"/>
          <p14:tracePt t="66880" x="6483350" y="5861050"/>
          <p14:tracePt t="66897" x="6623050" y="5861050"/>
          <p14:tracePt t="66913" x="6769100" y="5861050"/>
          <p14:tracePt t="66930" x="6921500" y="5861050"/>
          <p14:tracePt t="66947" x="7092950" y="5861050"/>
          <p14:tracePt t="66963" x="7264400" y="5861050"/>
          <p14:tracePt t="66980" x="7442200" y="5861050"/>
          <p14:tracePt t="66997" x="7600950" y="5861050"/>
          <p14:tracePt t="67013" x="7734300" y="5861050"/>
          <p14:tracePt t="67030" x="7835900" y="5861050"/>
          <p14:tracePt t="67047" x="7905750" y="5861050"/>
          <p14:tracePt t="67064" x="7912100" y="5861050"/>
          <p14:tracePt t="67080" x="7943850" y="5861050"/>
          <p14:tracePt t="67096" x="7988300" y="5848350"/>
          <p14:tracePt t="67113" x="8020050" y="5848350"/>
          <p14:tracePt t="67130" x="8032750" y="5848350"/>
          <p14:tracePt t="67183" x="8039100" y="5848350"/>
          <p14:tracePt t="67191" x="8045450" y="5848350"/>
          <p14:tracePt t="67215" x="8051800" y="5848350"/>
          <p14:tracePt t="67216" x="8058150" y="5848350"/>
          <p14:tracePt t="67230" x="8064500" y="5842000"/>
          <p14:tracePt t="67247" x="8077200" y="5842000"/>
          <p14:tracePt t="67264" x="8083550" y="5842000"/>
          <p14:tracePt t="67280" x="8089900" y="5835650"/>
          <p14:tracePt t="67319" x="8096250" y="5835650"/>
          <p14:tracePt t="67368" x="8102600" y="5835650"/>
          <p14:tracePt t="67391" x="8108950" y="5835650"/>
          <p14:tracePt t="67431" x="8115300" y="5835650"/>
          <p14:tracePt t="67448" x="8121650" y="5835650"/>
          <p14:tracePt t="67464" x="8128000" y="5835650"/>
          <p14:tracePt t="67465" x="8140700" y="5835650"/>
          <p14:tracePt t="67480" x="8147050" y="5835650"/>
          <p14:tracePt t="67497" x="8153400" y="5835650"/>
          <p14:tracePt t="67879" x="8140700" y="5835650"/>
          <p14:tracePt t="67889" x="8128000" y="5835650"/>
          <p14:tracePt t="67895" x="8096250" y="5835650"/>
          <p14:tracePt t="67906" x="8070850" y="5835650"/>
          <p14:tracePt t="67914" x="7988300" y="5835650"/>
          <p14:tracePt t="67930" x="7943850" y="5835650"/>
          <p14:tracePt t="67946" x="7829550" y="5861050"/>
          <p14:tracePt t="67964" x="7766050" y="5861050"/>
          <p14:tracePt t="67980" x="7518400" y="5861050"/>
          <p14:tracePt t="67997" x="7213600" y="5854700"/>
          <p14:tracePt t="68013" x="6737350" y="5854700"/>
          <p14:tracePt t="68030" x="6184900" y="5829300"/>
          <p14:tracePt t="68047" x="5391150" y="5746750"/>
          <p14:tracePt t="68063" x="4927600" y="5683250"/>
          <p14:tracePt t="68080" x="4489450" y="5626100"/>
          <p14:tracePt t="68096" x="4146550" y="5556250"/>
          <p14:tracePt t="68113" x="3860800" y="5480050"/>
          <p14:tracePt t="68130" x="3721100" y="5429250"/>
          <p14:tracePt t="68147" x="3448050" y="5308600"/>
          <p14:tracePt t="68163" x="3263900" y="5213350"/>
          <p14:tracePt t="68180" x="3041650" y="5086350"/>
          <p14:tracePt t="68196" x="2806700" y="4927600"/>
          <p14:tracePt t="68213" x="2667000" y="4819650"/>
          <p14:tracePt t="68230" x="2520950" y="4699000"/>
          <p14:tracePt t="68247" x="2374900" y="4565650"/>
          <p14:tracePt t="68264" x="2311400" y="4514850"/>
          <p14:tracePt t="68280" x="2286000" y="4489450"/>
          <p14:tracePt t="68297" x="2247900" y="4464050"/>
          <p14:tracePt t="68313" x="2235200" y="4457700"/>
          <p14:tracePt t="68330" x="2228850" y="4451350"/>
          <p14:tracePt t="68347" x="2222500" y="4451350"/>
          <p14:tracePt t="68416" x="2216150" y="4451350"/>
          <p14:tracePt t="68423" x="2209800" y="4451350"/>
          <p14:tracePt t="68431" x="2197100" y="4451350"/>
          <p14:tracePt t="68446" x="2165350" y="4451350"/>
          <p14:tracePt t="68447" x="2133600" y="4457700"/>
          <p14:tracePt t="68464" x="2089150" y="4470400"/>
          <p14:tracePt t="68480" x="2051050" y="4495800"/>
          <p14:tracePt t="68496" x="2012950" y="4514850"/>
          <p14:tracePt t="68513" x="1943100" y="4565650"/>
          <p14:tracePt t="68530" x="1866900" y="4622800"/>
          <p14:tracePt t="68547" x="1771650" y="4673600"/>
          <p14:tracePt t="68563" x="1708150" y="4718050"/>
          <p14:tracePt t="68580" x="1657350" y="4749800"/>
          <p14:tracePt t="68596" x="1625600" y="4768850"/>
          <p14:tracePt t="68613" x="1619250" y="4781550"/>
          <p14:tracePt t="68630" x="1612900" y="4781550"/>
          <p14:tracePt t="68728" x="1606550" y="4781550"/>
          <p14:tracePt t="68731" x="1600200" y="4762500"/>
          <p14:tracePt t="68746" x="1593850" y="4724400"/>
          <p14:tracePt t="68747" x="1562100" y="4635500"/>
          <p14:tracePt t="68763" x="1504950" y="4483100"/>
          <p14:tracePt t="68780" x="1447800" y="4362450"/>
          <p14:tracePt t="68798" x="1409700" y="4292600"/>
          <p14:tracePt t="68813" x="1397000" y="4279900"/>
          <p14:tracePt t="68871" x="1397000" y="4273550"/>
          <p14:tracePt t="68879" x="1358900" y="4286250"/>
          <p14:tracePt t="68889" x="1320800" y="4324350"/>
          <p14:tracePt t="68897" x="1238250" y="4438650"/>
          <p14:tracePt t="68913" x="1149350" y="4565650"/>
          <p14:tracePt t="68930" x="1079500" y="4667250"/>
          <p14:tracePt t="68947" x="1047750" y="4756150"/>
          <p14:tracePt t="68964" x="1035050" y="4806950"/>
          <p14:tracePt t="68980" x="1016000" y="4870450"/>
          <p14:tracePt t="68997" x="1016000" y="4908550"/>
          <p14:tracePt t="69013" x="1016000" y="4921250"/>
          <p14:tracePt t="69030" x="1016000" y="4933950"/>
          <p14:tracePt t="69567" x="1016000" y="4914900"/>
          <p14:tracePt t="69575" x="990600" y="4851400"/>
          <p14:tracePt t="69583" x="958850" y="4762500"/>
          <p14:tracePt t="69589" x="927100" y="4635500"/>
          <p14:tracePt t="69597" x="850900" y="4356100"/>
          <p14:tracePt t="69612" x="819150" y="4229100"/>
          <p14:tracePt t="69629" x="812800" y="4171950"/>
          <p14:tracePt t="69647" x="806450" y="4133850"/>
          <p14:tracePt t="69664" x="806450" y="4121150"/>
          <p14:tracePt t="69912" x="806450" y="4114800"/>
          <p14:tracePt t="69912" x="800100" y="4121150"/>
          <p14:tracePt t="69927" x="768350" y="4133850"/>
          <p14:tracePt t="69936" x="730250" y="4159250"/>
          <p14:tracePt t="69943" x="692150" y="4203700"/>
          <p14:tracePt t="69951" x="615950" y="4267200"/>
          <p14:tracePt t="69963" x="565150" y="4343400"/>
          <p14:tracePt t="69980" x="520700" y="4432300"/>
          <p14:tracePt t="69997" x="482600" y="4521200"/>
          <p14:tracePt t="70013" x="463550" y="4597400"/>
          <p14:tracePt t="70030" x="457200" y="4667250"/>
          <p14:tracePt t="70046" x="450850" y="4730750"/>
          <p14:tracePt t="70062" x="450850" y="4768850"/>
          <p14:tracePt t="70078" x="450850" y="4813300"/>
          <p14:tracePt t="70095" x="450850" y="4819650"/>
          <p14:tracePt t="70112" x="450850" y="4826000"/>
          <p14:tracePt t="70129" x="457200" y="4832350"/>
          <p14:tracePt t="70271" x="463550" y="4838700"/>
          <p14:tracePt t="70279" x="463550" y="4851400"/>
          <p14:tracePt t="70289" x="469900" y="4857750"/>
          <p14:tracePt t="70296" x="476250" y="4883150"/>
          <p14:tracePt t="70312" x="482600" y="4902200"/>
          <p14:tracePt t="70328" x="482600" y="4933950"/>
          <p14:tracePt t="70345" x="482600" y="4946650"/>
          <p14:tracePt t="70362" x="488950" y="4959350"/>
          <p14:tracePt t="70378" x="488950" y="4972050"/>
          <p14:tracePt t="70395" x="488950" y="4978400"/>
          <p14:tracePt t="70412" x="488950" y="4984750"/>
          <p14:tracePt t="70429" x="488950" y="4991100"/>
          <p14:tracePt t="70445" x="495300" y="5003800"/>
          <p14:tracePt t="70463" x="508000" y="5022850"/>
          <p14:tracePt t="70480" x="514350" y="5041900"/>
          <p14:tracePt t="70496" x="514350" y="5048250"/>
          <p14:tracePt t="70513" x="520700" y="5054600"/>
          <p14:tracePt t="70551" x="520700" y="5060950"/>
          <p14:tracePt t="71007" x="520700" y="5054600"/>
          <p14:tracePt t="71015" x="520700" y="5010150"/>
          <p14:tracePt t="71016" x="520700" y="4965700"/>
          <p14:tracePt t="71029" x="539750" y="4832350"/>
          <p14:tracePt t="71048" x="546100" y="4787900"/>
          <p14:tracePt t="71062" x="565150" y="4705350"/>
          <p14:tracePt t="71078" x="603250" y="4597400"/>
          <p14:tracePt t="71095" x="615950" y="4546600"/>
          <p14:tracePt t="71112" x="628650" y="4495800"/>
          <p14:tracePt t="71128" x="641350" y="4451350"/>
          <p14:tracePt t="71145" x="647700" y="4419600"/>
          <p14:tracePt t="71162" x="660400" y="4394200"/>
          <p14:tracePt t="71179" x="660400" y="4381500"/>
          <p14:tracePt t="71195" x="666750" y="4368800"/>
          <p14:tracePt t="71235" x="666750" y="4362450"/>
          <p14:tracePt t="71287" x="673100" y="4362450"/>
          <p14:tracePt t="71295" x="679450" y="4356100"/>
          <p14:tracePt t="71335" x="679450" y="4349750"/>
          <p14:tracePt t="71359" x="685800" y="4343400"/>
          <p14:tracePt t="71959" x="685800" y="4337050"/>
          <p14:tracePt t="71972" x="685800" y="4330700"/>
          <p14:tracePt t="71991" x="685800" y="4324350"/>
          <p14:tracePt t="72023" x="685800" y="4318000"/>
          <p14:tracePt t="72351" x="679450" y="4318000"/>
          <p14:tracePt t="72359" x="673100" y="4324350"/>
          <p14:tracePt t="72375" x="660400" y="4337050"/>
          <p14:tracePt t="72383" x="647700" y="4349750"/>
          <p14:tracePt t="72391" x="641350" y="4356100"/>
          <p14:tracePt t="72396" x="628650" y="4375150"/>
          <p14:tracePt t="72413" x="615950" y="4387850"/>
          <p14:tracePt t="72430" x="609600" y="4406900"/>
          <p14:tracePt t="72446" x="596900" y="4438650"/>
          <p14:tracePt t="72464" x="590550" y="4470400"/>
          <p14:tracePt t="72480" x="577850" y="4508500"/>
          <p14:tracePt t="72496" x="565150" y="4565650"/>
          <p14:tracePt t="72513" x="552450" y="4635500"/>
          <p14:tracePt t="72529" x="546100" y="4686300"/>
          <p14:tracePt t="72546" x="546100" y="4737100"/>
          <p14:tracePt t="72562" x="546100" y="4775200"/>
          <p14:tracePt t="72578" x="546100" y="4806950"/>
          <p14:tracePt t="72595" x="552450" y="4832350"/>
          <p14:tracePt t="72612" x="571500" y="4864100"/>
          <p14:tracePt t="72629" x="577850" y="4883150"/>
          <p14:tracePt t="72645" x="584200" y="4895850"/>
          <p14:tracePt t="72662" x="596900" y="4914900"/>
          <p14:tracePt t="72678" x="615950" y="4940300"/>
          <p14:tracePt t="72695" x="622300" y="4953000"/>
          <p14:tracePt t="72713" x="635000" y="4972050"/>
          <p14:tracePt t="72730" x="647700" y="4984750"/>
          <p14:tracePt t="72746" x="654050" y="4997450"/>
          <p14:tracePt t="72763" x="660400" y="5010150"/>
          <p14:tracePt t="72779" x="673100" y="5029200"/>
          <p14:tracePt t="72796" x="692150" y="5048250"/>
          <p14:tracePt t="72813" x="704850" y="5060950"/>
          <p14:tracePt t="72830" x="711200" y="5067300"/>
          <p14:tracePt t="72846" x="723900" y="5080000"/>
          <p14:tracePt t="72863" x="723900" y="5086350"/>
          <p14:tracePt t="72879" x="730250" y="5092700"/>
          <p14:tracePt t="73215" x="723900" y="5086350"/>
          <p14:tracePt t="73223" x="711200" y="5073650"/>
          <p14:tracePt t="73231" x="698500" y="5060950"/>
          <p14:tracePt t="73239" x="685800" y="5048250"/>
          <p14:tracePt t="73247" x="647700" y="4984750"/>
          <p14:tracePt t="73262" x="609600" y="4902200"/>
          <p14:tracePt t="73280" x="596900" y="4826000"/>
          <p14:tracePt t="73296" x="584200" y="4749800"/>
          <p14:tracePt t="73313" x="571500" y="4679950"/>
          <p14:tracePt t="73330" x="571500" y="4610100"/>
          <p14:tracePt t="73345" x="571500" y="4546600"/>
          <p14:tracePt t="73362" x="577850" y="4483100"/>
          <p14:tracePt t="73378" x="603250" y="4432300"/>
          <p14:tracePt t="73395" x="647700" y="4387850"/>
          <p14:tracePt t="73412" x="685800" y="4330700"/>
          <p14:tracePt t="73428" x="723900" y="4305300"/>
          <p14:tracePt t="73445" x="742950" y="4292600"/>
          <p14:tracePt t="73462" x="768350" y="4279900"/>
          <p14:tracePt t="73479" x="781050" y="4267200"/>
          <p14:tracePt t="73495" x="787400" y="4267200"/>
          <p14:tracePt t="73512" x="793750" y="4260850"/>
          <p14:tracePt t="73529" x="806450" y="4260850"/>
          <p14:tracePt t="73567" x="812800" y="4260850"/>
          <p14:tracePt t="73568" x="812800" y="4254500"/>
          <p14:tracePt t="73579" x="819150" y="4248150"/>
          <p14:tracePt t="73767" x="793750" y="4254500"/>
          <p14:tracePt t="73775" x="781050" y="4267200"/>
          <p14:tracePt t="73780" x="742950" y="4311650"/>
          <p14:tracePt t="73796" x="711200" y="4337050"/>
          <p14:tracePt t="73813" x="679450" y="4375150"/>
          <p14:tracePt t="73830" x="660400" y="4419600"/>
          <p14:tracePt t="73845" x="641350" y="4457700"/>
          <p14:tracePt t="73862" x="628650" y="4495800"/>
          <p14:tracePt t="73878" x="603250" y="4559300"/>
          <p14:tracePt t="73895" x="590550" y="4622800"/>
          <p14:tracePt t="73912" x="584200" y="4679950"/>
          <p14:tracePt t="73928" x="584200" y="4743450"/>
          <p14:tracePt t="73945" x="584200" y="4787900"/>
          <p14:tracePt t="73962" x="584200" y="4832350"/>
          <p14:tracePt t="73978" x="590550" y="4870450"/>
          <p14:tracePt t="73995" x="615950" y="4921250"/>
          <p14:tracePt t="74012" x="628650" y="4953000"/>
          <p14:tracePt t="74030" x="647700" y="4984750"/>
          <p14:tracePt t="74030" x="654050" y="4997450"/>
          <p14:tracePt t="74048" x="673100" y="5016500"/>
          <p14:tracePt t="74063" x="685800" y="5035550"/>
          <p14:tracePt t="74080" x="692150" y="5041900"/>
          <p14:tracePt t="74095" x="698500" y="5048250"/>
          <p14:tracePt t="74135" x="704850" y="5054600"/>
          <p14:tracePt t="74471" x="698500" y="5048250"/>
          <p14:tracePt t="74487" x="698500" y="5041900"/>
          <p14:tracePt t="74495" x="692150" y="5029200"/>
          <p14:tracePt t="74511" x="685800" y="5016500"/>
          <p14:tracePt t="74512" x="679450" y="4997450"/>
          <p14:tracePt t="74529" x="679450" y="4984750"/>
          <p14:tracePt t="74535" x="666750" y="4933950"/>
          <p14:tracePt t="74545" x="654050" y="4870450"/>
          <p14:tracePt t="74562" x="647700" y="4781550"/>
          <p14:tracePt t="74580" x="635000" y="4711700"/>
          <p14:tracePt t="74595" x="635000" y="4635500"/>
          <p14:tracePt t="74612" x="635000" y="4533900"/>
          <p14:tracePt t="74628" x="635000" y="4438650"/>
          <p14:tracePt t="74645" x="647700" y="4349750"/>
          <p14:tracePt t="74662" x="666750" y="4298950"/>
          <p14:tracePt t="74662" x="673100" y="4279900"/>
          <p14:tracePt t="74679" x="692150" y="4254500"/>
          <p14:tracePt t="74696" x="704850" y="4229100"/>
          <p14:tracePt t="74713" x="704850" y="4222750"/>
          <p14:tracePt t="74729" x="717550" y="4210050"/>
          <p14:tracePt t="74767" x="723900" y="4203700"/>
          <p14:tracePt t="75000" x="723900" y="4216400"/>
          <p14:tracePt t="75007" x="723900" y="4241800"/>
          <p14:tracePt t="75015" x="711200" y="4279900"/>
          <p14:tracePt t="75023" x="698500" y="4324350"/>
          <p14:tracePt t="75031" x="673100" y="4419600"/>
          <p14:tracePt t="75046" x="654050" y="4533900"/>
          <p14:tracePt t="75046" x="647700" y="4578350"/>
          <p14:tracePt t="75063" x="641350" y="4667250"/>
          <p14:tracePt t="75079" x="641350" y="4756150"/>
          <p14:tracePt t="75096" x="641350" y="4819650"/>
          <p14:tracePt t="75113" x="654050" y="4876800"/>
          <p14:tracePt t="75129" x="673100" y="4933950"/>
          <p14:tracePt t="75146" x="685800" y="4972050"/>
          <p14:tracePt t="75163" x="704850" y="5003800"/>
          <p14:tracePt t="75179" x="717550" y="5029200"/>
          <p14:tracePt t="75196" x="730250" y="5035550"/>
          <p14:tracePt t="75213" x="736600" y="5048250"/>
          <p14:tracePt t="75229" x="742950" y="5054600"/>
          <p14:tracePt t="75246" x="749300" y="5060950"/>
          <p14:tracePt t="75264" x="762000" y="5067300"/>
          <p14:tracePt t="75279" x="768350" y="5073650"/>
          <p14:tracePt t="75296" x="774700" y="5080000"/>
          <p14:tracePt t="75313" x="781050" y="5080000"/>
          <p14:tracePt t="76759" x="774700" y="5080000"/>
          <p14:tracePt t="76775" x="762000" y="5073650"/>
          <p14:tracePt t="76798" x="749300" y="5067300"/>
          <p14:tracePt t="76840" x="742950" y="5067300"/>
          <p14:tracePt t="76848" x="736600" y="5060950"/>
          <p14:tracePt t="76880" x="730250" y="5060950"/>
          <p14:tracePt t="76896" x="730250" y="5054600"/>
          <p14:tracePt t="76904" x="717550" y="5048250"/>
          <p14:tracePt t="76912" x="698500" y="5035550"/>
          <p14:tracePt t="76923" x="698500" y="5010150"/>
          <p14:tracePt t="76930" x="673100" y="4959350"/>
          <p14:tracePt t="76947" x="654050" y="4876800"/>
          <p14:tracePt t="76964" x="641350" y="4775200"/>
          <p14:tracePt t="76980" x="635000" y="4673600"/>
          <p14:tracePt t="76997" x="635000" y="4591050"/>
          <p14:tracePt t="77015" x="635000" y="4533900"/>
          <p14:tracePt t="77030" x="666750" y="4464050"/>
          <p14:tracePt t="77064" x="692150" y="4432300"/>
          <p14:tracePt t="77065" x="723900" y="4394200"/>
          <p14:tracePt t="77081" x="749300" y="4375150"/>
          <p14:tracePt t="77097" x="774700" y="4362450"/>
          <p14:tracePt t="77114" x="787400" y="4349750"/>
          <p14:tracePt t="77130" x="800100" y="4343400"/>
          <p14:tracePt t="77147" x="806450" y="4337050"/>
          <p14:tracePt t="77560" x="800100" y="4343400"/>
          <p14:tracePt t="77568" x="787400" y="4349750"/>
          <p14:tracePt t="77568" x="787400" y="4362450"/>
          <p14:tracePt t="77584" x="781050" y="4368800"/>
          <p14:tracePt t="77585" x="774700" y="4375150"/>
          <p14:tracePt t="77598" x="768350" y="4387850"/>
          <p14:tracePt t="77615" x="762000" y="4394200"/>
          <p14:tracePt t="77630" x="762000" y="4400550"/>
          <p14:tracePt t="77680" x="755650" y="4406900"/>
          <p14:tracePt t="77760" x="755650" y="4413250"/>
          <p14:tracePt t="77773" x="755650" y="4419600"/>
          <p14:tracePt t="77784" x="755650" y="4425950"/>
          <p14:tracePt t="77797" x="749300" y="4425950"/>
          <p14:tracePt t="78048" x="749300" y="4419600"/>
          <p14:tracePt t="78056" x="749300" y="4406900"/>
          <p14:tracePt t="78064" x="749300" y="4394200"/>
          <p14:tracePt t="78074" x="749300" y="4375150"/>
          <p14:tracePt t="78080" x="749300" y="4368800"/>
          <p14:tracePt t="78097" x="749300" y="4356100"/>
          <p14:tracePt t="78440" x="749300" y="4349750"/>
          <p14:tracePt t="78448" x="736600" y="4349750"/>
          <p14:tracePt t="78457" x="723900" y="4362450"/>
          <p14:tracePt t="78465" x="711200" y="4406900"/>
          <p14:tracePt t="78480" x="692150" y="4438650"/>
          <p14:tracePt t="78497" x="666750" y="4508500"/>
          <p14:tracePt t="78513" x="641350" y="4578350"/>
          <p14:tracePt t="78530" x="622300" y="4641850"/>
          <p14:tracePt t="78547" x="609600" y="4692650"/>
          <p14:tracePt t="78563" x="609600" y="4724400"/>
          <p14:tracePt t="78580" x="603250" y="4749800"/>
          <p14:tracePt t="78597" x="603250" y="4775200"/>
          <p14:tracePt t="78614" x="596900" y="4794250"/>
          <p14:tracePt t="78630" x="596900" y="4813300"/>
          <p14:tracePt t="78647" x="596900" y="4838700"/>
          <p14:tracePt t="78665" x="596900" y="4864100"/>
          <p14:tracePt t="78680" x="596900" y="4876800"/>
          <p14:tracePt t="78698" x="609600" y="4895850"/>
          <p14:tracePt t="78713" x="615950" y="4908550"/>
          <p14:tracePt t="78731" x="615950" y="4921250"/>
          <p14:tracePt t="78747" x="615950" y="4933950"/>
          <p14:tracePt t="78763" x="615950" y="4946650"/>
          <p14:tracePt t="78779" x="615950" y="4953000"/>
          <p14:tracePt t="78797" x="615950" y="4959350"/>
          <p14:tracePt t="78814" x="622300" y="4965700"/>
          <p14:tracePt t="78855" x="622300" y="4972050"/>
          <p14:tracePt t="79424" x="622300" y="4978400"/>
          <p14:tracePt t="79432" x="622300" y="4984750"/>
          <p14:tracePt t="79440" x="622300" y="4991100"/>
          <p14:tracePt t="80463" x="622300" y="4933950"/>
          <p14:tracePt t="80473" x="622300" y="4851400"/>
          <p14:tracePt t="80473" x="615950" y="4794250"/>
          <p14:tracePt t="80480" x="603250" y="4730750"/>
          <p14:tracePt t="80489" x="603250" y="4686300"/>
          <p14:tracePt t="80498" x="596900" y="4622800"/>
          <p14:tracePt t="80515" x="590550" y="4584700"/>
          <p14:tracePt t="80531" x="590550" y="4552950"/>
          <p14:tracePt t="80547" x="590550" y="4540250"/>
          <p14:tracePt t="80563" x="590550" y="4533900"/>
          <p14:tracePt t="80688" x="590550" y="4527550"/>
          <p14:tracePt t="80728" x="596900" y="4527550"/>
          <p14:tracePt t="80776" x="603250" y="4527550"/>
          <p14:tracePt t="80783" x="603250" y="4521200"/>
          <p14:tracePt t="81144" x="615950" y="4514850"/>
          <p14:tracePt t="81151" x="615950" y="4508500"/>
          <p14:tracePt t="81159" x="622300" y="4489450"/>
          <p14:tracePt t="81168" x="635000" y="4476750"/>
          <p14:tracePt t="81181" x="641350" y="4464050"/>
          <p14:tracePt t="81197" x="641350" y="4457700"/>
          <p14:tracePt t="81213" x="647700" y="4457700"/>
          <p14:tracePt t="81230" x="647700" y="4451350"/>
          <p14:tracePt t="81247" x="654050" y="4451350"/>
          <p14:tracePt t="81263" x="654050" y="4445000"/>
          <p14:tracePt t="81320" x="660400" y="4438650"/>
          <p14:tracePt t="81375" x="660400" y="4432300"/>
          <p14:tracePt t="81432" x="666750" y="4432300"/>
          <p14:tracePt t="87952" x="666750" y="4419600"/>
          <p14:tracePt t="87960" x="666750" y="4394200"/>
          <p14:tracePt t="87968" x="666750" y="4375150"/>
          <p14:tracePt t="87981" x="666750" y="4356100"/>
          <p14:tracePt t="87982" x="666750" y="4324350"/>
          <p14:tracePt t="87998" x="666750" y="4298950"/>
          <p14:tracePt t="88016" x="666750" y="4279900"/>
          <p14:tracePt t="88032" x="666750" y="4273550"/>
          <p14:tracePt t="88081" x="666750" y="4267200"/>
          <p14:tracePt t="88584" x="666750" y="4273550"/>
          <p14:tracePt t="88592" x="666750" y="4279900"/>
          <p14:tracePt t="88598" x="660400" y="4305300"/>
          <p14:tracePt t="88615" x="660400" y="4324350"/>
          <p14:tracePt t="88633" x="660400" y="4330700"/>
          <p14:tracePt t="88647" x="660400" y="4343400"/>
          <p14:tracePt t="88665" x="654050" y="4349750"/>
          <p14:tracePt t="88681" x="654050" y="4356100"/>
          <p14:tracePt t="88698" x="654050" y="4362450"/>
          <p14:tracePt t="88736" x="654050" y="4368800"/>
          <p14:tracePt t="88760" x="654050" y="4375150"/>
          <p14:tracePt t="88763" x="654050" y="4381500"/>
          <p14:tracePt t="88832" x="654050" y="4387850"/>
          <p14:tracePt t="94848" x="647700" y="4387850"/>
          <p14:tracePt t="94872" x="635000" y="4387850"/>
          <p14:tracePt t="94880" x="628650" y="4387850"/>
          <p14:tracePt t="94895" x="622300" y="4375150"/>
          <p14:tracePt t="94907" x="622300" y="4368800"/>
          <p14:tracePt t="94915" x="622300" y="4362450"/>
          <p14:tracePt t="94931" x="615950" y="4362450"/>
          <p14:tracePt t="95096" x="615950" y="4356100"/>
          <p14:tracePt t="95112" x="615950" y="4343400"/>
          <p14:tracePt t="95136" x="622300" y="4337050"/>
          <p14:tracePt t="95160" x="628650" y="4330700"/>
          <p14:tracePt t="95176" x="635000" y="4324350"/>
          <p14:tracePt t="95207" x="641350" y="4324350"/>
          <p14:tracePt t="95271" x="641350" y="4318000"/>
          <p14:tracePt t="95303" x="647700" y="4318000"/>
          <p14:tracePt t="95568" x="654050" y="4318000"/>
          <p14:tracePt t="95576" x="660400" y="4318000"/>
          <p14:tracePt t="95600" x="666750" y="4318000"/>
          <p14:tracePt t="95616" x="673100" y="4318000"/>
          <p14:tracePt t="95920" x="666750" y="4318000"/>
          <p14:tracePt t="95968" x="660400" y="4318000"/>
          <p14:tracePt t="96927" x="647700" y="4318000"/>
          <p14:tracePt t="96936" x="641350" y="4318000"/>
          <p14:tracePt t="96944" x="635000" y="4318000"/>
          <p14:tracePt t="96947" x="628650" y="4318000"/>
          <p14:tracePt t="96965" x="609600" y="4324350"/>
          <p14:tracePt t="96982" x="603250" y="4324350"/>
          <p14:tracePt t="97016" x="596900" y="4324350"/>
          <p14:tracePt t="97032" x="590550" y="4330700"/>
          <p14:tracePt t="97271" x="603250" y="4330700"/>
          <p14:tracePt t="97280" x="615950" y="4330700"/>
          <p14:tracePt t="97280" x="647700" y="4330700"/>
          <p14:tracePt t="97314" x="654050" y="4337050"/>
          <p14:tracePt t="97315" x="666750" y="4337050"/>
          <p14:tracePt t="97504" x="660400" y="4337050"/>
          <p14:tracePt t="97519" x="654050" y="4337050"/>
          <p14:tracePt t="97535" x="647700" y="4337050"/>
          <p14:tracePt t="97559" x="641350" y="4337050"/>
          <p14:tracePt t="97847" x="635000" y="4337050"/>
          <p14:tracePt t="97855" x="622300" y="4337050"/>
          <p14:tracePt t="97864" x="596900" y="4337050"/>
          <p14:tracePt t="97874" x="590550" y="4337050"/>
          <p14:tracePt t="97880" x="565150" y="4337050"/>
          <p14:tracePt t="97897" x="539750" y="4337050"/>
          <p14:tracePt t="97914" x="520700" y="4337050"/>
          <p14:tracePt t="97930" x="508000" y="4337050"/>
          <p14:tracePt t="98264" x="514350" y="4337050"/>
          <p14:tracePt t="98273" x="520700" y="4337050"/>
          <p14:tracePt t="98274" x="527050" y="4337050"/>
          <p14:tracePt t="98304" x="533400" y="4337050"/>
          <p14:tracePt t="98336" x="539750" y="4337050"/>
          <p14:tracePt t="98424" x="533400" y="4349750"/>
          <p14:tracePt t="98440" x="520700" y="4375150"/>
          <p14:tracePt t="98448" x="495300" y="4413250"/>
          <p14:tracePt t="98449" x="450850" y="4527550"/>
          <p14:tracePt t="98464" x="425450" y="4641850"/>
          <p14:tracePt t="98480" x="412750" y="4768850"/>
          <p14:tracePt t="98497" x="406400" y="4857750"/>
          <p14:tracePt t="98514" x="406400" y="4908550"/>
          <p14:tracePt t="98531" x="406400" y="4959350"/>
          <p14:tracePt t="98547" x="406400" y="4978400"/>
          <p14:tracePt t="98564" x="406400" y="4991100"/>
          <p14:tracePt t="98580" x="406400" y="4997450"/>
          <p14:tracePt t="98632" x="412750" y="5003800"/>
          <p14:tracePt t="98639" x="412750" y="5010150"/>
          <p14:tracePt t="98655" x="419100" y="5016500"/>
          <p14:tracePt t="98662" x="425450" y="5016500"/>
          <p14:tracePt t="98680" x="425450" y="5022850"/>
          <p14:tracePt t="98681" x="431800" y="5029200"/>
          <p14:tracePt t="98697" x="444500" y="5035550"/>
          <p14:tracePt t="98714" x="450850" y="5048250"/>
          <p14:tracePt t="98730" x="457200" y="5060950"/>
          <p14:tracePt t="98747" x="457200" y="5073650"/>
          <p14:tracePt t="98936" x="463550" y="5080000"/>
          <p14:tracePt t="99000" x="469900" y="5080000"/>
          <p14:tracePt t="99040" x="476250" y="5080000"/>
          <p14:tracePt t="99208" x="482600" y="5086350"/>
          <p14:tracePt t="99215" x="495300" y="5086350"/>
          <p14:tracePt t="99215" x="501650" y="5086350"/>
          <p14:tracePt t="99224" x="514350" y="5092700"/>
          <p14:tracePt t="99247" x="552450" y="5105400"/>
          <p14:tracePt t="99248" x="584200" y="5111750"/>
          <p14:tracePt t="99265" x="647700" y="5124450"/>
          <p14:tracePt t="99280" x="704850" y="5130800"/>
          <p14:tracePt t="99297" x="762000" y="5143500"/>
          <p14:tracePt t="99313" x="787400" y="5143500"/>
          <p14:tracePt t="99331" x="800100" y="5143500"/>
          <p14:tracePt t="99559" x="793750" y="5149850"/>
          <p14:tracePt t="99567" x="781050" y="5149850"/>
          <p14:tracePt t="99575" x="774700" y="5149850"/>
          <p14:tracePt t="99583" x="749300" y="5149850"/>
          <p14:tracePt t="99597" x="717550" y="5149850"/>
          <p14:tracePt t="99613" x="679450" y="5149850"/>
          <p14:tracePt t="99630" x="647700" y="5149850"/>
          <p14:tracePt t="99648" x="628650" y="5149850"/>
          <p14:tracePt t="99664" x="609600" y="5149850"/>
          <p14:tracePt t="99680" x="596900" y="5149850"/>
          <p14:tracePt t="99697" x="590550" y="5149850"/>
          <p14:tracePt t="101012" x="0" y="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r>
              <a:rPr lang="en-GB" altLang="en-US"/>
              <a:t>Comparator Interrupts</a:t>
            </a:r>
          </a:p>
        </p:txBody>
      </p:sp>
      <p:graphicFrame>
        <p:nvGraphicFramePr>
          <p:cNvPr id="405554" name="Group 50"/>
          <p:cNvGraphicFramePr>
            <a:graphicFrameLocks noGrp="1"/>
          </p:cNvGraphicFramePr>
          <p:nvPr/>
        </p:nvGraphicFramePr>
        <p:xfrm>
          <a:off x="327025" y="1320800"/>
          <a:ext cx="8564563" cy="3182530"/>
        </p:xfrm>
        <a:graphic>
          <a:graphicData uri="http://schemas.openxmlformats.org/drawingml/2006/table">
            <a:tbl>
              <a:tblPr/>
              <a:tblGrid>
                <a:gridCol w="1935163"/>
                <a:gridCol w="1398587"/>
                <a:gridCol w="1236663"/>
                <a:gridCol w="1457325"/>
                <a:gridCol w="1163637"/>
                <a:gridCol w="1373188"/>
              </a:tblGrid>
              <a:tr h="755650">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000000"/>
                          </a:solidFill>
                          <a:effectLst/>
                          <a:latin typeface="Arial" charset="0"/>
                          <a:ea typeface="宋体" charset="-122"/>
                          <a:cs typeface="Arial" charset="0"/>
                        </a:rPr>
                        <a:t>Interrupt Source</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000000"/>
                          </a:solidFill>
                          <a:effectLst/>
                          <a:latin typeface="Arial" charset="0"/>
                          <a:ea typeface="宋体" charset="-122"/>
                          <a:cs typeface="Arial" charset="0"/>
                        </a:rPr>
                        <a:t>Interrupt Vector</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000000"/>
                          </a:solidFill>
                          <a:effectLst/>
                          <a:latin typeface="Arial" charset="0"/>
                          <a:ea typeface="宋体" charset="-122"/>
                          <a:cs typeface="Arial" charset="0"/>
                        </a:rPr>
                        <a:t>Priority Order</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000000"/>
                          </a:solidFill>
                          <a:effectLst/>
                          <a:latin typeface="Arial" charset="0"/>
                          <a:ea typeface="宋体" charset="-122"/>
                          <a:cs typeface="Arial" charset="0"/>
                        </a:rPr>
                        <a:t>Pending Flag</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000000"/>
                          </a:solidFill>
                          <a:effectLst/>
                          <a:latin typeface="Arial" charset="0"/>
                          <a:ea typeface="宋体" charset="-122"/>
                          <a:cs typeface="Arial" charset="0"/>
                        </a:rPr>
                        <a:t>Enable Flag</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000000"/>
                          </a:solidFill>
                          <a:effectLst/>
                          <a:latin typeface="Arial" charset="0"/>
                          <a:ea typeface="宋体" charset="-122"/>
                          <a:cs typeface="Arial" charset="0"/>
                        </a:rPr>
                        <a:t>Priority Control</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D4F7"/>
                    </a:solidFill>
                  </a:tcPr>
                </a:tc>
              </a:tr>
              <a:tr h="333375">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Arial" charset="0"/>
                          <a:ea typeface="宋体" charset="-122"/>
                          <a:cs typeface="Arial" charset="0"/>
                        </a:rPr>
                        <a:t>Comparator 0 Falling Edge</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Arial" charset="0"/>
                          <a:ea typeface="宋体" charset="-122"/>
                          <a:cs typeface="Arial" charset="0"/>
                        </a:rPr>
                        <a:t>0053</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Arial" charset="0"/>
                          <a:ea typeface="宋体" charset="-122"/>
                          <a:cs typeface="Arial" charset="0"/>
                        </a:rPr>
                        <a:t>10</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Arial" charset="0"/>
                          <a:ea typeface="宋体" charset="-122"/>
                          <a:cs typeface="Arial" charset="0"/>
                        </a:rPr>
                        <a:t>CP0FIF (CPT0CN.4)</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Arial" charset="0"/>
                          <a:ea typeface="宋体" charset="-122"/>
                          <a:cs typeface="Arial" charset="0"/>
                        </a:rPr>
                        <a:t>ECP0F (EIE1.4)</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Arial" charset="0"/>
                          <a:ea typeface="宋体" charset="-122"/>
                          <a:cs typeface="Arial" charset="0"/>
                        </a:rPr>
                        <a:t>PCP0F (EIP1.2)</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3375">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Arial" charset="0"/>
                          <a:ea typeface="宋体" charset="-122"/>
                          <a:cs typeface="Arial" charset="0"/>
                        </a:rPr>
                        <a:t>Comparator 0 Rising Edge</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Arial" charset="0"/>
                          <a:ea typeface="宋体" charset="-122"/>
                          <a:cs typeface="Arial" charset="0"/>
                        </a:rPr>
                        <a:t>005B</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Arial" charset="0"/>
                          <a:ea typeface="宋体" charset="-122"/>
                          <a:cs typeface="Arial" charset="0"/>
                        </a:rPr>
                        <a:t>11</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Arial" charset="0"/>
                          <a:ea typeface="宋体" charset="-122"/>
                          <a:cs typeface="Arial" charset="0"/>
                        </a:rPr>
                        <a:t>CP0RIF (CPT0CN.5)</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Arial" charset="0"/>
                          <a:ea typeface="宋体" charset="-122"/>
                          <a:cs typeface="Arial" charset="0"/>
                        </a:rPr>
                        <a:t>ECP0R (EIE1.5)</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Arial" charset="0"/>
                          <a:ea typeface="宋体" charset="-122"/>
                          <a:cs typeface="Arial" charset="0"/>
                        </a:rPr>
                        <a:t>PCP0R (EIP1.5)</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3375">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Arial" charset="0"/>
                          <a:ea typeface="宋体" charset="-122"/>
                          <a:cs typeface="Arial" charset="0"/>
                        </a:rPr>
                        <a:t>Comparator 1 Falling Edge</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Arial" charset="0"/>
                          <a:ea typeface="宋体" charset="-122"/>
                          <a:cs typeface="Arial" charset="0"/>
                        </a:rPr>
                        <a:t>0063</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Arial" charset="0"/>
                          <a:ea typeface="宋体" charset="-122"/>
                          <a:cs typeface="Arial" charset="0"/>
                        </a:rPr>
                        <a:t>12</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Arial" charset="0"/>
                          <a:ea typeface="宋体" charset="-122"/>
                          <a:cs typeface="Arial" charset="0"/>
                        </a:rPr>
                        <a:t>CP1FIF (CPT1CN.4)</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Arial" charset="0"/>
                          <a:ea typeface="宋体" charset="-122"/>
                          <a:cs typeface="Arial" charset="0"/>
                        </a:rPr>
                        <a:t>ECP1F (EIE1.6)</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Arial" charset="0"/>
                          <a:ea typeface="宋体" charset="-122"/>
                          <a:cs typeface="Arial" charset="0"/>
                        </a:rPr>
                        <a:t>PCP1F (EIP1.6)</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3375">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Arial" charset="0"/>
                          <a:ea typeface="宋体" charset="-122"/>
                          <a:cs typeface="Arial" charset="0"/>
                        </a:rPr>
                        <a:t>Comparator 1 Rising Edge</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Arial" charset="0"/>
                          <a:ea typeface="宋体" charset="-122"/>
                          <a:cs typeface="Arial" charset="0"/>
                        </a:rPr>
                        <a:t>006B</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Arial" charset="0"/>
                          <a:ea typeface="宋体" charset="-122"/>
                          <a:cs typeface="Arial" charset="0"/>
                        </a:rPr>
                        <a:t>13</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Arial" charset="0"/>
                          <a:ea typeface="宋体" charset="-122"/>
                          <a:cs typeface="Arial" charset="0"/>
                        </a:rPr>
                        <a:t>CP1RIF (CPT1CN.5)</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Arial" charset="0"/>
                          <a:ea typeface="宋体" charset="-122"/>
                          <a:cs typeface="Arial" charset="0"/>
                        </a:rPr>
                        <a:t>ECP1R (EIE1.7)</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rgbClr val="990000"/>
                        </a:buClr>
                        <a:buFont typeface="Symbol" pitchFamily="18" charset="2"/>
                        <a:defRPr sz="2000">
                          <a:solidFill>
                            <a:srgbClr val="000000"/>
                          </a:solidFill>
                          <a:latin typeface="Arial" charset="0"/>
                        </a:defRPr>
                      </a:lvl1pPr>
                      <a:lvl2pPr>
                        <a:spcBef>
                          <a:spcPct val="20000"/>
                        </a:spcBef>
                        <a:buClr>
                          <a:srgbClr val="990000"/>
                        </a:buClr>
                        <a:buFont typeface="Wingdings" pitchFamily="2" charset="2"/>
                        <a:defRPr>
                          <a:solidFill>
                            <a:srgbClr val="000000"/>
                          </a:solidFill>
                          <a:latin typeface="Arial" charset="0"/>
                        </a:defRPr>
                      </a:lvl2pPr>
                      <a:lvl3pPr>
                        <a:spcBef>
                          <a:spcPct val="20000"/>
                        </a:spcBef>
                        <a:buClr>
                          <a:srgbClr val="990000"/>
                        </a:buClr>
                        <a:buFont typeface="Wingdings" pitchFamily="2" charset="2"/>
                        <a:defRPr sz="1600">
                          <a:solidFill>
                            <a:srgbClr val="000000"/>
                          </a:solidFill>
                          <a:latin typeface="Arial" charset="0"/>
                        </a:defRPr>
                      </a:lvl3pPr>
                      <a:lvl4pPr>
                        <a:spcBef>
                          <a:spcPct val="20000"/>
                        </a:spcBef>
                        <a:buClr>
                          <a:srgbClr val="990000"/>
                        </a:buClr>
                        <a:defRPr sz="1400">
                          <a:solidFill>
                            <a:srgbClr val="000000"/>
                          </a:solidFill>
                          <a:latin typeface="Arial" charset="0"/>
                        </a:defRPr>
                      </a:lvl4pPr>
                      <a:lvl5pPr>
                        <a:spcBef>
                          <a:spcPct val="20000"/>
                        </a:spcBef>
                        <a:buClr>
                          <a:srgbClr val="990000"/>
                        </a:buClr>
                        <a:defRPr sz="1400">
                          <a:solidFill>
                            <a:srgbClr val="000000"/>
                          </a:solidFill>
                          <a:latin typeface="Arial" charset="0"/>
                        </a:defRPr>
                      </a:lvl5pPr>
                      <a:lvl6pPr fontAlgn="base">
                        <a:spcBef>
                          <a:spcPct val="20000"/>
                        </a:spcBef>
                        <a:spcAft>
                          <a:spcPct val="0"/>
                        </a:spcAft>
                        <a:buClr>
                          <a:srgbClr val="990000"/>
                        </a:buClr>
                        <a:defRPr sz="1400">
                          <a:solidFill>
                            <a:srgbClr val="000000"/>
                          </a:solidFill>
                          <a:latin typeface="Arial" charset="0"/>
                        </a:defRPr>
                      </a:lvl6pPr>
                      <a:lvl7pPr fontAlgn="base">
                        <a:spcBef>
                          <a:spcPct val="20000"/>
                        </a:spcBef>
                        <a:spcAft>
                          <a:spcPct val="0"/>
                        </a:spcAft>
                        <a:buClr>
                          <a:srgbClr val="990000"/>
                        </a:buClr>
                        <a:defRPr sz="1400">
                          <a:solidFill>
                            <a:srgbClr val="000000"/>
                          </a:solidFill>
                          <a:latin typeface="Arial" charset="0"/>
                        </a:defRPr>
                      </a:lvl7pPr>
                      <a:lvl8pPr fontAlgn="base">
                        <a:spcBef>
                          <a:spcPct val="20000"/>
                        </a:spcBef>
                        <a:spcAft>
                          <a:spcPct val="0"/>
                        </a:spcAft>
                        <a:buClr>
                          <a:srgbClr val="990000"/>
                        </a:buClr>
                        <a:defRPr sz="1400">
                          <a:solidFill>
                            <a:srgbClr val="000000"/>
                          </a:solidFill>
                          <a:latin typeface="Arial" charset="0"/>
                        </a:defRPr>
                      </a:lvl8pPr>
                      <a:lvl9pPr fontAlgn="base">
                        <a:spcBef>
                          <a:spcPct val="20000"/>
                        </a:spcBef>
                        <a:spcAft>
                          <a:spcPct val="0"/>
                        </a:spcAft>
                        <a:buClr>
                          <a:srgbClr val="990000"/>
                        </a:buClr>
                        <a:defRPr sz="1400">
                          <a:solidFill>
                            <a:srgbClr val="000000"/>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000000"/>
                          </a:solidFill>
                          <a:effectLst/>
                          <a:latin typeface="Arial" charset="0"/>
                          <a:ea typeface="宋体" charset="-122"/>
                          <a:cs typeface="Arial" charset="0"/>
                        </a:rPr>
                        <a:t>PCP1F (EIP1.7)</a:t>
                      </a:r>
                      <a:endParaRPr kumimoji="0" lang="en-GB" altLang="en-US" sz="2400" b="0" i="0" u="none" strike="noStrike" cap="none" normalizeH="0" baseline="0" smtClean="0">
                        <a:ln>
                          <a:noFill/>
                        </a:ln>
                        <a:solidFill>
                          <a:srgbClr val="000000"/>
                        </a:solidFill>
                        <a:effectLst/>
                        <a:latin typeface="Arial" charset="0"/>
                        <a:ea typeface="宋体" charset="-122"/>
                        <a:cs typeface="Arial" charset="0"/>
                      </a:endParaRPr>
                    </a:p>
                  </a:txBody>
                  <a:tcPr marT="90000" marB="90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14:bmkLst/>
                </p14:media>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5715"/>
    </mc:Choice>
    <mc:Fallback>
      <p:transition spd="slow" advTm="75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097" x="2489200" y="2641600"/>
          <p14:tracePt t="4303" x="2463800" y="2641600"/>
          <p14:tracePt t="4311" x="2419350" y="2641600"/>
          <p14:tracePt t="4319" x="2336800" y="2641600"/>
          <p14:tracePt t="4336" x="2292350" y="2641600"/>
          <p14:tracePt t="4344" x="2178050" y="2641600"/>
          <p14:tracePt t="4352" x="2057400" y="2641600"/>
          <p14:tracePt t="4375" x="1936750" y="2641600"/>
          <p14:tracePt t="4385" x="1841500" y="2641600"/>
          <p14:tracePt t="4400" x="1727200" y="2641600"/>
          <p14:tracePt t="4417" x="1638300" y="2641600"/>
          <p14:tracePt t="4433" x="1562100" y="2641600"/>
          <p14:tracePt t="4450" x="1498600" y="2641600"/>
          <p14:tracePt t="4467" x="1454150" y="2641600"/>
          <p14:tracePt t="4483" x="1390650" y="2641600"/>
          <p14:tracePt t="4500" x="1339850" y="2641600"/>
          <p14:tracePt t="4517" x="1289050" y="2641600"/>
          <p14:tracePt t="4534" x="1244600" y="2641600"/>
          <p14:tracePt t="4550" x="1219200" y="2641600"/>
          <p14:tracePt t="4550" x="1200150" y="2641600"/>
          <p14:tracePt t="4568" x="1187450" y="2641600"/>
          <p14:tracePt t="4583" x="1174750" y="2641600"/>
          <p14:tracePt t="4600" x="1168400" y="2641600"/>
          <p14:tracePt t="4728" x="1162050" y="2635250"/>
          <p14:tracePt t="4730" x="1149350" y="2628900"/>
          <p14:tracePt t="4752" x="1149350" y="2622550"/>
          <p14:tracePt t="4753" x="1143000" y="2622550"/>
          <p14:tracePt t="4766" x="1104900" y="2603500"/>
          <p14:tracePt t="4784" x="1085850" y="2590800"/>
          <p14:tracePt t="4799" x="1060450" y="2584450"/>
          <p14:tracePt t="4817" x="1041400" y="2571750"/>
          <p14:tracePt t="4834" x="1028700" y="2565400"/>
          <p14:tracePt t="4850" x="1022350" y="2559050"/>
          <p14:tracePt t="4867" x="1009650" y="2552700"/>
          <p14:tracePt t="4884" x="1009650" y="2546350"/>
          <p14:tracePt t="4900" x="1003300" y="2546350"/>
          <p14:tracePt t="4917" x="996950" y="2546350"/>
          <p14:tracePt t="5063" x="1003300" y="2540000"/>
          <p14:tracePt t="5076" x="1009650" y="2540000"/>
          <p14:tracePt t="5079" x="1022350" y="2533650"/>
          <p14:tracePt t="5083" x="1054100" y="2527300"/>
          <p14:tracePt t="5099" x="1079500" y="2520950"/>
          <p14:tracePt t="5117" x="1117600" y="2514600"/>
          <p14:tracePt t="5133" x="1162050" y="2508250"/>
          <p14:tracePt t="5150" x="1219200" y="2501900"/>
          <p14:tracePt t="5167" x="1282700" y="2501900"/>
          <p14:tracePt t="5184" x="1339850" y="2495550"/>
          <p14:tracePt t="5200" x="1390650" y="2495550"/>
          <p14:tracePt t="5217" x="1454150" y="2495550"/>
          <p14:tracePt t="5233" x="1504950" y="2489200"/>
          <p14:tracePt t="5251" x="1562100" y="2482850"/>
          <p14:tracePt t="5267" x="1612900" y="2476500"/>
          <p14:tracePt t="5284" x="1657350" y="2470150"/>
          <p14:tracePt t="5300" x="1689100" y="2463800"/>
          <p14:tracePt t="5317" x="1720850" y="2457450"/>
          <p14:tracePt t="5333" x="1746250" y="2457450"/>
          <p14:tracePt t="5350" x="1784350" y="2457450"/>
          <p14:tracePt t="5368" x="1803400" y="2457450"/>
          <p14:tracePt t="5384" x="1828800" y="2457450"/>
          <p14:tracePt t="5400" x="1854200" y="2457450"/>
          <p14:tracePt t="5417" x="1885950" y="2457450"/>
          <p14:tracePt t="5433" x="1911350" y="2457450"/>
          <p14:tracePt t="5451" x="1930400" y="2457450"/>
          <p14:tracePt t="5467" x="1943100" y="2457450"/>
          <p14:tracePt t="5484" x="1955800" y="2457450"/>
          <p14:tracePt t="5647" x="1949450" y="2457450"/>
          <p14:tracePt t="5649" x="1930400" y="2457450"/>
          <p14:tracePt t="5666" x="1898650" y="2457450"/>
          <p14:tracePt t="5668" x="1822450" y="2457450"/>
          <p14:tracePt t="5683" x="1714500" y="2457450"/>
          <p14:tracePt t="5700" x="1593850" y="2476500"/>
          <p14:tracePt t="5717" x="1485900" y="2495550"/>
          <p14:tracePt t="5733" x="1416050" y="2508250"/>
          <p14:tracePt t="5750" x="1365250" y="2514600"/>
          <p14:tracePt t="5767" x="1339850" y="2520950"/>
          <p14:tracePt t="5993" x="1339850" y="2527300"/>
          <p14:tracePt t="6001" x="1339850" y="2533650"/>
          <p14:tracePt t="6010" x="1358900" y="2540000"/>
          <p14:tracePt t="6020" x="1390650" y="2552700"/>
          <p14:tracePt t="6035" x="1428750" y="2552700"/>
          <p14:tracePt t="6052" x="1498600" y="2559050"/>
          <p14:tracePt t="6069" x="1600200" y="2559050"/>
          <p14:tracePt t="6086" x="1714500" y="2559050"/>
          <p14:tracePt t="6102" x="1860550" y="2559050"/>
          <p14:tracePt t="6118" x="2025650" y="2559050"/>
          <p14:tracePt t="6135" x="2228850" y="2559050"/>
          <p14:tracePt t="6152" x="2457450" y="2559050"/>
          <p14:tracePt t="6169" x="2755900" y="2559050"/>
          <p14:tracePt t="6186" x="2914650" y="2559050"/>
          <p14:tracePt t="6202" x="3028950" y="2559050"/>
          <p14:tracePt t="6219" x="3098800" y="2559050"/>
          <p14:tracePt t="6235" x="3136900" y="2559050"/>
          <p14:tracePt t="6252" x="3155950" y="2559050"/>
          <p14:tracePt t="6269" x="3162300" y="2559050"/>
          <p14:tracePt t="6286" x="3168650" y="2559050"/>
          <p14:tracePt t="6801" x="3162300" y="2559050"/>
          <p14:tracePt t="6803" x="3117850" y="2565400"/>
          <p14:tracePt t="6819" x="3073400" y="2571750"/>
          <p14:tracePt t="6820" x="2927350" y="2616200"/>
          <p14:tracePt t="6837" x="2743200" y="2673350"/>
          <p14:tracePt t="6852" x="2482850" y="2743200"/>
          <p14:tracePt t="6868" x="2203450" y="2819400"/>
          <p14:tracePt t="6885" x="2000250" y="2882900"/>
          <p14:tracePt t="6902" x="1847850" y="2914650"/>
          <p14:tracePt t="6919" x="1746250" y="2965450"/>
          <p14:tracePt t="6935" x="1689100" y="3003550"/>
          <p14:tracePt t="6952" x="1619250" y="3035300"/>
          <p14:tracePt t="6952" x="1600200" y="3048000"/>
          <p14:tracePt t="6969" x="1530350" y="3079750"/>
          <p14:tracePt t="6985" x="1479550" y="3111500"/>
          <p14:tracePt t="7002" x="1409700" y="3149600"/>
          <p14:tracePt t="7019" x="1346200" y="3181350"/>
          <p14:tracePt t="7036" x="1301750" y="3206750"/>
          <p14:tracePt t="7052" x="1276350" y="3225800"/>
          <p14:tracePt t="7069" x="1263650" y="3225800"/>
          <p14:tracePt t="7085" x="1244600" y="3238500"/>
          <p14:tracePt t="7103" x="1238250" y="3238500"/>
          <p14:tracePt t="7119" x="1225550" y="3238500"/>
          <p14:tracePt t="7136" x="1219200" y="3244850"/>
          <p14:tracePt t="7152" x="1206500" y="3244850"/>
          <p14:tracePt t="7170" x="1200150" y="3244850"/>
          <p14:tracePt t="7186" x="1193800" y="3244850"/>
          <p14:tracePt t="7202" x="1187450" y="3244850"/>
          <p14:tracePt t="7219" x="1174750" y="3238500"/>
          <p14:tracePt t="7236" x="1149350" y="3206750"/>
          <p14:tracePt t="7252" x="1130300" y="3194050"/>
          <p14:tracePt t="7269" x="1111250" y="3168650"/>
          <p14:tracePt t="7285" x="1098550" y="3143250"/>
          <p14:tracePt t="7302" x="1092200" y="3136900"/>
          <p14:tracePt t="7320" x="1092200" y="3124200"/>
          <p14:tracePt t="7417" x="1092200" y="3117850"/>
          <p14:tracePt t="7417" x="1098550" y="3117850"/>
          <p14:tracePt t="7433" x="1104900" y="3117850"/>
          <p14:tracePt t="7443" x="1117600" y="3117850"/>
          <p14:tracePt t="7444" x="1123950" y="3117850"/>
          <p14:tracePt t="7451" x="1162050" y="3117850"/>
          <p14:tracePt t="7469" x="1212850" y="3117850"/>
          <p14:tracePt t="7485" x="1282700" y="3117850"/>
          <p14:tracePt t="7502" x="1371600" y="3117850"/>
          <p14:tracePt t="7519" x="1447800" y="3117850"/>
          <p14:tracePt t="7535" x="1536700" y="3117850"/>
          <p14:tracePt t="7552" x="1631950" y="3111500"/>
          <p14:tracePt t="7552" x="1676400" y="3111500"/>
          <p14:tracePt t="7569" x="1746250" y="3111500"/>
          <p14:tracePt t="7586" x="1797050" y="3111500"/>
          <p14:tracePt t="7602" x="1828800" y="3111500"/>
          <p14:tracePt t="7619" x="1860550" y="3111500"/>
          <p14:tracePt t="7635" x="1885950" y="3111500"/>
          <p14:tracePt t="7652" x="1930400" y="3111500"/>
          <p14:tracePt t="7669" x="1974850" y="3117850"/>
          <p14:tracePt t="7685" x="2057400" y="3124200"/>
          <p14:tracePt t="7702" x="2146300" y="3136900"/>
          <p14:tracePt t="7719" x="2260600" y="3155950"/>
          <p14:tracePt t="7736" x="2387600" y="3168650"/>
          <p14:tracePt t="7752" x="2559050" y="3200400"/>
          <p14:tracePt t="7769" x="2660650" y="3206750"/>
          <p14:tracePt t="7786" x="2755900" y="3206750"/>
          <p14:tracePt t="7802" x="2825750" y="3206750"/>
          <p14:tracePt t="7819" x="2882900" y="3206750"/>
          <p14:tracePt t="7835" x="2921000" y="3206750"/>
          <p14:tracePt t="7852" x="2952750" y="3206750"/>
          <p14:tracePt t="7869" x="2971800" y="3206750"/>
          <p14:tracePt t="7885" x="3009900" y="3206750"/>
          <p14:tracePt t="7902" x="3028950" y="3206750"/>
          <p14:tracePt t="7919" x="3060700" y="3206750"/>
          <p14:tracePt t="7935" x="3086100" y="3206750"/>
          <p14:tracePt t="7952" x="3117850" y="3206750"/>
          <p14:tracePt t="7969" x="3130550" y="3206750"/>
          <p14:tracePt t="7986" x="3143250" y="3206750"/>
          <p14:tracePt t="8800" x="3117850" y="3206750"/>
          <p14:tracePt t="8808" x="3098800" y="3213100"/>
          <p14:tracePt t="8817" x="3060700" y="3219450"/>
          <p14:tracePt t="8818" x="2997200" y="3225800"/>
          <p14:tracePt t="8835" x="2933700" y="3244850"/>
          <p14:tracePt t="8852" x="2863850" y="3289300"/>
          <p14:tracePt t="8867" x="2774950" y="3346450"/>
          <p14:tracePt t="8884" x="2686050" y="3416300"/>
          <p14:tracePt t="8901" x="2603500" y="3473450"/>
          <p14:tracePt t="8918" x="2514600" y="3536950"/>
          <p14:tracePt t="8933" x="2444750" y="3600450"/>
          <p14:tracePt t="8950" x="2362200" y="3651250"/>
          <p14:tracePt t="8950" x="2336800" y="3676650"/>
          <p14:tracePt t="8968" x="2273300" y="3714750"/>
          <p14:tracePt t="8984" x="2228850" y="3733800"/>
          <p14:tracePt t="9001" x="2184400" y="3752850"/>
          <p14:tracePt t="9018" x="2127250" y="3778250"/>
          <p14:tracePt t="9034" x="2089150" y="3784600"/>
          <p14:tracePt t="9052" x="2057400" y="3797300"/>
          <p14:tracePt t="9068" x="2025650" y="3803650"/>
          <p14:tracePt t="9085" x="1981200" y="3816350"/>
          <p14:tracePt t="9101" x="1924050" y="3829050"/>
          <p14:tracePt t="9118" x="1873250" y="3848100"/>
          <p14:tracePt t="9135" x="1828800" y="3854450"/>
          <p14:tracePt t="9151" x="1771650" y="3860800"/>
          <p14:tracePt t="9168" x="1746250" y="3860800"/>
          <p14:tracePt t="9184" x="1727200" y="3860800"/>
          <p14:tracePt t="9201" x="1701800" y="3860800"/>
          <p14:tracePt t="9218" x="1670050" y="3854450"/>
          <p14:tracePt t="9234" x="1619250" y="3829050"/>
          <p14:tracePt t="9251" x="1555750" y="3810000"/>
          <p14:tracePt t="9268" x="1485900" y="3778250"/>
          <p14:tracePt t="9284" x="1409700" y="3746500"/>
          <p14:tracePt t="9301" x="1320800" y="3714750"/>
          <p14:tracePt t="9318" x="1238250" y="3695700"/>
          <p14:tracePt t="9334" x="1168400" y="3689350"/>
          <p14:tracePt t="9351" x="1117600" y="3670300"/>
          <p14:tracePt t="9368" x="1079500" y="3663950"/>
          <p14:tracePt t="9384" x="1060450" y="3663950"/>
          <p14:tracePt t="9401" x="1035050" y="3663950"/>
          <p14:tracePt t="9418" x="1009650" y="3657600"/>
          <p14:tracePt t="9434" x="990600" y="3657600"/>
          <p14:tracePt t="9451" x="958850" y="3657600"/>
          <p14:tracePt t="9468" x="927100" y="3657600"/>
          <p14:tracePt t="9485" x="901700" y="3657600"/>
          <p14:tracePt t="9501" x="882650" y="3657600"/>
          <p14:tracePt t="9518" x="876300" y="3657600"/>
          <p14:tracePt t="9534" x="869950" y="3657600"/>
          <p14:tracePt t="9672" x="876300" y="3657600"/>
          <p14:tracePt t="9679" x="889000" y="3657600"/>
          <p14:tracePt t="9688" x="908050" y="3657600"/>
          <p14:tracePt t="9690" x="927100" y="3657600"/>
          <p14:tracePt t="9701" x="990600" y="3657600"/>
          <p14:tracePt t="9717" x="1041400" y="3657600"/>
          <p14:tracePt t="9735" x="1079500" y="3657600"/>
          <p14:tracePt t="9751" x="1130300" y="3657600"/>
          <p14:tracePt t="9769" x="1149350" y="3657600"/>
          <p14:tracePt t="9785" x="1174750" y="3657600"/>
          <p14:tracePt t="9801" x="1200150" y="3657600"/>
          <p14:tracePt t="9817" x="1225550" y="3657600"/>
          <p14:tracePt t="9834" x="1263650" y="3657600"/>
          <p14:tracePt t="9851" x="1289050" y="3657600"/>
          <p14:tracePt t="9868" x="1308100" y="3657600"/>
          <p14:tracePt t="9884" x="1320800" y="3657600"/>
          <p14:tracePt t="9901" x="1333500" y="3657600"/>
          <p14:tracePt t="9992" x="1346200" y="3657600"/>
          <p14:tracePt t="10000" x="1358900" y="3657600"/>
          <p14:tracePt t="10001" x="1377950" y="3657600"/>
          <p14:tracePt t="10017" x="1397000" y="3657600"/>
          <p14:tracePt t="10018" x="1466850" y="3657600"/>
          <p14:tracePt t="10034" x="1562100" y="3657600"/>
          <p14:tracePt t="10050" x="1676400" y="3657600"/>
          <p14:tracePt t="10067" x="1809750" y="3657600"/>
          <p14:tracePt t="10084" x="1917700" y="3657600"/>
          <p14:tracePt t="10100" x="2006600" y="3657600"/>
          <p14:tracePt t="10117" x="2070100" y="3657600"/>
          <p14:tracePt t="10134" x="2108200" y="3657600"/>
          <p14:tracePt t="10151" x="2146300" y="3657600"/>
          <p14:tracePt t="10168" x="2165350" y="3657600"/>
          <p14:tracePt t="10185" x="2178050" y="3657600"/>
          <p14:tracePt t="10201" x="2184400" y="3651250"/>
          <p14:tracePt t="10218" x="2190750" y="3651250"/>
          <p14:tracePt t="10234" x="2197100" y="3651250"/>
          <p14:tracePt t="10251" x="2203450" y="3651250"/>
          <p14:tracePt t="10268" x="2216150" y="3651250"/>
          <p14:tracePt t="10284" x="2235200" y="3651250"/>
          <p14:tracePt t="10301" x="2279650" y="3651250"/>
          <p14:tracePt t="10317" x="2336800" y="3651250"/>
          <p14:tracePt t="10334" x="2393950" y="3651250"/>
          <p14:tracePt t="10351" x="2508250" y="3651250"/>
          <p14:tracePt t="10368" x="2565400" y="3651250"/>
          <p14:tracePt t="10384" x="2616200" y="3651250"/>
          <p14:tracePt t="10401" x="2654300" y="3651250"/>
          <p14:tracePt t="10417" x="2686050" y="3651250"/>
          <p14:tracePt t="10434" x="2705100" y="3644900"/>
          <p14:tracePt t="10451" x="2717800" y="3644900"/>
          <p14:tracePt t="10467" x="2730500" y="3644900"/>
          <p14:tracePt t="10484" x="2736850" y="3644900"/>
          <p14:tracePt t="10501" x="2743200" y="3644900"/>
          <p14:tracePt t="10518" x="2755900" y="3638550"/>
          <p14:tracePt t="10712" x="2749550" y="3638550"/>
          <p14:tracePt t="10720" x="2717800" y="3638550"/>
          <p14:tracePt t="10733" x="2686050" y="3638550"/>
          <p14:tracePt t="10734" x="2603500" y="3638550"/>
          <p14:tracePt t="10750" x="2470150" y="3638550"/>
          <p14:tracePt t="10767" x="2089150" y="3695700"/>
          <p14:tracePt t="10784" x="1879600" y="3727450"/>
          <p14:tracePt t="10801" x="1682750" y="3746500"/>
          <p14:tracePt t="10817" x="1492250" y="3778250"/>
          <p14:tracePt t="10834" x="1333500" y="3816350"/>
          <p14:tracePt t="10851" x="1200150" y="3860800"/>
          <p14:tracePt t="10868" x="1098550" y="3892550"/>
          <p14:tracePt t="10884" x="1022350" y="3930650"/>
          <p14:tracePt t="10901" x="958850" y="3968750"/>
          <p14:tracePt t="10917" x="914400" y="3994150"/>
          <p14:tracePt t="10934" x="863600" y="4019550"/>
          <p14:tracePt t="10951" x="806450" y="4064000"/>
          <p14:tracePt t="10968" x="781050" y="4083050"/>
          <p14:tracePt t="10984" x="762000" y="4102100"/>
          <p14:tracePt t="11000" x="749300" y="4121150"/>
          <p14:tracePt t="11017" x="742950" y="4140200"/>
          <p14:tracePt t="11034" x="736600" y="4152900"/>
          <p14:tracePt t="11051" x="730250" y="4171950"/>
          <p14:tracePt t="11067" x="723900" y="4184650"/>
          <p14:tracePt t="11128" x="723900" y="4191000"/>
          <p14:tracePt t="11152" x="730250" y="4197350"/>
          <p14:tracePt t="11177" x="736600" y="4203700"/>
          <p14:tracePt t="11184" x="742950" y="4210050"/>
          <p14:tracePt t="11201" x="755650" y="4216400"/>
          <p14:tracePt t="11202" x="768350" y="4222750"/>
          <p14:tracePt t="11217" x="787400" y="4229100"/>
          <p14:tracePt t="11234" x="806450" y="4229100"/>
          <p14:tracePt t="11251" x="825500" y="4235450"/>
          <p14:tracePt t="11267" x="838200" y="4235450"/>
          <p14:tracePt t="11284" x="857250" y="4241800"/>
          <p14:tracePt t="11301" x="876300" y="4241800"/>
          <p14:tracePt t="11318" x="895350" y="4248150"/>
          <p14:tracePt t="11334" x="914400" y="4248150"/>
          <p14:tracePt t="11334" x="933450" y="4248150"/>
          <p14:tracePt t="11352" x="952500" y="4248150"/>
          <p14:tracePt t="11367" x="1003300" y="4248150"/>
          <p14:tracePt t="11385" x="1054100" y="4248150"/>
          <p14:tracePt t="11401" x="1136650" y="4248150"/>
          <p14:tracePt t="11418" x="1193800" y="4248150"/>
          <p14:tracePt t="11434" x="1276350" y="4248150"/>
          <p14:tracePt t="11451" x="1346200" y="4248150"/>
          <p14:tracePt t="11467" x="1435100" y="4248150"/>
          <p14:tracePt t="11484" x="1511300" y="4248150"/>
          <p14:tracePt t="11501" x="1574800" y="4248150"/>
          <p14:tracePt t="11518" x="1631950" y="4241800"/>
          <p14:tracePt t="11534" x="1701800" y="4235450"/>
          <p14:tracePt t="11551" x="1765300" y="4235450"/>
          <p14:tracePt t="11567" x="1905000" y="4235450"/>
          <p14:tracePt t="11585" x="2000250" y="4235450"/>
          <p14:tracePt t="11601" x="2095500" y="4235450"/>
          <p14:tracePt t="11618" x="2216150" y="4235450"/>
          <p14:tracePt t="11634" x="2330450" y="4235450"/>
          <p14:tracePt t="11651" x="2451100" y="4235450"/>
          <p14:tracePt t="11668" x="2584450" y="4235450"/>
          <p14:tracePt t="11684" x="2692400" y="4235450"/>
          <p14:tracePt t="11701" x="2774950" y="4235450"/>
          <p14:tracePt t="11718" x="2870200" y="4235450"/>
          <p14:tracePt t="11734" x="2946400" y="4235450"/>
          <p14:tracePt t="11751" x="3035300" y="4235450"/>
          <p14:tracePt t="11768" x="3073400" y="4235450"/>
          <p14:tracePt t="11785" x="3105150" y="4235450"/>
          <p14:tracePt t="11801" x="3117850" y="4235450"/>
          <p14:tracePt t="11818" x="3130550" y="4235450"/>
          <p14:tracePt t="13192" x="3130550" y="4248150"/>
          <p14:tracePt t="13199" x="3124200" y="4305300"/>
          <p14:tracePt t="13217" x="3117850" y="4343400"/>
          <p14:tracePt t="13218" x="3105150" y="4413250"/>
          <p14:tracePt t="13235" x="3098800" y="4476750"/>
          <p14:tracePt t="13252" x="3086100" y="4552950"/>
          <p14:tracePt t="13269" x="3079750" y="4616450"/>
          <p14:tracePt t="13284" x="3067050" y="4679950"/>
          <p14:tracePt t="13300" x="3067050" y="4724400"/>
          <p14:tracePt t="13318" x="3067050" y="4781550"/>
          <p14:tracePt t="13334" x="3067050" y="4826000"/>
          <p14:tracePt t="13351" x="3067050" y="4876800"/>
          <p14:tracePt t="13368" x="3067050" y="4895850"/>
          <p14:tracePt t="13384" x="3067050" y="4914900"/>
          <p14:tracePt t="13401" x="3067050" y="4927600"/>
          <p14:tracePt t="13417" x="3067050" y="4940300"/>
          <p14:tracePt t="13434" x="3067050" y="4953000"/>
          <p14:tracePt t="13451" x="3067050" y="4959350"/>
          <p14:tracePt t="13467" x="3067050" y="4965700"/>
          <p14:tracePt t="13484" x="3067050" y="4972050"/>
          <p14:tracePt t="13520" x="3067050" y="4978400"/>
          <p14:tracePt t="13584" x="3067050" y="4991100"/>
          <p14:tracePt t="13600" x="3067050" y="4997450"/>
          <p14:tracePt t="13602" x="3067050" y="5016500"/>
          <p14:tracePt t="13617" x="3067050" y="5029200"/>
          <p14:tracePt t="13634" x="3067050" y="5041900"/>
          <p14:tracePt t="13651" x="3060700" y="5041900"/>
          <p14:tracePt t="13668" x="3060700" y="5048250"/>
          <p14:tracePt t="15368" x="3054350" y="5048250"/>
          <p14:tracePt t="15376" x="3048000" y="5054600"/>
          <p14:tracePt t="15392" x="3035300" y="5060950"/>
          <p14:tracePt t="15408" x="3028950" y="5060950"/>
          <p14:tracePt t="16087" x="3016250" y="5060950"/>
          <p14:tracePt t="16095" x="3003550" y="5067300"/>
          <p14:tracePt t="16095" x="2984500" y="5067300"/>
          <p14:tracePt t="16112" x="2971800" y="5073650"/>
          <p14:tracePt t="16120" x="2946400" y="5073650"/>
          <p14:tracePt t="16134" x="2914650" y="5080000"/>
          <p14:tracePt t="16135" x="2895600" y="5080000"/>
          <p14:tracePt t="16152" x="2889250" y="5080000"/>
          <p14:tracePt t="16287" x="2882900" y="5080000"/>
          <p14:tracePt t="16295" x="2882900" y="5035550"/>
          <p14:tracePt t="16301" x="2882900" y="4978400"/>
          <p14:tracePt t="16316" x="2889250" y="4902200"/>
          <p14:tracePt t="16317" x="2908300" y="4641850"/>
          <p14:tracePt t="16333" x="2882900" y="4349750"/>
          <p14:tracePt t="16350" x="2838450" y="4025900"/>
          <p14:tracePt t="16366" x="2800350" y="3816350"/>
          <p14:tracePt t="16383" x="2768600" y="3581400"/>
          <p14:tracePt t="16400" x="2755900" y="3441700"/>
          <p14:tracePt t="16416" x="2730500" y="3289300"/>
          <p14:tracePt t="16433" x="2711450" y="3168650"/>
          <p14:tracePt t="16450" x="2686050" y="3060700"/>
          <p14:tracePt t="16466" x="2667000" y="2978150"/>
          <p14:tracePt t="16484" x="2647950" y="2908300"/>
          <p14:tracePt t="16501" x="2628900" y="2863850"/>
          <p14:tracePt t="16517" x="2616200" y="2813050"/>
          <p14:tracePt t="16534" x="2597150" y="2743200"/>
          <p14:tracePt t="16551" x="2565400" y="2660650"/>
          <p14:tracePt t="16568" x="2533650" y="2590800"/>
          <p14:tracePt t="16584" x="2514600" y="2559050"/>
          <p14:tracePt t="16601" x="2495550" y="2527300"/>
          <p14:tracePt t="16618" x="2470150" y="2495550"/>
          <p14:tracePt t="16634" x="2451100" y="2470150"/>
          <p14:tracePt t="16651" x="2438400" y="2463800"/>
          <p14:tracePt t="16667" x="2425700" y="2457450"/>
          <p14:tracePt t="16683" x="2413000" y="2451100"/>
          <p14:tracePt t="16719" x="2400300" y="2444750"/>
          <p14:tracePt t="16743" x="2393950" y="2444750"/>
          <p14:tracePt t="16775" x="2387600" y="2444750"/>
          <p14:tracePt t="17328" x="2381250" y="2444750"/>
          <p14:tracePt t="17336" x="2362200" y="2444750"/>
          <p14:tracePt t="17343" x="2324100" y="2444750"/>
          <p14:tracePt t="17352" x="2222500" y="2444750"/>
          <p14:tracePt t="17368" x="2152650" y="2444750"/>
          <p14:tracePt t="17385" x="2095500" y="2444750"/>
          <p14:tracePt t="17401" x="2051050" y="2444750"/>
          <p14:tracePt t="17417" x="2006600" y="2444750"/>
          <p14:tracePt t="17434" x="1949450" y="2444750"/>
          <p14:tracePt t="17450" x="1898650" y="2444750"/>
          <p14:tracePt t="17467" x="1835150" y="2444750"/>
          <p14:tracePt t="17483" x="1778000" y="2444750"/>
          <p14:tracePt t="17500" x="1720850" y="2444750"/>
          <p14:tracePt t="17517" x="1682750" y="2444750"/>
          <p14:tracePt t="17534" x="1663700" y="2444750"/>
          <p14:tracePt t="17551" x="1651000" y="2444750"/>
          <p14:tracePt t="17568" x="1644650" y="2444750"/>
          <p14:tracePt t="17584" x="1638300" y="2444750"/>
          <p14:tracePt t="17600" x="1631950" y="2444750"/>
          <p14:tracePt t="17617" x="1619250" y="2444750"/>
          <p14:tracePt t="17633" x="1612900" y="2444750"/>
          <p14:tracePt t="17650" x="1606550" y="2444750"/>
          <p14:tracePt t="17667" x="1600200" y="2444750"/>
          <p14:tracePt t="17743" x="1593850" y="2444750"/>
          <p14:tracePt t="17776" x="1581150" y="2444750"/>
          <p14:tracePt t="18015" x="1562100" y="2444750"/>
          <p14:tracePt t="18017" x="1543050" y="2444750"/>
          <p14:tracePt t="18034" x="1524000" y="2444750"/>
          <p14:tracePt t="18035" x="1485900" y="2444750"/>
          <p14:tracePt t="18050" x="1454150" y="2444750"/>
          <p14:tracePt t="18067" x="1428750" y="2444750"/>
          <p14:tracePt t="18084" x="1416050" y="2444750"/>
          <p14:tracePt t="18117" x="1409700" y="2444750"/>
          <p14:tracePt t="18143" x="1403350" y="2444750"/>
          <p14:tracePt t="18149" x="1397000" y="2444750"/>
          <p14:tracePt t="18184" x="1390650" y="2444750"/>
          <p14:tracePt t="18199" x="1384300" y="2444750"/>
          <p14:tracePt t="18199" x="1377950" y="2444750"/>
          <p14:tracePt t="20303" x="1358900" y="2451100"/>
          <p14:tracePt t="20321" x="1339850" y="2451100"/>
          <p14:tracePt t="20322" x="1327150" y="2451100"/>
          <p14:tracePt t="20336" x="1314450" y="2451100"/>
          <p14:tracePt t="20337" x="1301750" y="2451100"/>
          <p14:tracePt t="20352" x="1295400" y="2451100"/>
          <p14:tracePt t="20393" x="1289050" y="2451100"/>
          <p14:tracePt t="20424" x="1282700" y="2451100"/>
          <p14:tracePt t="20440" x="1276350" y="2451100"/>
          <p14:tracePt t="20456" x="1270000" y="2451100"/>
          <p14:tracePt t="20472" x="1263650" y="2451100"/>
          <p14:tracePt t="20480" x="1257300" y="2451100"/>
          <p14:tracePt t="20496" x="1250950" y="2451100"/>
          <p14:tracePt t="20520" x="1244600" y="2451100"/>
          <p14:tracePt t="20536" x="1238250" y="2451100"/>
          <p14:tracePt t="20544" x="1231900" y="2451100"/>
          <p14:tracePt t="20567" x="1225550" y="2451100"/>
          <p14:tracePt t="21000" x="1212850" y="2451100"/>
          <p14:tracePt t="21010" x="1200150" y="2451100"/>
          <p14:tracePt t="21016" x="1187450" y="2451100"/>
          <p14:tracePt t="21035" x="1181100" y="2451100"/>
          <p14:tracePt t="21051" x="1174750" y="2451100"/>
          <p14:tracePt t="21136" x="1168400" y="2451100"/>
          <p14:tracePt t="21160" x="1162050" y="2451100"/>
          <p14:tracePt t="21176" x="1155700" y="2451100"/>
          <p14:tracePt t="21184" x="1149350" y="2451100"/>
          <p14:tracePt t="21200" x="1143000" y="2451100"/>
          <p14:tracePt t="21240" x="1136650" y="2451100"/>
          <p14:tracePt t="21252" x="1130300" y="2451100"/>
          <p14:tracePt t="21296" x="1123950" y="2451100"/>
          <p14:tracePt t="21328" x="1117600" y="2451100"/>
          <p14:tracePt t="21360" x="1111250" y="2451100"/>
          <p14:tracePt t="21368" x="1104900" y="2451100"/>
          <p14:tracePt t="21393" x="1098550" y="2451100"/>
          <p14:tracePt t="21394" x="1092200" y="2451100"/>
          <p14:tracePt t="21401" x="1085850" y="2451100"/>
          <p14:tracePt t="21456" x="1079500" y="2451100"/>
          <p14:tracePt t="21496" x="1073150" y="2451100"/>
          <p14:tracePt t="21512" x="1066800" y="2451100"/>
          <p14:tracePt t="21601" x="1060450" y="2451100"/>
          <p14:tracePt t="21815" x="1054100" y="2451100"/>
          <p14:tracePt t="21831" x="1047750" y="2451100"/>
          <p14:tracePt t="21846" x="1041400" y="2451100"/>
          <p14:tracePt t="21984" x="1047750" y="2451100"/>
          <p14:tracePt t="22000" x="1060450" y="2451100"/>
          <p14:tracePt t="22009" x="1066800" y="2451100"/>
          <p14:tracePt t="22017" x="1079500" y="2451100"/>
          <p14:tracePt t="22018" x="1104900" y="2451100"/>
          <p14:tracePt t="22034" x="1136650" y="2451100"/>
          <p14:tracePt t="22051" x="1181100" y="2451100"/>
          <p14:tracePt t="22068" x="1206500" y="2451100"/>
          <p14:tracePt t="22085" x="1238250" y="2451100"/>
          <p14:tracePt t="22101" x="1270000" y="2451100"/>
          <p14:tracePt t="22118" x="1295400" y="2451100"/>
          <p14:tracePt t="22135" x="1314450" y="2451100"/>
          <p14:tracePt t="22152" x="1339850" y="2451100"/>
          <p14:tracePt t="22168" x="1384300" y="2451100"/>
          <p14:tracePt t="22185" x="1422400" y="2451100"/>
          <p14:tracePt t="22201" x="1454150" y="2451100"/>
          <p14:tracePt t="22219" x="1473200" y="2451100"/>
          <p14:tracePt t="22235" x="1504950" y="2451100"/>
          <p14:tracePt t="22252" x="1530350" y="2451100"/>
          <p14:tracePt t="22268" x="1555750" y="2451100"/>
          <p14:tracePt t="22285" x="1574800" y="2451100"/>
          <p14:tracePt t="22301" x="1600200" y="2451100"/>
          <p14:tracePt t="22318" x="1625600" y="2451100"/>
          <p14:tracePt t="22335" x="1644650" y="2451100"/>
          <p14:tracePt t="22352" x="1682750" y="2451100"/>
          <p14:tracePt t="22369" x="1708150" y="2451100"/>
          <p14:tracePt t="22385" x="1727200" y="2451100"/>
          <p14:tracePt t="22401" x="1746250" y="2451100"/>
          <p14:tracePt t="22418" x="1765300" y="2451100"/>
          <p14:tracePt t="22435" x="1771650" y="2451100"/>
          <p14:tracePt t="22451" x="1790700" y="2451100"/>
          <p14:tracePt t="22468" x="1803400" y="2451100"/>
          <p14:tracePt t="22485" x="1816100" y="2451100"/>
          <p14:tracePt t="22501" x="1822450" y="2451100"/>
          <p14:tracePt t="22518" x="1835150" y="2451100"/>
          <p14:tracePt t="22535" x="1841500" y="2451100"/>
          <p14:tracePt t="22552" x="1854200" y="2451100"/>
          <p14:tracePt t="22568" x="1866900" y="2451100"/>
          <p14:tracePt t="22585" x="1873250" y="2451100"/>
          <p14:tracePt t="22601" x="1879600" y="2451100"/>
          <p14:tracePt t="23079" x="1879600" y="2457450"/>
          <p14:tracePt t="23088" x="1873250" y="2470150"/>
          <p14:tracePt t="23096" x="1854200" y="2495550"/>
          <p14:tracePt t="23101" x="1803400" y="2584450"/>
          <p14:tracePt t="23118" x="1746250" y="2673350"/>
          <p14:tracePt t="23134" x="1714500" y="2762250"/>
          <p14:tracePt t="23150" x="1695450" y="2819400"/>
          <p14:tracePt t="23167" x="1676400" y="2863850"/>
          <p14:tracePt t="23184" x="1670050" y="2882900"/>
          <p14:tracePt t="23200" x="1657350" y="2895600"/>
          <p14:tracePt t="23217" x="1631950" y="2927350"/>
          <p14:tracePt t="23234" x="1593850" y="2952750"/>
          <p14:tracePt t="23250" x="1555750" y="2978150"/>
          <p14:tracePt t="23268" x="1524000" y="3003550"/>
          <p14:tracePt t="23285" x="1485900" y="3028950"/>
          <p14:tracePt t="23302" x="1460500" y="3048000"/>
          <p14:tracePt t="23319" x="1441450" y="3054350"/>
          <p14:tracePt t="23336" x="1422400" y="3073400"/>
          <p14:tracePt t="23352" x="1403350" y="3086100"/>
          <p14:tracePt t="23368" x="1390650" y="3092450"/>
          <p14:tracePt t="23384" x="1371600" y="3098800"/>
          <p14:tracePt t="23401" x="1358900" y="3105150"/>
          <p14:tracePt t="23418" x="1352550" y="3105150"/>
          <p14:tracePt t="23434" x="1346200" y="3105150"/>
          <p14:tracePt t="23497" x="1339850" y="3105150"/>
          <p14:tracePt t="23523" x="1327150" y="3105150"/>
          <p14:tracePt t="23553" x="1320800" y="3105150"/>
          <p14:tracePt t="23577" x="1314450" y="3105150"/>
          <p14:tracePt t="23593" x="1308100" y="3105150"/>
          <p14:tracePt t="23617" x="1301750" y="3105150"/>
          <p14:tracePt t="23744" x="1314450" y="3105150"/>
          <p14:tracePt t="23753" x="1320800" y="3105150"/>
          <p14:tracePt t="23769" x="1333500" y="3105150"/>
          <p14:tracePt t="23770" x="1352550" y="3105150"/>
          <p14:tracePt t="23784" x="1403350" y="3105150"/>
          <p14:tracePt t="23801" x="1454150" y="3105150"/>
          <p14:tracePt t="23819" x="1524000" y="3105150"/>
          <p14:tracePt t="23836" x="1612900" y="3105150"/>
          <p14:tracePt t="23852" x="1714500" y="3105150"/>
          <p14:tracePt t="23868" x="1822450" y="3105150"/>
          <p14:tracePt t="23885" x="1911350" y="3105150"/>
          <p14:tracePt t="23901" x="1981200" y="3105150"/>
          <p14:tracePt t="23918" x="2019300" y="3105150"/>
          <p14:tracePt t="23935" x="2038350" y="3105150"/>
          <p14:tracePt t="23951" x="2057400" y="3105150"/>
          <p14:tracePt t="23968" x="2063750" y="3105150"/>
          <p14:tracePt t="23984" x="2070100" y="3105150"/>
          <p14:tracePt t="24025" x="2082800" y="3105150"/>
          <p14:tracePt t="25025" x="2114550" y="3073400"/>
          <p14:tracePt t="25033" x="2146300" y="3035300"/>
          <p14:tracePt t="25041" x="2190750" y="2984500"/>
          <p14:tracePt t="25053" x="2254250" y="2901950"/>
          <p14:tracePt t="25054" x="2355850" y="2768600"/>
          <p14:tracePt t="25070" x="2463800" y="2628900"/>
          <p14:tracePt t="25087" x="2559050" y="2520950"/>
          <p14:tracePt t="25101" x="2622550" y="2444750"/>
          <p14:tracePt t="25118" x="2654300" y="2406650"/>
          <p14:tracePt t="25135" x="2667000" y="2381250"/>
          <p14:tracePt t="25152" x="2679700" y="2362200"/>
          <p14:tracePt t="25169" x="2679700" y="2355850"/>
          <p14:tracePt t="25185" x="2686050" y="2343150"/>
          <p14:tracePt t="25201" x="2686050" y="2336800"/>
          <p14:tracePt t="25218" x="2692400" y="2330450"/>
          <p14:tracePt t="25235" x="2692400" y="2324100"/>
          <p14:tracePt t="25472" x="2692400" y="2330450"/>
          <p14:tracePt t="25481" x="2692400" y="2355850"/>
          <p14:tracePt t="25488" x="2679700" y="2393950"/>
          <p14:tracePt t="25496" x="2673350" y="2438400"/>
          <p14:tracePt t="25504" x="2647950" y="2533650"/>
          <p14:tracePt t="25517" x="2622550" y="2635250"/>
          <p14:tracePt t="25534" x="2603500" y="2743200"/>
          <p14:tracePt t="25551" x="2590800" y="2851150"/>
          <p14:tracePt t="25568" x="2584450" y="2965450"/>
          <p14:tracePt t="25585" x="2584450" y="3009900"/>
          <p14:tracePt t="25601" x="2584450" y="3035300"/>
          <p14:tracePt t="25619" x="2584450" y="3048000"/>
          <p14:tracePt t="25658" x="2584450" y="3054350"/>
          <p14:tracePt t="25669" x="2584450" y="3060700"/>
          <p14:tracePt t="25671" x="2584450" y="3067050"/>
          <p14:tracePt t="25686" x="2597150" y="3073400"/>
          <p14:tracePt t="25702" x="2603500" y="3079750"/>
          <p14:tracePt t="25719" x="2616200" y="3092450"/>
          <p14:tracePt t="25735" x="2641600" y="3105150"/>
          <p14:tracePt t="25752" x="2686050" y="3136900"/>
          <p14:tracePt t="25769" x="2724150" y="3155950"/>
          <p14:tracePt t="25785" x="2774950" y="3168650"/>
          <p14:tracePt t="25802" x="2838450" y="3175000"/>
          <p14:tracePt t="25819" x="2895600" y="3175000"/>
          <p14:tracePt t="25835" x="2952750" y="3175000"/>
          <p14:tracePt t="25851" x="3028950" y="3168650"/>
          <p14:tracePt t="25868" x="3098800" y="3124200"/>
          <p14:tracePt t="25884" x="3168650" y="3079750"/>
          <p14:tracePt t="25901" x="3225800" y="3028950"/>
          <p14:tracePt t="25918" x="3270250" y="2965450"/>
          <p14:tracePt t="25934" x="3308350" y="2889250"/>
          <p14:tracePt t="25951" x="3333750" y="2819400"/>
          <p14:tracePt t="25968" x="3352800" y="2711450"/>
          <p14:tracePt t="25985" x="3359150" y="2622550"/>
          <p14:tracePt t="26001" x="3359150" y="2559050"/>
          <p14:tracePt t="26018" x="3359150" y="2495550"/>
          <p14:tracePt t="26035" x="3359150" y="2451100"/>
          <p14:tracePt t="26052" x="3352800" y="2413000"/>
          <p14:tracePt t="26069" x="3333750" y="2368550"/>
          <p14:tracePt t="26084" x="3327400" y="2343150"/>
          <p14:tracePt t="26101" x="3314700" y="2317750"/>
          <p14:tracePt t="26118" x="3295650" y="2292350"/>
          <p14:tracePt t="26134" x="3276600" y="2273300"/>
          <p14:tracePt t="26151" x="3257550" y="2254250"/>
          <p14:tracePt t="26167" x="3232150" y="2241550"/>
          <p14:tracePt t="26167" x="3219450" y="2235200"/>
          <p14:tracePt t="26184" x="3187700" y="2222500"/>
          <p14:tracePt t="26201" x="3155950" y="2209800"/>
          <p14:tracePt t="26218" x="3130550" y="2203450"/>
          <p14:tracePt t="26234" x="3105150" y="2197100"/>
          <p14:tracePt t="26251" x="3086100" y="2197100"/>
          <p14:tracePt t="26268" x="3067050" y="2197100"/>
          <p14:tracePt t="26284" x="3048000" y="2197100"/>
          <p14:tracePt t="26303" x="3035300" y="2197100"/>
          <p14:tracePt t="26319" x="3022600" y="2197100"/>
          <p14:tracePt t="26334" x="3009900" y="2203450"/>
          <p14:tracePt t="26351" x="3003550" y="2209800"/>
          <p14:tracePt t="26368" x="2997200" y="2209800"/>
          <p14:tracePt t="26384" x="2984500" y="2222500"/>
          <p14:tracePt t="26401" x="2978150" y="2222500"/>
          <p14:tracePt t="26418" x="2952750" y="2235200"/>
          <p14:tracePt t="26434" x="2933700" y="2254250"/>
          <p14:tracePt t="26451" x="2889250" y="2292350"/>
          <p14:tracePt t="26468" x="2838450" y="2336800"/>
          <p14:tracePt t="26484" x="2787650" y="2374900"/>
          <p14:tracePt t="26501" x="2724150" y="2438400"/>
          <p14:tracePt t="26518" x="2667000" y="2514600"/>
          <p14:tracePt t="26535" x="2622550" y="2584450"/>
          <p14:tracePt t="26552" x="2565400" y="2679700"/>
          <p14:tracePt t="26569" x="2559050" y="2724150"/>
          <p14:tracePt t="26585" x="2552700" y="2762250"/>
          <p14:tracePt t="26601" x="2546350" y="2800350"/>
          <p14:tracePt t="26618" x="2546350" y="2838450"/>
          <p14:tracePt t="26634" x="2546350" y="2882900"/>
          <p14:tracePt t="26651" x="2546350" y="2921000"/>
          <p14:tracePt t="26668" x="2559050" y="2959100"/>
          <p14:tracePt t="26684" x="2584450" y="3003550"/>
          <p14:tracePt t="26701" x="2603500" y="3041650"/>
          <p14:tracePt t="26718" x="2628900" y="3086100"/>
          <p14:tracePt t="26734" x="2660650" y="3117850"/>
          <p14:tracePt t="26751" x="2686050" y="3155950"/>
          <p14:tracePt t="26768" x="2711450" y="3187700"/>
          <p14:tracePt t="26785" x="2736850" y="3213100"/>
          <p14:tracePt t="26803" x="2755900" y="3225800"/>
          <p14:tracePt t="26818" x="2787650" y="3232150"/>
          <p14:tracePt t="26834" x="2832100" y="3232150"/>
          <p14:tracePt t="26851" x="2908300" y="3232150"/>
          <p14:tracePt t="26868" x="3016250" y="3213100"/>
          <p14:tracePt t="26884" x="3092450" y="3162300"/>
          <p14:tracePt t="26901" x="3194050" y="3067050"/>
          <p14:tracePt t="26917" x="3276600" y="2965450"/>
          <p14:tracePt t="26934" x="3340100" y="2863850"/>
          <p14:tracePt t="26951" x="3378200" y="2768600"/>
          <p14:tracePt t="26968" x="3409950" y="2692400"/>
          <p14:tracePt t="26984" x="3429000" y="2590800"/>
          <p14:tracePt t="27001" x="3429000" y="2527300"/>
          <p14:tracePt t="27019" x="3429000" y="2482850"/>
          <p14:tracePt t="27035" x="3422650" y="2432050"/>
          <p14:tracePt t="27052" x="3397250" y="2374900"/>
          <p14:tracePt t="27069" x="3371850" y="2305050"/>
          <p14:tracePt t="27085" x="3333750" y="2254250"/>
          <p14:tracePt t="27102" x="3308350" y="2216150"/>
          <p14:tracePt t="27117" x="3276600" y="2184400"/>
          <p14:tracePt t="27134" x="3251200" y="2159000"/>
          <p14:tracePt t="27151" x="3225800" y="2139950"/>
          <p14:tracePt t="27167" x="3194050" y="2133600"/>
          <p14:tracePt t="27184" x="3136900" y="2133600"/>
          <p14:tracePt t="27201" x="3067050" y="2146300"/>
          <p14:tracePt t="27217" x="2978150" y="2184400"/>
          <p14:tracePt t="27234" x="2882900" y="2235200"/>
          <p14:tracePt t="27251" x="2800350" y="2298700"/>
          <p14:tracePt t="27269" x="2730500" y="2362200"/>
          <p14:tracePt t="27285" x="2673350" y="2451100"/>
          <p14:tracePt t="27302" x="2628900" y="2520950"/>
          <p14:tracePt t="27318" x="2590800" y="2603500"/>
          <p14:tracePt t="27335" x="2565400" y="2692400"/>
          <p14:tracePt t="27352" x="2552700" y="2813050"/>
          <p14:tracePt t="27369" x="2552700" y="2870200"/>
          <p14:tracePt t="27385" x="2559050" y="2921000"/>
          <p14:tracePt t="27402" x="2578100" y="2965450"/>
          <p14:tracePt t="27419" x="2603500" y="2997200"/>
          <p14:tracePt t="27436" x="2622550" y="3022600"/>
          <p14:tracePt t="27452" x="2647950" y="3048000"/>
          <p14:tracePt t="27469" x="2673350" y="3067050"/>
          <p14:tracePt t="27485" x="2692400" y="3073400"/>
          <p14:tracePt t="27502" x="2717800" y="3092450"/>
          <p14:tracePt t="27518" x="2749550" y="3105150"/>
          <p14:tracePt t="27535" x="2781300" y="3117850"/>
          <p14:tracePt t="27552" x="2844800" y="3143250"/>
          <p14:tracePt t="27570" x="2857500" y="3143250"/>
          <p14:tracePt t="27584" x="2914650" y="3162300"/>
          <p14:tracePt t="27601" x="2965450" y="3168650"/>
          <p14:tracePt t="27617" x="3003550" y="3168650"/>
          <p14:tracePt t="27634" x="3041650" y="3168650"/>
          <p14:tracePt t="27651" x="3086100" y="3168650"/>
          <p14:tracePt t="27667" x="3124200" y="3168650"/>
          <p14:tracePt t="27684" x="3168650" y="3155950"/>
          <p14:tracePt t="27701" x="3219450" y="3136900"/>
          <p14:tracePt t="27717" x="3263900" y="3105150"/>
          <p14:tracePt t="27734" x="3302000" y="3073400"/>
          <p14:tracePt t="27751" x="3340100" y="3016250"/>
          <p14:tracePt t="27769" x="3346450" y="2984500"/>
          <p14:tracePt t="27785" x="3359150" y="2921000"/>
          <p14:tracePt t="27802" x="3359150" y="2851150"/>
          <p14:tracePt t="27819" x="3359150" y="2787650"/>
          <p14:tracePt t="27835" x="3359150" y="2724150"/>
          <p14:tracePt t="27853" x="3346450" y="2667000"/>
          <p14:tracePt t="27869" x="3333750" y="2609850"/>
          <p14:tracePt t="27886" x="3295650" y="2527300"/>
          <p14:tracePt t="27902" x="3263900" y="2451100"/>
          <p14:tracePt t="27919" x="3232150" y="2381250"/>
          <p14:tracePt t="27936" x="3200400" y="2336800"/>
          <p14:tracePt t="27936" x="3187700" y="2324100"/>
          <p14:tracePt t="27953" x="3155950" y="2286000"/>
          <p14:tracePt t="27969" x="3111500" y="2247900"/>
          <p14:tracePt t="27985" x="3067050" y="2222500"/>
          <p14:tracePt t="28002" x="3022600" y="2216150"/>
          <p14:tracePt t="28019" x="2978150" y="2209800"/>
          <p14:tracePt t="28035" x="2927350" y="2209800"/>
          <p14:tracePt t="28052" x="2870200" y="2209800"/>
          <p14:tracePt t="28068" x="2813050" y="2235200"/>
          <p14:tracePt t="28085" x="2762250" y="2266950"/>
          <p14:tracePt t="28102" x="2698750" y="2317750"/>
          <p14:tracePt t="28119" x="2647950" y="2381250"/>
          <p14:tracePt t="28135" x="2609850" y="2470150"/>
          <p14:tracePt t="28152" x="2565400" y="2597150"/>
          <p14:tracePt t="28169" x="2546350" y="2813050"/>
          <p14:tracePt t="28186" x="2546350" y="2997200"/>
          <p14:tracePt t="28202" x="2546350" y="3206750"/>
          <p14:tracePt t="28219" x="2603500" y="3359150"/>
          <p14:tracePt t="28235" x="2698750" y="3524250"/>
          <p14:tracePt t="28252" x="2806700" y="3670300"/>
          <p14:tracePt t="28268" x="2959100" y="3829050"/>
          <p14:tracePt t="28285" x="3124200" y="3956050"/>
          <p14:tracePt t="28302" x="3276600" y="4064000"/>
          <p14:tracePt t="28319" x="3435350" y="4191000"/>
          <p14:tracePt t="28335" x="3549650" y="4311650"/>
          <p14:tracePt t="28351" x="3740150" y="4603750"/>
          <p14:tracePt t="28369" x="3860800" y="4806950"/>
          <p14:tracePt t="28386" x="4025900" y="5029200"/>
          <p14:tracePt t="28402" x="4152900" y="5175250"/>
          <p14:tracePt t="28419" x="4267200" y="5264150"/>
          <p14:tracePt t="28435" x="4330700" y="5308600"/>
          <p14:tracePt t="28453" x="4375150" y="5327650"/>
          <p14:tracePt t="28468" x="4387850" y="5334000"/>
          <p14:tracePt t="28656" x="4375150" y="5334000"/>
          <p14:tracePt t="28664" x="4356100" y="5334000"/>
          <p14:tracePt t="28672" x="4260850" y="5340350"/>
          <p14:tracePt t="28685" x="4140200" y="5353050"/>
          <p14:tracePt t="28701" x="4032250" y="5359400"/>
          <p14:tracePt t="28718" x="3937000" y="5359400"/>
          <p14:tracePt t="28735" x="3873500" y="5365750"/>
          <p14:tracePt t="28752" x="3759200" y="5365750"/>
          <p14:tracePt t="28769" x="3676650" y="5378450"/>
          <p14:tracePt t="28785" x="3600450" y="5391150"/>
          <p14:tracePt t="28802" x="3530600" y="5403850"/>
          <p14:tracePt t="28819" x="3479800" y="5410200"/>
          <p14:tracePt t="28835" x="3467100" y="5410200"/>
          <p14:tracePt t="29304" x="0" y="0"/>
        </p14:tracePtLst>
        <p14:tracePtLst>
          <p14:tracePt t="39758" x="3835400" y="3683000"/>
          <p14:tracePt t="40151" x="3854450" y="3644900"/>
          <p14:tracePt t="40151" x="3911600" y="3587750"/>
          <p14:tracePt t="40167" x="3962400" y="3517900"/>
          <p14:tracePt t="40175" x="4025900" y="3429000"/>
          <p14:tracePt t="40184" x="4095750" y="3276600"/>
          <p14:tracePt t="40191" x="4222750" y="2921000"/>
          <p14:tracePt t="40201" x="4279900" y="2673350"/>
          <p14:tracePt t="40217" x="4311650" y="2514600"/>
          <p14:tracePt t="40234" x="4318000" y="2387600"/>
          <p14:tracePt t="40251" x="4318000" y="2305050"/>
          <p14:tracePt t="40268" x="4305300" y="2247900"/>
          <p14:tracePt t="40283" x="4298950" y="2228850"/>
          <p14:tracePt t="40300" x="4292600" y="2216150"/>
          <p14:tracePt t="40317" x="4286250" y="2203450"/>
          <p14:tracePt t="40423" x="4286250" y="2197100"/>
          <p14:tracePt t="40431" x="4286250" y="2184400"/>
          <p14:tracePt t="40519" x="4286250" y="2228850"/>
          <p14:tracePt t="40527" x="4286250" y="2286000"/>
          <p14:tracePt t="40535" x="4286250" y="2355850"/>
          <p14:tracePt t="40549" x="4286250" y="2501900"/>
          <p14:tracePt t="40551" x="4286250" y="2578100"/>
          <p14:tracePt t="40566" x="4286250" y="2806700"/>
          <p14:tracePt t="40583" x="4286250" y="2946400"/>
          <p14:tracePt t="40601" x="4305300" y="3060700"/>
          <p14:tracePt t="40616" x="4311650" y="3155950"/>
          <p14:tracePt t="40634" x="4330700" y="3238500"/>
          <p14:tracePt t="40650" x="4343400" y="3302000"/>
          <p14:tracePt t="40667" x="4349750" y="3359150"/>
          <p14:tracePt t="40683" x="4356100" y="3397250"/>
          <p14:tracePt t="40701" x="4362450" y="3429000"/>
          <p14:tracePt t="40717" x="4362450" y="3454400"/>
          <p14:tracePt t="40734" x="4368800" y="3486150"/>
          <p14:tracePt t="40751" x="4375150" y="3530600"/>
          <p14:tracePt t="40769" x="4387850" y="3556000"/>
          <p14:tracePt t="40784" x="4387850" y="3581400"/>
          <p14:tracePt t="40801" x="4387850" y="3600450"/>
          <p14:tracePt t="40818" x="4394200" y="3613150"/>
          <p14:tracePt t="40835" x="4394200" y="3625850"/>
          <p14:tracePt t="40851" x="4394200" y="3632200"/>
          <p14:tracePt t="40912" x="4394200" y="3638550"/>
          <p14:tracePt t="40976" x="4394200" y="3644900"/>
          <p14:tracePt t="41112" x="4419600" y="3594100"/>
          <p14:tracePt t="41120" x="4445000" y="3511550"/>
          <p14:tracePt t="41122" x="4464050" y="3435350"/>
          <p14:tracePt t="41134" x="4565650" y="3124200"/>
          <p14:tracePt t="41151" x="4692650" y="2806700"/>
          <p14:tracePt t="41167" x="4838700" y="2514600"/>
          <p14:tracePt t="41185" x="4908550" y="2387600"/>
          <p14:tracePt t="41201" x="4959350" y="2298700"/>
          <p14:tracePt t="41218" x="4991100" y="2247900"/>
          <p14:tracePt t="41234" x="5010150" y="2216150"/>
          <p14:tracePt t="41251" x="5022850" y="2190750"/>
          <p14:tracePt t="41267" x="5035550" y="2178050"/>
          <p14:tracePt t="41284" x="5048250" y="2165350"/>
          <p14:tracePt t="41301" x="5067300" y="2146300"/>
          <p14:tracePt t="41318" x="5080000" y="2139950"/>
          <p14:tracePt t="41334" x="5105400" y="2127250"/>
          <p14:tracePt t="41351" x="5156200" y="2127250"/>
          <p14:tracePt t="41368" x="5200650" y="2127250"/>
          <p14:tracePt t="41385" x="5251450" y="2127250"/>
          <p14:tracePt t="41401" x="5327650" y="2127250"/>
          <p14:tracePt t="41418" x="5384800" y="2127250"/>
          <p14:tracePt t="41435" x="5454650" y="2127250"/>
          <p14:tracePt t="41452" x="5511800" y="2127250"/>
          <p14:tracePt t="41468" x="5549900" y="2127250"/>
          <p14:tracePt t="41484" x="5568950" y="2127250"/>
          <p14:tracePt t="41501" x="5607050" y="2127250"/>
          <p14:tracePt t="41518" x="5638800" y="2127250"/>
          <p14:tracePt t="41534" x="5657850" y="2127250"/>
          <p14:tracePt t="41551" x="5664200" y="2120900"/>
          <p14:tracePt t="41568" x="5670550" y="2120900"/>
          <p14:tracePt t="41760" x="5676900" y="2120900"/>
          <p14:tracePt t="41800" x="5683250" y="2120900"/>
          <p14:tracePt t="42264" x="5689600" y="2120900"/>
          <p14:tracePt t="42280" x="5695950" y="2120900"/>
          <p14:tracePt t="42296" x="5708650" y="2127250"/>
          <p14:tracePt t="42313" x="5708650" y="2133600"/>
          <p14:tracePt t="42328" x="5715000" y="2133600"/>
          <p14:tracePt t="42735" x="5721350" y="2139950"/>
          <p14:tracePt t="42744" x="5721350" y="2159000"/>
          <p14:tracePt t="42750" x="5721350" y="2178050"/>
          <p14:tracePt t="42752" x="5721350" y="2216150"/>
          <p14:tracePt t="42769" x="5715000" y="2260600"/>
          <p14:tracePt t="42784" x="5715000" y="2298700"/>
          <p14:tracePt t="42801" x="5708650" y="2324100"/>
          <p14:tracePt t="42817" x="5708650" y="2336800"/>
          <p14:tracePt t="42834" x="5702300" y="2349500"/>
          <p14:tracePt t="42904" x="5702300" y="2355850"/>
          <p14:tracePt t="42913" x="5702300" y="2362200"/>
          <p14:tracePt t="42928" x="5695950" y="2368550"/>
          <p14:tracePt t="42932" x="5689600" y="2393950"/>
          <p14:tracePt t="42953" x="5683250" y="2406650"/>
          <p14:tracePt t="42954" x="5676900" y="2451100"/>
          <p14:tracePt t="42969" x="5657850" y="2520950"/>
          <p14:tracePt t="42984" x="5632450" y="2597150"/>
          <p14:tracePt t="43001" x="5613400" y="2679700"/>
          <p14:tracePt t="43018" x="5594350" y="2736850"/>
          <p14:tracePt t="43035" x="5594350" y="2774950"/>
          <p14:tracePt t="43051" x="5594350" y="2794000"/>
          <p14:tracePt t="43088" x="5594350" y="2800350"/>
          <p14:tracePt t="43105" x="5607050" y="2800350"/>
          <p14:tracePt t="43106" x="5619750" y="2800350"/>
          <p14:tracePt t="43117" x="5664200" y="2800350"/>
          <p14:tracePt t="43134" x="5734050" y="2768600"/>
          <p14:tracePt t="43151" x="5848350" y="2660650"/>
          <p14:tracePt t="43168" x="5911850" y="2578100"/>
          <p14:tracePt t="43185" x="5956300" y="2508250"/>
          <p14:tracePt t="43201" x="5988050" y="2438400"/>
          <p14:tracePt t="43218" x="6007100" y="2374900"/>
          <p14:tracePt t="43235" x="6007100" y="2349500"/>
          <p14:tracePt t="43251" x="6007100" y="2317750"/>
          <p14:tracePt t="43268" x="6000750" y="2292350"/>
          <p14:tracePt t="43284" x="5981700" y="2260600"/>
          <p14:tracePt t="43301" x="5949950" y="2216150"/>
          <p14:tracePt t="43318" x="5905500" y="2178050"/>
          <p14:tracePt t="43335" x="5861050" y="2146300"/>
          <p14:tracePt t="43351" x="5753100" y="2101850"/>
          <p14:tracePt t="43369" x="5683250" y="2082800"/>
          <p14:tracePt t="43384" x="5632450" y="2070100"/>
          <p14:tracePt t="43401" x="5600700" y="2070100"/>
          <p14:tracePt t="43418" x="5562600" y="2070100"/>
          <p14:tracePt t="43435" x="5505450" y="2082800"/>
          <p14:tracePt t="43451" x="5416550" y="2133600"/>
          <p14:tracePt t="43468" x="5340350" y="2197100"/>
          <p14:tracePt t="43484" x="5276850" y="2247900"/>
          <p14:tracePt t="43501" x="5213350" y="2305050"/>
          <p14:tracePt t="43517" x="5156200" y="2355850"/>
          <p14:tracePt t="43534" x="5130800" y="2393950"/>
          <p14:tracePt t="43551" x="5105400" y="2457450"/>
          <p14:tracePt t="43569" x="5099050" y="2489200"/>
          <p14:tracePt t="43584" x="5092700" y="2527300"/>
          <p14:tracePt t="43601" x="5099050" y="2559050"/>
          <p14:tracePt t="43618" x="5111750" y="2590800"/>
          <p14:tracePt t="43635" x="5130800" y="2609850"/>
          <p14:tracePt t="43651" x="5156200" y="2635250"/>
          <p14:tracePt t="43669" x="5200650" y="2667000"/>
          <p14:tracePt t="43684" x="5264150" y="2698750"/>
          <p14:tracePt t="43701" x="5321300" y="2717800"/>
          <p14:tracePt t="43717" x="5403850" y="2743200"/>
          <p14:tracePt t="43734" x="5480050" y="2762250"/>
          <p14:tracePt t="43751" x="5600700" y="2774950"/>
          <p14:tracePt t="43768" x="5670550" y="2774950"/>
          <p14:tracePt t="43784" x="5740400" y="2774950"/>
          <p14:tracePt t="43801" x="5816600" y="2743200"/>
          <p14:tracePt t="43818" x="5899150" y="2686050"/>
          <p14:tracePt t="43834" x="5969000" y="2635250"/>
          <p14:tracePt t="43851" x="6013450" y="2590800"/>
          <p14:tracePt t="43868" x="6057900" y="2546350"/>
          <p14:tracePt t="43884" x="6083300" y="2495550"/>
          <p14:tracePt t="43901" x="6115050" y="2432050"/>
          <p14:tracePt t="43917" x="6127750" y="2362200"/>
          <p14:tracePt t="43935" x="6127750" y="2292350"/>
          <p14:tracePt t="43951" x="6127750" y="2209800"/>
          <p14:tracePt t="43968" x="6115050" y="2159000"/>
          <p14:tracePt t="43984" x="6096000" y="2133600"/>
          <p14:tracePt t="44001" x="6064250" y="2095500"/>
          <p14:tracePt t="44018" x="6026150" y="2070100"/>
          <p14:tracePt t="44035" x="5994400" y="2051050"/>
          <p14:tracePt t="44051" x="5937250" y="2025650"/>
          <p14:tracePt t="44068" x="5867400" y="2012950"/>
          <p14:tracePt t="44084" x="5791200" y="2006600"/>
          <p14:tracePt t="44101" x="5695950" y="2006600"/>
          <p14:tracePt t="44118" x="5594350" y="2019300"/>
          <p14:tracePt t="44135" x="5473700" y="2063750"/>
          <p14:tracePt t="44152" x="5441950" y="2089150"/>
          <p14:tracePt t="44168" x="5372100" y="2159000"/>
          <p14:tracePt t="44184" x="5314950" y="2209800"/>
          <p14:tracePt t="44201" x="5257800" y="2279650"/>
          <p14:tracePt t="44218" x="5226050" y="2336800"/>
          <p14:tracePt t="44234" x="5207000" y="2381250"/>
          <p14:tracePt t="44251" x="5200650" y="2413000"/>
          <p14:tracePt t="44268" x="5194300" y="2444750"/>
          <p14:tracePt t="44284" x="5194300" y="2463800"/>
          <p14:tracePt t="44301" x="5194300" y="2489200"/>
          <p14:tracePt t="44318" x="5194300" y="2501900"/>
          <p14:tracePt t="44334" x="5194300" y="2514600"/>
          <p14:tracePt t="44352" x="5194300" y="2520950"/>
          <p14:tracePt t="44464" x="5194300" y="2527300"/>
          <p14:tracePt t="44480" x="5200650" y="2527300"/>
          <p14:tracePt t="44840" x="5207000" y="2533650"/>
          <p14:tracePt t="44856" x="5207000" y="2552700"/>
          <p14:tracePt t="44857" x="5207000" y="2571750"/>
          <p14:tracePt t="44868" x="5213350" y="2616200"/>
          <p14:tracePt t="44885" x="5245100" y="2686050"/>
          <p14:tracePt t="44901" x="5283200" y="2768600"/>
          <p14:tracePt t="44918" x="5321300" y="2825750"/>
          <p14:tracePt t="44934" x="5403850" y="2921000"/>
          <p14:tracePt t="44952" x="5473700" y="2978150"/>
          <p14:tracePt t="44968" x="5543550" y="3016250"/>
          <p14:tracePt t="44985" x="5613400" y="3054350"/>
          <p14:tracePt t="45001" x="5676900" y="3073400"/>
          <p14:tracePt t="45018" x="5740400" y="3105150"/>
          <p14:tracePt t="45034" x="5803900" y="3124200"/>
          <p14:tracePt t="45051" x="5842000" y="3130550"/>
          <p14:tracePt t="45067" x="5861050" y="3136900"/>
          <p14:tracePt t="45084" x="5873750" y="3136900"/>
          <p14:tracePt t="45101" x="5880100" y="3136900"/>
          <p14:tracePt t="45968" x="5886450" y="3136900"/>
          <p14:tracePt t="45984" x="5892800" y="3136900"/>
          <p14:tracePt t="46048" x="5899150" y="3136900"/>
          <p14:tracePt t="46120" x="5899150" y="3143250"/>
          <p14:tracePt t="46128" x="5899150" y="3155950"/>
          <p14:tracePt t="46133" x="5899150" y="3162300"/>
          <p14:tracePt t="46144" x="5886450" y="3168650"/>
          <p14:tracePt t="46150" x="5861050" y="3187700"/>
          <p14:tracePt t="46335" x="5867400" y="3194050"/>
          <p14:tracePt t="46343" x="5886450" y="3168650"/>
          <p14:tracePt t="46376" x="5873750" y="3168650"/>
          <p14:tracePt t="46383" x="5854700" y="3162300"/>
          <p14:tracePt t="46407" x="5848350" y="3162300"/>
          <p14:tracePt t="46426" x="5842000" y="3162300"/>
          <p14:tracePt t="46455" x="5854700" y="3162300"/>
          <p14:tracePt t="46463" x="5886450" y="3162300"/>
          <p14:tracePt t="46471" x="5930900" y="3162300"/>
          <p14:tracePt t="46472" x="5981700" y="3155950"/>
          <p14:tracePt t="46484" x="6115050" y="3130550"/>
          <p14:tracePt t="46500" x="6299200" y="3073400"/>
          <p14:tracePt t="46517" x="6464300" y="3022600"/>
          <p14:tracePt t="46534" x="6623050" y="2978150"/>
          <p14:tracePt t="46551" x="6807200" y="2908300"/>
          <p14:tracePt t="46568" x="6883400" y="2870200"/>
          <p14:tracePt t="46584" x="6953250" y="2813050"/>
          <p14:tracePt t="46601" x="7004050" y="2768600"/>
          <p14:tracePt t="46617" x="7042150" y="2711450"/>
          <p14:tracePt t="46634" x="7073900" y="2660650"/>
          <p14:tracePt t="46651" x="7099300" y="2584450"/>
          <p14:tracePt t="46668" x="7118350" y="2520950"/>
          <p14:tracePt t="46684" x="7131050" y="2444750"/>
          <p14:tracePt t="46702" x="7137400" y="2393950"/>
          <p14:tracePt t="46718" x="7137400" y="2349500"/>
          <p14:tracePt t="46735" x="7137400" y="2311400"/>
          <p14:tracePt t="46751" x="7137400" y="2286000"/>
          <p14:tracePt t="46767" x="7124700" y="2241550"/>
          <p14:tracePt t="46784" x="7112000" y="2209800"/>
          <p14:tracePt t="46801" x="7080250" y="2171700"/>
          <p14:tracePt t="46818" x="7016750" y="2120900"/>
          <p14:tracePt t="46835" x="6946900" y="2082800"/>
          <p14:tracePt t="46851" x="6870700" y="2044700"/>
          <p14:tracePt t="46868" x="6813550" y="2019300"/>
          <p14:tracePt t="46884" x="6775450" y="2006600"/>
          <p14:tracePt t="46901" x="6769100" y="2006600"/>
          <p14:tracePt t="46918" x="6743700" y="2006600"/>
          <p14:tracePt t="46935" x="6711950" y="2025650"/>
          <p14:tracePt t="46951" x="6629400" y="2082800"/>
          <p14:tracePt t="46968" x="6559550" y="2146300"/>
          <p14:tracePt t="46984" x="6508750" y="2190750"/>
          <p14:tracePt t="47001" x="6477000" y="2235200"/>
          <p14:tracePt t="47018" x="6457950" y="2279650"/>
          <p14:tracePt t="47035" x="6445250" y="2324100"/>
          <p14:tracePt t="47051" x="6438900" y="2368550"/>
          <p14:tracePt t="47068" x="6438900" y="2413000"/>
          <p14:tracePt t="47084" x="6438900" y="2457450"/>
          <p14:tracePt t="47101" x="6457950" y="2495550"/>
          <p14:tracePt t="47118" x="6496050" y="2533650"/>
          <p14:tracePt t="47135" x="6565900" y="2571750"/>
          <p14:tracePt t="47151" x="6692900" y="2609850"/>
          <p14:tracePt t="47168" x="6807200" y="2628900"/>
          <p14:tracePt t="47184" x="6934200" y="2635250"/>
          <p14:tracePt t="47201" x="7035800" y="2635250"/>
          <p14:tracePt t="47218" x="7118350" y="2628900"/>
          <p14:tracePt t="47234" x="7194550" y="2603500"/>
          <p14:tracePt t="47251" x="7245350" y="2578100"/>
          <p14:tracePt t="47268" x="7289800" y="2540000"/>
          <p14:tracePt t="47284" x="7315200" y="2520950"/>
          <p14:tracePt t="47301" x="7346950" y="2495550"/>
          <p14:tracePt t="47317" x="7372350" y="2470150"/>
          <p14:tracePt t="47334" x="7391400" y="2438400"/>
          <p14:tracePt t="47351" x="7410450" y="2393950"/>
          <p14:tracePt t="47368" x="7410450" y="2374900"/>
          <p14:tracePt t="47384" x="7410450" y="2343150"/>
          <p14:tracePt t="47401" x="7410450" y="2311400"/>
          <p14:tracePt t="47418" x="7404100" y="2273300"/>
          <p14:tracePt t="47434" x="7378700" y="2235200"/>
          <p14:tracePt t="47451" x="7340600" y="2190750"/>
          <p14:tracePt t="47467" x="7296150" y="2139950"/>
          <p14:tracePt t="47484" x="7226300" y="2089150"/>
          <p14:tracePt t="47501" x="7156450" y="2044700"/>
          <p14:tracePt t="47517" x="7099300" y="2012950"/>
          <p14:tracePt t="47534" x="7023100" y="1981200"/>
          <p14:tracePt t="47551" x="6934200" y="1962150"/>
          <p14:tracePt t="47568" x="6864350" y="1962150"/>
          <p14:tracePt t="47584" x="6788150" y="1962150"/>
          <p14:tracePt t="47601" x="6718300" y="1974850"/>
          <p14:tracePt t="47617" x="6629400" y="2019300"/>
          <p14:tracePt t="47634" x="6572250" y="2057400"/>
          <p14:tracePt t="47652" x="6521450" y="2095500"/>
          <p14:tracePt t="47667" x="6489700" y="2120900"/>
          <p14:tracePt t="47685" x="6470650" y="2159000"/>
          <p14:tracePt t="47701" x="6457950" y="2190750"/>
          <p14:tracePt t="47719" x="6457950" y="2228850"/>
          <p14:tracePt t="47734" x="6457950" y="2266950"/>
          <p14:tracePt t="47752" x="6457950" y="2292350"/>
          <p14:tracePt t="47768" x="6457950" y="2305050"/>
          <p14:tracePt t="47784" x="6470650" y="2324100"/>
          <p14:tracePt t="47800" x="6483350" y="2336800"/>
          <p14:tracePt t="47817" x="6515100" y="2355850"/>
          <p14:tracePt t="47834" x="6584950" y="2381250"/>
          <p14:tracePt t="47851" x="6680200" y="2406650"/>
          <p14:tracePt t="47867" x="6794500" y="2425700"/>
          <p14:tracePt t="47884" x="6908800" y="2438400"/>
          <p14:tracePt t="47901" x="7023100" y="2451100"/>
          <p14:tracePt t="47917" x="7112000" y="2457450"/>
          <p14:tracePt t="47934" x="7181850" y="2457450"/>
          <p14:tracePt t="47951" x="7245350" y="2457450"/>
          <p14:tracePt t="47968" x="7283450" y="2451100"/>
          <p14:tracePt t="47984" x="7321550" y="2432050"/>
          <p14:tracePt t="48001" x="7353300" y="2413000"/>
          <p14:tracePt t="48018" x="7391400" y="2374900"/>
          <p14:tracePt t="48034" x="7448550" y="2336800"/>
          <p14:tracePt t="48051" x="7480300" y="2298700"/>
          <p14:tracePt t="48067" x="7505700" y="2260600"/>
          <p14:tracePt t="48084" x="7518400" y="2241550"/>
          <p14:tracePt t="48101" x="7518400" y="2222500"/>
          <p14:tracePt t="48118" x="7518400" y="2216150"/>
          <p14:tracePt t="48134" x="7518400" y="2197100"/>
          <p14:tracePt t="48134" x="7512050" y="2184400"/>
          <p14:tracePt t="48152" x="7499350" y="2171700"/>
          <p14:tracePt t="48168" x="7473950" y="2146300"/>
          <p14:tracePt t="48185" x="7442200" y="2120900"/>
          <p14:tracePt t="48201" x="7366000" y="2089150"/>
          <p14:tracePt t="48218" x="7264400" y="2051050"/>
          <p14:tracePt t="48234" x="7181850" y="2025650"/>
          <p14:tracePt t="48251" x="7080250" y="2000250"/>
          <p14:tracePt t="48267" x="6985000" y="1987550"/>
          <p14:tracePt t="48284" x="6927850" y="1987550"/>
          <p14:tracePt t="48301" x="6826250" y="1987550"/>
          <p14:tracePt t="48318" x="6756400" y="1987550"/>
          <p14:tracePt t="48334" x="6686550" y="2006600"/>
          <p14:tracePt t="48351" x="6610350" y="2038350"/>
          <p14:tracePt t="48368" x="6572250" y="2057400"/>
          <p14:tracePt t="48384" x="6546850" y="2082800"/>
          <p14:tracePt t="48401" x="6527800" y="2095500"/>
          <p14:tracePt t="48418" x="6496050" y="2127250"/>
          <p14:tracePt t="48434" x="6489700" y="2139950"/>
          <p14:tracePt t="48451" x="6483350" y="2159000"/>
          <p14:tracePt t="48467" x="6470650" y="2184400"/>
          <p14:tracePt t="48484" x="6464300" y="2216150"/>
          <p14:tracePt t="48501" x="6464300" y="2241550"/>
          <p14:tracePt t="48518" x="6464300" y="2273300"/>
          <p14:tracePt t="48534" x="6464300" y="2298700"/>
          <p14:tracePt t="48534" x="6464300" y="2311400"/>
          <p14:tracePt t="48552" x="6477000" y="2336800"/>
          <p14:tracePt t="48568" x="6496050" y="2362200"/>
          <p14:tracePt t="48584" x="6534150" y="2387600"/>
          <p14:tracePt t="48601" x="6584950" y="2413000"/>
          <p14:tracePt t="48618" x="6642100" y="2438400"/>
          <p14:tracePt t="48634" x="6718300" y="2463800"/>
          <p14:tracePt t="48651" x="6788150" y="2476500"/>
          <p14:tracePt t="48667" x="6851650" y="2482850"/>
          <p14:tracePt t="48684" x="6927850" y="2489200"/>
          <p14:tracePt t="48701" x="6991350" y="2489200"/>
          <p14:tracePt t="48718" x="7048500" y="2489200"/>
          <p14:tracePt t="48735" x="7105650" y="2482850"/>
          <p14:tracePt t="48735" x="7137400" y="2476500"/>
          <p14:tracePt t="48752" x="7169150" y="2457450"/>
          <p14:tracePt t="48768" x="7181850" y="2451100"/>
          <p14:tracePt t="48784" x="7194550" y="2451100"/>
          <p14:tracePt t="48824" x="7194550" y="2444750"/>
          <p14:tracePt t="48895" x="7188200" y="2444750"/>
          <p14:tracePt t="48912" x="7181850" y="2444750"/>
          <p14:tracePt t="48919" x="7175500" y="2444750"/>
          <p14:tracePt t="48921" x="7169150" y="2451100"/>
          <p14:tracePt t="48934" x="7162800" y="2451100"/>
          <p14:tracePt t="48951" x="7150100" y="2463800"/>
          <p14:tracePt t="48968" x="7150100" y="2470150"/>
          <p14:tracePt t="48984" x="7150100" y="2482850"/>
          <p14:tracePt t="49001" x="7150100" y="2489200"/>
          <p14:tracePt t="49017" x="7150100" y="2501900"/>
          <p14:tracePt t="49034" x="7162800" y="2514600"/>
          <p14:tracePt t="49051" x="7181850" y="2520950"/>
          <p14:tracePt t="49067" x="7200900" y="2520950"/>
          <p14:tracePt t="49084" x="7226300" y="2520950"/>
          <p14:tracePt t="49101" x="7251700" y="2520950"/>
          <p14:tracePt t="49117" x="7258050" y="2514600"/>
          <p14:tracePt t="49134" x="7270750" y="2495550"/>
          <p14:tracePt t="49134" x="7270750" y="2489200"/>
          <p14:tracePt t="49152" x="7270750" y="2457450"/>
          <p14:tracePt t="49168" x="7245350" y="2438400"/>
          <p14:tracePt t="49184" x="7207250" y="2413000"/>
          <p14:tracePt t="49201" x="7175500" y="2393950"/>
          <p14:tracePt t="49217" x="7124700" y="2368550"/>
          <p14:tracePt t="49234" x="7067550" y="2349500"/>
          <p14:tracePt t="49251" x="7004050" y="2330450"/>
          <p14:tracePt t="49267" x="6940550" y="2324100"/>
          <p14:tracePt t="49284" x="6889750" y="2324100"/>
          <p14:tracePt t="49302" x="6845300" y="2324100"/>
          <p14:tracePt t="49318" x="6813550" y="2324100"/>
          <p14:tracePt t="49335" x="6775450" y="2330450"/>
          <p14:tracePt t="49351" x="6724650" y="2355850"/>
          <p14:tracePt t="49368" x="6692900" y="2368550"/>
          <p14:tracePt t="49384" x="6667500" y="2381250"/>
          <p14:tracePt t="49401" x="6648450" y="2400300"/>
          <p14:tracePt t="49417" x="6623050" y="2413000"/>
          <p14:tracePt t="49434" x="6604000" y="2432050"/>
          <p14:tracePt t="49451" x="6591300" y="2444750"/>
          <p14:tracePt t="49468" x="6578600" y="2451100"/>
          <p14:tracePt t="49484" x="6565900" y="2463800"/>
          <p14:tracePt t="49501" x="6565900" y="2476500"/>
          <p14:tracePt t="49517" x="6559550" y="2482850"/>
          <p14:tracePt t="49534" x="6553200" y="2495550"/>
          <p14:tracePt t="49551" x="6546850" y="2514600"/>
          <p14:tracePt t="49568" x="6546850" y="2527300"/>
          <p14:tracePt t="49584" x="6546850" y="2533650"/>
          <p14:tracePt t="49630" x="6546850" y="2540000"/>
          <p14:tracePt t="49646" x="6546850" y="2546350"/>
          <p14:tracePt t="49672" x="6546850" y="2552700"/>
          <p14:tracePt t="49695" x="6553200" y="2552700"/>
          <p14:tracePt t="49711" x="6559550" y="2559050"/>
          <p14:tracePt t="49735" x="6565900" y="2559050"/>
          <p14:tracePt t="49744" x="6565900" y="2565400"/>
          <p14:tracePt t="49759" x="6572250" y="2565400"/>
          <p14:tracePt t="49775" x="6578600" y="2565400"/>
          <p14:tracePt t="49799" x="6584950" y="2565400"/>
          <p14:tracePt t="49815" x="6591300" y="2565400"/>
          <p14:tracePt t="49823" x="6597650" y="2571750"/>
          <p14:tracePt t="49840" x="6604000" y="2571750"/>
          <p14:tracePt t="49841" x="6610350" y="2571750"/>
          <p14:tracePt t="49850" x="6635750" y="2578100"/>
          <p14:tracePt t="49866" x="6661150" y="2578100"/>
          <p14:tracePt t="49884" x="6705600" y="2584450"/>
          <p14:tracePt t="49901" x="6750050" y="2590800"/>
          <p14:tracePt t="49917" x="6788150" y="2597150"/>
          <p14:tracePt t="49934" x="6813550" y="2603500"/>
          <p14:tracePt t="49951" x="6845300" y="2603500"/>
          <p14:tracePt t="49968" x="6851650" y="2603500"/>
          <p14:tracePt t="50009" x="6858000" y="2603500"/>
          <p14:tracePt t="50040" x="6864350" y="2603500"/>
          <p14:tracePt t="50047" x="6870700" y="2603500"/>
          <p14:tracePt t="50063" x="6877050" y="2603500"/>
          <p14:tracePt t="50071" x="6883400" y="2603500"/>
          <p14:tracePt t="50079" x="6889750" y="2603500"/>
          <p14:tracePt t="50087" x="6908800" y="2603500"/>
          <p14:tracePt t="50100" x="6927850" y="2603500"/>
          <p14:tracePt t="50117" x="6946900" y="2609850"/>
          <p14:tracePt t="50134" x="6972300" y="2616200"/>
          <p14:tracePt t="50151" x="6985000" y="2616200"/>
          <p14:tracePt t="50168" x="6991350" y="2616200"/>
          <p14:tracePt t="50615" x="6991350" y="2622550"/>
          <p14:tracePt t="50625" x="6985000" y="2628900"/>
          <p14:tracePt t="50626" x="6972300" y="2628900"/>
          <p14:tracePt t="50633" x="6959600" y="2641600"/>
          <p14:tracePt t="50652" x="6927850" y="2667000"/>
          <p14:tracePt t="50667" x="6908800" y="2686050"/>
          <p14:tracePt t="50684" x="6896100" y="2705100"/>
          <p14:tracePt t="50701" x="6877050" y="2730500"/>
          <p14:tracePt t="50717" x="6864350" y="2749550"/>
          <p14:tracePt t="50734" x="6838950" y="2794000"/>
          <p14:tracePt t="50751" x="6788150" y="2863850"/>
          <p14:tracePt t="50769" x="6718300" y="2952750"/>
          <p14:tracePt t="50785" x="6667500" y="3035300"/>
          <p14:tracePt t="50801" x="6642100" y="3092450"/>
          <p14:tracePt t="50817" x="6616700" y="3175000"/>
          <p14:tracePt t="50834" x="6610350" y="3238500"/>
          <p14:tracePt t="50851" x="6610350" y="3289300"/>
          <p14:tracePt t="50867" x="6610350" y="3327400"/>
          <p14:tracePt t="50883" x="6616700" y="3359150"/>
          <p14:tracePt t="50901" x="6629400" y="3384550"/>
          <p14:tracePt t="50917" x="6642100" y="3397250"/>
          <p14:tracePt t="50934" x="6654800" y="3422650"/>
          <p14:tracePt t="50951" x="6680200" y="3448050"/>
          <p14:tracePt t="50968" x="6686550" y="3454400"/>
          <p14:tracePt t="50985" x="6699250" y="3460750"/>
          <p14:tracePt t="51001" x="6711950" y="3460750"/>
          <p14:tracePt t="51018" x="6718300" y="3460750"/>
          <p14:tracePt t="51034" x="6731000" y="3460750"/>
          <p14:tracePt t="51051" x="6750050" y="3460750"/>
          <p14:tracePt t="51067" x="6775450" y="3460750"/>
          <p14:tracePt t="51084" x="6813550" y="3460750"/>
          <p14:tracePt t="51101" x="6838950" y="3448050"/>
          <p14:tracePt t="51118" x="6864350" y="3441700"/>
          <p14:tracePt t="51134" x="6883400" y="3435350"/>
          <p14:tracePt t="51134" x="6889750" y="3429000"/>
          <p14:tracePt t="51152" x="6896100" y="3422650"/>
          <p14:tracePt t="51296" x="6896100" y="3429000"/>
          <p14:tracePt t="51304" x="6896100" y="3454400"/>
          <p14:tracePt t="51311" x="6896100" y="3479800"/>
          <p14:tracePt t="51317" x="6889750" y="3549650"/>
          <p14:tracePt t="51333" x="6889750" y="3632200"/>
          <p14:tracePt t="51350" x="6889750" y="3708400"/>
          <p14:tracePt t="51367" x="6889750" y="3778250"/>
          <p14:tracePt t="51384" x="6896100" y="3790950"/>
          <p14:tracePt t="51400" x="6896100" y="3797300"/>
          <p14:tracePt t="51417" x="6902450" y="3797300"/>
          <p14:tracePt t="51434" x="6915150" y="3797300"/>
          <p14:tracePt t="51451" x="6921500" y="3797300"/>
          <p14:tracePt t="51467" x="6927850" y="3797300"/>
          <p14:tracePt t="51484" x="6934200" y="3797300"/>
          <p14:tracePt t="51500" x="6940550" y="3797300"/>
          <p14:tracePt t="51517" x="6946900" y="3797300"/>
          <p14:tracePt t="51534" x="6953250" y="3790950"/>
          <p14:tracePt t="51551" x="6959600" y="3778250"/>
          <p14:tracePt t="51567" x="6965950" y="3759200"/>
          <p14:tracePt t="51584" x="6978650" y="3708400"/>
          <p14:tracePt t="51601" x="6978650" y="3632200"/>
          <p14:tracePt t="51618" x="6959600" y="3549650"/>
          <p14:tracePt t="51634" x="6940550" y="3517900"/>
          <p14:tracePt t="51651" x="6915150" y="3492500"/>
          <p14:tracePt t="51667" x="6889750" y="3479800"/>
          <p14:tracePt t="51684" x="6851650" y="3479800"/>
          <p14:tracePt t="51700" x="6800850" y="3479800"/>
          <p14:tracePt t="51717" x="6705600" y="3549650"/>
          <p14:tracePt t="51734" x="6635750" y="3657600"/>
          <p14:tracePt t="51734" x="6604000" y="3714750"/>
          <p14:tracePt t="51752" x="6591300" y="3829050"/>
          <p14:tracePt t="51767" x="6591300" y="3924300"/>
          <p14:tracePt t="51785" x="6635750" y="4013200"/>
          <p14:tracePt t="51801" x="6680200" y="4070350"/>
          <p14:tracePt t="51818" x="6762750" y="4108450"/>
          <p14:tracePt t="51834" x="6858000" y="4114800"/>
          <p14:tracePt t="51851" x="6953250" y="4114800"/>
          <p14:tracePt t="51867" x="7061200" y="4076700"/>
          <p14:tracePt t="51885" x="7194550" y="3930650"/>
          <p14:tracePt t="51901" x="7302500" y="3606800"/>
          <p14:tracePt t="51918" x="7366000" y="3213100"/>
          <p14:tracePt t="51934" x="7366000" y="2768600"/>
          <p14:tracePt t="51934" x="7327900" y="2527300"/>
          <p14:tracePt t="51952" x="7219950" y="2089150"/>
          <p14:tracePt t="51968" x="7137400" y="1885950"/>
          <p14:tracePt t="51984" x="7118350" y="1847850"/>
          <p14:tracePt t="52001" x="7112000" y="1847850"/>
          <p14:tracePt t="52017" x="7099300" y="1847850"/>
          <p14:tracePt t="52034" x="7010400" y="2000250"/>
          <p14:tracePt t="52051" x="6858000" y="2387600"/>
          <p14:tracePt t="52067" x="6724650" y="2813050"/>
          <p14:tracePt t="52084" x="6661150" y="3206750"/>
          <p14:tracePt t="52101" x="6642100" y="3511550"/>
          <p14:tracePt t="52118" x="6686550" y="3746500"/>
          <p14:tracePt t="52134" x="6750050" y="3905250"/>
          <p14:tracePt t="52134" x="6781800" y="3962400"/>
          <p14:tracePt t="52152" x="6851650" y="4057650"/>
          <p14:tracePt t="52167" x="6889750" y="4095750"/>
          <p14:tracePt t="52184" x="6902450" y="4108450"/>
          <p14:tracePt t="52201" x="6927850" y="4108450"/>
          <p14:tracePt t="52217" x="6965950" y="4108450"/>
          <p14:tracePt t="52234" x="7042150" y="4076700"/>
          <p14:tracePt t="52250" x="7137400" y="3962400"/>
          <p14:tracePt t="52267" x="7226300" y="3702050"/>
          <p14:tracePt t="52284" x="7270750" y="3295650"/>
          <p14:tracePt t="52301" x="7270750" y="2908300"/>
          <p14:tracePt t="52318" x="7213600" y="2647950"/>
          <p14:tracePt t="52334" x="7112000" y="2463800"/>
          <p14:tracePt t="52352" x="7086600" y="2438400"/>
          <p14:tracePt t="52367" x="7067550" y="2432050"/>
          <p14:tracePt t="52384" x="7042150" y="2432050"/>
          <p14:tracePt t="52401" x="6985000" y="2438400"/>
          <p14:tracePt t="52417" x="6877050" y="2552700"/>
          <p14:tracePt t="52434" x="6756400" y="2736850"/>
          <p14:tracePt t="52451" x="6648450" y="2984500"/>
          <p14:tracePt t="52467" x="6591300" y="3308350"/>
          <p14:tracePt t="52484" x="6572250" y="3581400"/>
          <p14:tracePt t="52501" x="6604000" y="3771900"/>
          <p14:tracePt t="52517" x="6654800" y="3873500"/>
          <p14:tracePt t="52534" x="6699250" y="3905250"/>
          <p14:tracePt t="52551" x="6813550" y="3905250"/>
          <p14:tracePt t="52568" x="6908800" y="3879850"/>
          <p14:tracePt t="52584" x="7035800" y="3778250"/>
          <p14:tracePt t="52600" x="7131050" y="3613150"/>
          <p14:tracePt t="52617" x="7245350" y="3289300"/>
          <p14:tracePt t="52634" x="7296150" y="2965450"/>
          <p14:tracePt t="52651" x="7302500" y="2787650"/>
          <p14:tracePt t="52668" x="7296150" y="2603500"/>
          <p14:tracePt t="52684" x="7258050" y="2489200"/>
          <p14:tracePt t="52701" x="7226300" y="2425700"/>
          <p14:tracePt t="52717" x="7213600" y="2406650"/>
          <p14:tracePt t="52760" x="7207250" y="2400300"/>
          <p14:tracePt t="52762" x="7200900" y="2400300"/>
          <p14:tracePt t="52768" x="7169150" y="2400300"/>
          <p14:tracePt t="52784" x="7099300" y="2444750"/>
          <p14:tracePt t="52800" x="7023100" y="2540000"/>
          <p14:tracePt t="52817" x="6953250" y="2679700"/>
          <p14:tracePt t="52834" x="6896100" y="2813050"/>
          <p14:tracePt t="52851" x="6877050" y="2895600"/>
          <p14:tracePt t="52867" x="6864350" y="2927350"/>
          <p14:tracePt t="52912" x="6870700" y="2927350"/>
          <p14:tracePt t="52914" x="6883400" y="2927350"/>
          <p14:tracePt t="52934" x="6921500" y="2927350"/>
          <p14:tracePt t="52936" x="6940550" y="2889250"/>
          <p14:tracePt t="52951" x="6959600" y="2711450"/>
          <p14:tracePt t="52968" x="6959600" y="2641600"/>
          <p14:tracePt t="52984" x="6959600" y="2622550"/>
          <p14:tracePt t="53030" x="6946900" y="2622550"/>
          <p14:tracePt t="53043" x="6908800" y="2654300"/>
          <p14:tracePt t="53045" x="6851650" y="2749550"/>
          <p14:tracePt t="53050" x="6680200" y="3105150"/>
          <p14:tracePt t="53067" x="6527800" y="3473450"/>
          <p14:tracePt t="53084" x="6457950" y="3816350"/>
          <p14:tracePt t="53101" x="6451600" y="4038600"/>
          <p14:tracePt t="53117" x="6477000" y="4197350"/>
          <p14:tracePt t="53134" x="6540500" y="4292600"/>
          <p14:tracePt t="53150" x="6648450" y="4356100"/>
          <p14:tracePt t="53168" x="6737350" y="4362450"/>
          <p14:tracePt t="53184" x="6832600" y="4362450"/>
          <p14:tracePt t="53201" x="6972300" y="4298950"/>
          <p14:tracePt t="53217" x="7080250" y="4146550"/>
          <p14:tracePt t="53234" x="7194550" y="3841750"/>
          <p14:tracePt t="53250" x="7213600" y="3441700"/>
          <p14:tracePt t="53267" x="7181850" y="2990850"/>
          <p14:tracePt t="53284" x="7092950" y="2654300"/>
          <p14:tracePt t="53301" x="7010400" y="2438400"/>
          <p14:tracePt t="53317" x="6946900" y="2305050"/>
          <p14:tracePt t="53334" x="6889750" y="2216150"/>
          <p14:tracePt t="53351" x="6851650" y="2184400"/>
          <p14:tracePt t="53368" x="6851650" y="2178050"/>
          <p14:tracePt t="53384" x="6832600" y="2178050"/>
          <p14:tracePt t="53401" x="6813550" y="2178050"/>
          <p14:tracePt t="53417" x="6769100" y="2184400"/>
          <p14:tracePt t="53434" x="6724650" y="2216150"/>
          <p14:tracePt t="53450" x="6654800" y="2279650"/>
          <p14:tracePt t="53468" x="6623050" y="2324100"/>
          <p14:tracePt t="53484" x="6584950" y="2387600"/>
          <p14:tracePt t="53501" x="6559550" y="2432050"/>
          <p14:tracePt t="53517" x="6553200" y="2463800"/>
          <p14:tracePt t="53534" x="6546850" y="2501900"/>
          <p14:tracePt t="53550" x="6546850" y="2533650"/>
          <p14:tracePt t="53568" x="6546850" y="2540000"/>
          <p14:tracePt t="53584" x="6546850" y="2546350"/>
          <p14:tracePt t="53767" x="6546850" y="2552700"/>
          <p14:tracePt t="53775" x="6546850" y="2559050"/>
          <p14:tracePt t="53786" x="6546850" y="2565400"/>
          <p14:tracePt t="53792" x="6540500" y="2571750"/>
          <p14:tracePt t="53800" x="6540500" y="2578100"/>
          <p14:tracePt t="54231" x="6546850" y="2584450"/>
          <p14:tracePt t="54239" x="6584950" y="2584450"/>
          <p14:tracePt t="54243" x="6635750" y="2584450"/>
          <p14:tracePt t="54252" x="6762750" y="2584450"/>
          <p14:tracePt t="54268" x="6934200" y="2578100"/>
          <p14:tracePt t="54285" x="7118350" y="2546350"/>
          <p14:tracePt t="54300" x="7245350" y="2520950"/>
          <p14:tracePt t="54318" x="7366000" y="2489200"/>
          <p14:tracePt t="54334" x="7473950" y="2457450"/>
          <p14:tracePt t="54334" x="7518400" y="2444750"/>
          <p14:tracePt t="54351" x="7594600" y="2406650"/>
          <p14:tracePt t="54367" x="7658100" y="2368550"/>
          <p14:tracePt t="54384" x="7715250" y="2330450"/>
          <p14:tracePt t="54400" x="7766050" y="2305050"/>
          <p14:tracePt t="54418" x="7810500" y="2286000"/>
          <p14:tracePt t="54434" x="7835900" y="2279650"/>
          <p14:tracePt t="54451" x="7867650" y="2273300"/>
          <p14:tracePt t="54467" x="7880350" y="2273300"/>
          <p14:tracePt t="54504" x="7893050" y="2266950"/>
          <p14:tracePt t="54519" x="7899400" y="2260600"/>
          <p14:tracePt t="54536" x="7912100" y="2260600"/>
          <p14:tracePt t="54538" x="7924800" y="2260600"/>
          <p14:tracePt t="54552" x="7943850" y="2260600"/>
          <p14:tracePt t="54567" x="7956550" y="2260600"/>
          <p14:tracePt t="54584" x="7969250" y="2260600"/>
          <p14:tracePt t="54600" x="7975600" y="2254250"/>
          <p14:tracePt t="54617" x="7981950" y="2254250"/>
          <p14:tracePt t="54663" x="7988300" y="2254250"/>
          <p14:tracePt t="54679" x="7994650" y="2247900"/>
          <p14:tracePt t="54682" x="8001000" y="2247900"/>
          <p14:tracePt t="54704" x="8013700" y="2247900"/>
          <p14:tracePt t="54719" x="8020050" y="2247900"/>
          <p14:tracePt t="54721" x="8026400" y="2247900"/>
          <p14:tracePt t="54734" x="8039100" y="2235200"/>
          <p14:tracePt t="54751" x="8045450" y="2235200"/>
          <p14:tracePt t="54767" x="8058150" y="2228850"/>
          <p14:tracePt t="54879" x="8058150" y="2254250"/>
          <p14:tracePt t="54888" x="8058150" y="2292350"/>
          <p14:tracePt t="54900" x="8058150" y="2324100"/>
          <p14:tracePt t="54903" x="8058150" y="2432050"/>
          <p14:tracePt t="54916" x="8058150" y="2533650"/>
          <p14:tracePt t="54933" x="8058150" y="2622550"/>
          <p14:tracePt t="54933" x="8058150" y="2647950"/>
          <p14:tracePt t="54952" x="8058150" y="2686050"/>
          <p14:tracePt t="54968" x="8058150" y="2698750"/>
          <p14:tracePt t="55095" x="8058150" y="2705100"/>
          <p14:tracePt t="55103" x="8058150" y="2717800"/>
          <p14:tracePt t="55116" x="8058150" y="2736850"/>
          <p14:tracePt t="55117" x="8051800" y="2787650"/>
          <p14:tracePt t="55133" x="8032750" y="2901950"/>
          <p14:tracePt t="55150" x="7981950" y="3175000"/>
          <p14:tracePt t="55167" x="7956550" y="3403600"/>
          <p14:tracePt t="55184" x="7943850" y="3708400"/>
          <p14:tracePt t="55200" x="7943850" y="3911600"/>
          <p14:tracePt t="55218" x="7943850" y="4095750"/>
          <p14:tracePt t="55234" x="7943850" y="4254500"/>
          <p14:tracePt t="55251" x="7969250" y="4337050"/>
          <p14:tracePt t="55267" x="7981950" y="4375150"/>
          <p14:tracePt t="55284" x="7981950" y="4381500"/>
          <p14:tracePt t="55407" x="7981950" y="4394200"/>
          <p14:tracePt t="55415" x="7988300" y="4400550"/>
          <p14:tracePt t="55416" x="7988300" y="4406900"/>
          <p14:tracePt t="55433" x="7994650" y="4419600"/>
          <p14:tracePt t="55439" x="8001000" y="4432300"/>
          <p14:tracePt t="55495" x="8001000" y="4438650"/>
          <p14:tracePt t="55503" x="8007350" y="4438650"/>
          <p14:tracePt t="55510" x="8026400" y="4438650"/>
          <p14:tracePt t="55517" x="8058150" y="4438650"/>
          <p14:tracePt t="55533" x="8102600" y="4419600"/>
          <p14:tracePt t="55533" x="8108950" y="4406900"/>
          <p14:tracePt t="55552" x="8204200" y="4305300"/>
          <p14:tracePt t="55567" x="8299450" y="4159250"/>
          <p14:tracePt t="55584" x="8413750" y="3937000"/>
          <p14:tracePt t="55600" x="8483600" y="3689350"/>
          <p14:tracePt t="55617" x="8509000" y="3378200"/>
          <p14:tracePt t="55634" x="8509000" y="3175000"/>
          <p14:tracePt t="55650" x="8509000" y="2990850"/>
          <p14:tracePt t="55667" x="8509000" y="2940050"/>
          <p14:tracePt t="55684" x="8477250" y="2838450"/>
          <p14:tracePt t="55700" x="8451850" y="2762250"/>
          <p14:tracePt t="55717" x="8432800" y="2692400"/>
          <p14:tracePt t="55734" x="8407400" y="2641600"/>
          <p14:tracePt t="55752" x="8394700" y="2616200"/>
          <p14:tracePt t="55767" x="8388350" y="2590800"/>
          <p14:tracePt t="55784" x="8375650" y="2578100"/>
          <p14:tracePt t="55800" x="8375650" y="2565400"/>
          <p14:tracePt t="55817" x="8375650" y="2559050"/>
          <p14:tracePt t="55834" x="8369300" y="2546350"/>
          <p14:tracePt t="55852" x="8369300" y="2540000"/>
          <p14:tracePt t="55867" x="8369300" y="2533650"/>
          <p14:tracePt t="55959" x="8362950" y="2527300"/>
          <p14:tracePt t="55959" x="8350250" y="2527300"/>
          <p14:tracePt t="55975" x="8337550" y="2520950"/>
          <p14:tracePt t="55977" x="8324850" y="2514600"/>
          <p14:tracePt t="55983" x="8299450" y="2514600"/>
          <p14:tracePt t="55999" x="8267700" y="2501900"/>
          <p14:tracePt t="56016" x="8255000" y="2495550"/>
          <p14:tracePt t="56034" x="8242300" y="2495550"/>
          <p14:tracePt t="56050" x="8229600" y="2495550"/>
          <p14:tracePt t="56067" x="8223250" y="2495550"/>
          <p14:tracePt t="56084" x="8210550" y="2495550"/>
          <p14:tracePt t="56101" x="8185150" y="2495550"/>
          <p14:tracePt t="56117" x="8147050" y="2520950"/>
          <p14:tracePt t="56134" x="8108950" y="2552700"/>
          <p14:tracePt t="56150" x="8045450" y="2622550"/>
          <p14:tracePt t="56168" x="8001000" y="2679700"/>
          <p14:tracePt t="56184" x="7969250" y="2749550"/>
          <p14:tracePt t="56201" x="7943850" y="2813050"/>
          <p14:tracePt t="56217" x="7937500" y="2851150"/>
          <p14:tracePt t="56234" x="7924800" y="2908300"/>
          <p14:tracePt t="56250" x="7924800" y="2952750"/>
          <p14:tracePt t="56267" x="7924800" y="2997200"/>
          <p14:tracePt t="56284" x="7924800" y="3009900"/>
          <p14:tracePt t="56336" x="7924800" y="3016250"/>
          <p14:tracePt t="56338" x="7931150" y="3016250"/>
          <p14:tracePt t="56352" x="7950200" y="3016250"/>
          <p14:tracePt t="56353" x="7969250" y="3016250"/>
          <p14:tracePt t="56367" x="7988300" y="3009900"/>
          <p14:tracePt t="56384" x="8007350" y="2984500"/>
          <p14:tracePt t="56401" x="8013700" y="2901950"/>
          <p14:tracePt t="56417" x="8013700" y="2800350"/>
          <p14:tracePt t="56434" x="8013700" y="2705100"/>
          <p14:tracePt t="56450" x="8013700" y="2622550"/>
          <p14:tracePt t="56467" x="8007350" y="2578100"/>
          <p14:tracePt t="56484" x="8001000" y="2546350"/>
          <p14:tracePt t="56500" x="8001000" y="2533650"/>
          <p14:tracePt t="56847" x="7994650" y="2533650"/>
          <p14:tracePt t="56855" x="7981950" y="2533650"/>
          <p14:tracePt t="56872" x="7969250" y="2533650"/>
          <p14:tracePt t="56883" x="7962900" y="2533650"/>
          <p14:tracePt t="57351" x="7950200" y="2533650"/>
          <p14:tracePt t="57360" x="7943850" y="2533650"/>
          <p14:tracePt t="57367" x="7937500" y="2533650"/>
          <p14:tracePt t="57368" x="7912100" y="2546350"/>
          <p14:tracePt t="57384" x="7899400" y="2546350"/>
          <p14:tracePt t="57400" x="7893050" y="2546350"/>
          <p14:tracePt t="57417" x="7880350" y="2552700"/>
          <p14:tracePt t="57434" x="7874000" y="2559050"/>
          <p14:tracePt t="57450" x="7867650" y="2559050"/>
          <p14:tracePt t="57467" x="7861300" y="2559050"/>
          <p14:tracePt t="57485" x="7854950" y="2559050"/>
          <p14:tracePt t="57591" x="7842250" y="2565400"/>
          <p14:tracePt t="61424" x="7740650" y="2565400"/>
          <p14:tracePt t="61432" x="7137400" y="2552700"/>
          <p14:tracePt t="61451" x="6851650" y="2552700"/>
          <p14:tracePt t="61452" x="6184900" y="2552700"/>
          <p14:tracePt t="61468" x="5480050" y="2552700"/>
          <p14:tracePt t="61486" x="4813300" y="2552700"/>
          <p14:tracePt t="61502" x="4400550" y="2540000"/>
          <p14:tracePt t="61519" x="4070350" y="2540000"/>
          <p14:tracePt t="61536" x="4000500" y="2540000"/>
          <p14:tracePt t="61551" x="3771900" y="2578100"/>
          <p14:tracePt t="61568" x="3581400" y="2622550"/>
          <p14:tracePt t="61584" x="3308350" y="2698750"/>
          <p14:tracePt t="61601" x="3022600" y="2781300"/>
          <p14:tracePt t="61618" x="2794000" y="2844800"/>
          <p14:tracePt t="61634" x="2559050" y="2914650"/>
          <p14:tracePt t="61651" x="2374900" y="2933700"/>
          <p14:tracePt t="61668" x="2178050" y="2965450"/>
          <p14:tracePt t="61685" x="1968500" y="2971800"/>
          <p14:tracePt t="61701" x="1733550" y="3003550"/>
          <p14:tracePt t="61718" x="1511300" y="3003550"/>
          <p14:tracePt t="61734" x="1276350" y="3003550"/>
          <p14:tracePt t="61752" x="1149350" y="3003550"/>
          <p14:tracePt t="61768" x="1022350" y="2990850"/>
          <p14:tracePt t="61784" x="908050" y="2959100"/>
          <p14:tracePt t="61801" x="787400" y="2914650"/>
          <p14:tracePt t="61818" x="704850" y="2889250"/>
          <p14:tracePt t="61834" x="660400" y="2851150"/>
          <p14:tracePt t="61851" x="641350" y="2832100"/>
          <p14:tracePt t="61868" x="635000" y="2806700"/>
          <p14:tracePt t="61885" x="628650" y="2781300"/>
          <p14:tracePt t="61901" x="628650" y="2755900"/>
          <p14:tracePt t="61919" x="628650" y="2730500"/>
          <p14:tracePt t="61934" x="628650" y="2686050"/>
          <p14:tracePt t="61952" x="628650" y="2647950"/>
          <p14:tracePt t="61968" x="628650" y="2616200"/>
          <p14:tracePt t="61984" x="628650" y="2590800"/>
          <p14:tracePt t="62001" x="622300" y="2565400"/>
          <p14:tracePt t="62018" x="615950" y="2540000"/>
          <p14:tracePt t="62034" x="615950" y="2527300"/>
          <p14:tracePt t="62051" x="603250" y="2508250"/>
          <p14:tracePt t="62068" x="603250" y="2489200"/>
          <p14:tracePt t="62085" x="603250" y="2476500"/>
          <p14:tracePt t="62101" x="603250" y="2457450"/>
          <p14:tracePt t="62118" x="603250" y="2438400"/>
          <p14:tracePt t="62135" x="603250" y="2413000"/>
          <p14:tracePt t="62152" x="603250" y="2393950"/>
          <p14:tracePt t="62168" x="603250" y="2368550"/>
          <p14:tracePt t="62184" x="615950" y="2343150"/>
          <p14:tracePt t="62201" x="641350" y="2298700"/>
          <p14:tracePt t="62218" x="654050" y="2266950"/>
          <p14:tracePt t="62234" x="673100" y="2216150"/>
          <p14:tracePt t="62251" x="679450" y="2184400"/>
          <p14:tracePt t="62268" x="679450" y="2165350"/>
          <p14:tracePt t="62284" x="685800" y="2159000"/>
          <p14:tracePt t="62301" x="685800" y="2152650"/>
          <p14:tracePt t="62423" x="666750" y="2146300"/>
          <p14:tracePt t="62431" x="635000" y="2146300"/>
          <p14:tracePt t="62451" x="615950" y="2146300"/>
          <p14:tracePt t="62453" x="577850" y="2146300"/>
          <p14:tracePt t="62468" x="527050" y="2146300"/>
          <p14:tracePt t="62484" x="469900" y="2165350"/>
          <p14:tracePt t="62502" x="387350" y="2197100"/>
          <p14:tracePt t="62518" x="311150" y="2241550"/>
          <p14:tracePt t="62535" x="247650" y="2305050"/>
          <p14:tracePt t="62551" x="165100" y="2432050"/>
          <p14:tracePt t="62568" x="139700" y="2514600"/>
          <p14:tracePt t="62584" x="114300" y="2603500"/>
          <p14:tracePt t="62601" x="101600" y="2686050"/>
          <p14:tracePt t="62618" x="88900" y="2781300"/>
          <p14:tracePt t="62635" x="76200" y="2863850"/>
          <p14:tracePt t="62651" x="76200" y="2927350"/>
          <p14:tracePt t="62668" x="76200" y="2997200"/>
          <p14:tracePt t="62684" x="76200" y="3054350"/>
          <p14:tracePt t="62701" x="76200" y="3098800"/>
          <p14:tracePt t="62718" x="76200" y="3136900"/>
          <p14:tracePt t="62735" x="76200" y="3181350"/>
          <p14:tracePt t="62751" x="101600" y="3263900"/>
          <p14:tracePt t="62769" x="120650" y="3340100"/>
          <p14:tracePt t="62784" x="127000" y="3397250"/>
          <p14:tracePt t="62801" x="139700" y="3492500"/>
          <p14:tracePt t="62818" x="146050" y="3581400"/>
          <p14:tracePt t="62835" x="146050" y="3683000"/>
          <p14:tracePt t="62851" x="146050" y="3797300"/>
          <p14:tracePt t="62868" x="146050" y="3905250"/>
          <p14:tracePt t="62884" x="146050" y="4038600"/>
          <p14:tracePt t="62901" x="152400" y="4159250"/>
          <p14:tracePt t="62918" x="165100" y="4260850"/>
          <p14:tracePt t="62918" x="171450" y="4311650"/>
          <p14:tracePt t="62936" x="190500" y="4362450"/>
          <p14:tracePt t="62952" x="209550" y="4489450"/>
          <p14:tracePt t="62968" x="234950" y="4578350"/>
          <p14:tracePt t="62984" x="247650" y="4641850"/>
          <p14:tracePt t="63001" x="266700" y="4705350"/>
          <p14:tracePt t="63018" x="285750" y="4762500"/>
          <p14:tracePt t="63035" x="298450" y="4806950"/>
          <p14:tracePt t="63051" x="304800" y="4826000"/>
          <p14:tracePt t="63068" x="317500" y="4838700"/>
          <p14:tracePt t="63084" x="323850" y="4851400"/>
          <p14:tracePt t="63101" x="323850" y="4857750"/>
          <p14:tracePt t="63118" x="323850" y="4864100"/>
          <p14:tracePt t="63134" x="330200" y="4870450"/>
          <p14:tracePt t="63151" x="336550" y="4876800"/>
          <p14:tracePt t="63167" x="355600" y="4895850"/>
          <p14:tracePt t="63183" x="387350" y="4902200"/>
          <p14:tracePt t="63201" x="457200" y="4914900"/>
          <p14:tracePt t="63218" x="558800" y="4914900"/>
          <p14:tracePt t="63235" x="666750" y="4914900"/>
          <p14:tracePt t="63251" x="762000" y="4914900"/>
          <p14:tracePt t="63268" x="857250" y="4914900"/>
          <p14:tracePt t="63284" x="933450" y="4914900"/>
          <p14:tracePt t="63301" x="1009650" y="4914900"/>
          <p14:tracePt t="63317" x="1073150" y="4895850"/>
          <p14:tracePt t="63335" x="1136650" y="4870450"/>
          <p14:tracePt t="63351" x="1219200" y="4845050"/>
          <p14:tracePt t="63368" x="1270000" y="4832350"/>
          <p14:tracePt t="63384" x="1301750" y="4826000"/>
          <p14:tracePt t="63401" x="1308100" y="4826000"/>
          <p14:tracePt t="63418" x="1314450" y="4826000"/>
          <p14:tracePt t="63663" x="1320800" y="4826000"/>
          <p14:tracePt t="63671" x="1333500" y="4826000"/>
          <p14:tracePt t="63679" x="1346200" y="4826000"/>
          <p14:tracePt t="63700" x="1365250" y="4826000"/>
          <p14:tracePt t="63701" x="1390650" y="4826000"/>
          <p14:tracePt t="63718" x="1403350" y="4826000"/>
          <p14:tracePt t="64148" x="0" y="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p:cNvSpPr>
            <a:spLocks noGrp="1" noChangeArrowheads="1"/>
          </p:cNvSpPr>
          <p:nvPr>
            <p:ph type="ctrTitle"/>
          </p:nvPr>
        </p:nvSpPr>
        <p:spPr/>
        <p:txBody>
          <a:bodyPr/>
          <a:lstStyle/>
          <a:p>
            <a:r>
              <a:rPr lang="en-US"/>
              <a:t>www.silabs.com/MCU</a:t>
            </a:r>
          </a:p>
        </p:txBody>
      </p:sp>
      <p:sp>
        <p:nvSpPr>
          <p:cNvPr id="596995" name="Rectangle 3"/>
          <p:cNvSpPr>
            <a:spLocks noGrp="1" noChangeArrowheads="1"/>
          </p:cNvSpPr>
          <p:nvPr>
            <p:ph type="subTitle" idx="1"/>
          </p:nvPr>
        </p:nvSpPr>
        <p:spPr/>
        <p:txBody>
          <a:bodyPr/>
          <a:lstStyle/>
          <a:p>
            <a:r>
              <a:rPr lang="en-US" b="1" dirty="0" smtClean="0">
                <a:solidFill>
                  <a:srgbClr val="C00000"/>
                </a:solidFill>
              </a:rPr>
              <a:t>Labs and Problem Sets available at:</a:t>
            </a:r>
          </a:p>
          <a:p>
            <a:r>
              <a:rPr lang="en-US" b="1" dirty="0" smtClean="0">
                <a:solidFill>
                  <a:srgbClr val="C00000"/>
                </a:solidFill>
              </a:rPr>
              <a:t>www.k-space.org</a:t>
            </a:r>
            <a:endParaRPr lang="en-US" b="1" dirty="0">
              <a:solidFill>
                <a:srgbClr val="C0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58662560"/>
      </p:ext>
    </p:extLst>
  </p:cSld>
  <p:clrMapOvr>
    <a:masterClrMapping/>
  </p:clrMapOvr>
  <p:transition advTm="577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8" name="Rectangle 4"/>
          <p:cNvSpPr>
            <a:spLocks noGrp="1" noChangeArrowheads="1"/>
          </p:cNvSpPr>
          <p:nvPr>
            <p:ph type="title"/>
          </p:nvPr>
        </p:nvSpPr>
        <p:spPr/>
        <p:txBody>
          <a:bodyPr/>
          <a:lstStyle/>
          <a:p>
            <a:r>
              <a:rPr lang="en-GB" altLang="en-US"/>
              <a:t>DACs and Comparators</a:t>
            </a:r>
          </a:p>
        </p:txBody>
      </p:sp>
      <p:sp>
        <p:nvSpPr>
          <p:cNvPr id="313349" name="Rectangle 5"/>
          <p:cNvSpPr>
            <a:spLocks noGrp="1" noChangeArrowheads="1"/>
          </p:cNvSpPr>
          <p:nvPr>
            <p:ph type="body" idx="1"/>
          </p:nvPr>
        </p:nvSpPr>
        <p:spPr/>
        <p:txBody>
          <a:bodyPr/>
          <a:lstStyle/>
          <a:p>
            <a:r>
              <a:rPr lang="en-NZ" altLang="en-US"/>
              <a:t>What is a DAC?</a:t>
            </a:r>
          </a:p>
          <a:p>
            <a:endParaRPr lang="en-NZ" altLang="en-US"/>
          </a:p>
          <a:p>
            <a:r>
              <a:rPr lang="en-NZ" altLang="en-US"/>
              <a:t>Types of DACs</a:t>
            </a:r>
          </a:p>
          <a:p>
            <a:endParaRPr lang="en-US" altLang="en-US"/>
          </a:p>
          <a:p>
            <a:r>
              <a:rPr lang="en-NZ" altLang="en-US"/>
              <a:t>12-bit DACs (DAC0 and DAC1)</a:t>
            </a:r>
            <a:endParaRPr lang="en-US" altLang="en-US"/>
          </a:p>
          <a:p>
            <a:pPr lvl="1"/>
            <a:r>
              <a:rPr lang="en-NZ" altLang="en-US"/>
              <a:t>Output scheduling</a:t>
            </a:r>
            <a:endParaRPr lang="en-US" altLang="en-US"/>
          </a:p>
          <a:p>
            <a:pPr lvl="1"/>
            <a:r>
              <a:rPr lang="en-NZ" altLang="en-US"/>
              <a:t>Output scaling</a:t>
            </a:r>
            <a:endParaRPr lang="en-US" altLang="en-US"/>
          </a:p>
          <a:p>
            <a:pPr lvl="1"/>
            <a:r>
              <a:rPr lang="en-NZ" altLang="en-US"/>
              <a:t>Programming the DACs</a:t>
            </a:r>
          </a:p>
          <a:p>
            <a:pPr lvl="1"/>
            <a:endParaRPr lang="en-NZ" altLang="en-US"/>
          </a:p>
          <a:p>
            <a:r>
              <a:rPr lang="en-US" altLang="en-US"/>
              <a:t>Analog comparators</a:t>
            </a:r>
          </a:p>
          <a:p>
            <a:pPr lvl="1"/>
            <a:r>
              <a:rPr lang="en-US" altLang="en-US"/>
              <a:t>Functional block diagram</a:t>
            </a:r>
          </a:p>
          <a:p>
            <a:pPr lvl="1"/>
            <a:r>
              <a:rPr lang="en-US" altLang="en-US"/>
              <a:t>Hysteresis plot</a:t>
            </a:r>
          </a:p>
          <a:p>
            <a:pPr lvl="1"/>
            <a:r>
              <a:rPr lang="en-GB" altLang="en-US"/>
              <a:t>Comparator output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14:bmkLst/>
                </p14:media>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313"/>
    </mc:Choice>
    <mc:Fallback>
      <p:transition spd="slow" advTm="42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3940" x="3886200" y="1447800"/>
          <p14:tracePt t="14100" x="3879850" y="1447800"/>
          <p14:tracePt t="14108" x="3848100" y="1447800"/>
          <p14:tracePt t="14116" x="3784600" y="1447800"/>
          <p14:tracePt t="14124" x="3740150" y="1447800"/>
          <p14:tracePt t="14133" x="3644900" y="1428750"/>
          <p14:tracePt t="14156" x="3543300" y="1416050"/>
          <p14:tracePt t="14167" x="3448050" y="1403350"/>
          <p14:tracePt t="14183" x="3340100" y="1397000"/>
          <p14:tracePt t="14200" x="3263900" y="1397000"/>
          <p14:tracePt t="14215" x="3155950" y="1397000"/>
          <p14:tracePt t="14232" x="3035300" y="1397000"/>
          <p14:tracePt t="14249" x="2940050" y="1397000"/>
          <p14:tracePt t="14265" x="2825750" y="1397000"/>
          <p14:tracePt t="14282" x="2724150" y="1397000"/>
          <p14:tracePt t="14298" x="2622550" y="1397000"/>
          <p14:tracePt t="14315" x="2463800" y="1397000"/>
          <p14:tracePt t="14332" x="2362200" y="1397000"/>
          <p14:tracePt t="14349" x="2247900" y="1397000"/>
          <p14:tracePt t="14365" x="2127250" y="1397000"/>
          <p14:tracePt t="14382" x="2012950" y="1397000"/>
          <p14:tracePt t="14399" x="1898650" y="1397000"/>
          <p14:tracePt t="14415" x="1803400" y="1397000"/>
          <p14:tracePt t="14432" x="1708150" y="1397000"/>
          <p14:tracePt t="14449" x="1619250" y="1397000"/>
          <p14:tracePt t="14465" x="1555750" y="1397000"/>
          <p14:tracePt t="14482" x="1498600" y="1397000"/>
          <p14:tracePt t="14498" x="1454150" y="1397000"/>
          <p14:tracePt t="14515" x="1403350" y="1397000"/>
          <p14:tracePt t="14533" x="1371600" y="1397000"/>
          <p14:tracePt t="14549" x="1358900" y="1397000"/>
          <p14:tracePt t="14565" x="1352550" y="1397000"/>
          <p14:tracePt t="14716" x="1358900" y="1397000"/>
          <p14:tracePt t="14725" x="1371600" y="1397000"/>
          <p14:tracePt t="14732" x="1390650" y="1397000"/>
          <p14:tracePt t="14740" x="1428750" y="1397000"/>
          <p14:tracePt t="14749" x="1492250" y="1397000"/>
          <p14:tracePt t="14765" x="1568450" y="1397000"/>
          <p14:tracePt t="14782" x="1670050" y="1397000"/>
          <p14:tracePt t="14799" x="1765300" y="1397000"/>
          <p14:tracePt t="14816" x="1860550" y="1397000"/>
          <p14:tracePt t="14833" x="1962150" y="1390650"/>
          <p14:tracePt t="14849" x="2063750" y="1377950"/>
          <p14:tracePt t="14865" x="2184400" y="1358900"/>
          <p14:tracePt t="14882" x="2279650" y="1352550"/>
          <p14:tracePt t="14898" x="2381250" y="1339850"/>
          <p14:tracePt t="14915" x="2451100" y="1327150"/>
          <p14:tracePt t="14931" x="2514600" y="1327150"/>
          <p14:tracePt t="14948" x="2540000" y="1320800"/>
          <p14:tracePt t="14965" x="2559050" y="1314450"/>
          <p14:tracePt t="14982" x="2565400" y="1314450"/>
          <p14:tracePt t="14999" x="2590800" y="1314450"/>
          <p14:tracePt t="15016" x="2609850" y="1314450"/>
          <p14:tracePt t="15032" x="2635250" y="1308100"/>
          <p14:tracePt t="15049" x="2647950" y="1308100"/>
          <p14:tracePt t="15065" x="2647950" y="1301750"/>
          <p14:tracePt t="15082" x="2654300" y="1301750"/>
          <p14:tracePt t="15556" x="2609850" y="1301750"/>
          <p14:tracePt t="15564" x="2520950" y="1301750"/>
          <p14:tracePt t="15582" x="2489200" y="1301750"/>
          <p14:tracePt t="15583" x="2419350" y="1301750"/>
          <p14:tracePt t="15600" x="2349500" y="1301750"/>
          <p14:tracePt t="15615" x="2292350" y="1301750"/>
          <p14:tracePt t="15632" x="2254250" y="1301750"/>
          <p14:tracePt t="15649" x="2222500" y="1301750"/>
          <p14:tracePt t="15665" x="2190750" y="1301750"/>
          <p14:tracePt t="15682" x="2159000" y="1301750"/>
          <p14:tracePt t="15698" x="2139950" y="1301750"/>
          <p14:tracePt t="15715" x="2101850" y="1301750"/>
          <p14:tracePt t="15733" x="2082800" y="1301750"/>
          <p14:tracePt t="15749" x="2070100" y="1301750"/>
          <p14:tracePt t="15765" x="2063750" y="1301750"/>
          <p14:tracePt t="15782" x="2057400" y="1301750"/>
          <p14:tracePt t="16116" x="2070100" y="1301750"/>
          <p14:tracePt t="16124" x="2082800" y="1301750"/>
          <p14:tracePt t="16131" x="2120900" y="1308100"/>
          <p14:tracePt t="16142" x="2133600" y="1308100"/>
          <p14:tracePt t="16149" x="2171700" y="1314450"/>
          <p14:tracePt t="16165" x="2222500" y="1320800"/>
          <p14:tracePt t="16182" x="2266950" y="1320800"/>
          <p14:tracePt t="16198" x="2324100" y="1320800"/>
          <p14:tracePt t="16215" x="2362200" y="1320800"/>
          <p14:tracePt t="16232" x="2406650" y="1320800"/>
          <p14:tracePt t="16248" x="2438400" y="1320800"/>
          <p14:tracePt t="16265" x="2476500" y="1320800"/>
          <p14:tracePt t="16282" x="2514600" y="1320800"/>
          <p14:tracePt t="16299" x="2552700" y="1320800"/>
          <p14:tracePt t="16315" x="2597150" y="1320800"/>
          <p14:tracePt t="16333" x="2609850" y="1320800"/>
          <p14:tracePt t="16348" x="2628900" y="1320800"/>
          <p14:tracePt t="16365" x="2635250" y="1320800"/>
          <p14:tracePt t="16382" x="2647950" y="1320800"/>
          <p14:tracePt t="16399" x="2654300" y="1320800"/>
          <p14:tracePt t="16415" x="2667000" y="1320800"/>
          <p14:tracePt t="16432" x="2673350" y="1320800"/>
          <p14:tracePt t="16468" x="2679700" y="1320800"/>
          <p14:tracePt t="17933" x="2679700" y="1327150"/>
          <p14:tracePt t="17941" x="2667000" y="1333500"/>
          <p14:tracePt t="17950" x="2654300" y="1346200"/>
          <p14:tracePt t="17951" x="2609850" y="1384300"/>
          <p14:tracePt t="17967" x="2540000" y="1454150"/>
          <p14:tracePt t="17984" x="2463800" y="1543050"/>
          <p14:tracePt t="18001" x="2393950" y="1638300"/>
          <p14:tracePt t="18016" x="2343150" y="1727200"/>
          <p14:tracePt t="18033" x="2305050" y="1803400"/>
          <p14:tracePt t="18050" x="2279650" y="1847850"/>
          <p14:tracePt t="18066" x="2260600" y="1885950"/>
          <p14:tracePt t="18083" x="2247900" y="1917700"/>
          <p14:tracePt t="18099" x="2228850" y="1943100"/>
          <p14:tracePt t="18116" x="2209800" y="1974850"/>
          <p14:tracePt t="18134" x="2184400" y="1993900"/>
          <p14:tracePt t="18150" x="2152650" y="2019300"/>
          <p14:tracePt t="18166" x="2120900" y="2044700"/>
          <p14:tracePt t="18183" x="2076450" y="2070100"/>
          <p14:tracePt t="18199" x="2038350" y="2095500"/>
          <p14:tracePt t="18216" x="2000250" y="2114550"/>
          <p14:tracePt t="18233" x="1987550" y="2120900"/>
          <p14:tracePt t="18250" x="1981200" y="2127250"/>
          <p14:tracePt t="18266" x="1974850" y="2133600"/>
          <p14:tracePt t="18283" x="1968500" y="2133600"/>
          <p14:tracePt t="18325" x="1962150" y="2139950"/>
          <p14:tracePt t="18341" x="1955800" y="2139950"/>
          <p14:tracePt t="18357" x="1949450" y="2139950"/>
          <p14:tracePt t="18375" x="1936750" y="2146300"/>
          <p14:tracePt t="18397" x="1924050" y="2152650"/>
          <p14:tracePt t="18413" x="1917700" y="2152650"/>
          <p14:tracePt t="18421" x="1911350" y="2152650"/>
          <p14:tracePt t="18432" x="1905000" y="2159000"/>
          <p14:tracePt t="18449" x="1898650" y="2165350"/>
          <p14:tracePt t="18469" x="1892300" y="2165350"/>
          <p14:tracePt t="18470" x="1892300" y="2171700"/>
          <p14:tracePt t="18483" x="1885950" y="2171700"/>
          <p14:tracePt t="18499" x="1879600" y="2178050"/>
          <p14:tracePt t="18533" x="1873250" y="2184400"/>
          <p14:tracePt t="18534" x="1866900" y="2190750"/>
          <p14:tracePt t="18550" x="1860550" y="2197100"/>
          <p14:tracePt t="18566" x="1854200" y="2209800"/>
          <p14:tracePt t="18583" x="1841500" y="2228850"/>
          <p14:tracePt t="18599" x="1835150" y="2241550"/>
          <p14:tracePt t="18616" x="1835150" y="2254250"/>
          <p14:tracePt t="18633" x="1835150" y="2260600"/>
          <p14:tracePt t="18685" x="1835150" y="2266950"/>
          <p14:tracePt t="18757" x="1841500" y="2266950"/>
          <p14:tracePt t="18765" x="1860550" y="2266950"/>
          <p14:tracePt t="18783" x="1873250" y="2266950"/>
          <p14:tracePt t="18783" x="1911350" y="2266950"/>
          <p14:tracePt t="18799" x="1949450" y="2266950"/>
          <p14:tracePt t="18816" x="1993900" y="2266950"/>
          <p14:tracePt t="18833" x="2032000" y="2266950"/>
          <p14:tracePt t="18850" x="2082800" y="2266950"/>
          <p14:tracePt t="18866" x="2133600" y="2266950"/>
          <p14:tracePt t="18883" x="2209800" y="2266950"/>
          <p14:tracePt t="18899" x="2260600" y="2266950"/>
          <p14:tracePt t="18899" x="2298700" y="2266950"/>
          <p14:tracePt t="18917" x="2374900" y="2266950"/>
          <p14:tracePt t="18933" x="2457450" y="2254250"/>
          <p14:tracePt t="18949" x="2527300" y="2241550"/>
          <p14:tracePt t="18966" x="2584450" y="2235200"/>
          <p14:tracePt t="18983" x="2616200" y="2228850"/>
          <p14:tracePt t="18999" x="2647950" y="2228850"/>
          <p14:tracePt t="19016" x="2667000" y="2228850"/>
          <p14:tracePt t="19033" x="2692400" y="2222500"/>
          <p14:tracePt t="19048" x="2711450" y="2222500"/>
          <p14:tracePt t="19066" x="2736850" y="2222500"/>
          <p14:tracePt t="19083" x="2762250" y="2216150"/>
          <p14:tracePt t="19099" x="2768600" y="2216150"/>
          <p14:tracePt t="19116" x="2781300" y="2216150"/>
          <p14:tracePt t="19133" x="2787650" y="2216150"/>
          <p14:tracePt t="19373" x="2762250" y="2216150"/>
          <p14:tracePt t="19380" x="2724150" y="2216150"/>
          <p14:tracePt t="19388" x="2654300" y="2216150"/>
          <p14:tracePt t="19402" x="2565400" y="2216150"/>
          <p14:tracePt t="19416" x="2514600" y="2216150"/>
          <p14:tracePt t="19433" x="2476500" y="2216150"/>
          <p14:tracePt t="19449" x="2432050" y="2216150"/>
          <p14:tracePt t="19466" x="2400300" y="2216150"/>
          <p14:tracePt t="19482" x="2362200" y="2216150"/>
          <p14:tracePt t="19499" x="2324100" y="2216150"/>
          <p14:tracePt t="19516" x="2254250" y="2216150"/>
          <p14:tracePt t="19534" x="2203450" y="2216150"/>
          <p14:tracePt t="19549" x="2171700" y="2216150"/>
          <p14:tracePt t="19566" x="2146300" y="2216150"/>
          <p14:tracePt t="19583" x="2127250" y="2216150"/>
          <p14:tracePt t="19599" x="2108200" y="2216150"/>
          <p14:tracePt t="19616" x="2095500" y="2216150"/>
          <p14:tracePt t="19633" x="2076450" y="2216150"/>
          <p14:tracePt t="19650" x="2070100" y="2216150"/>
          <p14:tracePt t="19666" x="2063750" y="2216150"/>
          <p14:tracePt t="19682" x="2057400" y="2216150"/>
          <p14:tracePt t="19699" x="2051050" y="2216150"/>
          <p14:tracePt t="19716" x="2025650" y="2216150"/>
          <p14:tracePt t="19734" x="2019300" y="2216150"/>
          <p14:tracePt t="19749" x="2012950" y="2209800"/>
          <p14:tracePt t="19766" x="2000250" y="2209800"/>
          <p14:tracePt t="19782" x="1993900" y="2209800"/>
          <p14:tracePt t="19799" x="1987550" y="2209800"/>
          <p14:tracePt t="19816" x="1981200" y="2209800"/>
          <p14:tracePt t="20068" x="1987550" y="2209800"/>
          <p14:tracePt t="20076" x="2012950" y="2209800"/>
          <p14:tracePt t="20085" x="2044700" y="2209800"/>
          <p14:tracePt t="20085" x="2076450" y="2209800"/>
          <p14:tracePt t="20101" x="2101850" y="2209800"/>
          <p14:tracePt t="20101" x="2133600" y="2209800"/>
          <p14:tracePt t="20116" x="2222500" y="2209800"/>
          <p14:tracePt t="20134" x="2273300" y="2209800"/>
          <p14:tracePt t="20149" x="2330450" y="2209800"/>
          <p14:tracePt t="20167" x="2374900" y="2209800"/>
          <p14:tracePt t="20182" x="2400300" y="2209800"/>
          <p14:tracePt t="20200" x="2432050" y="2209800"/>
          <p14:tracePt t="20216" x="2457450" y="2209800"/>
          <p14:tracePt t="20233" x="2489200" y="2209800"/>
          <p14:tracePt t="20249" x="2520950" y="2209800"/>
          <p14:tracePt t="20266" x="2552700" y="2209800"/>
          <p14:tracePt t="20282" x="2584450" y="2209800"/>
          <p14:tracePt t="20299" x="2609850" y="2209800"/>
          <p14:tracePt t="20316" x="2635250" y="2209800"/>
          <p14:tracePt t="20333" x="2647950" y="2209800"/>
          <p14:tracePt t="20349" x="2654300" y="2209800"/>
          <p14:tracePt t="20366" x="2667000" y="2209800"/>
          <p14:tracePt t="20382" x="2673350" y="2209800"/>
          <p14:tracePt t="20399" x="2686050" y="2209800"/>
          <p14:tracePt t="20416" x="2692400" y="2209800"/>
          <p14:tracePt t="20433" x="2698750" y="2209800"/>
          <p14:tracePt t="20449" x="2711450" y="2209800"/>
          <p14:tracePt t="20466" x="2717800" y="2209800"/>
          <p14:tracePt t="20482" x="2730500" y="2209800"/>
          <p14:tracePt t="20517" x="2736850" y="2209800"/>
          <p14:tracePt t="20708" x="2736850" y="2228850"/>
          <p14:tracePt t="20717" x="2736850" y="2305050"/>
          <p14:tracePt t="20734" x="2736850" y="2336800"/>
          <p14:tracePt t="20749" x="2736850" y="2432050"/>
          <p14:tracePt t="20750" x="2755900" y="2514600"/>
          <p14:tracePt t="20766" x="2762250" y="2590800"/>
          <p14:tracePt t="20782" x="2768600" y="2628900"/>
          <p14:tracePt t="20799" x="2768600" y="2667000"/>
          <p14:tracePt t="20816" x="2768600" y="2698750"/>
          <p14:tracePt t="20832" x="2768600" y="2730500"/>
          <p14:tracePt t="20850" x="2768600" y="2755900"/>
          <p14:tracePt t="20866" x="2762250" y="2781300"/>
          <p14:tracePt t="20883" x="2755900" y="2794000"/>
          <p14:tracePt t="20899" x="2755900" y="2806700"/>
          <p14:tracePt t="20916" x="2743200" y="2819400"/>
          <p14:tracePt t="20933" x="2743200" y="2825750"/>
          <p14:tracePt t="20949" x="2736850" y="2832100"/>
          <p14:tracePt t="20966" x="2724150" y="2851150"/>
          <p14:tracePt t="20982" x="2711450" y="2870200"/>
          <p14:tracePt t="20999" x="2692400" y="2882900"/>
          <p14:tracePt t="21016" x="2660650" y="2895600"/>
          <p14:tracePt t="21032" x="2641600" y="2908300"/>
          <p14:tracePt t="21050" x="2622550" y="2914650"/>
          <p14:tracePt t="21066" x="2590800" y="2927350"/>
          <p14:tracePt t="21083" x="2565400" y="2940050"/>
          <p14:tracePt t="21099" x="2527300" y="2952750"/>
          <p14:tracePt t="21116" x="2470150" y="2984500"/>
          <p14:tracePt t="21133" x="2419350" y="3009900"/>
          <p14:tracePt t="21150" x="2368550" y="3035300"/>
          <p14:tracePt t="21166" x="2311400" y="3060700"/>
          <p14:tracePt t="21184" x="2254250" y="3079750"/>
          <p14:tracePt t="21199" x="2209800" y="3092450"/>
          <p14:tracePt t="21216" x="2178050" y="3105150"/>
          <p14:tracePt t="21232" x="2165350" y="3105150"/>
          <p14:tracePt t="21250" x="2120900" y="3117850"/>
          <p14:tracePt t="21266" x="2063750" y="3130550"/>
          <p14:tracePt t="21283" x="2012950" y="3136900"/>
          <p14:tracePt t="21299" x="1955800" y="3136900"/>
          <p14:tracePt t="21316" x="1879600" y="3143250"/>
          <p14:tracePt t="21333" x="1816100" y="3149600"/>
          <p14:tracePt t="21349" x="1746250" y="3155950"/>
          <p14:tracePt t="21366" x="1676400" y="3155950"/>
          <p14:tracePt t="21383" x="1593850" y="3155950"/>
          <p14:tracePt t="21399" x="1524000" y="3155950"/>
          <p14:tracePt t="21416" x="1447800" y="3155950"/>
          <p14:tracePt t="21432" x="1377950" y="3155950"/>
          <p14:tracePt t="21449" x="1320800" y="3155950"/>
          <p14:tracePt t="21466" x="1270000" y="3155950"/>
          <p14:tracePt t="21482" x="1206500" y="3155950"/>
          <p14:tracePt t="21499" x="1149350" y="3155950"/>
          <p14:tracePt t="21516" x="1047750" y="3155950"/>
          <p14:tracePt t="21533" x="958850" y="3155950"/>
          <p14:tracePt t="21549" x="882650" y="3155950"/>
          <p14:tracePt t="21566" x="825500" y="3155950"/>
          <p14:tracePt t="21583" x="806450" y="3155950"/>
          <p14:tracePt t="21599" x="800100" y="3155950"/>
          <p14:tracePt t="21813" x="812800" y="3155950"/>
          <p14:tracePt t="21821" x="819150" y="3155950"/>
          <p14:tracePt t="21833" x="825500" y="3155950"/>
          <p14:tracePt t="21837" x="850900" y="3155950"/>
          <p14:tracePt t="21849" x="863600" y="3155950"/>
          <p14:tracePt t="21866" x="876300" y="3155950"/>
          <p14:tracePt t="21883" x="901700" y="3155950"/>
          <p14:tracePt t="21899" x="952500" y="3155950"/>
          <p14:tracePt t="21917" x="990600" y="3155950"/>
          <p14:tracePt t="21933" x="1041400" y="3155950"/>
          <p14:tracePt t="21949" x="1092200" y="3149600"/>
          <p14:tracePt t="21966" x="1162050" y="3136900"/>
          <p14:tracePt t="21983" x="1200150" y="3124200"/>
          <p14:tracePt t="21999" x="1257300" y="3117850"/>
          <p14:tracePt t="22016" x="1289050" y="3117850"/>
          <p14:tracePt t="22032" x="1314450" y="3105150"/>
          <p14:tracePt t="22050" x="1327150" y="3105150"/>
          <p14:tracePt t="22066" x="1339850" y="3098800"/>
          <p14:tracePt t="22083" x="1346200" y="3098800"/>
          <p14:tracePt t="22099" x="1346200" y="3092450"/>
          <p14:tracePt t="22133" x="1352550" y="3092450"/>
          <p14:tracePt t="22676" x="1358900" y="3092450"/>
          <p14:tracePt t="22684" x="1384300" y="3086100"/>
          <p14:tracePt t="22700" x="1441450" y="3079750"/>
          <p14:tracePt t="22701" x="1498600" y="3073400"/>
          <p14:tracePt t="22717" x="1562100" y="3060700"/>
          <p14:tracePt t="22734" x="1625600" y="3060700"/>
          <p14:tracePt t="22749" x="1695450" y="3054350"/>
          <p14:tracePt t="22766" x="1739900" y="3054350"/>
          <p14:tracePt t="22782" x="1765300" y="3048000"/>
          <p14:tracePt t="22799" x="1797050" y="3048000"/>
          <p14:tracePt t="22816" x="1816100" y="3048000"/>
          <p14:tracePt t="22832" x="1835150" y="3048000"/>
          <p14:tracePt t="22849" x="1854200" y="3048000"/>
          <p14:tracePt t="22866" x="1885950" y="3048000"/>
          <p14:tracePt t="22883" x="1898650" y="3048000"/>
          <p14:tracePt t="22899" x="1924050" y="3048000"/>
          <p14:tracePt t="22916" x="1955800" y="3048000"/>
          <p14:tracePt t="22933" x="1987550" y="3048000"/>
          <p14:tracePt t="22949" x="2006600" y="3048000"/>
          <p14:tracePt t="22966" x="2032000" y="3048000"/>
          <p14:tracePt t="22982" x="2044700" y="3048000"/>
          <p14:tracePt t="22999" x="2051050" y="3048000"/>
          <p14:tracePt t="23053" x="2057400" y="3048000"/>
          <p14:tracePt t="26125" x="2025650" y="3048000"/>
          <p14:tracePt t="26131" x="1936750" y="3048000"/>
          <p14:tracePt t="26142" x="1892300" y="3048000"/>
          <p14:tracePt t="26149" x="1803400" y="3067050"/>
          <p14:tracePt t="26167" x="1720850" y="3079750"/>
          <p14:tracePt t="26183" x="1657350" y="3086100"/>
          <p14:tracePt t="26200" x="1612900" y="3098800"/>
          <p14:tracePt t="26217" x="1574800" y="3105150"/>
          <p14:tracePt t="26234" x="1549400" y="3105150"/>
          <p14:tracePt t="26250" x="1524000" y="3111500"/>
          <p14:tracePt t="26265" x="1473200" y="3117850"/>
          <p14:tracePt t="26282" x="1409700" y="3124200"/>
          <p14:tracePt t="26299" x="1346200" y="3124200"/>
          <p14:tracePt t="26315" x="1231900" y="3124200"/>
          <p14:tracePt t="26333" x="1174750" y="3124200"/>
          <p14:tracePt t="26349" x="1123950" y="3136900"/>
          <p14:tracePt t="26366" x="1066800" y="3143250"/>
          <p14:tracePt t="26382" x="1028700" y="3149600"/>
          <p14:tracePt t="26399" x="984250" y="3155950"/>
          <p14:tracePt t="26416" x="952500" y="3162300"/>
          <p14:tracePt t="26432" x="927100" y="3162300"/>
          <p14:tracePt t="26449" x="895350" y="3175000"/>
          <p14:tracePt t="26466" x="869950" y="3181350"/>
          <p14:tracePt t="26482" x="857250" y="3187700"/>
          <p14:tracePt t="26499" x="838200" y="3194050"/>
          <p14:tracePt t="26516" x="825500" y="3200400"/>
          <p14:tracePt t="26533" x="806450" y="3213100"/>
          <p14:tracePt t="26549" x="793750" y="3219450"/>
          <p14:tracePt t="26566" x="787400" y="3219450"/>
          <p14:tracePt t="26582" x="781050" y="3225800"/>
          <p14:tracePt t="26599" x="774700" y="3225800"/>
          <p14:tracePt t="26636" x="762000" y="3232150"/>
          <p14:tracePt t="26652" x="762000" y="3238500"/>
          <p14:tracePt t="26659" x="749300" y="3238500"/>
          <p14:tracePt t="26666" x="749300" y="3244850"/>
          <p14:tracePt t="26683" x="736600" y="3251200"/>
          <p14:tracePt t="26699" x="723900" y="3257550"/>
          <p14:tracePt t="26715" x="717550" y="3263900"/>
          <p14:tracePt t="26845" x="711200" y="3270250"/>
          <p14:tracePt t="26860" x="704850" y="3276600"/>
          <p14:tracePt t="26868" x="698500" y="3276600"/>
          <p14:tracePt t="26876" x="666750" y="3289300"/>
          <p14:tracePt t="26884" x="635000" y="3302000"/>
          <p14:tracePt t="26899" x="596900" y="3308350"/>
          <p14:tracePt t="26916" x="565150" y="3321050"/>
          <p14:tracePt t="26933" x="539750" y="3327400"/>
          <p14:tracePt t="26972" x="533400" y="3333750"/>
          <p14:tracePt t="27685" x="533400" y="3365500"/>
          <p14:tracePt t="27692" x="533400" y="3384550"/>
          <p14:tracePt t="27701" x="539750" y="3403600"/>
          <p14:tracePt t="27709" x="558800" y="3473450"/>
          <p14:tracePt t="27718" x="577850" y="3530600"/>
          <p14:tracePt t="27734" x="584200" y="3587750"/>
          <p14:tracePt t="27750" x="603250" y="3625850"/>
          <p14:tracePt t="27767" x="609600" y="3657600"/>
          <p14:tracePt t="27783" x="615950" y="3670300"/>
          <p14:tracePt t="27800" x="622300" y="3683000"/>
          <p14:tracePt t="27817" x="622300" y="3702050"/>
          <p14:tracePt t="27833" x="622300" y="3714750"/>
          <p14:tracePt t="27850" x="635000" y="3733800"/>
          <p14:tracePt t="27866" x="635000" y="3752850"/>
          <p14:tracePt t="27883" x="641350" y="3759200"/>
          <p14:tracePt t="27900" x="641350" y="3778250"/>
          <p14:tracePt t="27918" x="647700" y="3790950"/>
          <p14:tracePt t="27934" x="647700" y="3803650"/>
          <p14:tracePt t="27950" x="654050" y="3803650"/>
          <p14:tracePt t="28205" x="660400" y="3810000"/>
          <p14:tracePt t="28213" x="666750" y="3810000"/>
          <p14:tracePt t="28221" x="673100" y="3803650"/>
          <p14:tracePt t="28222" x="673100" y="3790950"/>
          <p14:tracePt t="28237" x="685800" y="3746500"/>
          <p14:tracePt t="28250" x="698500" y="3721100"/>
          <p14:tracePt t="28266" x="704850" y="3695700"/>
          <p14:tracePt t="28284" x="704850" y="3683000"/>
          <p14:tracePt t="28300" x="704850" y="3663950"/>
          <p14:tracePt t="28318" x="704850" y="3651250"/>
          <p14:tracePt t="28333" x="704850" y="3644900"/>
          <p14:tracePt t="28445" x="704850" y="3638550"/>
          <p14:tracePt t="28461" x="698500" y="3638550"/>
          <p14:tracePt t="28525" x="692150" y="3638550"/>
          <p14:tracePt t="28557" x="685800" y="3632200"/>
          <p14:tracePt t="28589" x="679450" y="3625850"/>
          <p14:tracePt t="29093" x="673100" y="3625850"/>
          <p14:tracePt t="29102" x="666750" y="3632200"/>
          <p14:tracePt t="29109" x="660400" y="3670300"/>
          <p14:tracePt t="29118" x="654050" y="3714750"/>
          <p14:tracePt t="29134" x="654050" y="3752850"/>
          <p14:tracePt t="29150" x="654050" y="3797300"/>
          <p14:tracePt t="29166" x="654050" y="3829050"/>
          <p14:tracePt t="29183" x="654050" y="3848100"/>
          <p14:tracePt t="29200" x="654050" y="3860800"/>
          <p14:tracePt t="29216" x="660400" y="3867150"/>
          <p14:tracePt t="29233" x="660400" y="3873500"/>
          <p14:tracePt t="29250" x="660400" y="3879850"/>
          <p14:tracePt t="29266" x="666750" y="3886200"/>
          <p14:tracePt t="29283" x="666750" y="3892550"/>
          <p14:tracePt t="29301" x="679450" y="3905250"/>
          <p14:tracePt t="29316" x="692150" y="3917950"/>
          <p14:tracePt t="29334" x="711200" y="3930650"/>
          <p14:tracePt t="29350" x="730250" y="3949700"/>
          <p14:tracePt t="29367" x="742950" y="3962400"/>
          <p14:tracePt t="29383" x="768350" y="3981450"/>
          <p14:tracePt t="29400" x="787400" y="4000500"/>
          <p14:tracePt t="29416" x="793750" y="4006850"/>
          <p14:tracePt t="29433" x="800100" y="4006850"/>
          <p14:tracePt t="29450" x="806450" y="4013200"/>
          <p14:tracePt t="29564" x="806450" y="4019550"/>
          <p14:tracePt t="29575" x="806450" y="4025900"/>
          <p14:tracePt t="29586" x="806450" y="4032250"/>
          <p14:tracePt t="29630" x="806450" y="4038600"/>
          <p14:tracePt t="29694" x="806450" y="4044950"/>
          <p14:tracePt t="29717" x="806450" y="4051300"/>
          <p14:tracePt t="29749" x="806450" y="4057650"/>
          <p14:tracePt t="29759" x="806450" y="4064000"/>
          <p14:tracePt t="29789" x="806450" y="4070350"/>
          <p14:tracePt t="29813" x="806450" y="4076700"/>
          <p14:tracePt t="29837" x="806450" y="4083050"/>
          <p14:tracePt t="29845" x="806450" y="4089400"/>
          <p14:tracePt t="29869" x="806450" y="4095750"/>
          <p14:tracePt t="29901" x="800100" y="4102100"/>
          <p14:tracePt t="29925" x="793750" y="4108450"/>
          <p14:tracePt t="29949" x="787400" y="4108450"/>
          <p14:tracePt t="29973" x="781050" y="4114800"/>
          <p14:tracePt t="29997" x="781050" y="4121150"/>
          <p14:tracePt t="29998" x="774700" y="4121150"/>
          <p14:tracePt t="30021" x="774700" y="4127500"/>
          <p14:tracePt t="30026" x="768350" y="4127500"/>
          <p14:tracePt t="30119" x="762000" y="4127500"/>
          <p14:tracePt t="30133" x="755650" y="4127500"/>
          <p14:tracePt t="30165" x="749300" y="4133850"/>
          <p14:tracePt t="31789" x="736600" y="4152900"/>
          <p14:tracePt t="31797" x="730250" y="4191000"/>
          <p14:tracePt t="31805" x="704850" y="4273550"/>
          <p14:tracePt t="31817" x="685800" y="4330700"/>
          <p14:tracePt t="31834" x="654050" y="4413250"/>
          <p14:tracePt t="31851" x="635000" y="4476750"/>
          <p14:tracePt t="31867" x="622300" y="4527550"/>
          <p14:tracePt t="31884" x="609600" y="4578350"/>
          <p14:tracePt t="31899" x="584200" y="4660900"/>
          <p14:tracePt t="31917" x="577850" y="4699000"/>
          <p14:tracePt t="31934" x="577850" y="4730750"/>
          <p14:tracePt t="31950" x="577850" y="4762500"/>
          <p14:tracePt t="31966" x="577850" y="4794250"/>
          <p14:tracePt t="31983" x="577850" y="4832350"/>
          <p14:tracePt t="32000" x="577850" y="4870450"/>
          <p14:tracePt t="32016" x="577850" y="4895850"/>
          <p14:tracePt t="32033" x="577850" y="4921250"/>
          <p14:tracePt t="32050" x="577850" y="4946650"/>
          <p14:tracePt t="32066" x="577850" y="4965700"/>
          <p14:tracePt t="32083" x="577850" y="4991100"/>
          <p14:tracePt t="32100" x="584200" y="4997450"/>
          <p14:tracePt t="32100" x="584200" y="5003800"/>
          <p14:tracePt t="32389" x="577850" y="4978400"/>
          <p14:tracePt t="32397" x="565150" y="4946650"/>
          <p14:tracePt t="32401" x="546100" y="4864100"/>
          <p14:tracePt t="32417" x="533400" y="4806950"/>
          <p14:tracePt t="32433" x="527050" y="4781550"/>
          <p14:tracePt t="35444" x="527050" y="4794250"/>
          <p14:tracePt t="35452" x="533400" y="4819650"/>
          <p14:tracePt t="35460" x="533400" y="4845050"/>
          <p14:tracePt t="35468" x="539750" y="4908550"/>
          <p14:tracePt t="35483" x="552450" y="4959350"/>
          <p14:tracePt t="35500" x="565150" y="4997450"/>
          <p14:tracePt t="35589" x="565150" y="5003800"/>
          <p14:tracePt t="35597" x="571500" y="5003800"/>
          <p14:tracePt t="35608" x="571500" y="5010150"/>
          <p14:tracePt t="35615" x="571500" y="5022850"/>
          <p14:tracePt t="35615" x="571500" y="5035550"/>
          <p14:tracePt t="35632" x="571500" y="5060950"/>
          <p14:tracePt t="35648" x="571500" y="5073650"/>
          <p14:tracePt t="35666" x="571500" y="5086350"/>
          <p14:tracePt t="35683" x="571500" y="5099050"/>
          <p14:tracePt t="35698" x="571500" y="5105400"/>
          <p14:tracePt t="35715" x="571500" y="5111750"/>
          <p14:tracePt t="35756" x="571500" y="5118100"/>
          <p14:tracePt t="35780" x="571500" y="5124450"/>
          <p14:tracePt t="35788" x="577850" y="5124450"/>
          <p14:tracePt t="35812" x="577850" y="5130800"/>
          <p14:tracePt t="35852" x="584200" y="5143500"/>
          <p14:tracePt t="35877" x="584200" y="5149850"/>
          <p14:tracePt t="35892" x="584200" y="5156200"/>
          <p14:tracePt t="35916" x="590550" y="5162550"/>
          <p14:tracePt t="36077" x="596900" y="5162550"/>
          <p14:tracePt t="36172" x="603250" y="5168900"/>
          <p14:tracePt t="37204" x="609600" y="5181600"/>
          <p14:tracePt t="37212" x="609600" y="5207000"/>
          <p14:tracePt t="37219" x="622300" y="5264150"/>
          <p14:tracePt t="37232" x="641350" y="5321300"/>
          <p14:tracePt t="37250" x="660400" y="5365750"/>
          <p14:tracePt t="37266" x="673100" y="5403850"/>
          <p14:tracePt t="37283" x="679450" y="5429250"/>
          <p14:tracePt t="37300" x="685800" y="5448300"/>
          <p14:tracePt t="37316" x="698500" y="5480050"/>
          <p14:tracePt t="37348" x="698500" y="5511800"/>
          <p14:tracePt t="37349" x="704850" y="5530850"/>
          <p14:tracePt t="37365" x="704850" y="5543550"/>
          <p14:tracePt t="37381" x="704850" y="5556250"/>
          <p14:tracePt t="37398" x="711200" y="5562600"/>
          <p14:tracePt t="37415" x="711200" y="5568950"/>
          <p14:tracePt t="37431" x="711200" y="5575300"/>
          <p14:tracePt t="37448" x="711200" y="5581650"/>
          <p14:tracePt t="39092" x="711200" y="5626100"/>
          <p14:tracePt t="39092" x="717550" y="5651500"/>
          <p14:tracePt t="39109" x="717550" y="5670550"/>
          <p14:tracePt t="39117" x="723900" y="5702300"/>
          <p14:tracePt t="39118" x="736600" y="5734050"/>
          <p14:tracePt t="39134" x="749300" y="5778500"/>
          <p14:tracePt t="39150" x="755650" y="5803900"/>
          <p14:tracePt t="39167" x="768350" y="5835650"/>
          <p14:tracePt t="39184" x="774700" y="5848350"/>
          <p14:tracePt t="39200" x="781050" y="5867400"/>
          <p14:tracePt t="39216" x="781050" y="5873750"/>
          <p14:tracePt t="39233" x="781050" y="5880100"/>
          <p14:tracePt t="39348" x="781050" y="5886450"/>
          <p14:tracePt t="39356" x="787400" y="5899150"/>
          <p14:tracePt t="39605" x="787400" y="5905500"/>
          <p14:tracePt t="39625" x="787400" y="5911850"/>
          <p14:tracePt t="39637" x="787400" y="5918200"/>
          <p14:tracePt t="39676" x="781050" y="5924550"/>
          <p14:tracePt t="39733" x="774700" y="5924550"/>
          <p14:tracePt t="39733" x="762000" y="5924550"/>
          <p14:tracePt t="39749" x="755650" y="5924550"/>
          <p14:tracePt t="39759" x="749300" y="5924550"/>
          <p14:tracePt t="39788" x="736600" y="5930900"/>
          <p14:tracePt t="39812" x="730250" y="5930900"/>
          <p14:tracePt t="39836" x="723900" y="5937250"/>
          <p14:tracePt t="39885" x="717550" y="5937250"/>
          <p14:tracePt t="39957" x="711200" y="5937250"/>
          <p14:tracePt t="39997" x="704850" y="5937250"/>
          <p14:tracePt t="40020" x="698500" y="5937250"/>
          <p14:tracePt t="40044" x="692150" y="5937250"/>
          <p14:tracePt t="40092" x="685800" y="5937250"/>
          <p14:tracePt t="40107" x="685800" y="5930900"/>
          <p14:tracePt t="40147" x="679450" y="5930900"/>
          <p14:tracePt t="40171" x="673100" y="5930900"/>
          <p14:tracePt t="40187" x="666750" y="5930900"/>
          <p14:tracePt t="40203" x="660400" y="5930900"/>
          <p14:tracePt t="40211" x="654050" y="5930900"/>
          <p14:tracePt t="40251" x="647700" y="5924550"/>
          <p14:tracePt t="40267" x="641350" y="5924550"/>
          <p14:tracePt t="40283" x="641350" y="5918200"/>
          <p14:tracePt t="41745"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p:txBody>
          <a:bodyPr/>
          <a:lstStyle/>
          <a:p>
            <a:r>
              <a:rPr lang="en-US" altLang="en-US"/>
              <a:t>What is a DAC?</a:t>
            </a:r>
          </a:p>
        </p:txBody>
      </p:sp>
      <p:sp>
        <p:nvSpPr>
          <p:cNvPr id="411651" name="Rectangle 3"/>
          <p:cNvSpPr>
            <a:spLocks noGrp="1" noChangeArrowheads="1"/>
          </p:cNvSpPr>
          <p:nvPr>
            <p:ph type="body" sz="half" idx="2"/>
          </p:nvPr>
        </p:nvSpPr>
        <p:spPr>
          <a:xfrm>
            <a:off x="227013" y="4953000"/>
            <a:ext cx="8683625" cy="1549400"/>
          </a:xfrm>
        </p:spPr>
        <p:txBody>
          <a:bodyPr/>
          <a:lstStyle/>
          <a:p>
            <a:pPr marL="457200" indent="-457200"/>
            <a:r>
              <a:rPr lang="en-US" altLang="en-US" sz="2000"/>
              <a:t>DAC is the acronym for digital-to-analog converter</a:t>
            </a:r>
          </a:p>
          <a:p>
            <a:pPr marL="457200" indent="-457200"/>
            <a:r>
              <a:rPr lang="en-US" altLang="en-US" sz="2000"/>
              <a:t>A DAC takes a digital value as an input, and produces an analog signal (voltage or current) at its output</a:t>
            </a:r>
          </a:p>
        </p:txBody>
      </p:sp>
      <p:pic>
        <p:nvPicPr>
          <p:cNvPr id="411652" name="Picture 4"/>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2590800" y="838200"/>
            <a:ext cx="3956050" cy="3673475"/>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14:bmkLst/>
                </p14:media>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486"/>
    </mc:Choice>
    <mc:Fallback>
      <p:transition spd="slow" advTm="59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362" x="4229100" y="3911600"/>
          <p14:tracePt t="4507" x="4222750" y="3911600"/>
          <p14:tracePt t="4515" x="4197350" y="3911600"/>
          <p14:tracePt t="4532" x="4178300" y="3937000"/>
          <p14:tracePt t="4533" x="4121150" y="4000500"/>
          <p14:tracePt t="4548" x="4064000" y="4108450"/>
          <p14:tracePt t="4566" x="4019550" y="4267200"/>
          <p14:tracePt t="4582" x="4006850" y="4451350"/>
          <p14:tracePt t="4600" x="4006850" y="4603750"/>
          <p14:tracePt t="4616" x="4006850" y="4730750"/>
          <p14:tracePt t="4631" x="4006850" y="4838700"/>
          <p14:tracePt t="4647" x="4006850" y="4914900"/>
          <p14:tracePt t="4664" x="4006850" y="5003800"/>
          <p14:tracePt t="4681" x="3994150" y="5086350"/>
          <p14:tracePt t="4698" x="3962400" y="5187950"/>
          <p14:tracePt t="4714" x="3930650" y="5302250"/>
          <p14:tracePt t="4732" x="3905250" y="5353050"/>
          <p14:tracePt t="4748" x="3886200" y="5378450"/>
          <p14:tracePt t="4765" x="3860800" y="5410200"/>
          <p14:tracePt t="4781" x="3829050" y="5422900"/>
          <p14:tracePt t="4798" x="3778250" y="5435600"/>
          <p14:tracePt t="4814" x="3714750" y="5448300"/>
          <p14:tracePt t="4830" x="3632200" y="5461000"/>
          <p14:tracePt t="4847" x="3530600" y="5473700"/>
          <p14:tracePt t="4864" x="3441700" y="5486400"/>
          <p14:tracePt t="4880" x="3390900" y="5492750"/>
          <p14:tracePt t="4898" x="3333750" y="5499100"/>
          <p14:tracePt t="4914" x="3232150" y="5518150"/>
          <p14:tracePt t="4932" x="3181350" y="5537200"/>
          <p14:tracePt t="4948" x="3130550" y="5549900"/>
          <p14:tracePt t="4965" x="3098800" y="5568950"/>
          <p14:tracePt t="4981" x="3060700" y="5575300"/>
          <p14:tracePt t="4998" x="3028950" y="5588000"/>
          <p14:tracePt t="5014" x="2997200" y="5594350"/>
          <p14:tracePt t="5031" x="2978150" y="5613400"/>
          <p14:tracePt t="5048" x="2940050" y="5626100"/>
          <p14:tracePt t="5065" x="2889250" y="5645150"/>
          <p14:tracePt t="5081" x="2832100" y="5670550"/>
          <p14:tracePt t="5098" x="2787650" y="5695950"/>
          <p14:tracePt t="5114" x="2724150" y="5708650"/>
          <p14:tracePt t="5132" x="2698750" y="5715000"/>
          <p14:tracePt t="5148" x="2692400" y="5715000"/>
          <p14:tracePt t="5251" x="2711450" y="5715000"/>
          <p14:tracePt t="5259" x="2730500" y="5715000"/>
          <p14:tracePt t="5267" x="2762250" y="5715000"/>
          <p14:tracePt t="5275" x="2813050" y="5715000"/>
          <p14:tracePt t="5283" x="2946400" y="5727700"/>
          <p14:tracePt t="5298" x="3073400" y="5746750"/>
          <p14:tracePt t="5314" x="3251200" y="5765800"/>
          <p14:tracePt t="5331" x="3340100" y="5778500"/>
          <p14:tracePt t="5348" x="3403600" y="5791200"/>
          <p14:tracePt t="5364" x="3448050" y="5797550"/>
          <p14:tracePt t="5381" x="3454400" y="5797550"/>
          <p14:tracePt t="5398" x="3460750" y="5797550"/>
          <p14:tracePt t="5587" x="3467100" y="5797550"/>
          <p14:tracePt t="5611" x="3473450" y="5797550"/>
          <p14:tracePt t="5614" x="3479800" y="5797550"/>
          <p14:tracePt t="5623" x="3486150" y="5797550"/>
          <p14:tracePt t="5631" x="3498850" y="5797550"/>
          <p14:tracePt t="5648" x="3524250" y="5797550"/>
          <p14:tracePt t="5664" x="3556000" y="5797550"/>
          <p14:tracePt t="5681" x="3587750" y="5797550"/>
          <p14:tracePt t="5698" x="3638550" y="5797550"/>
          <p14:tracePt t="5715" x="3683000" y="5797550"/>
          <p14:tracePt t="5731" x="3733800" y="5797550"/>
          <p14:tracePt t="5748" x="3778250" y="5797550"/>
          <p14:tracePt t="5764" x="3848100" y="5784850"/>
          <p14:tracePt t="5781" x="3924300" y="5784850"/>
          <p14:tracePt t="5797" x="4006850" y="5778500"/>
          <p14:tracePt t="5814" x="4089400" y="5778500"/>
          <p14:tracePt t="5831" x="4159250" y="5778500"/>
          <p14:tracePt t="5848" x="4267200" y="5778500"/>
          <p14:tracePt t="5864" x="4381500" y="5778500"/>
          <p14:tracePt t="5881" x="4476750" y="5778500"/>
          <p14:tracePt t="5897" x="4578350" y="5778500"/>
          <p14:tracePt t="5914" x="4705350" y="5778500"/>
          <p14:tracePt t="5931" x="4749800" y="5778500"/>
          <p14:tracePt t="5948" x="4775200" y="5778500"/>
          <p14:tracePt t="5964" x="4787900" y="5778500"/>
          <p14:tracePt t="5981" x="4794250" y="5778500"/>
          <p14:tracePt t="6259" x="4806950" y="5772150"/>
          <p14:tracePt t="6267" x="4851400" y="5759450"/>
          <p14:tracePt t="6267" x="4914900" y="5753100"/>
          <p14:tracePt t="6283" x="4959350" y="5746750"/>
          <p14:tracePt t="6283" x="5022850" y="5740400"/>
          <p14:tracePt t="6297" x="5194300" y="5734050"/>
          <p14:tracePt t="6297" x="5308600" y="5734050"/>
          <p14:tracePt t="6315" x="5511800" y="5734050"/>
          <p14:tracePt t="6331" x="5695950" y="5734050"/>
          <p14:tracePt t="6348" x="5829300" y="5734050"/>
          <p14:tracePt t="6364" x="5899150" y="5734050"/>
          <p14:tracePt t="6381" x="5924550" y="5734050"/>
          <p14:tracePt t="6546" x="5918200" y="5734050"/>
          <p14:tracePt t="6557" x="5905500" y="5734050"/>
          <p14:tracePt t="6562" x="5873750" y="5734050"/>
          <p14:tracePt t="6581" x="5861050" y="5734050"/>
          <p14:tracePt t="6581" x="5829300" y="5734050"/>
          <p14:tracePt t="6597" x="5803900" y="5734050"/>
          <p14:tracePt t="6614" x="5772150" y="5734050"/>
          <p14:tracePt t="6630" x="5740400" y="5734050"/>
          <p14:tracePt t="6647" x="5727700" y="5734050"/>
          <p14:tracePt t="6664" x="5721350" y="5734050"/>
          <p14:tracePt t="6818" x="5727700" y="5734050"/>
          <p14:tracePt t="6827" x="5746750" y="5734050"/>
          <p14:tracePt t="6835" x="5803900" y="5734050"/>
          <p14:tracePt t="6848" x="5880100" y="5734050"/>
          <p14:tracePt t="6864" x="5962650" y="5734050"/>
          <p14:tracePt t="6881" x="6051550" y="5734050"/>
          <p14:tracePt t="6897" x="6140450" y="5734050"/>
          <p14:tracePt t="6914" x="6254750" y="5734050"/>
          <p14:tracePt t="6931" x="6330950" y="5734050"/>
          <p14:tracePt t="6947" x="6394450" y="5734050"/>
          <p14:tracePt t="6965" x="6451600" y="5734050"/>
          <p14:tracePt t="6981" x="6508750" y="5734050"/>
          <p14:tracePt t="6998" x="6578600" y="5734050"/>
          <p14:tracePt t="7014" x="6648450" y="5734050"/>
          <p14:tracePt t="7031" x="6731000" y="5734050"/>
          <p14:tracePt t="7047" x="6807200" y="5734050"/>
          <p14:tracePt t="7064" x="6896100" y="5734050"/>
          <p14:tracePt t="7081" x="6978650" y="5734050"/>
          <p14:tracePt t="7098" x="7067550" y="5734050"/>
          <p14:tracePt t="7098" x="7099300" y="5734050"/>
          <p14:tracePt t="7115" x="7188200" y="5734050"/>
          <p14:tracePt t="7131" x="7277100" y="5734050"/>
          <p14:tracePt t="7147" x="7353300" y="5734050"/>
          <p14:tracePt t="7164" x="7423150" y="5734050"/>
          <p14:tracePt t="7181" x="7486650" y="5734050"/>
          <p14:tracePt t="7197" x="7550150" y="5734050"/>
          <p14:tracePt t="7214" x="7600950" y="5734050"/>
          <p14:tracePt t="7232" x="7651750" y="5734050"/>
          <p14:tracePt t="7247" x="7696200" y="5734050"/>
          <p14:tracePt t="7265" x="7734300" y="5734050"/>
          <p14:tracePt t="7281" x="7772400" y="5734050"/>
          <p14:tracePt t="7298" x="7810500" y="5734050"/>
          <p14:tracePt t="7314" x="7861300" y="5734050"/>
          <p14:tracePt t="7331" x="7880350" y="5734050"/>
          <p14:tracePt t="7347" x="7905750" y="5734050"/>
          <p14:tracePt t="7364" x="7912100" y="5734050"/>
          <p14:tracePt t="7380" x="7931150" y="5740400"/>
          <p14:tracePt t="7398" x="7950200" y="5740400"/>
          <p14:tracePt t="7414" x="7969250" y="5740400"/>
          <p14:tracePt t="7431" x="8001000" y="5740400"/>
          <p14:tracePt t="7447" x="8032750" y="5740400"/>
          <p14:tracePt t="7465" x="8070850" y="5740400"/>
          <p14:tracePt t="7481" x="8115300" y="5740400"/>
          <p14:tracePt t="7498" x="8210550" y="5740400"/>
          <p14:tracePt t="7515" x="8280400" y="5740400"/>
          <p14:tracePt t="7531" x="8362950" y="5740400"/>
          <p14:tracePt t="7547" x="8458200" y="5740400"/>
          <p14:tracePt t="7564" x="8559800" y="5740400"/>
          <p14:tracePt t="7581" x="8642350" y="5740400"/>
          <p14:tracePt t="7598" x="8699500" y="5740400"/>
          <p14:tracePt t="7614" x="8750300" y="5740400"/>
          <p14:tracePt t="7631" x="8794750" y="5740400"/>
          <p14:tracePt t="7647" x="8826500" y="5740400"/>
          <p14:tracePt t="7664" x="8851900" y="5740400"/>
          <p14:tracePt t="7681" x="8870950" y="5740400"/>
          <p14:tracePt t="7698" x="8883650" y="5740400"/>
          <p14:tracePt t="7714" x="8896350" y="5740400"/>
          <p14:tracePt t="7948" x="8890000" y="5740400"/>
          <p14:tracePt t="7956" x="8864600" y="5740400"/>
          <p14:tracePt t="7965" x="8832850" y="5740400"/>
          <p14:tracePt t="7966" x="8699500" y="5740400"/>
          <p14:tracePt t="7982" x="8464550" y="5746750"/>
          <p14:tracePt t="7999" x="8108950" y="5797550"/>
          <p14:tracePt t="8015" x="7702550" y="5854700"/>
          <p14:tracePt t="8032" x="7264400" y="5905500"/>
          <p14:tracePt t="8048" x="6819900" y="5918200"/>
          <p14:tracePt t="8065" x="6375400" y="5918200"/>
          <p14:tracePt t="8082" x="5969000" y="5918200"/>
          <p14:tracePt t="8099" x="5670550" y="5918200"/>
          <p14:tracePt t="8115" x="5327650" y="5943600"/>
          <p14:tracePt t="8133" x="5099050" y="5975350"/>
          <p14:tracePt t="8148" x="4819650" y="6013450"/>
          <p14:tracePt t="8165" x="4546600" y="6057900"/>
          <p14:tracePt t="8181" x="4292600" y="6064250"/>
          <p14:tracePt t="8199" x="4044950" y="6064250"/>
          <p14:tracePt t="8215" x="3841750" y="6064250"/>
          <p14:tracePt t="8232" x="3657600" y="6064250"/>
          <p14:tracePt t="8248" x="3479800" y="6064250"/>
          <p14:tracePt t="8265" x="3282950" y="6064250"/>
          <p14:tracePt t="8282" x="3168650" y="6064250"/>
          <p14:tracePt t="8299" x="3022600" y="6064250"/>
          <p14:tracePt t="8315" x="2813050" y="6064250"/>
          <p14:tracePt t="8333" x="2692400" y="6064250"/>
          <p14:tracePt t="8348" x="2597150" y="6064250"/>
          <p14:tracePt t="8365" x="2501900" y="6057900"/>
          <p14:tracePt t="8382" x="2406650" y="6038850"/>
          <p14:tracePt t="8398" x="2311400" y="6019800"/>
          <p14:tracePt t="8415" x="2216150" y="6000750"/>
          <p14:tracePt t="8432" x="2120900" y="5988050"/>
          <p14:tracePt t="8448" x="2025650" y="5975350"/>
          <p14:tracePt t="8465" x="1924050" y="5962650"/>
          <p14:tracePt t="8482" x="1828800" y="5962650"/>
          <p14:tracePt t="8499" x="1733550" y="5962650"/>
          <p14:tracePt t="8515" x="1593850" y="5962650"/>
          <p14:tracePt t="8533" x="1498600" y="5962650"/>
          <p14:tracePt t="8548" x="1403350" y="5962650"/>
          <p14:tracePt t="8565" x="1314450" y="5943600"/>
          <p14:tracePt t="8582" x="1238250" y="5943600"/>
          <p14:tracePt t="8599" x="1193800" y="5943600"/>
          <p14:tracePt t="8615" x="1155700" y="5943600"/>
          <p14:tracePt t="8632" x="1136650" y="5943600"/>
          <p14:tracePt t="8648" x="1117600" y="5943600"/>
          <p14:tracePt t="8665" x="1111250" y="5943600"/>
          <p14:tracePt t="8682" x="1104900" y="5943600"/>
          <p14:tracePt t="8699" x="1098550" y="5943600"/>
          <p14:tracePt t="8715" x="1085850" y="5943600"/>
          <p14:tracePt t="8732" x="1073150" y="5943600"/>
          <p14:tracePt t="8748" x="1066800" y="5949950"/>
          <p14:tracePt t="8765" x="1060450" y="5956300"/>
          <p14:tracePt t="8782" x="1054100" y="5962650"/>
          <p14:tracePt t="8798" x="1047750" y="5969000"/>
          <p14:tracePt t="8815" x="1035050" y="5975350"/>
          <p14:tracePt t="8831" x="1035050" y="5981700"/>
          <p14:tracePt t="8868" x="1028700" y="5988050"/>
          <p14:tracePt t="8907" x="1028700" y="5994400"/>
          <p14:tracePt t="8940" x="1028700" y="6000750"/>
          <p14:tracePt t="8947" x="1022350" y="6007100"/>
          <p14:tracePt t="8971" x="1016000" y="6007100"/>
          <p14:tracePt t="9515" x="1016000" y="6013450"/>
          <p14:tracePt t="9523" x="1035050" y="6013450"/>
          <p14:tracePt t="9531" x="1066800" y="6013450"/>
          <p14:tracePt t="9542" x="1085850" y="6013450"/>
          <p14:tracePt t="9549" x="1117600" y="6013450"/>
          <p14:tracePt t="9565" x="1143000" y="6013450"/>
          <p14:tracePt t="9582" x="1162050" y="6013450"/>
          <p14:tracePt t="9599" x="1168400" y="6013450"/>
          <p14:tracePt t="9615" x="1181100" y="6013450"/>
          <p14:tracePt t="9652" x="1187450" y="6013450"/>
          <p14:tracePt t="9747" x="1193800" y="6013450"/>
          <p14:tracePt t="9762" x="1200150" y="6013450"/>
          <p14:tracePt t="9794" x="1206500" y="6013450"/>
          <p14:tracePt t="9811" x="1212850" y="6013450"/>
          <p14:tracePt t="9819" x="1219200" y="6013450"/>
          <p14:tracePt t="9826" x="1238250" y="6013450"/>
          <p14:tracePt t="9835" x="1289050" y="6013450"/>
          <p14:tracePt t="9847" x="1397000" y="6013450"/>
          <p14:tracePt t="9864" x="1524000" y="6013450"/>
          <p14:tracePt t="9881" x="1644650" y="6013450"/>
          <p14:tracePt t="9897" x="1822450" y="6013450"/>
          <p14:tracePt t="9915" x="1917700" y="6026150"/>
          <p14:tracePt t="9931" x="1987550" y="6032500"/>
          <p14:tracePt t="9947" x="2038350" y="6032500"/>
          <p14:tracePt t="9964" x="2070100" y="6038850"/>
          <p14:tracePt t="9981" x="2101850" y="6038850"/>
          <p14:tracePt t="9996" x="2139950" y="6038850"/>
          <p14:tracePt t="10014" x="2184400" y="6038850"/>
          <p14:tracePt t="10031" x="2228850" y="6038850"/>
          <p14:tracePt t="10048" x="2266950" y="6038850"/>
          <p14:tracePt t="10063" x="2298700" y="6038850"/>
          <p14:tracePt t="10081" x="2317750" y="6038850"/>
          <p14:tracePt t="10097" x="2324100" y="6038850"/>
          <p14:tracePt t="10097" x="2330450" y="6038850"/>
          <p14:tracePt t="10291" x="2336800" y="6038850"/>
          <p14:tracePt t="10298" x="2362200" y="6038850"/>
          <p14:tracePt t="10306" x="2387600" y="6038850"/>
          <p14:tracePt t="10315" x="2425700" y="6038850"/>
          <p14:tracePt t="10331" x="2470150" y="6038850"/>
          <p14:tracePt t="10347" x="2527300" y="6038850"/>
          <p14:tracePt t="10364" x="2590800" y="6038850"/>
          <p14:tracePt t="10381" x="2647950" y="6038850"/>
          <p14:tracePt t="10397" x="2711450" y="6038850"/>
          <p14:tracePt t="10414" x="2781300" y="6038850"/>
          <p14:tracePt t="10431" x="2844800" y="6038850"/>
          <p14:tracePt t="10447" x="2889250" y="6038850"/>
          <p14:tracePt t="10464" x="2946400" y="6045200"/>
          <p14:tracePt t="10481" x="2990850" y="6051550"/>
          <p14:tracePt t="10497" x="3048000" y="6051550"/>
          <p14:tracePt t="10515" x="3105150" y="6051550"/>
          <p14:tracePt t="10532" x="3149600" y="6051550"/>
          <p14:tracePt t="10547" x="3187700" y="6051550"/>
          <p14:tracePt t="10565" x="3232150" y="6051550"/>
          <p14:tracePt t="10580" x="3276600" y="6051550"/>
          <p14:tracePt t="10598" x="3327400" y="6051550"/>
          <p14:tracePt t="10614" x="3378200" y="6051550"/>
          <p14:tracePt t="10631" x="3429000" y="6051550"/>
          <p14:tracePt t="10647" x="3505200" y="6051550"/>
          <p14:tracePt t="10664" x="3575050" y="6051550"/>
          <p14:tracePt t="10681" x="3651250" y="6051550"/>
          <p14:tracePt t="10698" x="3771900" y="6051550"/>
          <p14:tracePt t="10715" x="3860800" y="6051550"/>
          <p14:tracePt t="10731" x="3949700" y="6051550"/>
          <p14:tracePt t="10747" x="4038600" y="6051550"/>
          <p14:tracePt t="10764" x="4114800" y="6051550"/>
          <p14:tracePt t="10780" x="4184650" y="6051550"/>
          <p14:tracePt t="10797" x="4241800" y="6051550"/>
          <p14:tracePt t="10814" x="4292600" y="6051550"/>
          <p14:tracePt t="10831" x="4330700" y="6051550"/>
          <p14:tracePt t="10847" x="4368800" y="6051550"/>
          <p14:tracePt t="10864" x="4400550" y="6051550"/>
          <p14:tracePt t="10880" x="4413250" y="6051550"/>
          <p14:tracePt t="10897" x="4432300" y="6051550"/>
          <p14:tracePt t="10914" x="4438650" y="6051550"/>
          <p14:tracePt t="11450" x="4438650" y="6045200"/>
          <p14:tracePt t="11459" x="4438650" y="6013450"/>
          <p14:tracePt t="11467" x="4438650" y="5981700"/>
          <p14:tracePt t="11467" x="4438650" y="5943600"/>
          <p14:tracePt t="11483" x="4432300" y="5861050"/>
          <p14:tracePt t="11497" x="4425950" y="5746750"/>
          <p14:tracePt t="11515" x="4425950" y="5632450"/>
          <p14:tracePt t="11531" x="4425950" y="5530850"/>
          <p14:tracePt t="11547" x="4425950" y="5397500"/>
          <p14:tracePt t="11564" x="4438650" y="5251450"/>
          <p14:tracePt t="11581" x="4489450" y="5073650"/>
          <p14:tracePt t="11598" x="4552950" y="4870450"/>
          <p14:tracePt t="11614" x="4660900" y="4464050"/>
          <p14:tracePt t="11631" x="4826000" y="4000500"/>
          <p14:tracePt t="11647" x="4965700" y="3524250"/>
          <p14:tracePt t="11664" x="5092700" y="3016250"/>
          <p14:tracePt t="11680" x="5232400" y="2540000"/>
          <p14:tracePt t="11698" x="5346700" y="2082800"/>
          <p14:tracePt t="11715" x="5492750" y="1568450"/>
          <p14:tracePt t="11731" x="5549900" y="1384300"/>
          <p14:tracePt t="11747" x="5588000" y="1276350"/>
          <p14:tracePt t="11764" x="5600700" y="1244600"/>
          <p14:tracePt t="11930" x="5600700" y="1238250"/>
          <p14:tracePt t="11940" x="5594350" y="1238250"/>
          <p14:tracePt t="11946" x="5575300" y="1238250"/>
          <p14:tracePt t="11956" x="5568950" y="1238250"/>
          <p14:tracePt t="11964" x="5537200" y="1244600"/>
          <p14:tracePt t="11981" x="5524500" y="1270000"/>
          <p14:tracePt t="11997" x="5518150" y="1282700"/>
          <p14:tracePt t="12162" x="5530850" y="1289050"/>
          <p14:tracePt t="12173" x="5562600" y="1289050"/>
          <p14:tracePt t="12178" x="5581650" y="1282700"/>
          <p14:tracePt t="12181" x="5676900" y="1257300"/>
          <p14:tracePt t="12197" x="5765800" y="1244600"/>
          <p14:tracePt t="12215" x="5842000" y="1225550"/>
          <p14:tracePt t="12231" x="5886450" y="1219200"/>
          <p14:tracePt t="12248" x="5918200" y="1206500"/>
          <p14:tracePt t="12264" x="5930900" y="1200150"/>
          <p14:tracePt t="12281" x="5937250" y="1193800"/>
          <p14:tracePt t="12297" x="5943600" y="1193800"/>
          <p14:tracePt t="12434" x="5905500" y="1193800"/>
          <p14:tracePt t="12442" x="5867400" y="1212850"/>
          <p14:tracePt t="12446" x="5734050" y="1263650"/>
          <p14:tracePt t="12464" x="5549900" y="1339850"/>
          <p14:tracePt t="12481" x="5353050" y="1435100"/>
          <p14:tracePt t="12497" x="5111750" y="1543050"/>
          <p14:tracePt t="12515" x="4978400" y="1593850"/>
          <p14:tracePt t="12531" x="4895850" y="1631950"/>
          <p14:tracePt t="12548" x="4845050" y="1657350"/>
          <p14:tracePt t="12564" x="4806950" y="1670050"/>
          <p14:tracePt t="12581" x="4737100" y="1701800"/>
          <p14:tracePt t="12597" x="4667250" y="1720850"/>
          <p14:tracePt t="12614" x="4572000" y="1746250"/>
          <p14:tracePt t="12630" x="4445000" y="1765300"/>
          <p14:tracePt t="12647" x="4324350" y="1778000"/>
          <p14:tracePt t="12664" x="4216400" y="1797050"/>
          <p14:tracePt t="12681" x="4114800" y="1803400"/>
          <p14:tracePt t="12697" x="4038600" y="1803400"/>
          <p14:tracePt t="12697" x="4019550" y="1803400"/>
          <p14:tracePt t="12715" x="3994150" y="1790700"/>
          <p14:tracePt t="12730" x="3968750" y="1784350"/>
          <p14:tracePt t="12747" x="3943350" y="1758950"/>
          <p14:tracePt t="12764" x="3917950" y="1727200"/>
          <p14:tracePt t="12781" x="3879850" y="1676400"/>
          <p14:tracePt t="12797" x="3835400" y="1600200"/>
          <p14:tracePt t="12814" x="3797300" y="1517650"/>
          <p14:tracePt t="12830" x="3752850" y="1422400"/>
          <p14:tracePt t="12847" x="3702050" y="1327150"/>
          <p14:tracePt t="12864" x="3670300" y="1250950"/>
          <p14:tracePt t="12881" x="3651250" y="1193800"/>
          <p14:tracePt t="12897" x="3632200" y="1130300"/>
          <p14:tracePt t="12915" x="3606800" y="1079500"/>
          <p14:tracePt t="12931" x="3587750" y="1041400"/>
          <p14:tracePt t="12947" x="3562350" y="977900"/>
          <p14:tracePt t="12964" x="3543300" y="933450"/>
          <p14:tracePt t="12980" x="3530600" y="895350"/>
          <p14:tracePt t="12997" x="3524250" y="869950"/>
          <p14:tracePt t="13014" x="3524250" y="863600"/>
          <p14:tracePt t="13030" x="3524250" y="850900"/>
          <p14:tracePt t="13147" x="3517900" y="850900"/>
          <p14:tracePt t="13156" x="3517900" y="876300"/>
          <p14:tracePt t="13164" x="3511550" y="920750"/>
          <p14:tracePt t="13170" x="3505200" y="1047750"/>
          <p14:tracePt t="13181" x="3505200" y="1181100"/>
          <p14:tracePt t="13197" x="3505200" y="1339850"/>
          <p14:tracePt t="13214" x="3505200" y="1530350"/>
          <p14:tracePt t="13230" x="3505200" y="1682750"/>
          <p14:tracePt t="13247" x="3505200" y="1822450"/>
          <p14:tracePt t="13264" x="3505200" y="1917700"/>
          <p14:tracePt t="13281" x="3511550" y="2044700"/>
          <p14:tracePt t="13297" x="3517900" y="2273300"/>
          <p14:tracePt t="13315" x="3517900" y="2451100"/>
          <p14:tracePt t="13331" x="3517900" y="2603500"/>
          <p14:tracePt t="13347" x="3517900" y="2749550"/>
          <p14:tracePt t="13364" x="3517900" y="2870200"/>
          <p14:tracePt t="13380" x="3517900" y="2978150"/>
          <p14:tracePt t="13397" x="3517900" y="3048000"/>
          <p14:tracePt t="13414" x="3517900" y="3092450"/>
          <p14:tracePt t="13430" x="3517900" y="3117850"/>
          <p14:tracePt t="13447" x="3517900" y="3143250"/>
          <p14:tracePt t="13464" x="3517900" y="3155950"/>
          <p14:tracePt t="13481" x="3517900" y="3187700"/>
          <p14:tracePt t="13497" x="3517900" y="3251200"/>
          <p14:tracePt t="13515" x="3517900" y="3321050"/>
          <p14:tracePt t="13531" x="3517900" y="3384550"/>
          <p14:tracePt t="13547" x="3517900" y="3441700"/>
          <p14:tracePt t="13564" x="3524250" y="3486150"/>
          <p14:tracePt t="13581" x="3536950" y="3517900"/>
          <p14:tracePt t="13597" x="3536950" y="3543300"/>
          <p14:tracePt t="13614" x="3536950" y="3556000"/>
          <p14:tracePt t="13630" x="3536950" y="3568700"/>
          <p14:tracePt t="13754" x="3536950" y="3575050"/>
          <p14:tracePt t="13762" x="3543300" y="3575050"/>
          <p14:tracePt t="13772" x="3549650" y="3575050"/>
          <p14:tracePt t="13773" x="3568700" y="3575050"/>
          <p14:tracePt t="13780" x="3619500" y="3575050"/>
          <p14:tracePt t="13797" x="3740150" y="3575050"/>
          <p14:tracePt t="13814" x="3917950" y="3575050"/>
          <p14:tracePt t="13830" x="4102100" y="3575050"/>
          <p14:tracePt t="13847" x="4375150" y="3575050"/>
          <p14:tracePt t="13865" x="4622800" y="3575050"/>
          <p14:tracePt t="13880" x="4800600" y="3575050"/>
          <p14:tracePt t="13880" x="4908550" y="3575050"/>
          <p14:tracePt t="13913" x="5105400" y="3575050"/>
          <p14:tracePt t="13914" x="5289550" y="3575050"/>
          <p14:tracePt t="13932" x="5448300" y="3575050"/>
          <p14:tracePt t="13947" x="5600700" y="3575050"/>
          <p14:tracePt t="13964" x="5746750" y="3575050"/>
          <p14:tracePt t="13980" x="5873750" y="3594100"/>
          <p14:tracePt t="13997" x="6000750" y="3606800"/>
          <p14:tracePt t="14013" x="6115050" y="3606800"/>
          <p14:tracePt t="14030" x="6216650" y="3606800"/>
          <p14:tracePt t="14047" x="6286500" y="3606800"/>
          <p14:tracePt t="14065" x="6324600" y="3606800"/>
          <p14:tracePt t="14080" x="6350000" y="3606800"/>
          <p14:tracePt t="14098" x="6362700" y="3606800"/>
          <p14:tracePt t="14251" x="6292850" y="3606800"/>
          <p14:tracePt t="14258" x="6191250" y="3606800"/>
          <p14:tracePt t="14266" x="5943600" y="3606800"/>
          <p14:tracePt t="14267" x="5657850" y="3606800"/>
          <p14:tracePt t="14281" x="5130800" y="3606800"/>
          <p14:tracePt t="14297" x="4603750" y="3606800"/>
          <p14:tracePt t="14313" x="3841750" y="3606800"/>
          <p14:tracePt t="14331" x="3524250" y="3606800"/>
          <p14:tracePt t="14347" x="3378200" y="3606800"/>
          <p14:tracePt t="14364" x="3263900" y="3606800"/>
          <p14:tracePt t="14380" x="3225800" y="3606800"/>
          <p14:tracePt t="14397" x="3213100" y="3619500"/>
          <p14:tracePt t="14414" x="3206750" y="3619500"/>
          <p14:tracePt t="14430" x="3200400" y="3619500"/>
          <p14:tracePt t="14447" x="3194050" y="3625850"/>
          <p14:tracePt t="14464" x="3187700" y="3625850"/>
          <p14:tracePt t="14480" x="3175000" y="3638550"/>
          <p14:tracePt t="14497" x="3162300" y="3644900"/>
          <p14:tracePt t="14514" x="3149600" y="3651250"/>
          <p14:tracePt t="14530" x="3136900" y="3657600"/>
          <p14:tracePt t="14547" x="3130550" y="3663950"/>
          <p14:tracePt t="14674" x="3155950" y="3663950"/>
          <p14:tracePt t="14689" x="3194050" y="3663950"/>
          <p14:tracePt t="14689" x="3251200" y="3619500"/>
          <p14:tracePt t="14698" x="3327400" y="3549650"/>
          <p14:tracePt t="14699" x="3473450" y="3422650"/>
          <p14:tracePt t="14714" x="4044950" y="2774950"/>
          <p14:tracePt t="14731" x="4546600" y="2247900"/>
          <p14:tracePt t="14747" x="5054600" y="1790700"/>
          <p14:tracePt t="14764" x="5473700" y="1428750"/>
          <p14:tracePt t="14780" x="5816600" y="1162050"/>
          <p14:tracePt t="14797" x="6089650" y="965200"/>
          <p14:tracePt t="14814" x="6280150" y="831850"/>
          <p14:tracePt t="14831" x="6407150" y="736600"/>
          <p14:tracePt t="14847" x="6477000" y="685800"/>
          <p14:tracePt t="14864" x="6534150" y="647700"/>
          <p14:tracePt t="14880" x="6565900" y="622300"/>
          <p14:tracePt t="14897" x="6572250" y="615950"/>
          <p14:tracePt t="14897" x="6578600" y="609600"/>
          <p14:tracePt t="15306" x="6572250" y="615950"/>
          <p14:tracePt t="15314" x="6527800" y="673100"/>
          <p14:tracePt t="15331" x="6496050" y="711200"/>
          <p14:tracePt t="15331" x="6419850" y="844550"/>
          <p14:tracePt t="15348" x="6330950" y="1009650"/>
          <p14:tracePt t="15364" x="6254750" y="1250950"/>
          <p14:tracePt t="15380" x="6184900" y="1517650"/>
          <p14:tracePt t="15397" x="6127750" y="1727200"/>
          <p14:tracePt t="15414" x="6115050" y="1885950"/>
          <p14:tracePt t="15430" x="6089650" y="2006600"/>
          <p14:tracePt t="15447" x="6076950" y="2082800"/>
          <p14:tracePt t="15464" x="6070600" y="2139950"/>
          <p14:tracePt t="15480" x="6045200" y="2203450"/>
          <p14:tracePt t="15497" x="5994400" y="2298700"/>
          <p14:tracePt t="15514" x="5892800" y="2476500"/>
          <p14:tracePt t="15531" x="5791200" y="2584450"/>
          <p14:tracePt t="15547" x="5721350" y="2667000"/>
          <p14:tracePt t="15564" x="5632450" y="2736850"/>
          <p14:tracePt t="15581" x="5543550" y="2787650"/>
          <p14:tracePt t="15597" x="5461000" y="2819400"/>
          <p14:tracePt t="15614" x="5359400" y="2863850"/>
          <p14:tracePt t="15630" x="5251450" y="2908300"/>
          <p14:tracePt t="15647" x="5118100" y="2946400"/>
          <p14:tracePt t="15663" x="4972050" y="3003550"/>
          <p14:tracePt t="15680" x="4864100" y="3060700"/>
          <p14:tracePt t="15697" x="4692650" y="3155950"/>
          <p14:tracePt t="15697" x="4610100" y="3200400"/>
          <p14:tracePt t="15715" x="4483100" y="3295650"/>
          <p14:tracePt t="15731" x="4356100" y="3371850"/>
          <p14:tracePt t="15748" x="4235450" y="3435350"/>
          <p14:tracePt t="15764" x="4133850" y="3492500"/>
          <p14:tracePt t="15781" x="4038600" y="3530600"/>
          <p14:tracePt t="15797" x="3981450" y="3556000"/>
          <p14:tracePt t="15814" x="3924300" y="3575050"/>
          <p14:tracePt t="15830" x="3886200" y="3587750"/>
          <p14:tracePt t="15847" x="3854450" y="3594100"/>
          <p14:tracePt t="15864" x="3822700" y="3606800"/>
          <p14:tracePt t="15880" x="3797300" y="3613150"/>
          <p14:tracePt t="15897" x="3752850" y="3613150"/>
          <p14:tracePt t="15915" x="3727450" y="3613150"/>
          <p14:tracePt t="15931" x="3702050" y="3613150"/>
          <p14:tracePt t="15947" x="3670300" y="3613150"/>
          <p14:tracePt t="15964" x="3651250" y="3613150"/>
          <p14:tracePt t="15981" x="3625850" y="3613150"/>
          <p14:tracePt t="15997" x="3613150" y="3613150"/>
          <p14:tracePt t="16014" x="3594100" y="3613150"/>
          <p14:tracePt t="16030" x="3581400" y="3613150"/>
          <p14:tracePt t="16048" x="3568700" y="3613150"/>
          <p14:tracePt t="16064" x="3556000" y="3619500"/>
          <p14:tracePt t="16081" x="3543300" y="3619500"/>
          <p14:tracePt t="16098" x="3530600" y="3632200"/>
          <p14:tracePt t="16115" x="3524250" y="3632200"/>
          <p14:tracePt t="16403" x="3530600" y="3638550"/>
          <p14:tracePt t="16418" x="3536950" y="3638550"/>
          <p14:tracePt t="16440" x="3549650" y="3638550"/>
          <p14:tracePt t="16447" x="3549650" y="3644900"/>
          <p14:tracePt t="16448" x="3575050" y="3644900"/>
          <p14:tracePt t="16463" x="3594100" y="3644900"/>
          <p14:tracePt t="16480" x="3619500" y="3644900"/>
          <p14:tracePt t="16497" x="3670300" y="3657600"/>
          <p14:tracePt t="16515" x="3708400" y="3657600"/>
          <p14:tracePt t="16530" x="3759200" y="3657600"/>
          <p14:tracePt t="16547" x="3803650" y="3657600"/>
          <p14:tracePt t="16564" x="3860800" y="3657600"/>
          <p14:tracePt t="16580" x="3924300" y="3657600"/>
          <p14:tracePt t="16597" x="3987800" y="3657600"/>
          <p14:tracePt t="16614" x="4064000" y="3657600"/>
          <p14:tracePt t="16631" x="4127500" y="3657600"/>
          <p14:tracePt t="16647" x="4191000" y="3670300"/>
          <p14:tracePt t="16664" x="4267200" y="3683000"/>
          <p14:tracePt t="16681" x="4349750" y="3689350"/>
          <p14:tracePt t="16697" x="4457700" y="3702050"/>
          <p14:tracePt t="16715" x="4533900" y="3708400"/>
          <p14:tracePt t="16730" x="4616450" y="3721100"/>
          <p14:tracePt t="16747" x="4705350" y="3740150"/>
          <p14:tracePt t="16764" x="4781550" y="3746500"/>
          <p14:tracePt t="16780" x="4851400" y="3759200"/>
          <p14:tracePt t="16797" x="4908550" y="3765550"/>
          <p14:tracePt t="16814" x="4965700" y="3771900"/>
          <p14:tracePt t="16830" x="5022850" y="3778250"/>
          <p14:tracePt t="16847" x="5067300" y="3778250"/>
          <p14:tracePt t="16864" x="5130800" y="3778250"/>
          <p14:tracePt t="16881" x="5213350" y="3778250"/>
          <p14:tracePt t="16897" x="5289550" y="3778250"/>
          <p14:tracePt t="16897" x="5340350" y="3784600"/>
          <p14:tracePt t="16915" x="5422900" y="3784600"/>
          <p14:tracePt t="16931" x="5518150" y="3784600"/>
          <p14:tracePt t="16947" x="5613400" y="3784600"/>
          <p14:tracePt t="16964" x="5708650" y="3784600"/>
          <p14:tracePt t="16980" x="5791200" y="3784600"/>
          <p14:tracePt t="16997" x="5848350" y="3784600"/>
          <p14:tracePt t="17014" x="5899150" y="3784600"/>
          <p14:tracePt t="17030" x="5943600" y="3784600"/>
          <p14:tracePt t="17047" x="5975350" y="3784600"/>
          <p14:tracePt t="17064" x="5994400" y="3784600"/>
          <p14:tracePt t="17080" x="6026150" y="3784600"/>
          <p14:tracePt t="17097" x="6070600" y="3784600"/>
          <p14:tracePt t="17114" x="6108700" y="3784600"/>
          <p14:tracePt t="17131" x="6140450" y="3784600"/>
          <p14:tracePt t="17147" x="6159500" y="3784600"/>
          <p14:tracePt t="17164" x="6172200" y="3784600"/>
          <p14:tracePt t="17180" x="6178550" y="3784600"/>
          <p14:tracePt t="17554" x="6172200" y="3784600"/>
          <p14:tracePt t="17562" x="6153150" y="3784600"/>
          <p14:tracePt t="17563" x="6102350" y="3784600"/>
          <p14:tracePt t="17581" x="5975350" y="3784600"/>
          <p14:tracePt t="17597" x="5816600" y="3784600"/>
          <p14:tracePt t="17613" x="5632450" y="3784600"/>
          <p14:tracePt t="17630" x="5435600" y="3784600"/>
          <p14:tracePt t="17647" x="5232400" y="3784600"/>
          <p14:tracePt t="17664" x="5060950" y="3784600"/>
          <p14:tracePt t="17680" x="4908550" y="3784600"/>
          <p14:tracePt t="17697" x="4775200" y="3784600"/>
          <p14:tracePt t="17713" x="4603750" y="3784600"/>
          <p14:tracePt t="17731" x="4476750" y="3784600"/>
          <p14:tracePt t="17747" x="4362450" y="3784600"/>
          <p14:tracePt t="17764" x="4235450" y="3784600"/>
          <p14:tracePt t="17780" x="4095750" y="3784600"/>
          <p14:tracePt t="17797" x="3975100" y="3784600"/>
          <p14:tracePt t="17814" x="3867150" y="3784600"/>
          <p14:tracePt t="17831" x="3790950" y="3784600"/>
          <p14:tracePt t="17847" x="3721100" y="3784600"/>
          <p14:tracePt t="17864" x="3676650" y="3784600"/>
          <p14:tracePt t="17880" x="3638550" y="3784600"/>
          <p14:tracePt t="17897" x="3600450" y="3771900"/>
          <p14:tracePt t="17914" x="3549650" y="3771900"/>
          <p14:tracePt t="17931" x="3505200" y="3771900"/>
          <p14:tracePt t="17947" x="3479800" y="3771900"/>
          <p14:tracePt t="17964" x="3460750" y="3771900"/>
          <p14:tracePt t="18114" x="3467100" y="3771900"/>
          <p14:tracePt t="18130" x="3479800" y="3771900"/>
          <p14:tracePt t="18138" x="3498850" y="3771900"/>
          <p14:tracePt t="18146" x="3543300" y="3771900"/>
          <p14:tracePt t="18156" x="3575050" y="3771900"/>
          <p14:tracePt t="18163" x="3657600" y="3771900"/>
          <p14:tracePt t="18180" x="3778250" y="3771900"/>
          <p14:tracePt t="18197" x="3905250" y="3771900"/>
          <p14:tracePt t="18213" x="4032250" y="3771900"/>
          <p14:tracePt t="18231" x="4171950" y="3771900"/>
          <p14:tracePt t="18246" x="4330700" y="3771900"/>
          <p14:tracePt t="18263" x="4489450" y="3771900"/>
          <p14:tracePt t="18280" x="4654550" y="3771900"/>
          <p14:tracePt t="18297" x="4895850" y="3771900"/>
          <p14:tracePt t="18315" x="5048250" y="3771900"/>
          <p14:tracePt t="18330" x="5213350" y="3771900"/>
          <p14:tracePt t="18347" x="5353050" y="3771900"/>
          <p14:tracePt t="18363" x="5480050" y="3771900"/>
          <p14:tracePt t="18380" x="5568950" y="3771900"/>
          <p14:tracePt t="18397" x="5651500" y="3771900"/>
          <p14:tracePt t="18413" x="5727700" y="3771900"/>
          <p14:tracePt t="18430" x="5810250" y="3771900"/>
          <p14:tracePt t="18447" x="5918200" y="3771900"/>
          <p14:tracePt t="18464" x="6019800" y="3771900"/>
          <p14:tracePt t="18480" x="6108700" y="3771900"/>
          <p14:tracePt t="18497" x="6184900" y="3771900"/>
          <p14:tracePt t="18513" x="6254750" y="3771900"/>
          <p14:tracePt t="18531" x="6286500" y="3771900"/>
          <p14:tracePt t="18547" x="6311900" y="3771900"/>
          <p14:tracePt t="18563" x="6330950" y="3771900"/>
          <p14:tracePt t="18580" x="6337300" y="3771900"/>
          <p14:tracePt t="18597" x="6343650" y="3771900"/>
          <p14:tracePt t="18810" x="6330950" y="3771900"/>
          <p14:tracePt t="18812" x="6299200" y="3771900"/>
          <p14:tracePt t="18823" x="6235700" y="3771900"/>
          <p14:tracePt t="18831" x="6076950" y="3771900"/>
          <p14:tracePt t="18848" x="5746750" y="3771900"/>
          <p14:tracePt t="18864" x="5353050" y="3771900"/>
          <p14:tracePt t="18881" x="4895850" y="3771900"/>
          <p14:tracePt t="18897" x="4311650" y="3759200"/>
          <p14:tracePt t="18915" x="4006850" y="3759200"/>
          <p14:tracePt t="18930" x="3816350" y="3759200"/>
          <p14:tracePt t="18947" x="3663950" y="3759200"/>
          <p14:tracePt t="18963" x="3581400" y="3759200"/>
          <p14:tracePt t="18980" x="3511550" y="3759200"/>
          <p14:tracePt t="18997" x="3460750" y="3759200"/>
          <p14:tracePt t="19014" x="3441700" y="3759200"/>
          <p14:tracePt t="19030" x="3422650" y="3759200"/>
          <p14:tracePt t="19047" x="3409950" y="3759200"/>
          <p14:tracePt t="19064" x="3397250" y="3759200"/>
          <p14:tracePt t="19080" x="3390900" y="3759200"/>
          <p14:tracePt t="19210" x="3409950" y="3759200"/>
          <p14:tracePt t="19211" x="3454400" y="3759200"/>
          <p14:tracePt t="19230" x="3505200" y="3759200"/>
          <p14:tracePt t="19231" x="3632200" y="3759200"/>
          <p14:tracePt t="19247" x="3816350" y="3759200"/>
          <p14:tracePt t="19264" x="4025900" y="3759200"/>
          <p14:tracePt t="19281" x="4349750" y="3759200"/>
          <p14:tracePt t="19297" x="4775200" y="3759200"/>
          <p14:tracePt t="19314" x="5022850" y="3759200"/>
          <p14:tracePt t="19331" x="5213350" y="3759200"/>
          <p14:tracePt t="19347" x="5391150" y="3759200"/>
          <p14:tracePt t="19363" x="5543550" y="3759200"/>
          <p14:tracePt t="19380" x="5664200" y="3746500"/>
          <p14:tracePt t="19397" x="5765800" y="3727450"/>
          <p14:tracePt t="19414" x="5829300" y="3714750"/>
          <p14:tracePt t="19430" x="5880100" y="3695700"/>
          <p14:tracePt t="19447" x="5924550" y="3683000"/>
          <p14:tracePt t="19463" x="5956300" y="3676650"/>
          <p14:tracePt t="19480" x="5981700" y="3663950"/>
          <p14:tracePt t="19497" x="6007100" y="3663950"/>
          <p14:tracePt t="19515" x="6019800" y="3663950"/>
          <p14:tracePt t="19554" x="6026150" y="3663950"/>
          <p14:tracePt t="20107" x="6045200" y="3663950"/>
          <p14:tracePt t="20115" x="6083300" y="3663950"/>
          <p14:tracePt t="20123" x="6115050" y="3663950"/>
          <p14:tracePt t="20131" x="6172200" y="3663950"/>
          <p14:tracePt t="20150" x="6191250" y="3663950"/>
          <p14:tracePt t="20150" x="6210300" y="3663950"/>
          <p14:tracePt t="20164" x="6216650" y="3663950"/>
          <p14:tracePt t="20475" x="6191250" y="3663950"/>
          <p14:tracePt t="20490" x="6096000" y="3663950"/>
          <p14:tracePt t="20491" x="6026150" y="3663950"/>
          <p14:tracePt t="20499" x="5822950" y="3663950"/>
          <p14:tracePt t="20515" x="5537200" y="3663950"/>
          <p14:tracePt t="20532" x="5251450" y="3663950"/>
          <p14:tracePt t="20548" x="5016500" y="3676650"/>
          <p14:tracePt t="20565" x="4826000" y="3683000"/>
          <p14:tracePt t="20581" x="4679950" y="3683000"/>
          <p14:tracePt t="20598" x="4546600" y="3683000"/>
          <p14:tracePt t="20614" x="4451350" y="3683000"/>
          <p14:tracePt t="20631" x="4356100" y="3683000"/>
          <p14:tracePt t="20648" x="4260850" y="3683000"/>
          <p14:tracePt t="20665" x="4184650" y="3683000"/>
          <p14:tracePt t="20681" x="4114800" y="3683000"/>
          <p14:tracePt t="20698" x="4038600" y="3683000"/>
          <p14:tracePt t="20714" x="3956050" y="3683000"/>
          <p14:tracePt t="20732" x="3911600" y="3683000"/>
          <p14:tracePt t="20748" x="3873500" y="3683000"/>
          <p14:tracePt t="20765" x="3835400" y="3683000"/>
          <p14:tracePt t="20781" x="3797300" y="3683000"/>
          <p14:tracePt t="20798" x="3733800" y="3676650"/>
          <p14:tracePt t="20814" x="3663950" y="3676650"/>
          <p14:tracePt t="20831" x="3613150" y="3676650"/>
          <p14:tracePt t="20848" x="3581400" y="3676650"/>
          <p14:tracePt t="20865" x="3568700" y="3676650"/>
          <p14:tracePt t="21043" x="3556000" y="3676650"/>
          <p14:tracePt t="21051" x="3543300" y="3676650"/>
          <p14:tracePt t="21051" x="3536950" y="3676650"/>
          <p14:tracePt t="21067" x="3530600" y="3676650"/>
          <p14:tracePt t="21068" x="3524250" y="3676650"/>
          <p14:tracePt t="21081" x="3511550" y="3676650"/>
          <p14:tracePt t="21098" x="3505200" y="3676650"/>
          <p14:tracePt t="21187" x="3505200" y="3663950"/>
          <p14:tracePt t="21195" x="3505200" y="3644900"/>
          <p14:tracePt t="21203" x="3505200" y="3619500"/>
          <p14:tracePt t="21211" x="3505200" y="3581400"/>
          <p14:tracePt t="21219" x="3505200" y="3479800"/>
          <p14:tracePt t="21231" x="3505200" y="3371850"/>
          <p14:tracePt t="21248" x="3505200" y="3251200"/>
          <p14:tracePt t="21265" x="3505200" y="3149600"/>
          <p14:tracePt t="21281" x="3505200" y="3035300"/>
          <p14:tracePt t="21298" x="3505200" y="2914650"/>
          <p14:tracePt t="21298" x="3505200" y="2851150"/>
          <p14:tracePt t="21315" x="3530600" y="2717800"/>
          <p14:tracePt t="21331" x="3543300" y="2578100"/>
          <p14:tracePt t="21347" x="3556000" y="2457450"/>
          <p14:tracePt t="21364" x="3575050" y="2343150"/>
          <p14:tracePt t="21380" x="3587750" y="2254250"/>
          <p14:tracePt t="21398" x="3600450" y="2171700"/>
          <p14:tracePt t="21414" x="3613150" y="2082800"/>
          <p14:tracePt t="21431" x="3613150" y="1974850"/>
          <p14:tracePt t="21448" x="3613150" y="1854200"/>
          <p14:tracePt t="21465" x="3613150" y="1727200"/>
          <p14:tracePt t="21481" x="3594100" y="1587500"/>
          <p14:tracePt t="21498" x="3581400" y="1473200"/>
          <p14:tracePt t="21514" x="3568700" y="1314450"/>
          <p14:tracePt t="21531" x="3568700" y="1219200"/>
          <p14:tracePt t="21548" x="3562350" y="1123950"/>
          <p14:tracePt t="21564" x="3556000" y="1047750"/>
          <p14:tracePt t="21581" x="3549650" y="1003300"/>
          <p14:tracePt t="21598" x="3543300" y="958850"/>
          <p14:tracePt t="21614" x="3543300" y="933450"/>
          <p14:tracePt t="21631" x="3536950" y="908050"/>
          <p14:tracePt t="21648" x="3536950" y="895350"/>
          <p14:tracePt t="21665" x="3530600" y="882650"/>
          <p14:tracePt t="21681" x="3530600" y="876300"/>
          <p14:tracePt t="21698" x="3530600" y="869950"/>
          <p14:tracePt t="21867" x="3530600" y="876300"/>
          <p14:tracePt t="21874" x="3524250" y="901700"/>
          <p14:tracePt t="21882" x="3524250" y="946150"/>
          <p14:tracePt t="21898" x="3524250" y="1041400"/>
          <p14:tracePt t="21899" x="3524250" y="1092200"/>
          <p14:tracePt t="21899" x="3524250" y="1149350"/>
          <p14:tracePt t="21915" x="3524250" y="1270000"/>
          <p14:tracePt t="21931" x="3524250" y="1365250"/>
          <p14:tracePt t="21948" x="3524250" y="1397000"/>
          <p14:tracePt t="21964" x="3524250" y="1460500"/>
          <p14:tracePt t="21981" x="3524250" y="1511300"/>
          <p14:tracePt t="21998" x="3524250" y="1568450"/>
          <p14:tracePt t="22014" x="3524250" y="1619250"/>
          <p14:tracePt t="22031" x="3524250" y="1682750"/>
          <p14:tracePt t="22049" x="3524250" y="1733550"/>
          <p14:tracePt t="22064" x="3524250" y="1790700"/>
          <p14:tracePt t="22082" x="3524250" y="1835150"/>
          <p14:tracePt t="22098" x="3524250" y="1885950"/>
          <p14:tracePt t="22116" x="3524250" y="1911350"/>
          <p14:tracePt t="22131" x="3524250" y="1924050"/>
          <p14:tracePt t="22148" x="3524250" y="1930400"/>
          <p14:tracePt t="22323" x="3530600" y="1936750"/>
          <p14:tracePt t="22467" x="3530600" y="1930400"/>
          <p14:tracePt t="22475" x="3524250" y="1892300"/>
          <p14:tracePt t="22477" x="3524250" y="1866900"/>
          <p14:tracePt t="22483" x="3517900" y="1847850"/>
          <p14:tracePt t="22497" x="3517900" y="1797050"/>
          <p14:tracePt t="22516" x="3511550" y="1790700"/>
          <p14:tracePt t="22531" x="3511550" y="1784350"/>
          <p14:tracePt t="22603" x="3505200" y="1778000"/>
          <p14:tracePt t="22635" x="3498850" y="1771650"/>
          <p14:tracePt t="22659" x="3492500" y="1765300"/>
          <p14:tracePt t="22691" x="3479800" y="1758950"/>
          <p14:tracePt t="22699" x="3467100" y="1752600"/>
          <p14:tracePt t="22715" x="3460750" y="1752600"/>
          <p14:tracePt t="22716" x="3441700" y="1739900"/>
          <p14:tracePt t="22731" x="3429000" y="1733550"/>
          <p14:tracePt t="22748" x="3416300" y="1720850"/>
          <p14:tracePt t="22764" x="3403600" y="1714500"/>
          <p14:tracePt t="22781" x="3397250" y="1708150"/>
          <p14:tracePt t="22798" x="3390900" y="1701800"/>
          <p14:tracePt t="22835" x="3384550" y="1695450"/>
          <p14:tracePt t="23714" x="3384550" y="1682750"/>
          <p14:tracePt t="23723" x="3384550" y="1670050"/>
          <p14:tracePt t="23731" x="3384550" y="1638300"/>
          <p14:tracePt t="23740" x="3384550" y="1619250"/>
          <p14:tracePt t="23749" x="3365500" y="1587500"/>
          <p14:tracePt t="23765" x="3346450" y="1555750"/>
          <p14:tracePt t="23781" x="3308350" y="1511300"/>
          <p14:tracePt t="23798" x="3276600" y="1479550"/>
          <p14:tracePt t="23814" x="3213100" y="1422400"/>
          <p14:tracePt t="23831" x="3149600" y="1377950"/>
          <p14:tracePt t="23847" x="3111500" y="1358900"/>
          <p14:tracePt t="23864" x="3067050" y="1339850"/>
          <p14:tracePt t="23881" x="3041650" y="1333500"/>
          <p14:tracePt t="23898" x="3022600" y="1320800"/>
          <p14:tracePt t="23915" x="3009900" y="1320800"/>
          <p14:tracePt t="23931" x="2990850" y="1314450"/>
          <p14:tracePt t="23948" x="2971800" y="1308100"/>
          <p14:tracePt t="23965" x="2946400" y="1308100"/>
          <p14:tracePt t="23981" x="2921000" y="1295400"/>
          <p14:tracePt t="23998" x="2882900" y="1289050"/>
          <p14:tracePt t="24014" x="2851150" y="1289050"/>
          <p14:tracePt t="24031" x="2819400" y="1282700"/>
          <p14:tracePt t="24048" x="2787650" y="1282700"/>
          <p14:tracePt t="24064" x="2768600" y="1282700"/>
          <p14:tracePt t="24081" x="2724150" y="1282700"/>
          <p14:tracePt t="24098" x="2609850" y="1358900"/>
          <p14:tracePt t="24115" x="2508250" y="1435100"/>
          <p14:tracePt t="24131" x="2444750" y="1492250"/>
          <p14:tracePt t="24147" x="2400300" y="1536700"/>
          <p14:tracePt t="24164" x="2381250" y="1581150"/>
          <p14:tracePt t="24181" x="2362200" y="1631950"/>
          <p14:tracePt t="24198" x="2349500" y="1701800"/>
          <p14:tracePt t="24214" x="2343150" y="1784350"/>
          <p14:tracePt t="24231" x="2330450" y="1898650"/>
          <p14:tracePt t="24247" x="2324100" y="2038350"/>
          <p14:tracePt t="24264" x="2317750" y="2197100"/>
          <p14:tracePt t="24281" x="2311400" y="2368550"/>
          <p14:tracePt t="24297" x="2311400" y="2552700"/>
          <p14:tracePt t="24315" x="2311400" y="2603500"/>
          <p14:tracePt t="24331" x="2311400" y="2698750"/>
          <p14:tracePt t="24347" x="2311400" y="2794000"/>
          <p14:tracePt t="24364" x="2343150" y="2895600"/>
          <p14:tracePt t="24381" x="2368550" y="2978150"/>
          <p14:tracePt t="24398" x="2400300" y="3073400"/>
          <p14:tracePt t="24414" x="2425700" y="3136900"/>
          <p14:tracePt t="24430" x="2457450" y="3206750"/>
          <p14:tracePt t="24447" x="2482850" y="3257550"/>
          <p14:tracePt t="24465" x="2501900" y="3295650"/>
          <p14:tracePt t="24481" x="2520950" y="3314700"/>
          <p14:tracePt t="24498" x="2559050" y="3352800"/>
          <p14:tracePt t="24515" x="2584450" y="3378200"/>
          <p14:tracePt t="24531" x="2635250" y="3409950"/>
          <p14:tracePt t="24547" x="2679700" y="3435350"/>
          <p14:tracePt t="24564" x="2724150" y="3460750"/>
          <p14:tracePt t="24581" x="2768600" y="3473450"/>
          <p14:tracePt t="24598" x="2794000" y="3479800"/>
          <p14:tracePt t="24614" x="2844800" y="3486150"/>
          <p14:tracePt t="24631" x="2889250" y="3486150"/>
          <p14:tracePt t="24647" x="2946400" y="3486150"/>
          <p14:tracePt t="24664" x="3035300" y="3460750"/>
          <p14:tracePt t="24681" x="3117850" y="3397250"/>
          <p14:tracePt t="24698" x="3187700" y="3327400"/>
          <p14:tracePt t="24714" x="3282950" y="3168650"/>
          <p14:tracePt t="24731" x="3327400" y="3048000"/>
          <p14:tracePt t="24747" x="3359150" y="2927350"/>
          <p14:tracePt t="24764" x="3371850" y="2794000"/>
          <p14:tracePt t="24781" x="3371850" y="2647950"/>
          <p14:tracePt t="24798" x="3340100" y="2482850"/>
          <p14:tracePt t="24814" x="3302000" y="2336800"/>
          <p14:tracePt t="24831" x="3263900" y="2222500"/>
          <p14:tracePt t="24848" x="3232150" y="2120900"/>
          <p14:tracePt t="24864" x="3206750" y="2051050"/>
          <p14:tracePt t="24881" x="3175000" y="1987550"/>
          <p14:tracePt t="24898" x="3162300" y="1949450"/>
          <p14:tracePt t="24914" x="3136900" y="1898650"/>
          <p14:tracePt t="24931" x="3124200" y="1873250"/>
          <p14:tracePt t="24947" x="3111500" y="1841500"/>
          <p14:tracePt t="24964" x="3105150" y="1828800"/>
          <p14:tracePt t="24981" x="3098800" y="1809750"/>
          <p14:tracePt t="24997" x="3098800" y="1797050"/>
          <p14:tracePt t="25014" x="3086100" y="1784350"/>
          <p14:tracePt t="25051" x="3079750" y="1784350"/>
          <p14:tracePt t="25067" x="3079750" y="1778000"/>
          <p14:tracePt t="25067" x="3073400" y="1771650"/>
          <p14:tracePt t="25081" x="3067050" y="1758950"/>
          <p14:tracePt t="25098" x="3054350" y="1739900"/>
          <p14:tracePt t="25115" x="3048000" y="1720850"/>
          <p14:tracePt t="25131" x="3041650" y="1708150"/>
          <p14:tracePt t="25148" x="3041650" y="1695450"/>
          <p14:tracePt t="25164" x="3035300" y="1689100"/>
          <p14:tracePt t="25181" x="3028950" y="1682750"/>
          <p14:tracePt t="25197" x="3028950" y="1670050"/>
          <p14:tracePt t="25215" x="3022600" y="1657350"/>
          <p14:tracePt t="25231" x="3009900" y="1644650"/>
          <p14:tracePt t="25248" x="3009900" y="1631950"/>
          <p14:tracePt t="25264" x="2997200" y="1612900"/>
          <p14:tracePt t="25281" x="2990850" y="1606550"/>
          <p14:tracePt t="25298" x="2984500" y="1600200"/>
          <p14:tracePt t="25628" x="2984500" y="1574800"/>
          <p14:tracePt t="25636" x="2978150" y="1555750"/>
          <p14:tracePt t="25644" x="2978150" y="1536700"/>
          <p14:tracePt t="25649" x="2965450" y="1485900"/>
          <p14:tracePt t="25665" x="2952750" y="1447800"/>
          <p14:tracePt t="25682" x="2940050" y="1409700"/>
          <p14:tracePt t="25698" x="2933700" y="1390650"/>
          <p14:tracePt t="25717" x="2927350" y="1371600"/>
          <p14:tracePt t="25732" x="2921000" y="1358900"/>
          <p14:tracePt t="25749" x="2908300" y="1346200"/>
          <p14:tracePt t="25765" x="2901950" y="1339850"/>
          <p14:tracePt t="25782" x="2901950" y="1327150"/>
          <p14:tracePt t="25964" x="2895600" y="1320800"/>
          <p14:tracePt t="25972" x="2882900" y="1301750"/>
          <p14:tracePt t="25982" x="2882900" y="1295400"/>
          <p14:tracePt t="25982" x="2870200" y="1282700"/>
          <p14:tracePt t="25998" x="2863850" y="1270000"/>
          <p14:tracePt t="26015" x="2863850" y="1263650"/>
          <p14:tracePt t="26164" x="2876550" y="1276350"/>
          <p14:tracePt t="26171" x="2889250" y="1301750"/>
          <p14:tracePt t="26175" x="2914650" y="1320800"/>
          <p14:tracePt t="26182" x="2971800" y="1377950"/>
          <p14:tracePt t="26198" x="3048000" y="1422400"/>
          <p14:tracePt t="26215" x="3143250" y="1454150"/>
          <p14:tracePt t="26232" x="3238500" y="1479550"/>
          <p14:tracePt t="26249" x="3340100" y="1492250"/>
          <p14:tracePt t="26265" x="3409950" y="1492250"/>
          <p14:tracePt t="26282" x="3479800" y="1492250"/>
          <p14:tracePt t="26298" x="3594100" y="1428750"/>
          <p14:tracePt t="26316" x="3651250" y="1365250"/>
          <p14:tracePt t="26332" x="3670300" y="1244600"/>
          <p14:tracePt t="26349" x="3676650" y="1117600"/>
          <p14:tracePt t="26365" x="3676650" y="977900"/>
          <p14:tracePt t="26382" x="3632200" y="844550"/>
          <p14:tracePt t="26398" x="3575050" y="742950"/>
          <p14:tracePt t="26415" x="3517900" y="660400"/>
          <p14:tracePt t="26432" x="3467100" y="609600"/>
          <p14:tracePt t="26448" x="3416300" y="571500"/>
          <p14:tracePt t="26465" x="3365500" y="539750"/>
          <p14:tracePt t="26482" x="3302000" y="527050"/>
          <p14:tracePt t="26497" x="3251200" y="527050"/>
          <p14:tracePt t="26514" x="3155950" y="520700"/>
          <p14:tracePt t="26532" x="3079750" y="533400"/>
          <p14:tracePt t="26549" x="2997200" y="577850"/>
          <p14:tracePt t="26565" x="2889250" y="660400"/>
          <p14:tracePt t="26582" x="2819400" y="736600"/>
          <p14:tracePt t="26598" x="2781300" y="787400"/>
          <p14:tracePt t="26615" x="2743200" y="857250"/>
          <p14:tracePt t="26632" x="2736850" y="920750"/>
          <p14:tracePt t="26649" x="2724150" y="984250"/>
          <p14:tracePt t="26665" x="2724150" y="1035050"/>
          <p14:tracePt t="26682" x="2724150" y="1073150"/>
          <p14:tracePt t="26699" x="2724150" y="1117600"/>
          <p14:tracePt t="26699" x="2724150" y="1130300"/>
          <p14:tracePt t="26716" x="2736850" y="1155700"/>
          <p14:tracePt t="26733" x="2736850" y="1181100"/>
          <p14:tracePt t="26748" x="2749550" y="1193800"/>
          <p14:tracePt t="26765" x="2768600" y="1219200"/>
          <p14:tracePt t="26782" x="2787650" y="1238250"/>
          <p14:tracePt t="26798" x="2819400" y="1270000"/>
          <p14:tracePt t="26815" x="2844800" y="1289050"/>
          <p14:tracePt t="26832" x="2889250" y="1333500"/>
          <p14:tracePt t="26848" x="2921000" y="1352550"/>
          <p14:tracePt t="26865" x="2965450" y="1384300"/>
          <p14:tracePt t="26881" x="2997200" y="1403350"/>
          <p14:tracePt t="26898" x="3035300" y="1422400"/>
          <p14:tracePt t="26898" x="3048000" y="1422400"/>
          <p14:tracePt t="26915" x="3067050" y="1428750"/>
          <p14:tracePt t="26932" x="3092450" y="1441450"/>
          <p14:tracePt t="26948" x="3124200" y="1454150"/>
          <p14:tracePt t="26965" x="3155950" y="1454150"/>
          <p14:tracePt t="26982" x="3181350" y="1460500"/>
          <p14:tracePt t="26998" x="3206750" y="1460500"/>
          <p14:tracePt t="27015" x="3232150" y="1460500"/>
          <p14:tracePt t="27031" x="3263900" y="1460500"/>
          <p14:tracePt t="27048" x="3289300" y="1454150"/>
          <p14:tracePt t="27082" x="3314700" y="1435100"/>
          <p14:tracePt t="27082" x="3346450" y="1397000"/>
          <p14:tracePt t="27082" x="3365500" y="1371600"/>
          <p14:tracePt t="27100" x="3365500" y="1352550"/>
          <p14:tracePt t="27115" x="3397250" y="1270000"/>
          <p14:tracePt t="27133" x="3403600" y="1244600"/>
          <p14:tracePt t="27148" x="3409950" y="1212850"/>
          <p14:tracePt t="27165" x="3409950" y="1200150"/>
          <p14:tracePt t="27182" x="3416300" y="1174750"/>
          <p14:tracePt t="27198" x="3416300" y="1149350"/>
          <p14:tracePt t="27215" x="3416300" y="1111250"/>
          <p14:tracePt t="27232" x="3416300" y="1092200"/>
          <p14:tracePt t="27248" x="3409950" y="1066800"/>
          <p14:tracePt t="27265" x="3397250" y="1047750"/>
          <p14:tracePt t="27281" x="3390900" y="1028700"/>
          <p14:tracePt t="27299" x="3371850" y="996950"/>
          <p14:tracePt t="27316" x="3333750" y="952500"/>
          <p14:tracePt t="27332" x="3302000" y="914400"/>
          <p14:tracePt t="27348" x="3257550" y="882650"/>
          <p14:tracePt t="27365" x="3219450" y="857250"/>
          <p14:tracePt t="27382" x="3175000" y="838200"/>
          <p14:tracePt t="27399" x="3130550" y="819150"/>
          <p14:tracePt t="27415" x="3098800" y="806450"/>
          <p14:tracePt t="27432" x="3060700" y="800100"/>
          <p14:tracePt t="27448" x="3035300" y="800100"/>
          <p14:tracePt t="27465" x="3003550" y="793750"/>
          <p14:tracePt t="27482" x="2990850" y="793750"/>
          <p14:tracePt t="27499" x="2978150" y="787400"/>
          <p14:tracePt t="27514" x="2959100" y="787400"/>
          <p14:tracePt t="27532" x="2933700" y="787400"/>
          <p14:tracePt t="27548" x="2914650" y="793750"/>
          <p14:tracePt t="27564" x="2882900" y="819150"/>
          <p14:tracePt t="27582" x="2863850" y="844550"/>
          <p14:tracePt t="27599" x="2844800" y="876300"/>
          <p14:tracePt t="27615" x="2832100" y="908050"/>
          <p14:tracePt t="27632" x="2825750" y="939800"/>
          <p14:tracePt t="27648" x="2813050" y="965200"/>
          <p14:tracePt t="27665" x="2806700" y="990600"/>
          <p14:tracePt t="27681" x="2800350" y="1022350"/>
          <p14:tracePt t="27698" x="2800350" y="1041400"/>
          <p14:tracePt t="27715" x="2794000" y="1066800"/>
          <p14:tracePt t="27732" x="2794000" y="1092200"/>
          <p14:tracePt t="27749" x="2794000" y="1104900"/>
          <p14:tracePt t="27765" x="2794000" y="1130300"/>
          <p14:tracePt t="27782" x="2794000" y="1149350"/>
          <p14:tracePt t="27799" x="2794000" y="1168400"/>
          <p14:tracePt t="27815" x="2794000" y="1181100"/>
          <p14:tracePt t="27832" x="2806700" y="1200150"/>
          <p14:tracePt t="27848" x="2806700" y="1206500"/>
          <p14:tracePt t="27865" x="2813050" y="1225550"/>
          <p14:tracePt t="27882" x="2825750" y="1244600"/>
          <p14:tracePt t="27899" x="2838450" y="1263650"/>
          <p14:tracePt t="27916" x="2857500" y="1282700"/>
          <p14:tracePt t="27932" x="2876550" y="1301750"/>
          <p14:tracePt t="27948" x="2895600" y="1320800"/>
          <p14:tracePt t="27965" x="2914650" y="1339850"/>
          <p14:tracePt t="27982" x="2946400" y="1358900"/>
          <p14:tracePt t="27999" x="2978150" y="1371600"/>
          <p14:tracePt t="28015" x="3009900" y="1390650"/>
          <p14:tracePt t="28032" x="3048000" y="1409700"/>
          <p14:tracePt t="28048" x="3079750" y="1422400"/>
          <p14:tracePt t="28065" x="3111500" y="1428750"/>
          <p14:tracePt t="28082" x="3155950" y="1435100"/>
          <p14:tracePt t="28098" x="3187700" y="1435100"/>
          <p14:tracePt t="28115" x="3244850" y="1435100"/>
          <p14:tracePt t="28132" x="3270250" y="1416050"/>
          <p14:tracePt t="28148" x="3308350" y="1390650"/>
          <p14:tracePt t="28165" x="3352800" y="1333500"/>
          <p14:tracePt t="28182" x="3378200" y="1276350"/>
          <p14:tracePt t="28199" x="3390900" y="1219200"/>
          <p14:tracePt t="28215" x="3403600" y="1162050"/>
          <p14:tracePt t="28232" x="3409950" y="1123950"/>
          <p14:tracePt t="28248" x="3409950" y="1085850"/>
          <p14:tracePt t="28266" x="3409950" y="1054100"/>
          <p14:tracePt t="28282" x="3409950" y="1035050"/>
          <p14:tracePt t="28282" x="3403600" y="1016000"/>
          <p14:tracePt t="28300" x="3397250" y="996950"/>
          <p14:tracePt t="28315" x="3371850" y="952500"/>
          <p14:tracePt t="28332" x="3352800" y="927100"/>
          <p14:tracePt t="28348" x="3333750" y="895350"/>
          <p14:tracePt t="28365" x="3308350" y="857250"/>
          <p14:tracePt t="28382" x="3282950" y="831850"/>
          <p14:tracePt t="28398" x="3263900" y="812800"/>
          <p14:tracePt t="28415" x="3225800" y="800100"/>
          <p14:tracePt t="28432" x="3194050" y="787400"/>
          <p14:tracePt t="28448" x="3155950" y="781050"/>
          <p14:tracePt t="28465" x="3124200" y="774700"/>
          <p14:tracePt t="28481" x="3098800" y="768350"/>
          <p14:tracePt t="28499" x="3054350" y="768350"/>
          <p14:tracePt t="28516" x="3022600" y="768350"/>
          <p14:tracePt t="28532" x="2990850" y="768350"/>
          <p14:tracePt t="28548" x="2952750" y="768350"/>
          <p14:tracePt t="28564" x="2921000" y="787400"/>
          <p14:tracePt t="28581" x="2901950" y="806450"/>
          <p14:tracePt t="28598" x="2870200" y="831850"/>
          <p14:tracePt t="28615" x="2851150" y="869950"/>
          <p14:tracePt t="28632" x="2832100" y="908050"/>
          <p14:tracePt t="28648" x="2819400" y="946150"/>
          <p14:tracePt t="28665" x="2806700" y="977900"/>
          <p14:tracePt t="28682" x="2806700" y="1022350"/>
          <p14:tracePt t="28699" x="2806700" y="1066800"/>
          <p14:tracePt t="28716" x="2806700" y="1098550"/>
          <p14:tracePt t="28732" x="2806700" y="1130300"/>
          <p14:tracePt t="28749" x="2813050" y="1155700"/>
          <p14:tracePt t="28765" x="2819400" y="1187450"/>
          <p14:tracePt t="28782" x="2838450" y="1212850"/>
          <p14:tracePt t="28798" x="2851150" y="1250950"/>
          <p14:tracePt t="28815" x="2863850" y="1276350"/>
          <p14:tracePt t="28832" x="2876550" y="1295400"/>
          <p14:tracePt t="28848" x="2882900" y="1320800"/>
          <p14:tracePt t="28865" x="2901950" y="1339850"/>
          <p14:tracePt t="28882" x="2914650" y="1358900"/>
          <p14:tracePt t="28898" x="2933700" y="1377950"/>
          <p14:tracePt t="28898" x="2940050" y="1384300"/>
          <p14:tracePt t="28916" x="2952750" y="1397000"/>
          <p14:tracePt t="28932" x="2965450" y="1409700"/>
          <p14:tracePt t="28949" x="2990850" y="1422400"/>
          <p14:tracePt t="28965" x="3035300" y="1435100"/>
          <p14:tracePt t="28982" x="3086100" y="1447800"/>
          <p14:tracePt t="28998" x="3149600" y="1454150"/>
          <p14:tracePt t="29015" x="3194050" y="1460500"/>
          <p14:tracePt t="29031" x="3238500" y="1460500"/>
          <p14:tracePt t="29048" x="3282950" y="1460500"/>
          <p14:tracePt t="29065" x="3321050" y="1460500"/>
          <p14:tracePt t="29082" x="3359150" y="1460500"/>
          <p14:tracePt t="29098" x="3403600" y="1460500"/>
          <p14:tracePt t="29098" x="3416300" y="1460500"/>
          <p14:tracePt t="29116" x="3467100" y="1428750"/>
          <p14:tracePt t="29132" x="3498850" y="1403350"/>
          <p14:tracePt t="29149" x="3524250" y="1371600"/>
          <p14:tracePt t="29165" x="3543300" y="1320800"/>
          <p14:tracePt t="29182" x="3556000" y="1257300"/>
          <p14:tracePt t="29198" x="3562350" y="1200150"/>
          <p14:tracePt t="29215" x="3562350" y="1155700"/>
          <p14:tracePt t="29232" x="3562350" y="1117600"/>
          <p14:tracePt t="29249" x="3562350" y="1079500"/>
          <p14:tracePt t="29265" x="3549650" y="1035050"/>
          <p14:tracePt t="29282" x="3524250" y="990600"/>
          <p14:tracePt t="29298" x="3498850" y="958850"/>
          <p14:tracePt t="29298" x="3486150" y="933450"/>
          <p14:tracePt t="29316" x="3460750" y="901700"/>
          <p14:tracePt t="29332" x="3448050" y="889000"/>
          <p14:tracePt t="29349" x="3422650" y="857250"/>
          <p14:tracePt t="29365" x="3403600" y="838200"/>
          <p14:tracePt t="29382" x="3384550" y="825500"/>
          <p14:tracePt t="29398" x="3359150" y="812800"/>
          <p14:tracePt t="29415" x="3327400" y="806450"/>
          <p14:tracePt t="29432" x="3289300" y="800100"/>
          <p14:tracePt t="29448" x="3257550" y="787400"/>
          <p14:tracePt t="29465" x="3219450" y="787400"/>
          <p14:tracePt t="29482" x="3175000" y="787400"/>
          <p14:tracePt t="29498" x="3105150" y="787400"/>
          <p14:tracePt t="29516" x="3067050" y="800100"/>
          <p14:tracePt t="29532" x="3028950" y="819150"/>
          <p14:tracePt t="29548" x="2997200" y="838200"/>
          <p14:tracePt t="29565" x="2971800" y="863600"/>
          <p14:tracePt t="29582" x="2946400" y="889000"/>
          <p14:tracePt t="29598" x="2921000" y="914400"/>
          <p14:tracePt t="29615" x="2901950" y="946150"/>
          <p14:tracePt t="29632" x="2889250" y="977900"/>
          <p14:tracePt t="29649" x="2876550" y="996950"/>
          <p14:tracePt t="29665" x="2863850" y="1035050"/>
          <p14:tracePt t="29682" x="2857500" y="1060450"/>
          <p14:tracePt t="29698" x="2857500" y="1111250"/>
          <p14:tracePt t="29716" x="2851150" y="1143000"/>
          <p14:tracePt t="29732" x="2844800" y="1187450"/>
          <p14:tracePt t="29748" x="2844800" y="1212850"/>
          <p14:tracePt t="29765" x="2844800" y="1238250"/>
          <p14:tracePt t="29782" x="2844800" y="1263650"/>
          <p14:tracePt t="29798" x="2857500" y="1282700"/>
          <p14:tracePt t="29815" x="2863850" y="1301750"/>
          <p14:tracePt t="29831" x="2870200" y="1320800"/>
          <p14:tracePt t="29848" x="2876550" y="1333500"/>
          <p14:tracePt t="29865" x="2882900" y="1358900"/>
          <p14:tracePt t="29882" x="2895600" y="1371600"/>
          <p14:tracePt t="29898" x="2908300" y="1390650"/>
          <p14:tracePt t="29916" x="2914650" y="1397000"/>
          <p14:tracePt t="29932" x="2921000" y="1409700"/>
          <p14:tracePt t="29948" x="2933700" y="1422400"/>
          <p14:tracePt t="29965" x="2946400" y="1428750"/>
          <p14:tracePt t="29982" x="2952750" y="1428750"/>
          <p14:tracePt t="29998" x="2959100" y="1435100"/>
          <p14:tracePt t="30015" x="2978150" y="1441450"/>
          <p14:tracePt t="30032" x="2990850" y="1447800"/>
          <p14:tracePt t="30048" x="3009900" y="1447800"/>
          <p14:tracePt t="30065" x="3035300" y="1454150"/>
          <p14:tracePt t="30083" x="3060700" y="1460500"/>
          <p14:tracePt t="30098" x="3092450" y="1466850"/>
          <p14:tracePt t="30116" x="3105150" y="1473200"/>
          <p14:tracePt t="30132" x="3124200" y="1473200"/>
          <p14:tracePt t="30148" x="3136900" y="1473200"/>
          <p14:tracePt t="30165" x="3155950" y="1473200"/>
          <p14:tracePt t="30181" x="3175000" y="1479550"/>
          <p14:tracePt t="30198" x="3200400" y="1479550"/>
          <p14:tracePt t="30215" x="3225800" y="1479550"/>
          <p14:tracePt t="30231" x="3244850" y="1479550"/>
          <p14:tracePt t="30248" x="3276600" y="1479550"/>
          <p14:tracePt t="30265" x="3302000" y="1479550"/>
          <p14:tracePt t="30281" x="3333750" y="1479550"/>
          <p14:tracePt t="30298" x="3371850" y="1466850"/>
          <p14:tracePt t="30316" x="3403600" y="1441450"/>
          <p14:tracePt t="30332" x="3441700" y="1409700"/>
          <p14:tracePt t="30348" x="3486150" y="1339850"/>
          <p14:tracePt t="30365" x="3511550" y="1276350"/>
          <p14:tracePt t="30382" x="3517900" y="1174750"/>
          <p14:tracePt t="30399" x="3517900" y="1054100"/>
          <p14:tracePt t="30415" x="3517900" y="946150"/>
          <p14:tracePt t="30432" x="3517900" y="863600"/>
          <p14:tracePt t="30448" x="3492500" y="787400"/>
          <p14:tracePt t="30465" x="3460750" y="717550"/>
          <p14:tracePt t="30481" x="3435350" y="685800"/>
          <p14:tracePt t="30498" x="3403600" y="647700"/>
          <p14:tracePt t="30516" x="3384550" y="635000"/>
          <p14:tracePt t="30532" x="3352800" y="628650"/>
          <p14:tracePt t="30548" x="3295650" y="615950"/>
          <p14:tracePt t="30565" x="3219450" y="609600"/>
          <p14:tracePt t="30581" x="3149600" y="609600"/>
          <p14:tracePt t="30598" x="3079750" y="609600"/>
          <p14:tracePt t="30615" x="2997200" y="622300"/>
          <p14:tracePt t="30632" x="2940050" y="660400"/>
          <p14:tracePt t="30648" x="2863850" y="711200"/>
          <p14:tracePt t="30665" x="2813050" y="749300"/>
          <p14:tracePt t="30681" x="2787650" y="787400"/>
          <p14:tracePt t="30698" x="2749550" y="850900"/>
          <p14:tracePt t="30716" x="2730500" y="895350"/>
          <p14:tracePt t="30732" x="2711450" y="939800"/>
          <p14:tracePt t="30748" x="2705100" y="984250"/>
          <p14:tracePt t="30765" x="2698750" y="1035050"/>
          <p14:tracePt t="30781" x="2698750" y="1085850"/>
          <p14:tracePt t="30799" x="2698750" y="1143000"/>
          <p14:tracePt t="30815" x="2711450" y="1193800"/>
          <p14:tracePt t="30832" x="2736850" y="1244600"/>
          <p14:tracePt t="30848" x="2762250" y="1295400"/>
          <p14:tracePt t="30865" x="2781300" y="1327150"/>
          <p14:tracePt t="30881" x="2800350" y="1352550"/>
          <p14:tracePt t="30898" x="2819400" y="1377950"/>
          <p14:tracePt t="30916" x="2832100" y="1397000"/>
          <p14:tracePt t="30932" x="2838450" y="1409700"/>
          <p14:tracePt t="30948" x="2844800" y="1416050"/>
          <p14:tracePt t="30965" x="2857500" y="1422400"/>
          <p14:tracePt t="30981" x="2882900" y="1428750"/>
          <p14:tracePt t="30998" x="2914650" y="1441450"/>
          <p14:tracePt t="31015" x="2971800" y="1447800"/>
          <p14:tracePt t="31032" x="3035300" y="1460500"/>
          <p14:tracePt t="31048" x="3098800" y="1460500"/>
          <p14:tracePt t="31065" x="3143250" y="1466850"/>
          <p14:tracePt t="31082" x="3200400" y="1473200"/>
          <p14:tracePt t="31082" x="3219450" y="1473200"/>
          <p14:tracePt t="31100" x="3244850" y="1473200"/>
          <p14:tracePt t="31115" x="3295650" y="1473200"/>
          <p14:tracePt t="31132" x="3327400" y="1473200"/>
          <p14:tracePt t="31148" x="3365500" y="1441450"/>
          <p14:tracePt t="31165" x="3403600" y="1409700"/>
          <p14:tracePt t="31181" x="3467100" y="1352550"/>
          <p14:tracePt t="31198" x="3505200" y="1308100"/>
          <p14:tracePt t="31215" x="3505200" y="1301750"/>
          <p14:tracePt t="31232" x="3511550" y="1295400"/>
          <p14:tracePt t="31248" x="3524250" y="1263650"/>
          <p14:tracePt t="31265" x="3530600" y="1231900"/>
          <p14:tracePt t="31281" x="3530600" y="1187450"/>
          <p14:tracePt t="31299" x="3517900" y="1111250"/>
          <p14:tracePt t="31316" x="3505200" y="1066800"/>
          <p14:tracePt t="31332" x="3479800" y="1035050"/>
          <p14:tracePt t="31348" x="3448050" y="990600"/>
          <p14:tracePt t="31365" x="3422650" y="952500"/>
          <p14:tracePt t="31381" x="3371850" y="914400"/>
          <p14:tracePt t="31398" x="3314700" y="869950"/>
          <p14:tracePt t="31415" x="3251200" y="831850"/>
          <p14:tracePt t="31432" x="3213100" y="819150"/>
          <p14:tracePt t="31448" x="3143250" y="793750"/>
          <p14:tracePt t="31465" x="3092450" y="768350"/>
          <p14:tracePt t="31482" x="3035300" y="755650"/>
          <p14:tracePt t="31498" x="2971800" y="736600"/>
          <p14:tracePt t="31516" x="2927350" y="736600"/>
          <p14:tracePt t="31532" x="2901950" y="736600"/>
          <p14:tracePt t="31548" x="2870200" y="742950"/>
          <p14:tracePt t="31565" x="2844800" y="762000"/>
          <p14:tracePt t="31581" x="2813050" y="793750"/>
          <p14:tracePt t="31598" x="2787650" y="825500"/>
          <p14:tracePt t="31615" x="2762250" y="882650"/>
          <p14:tracePt t="31632" x="2743200" y="933450"/>
          <p14:tracePt t="31648" x="2724150" y="996950"/>
          <p14:tracePt t="31664" x="2717800" y="1066800"/>
          <p14:tracePt t="31681" x="2711450" y="1130300"/>
          <p14:tracePt t="31699" x="2711450" y="1206500"/>
          <p14:tracePt t="31715" x="2711450" y="1250950"/>
          <p14:tracePt t="31731" x="2730500" y="1295400"/>
          <p14:tracePt t="31748" x="2755900" y="1339850"/>
          <p14:tracePt t="31765" x="2787650" y="1377950"/>
          <p14:tracePt t="31781" x="2819400" y="1416050"/>
          <p14:tracePt t="31798" x="2851150" y="1454150"/>
          <p14:tracePt t="31816" x="2914650" y="1485900"/>
          <p14:tracePt t="31831" x="2971800" y="1511300"/>
          <p14:tracePt t="31848" x="3041650" y="1530350"/>
          <p14:tracePt t="31865" x="3124200" y="1549400"/>
          <p14:tracePt t="31881" x="3200400" y="1555750"/>
          <p14:tracePt t="31898" x="3308350" y="1555750"/>
          <p14:tracePt t="31916" x="3365500" y="1543050"/>
          <p14:tracePt t="31932" x="3409950" y="1511300"/>
          <p14:tracePt t="31948" x="3454400" y="1466850"/>
          <p14:tracePt t="31965" x="3486150" y="1422400"/>
          <p14:tracePt t="31981" x="3517900" y="1352550"/>
          <p14:tracePt t="31998" x="3543300" y="1289050"/>
          <p14:tracePt t="32015" x="3549650" y="1219200"/>
          <p14:tracePt t="32032" x="3549650" y="1130300"/>
          <p14:tracePt t="32049" x="3549650" y="1047750"/>
          <p14:tracePt t="32065" x="3524250" y="965200"/>
          <p14:tracePt t="32082" x="3479800" y="882650"/>
          <p14:tracePt t="32098" x="3422650" y="781050"/>
          <p14:tracePt t="32116" x="3384550" y="736600"/>
          <p14:tracePt t="32131" x="3352800" y="704850"/>
          <p14:tracePt t="32148" x="3314700" y="685800"/>
          <p14:tracePt t="32165" x="3263900" y="666750"/>
          <p14:tracePt t="32182" x="3206750" y="647700"/>
          <p14:tracePt t="32198" x="3136900" y="647700"/>
          <p14:tracePt t="32215" x="3073400" y="647700"/>
          <p14:tracePt t="32231" x="3009900" y="666750"/>
          <p14:tracePt t="32248" x="2933700" y="698500"/>
          <p14:tracePt t="32265" x="2876550" y="742950"/>
          <p14:tracePt t="32282" x="2844800" y="774700"/>
          <p14:tracePt t="32298" x="2800350" y="812800"/>
          <p14:tracePt t="32316" x="2781300" y="838200"/>
          <p14:tracePt t="32331" x="2755900" y="863600"/>
          <p14:tracePt t="32348" x="2749550" y="895350"/>
          <p14:tracePt t="32365" x="2743200" y="933450"/>
          <p14:tracePt t="32382" x="2743200" y="971550"/>
          <p14:tracePt t="32398" x="2743200" y="1009650"/>
          <p14:tracePt t="32415" x="2743200" y="1047750"/>
          <p14:tracePt t="32431" x="2755900" y="1079500"/>
          <p14:tracePt t="32448" x="2774950" y="1111250"/>
          <p14:tracePt t="32465" x="2781300" y="1136650"/>
          <p14:tracePt t="32481" x="2794000" y="1149350"/>
          <p14:tracePt t="32498" x="2806700" y="1174750"/>
          <p14:tracePt t="32515" x="2825750" y="1193800"/>
          <p14:tracePt t="32531" x="2832100" y="1200150"/>
          <p14:tracePt t="32548" x="2851150" y="1219200"/>
          <p14:tracePt t="32565" x="2870200" y="1231900"/>
          <p14:tracePt t="32582" x="2889250" y="1238250"/>
          <p14:tracePt t="32598" x="2914650" y="1263650"/>
          <p14:tracePt t="32615" x="2952750" y="1276350"/>
          <p14:tracePt t="32631" x="2984500" y="1289050"/>
          <p14:tracePt t="32648" x="3009900" y="1301750"/>
          <p14:tracePt t="32683" x="3028950" y="1308100"/>
          <p14:tracePt t="32684" x="3041650" y="1314450"/>
          <p14:tracePt t="32698" x="3079750" y="1314450"/>
          <p14:tracePt t="32716" x="3105150" y="1314450"/>
          <p14:tracePt t="32732" x="3124200" y="1314450"/>
          <p14:tracePt t="32749" x="3155950" y="1314450"/>
          <p14:tracePt t="32765" x="3187700" y="1314450"/>
          <p14:tracePt t="32782" x="3213100" y="1314450"/>
          <p14:tracePt t="32798" x="3238500" y="1314450"/>
          <p14:tracePt t="32815" x="3276600" y="1314450"/>
          <p14:tracePt t="32832" x="3295650" y="1314450"/>
          <p14:tracePt t="32848" x="3314700" y="1308100"/>
          <p14:tracePt t="32865" x="3327400" y="1308100"/>
          <p14:tracePt t="32881" x="3333750" y="1308100"/>
          <p14:tracePt t="32898" x="3340100" y="1301750"/>
          <p14:tracePt t="34322" x="3333750" y="1314450"/>
          <p14:tracePt t="34330" x="3333750" y="1327150"/>
          <p14:tracePt t="34331" x="3327400" y="1352550"/>
          <p14:tracePt t="34348" x="3321050" y="1390650"/>
          <p14:tracePt t="34354" x="3321050" y="1492250"/>
          <p14:tracePt t="34365" x="3314700" y="1670050"/>
          <p14:tracePt t="34381" x="3308350" y="1930400"/>
          <p14:tracePt t="34397" x="3302000" y="2165350"/>
          <p14:tracePt t="34413" x="3302000" y="2336800"/>
          <p14:tracePt t="34431" x="3314700" y="2470150"/>
          <p14:tracePt t="34447" x="3333750" y="2597150"/>
          <p14:tracePt t="34464" x="3346450" y="2698750"/>
          <p14:tracePt t="34480" x="3359150" y="2781300"/>
          <p14:tracePt t="34497" x="3371850" y="2863850"/>
          <p14:tracePt t="34513" x="3384550" y="2946400"/>
          <p14:tracePt t="34531" x="3397250" y="2984500"/>
          <p14:tracePt t="34547" x="3397250" y="3009900"/>
          <p14:tracePt t="34564" x="3409950" y="3041650"/>
          <p14:tracePt t="34580" x="3422650" y="3086100"/>
          <p14:tracePt t="34597" x="3435350" y="3130550"/>
          <p14:tracePt t="34614" x="3454400" y="3194050"/>
          <p14:tracePt t="34631" x="3467100" y="3257550"/>
          <p14:tracePt t="34647" x="3492500" y="3321050"/>
          <p14:tracePt t="34664" x="3505200" y="3378200"/>
          <p14:tracePt t="34680" x="3530600" y="3429000"/>
          <p14:tracePt t="34697" x="3543300" y="3460750"/>
          <p14:tracePt t="34842" x="3543300" y="3473450"/>
          <p14:tracePt t="34856" x="3524250" y="3492500"/>
          <p14:tracePt t="34856" x="3517900" y="3505200"/>
          <p14:tracePt t="34866" x="3505200" y="3524250"/>
          <p14:tracePt t="34880" x="3486150" y="3556000"/>
          <p14:tracePt t="34881" x="3467100" y="3600450"/>
          <p14:tracePt t="34897" x="3448050" y="3638550"/>
          <p14:tracePt t="34913" x="3429000" y="3670300"/>
          <p14:tracePt t="34931" x="3429000" y="3683000"/>
          <p14:tracePt t="35290" x="3435350" y="3683000"/>
          <p14:tracePt t="35298" x="3441700" y="3683000"/>
          <p14:tracePt t="35307" x="3460750" y="3683000"/>
          <p14:tracePt t="35315" x="3467100" y="3683000"/>
          <p14:tracePt t="35330" x="3486150" y="3683000"/>
          <p14:tracePt t="35347" x="3505200" y="3683000"/>
          <p14:tracePt t="35364" x="3524250" y="3683000"/>
          <p14:tracePt t="35381" x="3556000" y="3683000"/>
          <p14:tracePt t="35397" x="3594100" y="3683000"/>
          <p14:tracePt t="35414" x="3638550" y="3683000"/>
          <p14:tracePt t="35430" x="3689350" y="3683000"/>
          <p14:tracePt t="35447" x="3733800" y="3683000"/>
          <p14:tracePt t="35463" x="3790950" y="3683000"/>
          <p14:tracePt t="35480" x="3829050" y="3683000"/>
          <p14:tracePt t="35497" x="3892550" y="3683000"/>
          <p14:tracePt t="35515" x="3937000" y="3683000"/>
          <p14:tracePt t="35530" x="3987800" y="3683000"/>
          <p14:tracePt t="35547" x="4057650" y="3683000"/>
          <p14:tracePt t="35564" x="4140200" y="3683000"/>
          <p14:tracePt t="35580" x="4235450" y="3683000"/>
          <p14:tracePt t="35597" x="4330700" y="3683000"/>
          <p14:tracePt t="35614" x="4445000" y="3683000"/>
          <p14:tracePt t="35630" x="4546600" y="3683000"/>
          <p14:tracePt t="35647" x="4654550" y="3683000"/>
          <p14:tracePt t="35664" x="4749800" y="3683000"/>
          <p14:tracePt t="35680" x="4838700" y="3683000"/>
          <p14:tracePt t="35697" x="4959350" y="3683000"/>
          <p14:tracePt t="35714" x="5029200" y="3683000"/>
          <p14:tracePt t="35731" x="5105400" y="3683000"/>
          <p14:tracePt t="35748" x="5181600" y="3683000"/>
          <p14:tracePt t="35764" x="5257800" y="3683000"/>
          <p14:tracePt t="35781" x="5334000" y="3683000"/>
          <p14:tracePt t="35797" x="5422900" y="3683000"/>
          <p14:tracePt t="35814" x="5505450" y="3683000"/>
          <p14:tracePt t="35830" x="5562600" y="3683000"/>
          <p14:tracePt t="35847" x="5619750" y="3683000"/>
          <p14:tracePt t="35865" x="5664200" y="3683000"/>
          <p14:tracePt t="35881" x="5702300" y="3683000"/>
          <p14:tracePt t="35897" x="5759450" y="3683000"/>
          <p14:tracePt t="35915" x="5791200" y="3683000"/>
          <p14:tracePt t="35930" x="5816600" y="3683000"/>
          <p14:tracePt t="35947" x="5854700" y="3683000"/>
          <p14:tracePt t="35963" x="5886450" y="3683000"/>
          <p14:tracePt t="35981" x="5924550" y="3683000"/>
          <p14:tracePt t="35997" x="5962650" y="3689350"/>
          <p14:tracePt t="36014" x="5994400" y="3695700"/>
          <p14:tracePt t="36030" x="6032500" y="3695700"/>
          <p14:tracePt t="36047" x="6064250" y="3695700"/>
          <p14:tracePt t="36064" x="6089650" y="3695700"/>
          <p14:tracePt t="36081" x="6127750" y="3695700"/>
          <p14:tracePt t="36097" x="6172200" y="3695700"/>
          <p14:tracePt t="36115" x="6203950" y="3695700"/>
          <p14:tracePt t="36130" x="6235700" y="3695700"/>
          <p14:tracePt t="36147" x="6261100" y="3695700"/>
          <p14:tracePt t="36163" x="6273800" y="3695700"/>
          <p14:tracePt t="36180" x="6286500" y="3695700"/>
          <p14:tracePt t="36522" x="6280150" y="3702050"/>
          <p14:tracePt t="36530" x="6248400" y="3708400"/>
          <p14:tracePt t="36548" x="6229350" y="3721100"/>
          <p14:tracePt t="36549" x="6197600" y="3740150"/>
          <p14:tracePt t="36563" x="6172200" y="3752850"/>
          <p14:tracePt t="36580" x="6159500" y="3765550"/>
          <p14:tracePt t="36597" x="6127750" y="3778250"/>
          <p14:tracePt t="36666" x="6115050" y="3784600"/>
          <p14:tracePt t="36673" x="6115050" y="3790950"/>
          <p14:tracePt t="36682" x="6108700" y="3790950"/>
          <p14:tracePt t="36682" x="6102350" y="3797300"/>
          <p14:tracePt t="36697" x="6083300" y="3816350"/>
          <p14:tracePt t="36715" x="6070600" y="3841750"/>
          <p14:tracePt t="36730" x="6070600" y="3873500"/>
          <p14:tracePt t="36747" x="6070600" y="3898900"/>
          <p14:tracePt t="36764" x="6070600" y="3924300"/>
          <p14:tracePt t="36780" x="6070600" y="3937000"/>
          <p14:tracePt t="36818" x="6070600" y="3943350"/>
          <p14:tracePt t="36866" x="6070600" y="3949700"/>
          <p14:tracePt t="36874" x="6070600" y="3956050"/>
          <p14:tracePt t="36890" x="6070600" y="3962400"/>
          <p14:tracePt t="36898" x="6070600" y="3968750"/>
          <p14:tracePt t="36914" x="6076950" y="3975100"/>
          <p14:tracePt t="36915" x="6083300" y="3981450"/>
          <p14:tracePt t="36930" x="6089650" y="3994150"/>
          <p14:tracePt t="36947" x="6096000" y="3994150"/>
          <p14:tracePt t="36963" x="6102350" y="4000500"/>
          <p14:tracePt t="36980" x="6108700" y="4000500"/>
          <p14:tracePt t="36998" x="6115050" y="4006850"/>
          <p14:tracePt t="37013" x="6127750" y="4006850"/>
          <p14:tracePt t="37031" x="6140450" y="4006850"/>
          <p14:tracePt t="37047" x="6159500" y="4006850"/>
          <p14:tracePt t="37064" x="6172200" y="4006850"/>
          <p14:tracePt t="37080" x="6184900" y="4000500"/>
          <p14:tracePt t="37097" x="6197600" y="3987800"/>
          <p14:tracePt t="37113" x="6216650" y="3975100"/>
          <p14:tracePt t="37130" x="6216650" y="3962400"/>
          <p14:tracePt t="37147" x="6223000" y="3949700"/>
          <p14:tracePt t="37164" x="6223000" y="3930650"/>
          <p14:tracePt t="37180" x="6223000" y="3911600"/>
          <p14:tracePt t="37197" x="6223000" y="3892550"/>
          <p14:tracePt t="37213" x="6223000" y="3873500"/>
          <p14:tracePt t="37230" x="6223000" y="3867150"/>
          <p14:tracePt t="37247" x="6223000" y="3854450"/>
          <p14:tracePt t="37264" x="6216650" y="3854450"/>
          <p14:tracePt t="37280" x="6216650" y="3848100"/>
          <p14:tracePt t="37297" x="6210300" y="3841750"/>
          <p14:tracePt t="37346" x="6203950" y="3835400"/>
          <p14:tracePt t="37360" x="6197600" y="3835400"/>
          <p14:tracePt t="37362" x="6178550" y="3835400"/>
          <p14:tracePt t="37380" x="6165850" y="3835400"/>
          <p14:tracePt t="37397" x="6134100" y="3835400"/>
          <p14:tracePt t="37413" x="6121400" y="3835400"/>
          <p14:tracePt t="37430" x="6102350" y="3835400"/>
          <p14:tracePt t="37447" x="6083300" y="3835400"/>
          <p14:tracePt t="37463" x="6070600" y="3835400"/>
          <p14:tracePt t="37480" x="6051550" y="3841750"/>
          <p14:tracePt t="37497" x="6032500" y="3854450"/>
          <p14:tracePt t="37497" x="6026150" y="3860800"/>
          <p14:tracePt t="37514" x="6019800" y="3867150"/>
          <p14:tracePt t="37531" x="6007100" y="3867150"/>
          <p14:tracePt t="37547" x="6000750" y="3879850"/>
          <p14:tracePt t="37564" x="5988050" y="3886200"/>
          <p14:tracePt t="37580" x="5975350" y="3898900"/>
          <p14:tracePt t="37597" x="5969000" y="3911600"/>
          <p14:tracePt t="37613" x="5962650" y="3930650"/>
          <p14:tracePt t="37630" x="5956300" y="3943350"/>
          <p14:tracePt t="37647" x="5949950" y="3962400"/>
          <p14:tracePt t="37664" x="5949950" y="3975100"/>
          <p14:tracePt t="37680" x="5949950" y="3987800"/>
          <p14:tracePt t="37697" x="5949950" y="4000500"/>
          <p14:tracePt t="37714" x="5949950" y="4013200"/>
          <p14:tracePt t="37730" x="5949950" y="4019550"/>
          <p14:tracePt t="37747" x="5949950" y="4025900"/>
          <p14:tracePt t="37763" x="5956300" y="4038600"/>
          <p14:tracePt t="37780" x="5969000" y="4044950"/>
          <p14:tracePt t="37797" x="6000750" y="4064000"/>
          <p14:tracePt t="37813" x="6038850" y="4083050"/>
          <p14:tracePt t="37830" x="6089650" y="4102100"/>
          <p14:tracePt t="37846" x="6140450" y="4121150"/>
          <p14:tracePt t="37864" x="6172200" y="4121150"/>
          <p14:tracePt t="37880" x="6197600" y="4121150"/>
          <p14:tracePt t="37880" x="6203950" y="4121150"/>
          <p14:tracePt t="37898" x="6216650" y="4121150"/>
          <p14:tracePt t="37913" x="6235700" y="4121150"/>
          <p14:tracePt t="37931" x="6248400" y="4121150"/>
          <p14:tracePt t="37947" x="6261100" y="4108450"/>
          <p14:tracePt t="37964" x="6273800" y="4089400"/>
          <p14:tracePt t="37980" x="6292850" y="4051300"/>
          <p14:tracePt t="37997" x="6299200" y="4019550"/>
          <p14:tracePt t="38013" x="6305550" y="3987800"/>
          <p14:tracePt t="38030" x="6305550" y="3956050"/>
          <p14:tracePt t="38047" x="6305550" y="3937000"/>
          <p14:tracePt t="38064" x="6305550" y="3905250"/>
          <p14:tracePt t="38080" x="6292850" y="3892550"/>
          <p14:tracePt t="38097" x="6280150" y="3867150"/>
          <p14:tracePt t="38114" x="6273800" y="3860800"/>
          <p14:tracePt t="38130" x="6261100" y="3848100"/>
          <p14:tracePt t="38147" x="6242050" y="3848100"/>
          <p14:tracePt t="38163" x="6216650" y="3835400"/>
          <p14:tracePt t="38180" x="6191250" y="3829050"/>
          <p14:tracePt t="38197" x="6165850" y="3829050"/>
          <p14:tracePt t="38213" x="6134100" y="3829050"/>
          <p14:tracePt t="38230" x="6115050" y="3829050"/>
          <p14:tracePt t="38247" x="6096000" y="3829050"/>
          <p14:tracePt t="38264" x="6076950" y="3835400"/>
          <p14:tracePt t="38280" x="6051550" y="3854450"/>
          <p14:tracePt t="38297" x="6032500" y="3879850"/>
          <p14:tracePt t="38314" x="6013450" y="3898900"/>
          <p14:tracePt t="38330" x="6000750" y="3924300"/>
          <p14:tracePt t="38347" x="5988050" y="3949700"/>
          <p14:tracePt t="38363" x="5969000" y="3975100"/>
          <p14:tracePt t="38380" x="5969000" y="4000500"/>
          <p14:tracePt t="38397" x="5962650" y="4025900"/>
          <p14:tracePt t="38413" x="5962650" y="4038600"/>
          <p14:tracePt t="38430" x="5962650" y="4044950"/>
          <p14:tracePt t="38466" x="5962650" y="4051300"/>
          <p14:tracePt t="38467" x="5962650" y="4057650"/>
          <p14:tracePt t="38480" x="5969000" y="4064000"/>
          <p14:tracePt t="38497" x="5981700" y="4089400"/>
          <p14:tracePt t="38530" x="5994400" y="4102100"/>
          <p14:tracePt t="38531" x="6007100" y="4114800"/>
          <p14:tracePt t="38548" x="6013450" y="4121150"/>
          <p14:tracePt t="38563" x="6019800" y="4121150"/>
          <p14:tracePt t="38581" x="6026150" y="4121150"/>
          <p14:tracePt t="38596" x="6038850" y="4127500"/>
          <p14:tracePt t="38614" x="6057900" y="4127500"/>
          <p14:tracePt t="38630" x="6076950" y="4127500"/>
          <p14:tracePt t="38647" x="6108700" y="4127500"/>
          <p14:tracePt t="38663" x="6134100" y="4102100"/>
          <p14:tracePt t="38680" x="6153150" y="4083050"/>
          <p14:tracePt t="38697" x="6159500" y="4057650"/>
          <p14:tracePt t="38714" x="6165850" y="4038600"/>
          <p14:tracePt t="38730" x="6165850" y="4013200"/>
          <p14:tracePt t="38747" x="6165850" y="4000500"/>
          <p14:tracePt t="38763" x="6172200" y="3975100"/>
          <p14:tracePt t="38780" x="6172200" y="3956050"/>
          <p14:tracePt t="38796" x="6172200" y="3930650"/>
          <p14:tracePt t="38814" x="6172200" y="3911600"/>
          <p14:tracePt t="38830" x="6172200" y="3892550"/>
          <p14:tracePt t="38847" x="6172200" y="3867150"/>
          <p14:tracePt t="38863" x="6165850" y="3854450"/>
          <p14:tracePt t="38880" x="6159500" y="3841750"/>
          <p14:tracePt t="38896" x="6140450" y="3822700"/>
          <p14:tracePt t="38916" x="6127750" y="3810000"/>
          <p14:tracePt t="38930" x="6115050" y="3797300"/>
          <p14:tracePt t="38947" x="6102350" y="3784600"/>
          <p14:tracePt t="38963" x="6083300" y="3778250"/>
          <p14:tracePt t="38980" x="6070600" y="3771900"/>
          <p14:tracePt t="38996" x="6064250" y="3771900"/>
          <p14:tracePt t="39014" x="6051550" y="3765550"/>
          <p14:tracePt t="39030" x="6045200" y="3765550"/>
          <p14:tracePt t="39047" x="6032500" y="3765550"/>
          <p14:tracePt t="39063" x="6013450" y="3765550"/>
          <p14:tracePt t="39080" x="5994400" y="3771900"/>
          <p14:tracePt t="39097" x="5956300" y="3797300"/>
          <p14:tracePt t="39114" x="5937250" y="3822700"/>
          <p14:tracePt t="39130" x="5924550" y="3841750"/>
          <p14:tracePt t="39147" x="5918200" y="3860800"/>
          <p14:tracePt t="39163" x="5918200" y="3886200"/>
          <p14:tracePt t="39180" x="5911850" y="3905250"/>
          <p14:tracePt t="39197" x="5911850" y="3924300"/>
          <p14:tracePt t="39214" x="5911850" y="3943350"/>
          <p14:tracePt t="39230" x="5911850" y="3962400"/>
          <p14:tracePt t="39247" x="5911850" y="3981450"/>
          <p14:tracePt t="39263" x="5924550" y="3994150"/>
          <p14:tracePt t="39280" x="5930900" y="4013200"/>
          <p14:tracePt t="39297" x="5943600" y="4032250"/>
          <p14:tracePt t="39314" x="5956300" y="4044950"/>
          <p14:tracePt t="39330" x="5969000" y="4057650"/>
          <p14:tracePt t="39348" x="5981700" y="4070350"/>
          <p14:tracePt t="39363" x="5988050" y="4076700"/>
          <p14:tracePt t="39380" x="5994400" y="4083050"/>
          <p14:tracePt t="39397" x="6007100" y="4083050"/>
          <p14:tracePt t="39414" x="6019800" y="4089400"/>
          <p14:tracePt t="39430" x="6032500" y="4089400"/>
          <p14:tracePt t="39447" x="6051550" y="4089400"/>
          <p14:tracePt t="39463" x="6064250" y="4089400"/>
          <p14:tracePt t="39480" x="6089650" y="4089400"/>
          <p14:tracePt t="39497" x="6121400" y="4089400"/>
          <p14:tracePt t="39515" x="6140450" y="4089400"/>
          <p14:tracePt t="39530" x="6153150" y="4083050"/>
          <p14:tracePt t="39547" x="6172200" y="4070350"/>
          <p14:tracePt t="39563" x="6184900" y="4064000"/>
          <p14:tracePt t="39580" x="6197600" y="4051300"/>
          <p14:tracePt t="39597" x="6210300" y="4038600"/>
          <p14:tracePt t="39614" x="6223000" y="4032250"/>
          <p14:tracePt t="39630" x="6229350" y="4019550"/>
          <p14:tracePt t="39647" x="6235700" y="4013200"/>
          <p14:tracePt t="39663" x="6242050" y="4000500"/>
          <p14:tracePt t="39680" x="6248400" y="3981450"/>
          <p14:tracePt t="39697" x="6261100" y="3949700"/>
          <p14:tracePt t="39714" x="6267450" y="3930650"/>
          <p14:tracePt t="39730" x="6273800" y="3911600"/>
          <p14:tracePt t="39747" x="6273800" y="3892550"/>
          <p14:tracePt t="39764" x="6273800" y="3879850"/>
          <p14:tracePt t="39780" x="6273800" y="3867150"/>
          <p14:tracePt t="39797" x="6273800" y="3854450"/>
          <p14:tracePt t="39813" x="6273800" y="3841750"/>
          <p14:tracePt t="39830" x="6267450" y="3835400"/>
          <p14:tracePt t="39847" x="6261100" y="3822700"/>
          <p14:tracePt t="39863" x="6254750" y="3816350"/>
          <p14:tracePt t="39881" x="6242050" y="3803650"/>
          <p14:tracePt t="39897" x="6223000" y="3803650"/>
          <p14:tracePt t="39913" x="6197600" y="3790950"/>
          <p14:tracePt t="39931" x="6178550" y="3790950"/>
          <p14:tracePt t="39947" x="6165850" y="3784600"/>
          <p14:tracePt t="39963" x="6159500" y="3784600"/>
          <p14:tracePt t="39980" x="6153150" y="3784600"/>
          <p14:tracePt t="39997" x="6146800" y="3784600"/>
          <p14:tracePt t="40441" x="6140450" y="3784600"/>
          <p14:tracePt t="40449" x="6102350" y="3778250"/>
          <p14:tracePt t="40457" x="6076950" y="3765550"/>
          <p14:tracePt t="40464" x="5981700" y="3746500"/>
          <p14:tracePt t="40481" x="5854700" y="3727450"/>
          <p14:tracePt t="40497" x="5588000" y="3683000"/>
          <p14:tracePt t="40514" x="5403850" y="3663950"/>
          <p14:tracePt t="40530" x="5010150" y="3638550"/>
          <p14:tracePt t="40547" x="4756150" y="3638550"/>
          <p14:tracePt t="40564" x="4572000" y="3638550"/>
          <p14:tracePt t="40580" x="4394200" y="3638550"/>
          <p14:tracePt t="40597" x="4229100" y="3638550"/>
          <p14:tracePt t="40613" x="4064000" y="3638550"/>
          <p14:tracePt t="40630" x="3911600" y="3638550"/>
          <p14:tracePt t="40647" x="3771900" y="3663950"/>
          <p14:tracePt t="40663" x="3663950" y="3676650"/>
          <p14:tracePt t="40680" x="3600450" y="3683000"/>
          <p14:tracePt t="40697" x="3530600" y="3689350"/>
          <p14:tracePt t="40714" x="3511550" y="3689350"/>
          <p14:tracePt t="40730" x="3498850" y="3689350"/>
          <p14:tracePt t="40746" x="3492500" y="3689350"/>
          <p14:tracePt t="40764" x="3479800" y="3689350"/>
          <p14:tracePt t="41090" x="3486150" y="3689350"/>
          <p14:tracePt t="41098" x="3492500" y="3689350"/>
          <p14:tracePt t="41106" x="3505200" y="3676650"/>
          <p14:tracePt t="41113" x="3524250" y="3600450"/>
          <p14:tracePt t="41130" x="3549650" y="3556000"/>
          <p14:tracePt t="41131" x="3606800" y="3435350"/>
          <p14:tracePt t="41147" x="3663950" y="3340100"/>
          <p14:tracePt t="41163" x="3714750" y="3244850"/>
          <p14:tracePt t="41180" x="3784600" y="3155950"/>
          <p14:tracePt t="41197" x="3867150" y="3060700"/>
          <p14:tracePt t="41213" x="3937000" y="2984500"/>
          <p14:tracePt t="41230" x="4000500" y="2921000"/>
          <p14:tracePt t="41247" x="4064000" y="2857500"/>
          <p14:tracePt t="41264" x="4108450" y="2800350"/>
          <p14:tracePt t="41280" x="4159250" y="2755900"/>
          <p14:tracePt t="41297" x="4216400" y="2698750"/>
          <p14:tracePt t="41314" x="4260850" y="2660650"/>
          <p14:tracePt t="41330" x="4311650" y="2622550"/>
          <p14:tracePt t="41347" x="4362450" y="2584450"/>
          <p14:tracePt t="41363" x="4425950" y="2514600"/>
          <p14:tracePt t="41380" x="4508500" y="2451100"/>
          <p14:tracePt t="41397" x="4584700" y="2387600"/>
          <p14:tracePt t="41413" x="4667250" y="2324100"/>
          <p14:tracePt t="41430" x="4762500" y="2260600"/>
          <p14:tracePt t="41447" x="4857750" y="2197100"/>
          <p14:tracePt t="41464" x="4953000" y="2139950"/>
          <p14:tracePt t="41480" x="5054600" y="2089150"/>
          <p14:tracePt t="41497" x="5207000" y="1974850"/>
          <p14:tracePt t="41514" x="5276850" y="1917700"/>
          <p14:tracePt t="41530" x="5346700" y="1854200"/>
          <p14:tracePt t="41547" x="5410200" y="1797050"/>
          <p14:tracePt t="41563" x="5467350" y="1739900"/>
          <p14:tracePt t="41580" x="5518150" y="1689100"/>
          <p14:tracePt t="41597" x="5562600" y="1625600"/>
          <p14:tracePt t="41613" x="5626100" y="1568450"/>
          <p14:tracePt t="41630" x="5708650" y="1498600"/>
          <p14:tracePt t="41646" x="5797550" y="1428750"/>
          <p14:tracePt t="41663" x="5886450" y="1352550"/>
          <p14:tracePt t="41680" x="5975350" y="1282700"/>
          <p14:tracePt t="41697" x="6083300" y="1200150"/>
          <p14:tracePt t="41714" x="6146800" y="1143000"/>
          <p14:tracePt t="41730" x="6184900" y="1111250"/>
          <p14:tracePt t="41747" x="6210300" y="1085850"/>
          <p14:tracePt t="41764" x="6235700" y="1066800"/>
          <p14:tracePt t="41780" x="6248400" y="1054100"/>
          <p14:tracePt t="41796" x="6261100" y="1041400"/>
          <p14:tracePt t="41813" x="6273800" y="1028700"/>
          <p14:tracePt t="41830" x="6286500" y="1009650"/>
          <p14:tracePt t="41846" x="6292850" y="1003300"/>
          <p14:tracePt t="41863" x="6299200" y="996950"/>
          <p14:tracePt t="41880" x="6299200" y="990600"/>
          <p14:tracePt t="42049" x="6280150" y="990600"/>
          <p14:tracePt t="42057" x="6267450" y="996950"/>
          <p14:tracePt t="42065" x="6261100" y="1009650"/>
          <p14:tracePt t="42073" x="6229350" y="1022350"/>
          <p14:tracePt t="42080" x="6172200" y="1066800"/>
          <p14:tracePt t="42097" x="6026150" y="1168400"/>
          <p14:tracePt t="42114" x="5930900" y="1244600"/>
          <p14:tracePt t="42130" x="5810250" y="1333500"/>
          <p14:tracePt t="42147" x="5695950" y="1409700"/>
          <p14:tracePt t="42163" x="5575300" y="1492250"/>
          <p14:tracePt t="42180" x="5473700" y="1574800"/>
          <p14:tracePt t="42197" x="5359400" y="1676400"/>
          <p14:tracePt t="42213" x="5257800" y="1771650"/>
          <p14:tracePt t="42230" x="5162550" y="1873250"/>
          <p14:tracePt t="42247" x="5073650" y="1968500"/>
          <p14:tracePt t="42263" x="5003800" y="2051050"/>
          <p14:tracePt t="42280" x="4933950" y="2127250"/>
          <p14:tracePt t="42296" x="4826000" y="2235200"/>
          <p14:tracePt t="42314" x="4768850" y="2292350"/>
          <p14:tracePt t="42330" x="4718050" y="2355850"/>
          <p14:tracePt t="42347" x="4648200" y="2432050"/>
          <p14:tracePt t="42363" x="4572000" y="2520950"/>
          <p14:tracePt t="42380" x="4502150" y="2609850"/>
          <p14:tracePt t="42396" x="4432300" y="2705100"/>
          <p14:tracePt t="42414" x="4362450" y="2794000"/>
          <p14:tracePt t="42430" x="4292600" y="2889250"/>
          <p14:tracePt t="42447" x="4222750" y="2984500"/>
          <p14:tracePt t="42463" x="4152900" y="3086100"/>
          <p14:tracePt t="42480" x="4057650" y="3194050"/>
          <p14:tracePt t="42496" x="3949700" y="3321050"/>
          <p14:tracePt t="42514" x="3879850" y="3416300"/>
          <p14:tracePt t="42530" x="3810000" y="3479800"/>
          <p14:tracePt t="42547" x="3765550" y="3543300"/>
          <p14:tracePt t="42563" x="3721100" y="3587750"/>
          <p14:tracePt t="42580" x="3695700" y="3625850"/>
          <p14:tracePt t="42596" x="3670300" y="3663950"/>
          <p14:tracePt t="42614" x="3651250" y="3689350"/>
          <p14:tracePt t="42630" x="3638550" y="3702050"/>
          <p14:tracePt t="42647" x="3619500" y="3733800"/>
          <p14:tracePt t="42663" x="3606800" y="3752850"/>
          <p14:tracePt t="42680" x="3594100" y="3759200"/>
          <p14:tracePt t="42697" x="3581400" y="3778250"/>
          <p14:tracePt t="42714" x="3575050" y="3784600"/>
          <p14:tracePt t="42801" x="3568700" y="3790950"/>
          <p14:tracePt t="42818" x="3562350" y="3797300"/>
          <p14:tracePt t="42826" x="3556000" y="3797300"/>
          <p14:tracePt t="42842" x="3549650" y="3803650"/>
          <p14:tracePt t="42858" x="3543300" y="3810000"/>
          <p14:tracePt t="43178" x="3536950" y="3803650"/>
          <p14:tracePt t="43190" x="3530600" y="3784600"/>
          <p14:tracePt t="43194" x="3530600" y="3765550"/>
          <p14:tracePt t="43201" x="3530600" y="3721100"/>
          <p14:tracePt t="43214" x="3530600" y="3695700"/>
          <p14:tracePt t="43231" x="3530600" y="3683000"/>
          <p14:tracePt t="43247" x="3530600" y="3670300"/>
          <p14:tracePt t="43264" x="3530600" y="3663950"/>
          <p14:tracePt t="43346" x="3530600" y="3657600"/>
          <p14:tracePt t="43923" x="3530600" y="3663950"/>
          <p14:tracePt t="44171" x="3536950" y="3670300"/>
          <p14:tracePt t="44266" x="3543300" y="3676650"/>
          <p14:tracePt t="44362" x="3549650" y="3683000"/>
          <p14:tracePt t="47018" x="3556000" y="3683000"/>
          <p14:tracePt t="47034" x="3562350" y="3683000"/>
          <p14:tracePt t="47051" x="3568700" y="3683000"/>
          <p14:tracePt t="47063" x="3581400" y="3676650"/>
          <p14:tracePt t="47074" x="3594100" y="3663950"/>
          <p14:tracePt t="47084" x="3625850" y="3625850"/>
          <p14:tracePt t="47099" x="3695700" y="3568700"/>
          <p14:tracePt t="47115" x="3829050" y="3492500"/>
          <p14:tracePt t="47133" x="3937000" y="3429000"/>
          <p14:tracePt t="47147" x="4057650" y="3359150"/>
          <p14:tracePt t="47164" x="4159250" y="3295650"/>
          <p14:tracePt t="47180" x="4267200" y="3219450"/>
          <p14:tracePt t="47197" x="4375150" y="3143250"/>
          <p14:tracePt t="47214" x="4476750" y="3060700"/>
          <p14:tracePt t="47231" x="4578350" y="2965450"/>
          <p14:tracePt t="47247" x="4692650" y="2851150"/>
          <p14:tracePt t="47264" x="4787900" y="2724150"/>
          <p14:tracePt t="47281" x="4883150" y="2603500"/>
          <p14:tracePt t="47281" x="4914900" y="2552700"/>
          <p14:tracePt t="47299" x="4991100" y="2463800"/>
          <p14:tracePt t="47314" x="5041900" y="2406650"/>
          <p14:tracePt t="47331" x="5086350" y="2355850"/>
          <p14:tracePt t="47347" x="5143500" y="2292350"/>
          <p14:tracePt t="47364" x="5207000" y="2235200"/>
          <p14:tracePt t="47380" x="5302250" y="2171700"/>
          <p14:tracePt t="47398" x="5422900" y="2108200"/>
          <p14:tracePt t="47414" x="5543550" y="2032000"/>
          <p14:tracePt t="47431" x="5670550" y="1962150"/>
          <p14:tracePt t="47447" x="5772150" y="1905000"/>
          <p14:tracePt t="47464" x="5848350" y="1847850"/>
          <p14:tracePt t="47481" x="5930900" y="1790700"/>
          <p14:tracePt t="47497" x="6007100" y="1727200"/>
          <p14:tracePt t="47515" x="6070600" y="1676400"/>
          <p14:tracePt t="47531" x="6108700" y="1638300"/>
          <p14:tracePt t="47547" x="6140450" y="1600200"/>
          <p14:tracePt t="47564" x="6153150" y="1581150"/>
          <p14:tracePt t="47581" x="6172200" y="1562100"/>
          <p14:tracePt t="47598" x="6184900" y="1543050"/>
          <p14:tracePt t="47614" x="6191250" y="1524000"/>
          <p14:tracePt t="47631" x="6203950" y="1498600"/>
          <p14:tracePt t="47647" x="6210300" y="1479550"/>
          <p14:tracePt t="47664" x="6223000" y="1466850"/>
          <p14:tracePt t="47680" x="6223000" y="1447800"/>
          <p14:tracePt t="47697" x="6235700" y="1409700"/>
          <p14:tracePt t="47715" x="6235700" y="1377950"/>
          <p14:tracePt t="47731" x="6242050" y="1339850"/>
          <p14:tracePt t="47747" x="6248400" y="1295400"/>
          <p14:tracePt t="47764" x="6261100" y="1225550"/>
          <p14:tracePt t="47780" x="6261100" y="1187450"/>
          <p14:tracePt t="47798" x="6273800" y="1155700"/>
          <p14:tracePt t="47814" x="6273800" y="1123950"/>
          <p14:tracePt t="47831" x="6273800" y="1104900"/>
          <p14:tracePt t="47847" x="6280150" y="1085850"/>
          <p14:tracePt t="47864" x="6280150" y="1073150"/>
          <p14:tracePt t="47898" x="6280150" y="1066800"/>
          <p14:tracePt t="48010" x="6280150" y="1060450"/>
          <p14:tracePt t="48018" x="6280150" y="1054100"/>
          <p14:tracePt t="48030" x="6280150" y="1047750"/>
          <p14:tracePt t="48031" x="6261100" y="1047750"/>
          <p14:tracePt t="48047" x="6242050" y="1041400"/>
          <p14:tracePt t="48065" x="6229350" y="1035050"/>
          <p14:tracePt t="48081" x="6210300" y="1028700"/>
          <p14:tracePt t="48081" x="6203950" y="1028700"/>
          <p14:tracePt t="48114" x="6197600" y="1028700"/>
          <p14:tracePt t="48115" x="6184900" y="1028700"/>
          <p14:tracePt t="48131" x="6165850" y="1028700"/>
          <p14:tracePt t="48148" x="6159500" y="1028700"/>
          <p14:tracePt t="48164" x="6153150" y="1028700"/>
          <p14:tracePt t="48562" x="6146800" y="1028700"/>
          <p14:tracePt t="48586" x="6146800" y="1035050"/>
          <p14:tracePt t="48610" x="6146800" y="1041400"/>
          <p14:tracePt t="48634" x="6146800" y="1047750"/>
          <p14:tracePt t="48658" x="6146800" y="1054100"/>
          <p14:tracePt t="48682" x="6153150" y="1054100"/>
          <p14:tracePt t="48698" x="6159500" y="1060450"/>
          <p14:tracePt t="48754" x="6165850" y="1066800"/>
          <p14:tracePt t="48772" x="6172200" y="1066800"/>
          <p14:tracePt t="55698" x="6115050" y="1073150"/>
          <p14:tracePt t="55705" x="6000750" y="1073150"/>
          <p14:tracePt t="55714" x="5892800" y="1073150"/>
          <p14:tracePt t="55714" x="5607050" y="1073150"/>
          <p14:tracePt t="55731" x="5251450" y="1073150"/>
          <p14:tracePt t="55749" x="4914900" y="1073150"/>
          <p14:tracePt t="55765" x="4699000" y="1073150"/>
          <p14:tracePt t="55781" x="4559300" y="1073150"/>
          <p14:tracePt t="55798" x="4451350" y="1073150"/>
          <p14:tracePt t="55815" x="4381500" y="1073150"/>
          <p14:tracePt t="55830" x="4343400" y="1073150"/>
          <p14:tracePt t="55848" x="4305300" y="1073150"/>
          <p14:tracePt t="55864" x="4267200" y="1073150"/>
          <p14:tracePt t="55880" x="4216400" y="1073150"/>
          <p14:tracePt t="55897" x="4146550" y="1085850"/>
          <p14:tracePt t="55914" x="4108450" y="1085850"/>
          <p14:tracePt t="55930" x="4070350" y="1085850"/>
          <p14:tracePt t="55947" x="4032250" y="1092200"/>
          <p14:tracePt t="55963" x="4006850" y="1098550"/>
          <p14:tracePt t="55980" x="3994150" y="1098550"/>
          <p14:tracePt t="55997" x="3981450" y="1098550"/>
          <p14:tracePt t="56014" x="3975100" y="1098550"/>
          <p14:tracePt t="56030" x="3962400" y="1098550"/>
          <p14:tracePt t="56047" x="3949700" y="1098550"/>
          <p14:tracePt t="56063" x="3937000" y="1098550"/>
          <p14:tracePt t="56081" x="3924300" y="1098550"/>
          <p14:tracePt t="56097" x="3905250" y="1098550"/>
          <p14:tracePt t="56114" x="3892550" y="1092200"/>
          <p14:tracePt t="56130" x="3879850" y="1092200"/>
          <p14:tracePt t="56147" x="3860800" y="1092200"/>
          <p14:tracePt t="56163" x="3841750" y="1085850"/>
          <p14:tracePt t="56180" x="3816350" y="1079500"/>
          <p14:tracePt t="56197" x="3784600" y="1079500"/>
          <p14:tracePt t="56214" x="3752850" y="1073150"/>
          <p14:tracePt t="56230" x="3733800" y="1073150"/>
          <p14:tracePt t="56247" x="3708400" y="1073150"/>
          <p14:tracePt t="56263" x="3683000" y="1066800"/>
          <p14:tracePt t="56280" x="3670300" y="1060450"/>
          <p14:tracePt t="56297" x="3651250" y="1060450"/>
          <p14:tracePt t="56338" x="3644900" y="1060450"/>
          <p14:tracePt t="56354" x="3638550" y="1060450"/>
          <p14:tracePt t="56361" x="3632200" y="1060450"/>
          <p14:tracePt t="56498" x="3625850" y="1060450"/>
          <p14:tracePt t="56499" x="3619500" y="1060450"/>
          <p14:tracePt t="56514" x="3613150" y="1060450"/>
          <p14:tracePt t="56515" x="3600450" y="1060450"/>
          <p14:tracePt t="56530" x="3594100" y="1060450"/>
          <p14:tracePt t="56913" x="3587750" y="1060450"/>
          <p14:tracePt t="57130" x="3581400" y="1060450"/>
          <p14:tracePt t="57145" x="3575050" y="1060450"/>
          <p14:tracePt t="57161" x="3568700" y="1060450"/>
          <p14:tracePt t="57193" x="3562350" y="1060450"/>
          <p14:tracePt t="57201" x="3556000" y="1060450"/>
          <p14:tracePt t="57225" x="3549650" y="1060450"/>
          <p14:tracePt t="57249" x="3543300" y="1060450"/>
          <p14:tracePt t="57273" x="3536950" y="1060450"/>
          <p14:tracePt t="57306" x="3530600" y="1060450"/>
          <p14:tracePt t="57321" x="3524250" y="1060450"/>
          <p14:tracePt t="57337" x="3517900" y="1060450"/>
          <p14:tracePt t="57345" x="3511550" y="1060450"/>
          <p14:tracePt t="58921"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p:txBody>
          <a:bodyPr/>
          <a:lstStyle/>
          <a:p>
            <a:r>
              <a:rPr lang="en-US" altLang="en-US"/>
              <a:t>Different Types of DACs</a:t>
            </a:r>
          </a:p>
        </p:txBody>
      </p:sp>
      <p:sp>
        <p:nvSpPr>
          <p:cNvPr id="413699" name="Rectangle 3"/>
          <p:cNvSpPr>
            <a:spLocks noGrp="1" noChangeArrowheads="1"/>
          </p:cNvSpPr>
          <p:nvPr>
            <p:ph type="body" idx="1"/>
          </p:nvPr>
        </p:nvSpPr>
        <p:spPr/>
        <p:txBody>
          <a:bodyPr/>
          <a:lstStyle/>
          <a:p>
            <a:pPr marL="457200" indent="-457200"/>
            <a:r>
              <a:rPr lang="en-US" altLang="en-US"/>
              <a:t>There are a few different types of common DACs:</a:t>
            </a:r>
          </a:p>
          <a:p>
            <a:pPr marL="838200" lvl="1" indent="-381000"/>
            <a:r>
              <a:rPr lang="en-US" altLang="en-US" b="1"/>
              <a:t>Voltage DACs:</a:t>
            </a:r>
          </a:p>
          <a:p>
            <a:pPr marL="1257300" lvl="2" indent="-342900"/>
            <a:r>
              <a:rPr lang="en-US" altLang="en-US"/>
              <a:t>Produce a voltage level proportional to the digital input</a:t>
            </a:r>
          </a:p>
          <a:p>
            <a:pPr marL="1257300" lvl="2" indent="-342900"/>
            <a:r>
              <a:rPr lang="en-US" altLang="en-US"/>
              <a:t>Use a voltage reference</a:t>
            </a:r>
          </a:p>
          <a:p>
            <a:pPr marL="1257300" lvl="2" indent="-342900"/>
            <a:r>
              <a:rPr lang="en-US" altLang="en-US"/>
              <a:t>Voltage is held steady at the output, current may vary</a:t>
            </a:r>
          </a:p>
          <a:p>
            <a:pPr marL="1257300" lvl="2" indent="-342900"/>
            <a:endParaRPr lang="en-US" altLang="en-US"/>
          </a:p>
          <a:p>
            <a:pPr marL="838200" lvl="1" indent="-381000"/>
            <a:r>
              <a:rPr lang="en-US" altLang="en-US" b="1"/>
              <a:t>Current DACs:</a:t>
            </a:r>
          </a:p>
          <a:p>
            <a:pPr marL="1257300" lvl="2" indent="-342900"/>
            <a:r>
              <a:rPr lang="en-US" altLang="en-US"/>
              <a:t>Produce a current proportional to the digital input</a:t>
            </a:r>
          </a:p>
          <a:p>
            <a:pPr marL="1257300" lvl="2" indent="-342900"/>
            <a:r>
              <a:rPr lang="en-US" altLang="en-US"/>
              <a:t>Use a current reference</a:t>
            </a:r>
          </a:p>
          <a:p>
            <a:pPr marL="1257300" lvl="2" indent="-342900"/>
            <a:r>
              <a:rPr lang="en-US" altLang="en-US"/>
              <a:t>Current is held steady at the output, voltage may vary</a:t>
            </a:r>
          </a:p>
          <a:p>
            <a:pPr marL="1257300" lvl="2" indent="-342900"/>
            <a:r>
              <a:rPr lang="en-US" altLang="en-US"/>
              <a:t>Two types: </a:t>
            </a:r>
            <a:r>
              <a:rPr lang="en-US" altLang="en-US" i="1"/>
              <a:t>current sourcing</a:t>
            </a:r>
            <a:r>
              <a:rPr lang="en-US" altLang="en-US"/>
              <a:t> and </a:t>
            </a:r>
            <a:r>
              <a:rPr lang="en-US" altLang="en-US" i="1"/>
              <a:t>current sinking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14:bmkLst/>
                </p14:media>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8128"/>
    </mc:Choice>
    <mc:Fallback>
      <p:transition spd="slow" advTm="98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242" x="3333750" y="1746250"/>
          <p14:tracePt t="4343" x="3321050" y="1746250"/>
          <p14:tracePt t="4352" x="3308350" y="1746250"/>
          <p14:tracePt t="4359" x="3244850" y="1746250"/>
          <p14:tracePt t="4375" x="3187700" y="1746250"/>
          <p14:tracePt t="4383" x="3041650" y="1746250"/>
          <p14:tracePt t="4399" x="2825750" y="1746250"/>
          <p14:tracePt t="4415" x="2508250" y="1746250"/>
          <p14:tracePt t="4428" x="2209800" y="1746250"/>
          <p14:tracePt t="4447" x="1924050" y="1746250"/>
          <p14:tracePt t="4463" x="1752600" y="1739900"/>
          <p14:tracePt t="4480" x="1587500" y="1739900"/>
          <p14:tracePt t="4495" x="1454150" y="1739900"/>
          <p14:tracePt t="4495" x="1403350" y="1739900"/>
          <p14:tracePt t="4512" x="1358900" y="1739900"/>
          <p14:tracePt t="4535" x="1295400" y="1739900"/>
          <p14:tracePt t="4544" x="1244600" y="1739900"/>
          <p14:tracePt t="4561" x="1181100" y="1739900"/>
          <p14:tracePt t="4578" x="1123950" y="1739900"/>
          <p14:tracePt t="4594" x="1079500" y="1739900"/>
          <p14:tracePt t="4611" x="1035050" y="1739900"/>
          <p14:tracePt t="4627" x="996950" y="1739900"/>
          <p14:tracePt t="4644" x="965200" y="1739900"/>
          <p14:tracePt t="4661" x="939800" y="1739900"/>
          <p14:tracePt t="4678" x="927100" y="1739900"/>
          <p14:tracePt t="4825" x="933450" y="1739900"/>
          <p14:tracePt t="4832" x="952500" y="1739900"/>
          <p14:tracePt t="4837" x="984250" y="1739900"/>
          <p14:tracePt t="4845" x="1079500" y="1752600"/>
          <p14:tracePt t="4862" x="1219200" y="1758950"/>
          <p14:tracePt t="4879" x="1377950" y="1765300"/>
          <p14:tracePt t="4894" x="1517650" y="1778000"/>
          <p14:tracePt t="4911" x="1733550" y="1778000"/>
          <p14:tracePt t="4929" x="1854200" y="1778000"/>
          <p14:tracePt t="4946" x="1981200" y="1778000"/>
          <p14:tracePt t="4961" x="2095500" y="1778000"/>
          <p14:tracePt t="4978" x="2216150" y="1778000"/>
          <p14:tracePt t="4995" x="2298700" y="1771650"/>
          <p14:tracePt t="5012" x="2362200" y="1771650"/>
          <p14:tracePt t="5028" x="2406650" y="1765300"/>
          <p14:tracePt t="5045" x="2432050" y="1765300"/>
          <p14:tracePt t="5062" x="2457450" y="1758950"/>
          <p14:tracePt t="5079" x="2476500" y="1752600"/>
          <p14:tracePt t="5095" x="2514600" y="1752600"/>
          <p14:tracePt t="5113" x="2552700" y="1746250"/>
          <p14:tracePt t="5129" x="2584450" y="1746250"/>
          <p14:tracePt t="5145" x="2622550" y="1739900"/>
          <p14:tracePt t="5162" x="2660650" y="1733550"/>
          <p14:tracePt t="5178" x="2679700" y="1727200"/>
          <p14:tracePt t="5195" x="2698750" y="1727200"/>
          <p14:tracePt t="5212" x="2717800" y="1727200"/>
          <p14:tracePt t="5228" x="2724150" y="1727200"/>
          <p14:tracePt t="5297" x="2730500" y="1727200"/>
          <p14:tracePt t="5305" x="2736850" y="1727200"/>
          <p14:tracePt t="5753" x="2705100" y="1771650"/>
          <p14:tracePt t="5761" x="2667000" y="1828800"/>
          <p14:tracePt t="5778" x="2616200" y="1943100"/>
          <p14:tracePt t="5779" x="2540000" y="2292350"/>
          <p14:tracePt t="5796" x="2501900" y="2559050"/>
          <p14:tracePt t="5812" x="2482850" y="2698750"/>
          <p14:tracePt t="5828" x="2457450" y="2838450"/>
          <p14:tracePt t="5845" x="2444750" y="2946400"/>
          <p14:tracePt t="5862" x="2432050" y="3009900"/>
          <p14:tracePt t="5879" x="2419350" y="3060700"/>
          <p14:tracePt t="5895" x="2387600" y="3105150"/>
          <p14:tracePt t="5911" x="2349500" y="3136900"/>
          <p14:tracePt t="5928" x="2247900" y="3206750"/>
          <p14:tracePt t="5945" x="2178050" y="3244850"/>
          <p14:tracePt t="5961" x="2108200" y="3282950"/>
          <p14:tracePt t="5978" x="2032000" y="3327400"/>
          <p14:tracePt t="5995" x="1968500" y="3359150"/>
          <p14:tracePt t="6012" x="1885950" y="3416300"/>
          <p14:tracePt t="6029" x="1809750" y="3454400"/>
          <p14:tracePt t="6045" x="1733550" y="3486150"/>
          <p14:tracePt t="6062" x="1657350" y="3517900"/>
          <p14:tracePt t="6078" x="1593850" y="3524250"/>
          <p14:tracePt t="6095" x="1536700" y="3530600"/>
          <p14:tracePt t="6111" x="1454150" y="3530600"/>
          <p14:tracePt t="6128" x="1390650" y="3530600"/>
          <p14:tracePt t="6145" x="1339850" y="3530600"/>
          <p14:tracePt t="6162" x="1289050" y="3530600"/>
          <p14:tracePt t="6178" x="1238250" y="3530600"/>
          <p14:tracePt t="6195" x="1212850" y="3530600"/>
          <p14:tracePt t="6211" x="1206500" y="3530600"/>
          <p14:tracePt t="6228" x="1193800" y="3524250"/>
          <p14:tracePt t="6245" x="1181100" y="3517900"/>
          <p14:tracePt t="6262" x="1174750" y="3511550"/>
          <p14:tracePt t="6278" x="1168400" y="3511550"/>
          <p14:tracePt t="6376" x="1181100" y="3511550"/>
          <p14:tracePt t="6384" x="1193800" y="3511550"/>
          <p14:tracePt t="6387" x="1219200" y="3511550"/>
          <p14:tracePt t="6395" x="1308100" y="3505200"/>
          <p14:tracePt t="6412" x="1435100" y="3492500"/>
          <p14:tracePt t="6429" x="1555750" y="3486150"/>
          <p14:tracePt t="6445" x="1720850" y="3486150"/>
          <p14:tracePt t="6462" x="1962150" y="3486150"/>
          <p14:tracePt t="6478" x="2133600" y="3486150"/>
          <p14:tracePt t="6495" x="2222500" y="3486150"/>
          <p14:tracePt t="6511" x="2381250" y="3486150"/>
          <p14:tracePt t="6576" x="2387600" y="3486150"/>
          <p14:tracePt t="6584" x="2400300" y="3486150"/>
          <p14:tracePt t="6600" x="2413000" y="3486150"/>
          <p14:tracePt t="6608" x="2419350" y="3479800"/>
          <p14:tracePt t="6618" x="2425700" y="3479800"/>
          <p14:tracePt t="6628" x="2438400" y="3479800"/>
          <p14:tracePt t="6645" x="2444750" y="3479800"/>
          <p14:tracePt t="6680" x="2451100" y="3479800"/>
          <p14:tracePt t="6696" x="2457450" y="3479800"/>
          <p14:tracePt t="6728" x="2463800" y="3479800"/>
          <p14:tracePt t="6736" x="2463800" y="3473450"/>
          <p14:tracePt t="6784" x="2470150" y="3473450"/>
          <p14:tracePt t="7425" x="2489200" y="3473450"/>
          <p14:tracePt t="7433" x="2501900" y="3473450"/>
          <p14:tracePt t="7441" x="2508250" y="3473450"/>
          <p14:tracePt t="7446" x="2540000" y="3473450"/>
          <p14:tracePt t="7463" x="2559050" y="3473450"/>
          <p14:tracePt t="7463" x="2565400" y="3473450"/>
          <p14:tracePt t="7481" x="2578100" y="3473450"/>
          <p14:tracePt t="7496" x="2597150" y="3473450"/>
          <p14:tracePt t="8041" x="2597150" y="3460750"/>
          <p14:tracePt t="8049" x="2609850" y="3422650"/>
          <p14:tracePt t="8057" x="2628900" y="3371850"/>
          <p14:tracePt t="8065" x="2667000" y="3263900"/>
          <p14:tracePt t="8080" x="2736850" y="3092450"/>
          <p14:tracePt t="8098" x="2749550" y="3035300"/>
          <p14:tracePt t="8112" x="2755900" y="2984500"/>
          <p14:tracePt t="8129" x="2762250" y="2971800"/>
          <p14:tracePt t="8193" x="2743200" y="2914650"/>
          <p14:tracePt t="8201" x="2717800" y="2870200"/>
          <p14:tracePt t="8212" x="2692400" y="2813050"/>
          <p14:tracePt t="8213" x="2641600" y="2730500"/>
          <p14:tracePt t="8229" x="2609850" y="2660650"/>
          <p14:tracePt t="8246" x="2578100" y="2590800"/>
          <p14:tracePt t="8262" x="2546350" y="2527300"/>
          <p14:tracePt t="8280" x="2520950" y="2476500"/>
          <p14:tracePt t="8296" x="2508250" y="2432050"/>
          <p14:tracePt t="8296" x="2501900" y="2419350"/>
          <p14:tracePt t="8313" x="2476500" y="2387600"/>
          <p14:tracePt t="8329" x="2451100" y="2349500"/>
          <p14:tracePt t="8346" x="2432050" y="2324100"/>
          <p14:tracePt t="8362" x="2419350" y="2305050"/>
          <p14:tracePt t="8379" x="2413000" y="2292350"/>
          <p14:tracePt t="8396" x="2393950" y="2266950"/>
          <p14:tracePt t="8412" x="2355850" y="2222500"/>
          <p14:tracePt t="8429" x="2311400" y="2171700"/>
          <p14:tracePt t="8446" x="2247900" y="2133600"/>
          <p14:tracePt t="8462" x="2197100" y="2108200"/>
          <p14:tracePt t="8479" x="2159000" y="2089150"/>
          <p14:tracePt t="8496" x="2146300" y="2082800"/>
          <p14:tracePt t="8496" x="2127250" y="2070100"/>
          <p14:tracePt t="8513" x="2101850" y="2063750"/>
          <p14:tracePt t="8529" x="2070100" y="2051050"/>
          <p14:tracePt t="8546" x="2044700" y="2038350"/>
          <p14:tracePt t="8562" x="2006600" y="2032000"/>
          <p14:tracePt t="8579" x="1987550" y="2025650"/>
          <p14:tracePt t="8596" x="1962150" y="2012950"/>
          <p14:tracePt t="8612" x="1955800" y="2012950"/>
          <p14:tracePt t="8657" x="1949450" y="2012950"/>
          <p14:tracePt t="8769" x="1943100" y="2012950"/>
          <p14:tracePt t="8785" x="1930400" y="2012950"/>
          <p14:tracePt t="8793" x="1924050" y="2000250"/>
          <p14:tracePt t="8797" x="1911350" y="1993900"/>
          <p14:tracePt t="8812" x="1892300" y="1955800"/>
          <p14:tracePt t="8829" x="1841500" y="1885950"/>
          <p14:tracePt t="8846" x="1778000" y="1797050"/>
          <p14:tracePt t="8862" x="1727200" y="1727200"/>
          <p14:tracePt t="8879" x="1689100" y="1682750"/>
          <p14:tracePt t="8896" x="1670050" y="1657350"/>
          <p14:tracePt t="8912" x="1651000" y="1638300"/>
          <p14:tracePt t="9233" x="1657350" y="1638300"/>
          <p14:tracePt t="9241" x="1670050" y="1638300"/>
          <p14:tracePt t="9249" x="1714500" y="1638300"/>
          <p14:tracePt t="9264" x="1771650" y="1651000"/>
          <p14:tracePt t="9279" x="1841500" y="1657350"/>
          <p14:tracePt t="9296" x="1905000" y="1670050"/>
          <p14:tracePt t="9312" x="1981200" y="1670050"/>
          <p14:tracePt t="9330" x="2032000" y="1670050"/>
          <p14:tracePt t="9346" x="2089150" y="1670050"/>
          <p14:tracePt t="9363" x="2133600" y="1670050"/>
          <p14:tracePt t="9379" x="2184400" y="1670050"/>
          <p14:tracePt t="9396" x="2222500" y="1670050"/>
          <p14:tracePt t="9412" x="2260600" y="1670050"/>
          <p14:tracePt t="9429" x="2292350" y="1670050"/>
          <p14:tracePt t="9446" x="2311400" y="1670050"/>
          <p14:tracePt t="9462" x="2330450" y="1670050"/>
          <p14:tracePt t="9479" x="2349500" y="1670050"/>
          <p14:tracePt t="9496" x="2355850" y="1670050"/>
          <p14:tracePt t="9512" x="2368550" y="1670050"/>
          <p14:tracePt t="9673" x="2368550" y="1676400"/>
          <p14:tracePt t="9681" x="2368550" y="1689100"/>
          <p14:tracePt t="9681" x="2368550" y="1714500"/>
          <p14:tracePt t="9697" x="2368550" y="1739900"/>
          <p14:tracePt t="9712" x="2368550" y="1790700"/>
          <p14:tracePt t="9713" x="2368550" y="1841500"/>
          <p14:tracePt t="9730" x="2368550" y="1873250"/>
          <p14:tracePt t="9746" x="2368550" y="1905000"/>
          <p14:tracePt t="9763" x="2368550" y="1911350"/>
          <p14:tracePt t="9779" x="2368550" y="1917700"/>
          <p14:tracePt t="9796" x="2368550" y="1924050"/>
          <p14:tracePt t="9849" x="2368550" y="1930400"/>
          <p14:tracePt t="9857" x="2355850" y="1936750"/>
          <p14:tracePt t="9865" x="2349500" y="1936750"/>
          <p14:tracePt t="9879" x="2336800" y="1936750"/>
          <p14:tracePt t="9881" x="2305050" y="1943100"/>
          <p14:tracePt t="9896" x="2286000" y="1955800"/>
          <p14:tracePt t="9912" x="2254250" y="1955800"/>
          <p14:tracePt t="9930" x="2241550" y="1955800"/>
          <p14:tracePt t="9946" x="2235200" y="1962150"/>
          <p14:tracePt t="9963" x="2222500" y="1962150"/>
          <p14:tracePt t="9979" x="2209800" y="1962150"/>
          <p14:tracePt t="9996" x="2190750" y="1968500"/>
          <p14:tracePt t="10013" x="2171700" y="1968500"/>
          <p14:tracePt t="10029" x="2152650" y="1968500"/>
          <p14:tracePt t="10045" x="2139950" y="1968500"/>
          <p14:tracePt t="10062" x="2127250" y="1968500"/>
          <p14:tracePt t="10079" x="2114550" y="1974850"/>
          <p14:tracePt t="10304" x="2133600" y="1974850"/>
          <p14:tracePt t="10312" x="2241550" y="1974850"/>
          <p14:tracePt t="10329" x="2311400" y="1974850"/>
          <p14:tracePt t="10330" x="2470150" y="1974850"/>
          <p14:tracePt t="10345" x="2514600" y="1974850"/>
          <p14:tracePt t="10361" x="2654300" y="1974850"/>
          <p14:tracePt t="10378" x="2787650" y="1981200"/>
          <p14:tracePt t="10395" x="2876550" y="1981200"/>
          <p14:tracePt t="10411" x="2933700" y="1981200"/>
          <p14:tracePt t="10428" x="2952750" y="1981200"/>
          <p14:tracePt t="10445" x="2984500" y="1981200"/>
          <p14:tracePt t="10461" x="3009900" y="1981200"/>
          <p14:tracePt t="10478" x="3041650" y="1981200"/>
          <p14:tracePt t="10495" x="3105150" y="1981200"/>
          <p14:tracePt t="10495" x="3124200" y="1981200"/>
          <p14:tracePt t="10513" x="3175000" y="1981200"/>
          <p14:tracePt t="10528" x="3206750" y="1981200"/>
          <p14:tracePt t="10546" x="3232150" y="1981200"/>
          <p14:tracePt t="10561" x="3251200" y="1981200"/>
          <p14:tracePt t="10579" x="3276600" y="1981200"/>
          <p14:tracePt t="10595" x="3295650" y="1981200"/>
          <p14:tracePt t="10612" x="3308350" y="1981200"/>
          <p14:tracePt t="10628" x="3321050" y="1981200"/>
          <p14:tracePt t="11032" x="3327400" y="1981200"/>
          <p14:tracePt t="11200" x="3378200" y="1981200"/>
          <p14:tracePt t="11208" x="3441700" y="1981200"/>
          <p14:tracePt t="11216" x="3505200" y="1981200"/>
          <p14:tracePt t="11224" x="3568700" y="1981200"/>
          <p14:tracePt t="11232" x="3689350" y="1981200"/>
          <p14:tracePt t="11245" x="3829050" y="1981200"/>
          <p14:tracePt t="11261" x="3962400" y="1981200"/>
          <p14:tracePt t="11278" x="4070350" y="1981200"/>
          <p14:tracePt t="11295" x="4171950" y="1981200"/>
          <p14:tracePt t="11295" x="4197350" y="1981200"/>
          <p14:tracePt t="11312" x="4229100" y="1981200"/>
          <p14:tracePt t="11328" x="4254500" y="1987550"/>
          <p14:tracePt t="11345" x="4267200" y="1993900"/>
          <p14:tracePt t="11361" x="4292600" y="1993900"/>
          <p14:tracePt t="11378" x="4318000" y="1993900"/>
          <p14:tracePt t="11395" x="4349750" y="1993900"/>
          <p14:tracePt t="11412" x="4400550" y="1987550"/>
          <p14:tracePt t="11428" x="4438650" y="1981200"/>
          <p14:tracePt t="11445" x="4470400" y="1974850"/>
          <p14:tracePt t="11461" x="4495800" y="1974850"/>
          <p14:tracePt t="11478" x="4527550" y="1974850"/>
          <p14:tracePt t="11494" x="4578350" y="1974850"/>
          <p14:tracePt t="11512" x="4616450" y="1974850"/>
          <p14:tracePt t="11529" x="4660900" y="1974850"/>
          <p14:tracePt t="11545" x="4718050" y="1968500"/>
          <p14:tracePt t="11562" x="4768850" y="1968500"/>
          <p14:tracePt t="11578" x="4826000" y="1962150"/>
          <p14:tracePt t="11594" x="4876800" y="1962150"/>
          <p14:tracePt t="11611" x="4940300" y="1962150"/>
          <p14:tracePt t="11628" x="5010150" y="1955800"/>
          <p14:tracePt t="11645" x="5118100" y="1955800"/>
          <p14:tracePt t="11661" x="5213350" y="1955800"/>
          <p14:tracePt t="11678" x="5295900" y="1955800"/>
          <p14:tracePt t="11695" x="5384800" y="1955800"/>
          <p14:tracePt t="11712" x="5429250" y="1955800"/>
          <p14:tracePt t="11728" x="5454650" y="1955800"/>
          <p14:tracePt t="11745" x="5480050" y="1955800"/>
          <p14:tracePt t="11761" x="5505450" y="1949450"/>
          <p14:tracePt t="11778" x="5518150" y="1949450"/>
          <p14:tracePt t="11795" x="5530850" y="1949450"/>
          <p14:tracePt t="11811" x="5556250" y="1949450"/>
          <p14:tracePt t="11828" x="5575300" y="1949450"/>
          <p14:tracePt t="11845" x="5588000" y="1949450"/>
          <p14:tracePt t="11861" x="5607050" y="1949450"/>
          <p14:tracePt t="11878" x="5613400" y="1949450"/>
          <p14:tracePt t="11895" x="5626100" y="1949450"/>
          <p14:tracePt t="11895" x="5632450" y="1949450"/>
          <p14:tracePt t="11912" x="5638800" y="1949450"/>
          <p14:tracePt t="11928" x="5651500" y="1949450"/>
          <p14:tracePt t="11945" x="5657850" y="1949450"/>
          <p14:tracePt t="11961" x="5664200" y="1949450"/>
          <p14:tracePt t="11978" x="5670550" y="1949450"/>
          <p14:tracePt t="11995" x="5683250" y="1949450"/>
          <p14:tracePt t="12011" x="5695950" y="1949450"/>
          <p14:tracePt t="12028" x="5702300" y="1949450"/>
          <p14:tracePt t="12045" x="5721350" y="1949450"/>
          <p14:tracePt t="12061" x="5746750" y="1949450"/>
          <p14:tracePt t="12078" x="5765800" y="1949450"/>
          <p14:tracePt t="12095" x="5835650" y="1949450"/>
          <p14:tracePt t="12113" x="5886450" y="1949450"/>
          <p14:tracePt t="12128" x="5930900" y="1949450"/>
          <p14:tracePt t="12145" x="6000750" y="1949450"/>
          <p14:tracePt t="12161" x="6070600" y="1949450"/>
          <p14:tracePt t="12178" x="6134100" y="1949450"/>
          <p14:tracePt t="12195" x="6203950" y="1949450"/>
          <p14:tracePt t="12211" x="6292850" y="1949450"/>
          <p14:tracePt t="12228" x="6375400" y="1949450"/>
          <p14:tracePt t="12245" x="6470650" y="1949450"/>
          <p14:tracePt t="12262" x="6559550" y="1949450"/>
          <p14:tracePt t="12278" x="6648450" y="1949450"/>
          <p14:tracePt t="12295" x="6743700" y="1949450"/>
          <p14:tracePt t="12311" x="6858000" y="1949450"/>
          <p14:tracePt t="12328" x="6946900" y="1949450"/>
          <p14:tracePt t="12345" x="7016750" y="1949450"/>
          <p14:tracePt t="12362" x="7086600" y="1949450"/>
          <p14:tracePt t="12378" x="7156450" y="1949450"/>
          <p14:tracePt t="12395" x="7219950" y="1949450"/>
          <p14:tracePt t="12411" x="7264400" y="1949450"/>
          <p14:tracePt t="12428" x="7296150" y="1949450"/>
          <p14:tracePt t="12444" x="7334250" y="1943100"/>
          <p14:tracePt t="12462" x="7353300" y="1943100"/>
          <p14:tracePt t="12478" x="7372350" y="1943100"/>
          <p14:tracePt t="13224" x="7359650" y="1943100"/>
          <p14:tracePt t="13232" x="7340600" y="1949450"/>
          <p14:tracePt t="13239" x="7308850" y="1962150"/>
          <p14:tracePt t="13245" x="7188200" y="1987550"/>
          <p14:tracePt t="13263" x="7029450" y="2038350"/>
          <p14:tracePt t="13279" x="6800850" y="2101850"/>
          <p14:tracePt t="13295" x="6591300" y="2159000"/>
          <p14:tracePt t="13311" x="6172200" y="2209800"/>
          <p14:tracePt t="13328" x="5905500" y="2247900"/>
          <p14:tracePt t="13344" x="5664200" y="2266950"/>
          <p14:tracePt t="13361" x="5473700" y="2273300"/>
          <p14:tracePt t="13378" x="5289550" y="2273300"/>
          <p14:tracePt t="13394" x="5099050" y="2273300"/>
          <p14:tracePt t="13411" x="4927600" y="2273300"/>
          <p14:tracePt t="13428" x="4762500" y="2273300"/>
          <p14:tracePt t="13445" x="4616450" y="2273300"/>
          <p14:tracePt t="13462" x="4470400" y="2273300"/>
          <p14:tracePt t="13478" x="4330700" y="2273300"/>
          <p14:tracePt t="13495" x="4203700" y="2273300"/>
          <p14:tracePt t="13511" x="3994150" y="2273300"/>
          <p14:tracePt t="13528" x="3860800" y="2266950"/>
          <p14:tracePt t="13545" x="3714750" y="2266950"/>
          <p14:tracePt t="13562" x="3587750" y="2260600"/>
          <p14:tracePt t="13578" x="3467100" y="2260600"/>
          <p14:tracePt t="13595" x="3327400" y="2260600"/>
          <p14:tracePt t="13611" x="3181350" y="2260600"/>
          <p14:tracePt t="13628" x="3035300" y="2260600"/>
          <p14:tracePt t="13645" x="2870200" y="2260600"/>
          <p14:tracePt t="13661" x="2692400" y="2260600"/>
          <p14:tracePt t="13678" x="2533650" y="2260600"/>
          <p14:tracePt t="13695" x="2330450" y="2260600"/>
          <p14:tracePt t="13712" x="2216150" y="2260600"/>
          <p14:tracePt t="13728" x="2133600" y="2260600"/>
          <p14:tracePt t="13744" x="2057400" y="2260600"/>
          <p14:tracePt t="13761" x="1943100" y="2260600"/>
          <p14:tracePt t="13778" x="1822450" y="2260600"/>
          <p14:tracePt t="13794" x="1701800" y="2260600"/>
          <p14:tracePt t="13811" x="1676400" y="2260600"/>
          <p14:tracePt t="13828" x="1638300" y="2260600"/>
          <p14:tracePt t="13845" x="1619250" y="2260600"/>
          <p14:tracePt t="13861" x="1612900" y="2266950"/>
          <p14:tracePt t="14144" x="1612900" y="2273300"/>
          <p14:tracePt t="14184" x="1619250" y="2279650"/>
          <p14:tracePt t="14199" x="1625600" y="2286000"/>
          <p14:tracePt t="14207" x="1631950" y="2286000"/>
          <p14:tracePt t="14211" x="1644650" y="2292350"/>
          <p14:tracePt t="14228" x="1651000" y="2298700"/>
          <p14:tracePt t="14245" x="1670050" y="2305050"/>
          <p14:tracePt t="14261" x="1682750" y="2311400"/>
          <p14:tracePt t="14278" x="1708150" y="2317750"/>
          <p14:tracePt t="14294" x="1714500" y="2324100"/>
          <p14:tracePt t="14294" x="1720850" y="2324100"/>
          <p14:tracePt t="14312" x="1727200" y="2324100"/>
          <p14:tracePt t="14328" x="1733550" y="2324100"/>
          <p14:tracePt t="14345" x="1739900" y="2330450"/>
          <p14:tracePt t="14361" x="1752600" y="2336800"/>
          <p14:tracePt t="14378" x="1778000" y="2336800"/>
          <p14:tracePt t="14396" x="1809750" y="2336800"/>
          <p14:tracePt t="14410" x="1841500" y="2336800"/>
          <p14:tracePt t="14427" x="1885950" y="2336800"/>
          <p14:tracePt t="14444" x="1936750" y="2336800"/>
          <p14:tracePt t="14460" x="1993900" y="2336800"/>
          <p14:tracePt t="14477" x="2051050" y="2336800"/>
          <p14:tracePt t="14494" x="2120900" y="2336800"/>
          <p14:tracePt t="14510" x="2203450" y="2336800"/>
          <p14:tracePt t="14527" x="2241550" y="2336800"/>
          <p14:tracePt t="14544" x="2266950" y="2336800"/>
          <p14:tracePt t="14562" x="2273300" y="2336800"/>
          <p14:tracePt t="15352" x="2266950" y="2336800"/>
          <p14:tracePt t="15360" x="2222500" y="2324100"/>
          <p14:tracePt t="15370" x="2197100" y="2324100"/>
          <p14:tracePt t="15378" x="2139950" y="2324100"/>
          <p14:tracePt t="15395" x="2114550" y="2324100"/>
          <p14:tracePt t="15413" x="2101850" y="2324100"/>
          <p14:tracePt t="15428" x="2095500" y="2324100"/>
          <p14:tracePt t="15632" x="2101850" y="2324100"/>
          <p14:tracePt t="15639" x="2114550" y="2324100"/>
          <p14:tracePt t="15647" x="2133600" y="2324100"/>
          <p14:tracePt t="15655" x="2159000" y="2324100"/>
          <p14:tracePt t="15660" x="2209800" y="2324100"/>
          <p14:tracePt t="15677" x="2266950" y="2324100"/>
          <p14:tracePt t="15695" x="2336800" y="2324100"/>
          <p14:tracePt t="15712" x="2381250" y="2324100"/>
          <p14:tracePt t="15728" x="2438400" y="2324100"/>
          <p14:tracePt t="15744" x="2489200" y="2324100"/>
          <p14:tracePt t="15761" x="2552700" y="2324100"/>
          <p14:tracePt t="15778" x="2609850" y="2324100"/>
          <p14:tracePt t="15795" x="2647950" y="2324100"/>
          <p14:tracePt t="15811" x="2692400" y="2317750"/>
          <p14:tracePt t="15828" x="2717800" y="2311400"/>
          <p14:tracePt t="15845" x="2736850" y="2305050"/>
          <p14:tracePt t="15861" x="2749550" y="2305050"/>
          <p14:tracePt t="16575" x="2743200" y="2305050"/>
          <p14:tracePt t="16583" x="2705100" y="2305050"/>
          <p14:tracePt t="16587" x="2673350" y="2317750"/>
          <p14:tracePt t="16596" x="2635250" y="2330450"/>
          <p14:tracePt t="16613" x="2597150" y="2336800"/>
          <p14:tracePt t="16629" x="2571750" y="2343150"/>
          <p14:tracePt t="16644" x="2559050" y="2343150"/>
          <p14:tracePt t="16680" x="2552700" y="2343150"/>
          <p14:tracePt t="16823" x="2546350" y="2343150"/>
          <p14:tracePt t="16837" x="2527300" y="2343150"/>
          <p14:tracePt t="16839" x="2514600" y="2343150"/>
          <p14:tracePt t="16847" x="2482850" y="2343150"/>
          <p14:tracePt t="16861" x="2444750" y="2343150"/>
          <p14:tracePt t="16878" x="2393950" y="2343150"/>
          <p14:tracePt t="16894" x="2355850" y="2343150"/>
          <p14:tracePt t="16911" x="2311400" y="2336800"/>
          <p14:tracePt t="16928" x="2292350" y="2336800"/>
          <p14:tracePt t="16944" x="2273300" y="2330450"/>
          <p14:tracePt t="16961" x="2260600" y="2330450"/>
          <p14:tracePt t="16978" x="2254250" y="2330450"/>
          <p14:tracePt t="16994" x="2241550" y="2330450"/>
          <p14:tracePt t="17011" x="2235200" y="2324100"/>
          <p14:tracePt t="17047" x="2228850" y="2324100"/>
          <p14:tracePt t="17319" x="2222500" y="2324100"/>
          <p14:tracePt t="17328" x="2216150" y="2324100"/>
          <p14:tracePt t="17335" x="2197100" y="2317750"/>
          <p14:tracePt t="17346" x="2184400" y="2317750"/>
          <p14:tracePt t="17361" x="2171700" y="2317750"/>
          <p14:tracePt t="17520" x="2178050" y="2317750"/>
          <p14:tracePt t="17528" x="2209800" y="2317750"/>
          <p14:tracePt t="17537" x="2241550" y="2317750"/>
          <p14:tracePt t="17545" x="2292350" y="2317750"/>
          <p14:tracePt t="17561" x="2343150" y="2317750"/>
          <p14:tracePt t="17578" x="2400300" y="2317750"/>
          <p14:tracePt t="17595" x="2451100" y="2317750"/>
          <p14:tracePt t="17612" x="2489200" y="2317750"/>
          <p14:tracePt t="17627" x="2527300" y="2317750"/>
          <p14:tracePt t="17644" x="2546350" y="2317750"/>
          <p14:tracePt t="17661" x="2571750" y="2317750"/>
          <p14:tracePt t="17678" x="2590800" y="2311400"/>
          <p14:tracePt t="17694" x="2616200" y="2311400"/>
          <p14:tracePt t="17712" x="2622550" y="2311400"/>
          <p14:tracePt t="17728" x="2635250" y="2311400"/>
          <p14:tracePt t="17745" x="2641600" y="2311400"/>
          <p14:tracePt t="17761" x="2647950" y="2311400"/>
          <p14:tracePt t="17778" x="2654300" y="2311400"/>
          <p14:tracePt t="17794" x="2660650" y="2311400"/>
          <p14:tracePt t="17811" x="2667000" y="2311400"/>
          <p14:tracePt t="17828" x="2679700" y="2311400"/>
          <p14:tracePt t="17845" x="2698750" y="2311400"/>
          <p14:tracePt t="17861" x="2711450" y="2311400"/>
          <p14:tracePt t="17878" x="2724150" y="2311400"/>
          <p14:tracePt t="17894" x="2743200" y="2311400"/>
          <p14:tracePt t="17935" x="2749550" y="2311400"/>
          <p14:tracePt t="18239" x="2724150" y="2311400"/>
          <p14:tracePt t="18247" x="2698750" y="2311400"/>
          <p14:tracePt t="18255" x="2647950" y="2305050"/>
          <p14:tracePt t="18264" x="2571750" y="2305050"/>
          <p14:tracePt t="18277" x="2508250" y="2298700"/>
          <p14:tracePt t="18294" x="2463800" y="2292350"/>
          <p14:tracePt t="18294" x="2444750" y="2286000"/>
          <p14:tracePt t="18312" x="2419350" y="2279650"/>
          <p14:tracePt t="18328" x="2393950" y="2279650"/>
          <p14:tracePt t="18344" x="2374900" y="2279650"/>
          <p14:tracePt t="18361" x="2355850" y="2273300"/>
          <p14:tracePt t="18378" x="2336800" y="2273300"/>
          <p14:tracePt t="18394" x="2311400" y="2266950"/>
          <p14:tracePt t="18411" x="2286000" y="2260600"/>
          <p14:tracePt t="18428" x="2266950" y="2260600"/>
          <p14:tracePt t="18444" x="2247900" y="2260600"/>
          <p14:tracePt t="18461" x="2241550" y="2260600"/>
          <p14:tracePt t="18478" x="2235200" y="2260600"/>
          <p14:tracePt t="18679" x="2241550" y="2260600"/>
          <p14:tracePt t="18687" x="2247900" y="2260600"/>
          <p14:tracePt t="18695" x="2260600" y="2260600"/>
          <p14:tracePt t="18711" x="2286000" y="2260600"/>
          <p14:tracePt t="18712" x="2317750" y="2260600"/>
          <p14:tracePt t="18728" x="2349500" y="2260600"/>
          <p14:tracePt t="18744" x="2381250" y="2260600"/>
          <p14:tracePt t="18761" x="2413000" y="2266950"/>
          <p14:tracePt t="18778" x="2451100" y="2266950"/>
          <p14:tracePt t="18794" x="2482850" y="2266950"/>
          <p14:tracePt t="18811" x="2527300" y="2266950"/>
          <p14:tracePt t="18828" x="2578100" y="2266950"/>
          <p14:tracePt t="18844" x="2622550" y="2266950"/>
          <p14:tracePt t="18861" x="2660650" y="2266950"/>
          <p14:tracePt t="18878" x="2698750" y="2266950"/>
          <p14:tracePt t="18895" x="2736850" y="2266950"/>
          <p14:tracePt t="18911" x="2774950" y="2266950"/>
          <p14:tracePt t="18929" x="2794000" y="2266950"/>
          <p14:tracePt t="18944" x="2800350" y="2266950"/>
          <p14:tracePt t="18961" x="2806700" y="2266950"/>
          <p14:tracePt t="19153" x="2794000" y="2266950"/>
          <p14:tracePt t="19162" x="2768600" y="2266950"/>
          <p14:tracePt t="19163" x="2692400" y="2279650"/>
          <p14:tracePt t="19179" x="2590800" y="2292350"/>
          <p14:tracePt t="19196" x="2508250" y="2311400"/>
          <p14:tracePt t="19212" x="2425700" y="2324100"/>
          <p14:tracePt t="19229" x="2368550" y="2330450"/>
          <p14:tracePt t="19246" x="2311400" y="2330450"/>
          <p14:tracePt t="19267" x="2305050" y="2330450"/>
          <p14:tracePt t="19279" x="2279650" y="2330450"/>
          <p14:tracePt t="19294" x="2266950" y="2330450"/>
          <p14:tracePt t="19311" x="2247900" y="2330450"/>
          <p14:tracePt t="19311" x="2241550" y="2330450"/>
          <p14:tracePt t="19328" x="2235200" y="2330450"/>
          <p14:tracePt t="19368" x="2228850" y="2330450"/>
          <p14:tracePt t="19424" x="2222500" y="2330450"/>
          <p14:tracePt t="19648" x="2228850" y="2330450"/>
          <p14:tracePt t="19654" x="2241550" y="2330450"/>
          <p14:tracePt t="19665" x="2254250" y="2330450"/>
          <p14:tracePt t="19665" x="2266950" y="2330450"/>
          <p14:tracePt t="19679" x="2305050" y="2330450"/>
          <p14:tracePt t="19695" x="2349500" y="2330450"/>
          <p14:tracePt t="19712" x="2419350" y="2330450"/>
          <p14:tracePt t="19729" x="2463800" y="2330450"/>
          <p14:tracePt t="19745" x="2501900" y="2330450"/>
          <p14:tracePt t="19762" x="2533650" y="2330450"/>
          <p14:tracePt t="19779" x="2578100" y="2330450"/>
          <p14:tracePt t="19795" x="2609850" y="2330450"/>
          <p14:tracePt t="19812" x="2628900" y="2330450"/>
          <p14:tracePt t="19829" x="2654300" y="2330450"/>
          <p14:tracePt t="19845" x="2660650" y="2330450"/>
          <p14:tracePt t="19861" x="2673350" y="2330450"/>
          <p14:tracePt t="19878" x="2679700" y="2330450"/>
          <p14:tracePt t="19894" x="2692400" y="2330450"/>
          <p14:tracePt t="19911" x="2711450" y="2330450"/>
          <p14:tracePt t="19929" x="2724150" y="2330450"/>
          <p14:tracePt t="19945" x="2736850" y="2330450"/>
          <p14:tracePt t="19962" x="2749550" y="2330450"/>
          <p14:tracePt t="19978" x="2768600" y="2330450"/>
          <p14:tracePt t="19995" x="2781300" y="2330450"/>
          <p14:tracePt t="20012" x="2794000" y="2330450"/>
          <p14:tracePt t="20029" x="2806700" y="2330450"/>
          <p14:tracePt t="20045" x="2819400" y="2330450"/>
          <p14:tracePt t="20062" x="2825750" y="2330450"/>
          <p14:tracePt t="20078" x="2832100" y="2330450"/>
          <p14:tracePt t="20120" x="2838450" y="2330450"/>
          <p14:tracePt t="20145" x="2844800" y="2330450"/>
          <p14:tracePt t="20154" x="2851150" y="2330450"/>
          <p14:tracePt t="20176" x="2857500" y="2330450"/>
          <p14:tracePt t="20192" x="2870200" y="2330450"/>
          <p14:tracePt t="20216" x="2876550" y="2330450"/>
          <p14:tracePt t="20240" x="2882900" y="2330450"/>
          <p14:tracePt t="20504" x="2895600" y="2330450"/>
          <p14:tracePt t="20528" x="2901950" y="2330450"/>
          <p14:tracePt t="21824" x="2882900" y="2330450"/>
          <p14:tracePt t="21831" x="2863850" y="2324100"/>
          <p14:tracePt t="21845" x="2838450" y="2324100"/>
          <p14:tracePt t="21846" x="2806700" y="2317750"/>
          <p14:tracePt t="21863" x="2794000" y="2317750"/>
          <p14:tracePt t="21879" x="2730500" y="2317750"/>
          <p14:tracePt t="21896" x="2641600" y="2343150"/>
          <p14:tracePt t="21913" x="2495550" y="2387600"/>
          <p14:tracePt t="21928" x="2343150" y="2438400"/>
          <p14:tracePt t="21945" x="2273300" y="2489200"/>
          <p14:tracePt t="21984" x="2254250" y="2495550"/>
          <p14:tracePt t="21995" x="2241550" y="2501900"/>
          <p14:tracePt t="21996" x="2197100" y="2527300"/>
          <p14:tracePt t="22011" x="2159000" y="2546350"/>
          <p14:tracePt t="22028" x="2133600" y="2565400"/>
          <p14:tracePt t="22045" x="2114550" y="2578100"/>
          <p14:tracePt t="22062" x="2089150" y="2590800"/>
          <p14:tracePt t="22079" x="2063750" y="2597150"/>
          <p14:tracePt t="22079" x="2051050" y="2603500"/>
          <p14:tracePt t="22096" x="2025650" y="2609850"/>
          <p14:tracePt t="22113" x="1993900" y="2622550"/>
          <p14:tracePt t="22129" x="1981200" y="2628900"/>
          <p14:tracePt t="22145" x="1962150" y="2628900"/>
          <p14:tracePt t="22162" x="1936750" y="2641600"/>
          <p14:tracePt t="22178" x="1930400" y="2641600"/>
          <p14:tracePt t="22196" x="1924050" y="2641600"/>
          <p14:tracePt t="22212" x="1917700" y="2641600"/>
          <p14:tracePt t="22229" x="1911350" y="2641600"/>
          <p14:tracePt t="22245" x="1892300" y="2647950"/>
          <p14:tracePt t="22262" x="1860550" y="2654300"/>
          <p14:tracePt t="22278" x="1835150" y="2654300"/>
          <p14:tracePt t="22295" x="1803400" y="2660650"/>
          <p14:tracePt t="22312" x="1771650" y="2667000"/>
          <p14:tracePt t="22329" x="1765300" y="2667000"/>
          <p14:tracePt t="22345" x="1758950" y="2667000"/>
          <p14:tracePt t="22362" x="1752600" y="2673350"/>
          <p14:tracePt t="22378" x="1739900" y="2673350"/>
          <p14:tracePt t="22536" x="1739900" y="2679700"/>
          <p14:tracePt t="22544" x="1758950" y="2679700"/>
          <p14:tracePt t="22561" x="1771650" y="2679700"/>
          <p14:tracePt t="22562" x="1797050" y="2679700"/>
          <p14:tracePt t="22578" x="1828800" y="2679700"/>
          <p14:tracePt t="22595" x="1885950" y="2679700"/>
          <p14:tracePt t="22612" x="1949450" y="2679700"/>
          <p14:tracePt t="22628" x="2006600" y="2679700"/>
          <p14:tracePt t="22645" x="2070100" y="2679700"/>
          <p14:tracePt t="22662" x="2133600" y="2679700"/>
          <p14:tracePt t="22678" x="2197100" y="2679700"/>
          <p14:tracePt t="22696" x="2260600" y="2679700"/>
          <p14:tracePt t="22713" x="2305050" y="2679700"/>
          <p14:tracePt t="22729" x="2343150" y="2679700"/>
          <p14:tracePt t="22745" x="2393950" y="2679700"/>
          <p14:tracePt t="22762" x="2451100" y="2679700"/>
          <p14:tracePt t="22778" x="2489200" y="2679700"/>
          <p14:tracePt t="22795" x="2514600" y="2679700"/>
          <p14:tracePt t="22812" x="2540000" y="2679700"/>
          <p14:tracePt t="22829" x="2546350" y="2679700"/>
          <p14:tracePt t="22845" x="2559050" y="2679700"/>
          <p14:tracePt t="22862" x="2565400" y="2679700"/>
          <p14:tracePt t="22878" x="2578100" y="2679700"/>
          <p14:tracePt t="22895" x="2584450" y="2679700"/>
          <p14:tracePt t="22912" x="2597150" y="2679700"/>
          <p14:tracePt t="22929" x="2603500" y="2679700"/>
          <p14:tracePt t="22945" x="2609850" y="2679700"/>
          <p14:tracePt t="22962" x="2616200" y="2679700"/>
          <p14:tracePt t="23560" x="2628900" y="2679700"/>
          <p14:tracePt t="23568" x="2647950" y="2679700"/>
          <p14:tracePt t="23576" x="2673350" y="2679700"/>
          <p14:tracePt t="23580" x="2736850" y="2679700"/>
          <p14:tracePt t="23596" x="2774950" y="2679700"/>
          <p14:tracePt t="23613" x="2813050" y="2679700"/>
          <p14:tracePt t="23628" x="2851150" y="2679700"/>
          <p14:tracePt t="23645" x="2882900" y="2679700"/>
          <p14:tracePt t="23663" x="2914650" y="2679700"/>
          <p14:tracePt t="23678" x="2940050" y="2679700"/>
          <p14:tracePt t="23695" x="2959100" y="2679700"/>
          <p14:tracePt t="23695" x="2971800" y="2679700"/>
          <p14:tracePt t="23714" x="2990850" y="2679700"/>
          <p14:tracePt t="23729" x="3009900" y="2679700"/>
          <p14:tracePt t="23745" x="3028950" y="2679700"/>
          <p14:tracePt t="23761" x="3041650" y="2679700"/>
          <p14:tracePt t="23779" x="3060700" y="2679700"/>
          <p14:tracePt t="23795" x="3073400" y="2679700"/>
          <p14:tracePt t="23812" x="3098800" y="2679700"/>
          <p14:tracePt t="23828" x="3117850" y="2679700"/>
          <p14:tracePt t="23845" x="3155950" y="2679700"/>
          <p14:tracePt t="23862" x="3175000" y="2679700"/>
          <p14:tracePt t="23879" x="3200400" y="2679700"/>
          <p14:tracePt t="23895" x="3232150" y="2679700"/>
          <p14:tracePt t="23913" x="3244850" y="2679700"/>
          <p14:tracePt t="23929" x="3270250" y="2679700"/>
          <p14:tracePt t="23945" x="3295650" y="2679700"/>
          <p14:tracePt t="23961" x="3314700" y="2679700"/>
          <p14:tracePt t="23979" x="3352800" y="2679700"/>
          <p14:tracePt t="23995" x="3378200" y="2679700"/>
          <p14:tracePt t="24012" x="3409950" y="2679700"/>
          <p14:tracePt t="24028" x="3441700" y="2679700"/>
          <p14:tracePt t="24045" x="3467100" y="2679700"/>
          <p14:tracePt t="24062" x="3498850" y="2679700"/>
          <p14:tracePt t="24078" x="3536950" y="2679700"/>
          <p14:tracePt t="24095" x="3594100" y="2679700"/>
          <p14:tracePt t="24113" x="3638550" y="2679700"/>
          <p14:tracePt t="24128" x="3702050" y="2679700"/>
          <p14:tracePt t="24145" x="3778250" y="2679700"/>
          <p14:tracePt t="24162" x="3860800" y="2679700"/>
          <p14:tracePt t="24179" x="3956050" y="2679700"/>
          <p14:tracePt t="24195" x="4051300" y="2679700"/>
          <p14:tracePt t="24212" x="4140200" y="2679700"/>
          <p14:tracePt t="24228" x="4222750" y="2679700"/>
          <p14:tracePt t="24245" x="4286250" y="2679700"/>
          <p14:tracePt t="24262" x="4337050" y="2679700"/>
          <p14:tracePt t="24278" x="4375150" y="2679700"/>
          <p14:tracePt t="24296" x="4419600" y="2679700"/>
          <p14:tracePt t="24314" x="4438650" y="2679700"/>
          <p14:tracePt t="24329" x="4451350" y="2679700"/>
          <p14:tracePt t="24346" x="4457700" y="2679700"/>
          <p14:tracePt t="24363" x="4470400" y="2679700"/>
          <p14:tracePt t="24379" x="4476750" y="2679700"/>
          <p14:tracePt t="24396" x="4489450" y="2679700"/>
          <p14:tracePt t="24413" x="4521200" y="2679700"/>
          <p14:tracePt t="24429" x="4559300" y="2679700"/>
          <p14:tracePt t="24446" x="4603750" y="2679700"/>
          <p14:tracePt t="24462" x="4667250" y="2679700"/>
          <p14:tracePt t="24479" x="4743450" y="2679700"/>
          <p14:tracePt t="24495" x="4838700" y="2692400"/>
          <p14:tracePt t="24512" x="5003800" y="2711450"/>
          <p14:tracePt t="24529" x="5099050" y="2717800"/>
          <p14:tracePt t="24546" x="5175250" y="2717800"/>
          <p14:tracePt t="24563" x="5226050" y="2717800"/>
          <p14:tracePt t="24580" x="5264150" y="2717800"/>
          <p14:tracePt t="24596" x="5283200" y="2717800"/>
          <p14:tracePt t="24613" x="5295900" y="2717800"/>
          <p14:tracePt t="24629" x="5302250" y="2717800"/>
          <p14:tracePt t="25329" x="5359400" y="2717800"/>
          <p14:tracePt t="25338" x="5429250" y="2717800"/>
          <p14:tracePt t="25339" x="5492750" y="2717800"/>
          <p14:tracePt t="25346" x="5632450" y="2717800"/>
          <p14:tracePt t="25364" x="5797550" y="2698750"/>
          <p14:tracePt t="25381" x="5956300" y="2673350"/>
          <p14:tracePt t="25397" x="6102350" y="2667000"/>
          <p14:tracePt t="25413" x="6242050" y="2667000"/>
          <p14:tracePt t="25430" x="6350000" y="2660650"/>
          <p14:tracePt t="25446" x="6407150" y="2660650"/>
          <p14:tracePt t="25463" x="6457950" y="2660650"/>
          <p14:tracePt t="25478" x="6489700" y="2660650"/>
          <p14:tracePt t="25496" x="6546850" y="2660650"/>
          <p14:tracePt t="25513" x="6584950" y="2660650"/>
          <p14:tracePt t="25530" x="6623050" y="2654300"/>
          <p14:tracePt t="25546" x="6680200" y="2654300"/>
          <p14:tracePt t="25563" x="6724650" y="2641600"/>
          <p14:tracePt t="25580" x="6769100" y="2641600"/>
          <p14:tracePt t="25596" x="6800850" y="2635250"/>
          <p14:tracePt t="25612" x="6832600" y="2635250"/>
          <p14:tracePt t="25629" x="6845300" y="2635250"/>
          <p14:tracePt t="25645" x="6851650" y="2635250"/>
          <p14:tracePt t="25662" x="6864350" y="2635250"/>
          <p14:tracePt t="25679" x="6870700" y="2635250"/>
          <p14:tracePt t="25713" x="6877050" y="2635250"/>
          <p14:tracePt t="25714" x="6883400" y="2635250"/>
          <p14:tracePt t="25729" x="6889750" y="2635250"/>
          <p14:tracePt t="25769" x="6896100" y="2635250"/>
          <p14:tracePt t="25961" x="6870700" y="2641600"/>
          <p14:tracePt t="25962" x="6845300" y="2641600"/>
          <p14:tracePt t="25980" x="6807200" y="2647950"/>
          <p14:tracePt t="25981" x="6692900" y="2660650"/>
          <p14:tracePt t="25996" x="6546850" y="2679700"/>
          <p14:tracePt t="26012" x="6388100" y="2692400"/>
          <p14:tracePt t="26029" x="6235700" y="2711450"/>
          <p14:tracePt t="26046" x="6102350" y="2711450"/>
          <p14:tracePt t="26063" x="5994400" y="2711450"/>
          <p14:tracePt t="26079" x="5899150" y="2711450"/>
          <p14:tracePt t="26096" x="5772150" y="2711450"/>
          <p14:tracePt t="26113" x="5702300" y="2711450"/>
          <p14:tracePt t="26130" x="5619750" y="2711450"/>
          <p14:tracePt t="26146" x="5543550" y="2711450"/>
          <p14:tracePt t="26163" x="5454650" y="2711450"/>
          <p14:tracePt t="26179" x="5359400" y="2711450"/>
          <p14:tracePt t="26196" x="5257800" y="2711450"/>
          <p14:tracePt t="26212" x="5143500" y="2711450"/>
          <p14:tracePt t="26230" x="5048250" y="2705100"/>
          <p14:tracePt t="26247" x="4940300" y="2705100"/>
          <p14:tracePt t="26263" x="4845050" y="2705100"/>
          <p14:tracePt t="26280" x="4775200" y="2698750"/>
          <p14:tracePt t="26296" x="4711700" y="2698750"/>
          <p14:tracePt t="26312" x="4629150" y="2698750"/>
          <p14:tracePt t="26330" x="4572000" y="2698750"/>
          <p14:tracePt t="26346" x="4521200" y="2686050"/>
          <p14:tracePt t="26363" x="4476750" y="2679700"/>
          <p14:tracePt t="26379" x="4400550" y="2667000"/>
          <p14:tracePt t="26397" x="4337050" y="2667000"/>
          <p14:tracePt t="26413" x="4286250" y="2667000"/>
          <p14:tracePt t="26430" x="4229100" y="2667000"/>
          <p14:tracePt t="26446" x="4191000" y="2667000"/>
          <p14:tracePt t="26463" x="4140200" y="2667000"/>
          <p14:tracePt t="26479" x="4095750" y="2667000"/>
          <p14:tracePt t="26495" x="4051300" y="2667000"/>
          <p14:tracePt t="26512" x="3975100" y="2667000"/>
          <p14:tracePt t="26530" x="3911600" y="2667000"/>
          <p14:tracePt t="26546" x="3841750" y="2667000"/>
          <p14:tracePt t="26563" x="3765550" y="2667000"/>
          <p14:tracePt t="26579" x="3657600" y="2667000"/>
          <p14:tracePt t="26596" x="3556000" y="2667000"/>
          <p14:tracePt t="26612" x="3517900" y="2667000"/>
          <p14:tracePt t="26629" x="3473450" y="2667000"/>
          <p14:tracePt t="26646" x="3435350" y="2667000"/>
          <p14:tracePt t="26663" x="3409950" y="2667000"/>
          <p14:tracePt t="26679" x="3390900" y="2667000"/>
          <p14:tracePt t="26696" x="3378200" y="2667000"/>
          <p14:tracePt t="26712" x="3352800" y="2667000"/>
          <p14:tracePt t="26730" x="3321050" y="2667000"/>
          <p14:tracePt t="26746" x="3295650" y="2667000"/>
          <p14:tracePt t="26763" x="3270250" y="2660650"/>
          <p14:tracePt t="26779" x="3238500" y="2660650"/>
          <p14:tracePt t="26796" x="3213100" y="2660650"/>
          <p14:tracePt t="26812" x="3194050" y="2660650"/>
          <p14:tracePt t="26829" x="3181350" y="2660650"/>
          <p14:tracePt t="26846" x="3168650" y="2660650"/>
          <p14:tracePt t="27009" x="3175000" y="2660650"/>
          <p14:tracePt t="27013" x="3194050" y="2660650"/>
          <p14:tracePt t="27029" x="3225800" y="2660650"/>
          <p14:tracePt t="27030" x="3327400" y="2660650"/>
          <p14:tracePt t="27046" x="3460750" y="2673350"/>
          <p14:tracePt t="27063" x="3581400" y="2673350"/>
          <p14:tracePt t="27080" x="3638550" y="2673350"/>
          <p14:tracePt t="27096" x="3790950" y="2679700"/>
          <p14:tracePt t="27114" x="3898900" y="2679700"/>
          <p14:tracePt t="27129" x="3994150" y="2679700"/>
          <p14:tracePt t="27146" x="4070350" y="2679700"/>
          <p14:tracePt t="27163" x="4140200" y="2679700"/>
          <p14:tracePt t="27179" x="4210050" y="2679700"/>
          <p14:tracePt t="27196" x="4279900" y="2679700"/>
          <p14:tracePt t="27213" x="4330700" y="2679700"/>
          <p14:tracePt t="27229" x="4375150" y="2679700"/>
          <p14:tracePt t="27246" x="4419600" y="2679700"/>
          <p14:tracePt t="27263" x="4470400" y="2679700"/>
          <p14:tracePt t="27279" x="4527550" y="2679700"/>
          <p14:tracePt t="27296" x="4641850" y="2679700"/>
          <p14:tracePt t="27314" x="4718050" y="2679700"/>
          <p14:tracePt t="27329" x="4806950" y="2679700"/>
          <p14:tracePt t="27346" x="4895850" y="2679700"/>
          <p14:tracePt t="27362" x="4965700" y="2679700"/>
          <p14:tracePt t="27380" x="5035550" y="2679700"/>
          <p14:tracePt t="27396" x="5105400" y="2679700"/>
          <p14:tracePt t="27413" x="5175250" y="2679700"/>
          <p14:tracePt t="27429" x="5245100" y="2679700"/>
          <p14:tracePt t="27446" x="5334000" y="2679700"/>
          <p14:tracePt t="27462" x="5441950" y="2679700"/>
          <p14:tracePt t="27479" x="5549900" y="2679700"/>
          <p14:tracePt t="27496" x="5715000" y="2679700"/>
          <p14:tracePt t="27514" x="5816600" y="2679700"/>
          <p14:tracePt t="27529" x="5911850" y="2679700"/>
          <p14:tracePt t="27546" x="5994400" y="2679700"/>
          <p14:tracePt t="27563" x="6096000" y="2679700"/>
          <p14:tracePt t="27580" x="6172200" y="2679700"/>
          <p14:tracePt t="27596" x="6261100" y="2679700"/>
          <p14:tracePt t="27613" x="6350000" y="2679700"/>
          <p14:tracePt t="27629" x="6445250" y="2679700"/>
          <p14:tracePt t="27647" x="6527800" y="2679700"/>
          <p14:tracePt t="27662" x="6623050" y="2679700"/>
          <p14:tracePt t="27678" x="6711950" y="2679700"/>
          <p14:tracePt t="27696" x="6769100" y="2679700"/>
          <p14:tracePt t="27696" x="6794500" y="2679700"/>
          <p14:tracePt t="27713" x="6826250" y="2679700"/>
          <p14:tracePt t="27729" x="6845300" y="2679700"/>
          <p14:tracePt t="27746" x="6851650" y="2679700"/>
          <p14:tracePt t="27763" x="6858000" y="2679700"/>
          <p14:tracePt t="27961" x="6851650" y="2679700"/>
          <p14:tracePt t="27969" x="6832600" y="2679700"/>
          <p14:tracePt t="27979" x="6813550" y="2679700"/>
          <p14:tracePt t="27980" x="6724650" y="2686050"/>
          <p14:tracePt t="27996" x="6616700" y="2686050"/>
          <p14:tracePt t="28013" x="6483350" y="2686050"/>
          <p14:tracePt t="28029" x="6343650" y="2686050"/>
          <p14:tracePt t="28046" x="6191250" y="2686050"/>
          <p14:tracePt t="28063" x="6038850" y="2686050"/>
          <p14:tracePt t="28079" x="5911850" y="2686050"/>
          <p14:tracePt t="28096" x="5791200" y="2692400"/>
          <p14:tracePt t="28096" x="5740400" y="2692400"/>
          <p14:tracePt t="28113" x="5638800" y="2692400"/>
          <p14:tracePt t="28129" x="5537200" y="2692400"/>
          <p14:tracePt t="28146" x="5461000" y="2692400"/>
          <p14:tracePt t="28162" x="5378450" y="2698750"/>
          <p14:tracePt t="28179" x="5308600" y="2698750"/>
          <p14:tracePt t="28196" x="5264150" y="2698750"/>
          <p14:tracePt t="28213" x="5232400" y="2698750"/>
          <p14:tracePt t="28229" x="5194300" y="2698750"/>
          <p14:tracePt t="28246" x="5156200" y="2698750"/>
          <p14:tracePt t="28262" x="5118100" y="2698750"/>
          <p14:tracePt t="28280" x="5060950" y="2698750"/>
          <p14:tracePt t="28296" x="4959350" y="2698750"/>
          <p14:tracePt t="28313" x="4870450" y="2698750"/>
          <p14:tracePt t="28329" x="4787900" y="2698750"/>
          <p14:tracePt t="28346" x="4705350" y="2698750"/>
          <p14:tracePt t="28362" x="4641850" y="2698750"/>
          <p14:tracePt t="28379" x="4578350" y="2698750"/>
          <p14:tracePt t="28396" x="4533900" y="2698750"/>
          <p14:tracePt t="28412" x="4476750" y="2698750"/>
          <p14:tracePt t="28429" x="4425950" y="2698750"/>
          <p14:tracePt t="28446" x="4375150" y="2698750"/>
          <p14:tracePt t="28462" x="4311650" y="2698750"/>
          <p14:tracePt t="28479" x="4260850" y="2698750"/>
          <p14:tracePt t="28496" x="4197350" y="2698750"/>
          <p14:tracePt t="28513" x="4165600" y="2698750"/>
          <p14:tracePt t="28529" x="4133850" y="2698750"/>
          <p14:tracePt t="28546" x="4102100" y="2698750"/>
          <p14:tracePt t="28562" x="4070350" y="2698750"/>
          <p14:tracePt t="28579" x="4038600" y="2698750"/>
          <p14:tracePt t="28596" x="4013200" y="2698750"/>
          <p14:tracePt t="28612" x="3994150" y="2698750"/>
          <p14:tracePt t="28629" x="3975100" y="2698750"/>
          <p14:tracePt t="28646" x="3962400" y="2698750"/>
          <p14:tracePt t="28662" x="3949700" y="2698750"/>
          <p14:tracePt t="28679" x="3943350" y="2698750"/>
          <p14:tracePt t="28793" x="3937000" y="2698750"/>
          <p14:tracePt t="29377" x="3917950" y="2698750"/>
          <p14:tracePt t="29385" x="3892550" y="2698750"/>
          <p14:tracePt t="29397" x="3848100" y="2698750"/>
          <p14:tracePt t="29397" x="3727450" y="2686050"/>
          <p14:tracePt t="29413" x="3581400" y="2686050"/>
          <p14:tracePt t="29430" x="3397250" y="2679700"/>
          <p14:tracePt t="29446" x="3257550" y="2660650"/>
          <p14:tracePt t="29463" x="3143250" y="2641600"/>
          <p14:tracePt t="29479" x="3048000" y="2635250"/>
          <p14:tracePt t="29496" x="2946400" y="2635250"/>
          <p14:tracePt t="29513" x="2914650" y="2635250"/>
          <p14:tracePt t="29529" x="2882900" y="2635250"/>
          <p14:tracePt t="29546" x="2863850" y="2635250"/>
          <p14:tracePt t="29563" x="2857500" y="2635250"/>
          <p14:tracePt t="29578" x="2844800" y="2635250"/>
          <p14:tracePt t="29595" x="2825750" y="2635250"/>
          <p14:tracePt t="29612" x="2806700" y="2635250"/>
          <p14:tracePt t="29628" x="2787650" y="2635250"/>
          <p14:tracePt t="29646" x="2774950" y="2635250"/>
          <p14:tracePt t="29663" x="2762250" y="2628900"/>
          <p14:tracePt t="29679" x="2755900" y="2628900"/>
          <p14:tracePt t="31808" x="2755900" y="2590800"/>
          <p14:tracePt t="31816" x="2755900" y="2559050"/>
          <p14:tracePt t="31824" x="2755900" y="2514600"/>
          <p14:tracePt t="31831" x="2755900" y="2419350"/>
          <p14:tracePt t="31847" x="2755900" y="2343150"/>
          <p14:tracePt t="31863" x="2755900" y="2305050"/>
          <p14:tracePt t="31897" x="2762250" y="2286000"/>
          <p14:tracePt t="31913" x="2762250" y="2279650"/>
          <p14:tracePt t="31914" x="2762250" y="2273300"/>
          <p14:tracePt t="31929" x="2762250" y="2266950"/>
          <p14:tracePt t="31946" x="2762250" y="2254250"/>
          <p14:tracePt t="31962" x="2755900" y="2241550"/>
          <p14:tracePt t="31979" x="2743200" y="2209800"/>
          <p14:tracePt t="31995" x="2743200" y="2197100"/>
          <p14:tracePt t="32012" x="2743200" y="2178050"/>
          <p14:tracePt t="32029" x="2743200" y="2152650"/>
          <p14:tracePt t="32046" x="2743200" y="2120900"/>
          <p14:tracePt t="32063" x="2743200" y="2076450"/>
          <p14:tracePt t="32079" x="2743200" y="2044700"/>
          <p14:tracePt t="32079" x="2743200" y="2038350"/>
          <p14:tracePt t="32097" x="2743200" y="2012950"/>
          <p14:tracePt t="32113" x="2743200" y="2006600"/>
          <p14:tracePt t="32248" x="2755900" y="2006600"/>
          <p14:tracePt t="32257" x="2781300" y="2006600"/>
          <p14:tracePt t="32264" x="2819400" y="2006600"/>
          <p14:tracePt t="32265" x="2863850" y="2006600"/>
          <p14:tracePt t="32279" x="2946400" y="2006600"/>
          <p14:tracePt t="32296" x="3041650" y="2025650"/>
          <p14:tracePt t="32296" x="3092450" y="2032000"/>
          <p14:tracePt t="32313" x="3213100" y="2044700"/>
          <p14:tracePt t="32330" x="3346450" y="2051050"/>
          <p14:tracePt t="32346" x="3486150" y="2051050"/>
          <p14:tracePt t="32363" x="3632200" y="2051050"/>
          <p14:tracePt t="32379" x="3803650" y="2051050"/>
          <p14:tracePt t="32396" x="3981450" y="2051050"/>
          <p14:tracePt t="32412" x="4127500" y="2051050"/>
          <p14:tracePt t="32429" x="4286250" y="2051050"/>
          <p14:tracePt t="32446" x="4406900" y="2051050"/>
          <p14:tracePt t="32462" x="4514850" y="2063750"/>
          <p14:tracePt t="32479" x="4584700" y="2076450"/>
          <p14:tracePt t="32496" x="4705350" y="2076450"/>
          <p14:tracePt t="32513" x="4768850" y="2076450"/>
          <p14:tracePt t="32529" x="4826000" y="2076450"/>
          <p14:tracePt t="32545" x="4883150" y="2076450"/>
          <p14:tracePt t="32562" x="4946650" y="2076450"/>
          <p14:tracePt t="32579" x="5010150" y="2076450"/>
          <p14:tracePt t="32596" x="5073650" y="2076450"/>
          <p14:tracePt t="32612" x="5156200" y="2089150"/>
          <p14:tracePt t="32629" x="5257800" y="2101850"/>
          <p14:tracePt t="32645" x="5372100" y="2114550"/>
          <p14:tracePt t="32662" x="5486400" y="2133600"/>
          <p14:tracePt t="32678" x="5619750" y="2152650"/>
          <p14:tracePt t="32695" x="5753100" y="2159000"/>
          <p14:tracePt t="32712" x="5918200" y="2171700"/>
          <p14:tracePt t="32729" x="6013450" y="2171700"/>
          <p14:tracePt t="32745" x="6076950" y="2171700"/>
          <p14:tracePt t="32762" x="6121400" y="2171700"/>
          <p14:tracePt t="32779" x="6146800" y="2171700"/>
          <p14:tracePt t="32796" x="6178550" y="2171700"/>
          <p14:tracePt t="32812" x="6191250" y="2171700"/>
          <p14:tracePt t="32829" x="6216650" y="2171700"/>
          <p14:tracePt t="32846" x="6229350" y="2165350"/>
          <p14:tracePt t="32953" x="6235700" y="2165350"/>
          <p14:tracePt t="32977" x="6242050" y="2165350"/>
          <p14:tracePt t="32984" x="6254750" y="2165350"/>
          <p14:tracePt t="33000" x="6261100" y="2165350"/>
          <p14:tracePt t="33012" x="6267450" y="2165350"/>
          <p14:tracePt t="33017" x="6273800" y="2165350"/>
          <p14:tracePt t="33464" x="6254750" y="2165350"/>
          <p14:tracePt t="33472" x="6235700" y="2171700"/>
          <p14:tracePt t="33480" x="6203950" y="2184400"/>
          <p14:tracePt t="33496" x="6102350" y="2222500"/>
          <p14:tracePt t="33497" x="5956300" y="2279650"/>
          <p14:tracePt t="33513" x="5727700" y="2336800"/>
          <p14:tracePt t="33529" x="5429250" y="2425700"/>
          <p14:tracePt t="33545" x="5143500" y="2514600"/>
          <p14:tracePt t="33562" x="4826000" y="2603500"/>
          <p14:tracePt t="33579" x="4597400" y="2660650"/>
          <p14:tracePt t="33595" x="4362450" y="2730500"/>
          <p14:tracePt t="33612" x="4229100" y="2768600"/>
          <p14:tracePt t="33629" x="4133850" y="2787650"/>
          <p14:tracePt t="33645" x="4051300" y="2813050"/>
          <p14:tracePt t="33663" x="3987800" y="2825750"/>
          <p14:tracePt t="33679" x="3943350" y="2838450"/>
          <p14:tracePt t="33695" x="3860800" y="2851150"/>
          <p14:tracePt t="33713" x="3797300" y="2857500"/>
          <p14:tracePt t="33729" x="3740150" y="2857500"/>
          <p14:tracePt t="33746" x="3689350" y="2857500"/>
          <p14:tracePt t="33762" x="3632200" y="2857500"/>
          <p14:tracePt t="33779" x="3575050" y="2851150"/>
          <p14:tracePt t="33795" x="3517900" y="2844800"/>
          <p14:tracePt t="33812" x="3479800" y="2838450"/>
          <p14:tracePt t="33829" x="3441700" y="2832100"/>
          <p14:tracePt t="33846" x="3429000" y="2832100"/>
          <p14:tracePt t="33862" x="3403600" y="2825750"/>
          <p14:tracePt t="33879" x="3390900" y="2825750"/>
          <p14:tracePt t="33895" x="3371850" y="2819400"/>
          <p14:tracePt t="33913" x="3352800" y="2819400"/>
          <p14:tracePt t="33929" x="3333750" y="2806700"/>
          <p14:tracePt t="33946" x="3314700" y="2806700"/>
          <p14:tracePt t="33962" x="3302000" y="2800350"/>
          <p14:tracePt t="33979" x="3295650" y="2794000"/>
          <p14:tracePt t="33995" x="3276600" y="2794000"/>
          <p14:tracePt t="34012" x="3263900" y="2787650"/>
          <p14:tracePt t="34029" x="3257550" y="2787650"/>
          <p14:tracePt t="34046" x="3244850" y="2781300"/>
          <p14:tracePt t="34062" x="3232150" y="2781300"/>
          <p14:tracePt t="34079" x="3219450" y="2781300"/>
          <p14:tracePt t="34096" x="3200400" y="2781300"/>
          <p14:tracePt t="34113" x="3187700" y="2774950"/>
          <p14:tracePt t="34129" x="3181350" y="2774950"/>
          <p14:tracePt t="34464" x="3194050" y="2768600"/>
          <p14:tracePt t="34473" x="3206750" y="2768600"/>
          <p14:tracePt t="34480" x="3213100" y="2762250"/>
          <p14:tracePt t="34481" x="3225800" y="2762250"/>
          <p14:tracePt t="34496" x="3251200" y="2762250"/>
          <p14:tracePt t="34513" x="3263900" y="2755900"/>
          <p14:tracePt t="34529" x="3270250" y="2755900"/>
          <p14:tracePt t="34545" x="3276600" y="2755900"/>
          <p14:tracePt t="34562" x="3282950" y="2755900"/>
          <p14:tracePt t="35313" x="3295650" y="2749550"/>
          <p14:tracePt t="35321" x="3314700" y="2749550"/>
          <p14:tracePt t="35328" x="3352800" y="2743200"/>
          <p14:tracePt t="35338" x="3371850" y="2743200"/>
          <p14:tracePt t="35346" x="3429000" y="2743200"/>
          <p14:tracePt t="35364" x="3486150" y="2743200"/>
          <p14:tracePt t="35379" x="3549650" y="2743200"/>
          <p14:tracePt t="35396" x="3632200" y="2736850"/>
          <p14:tracePt t="35412" x="3727450" y="2736850"/>
          <p14:tracePt t="35429" x="3816350" y="2736850"/>
          <p14:tracePt t="35445" x="3905250" y="2736850"/>
          <p14:tracePt t="35462" x="3981450" y="2736850"/>
          <p14:tracePt t="35479" x="4044950" y="2736850"/>
          <p14:tracePt t="35495" x="4108450" y="2736850"/>
          <p14:tracePt t="35512" x="4140200" y="2736850"/>
          <p14:tracePt t="35529" x="4191000" y="2736850"/>
          <p14:tracePt t="35545" x="4248150" y="2736850"/>
          <p14:tracePt t="35562" x="4330700" y="2736850"/>
          <p14:tracePt t="35579" x="4413250" y="2736850"/>
          <p14:tracePt t="35595" x="4521200" y="2736850"/>
          <p14:tracePt t="35612" x="4616450" y="2736850"/>
          <p14:tracePt t="35629" x="4705350" y="2736850"/>
          <p14:tracePt t="35645" x="4762500" y="2736850"/>
          <p14:tracePt t="35662" x="4819650" y="2736850"/>
          <p14:tracePt t="35679" x="4876800" y="2736850"/>
          <p14:tracePt t="35695" x="4927600" y="2736850"/>
          <p14:tracePt t="35712" x="4984750" y="2730500"/>
          <p14:tracePt t="35729" x="5016500" y="2724150"/>
          <p14:tracePt t="35745" x="5041900" y="2717800"/>
          <p14:tracePt t="35762" x="5067300" y="2717800"/>
          <p14:tracePt t="35778" x="5073650" y="2717800"/>
          <p14:tracePt t="35795" x="5092700" y="2711450"/>
          <p14:tracePt t="35811" x="5105400" y="2711450"/>
          <p14:tracePt t="35829" x="5118100" y="2711450"/>
          <p14:tracePt t="35845" x="5130800" y="2705100"/>
          <p14:tracePt t="35862" x="5143500" y="2705100"/>
          <p14:tracePt t="35879" x="5156200" y="2705100"/>
          <p14:tracePt t="35912" x="5162550" y="2705100"/>
          <p14:tracePt t="36400" x="5156200" y="2705100"/>
          <p14:tracePt t="36416" x="5149850" y="2705100"/>
          <p14:tracePt t="36456" x="5143500" y="2705100"/>
          <p14:tracePt t="36480" x="5137150" y="2705100"/>
          <p14:tracePt t="36489" x="5130800" y="2705100"/>
          <p14:tracePt t="36504" x="5124450" y="2705100"/>
          <p14:tracePt t="36513" x="5105400" y="2705100"/>
          <p14:tracePt t="36529" x="5092700" y="2705100"/>
          <p14:tracePt t="36529" x="5067300" y="2705100"/>
          <p14:tracePt t="36545" x="5035550" y="2705100"/>
          <p14:tracePt t="36562" x="5003800" y="2705100"/>
          <p14:tracePt t="36578" x="4972050" y="2705100"/>
          <p14:tracePt t="36595" x="4946650" y="2705100"/>
          <p14:tracePt t="36612" x="4921250" y="2705100"/>
          <p14:tracePt t="36629" x="4895850" y="2705100"/>
          <p14:tracePt t="36645" x="4864100" y="2705100"/>
          <p14:tracePt t="36662" x="4832350" y="2705100"/>
          <p14:tracePt t="36679" x="4775200" y="2705100"/>
          <p14:tracePt t="36679" x="4749800" y="2692400"/>
          <p14:tracePt t="36697" x="4686300" y="2692400"/>
          <p14:tracePt t="36713" x="4622800" y="2686050"/>
          <p14:tracePt t="36729" x="4572000" y="2673350"/>
          <p14:tracePt t="36745" x="4521200" y="2673350"/>
          <p14:tracePt t="36762" x="4495800" y="2673350"/>
          <p14:tracePt t="36779" x="4476750" y="2673350"/>
          <p14:tracePt t="36795" x="4464050" y="2673350"/>
          <p14:tracePt t="36811" x="4451350" y="2667000"/>
          <p14:tracePt t="36828" x="4438650" y="2667000"/>
          <p14:tracePt t="36845" x="4432300" y="2667000"/>
          <p14:tracePt t="36862" x="4419600" y="2667000"/>
          <p14:tracePt t="36879" x="4413250" y="2667000"/>
          <p14:tracePt t="36913" x="4406900" y="2667000"/>
          <p14:tracePt t="37064" x="4400550" y="2667000"/>
          <p14:tracePt t="37088" x="4394200" y="2667000"/>
          <p14:tracePt t="37104" x="4387850" y="2667000"/>
          <p14:tracePt t="37120" x="4381500" y="2667000"/>
          <p14:tracePt t="37128" x="4375150" y="2667000"/>
          <p14:tracePt t="37145" x="4368800" y="2667000"/>
          <p14:tracePt t="37176" x="4362450" y="2667000"/>
          <p14:tracePt t="37552" x="4356100" y="2667000"/>
          <p14:tracePt t="37560" x="4349750" y="2667000"/>
          <p14:tracePt t="37573" x="4343400" y="2667000"/>
          <p14:tracePt t="37600" x="4337050" y="2667000"/>
          <p14:tracePt t="37648" x="4330700" y="2667000"/>
          <p14:tracePt t="37653" x="4324350" y="2667000"/>
          <p14:tracePt t="37728" x="4318000" y="2667000"/>
          <p14:tracePt t="37736" x="4311650" y="2673350"/>
          <p14:tracePt t="37760" x="4305300" y="2673350"/>
          <p14:tracePt t="37768" x="4305300" y="2679700"/>
          <p14:tracePt t="37772" x="4298950" y="2679700"/>
          <p14:tracePt t="37779" x="4292600" y="2679700"/>
          <p14:tracePt t="37795" x="4279900" y="2679700"/>
          <p14:tracePt t="37812" x="4273550" y="2679700"/>
          <p14:tracePt t="37828" x="4260850" y="2679700"/>
          <p14:tracePt t="37844" x="4254500" y="2686050"/>
          <p14:tracePt t="37861" x="4248150" y="2686050"/>
          <p14:tracePt t="37878" x="4241800" y="2686050"/>
          <p14:tracePt t="37895" x="4235450" y="2686050"/>
          <p14:tracePt t="37944" x="4229100" y="2686050"/>
          <p14:tracePt t="37960" x="4222750" y="2686050"/>
          <p14:tracePt t="37992" x="4216400" y="2686050"/>
          <p14:tracePt t="38008" x="4210050" y="2686050"/>
          <p14:tracePt t="38024" x="4203700" y="2686050"/>
          <p14:tracePt t="38048" x="4197350" y="2686050"/>
          <p14:tracePt t="38056" x="4191000" y="2686050"/>
          <p14:tracePt t="38072" x="4184650" y="2686050"/>
          <p14:tracePt t="38080" x="4178300" y="2686050"/>
          <p14:tracePt t="38081" x="4171950" y="2686050"/>
          <p14:tracePt t="38101" x="4152900" y="2686050"/>
          <p14:tracePt t="38113" x="4146550" y="2686050"/>
          <p14:tracePt t="38129" x="4127500" y="2686050"/>
          <p14:tracePt t="38145" x="4121150" y="2686050"/>
          <p14:tracePt t="38184" x="4114800" y="2686050"/>
          <p14:tracePt t="43632" x="4095750" y="2686050"/>
          <p14:tracePt t="43640" x="4032250" y="2686050"/>
          <p14:tracePt t="43644" x="3892550" y="2705100"/>
          <p14:tracePt t="43662" x="3733800" y="2724150"/>
          <p14:tracePt t="43662" x="3657600" y="2736850"/>
          <p14:tracePt t="43680" x="3517900" y="2762250"/>
          <p14:tracePt t="43696" x="3397250" y="2774950"/>
          <p14:tracePt t="43713" x="3251200" y="2800350"/>
          <p14:tracePt t="43729" x="3111500" y="2838450"/>
          <p14:tracePt t="43746" x="2952750" y="2863850"/>
          <p14:tracePt t="43762" x="2736850" y="2908300"/>
          <p14:tracePt t="43778" x="2438400" y="2940050"/>
          <p14:tracePt t="43795" x="2235200" y="2971800"/>
          <p14:tracePt t="43812" x="2038350" y="3003550"/>
          <p14:tracePt t="43828" x="1879600" y="3041650"/>
          <p14:tracePt t="43845" x="1727200" y="3092450"/>
          <p14:tracePt t="43862" x="1587500" y="3124200"/>
          <p14:tracePt t="43879" x="1473200" y="3162300"/>
          <p14:tracePt t="43895" x="1282700" y="3213100"/>
          <p14:tracePt t="43913" x="1168400" y="3251200"/>
          <p14:tracePt t="43928" x="1092200" y="3270250"/>
          <p14:tracePt t="43945" x="1041400" y="3282950"/>
          <p14:tracePt t="43962" x="984250" y="3302000"/>
          <p14:tracePt t="43979" x="946150" y="3314700"/>
          <p14:tracePt t="43995" x="901700" y="3327400"/>
          <p14:tracePt t="44011" x="863600" y="3352800"/>
          <p14:tracePt t="44027" x="844550" y="3371850"/>
          <p14:tracePt t="44045" x="825500" y="3384550"/>
          <p14:tracePt t="44062" x="819150" y="3384550"/>
          <p14:tracePt t="44079" x="819150" y="3390900"/>
          <p14:tracePt t="44144" x="819150" y="3397250"/>
          <p14:tracePt t="44154" x="819150" y="3403600"/>
          <p14:tracePt t="44168" x="819150" y="3409950"/>
          <p14:tracePt t="44192" x="819150" y="3416300"/>
          <p14:tracePt t="44199" x="825500" y="3422650"/>
          <p14:tracePt t="44211" x="831850" y="3422650"/>
          <p14:tracePt t="44212" x="838200" y="3429000"/>
          <p14:tracePt t="44228" x="850900" y="3435350"/>
          <p14:tracePt t="44245" x="876300" y="3435350"/>
          <p14:tracePt t="44262" x="920750" y="3435350"/>
          <p14:tracePt t="44279" x="1003300" y="3435350"/>
          <p14:tracePt t="44295" x="1123950" y="3435350"/>
          <p14:tracePt t="44312" x="1219200" y="3435350"/>
          <p14:tracePt t="44328" x="1289050" y="3435350"/>
          <p14:tracePt t="44345" x="1346200" y="3435350"/>
          <p14:tracePt t="44362" x="1377950" y="3435350"/>
          <p14:tracePt t="44378" x="1409700" y="3422650"/>
          <p14:tracePt t="44395" x="1416050" y="3422650"/>
          <p14:tracePt t="44412" x="1435100" y="3416300"/>
          <p14:tracePt t="44428" x="1447800" y="3409950"/>
          <p14:tracePt t="44472" x="1454150" y="3409950"/>
          <p14:tracePt t="44487" x="1460500" y="3409950"/>
          <p14:tracePt t="44504" x="1466850" y="3409950"/>
          <p14:tracePt t="44519" x="1473200" y="3409950"/>
          <p14:tracePt t="44527" x="1479550" y="3409950"/>
          <p14:tracePt t="44545" x="1492250" y="3409950"/>
          <p14:tracePt t="44545" x="1504950" y="3409950"/>
          <p14:tracePt t="44562" x="1517650" y="3409950"/>
          <p14:tracePt t="44578" x="1530350" y="3403600"/>
          <p14:tracePt t="44595" x="1549400" y="3403600"/>
          <p14:tracePt t="44612" x="1562100" y="3397250"/>
          <p14:tracePt t="44628" x="1574800" y="3397250"/>
          <p14:tracePt t="44645" x="1587500" y="3397250"/>
          <p14:tracePt t="44662" x="1606550" y="3397250"/>
          <p14:tracePt t="44679" x="1625600" y="3390900"/>
          <p14:tracePt t="44695" x="1651000" y="3390900"/>
          <p14:tracePt t="44713" x="1676400" y="3390900"/>
          <p14:tracePt t="44728" x="1695450" y="3384550"/>
          <p14:tracePt t="44745" x="1720850" y="3378200"/>
          <p14:tracePt t="44762" x="1739900" y="3378200"/>
          <p14:tracePt t="44778" x="1758950" y="3378200"/>
          <p14:tracePt t="44795" x="1784350" y="3378200"/>
          <p14:tracePt t="44812" x="1797050" y="3371850"/>
          <p14:tracePt t="44828" x="1816100" y="3371850"/>
          <p14:tracePt t="44845" x="1822450" y="3371850"/>
          <p14:tracePt t="44862" x="1835150" y="3371850"/>
          <p14:tracePt t="44879" x="1847850" y="3371850"/>
          <p14:tracePt t="44895" x="1860550" y="3371850"/>
          <p14:tracePt t="44912" x="1873250" y="3371850"/>
          <p14:tracePt t="44928" x="1892300" y="3371850"/>
          <p14:tracePt t="44945" x="1911350" y="3371850"/>
          <p14:tracePt t="44962" x="1930400" y="3371850"/>
          <p14:tracePt t="44978" x="1936750" y="3371850"/>
          <p14:tracePt t="45016" x="1943100" y="3371850"/>
          <p14:tracePt t="45351" x="1955800" y="3371850"/>
          <p14:tracePt t="45359" x="1993900" y="3371850"/>
          <p14:tracePt t="45363" x="2076450" y="3371850"/>
          <p14:tracePt t="45380" x="2159000" y="3371850"/>
          <p14:tracePt t="45395" x="2260600" y="3371850"/>
          <p14:tracePt t="45411" x="2355850" y="3371850"/>
          <p14:tracePt t="45428" x="2432050" y="3371850"/>
          <p14:tracePt t="45445" x="2470150" y="3371850"/>
          <p14:tracePt t="45462" x="2501900" y="3371850"/>
          <p14:tracePt t="45478" x="2514600" y="3371850"/>
          <p14:tracePt t="45495" x="2527300" y="3365500"/>
          <p14:tracePt t="45513" x="2533650" y="3365500"/>
          <p14:tracePt t="45528" x="2540000" y="3365500"/>
          <p14:tracePt t="45545" x="2552700" y="3365500"/>
          <p14:tracePt t="45584" x="2559050" y="3365500"/>
          <p14:tracePt t="45600" x="2565400" y="3365500"/>
          <p14:tracePt t="45607" x="2571750" y="3365500"/>
          <p14:tracePt t="45632" x="2578100" y="3365500"/>
          <p14:tracePt t="45632" x="2584450" y="3365500"/>
          <p14:tracePt t="45645" x="2597150" y="3365500"/>
          <p14:tracePt t="45662" x="2609850" y="3365500"/>
          <p14:tracePt t="45678" x="2635250" y="3365500"/>
          <p14:tracePt t="45695" x="2667000" y="3365500"/>
          <p14:tracePt t="45712" x="2692400" y="3359150"/>
          <p14:tracePt t="45728" x="2705100" y="3359150"/>
          <p14:tracePt t="45745" x="2717800" y="3352800"/>
          <p14:tracePt t="45762" x="2730500" y="3352800"/>
          <p14:tracePt t="45778" x="2743200" y="3352800"/>
          <p14:tracePt t="45796" x="2762250" y="3352800"/>
          <p14:tracePt t="45811" x="2768600" y="3346450"/>
          <p14:tracePt t="45828" x="2787650" y="3346450"/>
          <p14:tracePt t="45845" x="2794000" y="3340100"/>
          <p14:tracePt t="45862" x="2813050" y="3340100"/>
          <p14:tracePt t="45878" x="2819400" y="3340100"/>
          <p14:tracePt t="45895" x="2825750" y="3340100"/>
          <p14:tracePt t="46095" x="2806700" y="3340100"/>
          <p14:tracePt t="46103" x="2787650" y="3340100"/>
          <p14:tracePt t="46111" x="2736850" y="3365500"/>
          <p14:tracePt t="46121" x="2698750" y="3384550"/>
          <p14:tracePt t="46128" x="2641600" y="3422650"/>
          <p14:tracePt t="46145" x="2584450" y="3454400"/>
          <p14:tracePt t="46162" x="2527300" y="3498850"/>
          <p14:tracePt t="46178" x="2482850" y="3524250"/>
          <p14:tracePt t="46195" x="2444750" y="3549650"/>
          <p14:tracePt t="46211" x="2400300" y="3568700"/>
          <p14:tracePt t="46228" x="2355850" y="3594100"/>
          <p14:tracePt t="46245" x="2311400" y="3600450"/>
          <p14:tracePt t="46262" x="2266950" y="3619500"/>
          <p14:tracePt t="46278" x="2241550" y="3625850"/>
          <p14:tracePt t="46278" x="2228850" y="3632200"/>
          <p14:tracePt t="46296" x="2222500" y="3638550"/>
          <p14:tracePt t="46311" x="2190750" y="3657600"/>
          <p14:tracePt t="46328" x="2178050" y="3657600"/>
          <p14:tracePt t="46345" x="2165350" y="3663950"/>
          <p14:tracePt t="46361" x="2165350" y="3670300"/>
          <p14:tracePt t="46378" x="2159000" y="3676650"/>
          <p14:tracePt t="46735" x="2165350" y="3683000"/>
          <p14:tracePt t="46743" x="2171700" y="3683000"/>
          <p14:tracePt t="46762" x="2184400" y="3683000"/>
          <p14:tracePt t="46763" x="2203450" y="3689350"/>
          <p14:tracePt t="46778" x="2228850" y="3689350"/>
          <p14:tracePt t="46795" x="2260600" y="3689350"/>
          <p14:tracePt t="46811" x="2286000" y="3689350"/>
          <p14:tracePt t="46828" x="2311400" y="3689350"/>
          <p14:tracePt t="46845" x="2355850" y="3689350"/>
          <p14:tracePt t="46861" x="2393950" y="3689350"/>
          <p14:tracePt t="46878" x="2438400" y="3689350"/>
          <p14:tracePt t="46895" x="2501900" y="3689350"/>
          <p14:tracePt t="46912" x="2552700" y="3689350"/>
          <p14:tracePt t="46928" x="2584450" y="3689350"/>
          <p14:tracePt t="46945" x="2628900" y="3689350"/>
          <p14:tracePt t="46961" x="2673350" y="3689350"/>
          <p14:tracePt t="46978" x="2717800" y="3689350"/>
          <p14:tracePt t="46995" x="2762250" y="3689350"/>
          <p14:tracePt t="47012" x="2819400" y="3689350"/>
          <p14:tracePt t="47028" x="2901950" y="3689350"/>
          <p14:tracePt t="47045" x="2971800" y="3689350"/>
          <p14:tracePt t="47061" x="3060700" y="3689350"/>
          <p14:tracePt t="47078" x="3117850" y="3689350"/>
          <p14:tracePt t="47094" x="3181350" y="3689350"/>
          <p14:tracePt t="47111" x="3244850" y="3689350"/>
          <p14:tracePt t="47128" x="3276600" y="3689350"/>
          <p14:tracePt t="47145" x="3302000" y="3689350"/>
          <p14:tracePt t="47161" x="3333750" y="3689350"/>
          <p14:tracePt t="47179" x="3371850" y="3689350"/>
          <p14:tracePt t="47195" x="3397250" y="3689350"/>
          <p14:tracePt t="47212" x="3429000" y="3689350"/>
          <p14:tracePt t="47228" x="3460750" y="3689350"/>
          <p14:tracePt t="47245" x="3486150" y="3689350"/>
          <p14:tracePt t="47261" x="3511550" y="3689350"/>
          <p14:tracePt t="47278" x="3543300" y="3689350"/>
          <p14:tracePt t="47295" x="3568700" y="3689350"/>
          <p14:tracePt t="47313" x="3581400" y="3689350"/>
          <p14:tracePt t="47328" x="3594100" y="3689350"/>
          <p14:tracePt t="47345" x="3606800" y="3689350"/>
          <p14:tracePt t="47361" x="3625850" y="3689350"/>
          <p14:tracePt t="47378" x="3651250" y="3689350"/>
          <p14:tracePt t="47395" x="3683000" y="3689350"/>
          <p14:tracePt t="47412" x="3714750" y="3689350"/>
          <p14:tracePt t="47428" x="3746500" y="3689350"/>
          <p14:tracePt t="47445" x="3784600" y="3689350"/>
          <p14:tracePt t="47461" x="3822700" y="3689350"/>
          <p14:tracePt t="47478" x="3873500" y="3689350"/>
          <p14:tracePt t="47495" x="3956050" y="3689350"/>
          <p14:tracePt t="47512" x="4019550" y="3689350"/>
          <p14:tracePt t="47528" x="4089400" y="3689350"/>
          <p14:tracePt t="47546" x="4165600" y="3689350"/>
          <p14:tracePt t="47561" x="4254500" y="3689350"/>
          <p14:tracePt t="47579" x="4356100" y="3689350"/>
          <p14:tracePt t="47595" x="4464050" y="3689350"/>
          <p14:tracePt t="47612" x="4565650" y="3689350"/>
          <p14:tracePt t="47628" x="4679950" y="3689350"/>
          <p14:tracePt t="47645" x="4800600" y="3689350"/>
          <p14:tracePt t="47661" x="4921250" y="3689350"/>
          <p14:tracePt t="47678" x="5041900" y="3689350"/>
          <p14:tracePt t="47695" x="5200650" y="3689350"/>
          <p14:tracePt t="47712" x="5276850" y="3689350"/>
          <p14:tracePt t="47728" x="5359400" y="3689350"/>
          <p14:tracePt t="47745" x="5429250" y="3689350"/>
          <p14:tracePt t="47761" x="5492750" y="3689350"/>
          <p14:tracePt t="47778" x="5549900" y="3689350"/>
          <p14:tracePt t="47795" x="5600700" y="3689350"/>
          <p14:tracePt t="47812" x="5645150" y="3689350"/>
          <p14:tracePt t="47828" x="5683250" y="3689350"/>
          <p14:tracePt t="47845" x="5708650" y="3689350"/>
          <p14:tracePt t="47861" x="5759450" y="3689350"/>
          <p14:tracePt t="47878" x="5803900" y="3689350"/>
          <p14:tracePt t="47895" x="5880100" y="3689350"/>
          <p14:tracePt t="47912" x="5937250" y="3689350"/>
          <p14:tracePt t="47928" x="5981700" y="3689350"/>
          <p14:tracePt t="47945" x="6026150" y="3689350"/>
          <p14:tracePt t="47961" x="6064250" y="3689350"/>
          <p14:tracePt t="47978" x="6096000" y="3689350"/>
          <p14:tracePt t="47995" x="6134100" y="3689350"/>
          <p14:tracePt t="48011" x="6159500" y="3689350"/>
          <p14:tracePt t="48028" x="6184900" y="3689350"/>
          <p14:tracePt t="48045" x="6197600" y="3689350"/>
          <p14:tracePt t="48061" x="6216650" y="3689350"/>
          <p14:tracePt t="48078" x="6235700" y="3689350"/>
          <p14:tracePt t="48095" x="6286500" y="3689350"/>
          <p14:tracePt t="48112" x="6318250" y="3689350"/>
          <p14:tracePt t="48127" x="6350000" y="3689350"/>
          <p14:tracePt t="48145" x="6394450" y="3689350"/>
          <p14:tracePt t="48161" x="6432550" y="3689350"/>
          <p14:tracePt t="48178" x="6451600" y="3689350"/>
          <p14:tracePt t="48194" x="6477000" y="3689350"/>
          <p14:tracePt t="48211" x="6496050" y="3689350"/>
          <p14:tracePt t="48228" x="6515100" y="3689350"/>
          <p14:tracePt t="48245" x="6527800" y="3689350"/>
          <p14:tracePt t="48261" x="6540500" y="3689350"/>
          <p14:tracePt t="48278" x="6553200" y="3689350"/>
          <p14:tracePt t="48295" x="6572250" y="3689350"/>
          <p14:tracePt t="48312" x="6578600" y="3689350"/>
          <p14:tracePt t="48328" x="6584950" y="3689350"/>
          <p14:tracePt t="48367" x="6591300" y="3689350"/>
          <p14:tracePt t="48383" x="6597650" y="3689350"/>
          <p14:tracePt t="48616" x="6578600" y="3689350"/>
          <p14:tracePt t="48624" x="6521450" y="3689350"/>
          <p14:tracePt t="48627" x="6445250" y="3689350"/>
          <p14:tracePt t="48644" x="6343650" y="3689350"/>
          <p14:tracePt t="48645" x="5918200" y="3689350"/>
          <p14:tracePt t="48661" x="5403850" y="3689350"/>
          <p14:tracePt t="48678" x="4857750" y="3689350"/>
          <p14:tracePt t="48695" x="4203700" y="3689350"/>
          <p14:tracePt t="48712" x="3886200" y="3689350"/>
          <p14:tracePt t="48728" x="3663950" y="3689350"/>
          <p14:tracePt t="48745" x="3505200" y="3689350"/>
          <p14:tracePt t="48762" x="3352800" y="3689350"/>
          <p14:tracePt t="48778" x="3244850" y="3689350"/>
          <p14:tracePt t="48795" x="3136900" y="3689350"/>
          <p14:tracePt t="48811" x="3035300" y="3689350"/>
          <p14:tracePt t="48828" x="2952750" y="3689350"/>
          <p14:tracePt t="48845" x="2895600" y="3689350"/>
          <p14:tracePt t="48861" x="2838450" y="3683000"/>
          <p14:tracePt t="48878" x="2781300" y="3670300"/>
          <p14:tracePt t="48895" x="2686050" y="3651250"/>
          <p14:tracePt t="48912" x="2597150" y="3625850"/>
          <p14:tracePt t="48928" x="2520950" y="3606800"/>
          <p14:tracePt t="48945" x="2463800" y="3594100"/>
          <p14:tracePt t="48962" x="2444750" y="3587750"/>
          <p14:tracePt t="48978" x="2438400" y="3587750"/>
          <p14:tracePt t="49176" x="2444750" y="3587750"/>
          <p14:tracePt t="49184" x="2463800" y="3587750"/>
          <p14:tracePt t="49195" x="2489200" y="3594100"/>
          <p14:tracePt t="49195" x="2552700" y="3606800"/>
          <p14:tracePt t="49211" x="2641600" y="3619500"/>
          <p14:tracePt t="49228" x="2787650" y="3638550"/>
          <p14:tracePt t="49245" x="2921000" y="3651250"/>
          <p14:tracePt t="49262" x="3041650" y="3651250"/>
          <p14:tracePt t="49278" x="3206750" y="3651250"/>
          <p14:tracePt t="49296" x="3282950" y="3651250"/>
          <p14:tracePt t="49312" x="3340100" y="3632200"/>
          <p14:tracePt t="49328" x="3384550" y="3606800"/>
          <p14:tracePt t="49345" x="3422650" y="3568700"/>
          <p14:tracePt t="49361" x="3441700" y="3549650"/>
          <p14:tracePt t="49378" x="3460750" y="3517900"/>
          <p14:tracePt t="49395" x="3467100" y="3492500"/>
          <p14:tracePt t="49411" x="3467100" y="3479800"/>
          <p14:tracePt t="49429" x="3467100" y="3454400"/>
          <p14:tracePt t="49444" x="3467100" y="3435350"/>
          <p14:tracePt t="49461" x="3467100" y="3416300"/>
          <p14:tracePt t="49478" x="3454400" y="3397250"/>
          <p14:tracePt t="49495" x="3429000" y="3365500"/>
          <p14:tracePt t="49512" x="3403600" y="3340100"/>
          <p14:tracePt t="49528" x="3365500" y="3321050"/>
          <p14:tracePt t="49545" x="3321050" y="3302000"/>
          <p14:tracePt t="49562" x="3244850" y="3276600"/>
          <p14:tracePt t="49578" x="3162300" y="3263900"/>
          <p14:tracePt t="49595" x="3067050" y="3251200"/>
          <p14:tracePt t="49611" x="2978150" y="3244850"/>
          <p14:tracePt t="49628" x="2914650" y="3244850"/>
          <p14:tracePt t="49644" x="2851150" y="3244850"/>
          <p14:tracePt t="49661" x="2813050" y="3244850"/>
          <p14:tracePt t="49678" x="2781300" y="3244850"/>
          <p14:tracePt t="49678" x="2768600" y="3251200"/>
          <p14:tracePt t="49696" x="2743200" y="3263900"/>
          <p14:tracePt t="49712" x="2711450" y="3276600"/>
          <p14:tracePt t="49728" x="2692400" y="3295650"/>
          <p14:tracePt t="49744" x="2667000" y="3314700"/>
          <p14:tracePt t="49761" x="2647950" y="3340100"/>
          <p14:tracePt t="49778" x="2628900" y="3365500"/>
          <p14:tracePt t="49794" x="2609850" y="3390900"/>
          <p14:tracePt t="49811" x="2597150" y="3416300"/>
          <p14:tracePt t="49828" x="2590800" y="3448050"/>
          <p14:tracePt t="49844" x="2578100" y="3479800"/>
          <p14:tracePt t="49862" x="2578100" y="3505200"/>
          <p14:tracePt t="49878" x="2571750" y="3530600"/>
          <p14:tracePt t="49895" x="2571750" y="3568700"/>
          <p14:tracePt t="49912" x="2571750" y="3587750"/>
          <p14:tracePt t="49928" x="2578100" y="3600450"/>
          <p14:tracePt t="49944" x="2584450" y="3606800"/>
          <p14:tracePt t="49961" x="2590800" y="3619500"/>
          <p14:tracePt t="49978" x="2597150" y="3625850"/>
          <p14:tracePt t="49995" x="2609850" y="3632200"/>
          <p14:tracePt t="50011" x="2635250" y="3638550"/>
          <p14:tracePt t="50028" x="2667000" y="3651250"/>
          <p14:tracePt t="50044" x="2717800" y="3657600"/>
          <p14:tracePt t="50061" x="2768600" y="3670300"/>
          <p14:tracePt t="50078" x="2825750" y="3676650"/>
          <p14:tracePt t="50095" x="2895600" y="3689350"/>
          <p14:tracePt t="50112" x="2933700" y="3695700"/>
          <p14:tracePt t="50128" x="2959100" y="3695700"/>
          <p14:tracePt t="50144" x="2984500" y="3695700"/>
          <p14:tracePt t="50161" x="3022600" y="3695700"/>
          <p14:tracePt t="50178" x="3060700" y="3695700"/>
          <p14:tracePt t="50195" x="3117850" y="3695700"/>
          <p14:tracePt t="50212" x="3194050" y="3695700"/>
          <p14:tracePt t="50228" x="3276600" y="3695700"/>
          <p14:tracePt t="50245" x="3352800" y="3676650"/>
          <p14:tracePt t="50261" x="3409950" y="3651250"/>
          <p14:tracePt t="50278" x="3467100" y="3600450"/>
          <p14:tracePt t="50295" x="3524250" y="3511550"/>
          <p14:tracePt t="50312" x="3543300" y="3409950"/>
          <p14:tracePt t="50328" x="3543300" y="3321050"/>
          <p14:tracePt t="50345" x="3517900" y="3238500"/>
          <p14:tracePt t="50361" x="3479800" y="3168650"/>
          <p14:tracePt t="50378" x="3429000" y="3098800"/>
          <p14:tracePt t="50395" x="3371850" y="3048000"/>
          <p14:tracePt t="50412" x="3314700" y="3028950"/>
          <p14:tracePt t="50428" x="3238500" y="3009900"/>
          <p14:tracePt t="50445" x="3155950" y="2990850"/>
          <p14:tracePt t="50461" x="3079750" y="2990850"/>
          <p14:tracePt t="50478" x="2997200" y="2990850"/>
          <p14:tracePt t="50495" x="2876550" y="3022600"/>
          <p14:tracePt t="50512" x="2800350" y="3054350"/>
          <p14:tracePt t="50528" x="2730500" y="3098800"/>
          <p14:tracePt t="50545" x="2660650" y="3149600"/>
          <p14:tracePt t="50561" x="2609850" y="3200400"/>
          <p14:tracePt t="50579" x="2565400" y="3257550"/>
          <p14:tracePt t="50594" x="2533650" y="3321050"/>
          <p14:tracePt t="50612" x="2508250" y="3384550"/>
          <p14:tracePt t="50628" x="2508250" y="3435350"/>
          <p14:tracePt t="50645" x="2501900" y="3479800"/>
          <p14:tracePt t="50661" x="2501900" y="3524250"/>
          <p14:tracePt t="50678" x="2501900" y="3556000"/>
          <p14:tracePt t="50694" x="2514600" y="3594100"/>
          <p14:tracePt t="50712" x="2520950" y="3613150"/>
          <p14:tracePt t="50728" x="2527300" y="3638550"/>
          <p14:tracePt t="50745" x="2546350" y="3657600"/>
          <p14:tracePt t="50761" x="2565400" y="3683000"/>
          <p14:tracePt t="50778" x="2578100" y="3695700"/>
          <p14:tracePt t="50794" x="2597150" y="3727450"/>
          <p14:tracePt t="50811" x="2628900" y="3746500"/>
          <p14:tracePt t="50828" x="2679700" y="3765550"/>
          <p14:tracePt t="50845" x="2743200" y="3784600"/>
          <p14:tracePt t="50861" x="2819400" y="3803650"/>
          <p14:tracePt t="50878" x="2908300" y="3816350"/>
          <p14:tracePt t="50895" x="3041650" y="3822700"/>
          <p14:tracePt t="50912" x="3117850" y="3822700"/>
          <p14:tracePt t="50928" x="3206750" y="3822700"/>
          <p14:tracePt t="50945" x="3270250" y="3816350"/>
          <p14:tracePt t="50961" x="3321050" y="3797300"/>
          <p14:tracePt t="50978" x="3359150" y="3784600"/>
          <p14:tracePt t="50994" x="3371850" y="3771900"/>
          <p14:tracePt t="51011" x="3384550" y="3771900"/>
          <p14:tracePt t="51028" x="3397250" y="3759200"/>
          <p14:tracePt t="52503" x="3390900" y="3759200"/>
          <p14:tracePt t="52511" x="3371850" y="3771900"/>
          <p14:tracePt t="52528" x="3365500" y="3778250"/>
          <p14:tracePt t="52529" x="3333750" y="3803650"/>
          <p14:tracePt t="52545" x="3308350" y="3822700"/>
          <p14:tracePt t="52562" x="3257550" y="3854450"/>
          <p14:tracePt t="52578" x="3200400" y="3892550"/>
          <p14:tracePt t="52593" x="3143250" y="3924300"/>
          <p14:tracePt t="52610" x="3067050" y="3956050"/>
          <p14:tracePt t="52627" x="3003550" y="3975100"/>
          <p14:tracePt t="52643" x="2927350" y="4013200"/>
          <p14:tracePt t="52660" x="2870200" y="4032250"/>
          <p14:tracePt t="52676" x="2813050" y="4051300"/>
          <p14:tracePt t="52693" x="2762250" y="4064000"/>
          <p14:tracePt t="52710" x="2679700" y="4083050"/>
          <p14:tracePt t="52727" x="2635250" y="4089400"/>
          <p14:tracePt t="52744" x="2590800" y="4095750"/>
          <p14:tracePt t="52761" x="2533650" y="4102100"/>
          <p14:tracePt t="52778" x="2489200" y="4108450"/>
          <p14:tracePt t="52794" x="2425700" y="4108450"/>
          <p14:tracePt t="52810" x="2368550" y="4108450"/>
          <p14:tracePt t="52827" x="2324100" y="4108450"/>
          <p14:tracePt t="52843" x="2286000" y="4108450"/>
          <p14:tracePt t="52860" x="2254250" y="4108450"/>
          <p14:tracePt t="52877" x="2216150" y="4108450"/>
          <p14:tracePt t="52893" x="2190750" y="4095750"/>
          <p14:tracePt t="52910" x="2165350" y="4089400"/>
          <p14:tracePt t="52910" x="2152650" y="4089400"/>
          <p14:tracePt t="52927" x="2127250" y="4076700"/>
          <p14:tracePt t="52943" x="2108200" y="4070350"/>
          <p14:tracePt t="52960" x="2095500" y="4064000"/>
          <p14:tracePt t="52978" x="2082800" y="4064000"/>
          <p14:tracePt t="53143" x="2101850" y="4064000"/>
          <p14:tracePt t="53153" x="2133600" y="4064000"/>
          <p14:tracePt t="53154" x="2165350" y="4064000"/>
          <p14:tracePt t="53160" x="2260600" y="4064000"/>
          <p14:tracePt t="53176" x="2387600" y="4064000"/>
          <p14:tracePt t="53193" x="2508250" y="4064000"/>
          <p14:tracePt t="53210" x="2616200" y="4064000"/>
          <p14:tracePt t="53227" x="2705100" y="4064000"/>
          <p14:tracePt t="53244" x="2768600" y="4064000"/>
          <p14:tracePt t="53261" x="2806700" y="4064000"/>
          <p14:tracePt t="53277" x="2832100" y="4057650"/>
          <p14:tracePt t="53294" x="2851150" y="4057650"/>
          <p14:tracePt t="53310" x="2876550" y="4057650"/>
          <p14:tracePt t="53327" x="2901950" y="4051300"/>
          <p14:tracePt t="53343" x="2908300" y="4051300"/>
          <p14:tracePt t="53360" x="2921000" y="4044950"/>
          <p14:tracePt t="53501" x="2914650" y="4044950"/>
          <p14:tracePt t="53512" x="2876550" y="4044950"/>
          <p14:tracePt t="53528" x="2844800" y="4044950"/>
          <p14:tracePt t="53529" x="2736850" y="4044950"/>
          <p14:tracePt t="53544" x="2628900" y="4044950"/>
          <p14:tracePt t="53560" x="2514600" y="4044950"/>
          <p14:tracePt t="53576" x="2444750" y="4044950"/>
          <p14:tracePt t="53593" x="2393950" y="4038600"/>
          <p14:tracePt t="53610" x="2374900" y="4038600"/>
          <p14:tracePt t="53626" x="2349500" y="4032250"/>
          <p14:tracePt t="53643" x="2330450" y="4032250"/>
          <p14:tracePt t="53660" x="2324100" y="4025900"/>
          <p14:tracePt t="53677" x="2311400" y="4025900"/>
          <p14:tracePt t="53693" x="2305050" y="4025900"/>
          <p14:tracePt t="53710" x="2292350" y="4025900"/>
          <p14:tracePt t="53927" x="2298700" y="4019550"/>
          <p14:tracePt t="53935" x="2305050" y="4019550"/>
          <p14:tracePt t="53945" x="2311400" y="4019550"/>
          <p14:tracePt t="53945" x="2343150" y="4019550"/>
          <p14:tracePt t="53960" x="2374900" y="4013200"/>
          <p14:tracePt t="53977" x="2413000" y="4013200"/>
          <p14:tracePt t="53994" x="2470150" y="4006850"/>
          <p14:tracePt t="54011" x="2552700" y="4006850"/>
          <p14:tracePt t="54028" x="2647950" y="4006850"/>
          <p14:tracePt t="54044" x="2755900" y="4006850"/>
          <p14:tracePt t="54060" x="2851150" y="4006850"/>
          <p14:tracePt t="54077" x="2927350" y="4006850"/>
          <p14:tracePt t="54093" x="2990850" y="4006850"/>
          <p14:tracePt t="54110" x="3054350" y="4006850"/>
          <p14:tracePt t="54126" x="3098800" y="4006850"/>
          <p14:tracePt t="54143" x="3124200" y="4006850"/>
          <p14:tracePt t="54160" x="3143250" y="4000500"/>
          <p14:tracePt t="54199" x="3149600" y="4000500"/>
          <p14:tracePt t="54223" x="3155950" y="4000500"/>
          <p14:tracePt t="54670" x="3143250" y="3994150"/>
          <p14:tracePt t="54678" x="3111500" y="3994150"/>
          <p14:tracePt t="54686" x="3086100" y="3987800"/>
          <p14:tracePt t="54695" x="2971800" y="3987800"/>
          <p14:tracePt t="54711" x="2889250" y="3987800"/>
          <p14:tracePt t="54727" x="2813050" y="3987800"/>
          <p14:tracePt t="54744" x="2743200" y="3987800"/>
          <p14:tracePt t="54761" x="2679700" y="3987800"/>
          <p14:tracePt t="54778" x="2628900" y="3987800"/>
          <p14:tracePt t="54794" x="2565400" y="3987800"/>
          <p14:tracePt t="54810" x="2508250" y="3987800"/>
          <p14:tracePt t="54826" x="2451100" y="3987800"/>
          <p14:tracePt t="54843" x="2393950" y="3987800"/>
          <p14:tracePt t="54860" x="2349500" y="3987800"/>
          <p14:tracePt t="54877" x="2305050" y="3987800"/>
          <p14:tracePt t="54893" x="2266950" y="3987800"/>
          <p14:tracePt t="54910" x="2228850" y="3987800"/>
          <p14:tracePt t="54926" x="2178050" y="3987800"/>
          <p14:tracePt t="54943" x="2159000" y="3987800"/>
          <p14:tracePt t="54960" x="2139950" y="3987800"/>
          <p14:tracePt t="54977" x="2127250" y="3987800"/>
          <p14:tracePt t="54994" x="2120900" y="3987800"/>
          <p14:tracePt t="55011" x="2114550" y="3987800"/>
          <p14:tracePt t="55166" x="2120900" y="3987800"/>
          <p14:tracePt t="55174" x="2133600" y="3987800"/>
          <p14:tracePt t="55182" x="2171700" y="3987800"/>
          <p14:tracePt t="55194" x="2216150" y="3987800"/>
          <p14:tracePt t="55210" x="2292350" y="3987800"/>
          <p14:tracePt t="55228" x="2374900" y="3987800"/>
          <p14:tracePt t="55244" x="2489200" y="3987800"/>
          <p14:tracePt t="55261" x="2597150" y="3987800"/>
          <p14:tracePt t="55278" x="2692400" y="3987800"/>
          <p14:tracePt t="55293" x="2762250" y="3987800"/>
          <p14:tracePt t="55310" x="2825750" y="3987800"/>
          <p14:tracePt t="55327" x="2870200" y="3987800"/>
          <p14:tracePt t="55343" x="2895600" y="3987800"/>
          <p14:tracePt t="55360" x="2921000" y="3987800"/>
          <p14:tracePt t="55376" x="2959100" y="3987800"/>
          <p14:tracePt t="55393" x="2990850" y="3987800"/>
          <p14:tracePt t="55410" x="3009900" y="3987800"/>
          <p14:tracePt t="55426" x="3041650" y="3981450"/>
          <p14:tracePt t="55443" x="3060700" y="3981450"/>
          <p14:tracePt t="55460" x="3073400" y="3975100"/>
          <p14:tracePt t="55478" x="3086100" y="3975100"/>
          <p14:tracePt t="55478" x="3092450" y="3975100"/>
          <p14:tracePt t="55495" x="3098800" y="3975100"/>
          <p14:tracePt t="55511" x="3105150" y="3975100"/>
          <p14:tracePt t="55528" x="3111500" y="3975100"/>
          <p14:tracePt t="56287" x="3117850" y="3975100"/>
          <p14:tracePt t="56295" x="3073400" y="3968750"/>
          <p14:tracePt t="56303" x="3035300" y="3968750"/>
          <p14:tracePt t="56316" x="2959100" y="3968750"/>
          <p14:tracePt t="56329" x="2863850" y="3968750"/>
          <p14:tracePt t="56345" x="2768600" y="3968750"/>
          <p14:tracePt t="56360" x="2660650" y="3968750"/>
          <p14:tracePt t="56377" x="2565400" y="3968750"/>
          <p14:tracePt t="56393" x="2495550" y="3968750"/>
          <p14:tracePt t="56410" x="2425700" y="3968750"/>
          <p14:tracePt t="56428" x="2362200" y="3968750"/>
          <p14:tracePt t="56444" x="2317750" y="3968750"/>
          <p14:tracePt t="56461" x="2279650" y="3968750"/>
          <p14:tracePt t="56478" x="2241550" y="3968750"/>
          <p14:tracePt t="56478" x="2228850" y="3968750"/>
          <p14:tracePt t="56511" x="2203450" y="3968750"/>
          <p14:tracePt t="56512" x="2178050" y="3968750"/>
          <p14:tracePt t="56528" x="2165350" y="3968750"/>
          <p14:tracePt t="56544" x="2139950" y="3968750"/>
          <p14:tracePt t="56561" x="2127250" y="3968750"/>
          <p14:tracePt t="56577" x="2108200" y="3968750"/>
          <p14:tracePt t="56594" x="2101850" y="3968750"/>
          <p14:tracePt t="56611" x="2089150" y="3968750"/>
          <p14:tracePt t="56628" x="2082800" y="3968750"/>
          <p14:tracePt t="56871" x="2089150" y="3968750"/>
          <p14:tracePt t="56876" x="2108200" y="3968750"/>
          <p14:tracePt t="56896" x="2146300" y="3968750"/>
          <p14:tracePt t="56896" x="2171700" y="3968750"/>
          <p14:tracePt t="56912" x="2203450" y="3975100"/>
          <p14:tracePt t="56927" x="2235200" y="3975100"/>
          <p14:tracePt t="56944" x="2273300" y="3975100"/>
          <p14:tracePt t="56961" x="2305050" y="3975100"/>
          <p14:tracePt t="56978" x="2343150" y="3975100"/>
          <p14:tracePt t="56994" x="2368550" y="3975100"/>
          <p14:tracePt t="57011" x="2393950" y="3975100"/>
          <p14:tracePt t="57027" x="2425700" y="3975100"/>
          <p14:tracePt t="57044" x="2451100" y="3975100"/>
          <p14:tracePt t="57061" x="2482850" y="3975100"/>
          <p14:tracePt t="57078" x="2527300" y="3975100"/>
          <p14:tracePt t="57094" x="2590800" y="3975100"/>
          <p14:tracePt t="57112" x="2635250" y="3975100"/>
          <p14:tracePt t="57127" x="2686050" y="3975100"/>
          <p14:tracePt t="57144" x="2743200" y="3975100"/>
          <p14:tracePt t="57161" x="2781300" y="3975100"/>
          <p14:tracePt t="57178" x="2819400" y="3975100"/>
          <p14:tracePt t="57194" x="2851150" y="3975100"/>
          <p14:tracePt t="57212" x="2895600" y="3975100"/>
          <p14:tracePt t="57227" x="2927350" y="3975100"/>
          <p14:tracePt t="57244" x="2965450" y="3975100"/>
          <p14:tracePt t="57261" x="2997200" y="3975100"/>
          <p14:tracePt t="57278" x="3028950" y="3975100"/>
          <p14:tracePt t="57294" x="3067050" y="3975100"/>
          <p14:tracePt t="57312" x="3086100" y="3975100"/>
          <p14:tracePt t="57328" x="3098800" y="3975100"/>
          <p14:tracePt t="57345" x="3111500" y="3975100"/>
          <p14:tracePt t="57360" x="3117850" y="3975100"/>
          <p14:tracePt t="57377" x="3130550" y="3975100"/>
          <p14:tracePt t="57431" x="3136900" y="3975100"/>
          <p14:tracePt t="57879" x="3124200" y="3975100"/>
          <p14:tracePt t="57887" x="3117850" y="3975100"/>
          <p14:tracePt t="57899" x="3105150" y="3975100"/>
          <p14:tracePt t="57912" x="3092450" y="3975100"/>
          <p14:tracePt t="57912" x="3079750" y="3975100"/>
          <p14:tracePt t="57928" x="3054350" y="3975100"/>
          <p14:tracePt t="57944" x="3022600" y="3975100"/>
          <p14:tracePt t="57961" x="2990850" y="3975100"/>
          <p14:tracePt t="57977" x="2946400" y="3975100"/>
          <p14:tracePt t="57994" x="2914650" y="3975100"/>
          <p14:tracePt t="58011" x="2882900" y="3975100"/>
          <p14:tracePt t="58027" x="2851150" y="3975100"/>
          <p14:tracePt t="58044" x="2819400" y="3975100"/>
          <p14:tracePt t="58061" x="2787650" y="3975100"/>
          <p14:tracePt t="58078" x="2755900" y="3975100"/>
          <p14:tracePt t="58094" x="2698750" y="3975100"/>
          <p14:tracePt t="58112" x="2660650" y="3968750"/>
          <p14:tracePt t="58127" x="2628900" y="3962400"/>
          <p14:tracePt t="58144" x="2603500" y="3962400"/>
          <p14:tracePt t="58161" x="2559050" y="3962400"/>
          <p14:tracePt t="58178" x="2540000" y="3962400"/>
          <p14:tracePt t="58194" x="2514600" y="3962400"/>
          <p14:tracePt t="58211" x="2495550" y="3962400"/>
          <p14:tracePt t="58228" x="2476500" y="3962400"/>
          <p14:tracePt t="58244" x="2457450" y="3962400"/>
          <p14:tracePt t="58261" x="2438400" y="3962400"/>
          <p14:tracePt t="58278" x="2419350" y="3962400"/>
          <p14:tracePt t="58294" x="2374900" y="3962400"/>
          <p14:tracePt t="58312" x="2362200" y="3962400"/>
          <p14:tracePt t="58327" x="2349500" y="3962400"/>
          <p14:tracePt t="58344" x="2336800" y="3962400"/>
          <p14:tracePt t="58361" x="2324100" y="3962400"/>
          <p14:tracePt t="58377" x="2317750" y="3962400"/>
          <p14:tracePt t="58395" x="2305050" y="3962400"/>
          <p14:tracePt t="58410" x="2298700" y="3962400"/>
          <p14:tracePt t="58427" x="2286000" y="3962400"/>
          <p14:tracePt t="58444" x="2279650" y="3962400"/>
          <p14:tracePt t="58461" x="2266950" y="3962400"/>
          <p14:tracePt t="58477" x="2260600" y="3962400"/>
          <p14:tracePt t="58477" x="2254250" y="3962400"/>
          <p14:tracePt t="58526" x="2247900" y="3962400"/>
          <p14:tracePt t="58711" x="2266950" y="3962400"/>
          <p14:tracePt t="58719" x="2279650" y="3962400"/>
          <p14:tracePt t="58724" x="2298700" y="3962400"/>
          <p14:tracePt t="58729" x="2343150" y="3962400"/>
          <p14:tracePt t="58744" x="2374900" y="3962400"/>
          <p14:tracePt t="58761" x="2432050" y="3962400"/>
          <p14:tracePt t="58777" x="2482850" y="3962400"/>
          <p14:tracePt t="58794" x="2546350" y="3962400"/>
          <p14:tracePt t="58811" x="2616200" y="3962400"/>
          <p14:tracePt t="58828" x="2686050" y="3962400"/>
          <p14:tracePt t="58844" x="2749550" y="3962400"/>
          <p14:tracePt t="58861" x="2806700" y="3962400"/>
          <p14:tracePt t="58877" x="2863850" y="3962400"/>
          <p14:tracePt t="58877" x="2882900" y="3962400"/>
          <p14:tracePt t="58895" x="2927350" y="3962400"/>
          <p14:tracePt t="58911" x="2965450" y="3962400"/>
          <p14:tracePt t="58928" x="3003550" y="3962400"/>
          <p14:tracePt t="58944" x="3048000" y="3962400"/>
          <p14:tracePt t="58961" x="3067050" y="3962400"/>
          <p14:tracePt t="58977" x="3092450" y="3962400"/>
          <p14:tracePt t="58994" x="3105150" y="3956050"/>
          <p14:tracePt t="59011" x="3117850" y="3949700"/>
          <p14:tracePt t="59028" x="3124200" y="3949700"/>
          <p14:tracePt t="59044" x="3130550" y="3949700"/>
          <p14:tracePt t="59167" x="3136900" y="3949700"/>
          <p14:tracePt t="59896" x="3130550" y="3949700"/>
          <p14:tracePt t="59904" x="3124200" y="3949700"/>
          <p14:tracePt t="59912" x="3098800" y="3949700"/>
          <p14:tracePt t="59922" x="3086100" y="3949700"/>
          <p14:tracePt t="59929" x="3048000" y="3949700"/>
          <p14:tracePt t="59947" x="2990850" y="3962400"/>
          <p14:tracePt t="59962" x="2914650" y="3981450"/>
          <p14:tracePt t="59978" x="2844800" y="4013200"/>
          <p14:tracePt t="59995" x="2768600" y="4044950"/>
          <p14:tracePt t="60012" x="2705100" y="4076700"/>
          <p14:tracePt t="60028" x="2641600" y="4108450"/>
          <p14:tracePt t="60045" x="2578100" y="4127500"/>
          <p14:tracePt t="60062" x="2520950" y="4159250"/>
          <p14:tracePt t="60079" x="2482850" y="4184650"/>
          <p14:tracePt t="60095" x="2406650" y="4229100"/>
          <p14:tracePt t="60113" x="2362200" y="4254500"/>
          <p14:tracePt t="60128" x="2336800" y="4267200"/>
          <p14:tracePt t="60145" x="2305050" y="4279900"/>
          <p14:tracePt t="60162" x="2273300" y="4298950"/>
          <p14:tracePt t="60179" x="2260600" y="4305300"/>
          <p14:tracePt t="60195" x="2241550" y="4318000"/>
          <p14:tracePt t="60212" x="2216150" y="4324350"/>
          <p14:tracePt t="60230" x="2203450" y="4330700"/>
          <p14:tracePt t="60245" x="2190750" y="4337050"/>
          <p14:tracePt t="60262" x="2178050" y="4343400"/>
          <p14:tracePt t="60279" x="2159000" y="4343400"/>
          <p14:tracePt t="60295" x="2139950" y="4349750"/>
          <p14:tracePt t="60312" x="2127250" y="4356100"/>
          <p14:tracePt t="60328" x="2114550" y="4362450"/>
          <p14:tracePt t="60345" x="2101850" y="4362450"/>
          <p14:tracePt t="60384" x="2089150" y="4362450"/>
          <p14:tracePt t="60503" x="2082800" y="4362450"/>
          <p14:tracePt t="60519" x="2070100" y="4362450"/>
          <p14:tracePt t="60537" x="2063750" y="4362450"/>
          <p14:tracePt t="60539" x="2057400" y="4362450"/>
          <p14:tracePt t="60545" x="2051050" y="4362450"/>
          <p14:tracePt t="60562" x="2044700" y="4362450"/>
          <p14:tracePt t="60744" x="2051050" y="4362450"/>
          <p14:tracePt t="60751" x="2057400" y="4362450"/>
          <p14:tracePt t="60762" x="2076450" y="4362450"/>
          <p14:tracePt t="60767" x="2101850" y="4356100"/>
          <p14:tracePt t="60778" x="2146300" y="4356100"/>
          <p14:tracePt t="60795" x="2203450" y="4343400"/>
          <p14:tracePt t="60812" x="2279650" y="4337050"/>
          <p14:tracePt t="60828" x="2368550" y="4318000"/>
          <p14:tracePt t="60845" x="2451100" y="4311650"/>
          <p14:tracePt t="60862" x="2546350" y="4292600"/>
          <p14:tracePt t="60862" x="2584450" y="4292600"/>
          <p14:tracePt t="60880" x="2673350" y="4279900"/>
          <p14:tracePt t="60896" x="2743200" y="4267200"/>
          <p14:tracePt t="60912" x="2800350" y="4254500"/>
          <p14:tracePt t="60929" x="2838450" y="4248150"/>
          <p14:tracePt t="60945" x="2889250" y="4241800"/>
          <p14:tracePt t="60962" x="2933700" y="4235450"/>
          <p14:tracePt t="60979" x="2984500" y="4229100"/>
          <p14:tracePt t="60995" x="3041650" y="4222750"/>
          <p14:tracePt t="61012" x="3098800" y="4216400"/>
          <p14:tracePt t="61028" x="3162300" y="4216400"/>
          <p14:tracePt t="61045" x="3225800" y="4216400"/>
          <p14:tracePt t="61061" x="3282950" y="4216400"/>
          <p14:tracePt t="61079" x="3340100" y="4216400"/>
          <p14:tracePt t="61095" x="3429000" y="4216400"/>
          <p14:tracePt t="61112" x="3473450" y="4216400"/>
          <p14:tracePt t="61128" x="3505200" y="4216400"/>
          <p14:tracePt t="61145" x="3543300" y="4216400"/>
          <p14:tracePt t="61162" x="3568700" y="4216400"/>
          <p14:tracePt t="61178" x="3587750" y="4216400"/>
          <p14:tracePt t="61195" x="3606800" y="4216400"/>
          <p14:tracePt t="61212" x="3625850" y="4210050"/>
          <p14:tracePt t="61229" x="3638550" y="4210050"/>
          <p14:tracePt t="61246" x="3644900" y="4210050"/>
          <p14:tracePt t="61407" x="3632200" y="4210050"/>
          <p14:tracePt t="61415" x="3613150" y="4210050"/>
          <p14:tracePt t="61423" x="3587750" y="4216400"/>
          <p14:tracePt t="61431" x="3505200" y="4222750"/>
          <p14:tracePt t="61445" x="3397250" y="4235450"/>
          <p14:tracePt t="61462" x="3276600" y="4241800"/>
          <p14:tracePt t="61479" x="3143250" y="4248150"/>
          <p14:tracePt t="61495" x="2927350" y="4248150"/>
          <p14:tracePt t="61512" x="2819400" y="4248150"/>
          <p14:tracePt t="61528" x="2724150" y="4248150"/>
          <p14:tracePt t="61545" x="2667000" y="4248150"/>
          <p14:tracePt t="61562" x="2635250" y="4248150"/>
          <p14:tracePt t="61578" x="2628900" y="4248150"/>
          <p14:tracePt t="61595" x="2622550" y="4248150"/>
          <p14:tracePt t="61751" x="2628900" y="4248150"/>
          <p14:tracePt t="61759" x="2635250" y="4248150"/>
          <p14:tracePt t="61761" x="2647950" y="4248150"/>
          <p14:tracePt t="61778" x="2667000" y="4248150"/>
          <p14:tracePt t="61779" x="2711450" y="4248150"/>
          <p14:tracePt t="61795" x="2781300" y="4248150"/>
          <p14:tracePt t="61812" x="2870200" y="4254500"/>
          <p14:tracePt t="61829" x="2971800" y="4267200"/>
          <p14:tracePt t="61845" x="3079750" y="4267200"/>
          <p14:tracePt t="61862" x="3181350" y="4273550"/>
          <p14:tracePt t="61878" x="3289300" y="4273550"/>
          <p14:tracePt t="61895" x="3409950" y="4273550"/>
          <p14:tracePt t="61912" x="3492500" y="4273550"/>
          <p14:tracePt t="61928" x="3549650" y="4273550"/>
          <p14:tracePt t="61945" x="3606800" y="4273550"/>
          <p14:tracePt t="61962" x="3651250" y="4273550"/>
          <p14:tracePt t="61978" x="3702050" y="4273550"/>
          <p14:tracePt t="61995" x="3759200" y="4273550"/>
          <p14:tracePt t="62016" x="3810000" y="4273550"/>
          <p14:tracePt t="62029" x="3873500" y="4279900"/>
          <p14:tracePt t="62029" x="3924300" y="4279900"/>
          <p14:tracePt t="62058" x="3943350" y="4279900"/>
          <p14:tracePt t="62078" x="3994150" y="4279900"/>
          <p14:tracePt t="62096" x="4038600" y="4279900"/>
          <p14:tracePt t="62097" x="4083050" y="4279900"/>
          <p14:tracePt t="62128" x="4127500" y="4279900"/>
          <p14:tracePt t="62129" x="4171950" y="4279900"/>
          <p14:tracePt t="62145" x="4216400" y="4279900"/>
          <p14:tracePt t="62162" x="4235450" y="4279900"/>
          <p14:tracePt t="62178" x="4273550" y="4279900"/>
          <p14:tracePt t="62195" x="4324350" y="4279900"/>
          <p14:tracePt t="62212" x="4368800" y="4279900"/>
          <p14:tracePt t="62229" x="4406900" y="4279900"/>
          <p14:tracePt t="62246" x="4438650" y="4279900"/>
          <p14:tracePt t="62262" x="4451350" y="4279900"/>
          <p14:tracePt t="62279" x="4464050" y="4279900"/>
          <p14:tracePt t="62295" x="4483100" y="4279900"/>
          <p14:tracePt t="62312" x="4495800" y="4279900"/>
          <p14:tracePt t="62328" x="4502150" y="4279900"/>
          <p14:tracePt t="62767" x="4489450" y="4279900"/>
          <p14:tracePt t="62775" x="4464050" y="4279900"/>
          <p14:tracePt t="62784" x="4375150" y="4279900"/>
          <p14:tracePt t="62795" x="4248150" y="4279900"/>
          <p14:tracePt t="62812" x="4102100" y="4279900"/>
          <p14:tracePt t="62828" x="3917950" y="4279900"/>
          <p14:tracePt t="62845" x="3727450" y="4279900"/>
          <p14:tracePt t="62862" x="3524250" y="4279900"/>
          <p14:tracePt t="62878" x="3314700" y="4279900"/>
          <p14:tracePt t="62895" x="3048000" y="4279900"/>
          <p14:tracePt t="62912" x="2908300" y="4279900"/>
          <p14:tracePt t="62928" x="2794000" y="4279900"/>
          <p14:tracePt t="62945" x="2686050" y="4279900"/>
          <p14:tracePt t="62962" x="2590800" y="4279900"/>
          <p14:tracePt t="62978" x="2527300" y="4279900"/>
          <p14:tracePt t="62995" x="2495550" y="4279900"/>
          <p14:tracePt t="63064" x="2495550" y="4273550"/>
          <p14:tracePt t="63080" x="2501900" y="4273550"/>
          <p14:tracePt t="63095" x="2527300" y="4260850"/>
          <p14:tracePt t="63096" x="2584450" y="4216400"/>
          <p14:tracePt t="63112" x="2641600" y="4140200"/>
          <p14:tracePt t="63128" x="2711450" y="4019550"/>
          <p14:tracePt t="63145" x="2774950" y="3848100"/>
          <p14:tracePt t="63161" x="2825750" y="3714750"/>
          <p14:tracePt t="63178" x="2838450" y="3644900"/>
          <p14:tracePt t="63195" x="2838450" y="3625850"/>
          <p14:tracePt t="63212" x="2838450" y="3619500"/>
          <p14:tracePt t="63520" x="2844800" y="3613150"/>
          <p14:tracePt t="63623" x="2851150" y="3613150"/>
          <p14:tracePt t="63631" x="2857500" y="3613150"/>
          <p14:tracePt t="63639" x="2870200" y="3613150"/>
          <p14:tracePt t="63646" x="2889250" y="3613150"/>
          <p14:tracePt t="63661" x="2927350" y="3613150"/>
          <p14:tracePt t="63678" x="2984500" y="3613150"/>
          <p14:tracePt t="63695" x="3105150" y="3613150"/>
          <p14:tracePt t="63712" x="3200400" y="3613150"/>
          <p14:tracePt t="63728" x="3302000" y="3613150"/>
          <p14:tracePt t="63745" x="3397250" y="3613150"/>
          <p14:tracePt t="63761" x="3479800" y="3613150"/>
          <p14:tracePt t="63779" x="3556000" y="3613150"/>
          <p14:tracePt t="63795" x="3625850" y="3613150"/>
          <p14:tracePt t="63812" x="3683000" y="3613150"/>
          <p14:tracePt t="63828" x="3733800" y="3613150"/>
          <p14:tracePt t="63845" x="3778250" y="3613150"/>
          <p14:tracePt t="63861" x="3822700" y="3613150"/>
          <p14:tracePt t="63878" x="3860800" y="3613150"/>
          <p14:tracePt t="63895" x="3917950" y="3613150"/>
          <p14:tracePt t="63912" x="3937000" y="3613150"/>
          <p14:tracePt t="63928" x="3943350" y="3613150"/>
          <p14:tracePt t="64040" x="3937000" y="3613150"/>
          <p14:tracePt t="64047" x="3898900" y="3613150"/>
          <p14:tracePt t="64055" x="3841750" y="3613150"/>
          <p14:tracePt t="64063" x="3683000" y="3619500"/>
          <p14:tracePt t="64079" x="3587750" y="3619500"/>
          <p14:tracePt t="64080" x="3486150" y="3619500"/>
          <p14:tracePt t="64094" x="3143250" y="3625850"/>
          <p14:tracePt t="64112" x="2965450" y="3625850"/>
          <p14:tracePt t="64128" x="2857500" y="3625850"/>
          <p14:tracePt t="64145" x="2794000" y="3625850"/>
          <p14:tracePt t="64161" x="2768600" y="3625850"/>
          <p14:tracePt t="64392" x="2781300" y="3625850"/>
          <p14:tracePt t="64399" x="2794000" y="3625850"/>
          <p14:tracePt t="64401" x="2813050" y="3625850"/>
          <p14:tracePt t="64412" x="2851150" y="3625850"/>
          <p14:tracePt t="64428" x="2901950" y="3632200"/>
          <p14:tracePt t="64445" x="2933700" y="3632200"/>
          <p14:tracePt t="64461" x="2971800" y="3632200"/>
          <p14:tracePt t="64478" x="3003550" y="3632200"/>
          <p14:tracePt t="64495" x="3028950" y="3632200"/>
          <p14:tracePt t="64512" x="3041650" y="3632200"/>
          <p14:tracePt t="64528" x="3048000" y="3632200"/>
          <p14:tracePt t="64545" x="3054350" y="3632200"/>
          <p14:tracePt t="64807" x="3060700" y="3632200"/>
          <p14:tracePt t="64815" x="3092450" y="3638550"/>
          <p14:tracePt t="64824" x="3143250" y="3651250"/>
          <p14:tracePt t="64830" x="3244850" y="3663950"/>
          <p14:tracePt t="64845" x="3371850" y="3683000"/>
          <p14:tracePt t="64861" x="3467100" y="3683000"/>
          <p14:tracePt t="64878" x="3536950" y="3683000"/>
          <p14:tracePt t="64895" x="3600450" y="3683000"/>
          <p14:tracePt t="64912" x="3619500" y="3683000"/>
          <p14:tracePt t="64928" x="3625850" y="3683000"/>
          <p14:tracePt t="66103" x="3651250" y="3683000"/>
          <p14:tracePt t="66111" x="3721100" y="3683000"/>
          <p14:tracePt t="66120" x="3746500" y="3683000"/>
          <p14:tracePt t="66128" x="3816350" y="3683000"/>
          <p14:tracePt t="66146" x="3886200" y="3683000"/>
          <p14:tracePt t="66162" x="3943350" y="3683000"/>
          <p14:tracePt t="66179" x="3987800" y="3683000"/>
          <p14:tracePt t="66195" x="4019550" y="3683000"/>
          <p14:tracePt t="66211" x="4051300" y="3683000"/>
          <p14:tracePt t="66228" x="4102100" y="3683000"/>
          <p14:tracePt t="66245" x="4171950" y="3683000"/>
          <p14:tracePt t="66262" x="4241800" y="3683000"/>
          <p14:tracePt t="66278" x="4318000" y="3683000"/>
          <p14:tracePt t="66278" x="4362450" y="3683000"/>
          <p14:tracePt t="66296" x="4457700" y="3683000"/>
          <p14:tracePt t="66312" x="4552950" y="3683000"/>
          <p14:tracePt t="66328" x="4660900" y="3683000"/>
          <p14:tracePt t="66344" x="4781550" y="3683000"/>
          <p14:tracePt t="66361" x="4895850" y="3683000"/>
          <p14:tracePt t="66378" x="5003800" y="3683000"/>
          <p14:tracePt t="66395" x="5118100" y="3683000"/>
          <p14:tracePt t="66411" x="5226050" y="3676650"/>
          <p14:tracePt t="66428" x="5321300" y="3676650"/>
          <p14:tracePt t="66445" x="5397500" y="3676650"/>
          <p14:tracePt t="66461" x="5467350" y="3676650"/>
          <p14:tracePt t="66478" x="5568950" y="3676650"/>
          <p14:tracePt t="66495" x="5632450" y="3676650"/>
          <p14:tracePt t="66511" x="5676900" y="3676650"/>
          <p14:tracePt t="66528" x="5715000" y="3676650"/>
          <p14:tracePt t="66544" x="5753100" y="3676650"/>
          <p14:tracePt t="66561" x="5797550" y="3676650"/>
          <p14:tracePt t="66578" x="5835650" y="3676650"/>
          <p14:tracePt t="66595" x="5873750" y="3676650"/>
          <p14:tracePt t="66611" x="5899150" y="3676650"/>
          <p14:tracePt t="66627" x="5918200" y="3676650"/>
          <p14:tracePt t="66644" x="5943600" y="3676650"/>
          <p14:tracePt t="66661" x="5956300" y="3676650"/>
          <p14:tracePt t="66677" x="5981700" y="3676650"/>
          <p14:tracePt t="66695" x="6019800" y="3676650"/>
          <p14:tracePt t="66712" x="6045200" y="3676650"/>
          <p14:tracePt t="66728" x="6076950" y="3676650"/>
          <p14:tracePt t="66745" x="6121400" y="3676650"/>
          <p14:tracePt t="66761" x="6159500" y="3676650"/>
          <p14:tracePt t="66778" x="6203950" y="3676650"/>
          <p14:tracePt t="66795" x="6248400" y="3676650"/>
          <p14:tracePt t="66812" x="6280150" y="3676650"/>
          <p14:tracePt t="66828" x="6305550" y="3676650"/>
          <p14:tracePt t="66845" x="6318250" y="3676650"/>
          <p14:tracePt t="66861" x="6330950" y="3676650"/>
          <p14:tracePt t="66878" x="6337300" y="3676650"/>
          <p14:tracePt t="66895" x="6350000" y="3676650"/>
          <p14:tracePt t="66912" x="6362700" y="3676650"/>
          <p14:tracePt t="66928" x="6369050" y="3676650"/>
          <p14:tracePt t="66945" x="6381750" y="3676650"/>
          <p14:tracePt t="66961" x="6388100" y="3670300"/>
          <p14:tracePt t="67143" x="6369050" y="3670300"/>
          <p14:tracePt t="67144" x="6343650" y="3670300"/>
          <p14:tracePt t="67161" x="6305550" y="3670300"/>
          <p14:tracePt t="67162" x="6165850" y="3702050"/>
          <p14:tracePt t="67178" x="5803900" y="3778250"/>
          <p14:tracePt t="67194" x="5334000" y="3905250"/>
          <p14:tracePt t="67211" x="4768850" y="4064000"/>
          <p14:tracePt t="67228" x="4279900" y="4197350"/>
          <p14:tracePt t="67245" x="3841750" y="4292600"/>
          <p14:tracePt t="67261" x="3543300" y="4375150"/>
          <p14:tracePt t="67261" x="3473450" y="4387850"/>
          <p14:tracePt t="67279" x="3422650" y="4406900"/>
          <p14:tracePt t="67295" x="3333750" y="4432300"/>
          <p14:tracePt t="67313" x="3314700" y="4432300"/>
          <p14:tracePt t="67328" x="3308350" y="4432300"/>
          <p14:tracePt t="67345" x="3295650" y="4445000"/>
          <p14:tracePt t="67361" x="3282950" y="4445000"/>
          <p14:tracePt t="67378" x="3251200" y="4451350"/>
          <p14:tracePt t="67394" x="3219450" y="4464050"/>
          <p14:tracePt t="67412" x="3187700" y="4470400"/>
          <p14:tracePt t="67428" x="3162300" y="4476750"/>
          <p14:tracePt t="67445" x="3136900" y="4483100"/>
          <p14:tracePt t="67461" x="3117850" y="4483100"/>
          <p14:tracePt t="67478" x="3086100" y="4483100"/>
          <p14:tracePt t="67495" x="3041650" y="4483100"/>
          <p14:tracePt t="67512" x="3016250" y="4483100"/>
          <p14:tracePt t="67528" x="2978150" y="4476750"/>
          <p14:tracePt t="67545" x="2940050" y="4464050"/>
          <p14:tracePt t="67561" x="2895600" y="4445000"/>
          <p14:tracePt t="67578" x="2863850" y="4432300"/>
          <p14:tracePt t="67594" x="2832100" y="4419600"/>
          <p14:tracePt t="67612" x="2813050" y="4413250"/>
          <p14:tracePt t="67628" x="2794000" y="4400550"/>
          <p14:tracePt t="67645" x="2781300" y="4394200"/>
          <p14:tracePt t="67661" x="2768600" y="4387850"/>
          <p14:tracePt t="67678" x="2755900" y="4381500"/>
          <p14:tracePt t="67695" x="2743200" y="4375150"/>
          <p14:tracePt t="67712" x="2736850" y="4368800"/>
          <p14:tracePt t="67728" x="2730500" y="4368800"/>
          <p14:tracePt t="67745" x="2724150" y="4362450"/>
          <p14:tracePt t="68015" x="2736850" y="4362450"/>
          <p14:tracePt t="68023" x="2749550" y="4362450"/>
          <p14:tracePt t="68023" x="2762250" y="4362450"/>
          <p14:tracePt t="68031" x="2781300" y="4362450"/>
          <p14:tracePt t="68046" x="2813050" y="4362450"/>
          <p14:tracePt t="68061" x="2851150" y="4356100"/>
          <p14:tracePt t="68078" x="2870200" y="4356100"/>
          <p14:tracePt t="68094" x="2882900" y="4356100"/>
          <p14:tracePt t="68455" x="2908300" y="4356100"/>
          <p14:tracePt t="68460" x="2952750" y="4356100"/>
          <p14:tracePt t="68470" x="3124200" y="4356100"/>
          <p14:tracePt t="68479" x="3232150" y="4356100"/>
          <p14:tracePt t="68479" x="3371850" y="4356100"/>
          <p14:tracePt t="68496" x="3695700" y="4356100"/>
          <p14:tracePt t="68512" x="4051300" y="4406900"/>
          <p14:tracePt t="68528" x="4318000" y="4445000"/>
          <p14:tracePt t="68545" x="4495800" y="4470400"/>
          <p14:tracePt t="68562" x="4641850" y="4489450"/>
          <p14:tracePt t="68578" x="4743450" y="4489450"/>
          <p14:tracePt t="68595" x="4813300" y="4489450"/>
          <p14:tracePt t="68611" x="4857750" y="4489450"/>
          <p14:tracePt t="68628" x="4895850" y="4489450"/>
          <p14:tracePt t="68644" x="4927600" y="4489450"/>
          <p14:tracePt t="68662" x="4978400" y="4489450"/>
          <p14:tracePt t="68678" x="5022850" y="4489450"/>
          <p14:tracePt t="68694" x="5092700" y="4495800"/>
          <p14:tracePt t="68710" x="5226050" y="4514850"/>
          <p14:tracePt t="68728" x="5334000" y="4514850"/>
          <p14:tracePt t="68744" x="5435600" y="4521200"/>
          <p14:tracePt t="68762" x="5543550" y="4521200"/>
          <p14:tracePt t="68778" x="5638800" y="4521200"/>
          <p14:tracePt t="68795" x="5715000" y="4521200"/>
          <p14:tracePt t="68811" x="5759450" y="4521200"/>
          <p14:tracePt t="68828" x="5784850" y="4521200"/>
          <p14:tracePt t="68845" x="5803900" y="4521200"/>
          <p14:tracePt t="68861" x="5816600" y="4521200"/>
          <p14:tracePt t="68878" x="5822950" y="4514850"/>
          <p14:tracePt t="68878" x="5829300" y="4514850"/>
          <p14:tracePt t="68895" x="5835650" y="4514850"/>
          <p14:tracePt t="68911" x="5842000" y="4514850"/>
          <p14:tracePt t="68928" x="5854700" y="4508500"/>
          <p14:tracePt t="68945" x="5861050" y="4508500"/>
          <p14:tracePt t="68961" x="5880100" y="4502150"/>
          <p14:tracePt t="68978" x="5880100" y="4495800"/>
          <p14:tracePt t="68995" x="5899150" y="4489450"/>
          <p14:tracePt t="69011" x="5918200" y="4483100"/>
          <p14:tracePt t="69028" x="5930900" y="4476750"/>
          <p14:tracePt t="69044" x="5949950" y="4464050"/>
          <p14:tracePt t="69061" x="5969000" y="4451350"/>
          <p14:tracePt t="69078" x="5994400" y="4445000"/>
          <p14:tracePt t="69078" x="6007100" y="4438650"/>
          <p14:tracePt t="69096" x="6038850" y="4425950"/>
          <p14:tracePt t="69112" x="6064250" y="4413250"/>
          <p14:tracePt t="69128" x="6096000" y="4406900"/>
          <p14:tracePt t="69144" x="6127750" y="4394200"/>
          <p14:tracePt t="69162" x="6153150" y="4387850"/>
          <p14:tracePt t="69178" x="6159500" y="4387850"/>
          <p14:tracePt t="69195" x="6178550" y="4381500"/>
          <p14:tracePt t="69211" x="6184900" y="4381500"/>
          <p14:tracePt t="69228" x="6203950" y="4375150"/>
          <p14:tracePt t="69244" x="6216650" y="4368800"/>
          <p14:tracePt t="69261" x="6229350" y="4368800"/>
          <p14:tracePt t="69278" x="6254750" y="4362450"/>
          <p14:tracePt t="69295" x="6273800" y="4362450"/>
          <p14:tracePt t="69311" x="6292850" y="4362450"/>
          <p14:tracePt t="69328" x="6311900" y="4356100"/>
          <p14:tracePt t="69345" x="6337300" y="4356100"/>
          <p14:tracePt t="69361" x="6350000" y="4349750"/>
          <p14:tracePt t="69378" x="6381750" y="4349750"/>
          <p14:tracePt t="69395" x="6400800" y="4349750"/>
          <p14:tracePt t="69411" x="6438900" y="4349750"/>
          <p14:tracePt t="69428" x="6464300" y="4349750"/>
          <p14:tracePt t="69444" x="6483350" y="4349750"/>
          <p14:tracePt t="69461" x="6515100" y="4343400"/>
          <p14:tracePt t="69478" x="6534150" y="4343400"/>
          <p14:tracePt t="69478" x="6546850" y="4343400"/>
          <p14:tracePt t="69495" x="6565900" y="4337050"/>
          <p14:tracePt t="69511" x="6597650" y="4330700"/>
          <p14:tracePt t="69528" x="6610350" y="4330700"/>
          <p14:tracePt t="69544" x="6629400" y="4330700"/>
          <p14:tracePt t="69561" x="6654800" y="4324350"/>
          <p14:tracePt t="69578" x="6661150" y="4324350"/>
          <p14:tracePt t="69595" x="6680200" y="4318000"/>
          <p14:tracePt t="69639" x="6686550" y="4318000"/>
          <p14:tracePt t="69919" x="6673850" y="4318000"/>
          <p14:tracePt t="69927" x="6635750" y="4318000"/>
          <p14:tracePt t="69943" x="6591300" y="4318000"/>
          <p14:tracePt t="69955" x="6572250" y="4318000"/>
          <p14:tracePt t="69961" x="6527800" y="4318000"/>
          <p14:tracePt t="69977" x="6470650" y="4318000"/>
          <p14:tracePt t="69994" x="6419850" y="4318000"/>
          <p14:tracePt t="70012" x="6356350" y="4318000"/>
          <p14:tracePt t="70028" x="6286500" y="4318000"/>
          <p14:tracePt t="70045" x="6223000" y="4318000"/>
          <p14:tracePt t="70061" x="6153150" y="4318000"/>
          <p14:tracePt t="70078" x="6096000" y="4318000"/>
          <p14:tracePt t="70094" x="6026150" y="4318000"/>
          <p14:tracePt t="70112" x="5981700" y="4318000"/>
          <p14:tracePt t="70128" x="5943600" y="4318000"/>
          <p14:tracePt t="70145" x="5892800" y="4318000"/>
          <p14:tracePt t="70161" x="5854700" y="4318000"/>
          <p14:tracePt t="70178" x="5816600" y="4318000"/>
          <p14:tracePt t="70194" x="5784850" y="4318000"/>
          <p14:tracePt t="70211" x="5753100" y="4318000"/>
          <p14:tracePt t="70228" x="5721350" y="4318000"/>
          <p14:tracePt t="70245" x="5702300" y="4318000"/>
          <p14:tracePt t="70261" x="5670550" y="4318000"/>
          <p14:tracePt t="70278" x="5645150" y="4318000"/>
          <p14:tracePt t="70296" x="5626100" y="4318000"/>
          <p14:tracePt t="70312" x="5607050" y="4318000"/>
          <p14:tracePt t="70328" x="5588000" y="4318000"/>
          <p14:tracePt t="70345" x="5562600" y="4318000"/>
          <p14:tracePt t="70362" x="5537200" y="4318000"/>
          <p14:tracePt t="70378" x="5518150" y="4318000"/>
          <p14:tracePt t="70394" x="5499100" y="4318000"/>
          <p14:tracePt t="70411" x="5473700" y="4318000"/>
          <p14:tracePt t="70428" x="5441950" y="4318000"/>
          <p14:tracePt t="70445" x="5416550" y="4318000"/>
          <p14:tracePt t="70461" x="5384800" y="4318000"/>
          <p14:tracePt t="70478" x="5359400" y="4318000"/>
          <p14:tracePt t="70495" x="5353050" y="4318000"/>
          <p14:tracePt t="70511" x="5346700" y="4318000"/>
          <p14:tracePt t="70528" x="5340350" y="4318000"/>
          <p14:tracePt t="70655" x="5327650" y="4324350"/>
          <p14:tracePt t="70663" x="5321300" y="4324350"/>
          <p14:tracePt t="70679" x="5308600" y="4324350"/>
          <p14:tracePt t="70695" x="5302250" y="4324350"/>
          <p14:tracePt t="70783" x="5302250" y="4330700"/>
          <p14:tracePt t="70831" x="5308600" y="4330700"/>
          <p14:tracePt t="70839" x="5321300" y="4330700"/>
          <p14:tracePt t="70847" x="5340350" y="4330700"/>
          <p14:tracePt t="70848" x="5372100" y="4330700"/>
          <p14:tracePt t="70863" x="5441950" y="4330700"/>
          <p14:tracePt t="70878" x="5530850" y="4330700"/>
          <p14:tracePt t="70894" x="5695950" y="4330700"/>
          <p14:tracePt t="70912" x="5822950" y="4330700"/>
          <p14:tracePt t="70928" x="5943600" y="4330700"/>
          <p14:tracePt t="70945" x="6051550" y="4330700"/>
          <p14:tracePt t="70961" x="6134100" y="4330700"/>
          <p14:tracePt t="70978" x="6203950" y="4330700"/>
          <p14:tracePt t="70994" x="6261100" y="4330700"/>
          <p14:tracePt t="71011" x="6324600" y="4324350"/>
          <p14:tracePt t="71028" x="6388100" y="4324350"/>
          <p14:tracePt t="71044" x="6438900" y="4324350"/>
          <p14:tracePt t="71061" x="6483350" y="4324350"/>
          <p14:tracePt t="71078" x="6521450" y="4324350"/>
          <p14:tracePt t="71094" x="6553200" y="4324350"/>
          <p14:tracePt t="71112" x="6572250" y="4318000"/>
          <p14:tracePt t="71128" x="6597650" y="4311650"/>
          <p14:tracePt t="71144" x="6616700" y="4311650"/>
          <p14:tracePt t="71161" x="6635750" y="4311650"/>
          <p14:tracePt t="71178" x="6648450" y="4305300"/>
          <p14:tracePt t="71194" x="6661150" y="4305300"/>
          <p14:tracePt t="71211" x="6667500" y="4305300"/>
          <p14:tracePt t="71228" x="6673850" y="4298950"/>
          <p14:tracePt t="71245" x="6680200" y="4298950"/>
          <p14:tracePt t="71261" x="6686550" y="4298950"/>
          <p14:tracePt t="71639" x="6667500" y="4298950"/>
          <p14:tracePt t="71653" x="6648450" y="4298950"/>
          <p14:tracePt t="71655" x="6616700" y="4298950"/>
          <p14:tracePt t="71662" x="6527800" y="4298950"/>
          <p14:tracePt t="71678" x="6362700" y="4298950"/>
          <p14:tracePt t="71696" x="6261100" y="4298950"/>
          <p14:tracePt t="71711" x="6153150" y="4298950"/>
          <p14:tracePt t="71728" x="6083300" y="4298950"/>
          <p14:tracePt t="71744" x="6038850" y="4298950"/>
          <p14:tracePt t="71761" x="6007100" y="4298950"/>
          <p14:tracePt t="71778" x="5969000" y="4298950"/>
          <p14:tracePt t="71794" x="5930900" y="4298950"/>
          <p14:tracePt t="71810" x="5886450" y="4298950"/>
          <p14:tracePt t="71828" x="5848350" y="4298950"/>
          <p14:tracePt t="71844" x="5810250" y="4298950"/>
          <p14:tracePt t="71861" x="5765800" y="4298950"/>
          <p14:tracePt t="71878" x="5715000" y="4298950"/>
          <p14:tracePt t="71895" x="5695950" y="4298950"/>
          <p14:tracePt t="71911" x="5670550" y="4298950"/>
          <p14:tracePt t="71928" x="5651500" y="4298950"/>
          <p14:tracePt t="71944" x="5626100" y="4298950"/>
          <p14:tracePt t="71961" x="5600700" y="4298950"/>
          <p14:tracePt t="71978" x="5568950" y="4298950"/>
          <p14:tracePt t="71994" x="5530850" y="4298950"/>
          <p14:tracePt t="72011" x="5499100" y="4298950"/>
          <p14:tracePt t="72028" x="5467350" y="4298950"/>
          <p14:tracePt t="72044" x="5435600" y="4298950"/>
          <p14:tracePt t="72061" x="5410200" y="4298950"/>
          <p14:tracePt t="72078" x="5397500" y="4298950"/>
          <p14:tracePt t="72078" x="5384800" y="4298950"/>
          <p14:tracePt t="72095" x="5372100" y="4298950"/>
          <p14:tracePt t="72111" x="5365750" y="4298950"/>
          <p14:tracePt t="72128" x="5359400" y="4298950"/>
          <p14:tracePt t="72144" x="5353050" y="4298950"/>
          <p14:tracePt t="72191" x="5346700" y="4298950"/>
          <p14:tracePt t="72231" x="5340350" y="4298950"/>
          <p14:tracePt t="72599" x="5353050" y="4298950"/>
          <p14:tracePt t="72607" x="5365750" y="4298950"/>
          <p14:tracePt t="72615" x="5378450" y="4298950"/>
          <p14:tracePt t="72628" x="5403850" y="4298950"/>
          <p14:tracePt t="72645" x="5429250" y="4298950"/>
          <p14:tracePt t="72661" x="5454650" y="4298950"/>
          <p14:tracePt t="72678" x="5473700" y="4298950"/>
          <p14:tracePt t="72678" x="5486400" y="4298950"/>
          <p14:tracePt t="72696" x="5505450" y="4298950"/>
          <p14:tracePt t="72712" x="5530850" y="4298950"/>
          <p14:tracePt t="72728" x="5562600" y="4298950"/>
          <p14:tracePt t="72744" x="5594350" y="4298950"/>
          <p14:tracePt t="72761" x="5638800" y="4298950"/>
          <p14:tracePt t="72778" x="5689600" y="4298950"/>
          <p14:tracePt t="72795" x="5746750" y="4298950"/>
          <p14:tracePt t="72810" x="5803900" y="4292600"/>
          <p14:tracePt t="72827" x="5848350" y="4292600"/>
          <p14:tracePt t="72844" x="5880100" y="4279900"/>
          <p14:tracePt t="72861" x="5918200" y="4273550"/>
          <p14:tracePt t="72878" x="5943600" y="4267200"/>
          <p14:tracePt t="72878" x="5956300" y="4267200"/>
          <p14:tracePt t="72896" x="5969000" y="4267200"/>
          <p14:tracePt t="72911" x="5988050" y="4267200"/>
          <p14:tracePt t="72928" x="6007100" y="4260850"/>
          <p14:tracePt t="72944" x="6019800" y="4260850"/>
          <p14:tracePt t="72961" x="6038850" y="4254500"/>
          <p14:tracePt t="72978" x="6045200" y="4254500"/>
          <p14:tracePt t="72994" x="6064250" y="4254500"/>
          <p14:tracePt t="73011" x="6083300" y="4254500"/>
          <p14:tracePt t="73028" x="6115050" y="4254500"/>
          <p14:tracePt t="73044" x="6140450" y="4254500"/>
          <p14:tracePt t="73061" x="6172200" y="4254500"/>
          <p14:tracePt t="73078" x="6210300" y="4254500"/>
          <p14:tracePt t="73078" x="6223000" y="4254500"/>
          <p14:tracePt t="73096" x="6254750" y="4254500"/>
          <p14:tracePt t="73112" x="6280150" y="4254500"/>
          <p14:tracePt t="73128" x="6311900" y="4254500"/>
          <p14:tracePt t="73144" x="6337300" y="4248150"/>
          <p14:tracePt t="73161" x="6362700" y="4248150"/>
          <p14:tracePt t="73178" x="6375400" y="4248150"/>
          <p14:tracePt t="73194" x="6400800" y="4248150"/>
          <p14:tracePt t="73211" x="6419850" y="4248150"/>
          <p14:tracePt t="73228" x="6438900" y="4248150"/>
          <p14:tracePt t="73244" x="6457950" y="4241800"/>
          <p14:tracePt t="73261" x="6470650" y="4241800"/>
          <p14:tracePt t="73278" x="6496050" y="4241800"/>
          <p14:tracePt t="73295" x="6515100" y="4241800"/>
          <p14:tracePt t="73312" x="6527800" y="4241800"/>
          <p14:tracePt t="73328" x="6540500" y="4241800"/>
          <p14:tracePt t="73345" x="6553200" y="4241800"/>
          <p14:tracePt t="73361" x="6559550" y="4241800"/>
          <p14:tracePt t="73378" x="6565900" y="4241800"/>
          <p14:tracePt t="73415" x="6572250" y="4241800"/>
          <p14:tracePt t="73455" x="6578600" y="4241800"/>
          <p14:tracePt t="73520" x="6572250" y="4241800"/>
          <p14:tracePt t="73528" x="6546850" y="4241800"/>
          <p14:tracePt t="73545" x="6515100" y="4248150"/>
          <p14:tracePt t="73546" x="6419850" y="4260850"/>
          <p14:tracePt t="73562" x="6273800" y="4260850"/>
          <p14:tracePt t="73579" x="6070600" y="4260850"/>
          <p14:tracePt t="73595" x="5880100" y="4260850"/>
          <p14:tracePt t="73612" x="5695950" y="4260850"/>
          <p14:tracePt t="73629" x="5530850" y="4260850"/>
          <p14:tracePt t="73646" x="5397500" y="4260850"/>
          <p14:tracePt t="73662" x="5289550" y="4260850"/>
          <p14:tracePt t="73679" x="5226050" y="4260850"/>
          <p14:tracePt t="73695" x="5175250" y="4260850"/>
          <p14:tracePt t="73713" x="5149850" y="4260850"/>
          <p14:tracePt t="73729" x="5143500" y="4260850"/>
          <p14:tracePt t="73745" x="5137150" y="4260850"/>
          <p14:tracePt t="74016" x="5137150" y="4267200"/>
          <p14:tracePt t="74024" x="5156200" y="4273550"/>
          <p14:tracePt t="74032" x="5187950" y="4286250"/>
          <p14:tracePt t="74045" x="5226050" y="4292600"/>
          <p14:tracePt t="74046" x="5295900" y="4305300"/>
          <p14:tracePt t="74062" x="5378450" y="4318000"/>
          <p14:tracePt t="74079" x="5461000" y="4330700"/>
          <p14:tracePt t="74095" x="5549900" y="4330700"/>
          <p14:tracePt t="74113" x="5588000" y="4330700"/>
          <p14:tracePt t="74129" x="5619750" y="4330700"/>
          <p14:tracePt t="74145" x="5638800" y="4330700"/>
          <p14:tracePt t="74162" x="5657850" y="4330700"/>
          <p14:tracePt t="74179" x="5676900" y="4330700"/>
          <p14:tracePt t="74195" x="5695950" y="4330700"/>
          <p14:tracePt t="74212" x="5708650" y="4330700"/>
          <p14:tracePt t="74229" x="5734050" y="4330700"/>
          <p14:tracePt t="74246" x="5746750" y="4330700"/>
          <p14:tracePt t="74262" x="5753100" y="4330700"/>
          <p14:tracePt t="74279" x="5759450" y="4330700"/>
          <p14:tracePt t="74296" x="5765800" y="4330700"/>
          <p14:tracePt t="74312" x="5778500" y="4330700"/>
          <p14:tracePt t="74329" x="5784850" y="4324350"/>
          <p14:tracePt t="74345" x="5791200" y="4324350"/>
          <p14:tracePt t="74362" x="5803900" y="4318000"/>
          <p14:tracePt t="74379" x="5822950" y="4318000"/>
          <p14:tracePt t="74395" x="5842000" y="4311650"/>
          <p14:tracePt t="74413" x="5861050" y="4305300"/>
          <p14:tracePt t="74428" x="5892800" y="4298950"/>
          <p14:tracePt t="74446" x="5911850" y="4298950"/>
          <p14:tracePt t="74462" x="5943600" y="4292600"/>
          <p14:tracePt t="74479" x="5975350" y="4286250"/>
          <p14:tracePt t="74495" x="6019800" y="4286250"/>
          <p14:tracePt t="74512" x="6038850" y="4279900"/>
          <p14:tracePt t="74528" x="6051550" y="4273550"/>
          <p14:tracePt t="74545" x="6064250" y="4273550"/>
          <p14:tracePt t="74562" x="6070600" y="4273550"/>
          <p14:tracePt t="74578" x="6083300" y="4267200"/>
          <p14:tracePt t="74595" x="6089650" y="4267200"/>
          <p14:tracePt t="74612" x="6096000" y="4267200"/>
          <p14:tracePt t="74628" x="6102350" y="4267200"/>
          <p14:tracePt t="74645" x="6121400" y="4267200"/>
          <p14:tracePt t="74662" x="6134100" y="4267200"/>
          <p14:tracePt t="74679" x="6140450" y="4267200"/>
          <p14:tracePt t="74695" x="6165850" y="4267200"/>
          <p14:tracePt t="74712" x="6184900" y="4267200"/>
          <p14:tracePt t="74728" x="6191250" y="4267200"/>
          <p14:tracePt t="74745" x="6197600" y="4267200"/>
          <p14:tracePt t="74762" x="6210300" y="4267200"/>
          <p14:tracePt t="74779" x="6216650" y="4267200"/>
          <p14:tracePt t="74795" x="6229350" y="4267200"/>
          <p14:tracePt t="74812" x="6235700" y="4267200"/>
          <p14:tracePt t="74829" x="6242050" y="4267200"/>
          <p14:tracePt t="74864" x="6248400" y="4267200"/>
          <p14:tracePt t="74879" x="6254750" y="4267200"/>
          <p14:tracePt t="74903" x="6261100" y="4267200"/>
          <p14:tracePt t="74919" x="6267450" y="4267200"/>
          <p14:tracePt t="74928" x="6273800" y="4267200"/>
          <p14:tracePt t="74928" x="6280150" y="4267200"/>
          <p14:tracePt t="74945" x="6286500" y="4267200"/>
          <p14:tracePt t="74962" x="6292850" y="4267200"/>
          <p14:tracePt t="75016" x="6299200" y="4267200"/>
          <p14:tracePt t="75040" x="6305550" y="4267200"/>
          <p14:tracePt t="75056" x="6318250" y="4267200"/>
          <p14:tracePt t="75072" x="6324600" y="4260850"/>
          <p14:tracePt t="75087" x="6330950" y="4260850"/>
          <p14:tracePt t="75104" x="6343650" y="4260850"/>
          <p14:tracePt t="75120" x="6356350" y="4260850"/>
          <p14:tracePt t="75128" x="6362700" y="4260850"/>
          <p14:tracePt t="75129" x="6388100" y="4260850"/>
          <p14:tracePt t="75145" x="6407150" y="4260850"/>
          <p14:tracePt t="75162" x="6426200" y="4260850"/>
          <p14:tracePt t="75179" x="6438900" y="4260850"/>
          <p14:tracePt t="75196" x="6445250" y="4260850"/>
          <p14:tracePt t="75304" x="6451600" y="4260850"/>
          <p14:tracePt t="76024" x="6445250" y="4260850"/>
          <p14:tracePt t="76040" x="6438900" y="4260850"/>
          <p14:tracePt t="76079" x="6432550" y="4260850"/>
          <p14:tracePt t="76103" x="6426200" y="4260850"/>
          <p14:tracePt t="76128" x="6413500" y="4260850"/>
          <p14:tracePt t="76144" x="6388100" y="4273550"/>
          <p14:tracePt t="76162" x="6369050" y="4273550"/>
          <p14:tracePt t="76162" x="6337300" y="4279900"/>
          <p14:tracePt t="76179" x="6286500" y="4298950"/>
          <p14:tracePt t="76195" x="6229350" y="4318000"/>
          <p14:tracePt t="76212" x="6165850" y="4337050"/>
          <p14:tracePt t="76228" x="6102350" y="4349750"/>
          <p14:tracePt t="76245" x="6013450" y="4375150"/>
          <p14:tracePt t="76262" x="5962650" y="4381500"/>
          <p14:tracePt t="76278" x="5892800" y="4400550"/>
          <p14:tracePt t="76278" x="5861050" y="4406900"/>
          <p14:tracePt t="76296" x="5791200" y="4419600"/>
          <p14:tracePt t="76313" x="5715000" y="4425950"/>
          <p14:tracePt t="76329" x="5645150" y="4432300"/>
          <p14:tracePt t="76345" x="5568950" y="4432300"/>
          <p14:tracePt t="76362" x="5499100" y="4438650"/>
          <p14:tracePt t="76378" x="5422900" y="4445000"/>
          <p14:tracePt t="76395" x="5340350" y="4445000"/>
          <p14:tracePt t="76412" x="5251450" y="4451350"/>
          <p14:tracePt t="76428" x="5175250" y="4451350"/>
          <p14:tracePt t="76446" x="5067300" y="4451350"/>
          <p14:tracePt t="76462" x="4965700" y="4451350"/>
          <p14:tracePt t="76479" x="4870450" y="4451350"/>
          <p14:tracePt t="76495" x="4743450" y="4451350"/>
          <p14:tracePt t="76513" x="4667250" y="4451350"/>
          <p14:tracePt t="76528" x="4597400" y="4451350"/>
          <p14:tracePt t="76546" x="4508500" y="4451350"/>
          <p14:tracePt t="76562" x="4419600" y="4451350"/>
          <p14:tracePt t="76579" x="4324350" y="4451350"/>
          <p14:tracePt t="76595" x="4210050" y="4451350"/>
          <p14:tracePt t="76612" x="4114800" y="4451350"/>
          <p14:tracePt t="76628" x="4013200" y="4451350"/>
          <p14:tracePt t="76645" x="3898900" y="4451350"/>
          <p14:tracePt t="76662" x="3784600" y="4451350"/>
          <p14:tracePt t="76679" x="3657600" y="4451350"/>
          <p14:tracePt t="76695" x="3422650" y="4451350"/>
          <p14:tracePt t="76713" x="3263900" y="4451350"/>
          <p14:tracePt t="76728" x="3130550" y="4451350"/>
          <p14:tracePt t="76746" x="2965450" y="4451350"/>
          <p14:tracePt t="76763" x="2806700" y="4451350"/>
          <p14:tracePt t="76779" x="2647950" y="4451350"/>
          <p14:tracePt t="76796" x="2520950" y="4445000"/>
          <p14:tracePt t="76813" x="2432050" y="4438650"/>
          <p14:tracePt t="76829" x="2349500" y="4432300"/>
          <p14:tracePt t="76846" x="2292350" y="4432300"/>
          <p14:tracePt t="76863" x="2247900" y="4425950"/>
          <p14:tracePt t="76880" x="2209800" y="4419600"/>
          <p14:tracePt t="76896" x="2165350" y="4419600"/>
          <p14:tracePt t="76913" x="2139950" y="4419600"/>
          <p14:tracePt t="76929" x="2120900" y="4413250"/>
          <p14:tracePt t="76946" x="2108200" y="4413250"/>
          <p14:tracePt t="76962" x="2101850" y="4413250"/>
          <p14:tracePt t="76980" x="2082800" y="4413250"/>
          <p14:tracePt t="76996" x="2057400" y="4406900"/>
          <p14:tracePt t="77013" x="2044700" y="4406900"/>
          <p14:tracePt t="77029" x="2019300" y="4406900"/>
          <p14:tracePt t="77046" x="2012950" y="4406900"/>
          <p14:tracePt t="77169" x="2019300" y="4406900"/>
          <p14:tracePt t="77177" x="2038350" y="4406900"/>
          <p14:tracePt t="77178" x="2057400" y="4406900"/>
          <p14:tracePt t="77196" x="2076450" y="4406900"/>
          <p14:tracePt t="77197" x="2139950" y="4413250"/>
          <p14:tracePt t="77213" x="2203450" y="4425950"/>
          <p14:tracePt t="77229" x="2235200" y="4425950"/>
          <p14:tracePt t="77246" x="2260600" y="4425950"/>
          <p14:tracePt t="77385" x="2247900" y="4438650"/>
          <p14:tracePt t="77392" x="2216150" y="4457700"/>
          <p14:tracePt t="77400" x="2184400" y="4476750"/>
          <p14:tracePt t="77413" x="2146300" y="4502150"/>
          <p14:tracePt t="77413" x="2076450" y="4552950"/>
          <p14:tracePt t="77429" x="2012950" y="4616450"/>
          <p14:tracePt t="77446" x="1968500" y="4667250"/>
          <p14:tracePt t="77463" x="1955800" y="4699000"/>
          <p14:tracePt t="77480" x="1949450" y="4718050"/>
          <p14:tracePt t="77496" x="1949450" y="4730750"/>
          <p14:tracePt t="77513" x="1949450" y="4743450"/>
          <p14:tracePt t="77529" x="1949450" y="4749800"/>
          <p14:tracePt t="77546" x="1949450" y="4756150"/>
          <p14:tracePt t="77563" x="1955800" y="4762500"/>
          <p14:tracePt t="77580" x="1962150" y="4768850"/>
          <p14:tracePt t="77596" x="1968500" y="4768850"/>
          <p14:tracePt t="77613" x="1968500" y="4775200"/>
          <p14:tracePt t="77629" x="1974850" y="4781550"/>
          <p14:tracePt t="77646" x="1993900" y="4787900"/>
          <p14:tracePt t="77663" x="2000250" y="4794250"/>
          <p14:tracePt t="77679" x="2006600" y="4794250"/>
          <p14:tracePt t="77696" x="2032000" y="4794250"/>
          <p14:tracePt t="77729" x="2063750" y="4806950"/>
          <p14:tracePt t="77730" x="2146300" y="4813300"/>
          <p14:tracePt t="77746" x="2273300" y="4813300"/>
          <p14:tracePt t="77763" x="2438400" y="4813300"/>
          <p14:tracePt t="77779" x="2622550" y="4813300"/>
          <p14:tracePt t="77796" x="2781300" y="4813300"/>
          <p14:tracePt t="77813" x="2901950" y="4813300"/>
          <p14:tracePt t="77829" x="2990850" y="4813300"/>
          <p14:tracePt t="77846" x="3060700" y="4813300"/>
          <p14:tracePt t="77863" x="3130550" y="4813300"/>
          <p14:tracePt t="77880" x="3200400" y="4813300"/>
          <p14:tracePt t="77896" x="3352800" y="4813300"/>
          <p14:tracePt t="77914" x="3467100" y="4813300"/>
          <p14:tracePt t="77929" x="3568700" y="4813300"/>
          <p14:tracePt t="77946" x="3663950" y="4819650"/>
          <p14:tracePt t="77963" x="3752850" y="4832350"/>
          <p14:tracePt t="77979" x="3854450" y="4845050"/>
          <p14:tracePt t="77996" x="3924300" y="4851400"/>
          <p14:tracePt t="78013" x="3994150" y="4857750"/>
          <p14:tracePt t="78029" x="4038600" y="4857750"/>
          <p14:tracePt t="78046" x="4076700" y="4857750"/>
          <p14:tracePt t="78063" x="4095750" y="4857750"/>
          <p14:tracePt t="78079" x="4108450" y="4857750"/>
          <p14:tracePt t="78096" x="4127500" y="4857750"/>
          <p14:tracePt t="78248" x="4114800" y="4857750"/>
          <p14:tracePt t="78256" x="4076700" y="4857750"/>
          <p14:tracePt t="78272" x="3987800" y="4857750"/>
          <p14:tracePt t="78281" x="3937000" y="4857750"/>
          <p14:tracePt t="78281" x="3822700" y="4857750"/>
          <p14:tracePt t="78297" x="3721100" y="4857750"/>
          <p14:tracePt t="78313" x="3606800" y="4838700"/>
          <p14:tracePt t="78330" x="3498850" y="4819650"/>
          <p14:tracePt t="78346" x="3384550" y="4806950"/>
          <p14:tracePt t="78363" x="3295650" y="4794250"/>
          <p14:tracePt t="78379" x="3225800" y="4787900"/>
          <p14:tracePt t="78396" x="3175000" y="4781550"/>
          <p14:tracePt t="78413" x="3124200" y="4775200"/>
          <p14:tracePt t="78429" x="3086100" y="4762500"/>
          <p14:tracePt t="78446" x="3054350" y="4756150"/>
          <p14:tracePt t="78463" x="3035300" y="4756150"/>
          <p14:tracePt t="78480" x="3003550" y="4756150"/>
          <p14:tracePt t="78497" x="2978150" y="4756150"/>
          <p14:tracePt t="78513" x="2971800" y="4756150"/>
          <p14:tracePt t="78530" x="2946400" y="4756150"/>
          <p14:tracePt t="78546" x="2921000" y="4756150"/>
          <p14:tracePt t="78563" x="2895600" y="4756150"/>
          <p14:tracePt t="78579" x="2870200" y="4756150"/>
          <p14:tracePt t="78596" x="2844800" y="4756150"/>
          <p14:tracePt t="78612" x="2825750" y="4756150"/>
          <p14:tracePt t="78629" x="2813050" y="4756150"/>
          <p14:tracePt t="78646" x="2806700" y="4756150"/>
          <p14:tracePt t="78663" x="2800350" y="4756150"/>
          <p14:tracePt t="78679" x="2794000" y="4756150"/>
          <p14:tracePt t="78713" x="2787650" y="4756150"/>
          <p14:tracePt t="78713" x="2774950" y="4756150"/>
          <p14:tracePt t="78730" x="2774950" y="4749800"/>
          <p14:tracePt t="78746" x="2768600" y="4749800"/>
          <p14:tracePt t="78763" x="2762250" y="4743450"/>
          <p14:tracePt t="79256" x="2768600" y="4743450"/>
          <p14:tracePt t="79272" x="2781300" y="4743450"/>
          <p14:tracePt t="79289" x="2787650" y="4743450"/>
          <p14:tracePt t="79289" x="2794000" y="4743450"/>
          <p14:tracePt t="79297" x="2806700" y="4743450"/>
          <p14:tracePt t="79313" x="2819400" y="4743450"/>
          <p14:tracePt t="79330" x="2832100" y="4743450"/>
          <p14:tracePt t="79346" x="2838450" y="4743450"/>
          <p14:tracePt t="79363" x="2857500" y="4743450"/>
          <p14:tracePt t="79379" x="2863850" y="4743450"/>
          <p14:tracePt t="79396" x="2870200" y="4743450"/>
          <p14:tracePt t="79413" x="2882900" y="4743450"/>
          <p14:tracePt t="79430" x="2901950" y="4743450"/>
          <p14:tracePt t="79446" x="2921000" y="4743450"/>
          <p14:tracePt t="79463" x="2946400" y="4743450"/>
          <p14:tracePt t="79480" x="2984500" y="4743450"/>
          <p14:tracePt t="79497" x="3022600" y="4743450"/>
          <p14:tracePt t="79513" x="3054350" y="4743450"/>
          <p14:tracePt t="79529" x="3092450" y="4743450"/>
          <p14:tracePt t="79546" x="3136900" y="4743450"/>
          <p14:tracePt t="79563" x="3187700" y="4743450"/>
          <p14:tracePt t="79579" x="3244850" y="4743450"/>
          <p14:tracePt t="79596" x="3295650" y="4743450"/>
          <p14:tracePt t="79613" x="3352800" y="4743450"/>
          <p14:tracePt t="79629" x="3397250" y="4743450"/>
          <p14:tracePt t="79646" x="3448050" y="4743450"/>
          <p14:tracePt t="79663" x="3492500" y="4743450"/>
          <p14:tracePt t="79679" x="3562350" y="4743450"/>
          <p14:tracePt t="79697" x="3606800" y="4743450"/>
          <p14:tracePt t="79713" x="3644900" y="4743450"/>
          <p14:tracePt t="79729" x="3683000" y="4743450"/>
          <p14:tracePt t="79746" x="3721100" y="4743450"/>
          <p14:tracePt t="79763" x="3771900" y="4743450"/>
          <p14:tracePt t="79779" x="3829050" y="4743450"/>
          <p14:tracePt t="79796" x="3892550" y="4743450"/>
          <p14:tracePt t="79813" x="3962400" y="4743450"/>
          <p14:tracePt t="79829" x="4013200" y="4743450"/>
          <p14:tracePt t="79846" x="4076700" y="4743450"/>
          <p14:tracePt t="79863" x="4114800" y="4743450"/>
          <p14:tracePt t="79880" x="4152900" y="4743450"/>
          <p14:tracePt t="79896" x="4210050" y="4743450"/>
          <p14:tracePt t="79913" x="4229100" y="4743450"/>
          <p14:tracePt t="79929" x="4254500" y="4743450"/>
          <p14:tracePt t="79946" x="4273550" y="4743450"/>
          <p14:tracePt t="79962" x="4292600" y="4743450"/>
          <p14:tracePt t="79979" x="4305300" y="4743450"/>
          <p14:tracePt t="79996" x="4318000" y="4743450"/>
          <p14:tracePt t="80013" x="4337050" y="4743450"/>
          <p14:tracePt t="80029" x="4356100" y="4743450"/>
          <p14:tracePt t="80045" x="4368800" y="4743450"/>
          <p14:tracePt t="80062" x="4387850" y="4743450"/>
          <p14:tracePt t="80080" x="4400550" y="4743450"/>
          <p14:tracePt t="80097" x="4413250" y="4749800"/>
          <p14:tracePt t="80113" x="4438650" y="4756150"/>
          <p14:tracePt t="80129" x="4457700" y="4756150"/>
          <p14:tracePt t="80146" x="4489450" y="4756150"/>
          <p14:tracePt t="80163" x="4527550" y="4756150"/>
          <p14:tracePt t="80180" x="4572000" y="4756150"/>
          <p14:tracePt t="80196" x="4622800" y="4756150"/>
          <p14:tracePt t="80213" x="4705350" y="4756150"/>
          <p14:tracePt t="80229" x="4775200" y="4756150"/>
          <p14:tracePt t="80246" x="4832350" y="4762500"/>
          <p14:tracePt t="80263" x="4876800" y="4762500"/>
          <p14:tracePt t="80263" x="4895850" y="4762500"/>
          <p14:tracePt t="80281" x="4914900" y="4762500"/>
          <p14:tracePt t="80296" x="4953000" y="4762500"/>
          <p14:tracePt t="80313" x="4984750" y="4762500"/>
          <p14:tracePt t="80329" x="4997450" y="4762500"/>
          <p14:tracePt t="80347" x="5016500" y="4762500"/>
          <p14:tracePt t="80363" x="5029200" y="4762500"/>
          <p14:tracePt t="80380" x="5035550" y="4762500"/>
          <p14:tracePt t="80396" x="5041900" y="4762500"/>
          <p14:tracePt t="80433" x="5048250" y="4762500"/>
          <p14:tracePt t="80433" x="5054600" y="4756150"/>
          <p14:tracePt t="80464" x="5060950" y="4756150"/>
          <p14:tracePt t="80481" x="5073650" y="4756150"/>
          <p14:tracePt t="80481" x="5086350" y="4756150"/>
          <p14:tracePt t="80497" x="5111750" y="4756150"/>
          <p14:tracePt t="80514" x="5137150" y="4749800"/>
          <p14:tracePt t="80529" x="5168900" y="4743450"/>
          <p14:tracePt t="80546" x="5213350" y="4737100"/>
          <p14:tracePt t="80563" x="5251450" y="4730750"/>
          <p14:tracePt t="80579" x="5308600" y="4724400"/>
          <p14:tracePt t="80596" x="5340350" y="4718050"/>
          <p14:tracePt t="80613" x="5372100" y="4718050"/>
          <p14:tracePt t="80629" x="5410200" y="4718050"/>
          <p14:tracePt t="80646" x="5448300" y="4718050"/>
          <p14:tracePt t="80662" x="5473700" y="4718050"/>
          <p14:tracePt t="80680" x="5511800" y="4718050"/>
          <p14:tracePt t="80697" x="5581650" y="4718050"/>
          <p14:tracePt t="80713" x="5638800" y="4718050"/>
          <p14:tracePt t="80729" x="5702300" y="4718050"/>
          <p14:tracePt t="80746" x="5772150" y="4718050"/>
          <p14:tracePt t="80762" x="5842000" y="4718050"/>
          <p14:tracePt t="80779" x="5918200" y="4718050"/>
          <p14:tracePt t="80796" x="6007100" y="4718050"/>
          <p14:tracePt t="80813" x="6096000" y="4718050"/>
          <p14:tracePt t="80829" x="6165850" y="4718050"/>
          <p14:tracePt t="80846" x="6229350" y="4718050"/>
          <p14:tracePt t="80863" x="6286500" y="4718050"/>
          <p14:tracePt t="80880" x="6375400" y="4718050"/>
          <p14:tracePt t="80897" x="6426200" y="4718050"/>
          <p14:tracePt t="80913" x="6470650" y="4718050"/>
          <p14:tracePt t="80929" x="6508750" y="4718050"/>
          <p14:tracePt t="80946" x="6527800" y="4718050"/>
          <p14:tracePt t="80962" x="6546850" y="4718050"/>
          <p14:tracePt t="80979" x="6553200" y="4711700"/>
          <p14:tracePt t="80996" x="6565900" y="4711700"/>
          <p14:tracePt t="81224" x="6553200" y="4711700"/>
          <p14:tracePt t="81224" x="6521450" y="4711700"/>
          <p14:tracePt t="81241" x="6477000" y="4711700"/>
          <p14:tracePt t="81248" x="6432550" y="4711700"/>
          <p14:tracePt t="81262" x="6343650" y="4718050"/>
          <p14:tracePt t="81264" x="6153150" y="4737100"/>
          <p14:tracePt t="81279" x="5886450" y="4775200"/>
          <p14:tracePt t="81296" x="5391150" y="4851400"/>
          <p14:tracePt t="81313" x="5092700" y="4876800"/>
          <p14:tracePt t="81329" x="4813300" y="4908550"/>
          <p14:tracePt t="81346" x="4603750" y="4914900"/>
          <p14:tracePt t="81362" x="4419600" y="4914900"/>
          <p14:tracePt t="81379" x="4279900" y="4914900"/>
          <p14:tracePt t="81396" x="4171950" y="4914900"/>
          <p14:tracePt t="81413" x="4076700" y="4902200"/>
          <p14:tracePt t="81429" x="4000500" y="4895850"/>
          <p14:tracePt t="81446" x="3911600" y="4876800"/>
          <p14:tracePt t="81463" x="3829050" y="4864100"/>
          <p14:tracePt t="81479" x="3733800" y="4857750"/>
          <p14:tracePt t="81496" x="3587750" y="4832350"/>
          <p14:tracePt t="81513" x="3492500" y="4813300"/>
          <p14:tracePt t="81530" x="3409950" y="4800600"/>
          <p14:tracePt t="81546" x="3352800" y="4800600"/>
          <p14:tracePt t="81563" x="3289300" y="4787900"/>
          <p14:tracePt t="81579" x="3244850" y="4781550"/>
          <p14:tracePt t="81596" x="3200400" y="4775200"/>
          <p14:tracePt t="81612" x="3168650" y="4768850"/>
          <p14:tracePt t="81629" x="3136900" y="4768850"/>
          <p14:tracePt t="81646" x="3105150" y="4762500"/>
          <p14:tracePt t="81663" x="3079750" y="4762500"/>
          <p14:tracePt t="81679" x="3035300" y="4762500"/>
          <p14:tracePt t="81679" x="3022600" y="4762500"/>
          <p14:tracePt t="81697" x="2978150" y="4749800"/>
          <p14:tracePt t="81713" x="2940050" y="4743450"/>
          <p14:tracePt t="81729" x="2908300" y="4743450"/>
          <p14:tracePt t="81746" x="2876550" y="4737100"/>
          <p14:tracePt t="81763" x="2851150" y="4730750"/>
          <p14:tracePt t="81779" x="2825750" y="4730750"/>
          <p14:tracePt t="81796" x="2813050" y="4730750"/>
          <p14:tracePt t="81812" x="2800350" y="4730750"/>
          <p14:tracePt t="81829" x="2794000" y="4730750"/>
          <p14:tracePt t="82040" x="2813050" y="4730750"/>
          <p14:tracePt t="82048" x="2851150" y="4730750"/>
          <p14:tracePt t="82057" x="2901950" y="4730750"/>
          <p14:tracePt t="82064" x="3009900" y="4730750"/>
          <p14:tracePt t="82079" x="3175000" y="4737100"/>
          <p14:tracePt t="82079" x="3251200" y="4743450"/>
          <p14:tracePt t="82097" x="3435350" y="4768850"/>
          <p14:tracePt t="82113" x="3613150" y="4787900"/>
          <p14:tracePt t="82129" x="3771900" y="4794250"/>
          <p14:tracePt t="82146" x="3898900" y="4794250"/>
          <p14:tracePt t="82163" x="3981450" y="4794250"/>
          <p14:tracePt t="82179" x="4019550" y="4794250"/>
          <p14:tracePt t="82196" x="4032250" y="4794250"/>
          <p14:tracePt t="82212" x="4038600" y="4794250"/>
          <p14:tracePt t="82873" x="4025900" y="4794250"/>
          <p14:tracePt t="82880" x="4000500" y="4794250"/>
          <p14:tracePt t="82888" x="3917950" y="4794250"/>
          <p14:tracePt t="82896" x="3835400" y="4787900"/>
          <p14:tracePt t="82914" x="3746500" y="4787900"/>
          <p14:tracePt t="82930" x="3663950" y="4787900"/>
          <p14:tracePt t="82946" x="3594100" y="4781550"/>
          <p14:tracePt t="82963" x="3505200" y="4781550"/>
          <p14:tracePt t="82979" x="3435350" y="4781550"/>
          <p14:tracePt t="82996" x="3365500" y="4781550"/>
          <p14:tracePt t="83012" x="3302000" y="4781550"/>
          <p14:tracePt t="83029" x="3251200" y="4781550"/>
          <p14:tracePt t="83046" x="3200400" y="4781550"/>
          <p14:tracePt t="83062" x="3155950" y="4781550"/>
          <p14:tracePt t="83079" x="3105150" y="4781550"/>
          <p14:tracePt t="83096" x="3079750" y="4781550"/>
          <p14:tracePt t="83113" x="3048000" y="4781550"/>
          <p14:tracePt t="83129" x="3022600" y="4781550"/>
          <p14:tracePt t="83145" x="3003550" y="4781550"/>
          <p14:tracePt t="83162" x="2990850" y="4781550"/>
          <p14:tracePt t="83178" x="2978150" y="4781550"/>
          <p14:tracePt t="83196" x="2965450" y="4781550"/>
          <p14:tracePt t="83213" x="2952750" y="4781550"/>
          <p14:tracePt t="83229" x="2933700" y="4781550"/>
          <p14:tracePt t="83246" x="2908300" y="4781550"/>
          <p14:tracePt t="83262" x="2895600" y="4781550"/>
          <p14:tracePt t="83279" x="2876550" y="4781550"/>
          <p14:tracePt t="83296" x="2857500" y="4781550"/>
          <p14:tracePt t="83313" x="2838450" y="4781550"/>
          <p14:tracePt t="83329" x="2819400" y="4781550"/>
          <p14:tracePt t="83346" x="2813050" y="4781550"/>
          <p14:tracePt t="83363" x="2794000" y="4781550"/>
          <p14:tracePt t="83379" x="2787650" y="4781550"/>
          <p14:tracePt t="83396" x="2781300" y="4787900"/>
          <p14:tracePt t="83413" x="2768600" y="4787900"/>
          <p14:tracePt t="84392" x="2781300" y="4787900"/>
          <p14:tracePt t="84392" x="2813050" y="4787900"/>
          <p14:tracePt t="84408" x="2857500" y="4787900"/>
          <p14:tracePt t="84416" x="2908300" y="4787900"/>
          <p14:tracePt t="84430" x="2965450" y="4787900"/>
          <p14:tracePt t="84432" x="3098800" y="4787900"/>
          <p14:tracePt t="84447" x="3200400" y="4787900"/>
          <p14:tracePt t="84463" x="3282950" y="4787900"/>
          <p14:tracePt t="84479" x="3352800" y="4787900"/>
          <p14:tracePt t="84496" x="3422650" y="4787900"/>
          <p14:tracePt t="84513" x="3473450" y="4787900"/>
          <p14:tracePt t="84529" x="3536950" y="4787900"/>
          <p14:tracePt t="84546" x="3600450" y="4787900"/>
          <p14:tracePt t="84563" x="3663950" y="4787900"/>
          <p14:tracePt t="84579" x="3714750" y="4787900"/>
          <p14:tracePt t="84596" x="3759200" y="4787900"/>
          <p14:tracePt t="84613" x="3803650" y="4794250"/>
          <p14:tracePt t="84629" x="3848100" y="4794250"/>
          <p14:tracePt t="84646" x="3911600" y="4806950"/>
          <p14:tracePt t="84662" x="3949700" y="4813300"/>
          <p14:tracePt t="84679" x="4025900" y="4826000"/>
          <p14:tracePt t="84697" x="4064000" y="4832350"/>
          <p14:tracePt t="84713" x="4102100" y="4851400"/>
          <p14:tracePt t="84729" x="4146550" y="4857750"/>
          <p14:tracePt t="84746" x="4191000" y="4876800"/>
          <p14:tracePt t="84762" x="4222750" y="4883150"/>
          <p14:tracePt t="84779" x="4260850" y="4895850"/>
          <p14:tracePt t="84796" x="4292600" y="4902200"/>
          <p14:tracePt t="84812" x="4324350" y="4914900"/>
          <p14:tracePt t="84830" x="4362450" y="4921250"/>
          <p14:tracePt t="84846" x="4387850" y="4940300"/>
          <p14:tracePt t="84863" x="4413250" y="4940300"/>
          <p14:tracePt t="84879" x="4438650" y="4953000"/>
          <p14:tracePt t="84897" x="4457700" y="4965700"/>
          <p14:tracePt t="84913" x="4470400" y="4972050"/>
          <p14:tracePt t="84930" x="4489450" y="4984750"/>
          <p14:tracePt t="84946" x="4502150" y="4991100"/>
          <p14:tracePt t="84962" x="4508500" y="4991100"/>
          <p14:tracePt t="84978" x="4508500" y="4997450"/>
          <p14:tracePt t="88192" x="4521200" y="4997450"/>
          <p14:tracePt t="88195" x="4527550" y="4997450"/>
          <p14:tracePt t="88212" x="4546600" y="4991100"/>
          <p14:tracePt t="88213" x="4572000" y="4978400"/>
          <p14:tracePt t="88230" x="4578350" y="4965700"/>
          <p14:tracePt t="88440" x="4584700" y="4965700"/>
          <p14:tracePt t="88448" x="4572000" y="4959350"/>
          <p14:tracePt t="88464" x="4552950" y="4959350"/>
          <p14:tracePt t="88465" x="4470400" y="4946650"/>
          <p14:tracePt t="88480" x="4419600" y="4940300"/>
          <p14:tracePt t="88480" x="4362450" y="4927600"/>
          <p14:tracePt t="88496" x="4222750" y="4908550"/>
          <p14:tracePt t="88512" x="4064000" y="4889500"/>
          <p14:tracePt t="88529" x="3867150" y="4857750"/>
          <p14:tracePt t="88545" x="3683000" y="4826000"/>
          <p14:tracePt t="88563" x="3517900" y="4806950"/>
          <p14:tracePt t="88579" x="3371850" y="4794250"/>
          <p14:tracePt t="88596" x="3282950" y="4781550"/>
          <p14:tracePt t="88612" x="3225800" y="4768850"/>
          <p14:tracePt t="88629" x="3200400" y="4768850"/>
          <p14:tracePt t="88645" x="3187700" y="4762500"/>
          <p14:tracePt t="88662" x="3175000" y="4762500"/>
          <p14:tracePt t="88679" x="3149600" y="4756150"/>
          <p14:tracePt t="88696" x="3130550" y="4749800"/>
          <p14:tracePt t="88713" x="3117850" y="4749800"/>
          <p14:tracePt t="88729" x="3098800" y="4743450"/>
          <p14:tracePt t="88745" x="3073400" y="4737100"/>
          <p14:tracePt t="88762" x="3054350" y="4737100"/>
          <p14:tracePt t="88779" x="3048000" y="4737100"/>
          <p14:tracePt t="88795" x="3041650" y="4737100"/>
          <p14:tracePt t="89240" x="3054350" y="4737100"/>
          <p14:tracePt t="89248" x="3067050" y="4730750"/>
          <p14:tracePt t="89251" x="3079750" y="4730750"/>
          <p14:tracePt t="89262" x="3136900" y="4718050"/>
          <p14:tracePt t="89280" x="3194050" y="4718050"/>
          <p14:tracePt t="89296" x="3282950" y="4711700"/>
          <p14:tracePt t="89312" x="3390900" y="4711700"/>
          <p14:tracePt t="89329" x="3498850" y="4711700"/>
          <p14:tracePt t="89345" x="3594100" y="4711700"/>
          <p14:tracePt t="89362" x="3683000" y="4711700"/>
          <p14:tracePt t="89379" x="3733800" y="4711700"/>
          <p14:tracePt t="89396" x="3771900" y="4711700"/>
          <p14:tracePt t="89412" x="3816350" y="4705350"/>
          <p14:tracePt t="89429" x="3848100" y="4705350"/>
          <p14:tracePt t="89445" x="3879850" y="4705350"/>
          <p14:tracePt t="89462" x="3905250" y="4705350"/>
          <p14:tracePt t="89479" x="3962400" y="4705350"/>
          <p14:tracePt t="89496" x="4006850" y="4705350"/>
          <p14:tracePt t="89512" x="4051300" y="4705350"/>
          <p14:tracePt t="89529" x="4114800" y="4705350"/>
          <p14:tracePt t="89545" x="4178300" y="4705350"/>
          <p14:tracePt t="89562" x="4229100" y="4705350"/>
          <p14:tracePt t="89579" x="4279900" y="4705350"/>
          <p14:tracePt t="89595" x="4311650" y="4705350"/>
          <p14:tracePt t="89612" x="4330700" y="4705350"/>
          <p14:tracePt t="89629" x="4343400" y="4705350"/>
          <p14:tracePt t="89645" x="4349750" y="4705350"/>
          <p14:tracePt t="90424" x="4368800" y="4705350"/>
          <p14:tracePt t="90438" x="4425950" y="4705350"/>
          <p14:tracePt t="90439" x="4502150" y="4705350"/>
          <p14:tracePt t="90446" x="4673600" y="4705350"/>
          <p14:tracePt t="90463" x="4927600" y="4705350"/>
          <p14:tracePt t="90480" x="5080000" y="4705350"/>
          <p14:tracePt t="90496" x="5175250" y="4705350"/>
          <p14:tracePt t="90512" x="5251450" y="4705350"/>
          <p14:tracePt t="90528" x="5289550" y="4705350"/>
          <p14:tracePt t="90546" x="5314950" y="4705350"/>
          <p14:tracePt t="90562" x="5327650" y="4705350"/>
          <p14:tracePt t="90579" x="5340350" y="4699000"/>
          <p14:tracePt t="90595" x="5353050" y="4699000"/>
          <p14:tracePt t="90612" x="5365750" y="4692650"/>
          <p14:tracePt t="90629" x="5372100" y="4692650"/>
          <p14:tracePt t="90645" x="5384800" y="4692650"/>
          <p14:tracePt t="90663" x="5391150" y="4692650"/>
          <p14:tracePt t="90855" x="5365750" y="4686300"/>
          <p14:tracePt t="90863" x="5346700" y="4679950"/>
          <p14:tracePt t="90878" x="5314950" y="4679950"/>
          <p14:tracePt t="90879" x="5232400" y="4660900"/>
          <p14:tracePt t="90896" x="5162550" y="4654550"/>
          <p14:tracePt t="90912" x="5124450" y="4654550"/>
          <p14:tracePt t="90929" x="5086350" y="4654550"/>
          <p14:tracePt t="90945" x="5060950" y="4654550"/>
          <p14:tracePt t="90962" x="5048250" y="4654550"/>
          <p14:tracePt t="90979" x="5041900" y="4654550"/>
          <p14:tracePt t="91832" x="5048250" y="4654550"/>
          <p14:tracePt t="91840" x="5060950" y="4654550"/>
          <p14:tracePt t="91848" x="5080000" y="4654550"/>
          <p14:tracePt t="91856" x="5105400" y="4654550"/>
          <p14:tracePt t="91863" x="5162550" y="4654550"/>
          <p14:tracePt t="91880" x="5181600" y="4654550"/>
          <p14:tracePt t="91897" x="5207000" y="4654550"/>
          <p14:tracePt t="91912" x="5232400" y="4654550"/>
          <p14:tracePt t="91929" x="5257800" y="4654550"/>
          <p14:tracePt t="91945" x="5289550" y="4654550"/>
          <p14:tracePt t="91962" x="5314950" y="4654550"/>
          <p14:tracePt t="91979" x="5340350" y="4654550"/>
          <p14:tracePt t="91996" x="5359400" y="4654550"/>
          <p14:tracePt t="92012" x="5372100" y="4654550"/>
          <p14:tracePt t="92029" x="5384800" y="4654550"/>
          <p14:tracePt t="92045" x="5397500" y="4654550"/>
          <p14:tracePt t="92062" x="5403850" y="4654550"/>
          <p14:tracePt t="92079" x="5416550" y="4654550"/>
          <p14:tracePt t="92096" x="5422900" y="4654550"/>
          <p14:tracePt t="92112" x="5435600" y="4654550"/>
          <p14:tracePt t="92129" x="5441950" y="4654550"/>
          <p14:tracePt t="92145" x="5448300" y="4654550"/>
          <p14:tracePt t="92162" x="5454650" y="4654550"/>
          <p14:tracePt t="92215" x="5461000" y="4654550"/>
          <p14:tracePt t="92231" x="5467350" y="4654550"/>
          <p14:tracePt t="92247" x="5473700" y="4654550"/>
          <p14:tracePt t="92264" x="5480050" y="4654550"/>
          <p14:tracePt t="92280" x="5486400" y="4654550"/>
          <p14:tracePt t="93047" x="5486400" y="4660900"/>
          <p14:tracePt t="93087" x="5486400" y="4667250"/>
          <p14:tracePt t="93104" x="5486400" y="4673600"/>
          <p14:tracePt t="93122" x="5486400" y="4679950"/>
          <p14:tracePt t="93160" x="5486400" y="4686300"/>
          <p14:tracePt t="93199" x="5486400" y="4692650"/>
          <p14:tracePt t="93210" x="5486400" y="4699000"/>
          <p14:tracePt t="93232" x="5486400" y="4705350"/>
          <p14:tracePt t="93248" x="5486400" y="4718050"/>
          <p14:tracePt t="93264" x="5480050" y="4718050"/>
          <p14:tracePt t="93264" x="5473700" y="4724400"/>
          <p14:tracePt t="93279" x="5467350" y="4737100"/>
          <p14:tracePt t="93295" x="5461000" y="4737100"/>
          <p14:tracePt t="93336" x="5454650" y="4743450"/>
          <p14:tracePt t="93359" x="5448300" y="4743450"/>
          <p14:tracePt t="93367" x="5441950" y="4749800"/>
          <p14:tracePt t="93367" x="5435600" y="4756150"/>
          <p14:tracePt t="93384" x="5422900" y="4756150"/>
          <p14:tracePt t="93392" x="5416550" y="4762500"/>
          <p14:tracePt t="93399" x="5410200" y="4768850"/>
          <p14:tracePt t="93412" x="5384800" y="4775200"/>
          <p14:tracePt t="93428" x="5378450" y="4775200"/>
          <p14:tracePt t="93444" x="5372100" y="4781550"/>
          <p14:tracePt t="93461" x="5365750" y="4781550"/>
          <p14:tracePt t="93479" x="5359400" y="4781550"/>
          <p14:tracePt t="93736" x="5372100" y="4781550"/>
          <p14:tracePt t="93744" x="5384800" y="4781550"/>
          <p14:tracePt t="93744" x="5391150" y="4781550"/>
          <p14:tracePt t="93762" x="5397500" y="4781550"/>
          <p14:tracePt t="93887" x="5410200" y="4781550"/>
          <p14:tracePt t="93895" x="5441950" y="4775200"/>
          <p14:tracePt t="93905" x="5461000" y="4768850"/>
          <p14:tracePt t="93912" x="5543550" y="4756150"/>
          <p14:tracePt t="93928" x="5632450" y="4743450"/>
          <p14:tracePt t="93946" x="5702300" y="4730750"/>
          <p14:tracePt t="93962" x="5772150" y="4724400"/>
          <p14:tracePt t="93979" x="5848350" y="4711700"/>
          <p14:tracePt t="93995" x="5918200" y="4705350"/>
          <p14:tracePt t="94012" x="6000750" y="4705350"/>
          <p14:tracePt t="94028" x="6076950" y="4705350"/>
          <p14:tracePt t="94045" x="6146800" y="4705350"/>
          <p14:tracePt t="94062" x="6210300" y="4705350"/>
          <p14:tracePt t="94079" x="6267450" y="4705350"/>
          <p14:tracePt t="94096" x="6286500" y="4705350"/>
          <p14:tracePt t="94112" x="6305550" y="4705350"/>
          <p14:tracePt t="94128" x="6311900" y="4705350"/>
          <p14:tracePt t="94145" x="6324600" y="4705350"/>
          <p14:tracePt t="94162" x="6337300" y="4705350"/>
          <p14:tracePt t="94178" x="6350000" y="4705350"/>
          <p14:tracePt t="94195" x="6356350" y="4699000"/>
          <p14:tracePt t="94425" x="6343650" y="4699000"/>
          <p14:tracePt t="94425" x="6324600" y="4699000"/>
          <p14:tracePt t="94440" x="6305550" y="4699000"/>
          <p14:tracePt t="94448" x="6280150" y="4699000"/>
          <p14:tracePt t="94456" x="6261100" y="4699000"/>
          <p14:tracePt t="94464" x="6172200" y="4711700"/>
          <p14:tracePt t="94479" x="6076950" y="4724400"/>
          <p14:tracePt t="94496" x="5886450" y="4749800"/>
          <p14:tracePt t="94513" x="5772150" y="4775200"/>
          <p14:tracePt t="94530" x="5657850" y="4787900"/>
          <p14:tracePt t="94546" x="5556250" y="4787900"/>
          <p14:tracePt t="94562" x="5467350" y="4787900"/>
          <p14:tracePt t="94579" x="5397500" y="4787900"/>
          <p14:tracePt t="94596" x="5334000" y="4794250"/>
          <p14:tracePt t="94613" x="5270500" y="4794250"/>
          <p14:tracePt t="94629" x="5226050" y="4794250"/>
          <p14:tracePt t="94646" x="5194300" y="4794250"/>
          <p14:tracePt t="94664" x="5162550" y="4794250"/>
          <p14:tracePt t="94679" x="5124450" y="4794250"/>
          <p14:tracePt t="94697" x="5092700" y="4794250"/>
          <p14:tracePt t="94714" x="5067300" y="4794250"/>
          <p14:tracePt t="94730" x="5035550" y="4794250"/>
          <p14:tracePt t="94746" x="5016500" y="4794250"/>
          <p14:tracePt t="94763" x="4997450" y="4794250"/>
          <p14:tracePt t="94780" x="4991100" y="4794250"/>
          <p14:tracePt t="94817" x="4984750" y="4794250"/>
          <p14:tracePt t="95008" x="4991100" y="4794250"/>
          <p14:tracePt t="95016" x="4997450" y="4794250"/>
          <p14:tracePt t="95025" x="5010150" y="4787900"/>
          <p14:tracePt t="95031" x="5029200" y="4781550"/>
          <p14:tracePt t="95046" x="5067300" y="4775200"/>
          <p14:tracePt t="95063" x="5118100" y="4762500"/>
          <p14:tracePt t="95079" x="5162550" y="4756150"/>
          <p14:tracePt t="95079" x="5194300" y="4756150"/>
          <p14:tracePt t="95097" x="5245100" y="4743450"/>
          <p14:tracePt t="95113" x="5314950" y="4743450"/>
          <p14:tracePt t="95130" x="5403850" y="4743450"/>
          <p14:tracePt t="95146" x="5505450" y="4743450"/>
          <p14:tracePt t="95163" x="5613400" y="4743450"/>
          <p14:tracePt t="95179" x="5695950" y="4743450"/>
          <p14:tracePt t="95196" x="5765800" y="4743450"/>
          <p14:tracePt t="95213" x="5822950" y="4743450"/>
          <p14:tracePt t="95230" x="5861050" y="4743450"/>
          <p14:tracePt t="95246" x="5886450" y="4743450"/>
          <p14:tracePt t="95263" x="5918200" y="4743450"/>
          <p14:tracePt t="95280" x="5949950" y="4743450"/>
          <p14:tracePt t="95297" x="5962650" y="4743450"/>
          <p14:tracePt t="95313" x="5975350" y="4743450"/>
          <p14:tracePt t="95330" x="5988050" y="4743450"/>
          <p14:tracePt t="95346" x="6000750" y="4743450"/>
          <p14:tracePt t="95363" x="6013450" y="4743450"/>
          <p14:tracePt t="95379" x="6032500" y="4743450"/>
          <p14:tracePt t="95396" x="6045200" y="4743450"/>
          <p14:tracePt t="95413" x="6051550" y="4743450"/>
          <p14:tracePt t="95430" x="6057900" y="4743450"/>
          <p14:tracePt t="95483" x="6064250" y="4743450"/>
          <p14:tracePt t="95504" x="6070600" y="4743450"/>
          <p14:tracePt t="95520" x="6076950" y="4743450"/>
          <p14:tracePt t="95536" x="6083300" y="4743450"/>
          <p14:tracePt t="95545" x="6089650" y="4743450"/>
          <p14:tracePt t="95555" x="6096000" y="4743450"/>
          <p14:tracePt t="95601" x="6102350" y="4743450"/>
          <p14:tracePt t="95744" x="6089650" y="4743450"/>
          <p14:tracePt t="95744" x="6051550" y="4743450"/>
          <p14:tracePt t="95761" x="6007100" y="4743450"/>
          <p14:tracePt t="95768" x="5943600" y="4743450"/>
          <p14:tracePt t="95776" x="5867400" y="4743450"/>
          <p14:tracePt t="95785" x="5715000" y="4743450"/>
          <p14:tracePt t="95796" x="5575300" y="4743450"/>
          <p14:tracePt t="95813" x="5441950" y="4743450"/>
          <p14:tracePt t="95830" x="5340350" y="4743450"/>
          <p14:tracePt t="95846" x="5270500" y="4743450"/>
          <p14:tracePt t="95863" x="5200650" y="4743450"/>
          <p14:tracePt t="95880" x="5124450" y="4743450"/>
          <p14:tracePt t="95897" x="5092700" y="4743450"/>
          <p14:tracePt t="95913" x="5073650" y="4743450"/>
          <p14:tracePt t="95929" x="5060950" y="4743450"/>
          <p14:tracePt t="95946" x="5041900" y="4743450"/>
          <p14:tracePt t="95963" x="5022850" y="4743450"/>
          <p14:tracePt t="95979" x="5003800" y="4743450"/>
          <p14:tracePt t="95996" x="4978400" y="4743450"/>
          <p14:tracePt t="96013" x="4959350" y="4743450"/>
          <p14:tracePt t="96029" x="4933950" y="4743450"/>
          <p14:tracePt t="96046" x="4921250" y="4743450"/>
          <p14:tracePt t="96063" x="4908550" y="4743450"/>
          <p14:tracePt t="96080" x="4902200" y="4743450"/>
          <p14:tracePt t="96096" x="4895850" y="4743450"/>
          <p14:tracePt t="96712" x="4895850" y="4737100"/>
          <p14:tracePt t="96713" x="4902200" y="4737100"/>
          <p14:tracePt t="96730" x="4908550" y="4737100"/>
          <p14:tracePt t="96730" x="4914900" y="4737100"/>
          <p14:tracePt t="96747" x="4933950" y="4737100"/>
          <p14:tracePt t="96764" x="4959350" y="4737100"/>
          <p14:tracePt t="96780" x="4991100" y="4737100"/>
          <p14:tracePt t="96796" x="5029200" y="4737100"/>
          <p14:tracePt t="96813" x="5060950" y="4737100"/>
          <p14:tracePt t="96829" x="5092700" y="4737100"/>
          <p14:tracePt t="96846" x="5130800" y="4737100"/>
          <p14:tracePt t="96863" x="5162550" y="4730750"/>
          <p14:tracePt t="96880" x="5181600" y="4730750"/>
          <p14:tracePt t="96896" x="5200650" y="4724400"/>
          <p14:tracePt t="96913" x="5207000" y="4724400"/>
          <p14:tracePt t="96929" x="5219700" y="4724400"/>
          <p14:tracePt t="96946" x="5238750" y="4724400"/>
          <p14:tracePt t="96962" x="5264150" y="4724400"/>
          <p14:tracePt t="96980" x="5276850" y="4724400"/>
          <p14:tracePt t="96996" x="5289550" y="4724400"/>
          <p14:tracePt t="97013" x="5308600" y="4718050"/>
          <p14:tracePt t="97029" x="5327650" y="4718050"/>
          <p14:tracePt t="97046" x="5353050" y="4718050"/>
          <p14:tracePt t="97062" x="5365750" y="4718050"/>
          <p14:tracePt t="97080" x="5384800" y="4718050"/>
          <p14:tracePt t="97096" x="5403850" y="4711700"/>
          <p14:tracePt t="97113" x="5422900" y="4711700"/>
          <p14:tracePt t="97129" x="5435600" y="4711700"/>
          <p14:tracePt t="97146" x="5441950" y="4711700"/>
          <p14:tracePt t="97163" x="5461000" y="4711700"/>
          <p14:tracePt t="97180" x="5480050" y="4711700"/>
          <p14:tracePt t="97196" x="5492750" y="4711700"/>
          <p14:tracePt t="97213" x="5518150" y="4711700"/>
          <p14:tracePt t="97229" x="5537200" y="4711700"/>
          <p14:tracePt t="97247" x="5562600" y="4711700"/>
          <p14:tracePt t="97263" x="5581650" y="4711700"/>
          <p14:tracePt t="97280" x="5619750" y="4711700"/>
          <p14:tracePt t="97297" x="5638800" y="4711700"/>
          <p14:tracePt t="97313" x="5645150" y="4711700"/>
          <p14:tracePt t="97352" x="5651500" y="4711700"/>
          <p14:tracePt t="97671"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r>
              <a:rPr lang="en-US" altLang="en-US"/>
              <a:t>C8051F020 12-Bit DACs (DAC0 and DAC1)</a:t>
            </a:r>
            <a:endParaRPr lang="en-GB" altLang="en-US"/>
          </a:p>
        </p:txBody>
      </p:sp>
      <p:sp>
        <p:nvSpPr>
          <p:cNvPr id="380931" name="Rectangle 3"/>
          <p:cNvSpPr>
            <a:spLocks noGrp="1" noChangeArrowheads="1"/>
          </p:cNvSpPr>
          <p:nvPr>
            <p:ph type="body" idx="1"/>
          </p:nvPr>
        </p:nvSpPr>
        <p:spPr/>
        <p:txBody>
          <a:bodyPr/>
          <a:lstStyle/>
          <a:p>
            <a:r>
              <a:rPr lang="en-US" altLang="en-US"/>
              <a:t>The DAC subsystem consists of two 12-bit voltage DACs</a:t>
            </a:r>
          </a:p>
          <a:p>
            <a:pPr lvl="1"/>
            <a:r>
              <a:rPr lang="en-US" altLang="en-US"/>
              <a:t>DAC0 and DAC1</a:t>
            </a:r>
          </a:p>
          <a:p>
            <a:pPr lvl="1"/>
            <a:endParaRPr lang="en-US" altLang="en-US"/>
          </a:p>
          <a:p>
            <a:r>
              <a:rPr lang="en-US" altLang="en-US"/>
              <a:t>The two DACs are functionally identical and each is configured via the respective control registers, </a:t>
            </a:r>
            <a:r>
              <a:rPr lang="en-US" altLang="en-US" b="1"/>
              <a:t>DAC0CN</a:t>
            </a:r>
            <a:r>
              <a:rPr lang="en-US" altLang="en-US"/>
              <a:t> and </a:t>
            </a:r>
            <a:r>
              <a:rPr lang="en-US" altLang="en-US" b="1"/>
              <a:t>DAC1CN</a:t>
            </a:r>
            <a:endParaRPr lang="en-US" altLang="en-US"/>
          </a:p>
          <a:p>
            <a:endParaRPr lang="en-US" altLang="en-US"/>
          </a:p>
          <a:p>
            <a:r>
              <a:rPr lang="en-US" altLang="en-US"/>
              <a:t>The DACs have an output swing of 0 V to VREF for a corresponding input code range of 000H to FFFH</a:t>
            </a:r>
            <a:endParaRPr lang="en-GB"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14:bmkLst/>
                </p14:media>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9923"/>
    </mc:Choice>
    <mc:Fallback>
      <p:transition spd="slow" advTm="129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561" x="4089400" y="1898650"/>
          <p14:tracePt t="4722" x="4089400" y="1866900"/>
          <p14:tracePt t="4730" x="3987800" y="1720850"/>
          <p14:tracePt t="4739" x="3886200" y="1619250"/>
          <p14:tracePt t="4749" x="3562350" y="1371600"/>
          <p14:tracePt t="4770" x="3162300" y="1117600"/>
          <p14:tracePt t="4781" x="2984500" y="1016000"/>
          <p14:tracePt t="4803" x="2711450" y="889000"/>
          <p14:tracePt t="4818" x="2419350" y="781050"/>
          <p14:tracePt t="4834" x="2152650" y="704850"/>
          <p14:tracePt t="4850" x="1962150" y="660400"/>
          <p14:tracePt t="4867" x="1784350" y="641350"/>
          <p14:tracePt t="4883" x="1619250" y="615950"/>
          <p14:tracePt t="4899" x="1479550" y="615950"/>
          <p14:tracePt t="4914" x="1308100" y="615950"/>
          <p14:tracePt t="4938" x="1206500" y="615950"/>
          <p14:tracePt t="4954" x="1123950" y="615950"/>
          <p14:tracePt t="4966" x="1047750" y="609600"/>
          <p14:tracePt t="4980" x="965200" y="609600"/>
          <p14:tracePt t="4997" x="895350" y="609600"/>
          <p14:tracePt t="5014" x="819150" y="609600"/>
          <p14:tracePt t="5030" x="742950" y="603250"/>
          <p14:tracePt t="5047" x="666750" y="603250"/>
          <p14:tracePt t="5064" x="603250" y="603250"/>
          <p14:tracePt t="5080" x="558800" y="603250"/>
          <p14:tracePt t="5097" x="527050" y="603250"/>
          <p14:tracePt t="5114" x="501650" y="603250"/>
          <p14:tracePt t="5131" x="488950" y="603250"/>
          <p14:tracePt t="5147" x="476250" y="603250"/>
          <p14:tracePt t="5163" x="463550" y="603250"/>
          <p14:tracePt t="5298" x="457200" y="609600"/>
          <p14:tracePt t="5434" x="469900" y="609600"/>
          <p14:tracePt t="5442" x="482600" y="609600"/>
          <p14:tracePt t="5450" x="514350" y="609600"/>
          <p14:tracePt t="5465" x="552450" y="609600"/>
          <p14:tracePt t="5480" x="609600" y="609600"/>
          <p14:tracePt t="5497" x="666750" y="609600"/>
          <p14:tracePt t="5513" x="774700" y="609600"/>
          <p14:tracePt t="5531" x="863600" y="609600"/>
          <p14:tracePt t="5547" x="958850" y="609600"/>
          <p14:tracePt t="5564" x="1035050" y="609600"/>
          <p14:tracePt t="5580" x="1104900" y="609600"/>
          <p14:tracePt t="5597" x="1168400" y="609600"/>
          <p14:tracePt t="5613" x="1219200" y="609600"/>
          <p14:tracePt t="5630" x="1244600" y="609600"/>
          <p14:tracePt t="5648" x="1263650" y="609600"/>
          <p14:tracePt t="5665" x="1289050" y="609600"/>
          <p14:tracePt t="5681" x="1308100" y="609600"/>
          <p14:tracePt t="5698" x="1333500" y="609600"/>
          <p14:tracePt t="5714" x="1365250" y="609600"/>
          <p14:tracePt t="5714" x="1384300" y="609600"/>
          <p14:tracePt t="5732" x="1422400" y="609600"/>
          <p14:tracePt t="5748" x="1479550" y="609600"/>
          <p14:tracePt t="5765" x="1530350" y="609600"/>
          <p14:tracePt t="5780" x="1600200" y="609600"/>
          <p14:tracePt t="5797" x="1651000" y="609600"/>
          <p14:tracePt t="5815" x="1701800" y="609600"/>
          <p14:tracePt t="5831" x="1733550" y="609600"/>
          <p14:tracePt t="5848" x="1765300" y="609600"/>
          <p14:tracePt t="5865" x="1797050" y="609600"/>
          <p14:tracePt t="5881" x="1816100" y="609600"/>
          <p14:tracePt t="5898" x="1828800" y="609600"/>
          <p14:tracePt t="5914" x="1847850" y="609600"/>
          <p14:tracePt t="5932" x="1854200" y="609600"/>
          <p14:tracePt t="5948" x="1866900" y="609600"/>
          <p14:tracePt t="5965" x="1879600" y="609600"/>
          <p14:tracePt t="5981" x="1885950" y="609600"/>
          <p14:tracePt t="5998" x="1898650" y="609600"/>
          <p14:tracePt t="6014" x="1905000" y="609600"/>
          <p14:tracePt t="6031" x="1911350" y="609600"/>
          <p14:tracePt t="6048" x="1924050" y="609600"/>
          <p14:tracePt t="6065" x="1930400" y="609600"/>
          <p14:tracePt t="6081" x="1955800" y="609600"/>
          <p14:tracePt t="6098" x="1981200" y="609600"/>
          <p14:tracePt t="6114" x="2038350" y="609600"/>
          <p14:tracePt t="6132" x="2076450" y="609600"/>
          <p14:tracePt t="6148" x="2101850" y="609600"/>
          <p14:tracePt t="6165" x="2127250" y="609600"/>
          <p14:tracePt t="6181" x="2152650" y="609600"/>
          <p14:tracePt t="6198" x="2178050" y="609600"/>
          <p14:tracePt t="6214" x="2222500" y="609600"/>
          <p14:tracePt t="6231" x="2254250" y="609600"/>
          <p14:tracePt t="6247" x="2286000" y="609600"/>
          <p14:tracePt t="6264" x="2311400" y="609600"/>
          <p14:tracePt t="6281" x="2330450" y="609600"/>
          <p14:tracePt t="6298" x="2349500" y="609600"/>
          <p14:tracePt t="6315" x="2362200" y="609600"/>
          <p14:tracePt t="6315" x="2374900" y="609600"/>
          <p14:tracePt t="6332" x="2387600" y="609600"/>
          <p14:tracePt t="6348" x="2406650" y="609600"/>
          <p14:tracePt t="6364" x="2425700" y="609600"/>
          <p14:tracePt t="6381" x="2432050" y="609600"/>
          <p14:tracePt t="6397" x="2444750" y="609600"/>
          <p14:tracePt t="6435" x="2451100" y="609600"/>
          <p14:tracePt t="7292" x="2482850" y="609600"/>
          <p14:tracePt t="7299" x="2546350" y="615950"/>
          <p14:tracePt t="7308" x="2673350" y="673100"/>
          <p14:tracePt t="7316" x="2851150" y="717550"/>
          <p14:tracePt t="7333" x="3022600" y="768350"/>
          <p14:tracePt t="7364" x="3194050" y="819150"/>
          <p14:tracePt t="7365" x="3352800" y="869950"/>
          <p14:tracePt t="7381" x="3524250" y="895350"/>
          <p14:tracePt t="7397" x="3657600" y="914400"/>
          <p14:tracePt t="7414" x="3746500" y="920750"/>
          <p14:tracePt t="7431" x="3810000" y="933450"/>
          <p14:tracePt t="7448" x="3854450" y="939800"/>
          <p14:tracePt t="7464" x="3886200" y="939800"/>
          <p14:tracePt t="7481" x="3917950" y="939800"/>
          <p14:tracePt t="7498" x="3943350" y="946150"/>
          <p14:tracePt t="7514" x="3975100" y="946150"/>
          <p14:tracePt t="7532" x="3994150" y="952500"/>
          <p14:tracePt t="7548" x="4019550" y="958850"/>
          <p14:tracePt t="7564" x="4051300" y="958850"/>
          <p14:tracePt t="7581" x="4083050" y="958850"/>
          <p14:tracePt t="7598" x="4127500" y="971550"/>
          <p14:tracePt t="7615" x="4178300" y="984250"/>
          <p14:tracePt t="7631" x="4235450" y="996950"/>
          <p14:tracePt t="7648" x="4286250" y="996950"/>
          <p14:tracePt t="7664" x="4349750" y="1009650"/>
          <p14:tracePt t="7681" x="4400550" y="1028700"/>
          <p14:tracePt t="7698" x="4464050" y="1041400"/>
          <p14:tracePt t="7716" x="4495800" y="1054100"/>
          <p14:tracePt t="7731" x="4533900" y="1060450"/>
          <p14:tracePt t="7748" x="4565650" y="1073150"/>
          <p14:tracePt t="7764" x="4603750" y="1085850"/>
          <p14:tracePt t="7781" x="4654550" y="1092200"/>
          <p14:tracePt t="7797" x="4718050" y="1111250"/>
          <p14:tracePt t="7815" x="4794250" y="1130300"/>
          <p14:tracePt t="7831" x="4883150" y="1143000"/>
          <p14:tracePt t="7848" x="4972050" y="1155700"/>
          <p14:tracePt t="7864" x="5080000" y="1168400"/>
          <p14:tracePt t="7881" x="5175250" y="1187450"/>
          <p14:tracePt t="7897" x="5257800" y="1193800"/>
          <p14:tracePt t="7915" x="5334000" y="1206500"/>
          <p14:tracePt t="7931" x="5410200" y="1219200"/>
          <p14:tracePt t="7948" x="5454650" y="1225550"/>
          <p14:tracePt t="7964" x="5486400" y="1225550"/>
          <p14:tracePt t="7981" x="5518150" y="1231900"/>
          <p14:tracePt t="7998" x="5543550" y="1238250"/>
          <p14:tracePt t="8014" x="5568950" y="1244600"/>
          <p14:tracePt t="8031" x="5607050" y="1244600"/>
          <p14:tracePt t="8048" x="5632450" y="1250950"/>
          <p14:tracePt t="8064" x="5657850" y="1250950"/>
          <p14:tracePt t="8081" x="5664200" y="1257300"/>
          <p14:tracePt t="8098" x="5670550" y="1257300"/>
          <p14:tracePt t="8219" x="5651500" y="1257300"/>
          <p14:tracePt t="8229" x="5632450" y="1257300"/>
          <p14:tracePt t="8234" x="5556250" y="1257300"/>
          <p14:tracePt t="8248" x="5461000" y="1257300"/>
          <p14:tracePt t="8264" x="5359400" y="1257300"/>
          <p14:tracePt t="8281" x="5276850" y="1257300"/>
          <p14:tracePt t="8297" x="5187950" y="1257300"/>
          <p14:tracePt t="8297" x="5149850" y="1257300"/>
          <p14:tracePt t="8316" x="5092700" y="1257300"/>
          <p14:tracePt t="8331" x="5054600" y="1257300"/>
          <p14:tracePt t="8349" x="5041900" y="1257300"/>
          <p14:tracePt t="8659" x="5054600" y="1257300"/>
          <p14:tracePt t="8673" x="5060950" y="1257300"/>
          <p14:tracePt t="8674" x="5073650" y="1263650"/>
          <p14:tracePt t="8682" x="5092700" y="1263650"/>
          <p14:tracePt t="8698" x="5130800" y="1270000"/>
          <p14:tracePt t="8716" x="5168900" y="1276350"/>
          <p14:tracePt t="8732" x="5213350" y="1276350"/>
          <p14:tracePt t="8748" x="5257800" y="1276350"/>
          <p14:tracePt t="8765" x="5302250" y="1276350"/>
          <p14:tracePt t="8781" x="5359400" y="1282700"/>
          <p14:tracePt t="8798" x="5410200" y="1282700"/>
          <p14:tracePt t="8814" x="5467350" y="1282700"/>
          <p14:tracePt t="8831" x="5505450" y="1282700"/>
          <p14:tracePt t="8848" x="5537200" y="1282700"/>
          <p14:tracePt t="8865" x="5568950" y="1282700"/>
          <p14:tracePt t="8880" x="5600700" y="1282700"/>
          <p14:tracePt t="8897" x="5619750" y="1282700"/>
          <p14:tracePt t="8914" x="5651500" y="1282700"/>
          <p14:tracePt t="8932" x="5676900" y="1282700"/>
          <p14:tracePt t="8948" x="5702300" y="1282700"/>
          <p14:tracePt t="8965" x="5727700" y="1282700"/>
          <p14:tracePt t="8981" x="5759450" y="1282700"/>
          <p14:tracePt t="8998" x="5791200" y="1282700"/>
          <p14:tracePt t="9014" x="5829300" y="1282700"/>
          <p14:tracePt t="9031" x="5873750" y="1282700"/>
          <p14:tracePt t="9047" x="5905500" y="1276350"/>
          <p14:tracePt t="9065" x="5924550" y="1276350"/>
          <p14:tracePt t="9081" x="5943600" y="1270000"/>
          <p14:tracePt t="9098" x="5956300" y="1270000"/>
          <p14:tracePt t="9114" x="5969000" y="1270000"/>
          <p14:tracePt t="9132" x="5975350" y="1270000"/>
          <p14:tracePt t="9148" x="5988050" y="1257300"/>
          <p14:tracePt t="9165" x="5994400" y="1257300"/>
          <p14:tracePt t="9181" x="6019800" y="1257300"/>
          <p14:tracePt t="9198" x="6038850" y="1250950"/>
          <p14:tracePt t="9214" x="6057900" y="1244600"/>
          <p14:tracePt t="9231" x="6076950" y="1244600"/>
          <p14:tracePt t="9248" x="6089650" y="1244600"/>
          <p14:tracePt t="9265" x="6102350" y="1244600"/>
          <p14:tracePt t="9281" x="6115050" y="1244600"/>
          <p14:tracePt t="9298" x="6134100" y="1244600"/>
          <p14:tracePt t="9314" x="6140450" y="1244600"/>
          <p14:tracePt t="9332" x="6153150" y="1244600"/>
          <p14:tracePt t="9348" x="6159500" y="1244600"/>
          <p14:tracePt t="9365" x="6165850" y="1244600"/>
          <p14:tracePt t="9381" x="6178550" y="1244600"/>
          <p14:tracePt t="9398" x="6191250" y="1244600"/>
          <p14:tracePt t="9414" x="6210300" y="1244600"/>
          <p14:tracePt t="9431" x="6229350" y="1244600"/>
          <p14:tracePt t="9447" x="6248400" y="1244600"/>
          <p14:tracePt t="9464" x="6273800" y="1244600"/>
          <p14:tracePt t="9481" x="6292850" y="1244600"/>
          <p14:tracePt t="9498" x="6318250" y="1244600"/>
          <p14:tracePt t="9514" x="6356350" y="1244600"/>
          <p14:tracePt t="9531" x="6388100" y="1244600"/>
          <p14:tracePt t="9548" x="6407150" y="1244600"/>
          <p14:tracePt t="9564" x="6426200" y="1244600"/>
          <p14:tracePt t="9581" x="6451600" y="1244600"/>
          <p14:tracePt t="9597" x="6483350" y="1244600"/>
          <p14:tracePt t="9614" x="6521450" y="1244600"/>
          <p14:tracePt t="9631" x="6559550" y="1244600"/>
          <p14:tracePt t="9648" x="6597650" y="1244600"/>
          <p14:tracePt t="9665" x="6642100" y="1244600"/>
          <p14:tracePt t="9681" x="6680200" y="1244600"/>
          <p14:tracePt t="9698" x="6718300" y="1244600"/>
          <p14:tracePt t="9713" x="6756400" y="1244600"/>
          <p14:tracePt t="9713" x="6775450" y="1244600"/>
          <p14:tracePt t="9731" x="6813550" y="1244600"/>
          <p14:tracePt t="9747" x="6838950" y="1244600"/>
          <p14:tracePt t="9763" x="6858000" y="1244600"/>
          <p14:tracePt t="9780" x="6870700" y="1244600"/>
          <p14:tracePt t="9818" x="6877050" y="1244600"/>
          <p14:tracePt t="9833" x="6883400" y="1244600"/>
          <p14:tracePt t="9841" x="6889750" y="1244600"/>
          <p14:tracePt t="9845" x="6896100" y="1244600"/>
          <p14:tracePt t="9862" x="6902450" y="1244600"/>
          <p14:tracePt t="9879" x="6915150" y="1244600"/>
          <p14:tracePt t="9896" x="6927850" y="1244600"/>
          <p14:tracePt t="9912" x="6953250" y="1250950"/>
          <p14:tracePt t="9930" x="6965950" y="1250950"/>
          <p14:tracePt t="9947" x="6978650" y="1250950"/>
          <p14:tracePt t="9963" x="7004050" y="1257300"/>
          <p14:tracePt t="9979" x="7029450" y="1257300"/>
          <p14:tracePt t="9996" x="7073900" y="1270000"/>
          <p14:tracePt t="10012" x="7124700" y="1270000"/>
          <p14:tracePt t="10029" x="7175500" y="1276350"/>
          <p14:tracePt t="10045" x="7245350" y="1282700"/>
          <p14:tracePt t="10062" x="7321550" y="1289050"/>
          <p14:tracePt t="10079" x="7385050" y="1295400"/>
          <p14:tracePt t="10095" x="7448550" y="1295400"/>
          <p14:tracePt t="10112" x="7543800" y="1295400"/>
          <p14:tracePt t="10130" x="7594600" y="1295400"/>
          <p14:tracePt t="10147" x="7658100" y="1295400"/>
          <p14:tracePt t="10163" x="7696200" y="1295400"/>
          <p14:tracePt t="10181" x="7734300" y="1295400"/>
          <p14:tracePt t="10197" x="7766050" y="1295400"/>
          <p14:tracePt t="10214" x="7791450" y="1295400"/>
          <p14:tracePt t="10230" x="7823200" y="1295400"/>
          <p14:tracePt t="10247" x="7854950" y="1295400"/>
          <p14:tracePt t="10263" x="7886700" y="1295400"/>
          <p14:tracePt t="10280" x="7918450" y="1295400"/>
          <p14:tracePt t="10297" x="7956550" y="1295400"/>
          <p14:tracePt t="10313" x="8026400" y="1295400"/>
          <p14:tracePt t="10331" x="8058150" y="1295400"/>
          <p14:tracePt t="10347" x="8077200" y="1295400"/>
          <p14:tracePt t="10364" x="8108950" y="1295400"/>
          <p14:tracePt t="10380" x="8121650" y="1295400"/>
          <p14:tracePt t="10396" x="8140700" y="1295400"/>
          <p14:tracePt t="10412" x="8153400" y="1295400"/>
          <p14:tracePt t="10450" x="8159750" y="1295400"/>
          <p14:tracePt t="10873" x="8153400" y="1295400"/>
          <p14:tracePt t="10882" x="8147050" y="1295400"/>
          <p14:tracePt t="10890" x="8140700" y="1295400"/>
          <p14:tracePt t="10898" x="8134350" y="1295400"/>
          <p14:tracePt t="10914" x="8121650" y="1295400"/>
          <p14:tracePt t="10921" x="8108950" y="1295400"/>
          <p14:tracePt t="10929" x="8089900" y="1295400"/>
          <p14:tracePt t="10929" x="8070850" y="1295400"/>
          <p14:tracePt t="10946" x="8013700" y="1295400"/>
          <p14:tracePt t="10962" x="7924800" y="1301750"/>
          <p14:tracePt t="10979" x="7785100" y="1327150"/>
          <p14:tracePt t="10995" x="7620000" y="1346200"/>
          <p14:tracePt t="11012" x="7473950" y="1365250"/>
          <p14:tracePt t="11029" x="7327900" y="1403350"/>
          <p14:tracePt t="11045" x="7207250" y="1435100"/>
          <p14:tracePt t="11062" x="7080250" y="1460500"/>
          <p14:tracePt t="11079" x="6985000" y="1485900"/>
          <p14:tracePt t="11095" x="6908800" y="1498600"/>
          <p14:tracePt t="11112" x="6800850" y="1524000"/>
          <p14:tracePt t="11130" x="6718300" y="1536700"/>
          <p14:tracePt t="11147" x="6629400" y="1543050"/>
          <p14:tracePt t="11163" x="6515100" y="1562100"/>
          <p14:tracePt t="11180" x="6400800" y="1562100"/>
          <p14:tracePt t="11196" x="6286500" y="1562100"/>
          <p14:tracePt t="11212" x="6184900" y="1562100"/>
          <p14:tracePt t="11229" x="6108700" y="1562100"/>
          <p14:tracePt t="11245" x="6019800" y="1562100"/>
          <p14:tracePt t="11262" x="5886450" y="1562100"/>
          <p14:tracePt t="11279" x="5740400" y="1562100"/>
          <p14:tracePt t="11295" x="5568950" y="1562100"/>
          <p14:tracePt t="11312" x="5353050" y="1562100"/>
          <p14:tracePt t="11329" x="4959350" y="1568450"/>
          <p14:tracePt t="11346" x="4654550" y="1568450"/>
          <p14:tracePt t="11363" x="4368800" y="1568450"/>
          <p14:tracePt t="11381" x="4121150" y="1568450"/>
          <p14:tracePt t="11396" x="3873500" y="1568450"/>
          <p14:tracePt t="11413" x="3606800" y="1568450"/>
          <p14:tracePt t="11429" x="3251200" y="1568450"/>
          <p14:tracePt t="11446" x="2863850" y="1568450"/>
          <p14:tracePt t="11462" x="2438400" y="1568450"/>
          <p14:tracePt t="11479" x="2032000" y="1568450"/>
          <p14:tracePt t="11495" x="1676400" y="1568450"/>
          <p14:tracePt t="11512" x="1314450" y="1581150"/>
          <p14:tracePt t="11529" x="1016000" y="1581150"/>
          <p14:tracePt t="11529" x="920750" y="1581150"/>
          <p14:tracePt t="11545" x="742950" y="1581150"/>
          <p14:tracePt t="11562" x="584200" y="1581150"/>
          <p14:tracePt t="11579" x="482600" y="1581150"/>
          <p14:tracePt t="11595" x="438150" y="1581150"/>
          <p14:tracePt t="11612" x="393700" y="1581150"/>
          <p14:tracePt t="11630" x="355600" y="1587500"/>
          <p14:tracePt t="11647" x="311150" y="1593850"/>
          <p14:tracePt t="11663" x="266700" y="1593850"/>
          <p14:tracePt t="11680" x="215900" y="1600200"/>
          <p14:tracePt t="11696" x="184150" y="1600200"/>
          <p14:tracePt t="11713" x="158750" y="1600200"/>
          <p14:tracePt t="11730" x="152400" y="1600200"/>
          <p14:tracePt t="11810" x="158750" y="1600200"/>
          <p14:tracePt t="11818" x="171450" y="1600200"/>
          <p14:tracePt t="11826" x="190500" y="1600200"/>
          <p14:tracePt t="11830" x="228600" y="1600200"/>
          <p14:tracePt t="11846" x="304800" y="1600200"/>
          <p14:tracePt t="11864" x="393700" y="1600200"/>
          <p14:tracePt t="11880" x="488950" y="1600200"/>
          <p14:tracePt t="11897" x="577850" y="1600200"/>
          <p14:tracePt t="11913" x="692150" y="1606550"/>
          <p14:tracePt t="11930" x="768350" y="1619250"/>
          <p14:tracePt t="11947" x="819150" y="1625600"/>
          <p14:tracePt t="11963" x="876300" y="1638300"/>
          <p14:tracePt t="11979" x="933450" y="1651000"/>
          <p14:tracePt t="11995" x="971550" y="1651000"/>
          <p14:tracePt t="12012" x="1009650" y="1657350"/>
          <p14:tracePt t="12029" x="1035050" y="1663700"/>
          <p14:tracePt t="12045" x="1047750" y="1663700"/>
          <p14:tracePt t="12062" x="1054100" y="1663700"/>
          <p14:tracePt t="12079" x="1066800" y="1670050"/>
          <p14:tracePt t="12122" x="1073150" y="1670050"/>
          <p14:tracePt t="12138" x="1085850" y="1670050"/>
          <p14:tracePt t="12146" x="1111250" y="1670050"/>
          <p14:tracePt t="12163" x="1123950" y="1670050"/>
          <p14:tracePt t="12163" x="1155700" y="1670050"/>
          <p14:tracePt t="12180" x="1187450" y="1670050"/>
          <p14:tracePt t="12196" x="1219200" y="1670050"/>
          <p14:tracePt t="12212" x="1244600" y="1670050"/>
          <p14:tracePt t="12229" x="1257300" y="1670050"/>
          <p14:tracePt t="12245" x="1263650" y="1670050"/>
          <p14:tracePt t="12426" x="1270000" y="1670050"/>
          <p14:tracePt t="12434" x="1289050" y="1670050"/>
          <p14:tracePt t="12441" x="1314450" y="1670050"/>
          <p14:tracePt t="12449" x="1371600" y="1670050"/>
          <p14:tracePt t="12462" x="1485900" y="1676400"/>
          <p14:tracePt t="12479" x="1625600" y="1682750"/>
          <p14:tracePt t="12496" x="1758950" y="1682750"/>
          <p14:tracePt t="12512" x="1879600" y="1689100"/>
          <p14:tracePt t="12529" x="1993900" y="1689100"/>
          <p14:tracePt t="12545" x="2139950" y="1695450"/>
          <p14:tracePt t="12562" x="2216150" y="1695450"/>
          <p14:tracePt t="12579" x="2292350" y="1695450"/>
          <p14:tracePt t="12596" x="2324100" y="1695450"/>
          <p14:tracePt t="12612" x="2349500" y="1695450"/>
          <p14:tracePt t="12630" x="2368550" y="1695450"/>
          <p14:tracePt t="12646" x="2381250" y="1695450"/>
          <p14:tracePt t="12663" x="2393950" y="1695450"/>
          <p14:tracePt t="12680" x="2400300" y="1695450"/>
          <p14:tracePt t="12696" x="2419350" y="1695450"/>
          <p14:tracePt t="12713" x="2457450" y="1695450"/>
          <p14:tracePt t="12731" x="2489200" y="1695450"/>
          <p14:tracePt t="12746" x="2527300" y="1695450"/>
          <p14:tracePt t="12763" x="2559050" y="1695450"/>
          <p14:tracePt t="12779" x="2597150" y="1695450"/>
          <p14:tracePt t="12796" x="2647950" y="1695450"/>
          <p14:tracePt t="12812" x="2698750" y="1695450"/>
          <p14:tracePt t="12829" x="2743200" y="1695450"/>
          <p14:tracePt t="12845" x="2787650" y="1695450"/>
          <p14:tracePt t="12862" x="2832100" y="1695450"/>
          <p14:tracePt t="12879" x="2870200" y="1695450"/>
          <p14:tracePt t="12895" x="2901950" y="1695450"/>
          <p14:tracePt t="12912" x="2927350" y="1695450"/>
          <p14:tracePt t="12929" x="2952750" y="1695450"/>
          <p14:tracePt t="12945" x="2984500" y="1695450"/>
          <p14:tracePt t="12962" x="2997200" y="1695450"/>
          <p14:tracePt t="12979" x="3016250" y="1695450"/>
          <p14:tracePt t="12995" x="3035300" y="1695450"/>
          <p14:tracePt t="13012" x="3048000" y="1695450"/>
          <p14:tracePt t="13029" x="3060700" y="1695450"/>
          <p14:tracePt t="13045" x="3067050" y="1695450"/>
          <p14:tracePt t="13062" x="3073400" y="1695450"/>
          <p14:tracePt t="14202" x="3060700" y="1695450"/>
          <p14:tracePt t="14210" x="3041650" y="1695450"/>
          <p14:tracePt t="14218" x="3028950" y="1695450"/>
          <p14:tracePt t="14226" x="3009900" y="1695450"/>
          <p14:tracePt t="14234" x="2959100" y="1695450"/>
          <p14:tracePt t="14247" x="2895600" y="1695450"/>
          <p14:tracePt t="14264" x="2800350" y="1695450"/>
          <p14:tracePt t="14280" x="2667000" y="1720850"/>
          <p14:tracePt t="14296" x="2584450" y="1739900"/>
          <p14:tracePt t="14313" x="2495550" y="1765300"/>
          <p14:tracePt t="14330" x="2457450" y="1790700"/>
          <p14:tracePt t="14347" x="2438400" y="1797050"/>
          <p14:tracePt t="14363" x="2425700" y="1803400"/>
          <p14:tracePt t="14380" x="2413000" y="1809750"/>
          <p14:tracePt t="14396" x="2393950" y="1816100"/>
          <p14:tracePt t="14413" x="2381250" y="1828800"/>
          <p14:tracePt t="14429" x="2355850" y="1841500"/>
          <p14:tracePt t="14446" x="2330450" y="1854200"/>
          <p14:tracePt t="14462" x="2298700" y="1905000"/>
          <p14:tracePt t="14479" x="2266950" y="1962150"/>
          <p14:tracePt t="14495" x="2241550" y="1993900"/>
          <p14:tracePt t="14512" x="2228850" y="2025650"/>
          <p14:tracePt t="14528" x="2216150" y="2044700"/>
          <p14:tracePt t="14528" x="2209800" y="2051050"/>
          <p14:tracePt t="14545" x="2197100" y="2070100"/>
          <p14:tracePt t="14562" x="2190750" y="2082800"/>
          <p14:tracePt t="14579" x="2184400" y="2089150"/>
          <p14:tracePt t="14617" x="2184400" y="2095500"/>
          <p14:tracePt t="14994" x="2190750" y="2108200"/>
          <p14:tracePt t="15005" x="2190750" y="2120900"/>
          <p14:tracePt t="15006" x="2190750" y="2127250"/>
          <p14:tracePt t="15013" x="2190750" y="2146300"/>
          <p14:tracePt t="15050" x="2190750" y="2152650"/>
          <p14:tracePt t="15050" x="2190750" y="2159000"/>
          <p14:tracePt t="15063" x="2184400" y="2165350"/>
          <p14:tracePt t="15080" x="2178050" y="2184400"/>
          <p14:tracePt t="15096" x="2165350" y="2209800"/>
          <p14:tracePt t="15113" x="2139950" y="2266950"/>
          <p14:tracePt t="15131" x="2133600" y="2305050"/>
          <p14:tracePt t="15146" x="2114550" y="2349500"/>
          <p14:tracePt t="15180" x="2108200" y="2381250"/>
          <p14:tracePt t="15180" x="2095500" y="2406650"/>
          <p14:tracePt t="15197" x="2089150" y="2419350"/>
          <p14:tracePt t="15213" x="2089150" y="2432050"/>
          <p14:tracePt t="15230" x="2082800" y="2438400"/>
          <p14:tracePt t="15246" x="2082800" y="2444750"/>
          <p14:tracePt t="15263" x="2076450" y="2451100"/>
          <p14:tracePt t="15280" x="2076450" y="2457450"/>
          <p14:tracePt t="15296" x="2063750" y="2470150"/>
          <p14:tracePt t="15313" x="2032000" y="2489200"/>
          <p14:tracePt t="15331" x="2012950" y="2501900"/>
          <p14:tracePt t="15346" x="1981200" y="2514600"/>
          <p14:tracePt t="15363" x="1949450" y="2527300"/>
          <p14:tracePt t="15380" x="1924050" y="2533650"/>
          <p14:tracePt t="15396" x="1898650" y="2533650"/>
          <p14:tracePt t="15413" x="1892300" y="2540000"/>
          <p14:tracePt t="15430" x="1879600" y="2546350"/>
          <p14:tracePt t="15446" x="1873250" y="2546350"/>
          <p14:tracePt t="15463" x="1866900" y="2546350"/>
          <p14:tracePt t="15498" x="1860550" y="2546350"/>
          <p14:tracePt t="15674" x="1866900" y="2546350"/>
          <p14:tracePt t="15682" x="1892300" y="2546350"/>
          <p14:tracePt t="15698" x="1905000" y="2540000"/>
          <p14:tracePt t="15698" x="1955800" y="2540000"/>
          <p14:tracePt t="15714" x="2038350" y="2527300"/>
          <p14:tracePt t="15731" x="2114550" y="2527300"/>
          <p14:tracePt t="15746" x="2216150" y="2527300"/>
          <p14:tracePt t="15763" x="2343150" y="2514600"/>
          <p14:tracePt t="15779" x="2444750" y="2514600"/>
          <p14:tracePt t="15796" x="2514600" y="2514600"/>
          <p14:tracePt t="15813" x="2565400" y="2514600"/>
          <p14:tracePt t="15830" x="2578100" y="2514600"/>
          <p14:tracePt t="15846" x="2584450" y="2514600"/>
          <p14:tracePt t="16217" x="2597150" y="2514600"/>
          <p14:tracePt t="16226" x="2609850" y="2514600"/>
          <p14:tracePt t="16234" x="2616200" y="2508250"/>
          <p14:tracePt t="16246" x="2622550" y="2508250"/>
          <p14:tracePt t="16252" x="2635250" y="2508250"/>
          <p14:tracePt t="16263" x="2647950" y="2501900"/>
          <p14:tracePt t="16279" x="2654300" y="2501900"/>
          <p14:tracePt t="16296" x="2667000" y="2501900"/>
          <p14:tracePt t="16313" x="2673350" y="2495550"/>
          <p14:tracePt t="16416" x="2686050" y="2495550"/>
          <p14:tracePt t="16426" x="2717800" y="2495550"/>
          <p14:tracePt t="16434" x="2762250" y="2495550"/>
          <p14:tracePt t="16441" x="2813050" y="2495550"/>
          <p14:tracePt t="16450" x="2971800" y="2463800"/>
          <p14:tracePt t="16463" x="3149600" y="2438400"/>
          <p14:tracePt t="16479" x="3327400" y="2432050"/>
          <p14:tracePt t="16496" x="3505200" y="2432050"/>
          <p14:tracePt t="16513" x="3765550" y="2432050"/>
          <p14:tracePt t="16531" x="3937000" y="2432050"/>
          <p14:tracePt t="16546" x="4083050" y="2425700"/>
          <p14:tracePt t="16563" x="4235450" y="2419350"/>
          <p14:tracePt t="16580" x="4330700" y="2406650"/>
          <p14:tracePt t="16596" x="4387850" y="2406650"/>
          <p14:tracePt t="16613" x="4425950" y="2393950"/>
          <p14:tracePt t="16630" x="4438650" y="2393950"/>
          <p14:tracePt t="16646" x="4451350" y="2387600"/>
          <p14:tracePt t="16663" x="4476750" y="2387600"/>
          <p14:tracePt t="16680" x="4502150" y="2381250"/>
          <p14:tracePt t="16696" x="4533900" y="2381250"/>
          <p14:tracePt t="16713" x="4591050" y="2368550"/>
          <p14:tracePt t="16730" x="4629150" y="2368550"/>
          <p14:tracePt t="16746" x="4667250" y="2368550"/>
          <p14:tracePt t="16763" x="4699000" y="2368550"/>
          <p14:tracePt t="16780" x="4737100" y="2368550"/>
          <p14:tracePt t="16796" x="4775200" y="2368550"/>
          <p14:tracePt t="16813" x="4819650" y="2362200"/>
          <p14:tracePt t="16829" x="4876800" y="2362200"/>
          <p14:tracePt t="16847" x="4933950" y="2362200"/>
          <p14:tracePt t="16863" x="4984750" y="2355850"/>
          <p14:tracePt t="16880" x="5022850" y="2355850"/>
          <p14:tracePt t="16896" x="5054600" y="2355850"/>
          <p14:tracePt t="16896" x="5073650" y="2355850"/>
          <p14:tracePt t="16914" x="5111750" y="2355850"/>
          <p14:tracePt t="16930" x="5156200" y="2355850"/>
          <p14:tracePt t="16947" x="5194300" y="2355850"/>
          <p14:tracePt t="16963" x="5238750" y="2355850"/>
          <p14:tracePt t="16979" x="5283200" y="2355850"/>
          <p14:tracePt t="16996" x="5346700" y="2355850"/>
          <p14:tracePt t="17013" x="5391150" y="2355850"/>
          <p14:tracePt t="17029" x="5422900" y="2355850"/>
          <p14:tracePt t="17046" x="5454650" y="2355850"/>
          <p14:tracePt t="17063" x="5480050" y="2355850"/>
          <p14:tracePt t="17080" x="5499100" y="2355850"/>
          <p14:tracePt t="17096" x="5511800" y="2355850"/>
          <p14:tracePt t="17113" x="5518150" y="2355850"/>
          <p14:tracePt t="17129" x="5524500" y="2355850"/>
          <p14:tracePt t="17217" x="5524500" y="2362200"/>
          <p14:tracePt t="17227" x="5530850" y="2362200"/>
          <p14:tracePt t="17234" x="5543550" y="2362200"/>
          <p14:tracePt t="17242" x="5556250" y="2362200"/>
          <p14:tracePt t="17246" x="5562600" y="2362200"/>
          <p14:tracePt t="17263" x="5486400" y="2330450"/>
          <p14:tracePt t="17538" x="5499100" y="2311400"/>
          <p14:tracePt t="17545" x="5524500" y="2292350"/>
          <p14:tracePt t="17546" x="5543550" y="2279650"/>
          <p14:tracePt t="17562" x="5594350" y="2273300"/>
          <p14:tracePt t="17579" x="5613400" y="2266950"/>
          <p14:tracePt t="17580" x="5638800" y="2266950"/>
          <p14:tracePt t="17596" x="5683250" y="2266950"/>
          <p14:tracePt t="17613" x="5695950" y="2266950"/>
          <p14:tracePt t="17630" x="5772150" y="2286000"/>
          <p14:tracePt t="17646" x="5918200" y="2317750"/>
          <p14:tracePt t="17663" x="6096000" y="2355850"/>
          <p14:tracePt t="17680" x="6286500" y="2406650"/>
          <p14:tracePt t="17696" x="6534150" y="2432050"/>
          <p14:tracePt t="17696" x="6667500" y="2444750"/>
          <p14:tracePt t="17714" x="6858000" y="2476500"/>
          <p14:tracePt t="17730" x="7023100" y="2501900"/>
          <p14:tracePt t="17746" x="7143750" y="2520950"/>
          <p14:tracePt t="17763" x="7219950" y="2527300"/>
          <p14:tracePt t="17780" x="7251700" y="2527300"/>
          <p14:tracePt t="17796" x="7264400" y="2527300"/>
          <p14:tracePt t="17914" x="7258050" y="2533650"/>
          <p14:tracePt t="17922" x="7226300" y="2533650"/>
          <p14:tracePt t="17930" x="7175500" y="2540000"/>
          <p14:tracePt t="17930" x="7004050" y="2597150"/>
          <p14:tracePt t="17946" x="6553200" y="2673350"/>
          <p14:tracePt t="17963" x="6096000" y="2730500"/>
          <p14:tracePt t="17980" x="5581650" y="2813050"/>
          <p14:tracePt t="17996" x="5080000" y="2857500"/>
          <p14:tracePt t="18013" x="4616450" y="2870200"/>
          <p14:tracePt t="18029" x="4171950" y="2870200"/>
          <p14:tracePt t="18046" x="3663950" y="2870200"/>
          <p14:tracePt t="18063" x="3213100" y="2901950"/>
          <p14:tracePt t="18080" x="2813050" y="2933700"/>
          <p14:tracePt t="18096" x="2540000" y="2946400"/>
          <p14:tracePt t="18112" x="2362200" y="2946400"/>
          <p14:tracePt t="18128" x="2222500" y="2946400"/>
          <p14:tracePt t="18146" x="2190750" y="2946400"/>
          <p14:tracePt t="18163" x="2184400" y="2946400"/>
          <p14:tracePt t="18218" x="2178050" y="2946400"/>
          <p14:tracePt t="18393" x="2165350" y="2946400"/>
          <p14:tracePt t="18405" x="2159000" y="2940050"/>
          <p14:tracePt t="18406" x="2152650" y="2940050"/>
          <p14:tracePt t="18414" x="2139950" y="2940050"/>
          <p14:tracePt t="18429" x="2139950" y="2933700"/>
          <p14:tracePt t="18481" x="2139950" y="2927350"/>
          <p14:tracePt t="18498" x="2146300" y="2927350"/>
          <p14:tracePt t="18513" x="2152650" y="2927350"/>
          <p14:tracePt t="18522" x="2159000" y="2927350"/>
          <p14:tracePt t="18530" x="2171700" y="2921000"/>
          <p14:tracePt t="18546" x="2178050" y="2914650"/>
          <p14:tracePt t="18547" x="2190750" y="2908300"/>
          <p14:tracePt t="18563" x="2209800" y="2901950"/>
          <p14:tracePt t="18580" x="2235200" y="2889250"/>
          <p14:tracePt t="18596" x="2260600" y="2876550"/>
          <p14:tracePt t="18613" x="2286000" y="2870200"/>
          <p14:tracePt t="18630" x="2311400" y="2851150"/>
          <p14:tracePt t="18646" x="2330450" y="2851150"/>
          <p14:tracePt t="18663" x="2343150" y="2844800"/>
          <p14:tracePt t="18679" x="2349500" y="2844800"/>
          <p14:tracePt t="18696" x="2355850" y="2838450"/>
          <p14:tracePt t="18818" x="2374900" y="2838450"/>
          <p14:tracePt t="18826" x="2387600" y="2838450"/>
          <p14:tracePt t="18828" x="2400300" y="2838450"/>
          <p14:tracePt t="18846" x="2438400" y="2832100"/>
          <p14:tracePt t="18863" x="2476500" y="2825750"/>
          <p14:tracePt t="18879" x="2508250" y="2819400"/>
          <p14:tracePt t="18896" x="2540000" y="2819400"/>
          <p14:tracePt t="18913" x="2597150" y="2813050"/>
          <p14:tracePt t="18930" x="2628900" y="2813050"/>
          <p14:tracePt t="18946" x="2679700" y="2813050"/>
          <p14:tracePt t="18963" x="2724150" y="2813050"/>
          <p14:tracePt t="18979" x="2774950" y="2813050"/>
          <p14:tracePt t="18996" x="2813050" y="2813050"/>
          <p14:tracePt t="19013" x="2838450" y="2813050"/>
          <p14:tracePt t="19030" x="2863850" y="2813050"/>
          <p14:tracePt t="19046" x="2882900" y="2813050"/>
          <p14:tracePt t="19063" x="2889250" y="2813050"/>
          <p14:tracePt t="19079" x="2901950" y="2813050"/>
          <p14:tracePt t="19096" x="2914650" y="2813050"/>
          <p14:tracePt t="19113" x="2921000" y="2813050"/>
          <p14:tracePt t="19129" x="2940050" y="2813050"/>
          <p14:tracePt t="19145" x="2946400" y="2813050"/>
          <p14:tracePt t="19162" x="2959100" y="2813050"/>
          <p14:tracePt t="19179" x="2971800" y="2813050"/>
          <p14:tracePt t="19196" x="2978150" y="2813050"/>
          <p14:tracePt t="19213" x="2990850" y="2813050"/>
          <p14:tracePt t="19249" x="2997200" y="2813050"/>
          <p14:tracePt t="19265" x="3009900" y="2813050"/>
          <p14:tracePt t="19282" x="3016250" y="2813050"/>
          <p14:tracePt t="19297" x="3028950" y="2813050"/>
          <p14:tracePt t="19313" x="3035300" y="2813050"/>
          <p14:tracePt t="19314" x="3048000" y="2813050"/>
          <p14:tracePt t="19330" x="3054350" y="2813050"/>
          <p14:tracePt t="19346" x="3067050" y="2813050"/>
          <p14:tracePt t="19363" x="3079750" y="2813050"/>
          <p14:tracePt t="19379" x="3098800" y="2813050"/>
          <p14:tracePt t="19397" x="3111500" y="2813050"/>
          <p14:tracePt t="19413" x="3149600" y="2813050"/>
          <p14:tracePt t="19430" x="3187700" y="2813050"/>
          <p14:tracePt t="19446" x="3232150" y="2813050"/>
          <p14:tracePt t="19463" x="3282950" y="2813050"/>
          <p14:tracePt t="19479" x="3340100" y="2813050"/>
          <p14:tracePt t="19497" x="3416300" y="2819400"/>
          <p14:tracePt t="19513" x="3530600" y="2819400"/>
          <p14:tracePt t="19530" x="3625850" y="2819400"/>
          <p14:tracePt t="19546" x="3714750" y="2819400"/>
          <p14:tracePt t="19563" x="3803650" y="2819400"/>
          <p14:tracePt t="19579" x="3892550" y="2819400"/>
          <p14:tracePt t="19596" x="3981450" y="2819400"/>
          <p14:tracePt t="19613" x="4057650" y="2819400"/>
          <p14:tracePt t="19630" x="4133850" y="2819400"/>
          <p14:tracePt t="19646" x="4210050" y="2819400"/>
          <p14:tracePt t="19663" x="4286250" y="2819400"/>
          <p14:tracePt t="19679" x="4356100" y="2819400"/>
          <p14:tracePt t="19696" x="4425950" y="2819400"/>
          <p14:tracePt t="19713" x="4514850" y="2819400"/>
          <p14:tracePt t="19730" x="4572000" y="2819400"/>
          <p14:tracePt t="19746" x="4622800" y="2819400"/>
          <p14:tracePt t="19763" x="4673600" y="2819400"/>
          <p14:tracePt t="19779" x="4737100" y="2819400"/>
          <p14:tracePt t="19796" x="4806950" y="2819400"/>
          <p14:tracePt t="19813" x="4895850" y="2819400"/>
          <p14:tracePt t="19829" x="4972050" y="2819400"/>
          <p14:tracePt t="19846" x="5048250" y="2819400"/>
          <p14:tracePt t="19863" x="5124450" y="2819400"/>
          <p14:tracePt t="19879" x="5187950" y="2819400"/>
          <p14:tracePt t="19896" x="5232400" y="2819400"/>
          <p14:tracePt t="19913" x="5289550" y="2819400"/>
          <p14:tracePt t="19930" x="5321300" y="2819400"/>
          <p14:tracePt t="19946" x="5346700" y="2819400"/>
          <p14:tracePt t="19963" x="5378450" y="2819400"/>
          <p14:tracePt t="19979" x="5410200" y="2819400"/>
          <p14:tracePt t="19996" x="5435600" y="2819400"/>
          <p14:tracePt t="20013" x="5467350" y="2819400"/>
          <p14:tracePt t="20029" x="5511800" y="2825750"/>
          <p14:tracePt t="20046" x="5549900" y="2825750"/>
          <p14:tracePt t="20063" x="5600700" y="2825750"/>
          <p14:tracePt t="20079" x="5664200" y="2825750"/>
          <p14:tracePt t="20096" x="5784850" y="2825750"/>
          <p14:tracePt t="20114" x="5880100" y="2825750"/>
          <p14:tracePt t="20130" x="6007100" y="2832100"/>
          <p14:tracePt t="20147" x="6108700" y="2832100"/>
          <p14:tracePt t="20163" x="6223000" y="2832100"/>
          <p14:tracePt t="20180" x="6318250" y="2832100"/>
          <p14:tracePt t="20196" x="6388100" y="2832100"/>
          <p14:tracePt t="20213" x="6451600" y="2832100"/>
          <p14:tracePt t="20229" x="6489700" y="2832100"/>
          <p14:tracePt t="20246" x="6527800" y="2832100"/>
          <p14:tracePt t="20263" x="6559550" y="2832100"/>
          <p14:tracePt t="20280" x="6597650" y="2832100"/>
          <p14:tracePt t="20296" x="6654800" y="2832100"/>
          <p14:tracePt t="20314" x="6692900" y="2832100"/>
          <p14:tracePt t="20330" x="6737350" y="2832100"/>
          <p14:tracePt t="20346" x="6775450" y="2832100"/>
          <p14:tracePt t="20363" x="6813550" y="2832100"/>
          <p14:tracePt t="20380" x="6858000" y="2832100"/>
          <p14:tracePt t="20396" x="6870700" y="2832100"/>
          <p14:tracePt t="20413" x="6889750" y="2832100"/>
          <p14:tracePt t="20429" x="6902450" y="2832100"/>
          <p14:tracePt t="20446" x="6915150" y="2832100"/>
          <p14:tracePt t="20463" x="6921500" y="2832100"/>
          <p14:tracePt t="20480" x="6927850" y="2832100"/>
          <p14:tracePt t="20496" x="6946900" y="2832100"/>
          <p14:tracePt t="20514" x="6953250" y="2832100"/>
          <p14:tracePt t="20529" x="6965950" y="2832100"/>
          <p14:tracePt t="20546" x="6978650" y="2832100"/>
          <p14:tracePt t="20563" x="6985000" y="2832100"/>
          <p14:tracePt t="20579" x="6997700" y="2832100"/>
          <p14:tracePt t="20596" x="7016750" y="2832100"/>
          <p14:tracePt t="20613" x="7029450" y="2832100"/>
          <p14:tracePt t="20629" x="7042150" y="2832100"/>
          <p14:tracePt t="20646" x="7061200" y="2832100"/>
          <p14:tracePt t="20663" x="7080250" y="2832100"/>
          <p14:tracePt t="20680" x="7092950" y="2832100"/>
          <p14:tracePt t="20696" x="7124700" y="2832100"/>
          <p14:tracePt t="20696" x="7131050" y="2832100"/>
          <p14:tracePt t="20714" x="7143750" y="2832100"/>
          <p14:tracePt t="20728" x="7188200" y="2832100"/>
          <p14:tracePt t="20746" x="7213600" y="2832100"/>
          <p14:tracePt t="20762" x="7245350" y="2832100"/>
          <p14:tracePt t="20779" x="7283450" y="2832100"/>
          <p14:tracePt t="20796" x="7302500" y="2832100"/>
          <p14:tracePt t="20813" x="7315200" y="2832100"/>
          <p14:tracePt t="20829" x="7321550" y="2832100"/>
          <p14:tracePt t="20846" x="7327900" y="2832100"/>
          <p14:tracePt t="20913" x="7321550" y="2832100"/>
          <p14:tracePt t="20921" x="7308850" y="2844800"/>
          <p14:tracePt t="20929" x="7302500" y="2863850"/>
          <p14:tracePt t="20946" x="7283450" y="2901950"/>
          <p14:tracePt t="20947" x="7200900" y="2921000"/>
          <p14:tracePt t="20963" x="7194550" y="2921000"/>
          <p14:tracePt t="21177" x="7194550" y="2914650"/>
          <p14:tracePt t="21185" x="7194550" y="2889250"/>
          <p14:tracePt t="21193" x="7194550" y="2882900"/>
          <p14:tracePt t="21201" x="7251700" y="2863850"/>
          <p14:tracePt t="21212" x="7308850" y="2857500"/>
          <p14:tracePt t="21229" x="7410450" y="2851150"/>
          <p14:tracePt t="21246" x="7524750" y="2832100"/>
          <p14:tracePt t="21263" x="7632700" y="2813050"/>
          <p14:tracePt t="21280" x="7727950" y="2800350"/>
          <p14:tracePt t="21296" x="7823200" y="2787650"/>
          <p14:tracePt t="21296" x="7861300" y="2781300"/>
          <p14:tracePt t="21314" x="7905750" y="2781300"/>
          <p14:tracePt t="21330" x="7937500" y="2781300"/>
          <p14:tracePt t="21346" x="7956550" y="2781300"/>
          <p14:tracePt t="21363" x="7988300" y="2781300"/>
          <p14:tracePt t="21379" x="8020050" y="2781300"/>
          <p14:tracePt t="21396" x="8051800" y="2781300"/>
          <p14:tracePt t="21413" x="8083550" y="2781300"/>
          <p14:tracePt t="21429" x="8134350" y="2787650"/>
          <p14:tracePt t="21446" x="8185150" y="2800350"/>
          <p14:tracePt t="21462" x="8229600" y="2800350"/>
          <p14:tracePt t="21479" x="8286750" y="2806700"/>
          <p14:tracePt t="21496" x="8331200" y="2819400"/>
          <p14:tracePt t="21515" x="8343900" y="2819400"/>
          <p14:tracePt t="21530" x="8350250" y="2819400"/>
          <p14:tracePt t="21954" x="8337550" y="2819400"/>
          <p14:tracePt t="21962" x="8324850" y="2819400"/>
          <p14:tracePt t="21963" x="8274050" y="2825750"/>
          <p14:tracePt t="21980" x="8134350" y="2825750"/>
          <p14:tracePt t="21997" x="7880350" y="2825750"/>
          <p14:tracePt t="22012" x="7473950" y="2825750"/>
          <p14:tracePt t="22031" x="6788150" y="2825750"/>
          <p14:tracePt t="22047" x="5943600" y="2851150"/>
          <p14:tracePt t="22064" x="5041900" y="2876550"/>
          <p14:tracePt t="22080" x="4152900" y="2959100"/>
          <p14:tracePt t="22097" x="3397250" y="3035300"/>
          <p14:tracePt t="22114" x="2533650" y="3117850"/>
          <p14:tracePt t="22131" x="1981200" y="3130550"/>
          <p14:tracePt t="22147" x="1473200" y="3130550"/>
          <p14:tracePt t="22164" x="1047750" y="3130550"/>
          <p14:tracePt t="22180" x="641350" y="3130550"/>
          <p14:tracePt t="22197" x="355600" y="3130550"/>
          <p14:tracePt t="22214" x="190500" y="3130550"/>
          <p14:tracePt t="22231" x="69850" y="3130550"/>
          <p14:tracePt t="22247" x="0" y="3130550"/>
          <p14:tracePt t="22322" x="0" y="3136900"/>
          <p14:tracePt t="22370" x="0" y="3143250"/>
          <p14:tracePt t="22394" x="0" y="3149600"/>
          <p14:tracePt t="22458" x="0" y="3155950"/>
          <p14:tracePt t="22466" x="6350" y="3162300"/>
          <p14:tracePt t="22474" x="25400" y="3168650"/>
          <p14:tracePt t="22482" x="50800" y="3175000"/>
          <p14:tracePt t="22489" x="88900" y="3181350"/>
          <p14:tracePt t="22497" x="184150" y="3194050"/>
          <p14:tracePt t="22513" x="361950" y="3219450"/>
          <p14:tracePt t="22532" x="488950" y="3232150"/>
          <p14:tracePt t="22547" x="635000" y="3244850"/>
          <p14:tracePt t="22564" x="787400" y="3251200"/>
          <p14:tracePt t="22580" x="939800" y="3251200"/>
          <p14:tracePt t="22597" x="1066800" y="3251200"/>
          <p14:tracePt t="22614" x="1162050" y="3251200"/>
          <p14:tracePt t="22631" x="1225550" y="3251200"/>
          <p14:tracePt t="22647" x="1263650" y="3251200"/>
          <p14:tracePt t="22664" x="1282700" y="3251200"/>
          <p14:tracePt t="22680" x="1289050" y="3251200"/>
          <p14:tracePt t="22714" x="1295400" y="3251200"/>
          <p14:tracePt t="22795" x="1301750" y="3251200"/>
          <p14:tracePt t="22803" x="1314450" y="3251200"/>
          <p14:tracePt t="22824" x="1320800" y="3251200"/>
          <p14:tracePt t="22831" x="1333500" y="3251200"/>
          <p14:tracePt t="22832" x="1346200" y="3251200"/>
          <p14:tracePt t="22848" x="1352550" y="3251200"/>
          <p14:tracePt t="22864" x="1358900" y="3251200"/>
          <p14:tracePt t="22881" x="1365250" y="3251200"/>
          <p14:tracePt t="23259" x="1371600" y="3251200"/>
          <p14:tracePt t="23273" x="1390650" y="3251200"/>
          <p14:tracePt t="23275" x="1416050" y="3244850"/>
          <p14:tracePt t="23282" x="1504950" y="3232150"/>
          <p14:tracePt t="23299" x="1530350" y="3232150"/>
          <p14:tracePt t="23315" x="1600200" y="3225800"/>
          <p14:tracePt t="23331" x="1625600" y="3219450"/>
          <p14:tracePt t="23348" x="1651000" y="3213100"/>
          <p14:tracePt t="23386" x="1657350" y="3213100"/>
          <p14:tracePt t="23443" x="1663700" y="3213100"/>
          <p14:tracePt t="23459" x="1670050" y="3213100"/>
          <p14:tracePt t="23467" x="1676400" y="3213100"/>
          <p14:tracePt t="23490" x="1682750" y="3213100"/>
          <p14:tracePt t="23499" x="1695450" y="3213100"/>
          <p14:tracePt t="23500" x="1701800" y="3213100"/>
          <p14:tracePt t="23500" x="1708150" y="3213100"/>
          <p14:tracePt t="23515" x="1733550" y="3213100"/>
          <p14:tracePt t="23531" x="1752600" y="3213100"/>
          <p14:tracePt t="23549" x="1778000" y="3213100"/>
          <p14:tracePt t="23564" x="1803400" y="3213100"/>
          <p14:tracePt t="23582" x="1835150" y="3213100"/>
          <p14:tracePt t="23598" x="1873250" y="3213100"/>
          <p14:tracePt t="23615" x="1905000" y="3213100"/>
          <p14:tracePt t="23631" x="1949450" y="3213100"/>
          <p14:tracePt t="23648" x="1993900" y="3213100"/>
          <p14:tracePt t="23664" x="2044700" y="3213100"/>
          <p14:tracePt t="23681" x="2076450" y="3213100"/>
          <p14:tracePt t="23698" x="2089150" y="3213100"/>
          <p14:tracePt t="23698" x="2095500" y="3213100"/>
          <p14:tracePt t="23715" x="2101850" y="3213100"/>
          <p14:tracePt t="24019" x="2108200" y="3213100"/>
          <p14:tracePt t="24027" x="2127250" y="3213100"/>
          <p14:tracePt t="24035" x="2165350" y="3213100"/>
          <p14:tracePt t="24049" x="2178050" y="3213100"/>
          <p14:tracePt t="24203" x="2190750" y="3206750"/>
          <p14:tracePt t="24379" x="2203450" y="3200400"/>
          <p14:tracePt t="24388" x="2235200" y="3187700"/>
          <p14:tracePt t="24395" x="2305050" y="3175000"/>
          <p14:tracePt t="24414" x="2679700" y="3149600"/>
          <p14:tracePt t="24431" x="3194050" y="3149600"/>
          <p14:tracePt t="24432" x="3759200" y="3149600"/>
          <p14:tracePt t="24448" x="4375150" y="3149600"/>
          <p14:tracePt t="24464" x="5010150" y="3124200"/>
          <p14:tracePt t="24481" x="5524500" y="3124200"/>
          <p14:tracePt t="24498" x="6070600" y="3124200"/>
          <p14:tracePt t="24516" x="6235700" y="3124200"/>
          <p14:tracePt t="24532" x="6330950" y="3124200"/>
          <p14:tracePt t="24548" x="6388100" y="3124200"/>
          <p14:tracePt t="24565" x="6426200" y="3117850"/>
          <p14:tracePt t="24581" x="6457950" y="3111500"/>
          <p14:tracePt t="24598" x="6470650" y="3111500"/>
          <p14:tracePt t="24614" x="6489700" y="3105150"/>
          <p14:tracePt t="24631" x="6496050" y="3105150"/>
          <p14:tracePt t="24648" x="6502400" y="3105150"/>
          <p14:tracePt t="24664" x="6515100" y="3105150"/>
          <p14:tracePt t="24681" x="6534150" y="3098800"/>
          <p14:tracePt t="24698" x="6546850" y="3098800"/>
          <p14:tracePt t="24714" x="6578600" y="3092450"/>
          <p14:tracePt t="24732" x="6610350" y="3086100"/>
          <p14:tracePt t="24748" x="6635750" y="3073400"/>
          <p14:tracePt t="24764" x="6673850" y="3067050"/>
          <p14:tracePt t="24781" x="6711950" y="3054350"/>
          <p14:tracePt t="24798" x="6750050" y="3048000"/>
          <p14:tracePt t="24815" x="6819900" y="3035300"/>
          <p14:tracePt t="24831" x="6883400" y="3035300"/>
          <p14:tracePt t="24848" x="6972300" y="3016250"/>
          <p14:tracePt t="24864" x="7048500" y="3009900"/>
          <p14:tracePt t="24881" x="7131050" y="2997200"/>
          <p14:tracePt t="24898" x="7188200" y="2984500"/>
          <p14:tracePt t="24915" x="7232650" y="2978150"/>
          <p14:tracePt t="24932" x="7258050" y="2971800"/>
          <p14:tracePt t="24948" x="7264400" y="2965450"/>
          <p14:tracePt t="25083" x="7258050" y="2965450"/>
          <p14:tracePt t="25091" x="7245350" y="2965450"/>
          <p14:tracePt t="25097" x="7232650" y="2965450"/>
          <p14:tracePt t="25114" x="7219950" y="2965450"/>
          <p14:tracePt t="25115" x="7194550" y="2965450"/>
          <p14:tracePt t="25132" x="7181850" y="2965450"/>
          <p14:tracePt t="25179" x="7175500" y="2965450"/>
          <p14:tracePt t="25299" x="7169150" y="2965450"/>
          <p14:tracePt t="25315" x="7162800" y="2965450"/>
          <p14:tracePt t="25323" x="7156450" y="2959100"/>
          <p14:tracePt t="25331" x="7150100" y="2959100"/>
          <p14:tracePt t="25332" x="7131050" y="2952750"/>
          <p14:tracePt t="25347" x="7073900" y="2940050"/>
          <p14:tracePt t="25364" x="6959600" y="2908300"/>
          <p14:tracePt t="25381" x="6781800" y="2870200"/>
          <p14:tracePt t="25398" x="6464300" y="2819400"/>
          <p14:tracePt t="25414" x="6115050" y="2794000"/>
          <p14:tracePt t="25432" x="5848350" y="2755900"/>
          <p14:tracePt t="25448" x="5721350" y="2749550"/>
          <p14:tracePt t="25464" x="5626100" y="2749550"/>
          <p14:tracePt t="25481" x="5600700" y="2749550"/>
          <p14:tracePt t="25498" x="5575300" y="2749550"/>
          <p14:tracePt t="25514" x="5549900" y="2749550"/>
          <p14:tracePt t="25532" x="5511800" y="2749550"/>
          <p14:tracePt t="25548" x="5454650" y="2755900"/>
          <p14:tracePt t="25565" x="5372100" y="2768600"/>
          <p14:tracePt t="25582" x="5238750" y="2787650"/>
          <p14:tracePt t="25598" x="5041900" y="2813050"/>
          <p14:tracePt t="25615" x="4686300" y="2876550"/>
          <p14:tracePt t="25631" x="4292600" y="2946400"/>
          <p14:tracePt t="25648" x="3860800" y="3028950"/>
          <p14:tracePt t="25665" x="3536950" y="3086100"/>
          <p14:tracePt t="25681" x="3314700" y="3117850"/>
          <p14:tracePt t="25698" x="3206750" y="3136900"/>
          <p14:tracePt t="25714" x="3073400" y="3149600"/>
          <p14:tracePt t="25732" x="2978150" y="3168650"/>
          <p14:tracePt t="25748" x="2882900" y="3175000"/>
          <p14:tracePt t="25765" x="2781300" y="3181350"/>
          <p14:tracePt t="25781" x="2736850" y="3181350"/>
          <p14:tracePt t="25798" x="2730500" y="3181350"/>
          <p14:tracePt t="25851" x="2724150" y="3187700"/>
          <p14:tracePt t="25867" x="2749550" y="3187700"/>
          <p14:tracePt t="25875" x="2794000" y="3187700"/>
          <p14:tracePt t="25883" x="2863850" y="3187700"/>
          <p14:tracePt t="25890" x="2940050" y="3187700"/>
          <p14:tracePt t="25898" x="3479800" y="3187700"/>
          <p14:tracePt t="25915" x="4044950" y="3187700"/>
          <p14:tracePt t="25931" x="4749800" y="3181350"/>
          <p14:tracePt t="25948" x="5334000" y="3168650"/>
          <p14:tracePt t="25964" x="5759450" y="3155950"/>
          <p14:tracePt t="25981" x="6032500" y="3155950"/>
          <p14:tracePt t="25998" x="6184900" y="3149600"/>
          <p14:tracePt t="26014" x="6273800" y="3143250"/>
          <p14:tracePt t="26031" x="6356350" y="3130550"/>
          <p14:tracePt t="26048" x="6426200" y="3124200"/>
          <p14:tracePt t="26065" x="6489700" y="3117850"/>
          <p14:tracePt t="26081" x="6553200" y="3111500"/>
          <p14:tracePt t="26098" x="6604000" y="3098800"/>
          <p14:tracePt t="26115" x="6692900" y="3092450"/>
          <p14:tracePt t="26132" x="6756400" y="3086100"/>
          <p14:tracePt t="26148" x="6826250" y="3079750"/>
          <p14:tracePt t="26164" x="6915150" y="3067050"/>
          <p14:tracePt t="26181" x="6991350" y="3060700"/>
          <p14:tracePt t="26198" x="7042150" y="3054350"/>
          <p14:tracePt t="26214" x="7086600" y="3048000"/>
          <p14:tracePt t="26231" x="7124700" y="3048000"/>
          <p14:tracePt t="26248" x="7162800" y="3035300"/>
          <p14:tracePt t="26265" x="7226300" y="3035300"/>
          <p14:tracePt t="26281" x="7302500" y="3028950"/>
          <p14:tracePt t="26298" x="7385050" y="3009900"/>
          <p14:tracePt t="26314" x="7524750" y="2984500"/>
          <p14:tracePt t="26332" x="7569200" y="2965450"/>
          <p14:tracePt t="26348" x="7607300" y="2959100"/>
          <p14:tracePt t="26364" x="7658100" y="2933700"/>
          <p14:tracePt t="26381" x="7677150" y="2921000"/>
          <p14:tracePt t="26398" x="7708900" y="2901950"/>
          <p14:tracePt t="26414" x="7759700" y="2870200"/>
          <p14:tracePt t="26431" x="7778750" y="2851150"/>
          <p14:tracePt t="26448" x="7791450" y="2832100"/>
          <p14:tracePt t="26465" x="7791450" y="2819400"/>
          <p14:tracePt t="26481" x="7797800" y="2813050"/>
          <p14:tracePt t="26515" x="7797800" y="2806700"/>
          <p14:tracePt t="26723" x="7797800" y="2800350"/>
          <p14:tracePt t="26740" x="7791450" y="2794000"/>
          <p14:tracePt t="26747" x="7785100" y="2794000"/>
          <p14:tracePt t="26764" x="7778750" y="2794000"/>
          <p14:tracePt t="26765" x="7766050" y="2787650"/>
          <p14:tracePt t="26781" x="7740650" y="2781300"/>
          <p14:tracePt t="26797" x="7727950" y="2781300"/>
          <p14:tracePt t="26815" x="7715250" y="2781300"/>
          <p14:tracePt t="26831" x="7708900" y="2781300"/>
          <p14:tracePt t="26907" x="7702550" y="2781300"/>
          <p14:tracePt t="27179" x="7677150" y="2781300"/>
          <p14:tracePt t="27190" x="7600950" y="2800350"/>
          <p14:tracePt t="27190" x="7499350" y="2832100"/>
          <p14:tracePt t="27199" x="7073900" y="2952750"/>
          <p14:tracePt t="27215" x="6616700" y="3022600"/>
          <p14:tracePt t="27231" x="6051550" y="3105150"/>
          <p14:tracePt t="27248" x="5435600" y="3194050"/>
          <p14:tracePt t="27264" x="4686300" y="3244850"/>
          <p14:tracePt t="27281" x="4000500" y="3333750"/>
          <p14:tracePt t="27298" x="2940050" y="3460750"/>
          <p14:tracePt t="27315" x="2355850" y="3549650"/>
          <p14:tracePt t="27331" x="1917700" y="3606800"/>
          <p14:tracePt t="27348" x="1612900" y="3651250"/>
          <p14:tracePt t="27364" x="1365250" y="3683000"/>
          <p14:tracePt t="27381" x="1206500" y="3714750"/>
          <p14:tracePt t="27397" x="1117600" y="3727450"/>
          <p14:tracePt t="27414" x="1066800" y="3733800"/>
          <p14:tracePt t="27431" x="1054100" y="3733800"/>
          <p14:tracePt t="27448" x="1041400" y="3733800"/>
          <p14:tracePt t="27555" x="1047750" y="3733800"/>
          <p14:tracePt t="27563" x="1047750" y="3727450"/>
          <p14:tracePt t="27571" x="1047750" y="3708400"/>
          <p14:tracePt t="27581" x="1047750" y="3683000"/>
          <p14:tracePt t="27582" x="1047750" y="3632200"/>
          <p14:tracePt t="27598" x="1041400" y="3556000"/>
          <p14:tracePt t="27615" x="1041400" y="3498850"/>
          <p14:tracePt t="27631" x="1047750" y="3454400"/>
          <p14:tracePt t="27648" x="1085850" y="3416300"/>
          <p14:tracePt t="27664" x="1136650" y="3390900"/>
          <p14:tracePt t="27681" x="1174750" y="3365500"/>
          <p14:tracePt t="27698" x="1257300" y="3340100"/>
          <p14:tracePt t="27715" x="1314450" y="3314700"/>
          <p14:tracePt t="27731" x="1371600" y="3302000"/>
          <p14:tracePt t="27748" x="1409700" y="3282950"/>
          <p14:tracePt t="27795" x="1416050" y="3276600"/>
          <p14:tracePt t="27803" x="1435100" y="3276600"/>
          <p14:tracePt t="27819" x="1447800" y="3270250"/>
          <p14:tracePt t="27839" x="1454150" y="3270250"/>
          <p14:tracePt t="27847" x="1454150" y="3263900"/>
          <p14:tracePt t="28379" x="1460500" y="3263900"/>
          <p14:tracePt t="28387" x="1479550" y="3251200"/>
          <p14:tracePt t="28398" x="1492250" y="3244850"/>
          <p14:tracePt t="28399" x="1511300" y="3225800"/>
          <p14:tracePt t="28415" x="1517650" y="3206750"/>
          <p14:tracePt t="28432" x="1524000" y="3194050"/>
          <p14:tracePt t="28447" x="1530350" y="3162300"/>
          <p14:tracePt t="28465" x="1543050" y="3124200"/>
          <p14:tracePt t="28481" x="1549400" y="3092450"/>
          <p14:tracePt t="28498" x="1555750" y="3079750"/>
          <p14:tracePt t="28515" x="1562100" y="3054350"/>
          <p14:tracePt t="28532" x="1612900" y="2971800"/>
          <p14:tracePt t="28548" x="1701800" y="2851150"/>
          <p14:tracePt t="28565" x="1885950" y="2692400"/>
          <p14:tracePt t="28581" x="2241550" y="2520950"/>
          <p14:tracePt t="28598" x="2641600" y="2355850"/>
          <p14:tracePt t="28614" x="3111500" y="2165350"/>
          <p14:tracePt t="28631" x="3657600" y="2019300"/>
          <p14:tracePt t="28648" x="4298950" y="1803400"/>
          <p14:tracePt t="28665" x="5041900" y="1549400"/>
          <p14:tracePt t="28681" x="5822950" y="1257300"/>
          <p14:tracePt t="28698" x="6858000" y="850900"/>
          <p14:tracePt t="28715" x="7385050" y="628650"/>
          <p14:tracePt t="28731" x="7664450" y="501650"/>
          <p14:tracePt t="28748" x="7734300" y="469900"/>
          <p14:tracePt t="28765" x="7740650" y="463550"/>
          <p14:tracePt t="28915" x="7734300" y="463550"/>
          <p14:tracePt t="28922" x="7721600" y="463550"/>
          <p14:tracePt t="28931" x="7708900" y="469900"/>
          <p14:tracePt t="28932" x="7670800" y="495300"/>
          <p14:tracePt t="28947" x="7607300" y="533400"/>
          <p14:tracePt t="28964" x="7486650" y="603250"/>
          <p14:tracePt t="28981" x="7321550" y="704850"/>
          <p14:tracePt t="28998" x="7181850" y="806450"/>
          <p14:tracePt t="29014" x="7131050" y="850900"/>
          <p14:tracePt t="29031" x="7105650" y="889000"/>
          <p14:tracePt t="29047" x="7080250" y="927100"/>
          <p14:tracePt t="29064" x="7061200" y="958850"/>
          <p14:tracePt t="29081" x="7029450" y="1009650"/>
          <p14:tracePt t="29098" x="6985000" y="1079500"/>
          <p14:tracePt t="29098" x="6972300" y="1111250"/>
          <p14:tracePt t="29115" x="6940550" y="1162050"/>
          <p14:tracePt t="29132" x="6915150" y="1206500"/>
          <p14:tracePt t="29148" x="6908800" y="1238250"/>
          <p14:tracePt t="29165" x="6896100" y="1257300"/>
          <p14:tracePt t="29181" x="6889750" y="1289050"/>
          <p14:tracePt t="29219" x="6889750" y="1301750"/>
          <p14:tracePt t="29231" x="6883400" y="1308100"/>
          <p14:tracePt t="29232" x="6870700" y="1320800"/>
          <p14:tracePt t="29248" x="6858000" y="1333500"/>
          <p14:tracePt t="29264" x="6838950" y="1352550"/>
          <p14:tracePt t="29281" x="6800850" y="1365250"/>
          <p14:tracePt t="29298" x="6775450" y="1377950"/>
          <p14:tracePt t="29314" x="6724650" y="1384300"/>
          <p14:tracePt t="29332" x="6692900" y="1384300"/>
          <p14:tracePt t="29347" x="6661150" y="1384300"/>
          <p14:tracePt t="29364" x="6629400" y="1384300"/>
          <p14:tracePt t="29381" x="6597650" y="1384300"/>
          <p14:tracePt t="29398" x="6565900" y="1384300"/>
          <p14:tracePt t="29414" x="6546850" y="1371600"/>
          <p14:tracePt t="29431" x="6515100" y="1352550"/>
          <p14:tracePt t="29448" x="6483350" y="1339850"/>
          <p14:tracePt t="29464" x="6464300" y="1327150"/>
          <p14:tracePt t="29481" x="6451600" y="1314450"/>
          <p14:tracePt t="29497" x="6438900" y="1314450"/>
          <p14:tracePt t="29515" x="6432550" y="1314450"/>
          <p14:tracePt t="29643" x="6438900" y="1314450"/>
          <p14:tracePt t="29650" x="6451600" y="1314450"/>
          <p14:tracePt t="29664" x="6477000" y="1314450"/>
          <p14:tracePt t="29665" x="6546850" y="1320800"/>
          <p14:tracePt t="29681" x="6629400" y="1327150"/>
          <p14:tracePt t="29698" x="6718300" y="1339850"/>
          <p14:tracePt t="29714" x="6864350" y="1339850"/>
          <p14:tracePt t="29732" x="6978650" y="1339850"/>
          <p14:tracePt t="29748" x="7099300" y="1339850"/>
          <p14:tracePt t="29764" x="7207250" y="1339850"/>
          <p14:tracePt t="29781" x="7289800" y="1333500"/>
          <p14:tracePt t="29797" x="7340600" y="1320800"/>
          <p14:tracePt t="29814" x="7378700" y="1314450"/>
          <p14:tracePt t="29831" x="7391400" y="1314450"/>
          <p14:tracePt t="29847" x="7397750" y="1314450"/>
          <p14:tracePt t="29864" x="7404100" y="1314450"/>
          <p14:tracePt t="29899" x="7410450" y="1314450"/>
          <p14:tracePt t="30051" x="7397750" y="1314450"/>
          <p14:tracePt t="30059" x="7385050" y="1314450"/>
          <p14:tracePt t="30073" x="7359650" y="1314450"/>
          <p14:tracePt t="30074" x="7321550" y="1314450"/>
          <p14:tracePt t="30081" x="7239000" y="1314450"/>
          <p14:tracePt t="30097" x="7035800" y="1314450"/>
          <p14:tracePt t="30115" x="6883400" y="1314450"/>
          <p14:tracePt t="30132" x="6750050" y="1314450"/>
          <p14:tracePt t="30148" x="6648450" y="1314450"/>
          <p14:tracePt t="30164" x="6578600" y="1314450"/>
          <p14:tracePt t="30181" x="6534150" y="1314450"/>
          <p14:tracePt t="30197" x="6502400" y="1308100"/>
          <p14:tracePt t="30214" x="6489700" y="1308100"/>
          <p14:tracePt t="30231" x="6483350" y="1301750"/>
          <p14:tracePt t="30467" x="6496050" y="1308100"/>
          <p14:tracePt t="30476" x="6534150" y="1308100"/>
          <p14:tracePt t="30483" x="6572250" y="1314450"/>
          <p14:tracePt t="30484" x="6610350" y="1320800"/>
          <p14:tracePt t="30497" x="6699250" y="1327150"/>
          <p14:tracePt t="30514" x="6851650" y="1327150"/>
          <p14:tracePt t="30531" x="6972300" y="1327150"/>
          <p14:tracePt t="30548" x="7105650" y="1327150"/>
          <p14:tracePt t="30564" x="7232650" y="1327150"/>
          <p14:tracePt t="30581" x="7327900" y="1327150"/>
          <p14:tracePt t="30597" x="7397750" y="1327150"/>
          <p14:tracePt t="30614" x="7454900" y="1327150"/>
          <p14:tracePt t="30631" x="7486650" y="1327150"/>
          <p14:tracePt t="30648" x="7499350" y="1320800"/>
          <p14:tracePt t="30939" x="7493000" y="1320800"/>
          <p14:tracePt t="30947" x="7480300" y="1320800"/>
          <p14:tracePt t="30955" x="7467600" y="1320800"/>
          <p14:tracePt t="30963" x="7442200" y="1320800"/>
          <p14:tracePt t="30981" x="7423150" y="1320800"/>
          <p14:tracePt t="30982" x="7378700" y="1320800"/>
          <p14:tracePt t="30997" x="7308850" y="1320800"/>
          <p14:tracePt t="31014" x="7213600" y="1320800"/>
          <p14:tracePt t="31031" x="7105650" y="1320800"/>
          <p14:tracePt t="31048" x="6997700" y="1320800"/>
          <p14:tracePt t="31064" x="6883400" y="1320800"/>
          <p14:tracePt t="31081" x="6788150" y="1320800"/>
          <p14:tracePt t="31097" x="6686550" y="1320800"/>
          <p14:tracePt t="31116" x="6648450" y="1308100"/>
          <p14:tracePt t="31131" x="6629400" y="1308100"/>
          <p14:tracePt t="31148" x="6610350" y="1301750"/>
          <p14:tracePt t="31164" x="6597650" y="1301750"/>
          <p14:tracePt t="31181" x="6584950" y="1301750"/>
          <p14:tracePt t="31197" x="6578600" y="1301750"/>
          <p14:tracePt t="31214" x="6572250" y="1301750"/>
          <p14:tracePt t="31635" x="6578600" y="1301750"/>
          <p14:tracePt t="31659" x="6584950" y="1301750"/>
          <p14:tracePt t="31675" x="6584950" y="1295400"/>
          <p14:tracePt t="34154" x="6572250" y="1308100"/>
          <p14:tracePt t="34163" x="6457950" y="1371600"/>
          <p14:tracePt t="34173" x="6362700" y="1422400"/>
          <p14:tracePt t="34183" x="6013450" y="1543050"/>
          <p14:tracePt t="34199" x="5537200" y="1682750"/>
          <p14:tracePt t="34215" x="5048250" y="1809750"/>
          <p14:tracePt t="34233" x="4559300" y="1930400"/>
          <p14:tracePt t="34248" x="4133850" y="2006600"/>
          <p14:tracePt t="34264" x="3860800" y="2051050"/>
          <p14:tracePt t="34281" x="3708400" y="2076450"/>
          <p14:tracePt t="34297" x="3594100" y="2108200"/>
          <p14:tracePt t="34297" x="3549650" y="2127250"/>
          <p14:tracePt t="34315" x="3454400" y="2152650"/>
          <p14:tracePt t="34331" x="3359150" y="2184400"/>
          <p14:tracePt t="34347" x="3263900" y="2228850"/>
          <p14:tracePt t="34364" x="3194050" y="2247900"/>
          <p14:tracePt t="34381" x="3149600" y="2266950"/>
          <p14:tracePt t="34397" x="3111500" y="2286000"/>
          <p14:tracePt t="34414" x="3079750" y="2305050"/>
          <p14:tracePt t="34431" x="3028950" y="2317750"/>
          <p14:tracePt t="34448" x="2959100" y="2349500"/>
          <p14:tracePt t="34464" x="2857500" y="2387600"/>
          <p14:tracePt t="34481" x="2730500" y="2451100"/>
          <p14:tracePt t="34497" x="2616200" y="2501900"/>
          <p14:tracePt t="34497" x="2552700" y="2533650"/>
          <p14:tracePt t="34515" x="2438400" y="2578100"/>
          <p14:tracePt t="34531" x="2381250" y="2603500"/>
          <p14:tracePt t="34571" x="2362200" y="2616200"/>
          <p14:tracePt t="34581" x="2343150" y="2622550"/>
          <p14:tracePt t="34581" x="2311400" y="2647950"/>
          <p14:tracePt t="34597" x="2273300" y="2673350"/>
          <p14:tracePt t="34613" x="2247900" y="2686050"/>
          <p14:tracePt t="34630" x="2228850" y="2692400"/>
          <p14:tracePt t="34648" x="2222500" y="2698750"/>
          <p14:tracePt t="34729" x="2228850" y="2698750"/>
          <p14:tracePt t="34739" x="2235200" y="2698750"/>
          <p14:tracePt t="34753" x="2241550" y="2686050"/>
          <p14:tracePt t="34763" x="2241550" y="2660650"/>
          <p14:tracePt t="34765" x="2241550" y="2584450"/>
          <p14:tracePt t="34779" x="2241550" y="2565400"/>
          <p14:tracePt t="34796" x="2222500" y="2470150"/>
          <p14:tracePt t="34813" x="2216150" y="2425700"/>
          <p14:tracePt t="34829" x="2216150" y="2387600"/>
          <p14:tracePt t="34846" x="2216150" y="2374900"/>
          <p14:tracePt t="34863" x="2216150" y="2368550"/>
          <p14:tracePt t="34961" x="2216150" y="2374900"/>
          <p14:tracePt t="34972" x="2209800" y="2393950"/>
          <p14:tracePt t="34972" x="2197100" y="2432050"/>
          <p14:tracePt t="34980" x="2165350" y="2501900"/>
          <p14:tracePt t="34997" x="2139950" y="2565400"/>
          <p14:tracePt t="35013" x="2127250" y="2609850"/>
          <p14:tracePt t="35030" x="2114550" y="2647950"/>
          <p14:tracePt t="35046" x="2114550" y="2660650"/>
          <p14:tracePt t="35063" x="2114550" y="2673350"/>
          <p14:tracePt t="35079" x="2114550" y="2679700"/>
          <p14:tracePt t="35096" x="2108200" y="2679700"/>
          <p14:tracePt t="35329" x="2108200" y="2660650"/>
          <p14:tracePt t="35330" x="2114550" y="2609850"/>
          <p14:tracePt t="35347" x="2120900" y="2559050"/>
          <p14:tracePt t="35348" x="2133600" y="2463800"/>
          <p14:tracePt t="35363" x="2146300" y="2406650"/>
          <p14:tracePt t="35379" x="2152650" y="2368550"/>
          <p14:tracePt t="35397" x="2159000" y="2349500"/>
          <p14:tracePt t="35413" x="2159000" y="2343150"/>
          <p14:tracePt t="35521" x="2159000" y="2362200"/>
          <p14:tracePt t="35529" x="2159000" y="2400300"/>
          <p14:tracePt t="35530" x="2152650" y="2457450"/>
          <p14:tracePt t="35546" x="2146300" y="2489200"/>
          <p14:tracePt t="35553" x="2146300" y="2565400"/>
          <p14:tracePt t="35563" x="2146300" y="2622550"/>
          <p14:tracePt t="35579" x="2146300" y="2660650"/>
          <p14:tracePt t="35596" x="2146300" y="2686050"/>
          <p14:tracePt t="35613" x="2146300" y="2705100"/>
          <p14:tracePt t="35629" x="2146300" y="2717800"/>
          <p14:tracePt t="35682" x="2146300" y="2724150"/>
          <p14:tracePt t="36921" x="2146300" y="2743200"/>
          <p14:tracePt t="36937" x="2146300" y="2749550"/>
          <p14:tracePt t="36946" x="2146300" y="2755900"/>
          <p14:tracePt t="36947" x="2146300" y="2762250"/>
          <p14:tracePt t="36964" x="2146300" y="2768600"/>
          <p14:tracePt t="36981" x="2146300" y="2774950"/>
          <p14:tracePt t="37122" x="2146300" y="2781300"/>
          <p14:tracePt t="37129" x="2146300" y="2787650"/>
          <p14:tracePt t="37141" x="2146300" y="2794000"/>
          <p14:tracePt t="37146" x="2146300" y="2800350"/>
          <p14:tracePt t="37163" x="2146300" y="2806700"/>
          <p14:tracePt t="37180" x="2146300" y="2813050"/>
          <p14:tracePt t="37217" x="2146300" y="2819400"/>
          <p14:tracePt t="37473" x="2146300" y="2825750"/>
          <p14:tracePt t="37481" x="2159000" y="2825750"/>
          <p14:tracePt t="37492" x="2184400" y="2832100"/>
          <p14:tracePt t="37497" x="2209800" y="2832100"/>
          <p14:tracePt t="37513" x="2286000" y="2832100"/>
          <p14:tracePt t="37513" x="2381250" y="2832100"/>
          <p14:tracePt t="37530" x="2489200" y="2832100"/>
          <p14:tracePt t="37546" x="2616200" y="2832100"/>
          <p14:tracePt t="37563" x="2736850" y="2832100"/>
          <p14:tracePt t="37580" x="2876550" y="2832100"/>
          <p14:tracePt t="37596" x="3136900" y="2794000"/>
          <p14:tracePt t="37613" x="3549650" y="2647950"/>
          <p14:tracePt t="37629" x="3822700" y="2527300"/>
          <p14:tracePt t="37646" x="4470400" y="2228850"/>
          <p14:tracePt t="37663" x="5067300" y="1974850"/>
          <p14:tracePt t="37680" x="5486400" y="1797050"/>
          <p14:tracePt t="37696" x="5683250" y="1676400"/>
          <p14:tracePt t="37712" x="5803900" y="1581150"/>
          <p14:tracePt t="37730" x="5822950" y="1536700"/>
          <p14:tracePt t="37746" x="5835650" y="1511300"/>
          <p14:tracePt t="37763" x="5835650" y="1485900"/>
          <p14:tracePt t="37779" x="5835650" y="1479550"/>
          <p14:tracePt t="37796" x="5835650" y="1466850"/>
          <p14:tracePt t="37813" x="5835650" y="1460500"/>
          <p14:tracePt t="37829" x="5835650" y="1447800"/>
          <p14:tracePt t="37847" x="5835650" y="1441450"/>
          <p14:tracePt t="37863" x="5829300" y="1422400"/>
          <p14:tracePt t="37880" x="5822950" y="1416050"/>
          <p14:tracePt t="37896" x="5816600" y="1397000"/>
          <p14:tracePt t="37912" x="5810250" y="1384300"/>
          <p14:tracePt t="37929" x="5778500" y="1365250"/>
          <p14:tracePt t="37945" x="5740400" y="1352550"/>
          <p14:tracePt t="37962" x="5695950" y="1339850"/>
          <p14:tracePt t="37980" x="5657850" y="1339850"/>
          <p14:tracePt t="37996" x="5638800" y="1339850"/>
          <p14:tracePt t="38013" x="5632450" y="1339850"/>
          <p14:tracePt t="38105" x="5638800" y="1339850"/>
          <p14:tracePt t="38122" x="5664200" y="1339850"/>
          <p14:tracePt t="38129" x="5702300" y="1339850"/>
          <p14:tracePt t="38139" x="5721350" y="1339850"/>
          <p14:tracePt t="38146" x="5784850" y="1339850"/>
          <p14:tracePt t="38163" x="5854700" y="1339850"/>
          <p14:tracePt t="38179" x="5924550" y="1339850"/>
          <p14:tracePt t="38196" x="6007100" y="1333500"/>
          <p14:tracePt t="38213" x="6057900" y="1320800"/>
          <p14:tracePt t="38229" x="6089650" y="1314450"/>
          <p14:tracePt t="38246" x="6115050" y="1301750"/>
          <p14:tracePt t="38264" x="6134100" y="1295400"/>
          <p14:tracePt t="38279" x="6140450" y="1295400"/>
          <p14:tracePt t="38401" x="6134100" y="1295400"/>
          <p14:tracePt t="38409" x="6115050" y="1295400"/>
          <p14:tracePt t="38417" x="6038850" y="1295400"/>
          <p14:tracePt t="38430" x="5930900" y="1295400"/>
          <p14:tracePt t="38446" x="5842000" y="1295400"/>
          <p14:tracePt t="38463" x="5734050" y="1295400"/>
          <p14:tracePt t="38479" x="5664200" y="1289050"/>
          <p14:tracePt t="38496" x="5626100" y="1276350"/>
          <p14:tracePt t="38674" x="5638800" y="1276350"/>
          <p14:tracePt t="38681" x="5645150" y="1276350"/>
          <p14:tracePt t="38696" x="5676900" y="1276350"/>
          <p14:tracePt t="38698" x="5695950" y="1276350"/>
          <p14:tracePt t="38713" x="5784850" y="1276350"/>
          <p14:tracePt t="38730" x="5886450" y="1276350"/>
          <p14:tracePt t="38746" x="5981700" y="1276350"/>
          <p14:tracePt t="38763" x="6057900" y="1276350"/>
          <p14:tracePt t="38779" x="6127750" y="1276350"/>
          <p14:tracePt t="38796" x="6172200" y="1276350"/>
          <p14:tracePt t="38813" x="6210300" y="1257300"/>
          <p14:tracePt t="38830" x="6229350" y="1257300"/>
          <p14:tracePt t="38846" x="6235700" y="1257300"/>
          <p14:tracePt t="38863" x="6242050" y="1250950"/>
          <p14:tracePt t="39025" x="6235700" y="1250950"/>
          <p14:tracePt t="39041" x="6229350" y="1250950"/>
          <p14:tracePt t="39057" x="6223000" y="1250950"/>
          <p14:tracePt t="39073" x="6216650" y="1250950"/>
          <p14:tracePt t="39081" x="6210300" y="1250950"/>
          <p14:tracePt t="39088" x="6203950" y="1250950"/>
          <p14:tracePt t="39096" x="6184900" y="1250950"/>
          <p14:tracePt t="39113" x="6146800" y="1250950"/>
          <p14:tracePt t="39130" x="6115050" y="1250950"/>
          <p14:tracePt t="39147" x="6083300" y="1250950"/>
          <p14:tracePt t="39163" x="6057900" y="1250950"/>
          <p14:tracePt t="39179" x="6038850" y="1250950"/>
          <p14:tracePt t="39196" x="6026150" y="1250950"/>
          <p14:tracePt t="39213" x="6019800" y="1250950"/>
          <p14:tracePt t="39230" x="6007100" y="1250950"/>
          <p14:tracePt t="39246" x="6000750" y="1250950"/>
          <p14:tracePt t="39263" x="5988050" y="1250950"/>
          <p14:tracePt t="39280" x="5981700" y="1250950"/>
          <p14:tracePt t="39296" x="5969000" y="1250950"/>
          <p14:tracePt t="39337" x="5962650" y="1250950"/>
          <p14:tracePt t="39393" x="5956300" y="1250950"/>
          <p14:tracePt t="39417" x="5949950" y="1250950"/>
          <p14:tracePt t="39433" x="5943600" y="1250950"/>
          <p14:tracePt t="39449" x="5937250" y="1250950"/>
          <p14:tracePt t="39473" x="5930900" y="1250950"/>
          <p14:tracePt t="39481" x="5924550" y="1250950"/>
          <p14:tracePt t="39497" x="5918200" y="1250950"/>
          <p14:tracePt t="39515" x="5911850" y="1250950"/>
          <p14:tracePt t="39515" x="5899150" y="1250950"/>
          <p14:tracePt t="39531" x="5886450" y="1250950"/>
          <p14:tracePt t="39547" x="5880100" y="1250950"/>
          <p14:tracePt t="39564" x="5867400" y="1250950"/>
          <p14:tracePt t="39580" x="5861050" y="1250950"/>
          <p14:tracePt t="39597" x="5848350" y="1250950"/>
          <p14:tracePt t="39614" x="5842000" y="1250950"/>
          <p14:tracePt t="39650" x="5835650" y="1250950"/>
          <p14:tracePt t="39674" x="5829300" y="1250950"/>
          <p14:tracePt t="39698" x="5822950" y="1250950"/>
          <p14:tracePt t="39714" x="5816600" y="1250950"/>
          <p14:tracePt t="39738" x="5810250" y="1250950"/>
          <p14:tracePt t="39746" x="5803900" y="1250950"/>
          <p14:tracePt t="39764" x="5797550" y="1250950"/>
          <p14:tracePt t="39764" x="5784850" y="1250950"/>
          <p14:tracePt t="39780" x="5778500" y="1250950"/>
          <p14:tracePt t="39797" x="5765800" y="1250950"/>
          <p14:tracePt t="39814" x="5759450" y="1250950"/>
          <p14:tracePt t="39830" x="5746750" y="1250950"/>
          <p14:tracePt t="39847" x="5734050" y="1250950"/>
          <p14:tracePt t="39863" x="5727700" y="1250950"/>
          <p14:tracePt t="39881" x="5721350" y="1250950"/>
          <p14:tracePt t="39897" x="5708650" y="1250950"/>
          <p14:tracePt t="39914" x="5702300" y="1257300"/>
          <p14:tracePt t="39931" x="5695950" y="1257300"/>
          <p14:tracePt t="39947" x="5689600" y="1257300"/>
          <p14:tracePt t="42258" x="5683250" y="1263650"/>
          <p14:tracePt t="42266" x="5683250" y="1282700"/>
          <p14:tracePt t="42274" x="5651500" y="1314450"/>
          <p14:tracePt t="42282" x="5575300" y="1409700"/>
          <p14:tracePt t="42298" x="5505450" y="1466850"/>
          <p14:tracePt t="42299" x="5308600" y="1657350"/>
          <p14:tracePt t="42315" x="5073650" y="1898650"/>
          <p14:tracePt t="42332" x="4870450" y="2095500"/>
          <p14:tracePt t="42347" x="4724400" y="2254250"/>
          <p14:tracePt t="42364" x="4616450" y="2355850"/>
          <p14:tracePt t="42380" x="4527550" y="2444750"/>
          <p14:tracePt t="42397" x="4495800" y="2476500"/>
          <p14:tracePt t="42413" x="4464050" y="2533650"/>
          <p14:tracePt t="42430" x="4406900" y="2578100"/>
          <p14:tracePt t="42447" x="4337050" y="2635250"/>
          <p14:tracePt t="42464" x="4241800" y="2686050"/>
          <p14:tracePt t="42480" x="4152900" y="2724150"/>
          <p14:tracePt t="42497" x="3962400" y="2774950"/>
          <p14:tracePt t="42514" x="3810000" y="2825750"/>
          <p14:tracePt t="42530" x="3676650" y="2857500"/>
          <p14:tracePt t="42547" x="3556000" y="2895600"/>
          <p14:tracePt t="42563" x="3454400" y="2921000"/>
          <p14:tracePt t="42580" x="3371850" y="2946400"/>
          <p14:tracePt t="42597" x="3302000" y="2978150"/>
          <p14:tracePt t="42613" x="3257550" y="2997200"/>
          <p14:tracePt t="42630" x="3194050" y="3022600"/>
          <p14:tracePt t="42647" x="3143250" y="3041650"/>
          <p14:tracePt t="42664" x="3098800" y="3054350"/>
          <p14:tracePt t="42680" x="3060700" y="3060700"/>
          <p14:tracePt t="42697" x="3041650" y="3073400"/>
          <p14:tracePt t="42713" x="3016250" y="3073400"/>
          <p14:tracePt t="42842" x="3009900" y="3073400"/>
          <p14:tracePt t="42850" x="2997200" y="3073400"/>
          <p14:tracePt t="42863" x="2990850" y="3073400"/>
          <p14:tracePt t="42864" x="2959100" y="3067050"/>
          <p14:tracePt t="42880" x="2914650" y="3054350"/>
          <p14:tracePt t="42896" x="2851150" y="3035300"/>
          <p14:tracePt t="42913" x="2724150" y="3016250"/>
          <p14:tracePt t="42931" x="2641600" y="3009900"/>
          <p14:tracePt t="42947" x="2584450" y="2997200"/>
          <p14:tracePt t="42963" x="2540000" y="2990850"/>
          <p14:tracePt t="42980" x="2501900" y="2984500"/>
          <p14:tracePt t="42997" x="2476500" y="2984500"/>
          <p14:tracePt t="43013" x="2457450" y="2984500"/>
          <p14:tracePt t="43030" x="2444750" y="2984500"/>
          <p14:tracePt t="43047" x="2438400" y="2984500"/>
          <p14:tracePt t="43402" x="2432050" y="2984500"/>
          <p14:tracePt t="43418" x="2419350" y="2984500"/>
          <p14:tracePt t="43450" x="2413000" y="2984500"/>
          <p14:tracePt t="43466" x="2406650" y="2984500"/>
          <p14:tracePt t="43482" x="2406650" y="2990850"/>
          <p14:tracePt t="43506" x="2400300" y="2997200"/>
          <p14:tracePt t="43514" x="2400300" y="3003550"/>
          <p14:tracePt t="43514" x="2393950" y="3003550"/>
          <p14:tracePt t="43562" x="2393950" y="3009900"/>
          <p14:tracePt t="43578" x="2393950" y="3016250"/>
          <p14:tracePt t="45330" x="2393950" y="3022600"/>
          <p14:tracePt t="45331" x="2400300" y="3022600"/>
          <p14:tracePt t="45362" x="2406650" y="3022600"/>
          <p14:tracePt t="45363" x="2413000" y="3016250"/>
          <p14:tracePt t="45386" x="2419350" y="3016250"/>
          <p14:tracePt t="85226" x="2419350" y="3073400"/>
          <p14:tracePt t="85234" x="2438400" y="3155950"/>
          <p14:tracePt t="85248" x="2476500" y="3251200"/>
          <p14:tracePt t="85250" x="2546350" y="3454400"/>
          <p14:tracePt t="85265" x="2635250" y="3651250"/>
          <p14:tracePt t="85282" x="2730500" y="3860800"/>
          <p14:tracePt t="85299" x="2787650" y="3968750"/>
          <p14:tracePt t="85315" x="2832100" y="4044950"/>
          <p14:tracePt t="85332" x="2870200" y="4089400"/>
          <p14:tracePt t="85349" x="2889250" y="4108450"/>
          <p14:tracePt t="85366" x="2908300" y="4121150"/>
          <p14:tracePt t="85382" x="2908300" y="4127500"/>
          <p14:tracePt t="85450" x="2914650" y="4127500"/>
          <p14:tracePt t="85466" x="2921000" y="4127500"/>
          <p14:tracePt t="85482" x="2927350" y="4133850"/>
          <p14:tracePt t="85498" x="2940050" y="4133850"/>
          <p14:tracePt t="85499" x="2952750" y="4133850"/>
          <p14:tracePt t="85514" x="2984500" y="4133850"/>
          <p14:tracePt t="85531" x="3003550" y="4133850"/>
          <p14:tracePt t="85547" x="3073400" y="4146550"/>
          <p14:tracePt t="85564" x="3200400" y="4159250"/>
          <p14:tracePt t="85581" x="3390900" y="4171950"/>
          <p14:tracePt t="85597" x="3727450" y="4171950"/>
          <p14:tracePt t="85614" x="4184650" y="4171950"/>
          <p14:tracePt t="85631" x="4819650" y="4171950"/>
          <p14:tracePt t="85647" x="5403850" y="4171950"/>
          <p14:tracePt t="85665" x="5842000" y="4171950"/>
          <p14:tracePt t="85681" x="6070600" y="4171950"/>
          <p14:tracePt t="85681" x="6115050" y="4171950"/>
          <p14:tracePt t="85699" x="6172200" y="4171950"/>
          <p14:tracePt t="85714" x="6191250" y="4171950"/>
          <p14:tracePt t="85731" x="6197600" y="4171950"/>
          <p14:tracePt t="85874" x="6191250" y="4171950"/>
          <p14:tracePt t="85898" x="6184900" y="4171950"/>
          <p14:tracePt t="85914" x="6178550" y="4178300"/>
          <p14:tracePt t="85923" x="6165850" y="4178300"/>
          <p14:tracePt t="85931" x="6153150" y="4184650"/>
          <p14:tracePt t="85947" x="6096000" y="4184650"/>
          <p14:tracePt t="85964" x="6007100" y="4184650"/>
          <p14:tracePt t="85981" x="5867400" y="4171950"/>
          <p14:tracePt t="85998" x="5568950" y="4044950"/>
          <p14:tracePt t="86014" x="5422900" y="3962400"/>
          <p14:tracePt t="86194" x="5416550" y="3962400"/>
          <p14:tracePt t="86202" x="5410200" y="3962400"/>
          <p14:tracePt t="86274" x="5410200" y="3956050"/>
          <p14:tracePt t="86290" x="5410200" y="3949700"/>
          <p14:tracePt t="86298" x="5397500" y="3943350"/>
          <p14:tracePt t="86299" x="5365750" y="3937000"/>
          <p14:tracePt t="86315" x="5283200" y="3924300"/>
          <p14:tracePt t="86331" x="5207000" y="3911600"/>
          <p14:tracePt t="86348" x="5118100" y="3911600"/>
          <p14:tracePt t="86364" x="5010150" y="3898900"/>
          <p14:tracePt t="86381" x="4883150" y="3898900"/>
          <p14:tracePt t="86397" x="4768850" y="3886200"/>
          <p14:tracePt t="86415" x="4667250" y="3867150"/>
          <p14:tracePt t="86431" x="4597400" y="3854450"/>
          <p14:tracePt t="86448" x="4552950" y="3835400"/>
          <p14:tracePt t="86464" x="4527550" y="3816350"/>
          <p14:tracePt t="86481" x="4508500" y="3790950"/>
          <p14:tracePt t="86497" x="4489450" y="3721100"/>
          <p14:tracePt t="86515" x="4432300" y="3594100"/>
          <p14:tracePt t="86531" x="4368800" y="3454400"/>
          <p14:tracePt t="86548" x="4279900" y="3263900"/>
          <p14:tracePt t="86564" x="4171950" y="3016250"/>
          <p14:tracePt t="86581" x="4076700" y="2762250"/>
          <p14:tracePt t="86597" x="3975100" y="2501900"/>
          <p14:tracePt t="86614" x="3937000" y="2349500"/>
          <p14:tracePt t="86631" x="3905250" y="2241550"/>
          <p14:tracePt t="86648" x="3898900" y="2184400"/>
          <p14:tracePt t="86664" x="3898900" y="2159000"/>
          <p14:tracePt t="86681" x="3898900" y="2146300"/>
          <p14:tracePt t="86810" x="3905250" y="2139950"/>
          <p14:tracePt t="86819" x="3949700" y="2139950"/>
          <p14:tracePt t="86826" x="4032250" y="2127250"/>
          <p14:tracePt t="86834" x="4406900" y="2089150"/>
          <p14:tracePt t="86847" x="4851400" y="1993900"/>
          <p14:tracePt t="86864" x="5461000" y="1873250"/>
          <p14:tracePt t="86881" x="5988050" y="1727200"/>
          <p14:tracePt t="86897" x="6419850" y="1530350"/>
          <p14:tracePt t="86915" x="6559550" y="1435100"/>
          <p14:tracePt t="86931" x="6661150" y="1346200"/>
          <p14:tracePt t="86948" x="6667500" y="1346200"/>
          <p14:tracePt t="86964" x="6667500" y="1339850"/>
          <p14:tracePt t="86981" x="6680200" y="1320800"/>
          <p14:tracePt t="87090" x="6680200" y="1314450"/>
          <p14:tracePt t="87098" x="6673850" y="1314450"/>
          <p14:tracePt t="87106" x="6642100" y="1314450"/>
          <p14:tracePt t="87115" x="6578600" y="1314450"/>
          <p14:tracePt t="87131" x="6515100" y="1314450"/>
          <p14:tracePt t="87147" x="6419850" y="1314450"/>
          <p14:tracePt t="87164" x="6299200" y="1333500"/>
          <p14:tracePt t="87181" x="6216650" y="1333500"/>
          <p14:tracePt t="87197" x="6083300" y="1333500"/>
          <p14:tracePt t="87214" x="5937250" y="1339850"/>
          <p14:tracePt t="87231" x="5816600" y="1346200"/>
          <p14:tracePt t="87248" x="5740400" y="1346200"/>
          <p14:tracePt t="87264" x="5689600" y="1346200"/>
          <p14:tracePt t="87281" x="5676900" y="1346200"/>
          <p14:tracePt t="87297" x="5664200" y="1346200"/>
          <p14:tracePt t="87314" x="5657850" y="1346200"/>
          <p14:tracePt t="87618" x="5670550" y="1346200"/>
          <p14:tracePt t="87626" x="5695950" y="1346200"/>
          <p14:tracePt t="87632" x="5772150" y="1346200"/>
          <p14:tracePt t="87648" x="5880100" y="1346200"/>
          <p14:tracePt t="87664" x="6000750" y="1346200"/>
          <p14:tracePt t="87681" x="6127750" y="1346200"/>
          <p14:tracePt t="87697" x="6235700" y="1346200"/>
          <p14:tracePt t="87714" x="6426200" y="1346200"/>
          <p14:tracePt t="87731" x="6623050" y="1346200"/>
          <p14:tracePt t="87748" x="6819900" y="1346200"/>
          <p14:tracePt t="87765" x="6985000" y="1346200"/>
          <p14:tracePt t="87780" x="7105650" y="1346200"/>
          <p14:tracePt t="87798" x="7200900" y="1346200"/>
          <p14:tracePt t="87814" x="7283450" y="1346200"/>
          <p14:tracePt t="87831" x="7359650" y="1346200"/>
          <p14:tracePt t="87848" x="7423150" y="1346200"/>
          <p14:tracePt t="87864" x="7486650" y="1346200"/>
          <p14:tracePt t="87881" x="7531100" y="1346200"/>
          <p14:tracePt t="87881" x="7550150" y="1346200"/>
          <p14:tracePt t="87899" x="7588250" y="1346200"/>
          <p14:tracePt t="87915" x="7620000" y="1346200"/>
          <p14:tracePt t="87931" x="7658100" y="1346200"/>
          <p14:tracePt t="87948" x="7696200" y="1346200"/>
          <p14:tracePt t="87964" x="7734300" y="1346200"/>
          <p14:tracePt t="87981" x="7759700" y="1346200"/>
          <p14:tracePt t="87998" x="7791450" y="1346200"/>
          <p14:tracePt t="88014" x="7804150" y="1346200"/>
          <p14:tracePt t="88031" x="7816850" y="1346200"/>
          <p14:tracePt t="88146" x="7810500" y="1346200"/>
          <p14:tracePt t="88154" x="7778750" y="1346200"/>
          <p14:tracePt t="88164" x="7766050" y="1346200"/>
          <p14:tracePt t="88165" x="7696200" y="1346200"/>
          <p14:tracePt t="88181" x="7569200" y="1346200"/>
          <p14:tracePt t="88198" x="7366000" y="1346200"/>
          <p14:tracePt t="88214" x="7200900" y="1365250"/>
          <p14:tracePt t="88231" x="7029450" y="1390650"/>
          <p14:tracePt t="88247" x="6845300" y="1403350"/>
          <p14:tracePt t="88264" x="6616700" y="1435100"/>
          <p14:tracePt t="88281" x="6451600" y="1447800"/>
          <p14:tracePt t="88298" x="6165850" y="1454150"/>
          <p14:tracePt t="88314" x="5994400" y="1454150"/>
          <p14:tracePt t="88331" x="5899150" y="1454150"/>
          <p14:tracePt t="88347" x="5829300" y="1454150"/>
          <p14:tracePt t="88364" x="5734050" y="1454150"/>
          <p14:tracePt t="88381" x="5651500" y="1454150"/>
          <p14:tracePt t="88398" x="5575300" y="1454150"/>
          <p14:tracePt t="88414" x="5530850" y="1454150"/>
          <p14:tracePt t="88431" x="5505450" y="1454150"/>
          <p14:tracePt t="88447" x="5486400" y="1454150"/>
          <p14:tracePt t="88465" x="5480050" y="1447800"/>
          <p14:tracePt t="88578" x="5492750" y="1447800"/>
          <p14:tracePt t="88587" x="5511800" y="1447800"/>
          <p14:tracePt t="88590" x="5530850" y="1447800"/>
          <p14:tracePt t="88597" x="5575300" y="1447800"/>
          <p14:tracePt t="88614" x="5638800" y="1447800"/>
          <p14:tracePt t="88631" x="5759450" y="1447800"/>
          <p14:tracePt t="88647" x="5892800" y="1447800"/>
          <p14:tracePt t="88664" x="6026150" y="1447800"/>
          <p14:tracePt t="88681" x="6197600" y="1447800"/>
          <p14:tracePt t="88681" x="6299200" y="1447800"/>
          <p14:tracePt t="88698" x="6502400" y="1447800"/>
          <p14:tracePt t="88714" x="6692900" y="1447800"/>
          <p14:tracePt t="88731" x="6858000" y="1447800"/>
          <p14:tracePt t="88748" x="6991350" y="1447800"/>
          <p14:tracePt t="88764" x="7092950" y="1441450"/>
          <p14:tracePt t="88781" x="7112000" y="1441450"/>
          <p14:tracePt t="88798" x="7124700" y="1441450"/>
          <p14:tracePt t="88882" x="7118350" y="1441450"/>
          <p14:tracePt t="88890" x="7099300" y="1441450"/>
          <p14:tracePt t="88898" x="7073900" y="1441450"/>
          <p14:tracePt t="88898" x="6985000" y="1441450"/>
          <p14:tracePt t="88914" x="6864350" y="1441450"/>
          <p14:tracePt t="88931" x="6610350" y="1441450"/>
          <p14:tracePt t="88947" x="6324600" y="1441450"/>
          <p14:tracePt t="88964" x="6057900" y="1441450"/>
          <p14:tracePt t="88981" x="5880100" y="1441450"/>
          <p14:tracePt t="88997" x="5759450" y="1422400"/>
          <p14:tracePt t="89014" x="5657850" y="1403350"/>
          <p14:tracePt t="89031" x="5594350" y="1377950"/>
          <p14:tracePt t="89047" x="5588000" y="1377950"/>
          <p14:tracePt t="89090" x="5581650" y="1371600"/>
          <p14:tracePt t="89210" x="5594350" y="1371600"/>
          <p14:tracePt t="89216" x="5607050" y="1371600"/>
          <p14:tracePt t="89231" x="5613400" y="1371600"/>
          <p14:tracePt t="89232" x="5626100" y="1371600"/>
          <p14:tracePt t="89247" x="5746750" y="1384300"/>
          <p14:tracePt t="89264" x="5880100" y="1409700"/>
          <p14:tracePt t="89281" x="6089650" y="1441450"/>
          <p14:tracePt t="89281" x="6178550" y="1454150"/>
          <p14:tracePt t="89298" x="6350000" y="1473200"/>
          <p14:tracePt t="89314" x="6483350" y="1473200"/>
          <p14:tracePt t="89331" x="6534150" y="1473200"/>
          <p14:tracePt t="89347" x="6572250" y="1473200"/>
          <p14:tracePt t="89364" x="6578600" y="1473200"/>
          <p14:tracePt t="89380" x="6591300" y="1473200"/>
          <p14:tracePt t="89586" x="6584950" y="1473200"/>
          <p14:tracePt t="89594" x="6578600" y="1473200"/>
          <p14:tracePt t="89610" x="6572250" y="1473200"/>
          <p14:tracePt t="89614" x="6559550" y="1473200"/>
          <p14:tracePt t="89630" x="6546850" y="1473200"/>
          <p14:tracePt t="89647" x="6534150" y="1473200"/>
          <p14:tracePt t="89664" x="6527800" y="1473200"/>
          <p14:tracePt t="89681" x="6521450" y="1473200"/>
          <p14:tracePt t="89697" x="6508750" y="1473200"/>
          <p14:tracePt t="89715" x="6502400" y="1473200"/>
          <p14:tracePt t="89731" x="6477000" y="1473200"/>
          <p14:tracePt t="89748" x="6438900" y="1479550"/>
          <p14:tracePt t="89764" x="6369050" y="1498600"/>
          <p14:tracePt t="89781" x="6235700" y="1555750"/>
          <p14:tracePt t="89797" x="6108700" y="1612900"/>
          <p14:tracePt t="89814" x="5892800" y="1727200"/>
          <p14:tracePt t="89831" x="5816600" y="1765300"/>
          <p14:tracePt t="89848" x="5664200" y="1822450"/>
          <p14:tracePt t="89864" x="5568950" y="1866900"/>
          <p14:tracePt t="89881" x="5499100" y="1905000"/>
          <p14:tracePt t="89897" x="5429250" y="1936750"/>
          <p14:tracePt t="89915" x="5397500" y="1955800"/>
          <p14:tracePt t="89931" x="5372100" y="1962150"/>
          <p14:tracePt t="89948" x="5359400" y="1968500"/>
          <p14:tracePt t="89964" x="5346700" y="1968500"/>
          <p14:tracePt t="90082" x="5353050" y="1968500"/>
          <p14:tracePt t="90090" x="5365750" y="1968500"/>
          <p14:tracePt t="90106" x="5372100" y="1968500"/>
          <p14:tracePt t="90114" x="5391150" y="1962150"/>
          <p14:tracePt t="90114" x="5492750" y="1924050"/>
          <p14:tracePt t="90131" x="5562600" y="1898650"/>
          <p14:tracePt t="90148" x="5619750" y="1866900"/>
          <p14:tracePt t="90164" x="5765800" y="1778000"/>
          <p14:tracePt t="90181" x="5784850" y="1765300"/>
          <p14:tracePt t="90197" x="5949950" y="1663700"/>
          <p14:tracePt t="90214" x="6083300" y="1587500"/>
          <p14:tracePt t="90231" x="6178550" y="1530350"/>
          <p14:tracePt t="90248" x="6216650" y="1517650"/>
          <p14:tracePt t="90378" x="6210300" y="1517650"/>
          <p14:tracePt t="90394" x="6197600" y="1517650"/>
          <p14:tracePt t="90414" x="6191250" y="1517650"/>
          <p14:tracePt t="90562" x="6191250" y="1511300"/>
          <p14:tracePt t="90562" x="6191250" y="1498600"/>
          <p14:tracePt t="90586" x="6191250" y="1492250"/>
          <p14:tracePt t="90594" x="6191250" y="1485900"/>
          <p14:tracePt t="90602" x="6178550" y="1466850"/>
          <p14:tracePt t="90642" x="6165850" y="1454150"/>
          <p14:tracePt t="90650" x="6159500" y="1454150"/>
          <p14:tracePt t="90658" x="6134100" y="1454150"/>
          <p14:tracePt t="90666" x="6051550" y="1441450"/>
          <p14:tracePt t="90680" x="5911850" y="1441450"/>
          <p14:tracePt t="90697" x="5657850" y="1441450"/>
          <p14:tracePt t="90714" x="5473700" y="1441450"/>
          <p14:tracePt t="90730" x="5295900" y="1441450"/>
          <p14:tracePt t="90747" x="5194300" y="1441450"/>
          <p14:tracePt t="90764" x="5137150" y="1441450"/>
          <p14:tracePt t="90781" x="5111750" y="1441450"/>
          <p14:tracePt t="90797" x="5099050" y="1441450"/>
          <p14:tracePt t="90946" x="5105400" y="1441450"/>
          <p14:tracePt t="90970" x="5111750" y="1441450"/>
          <p14:tracePt t="91722" x="5130800" y="1441450"/>
          <p14:tracePt t="91729" x="5156200" y="1428750"/>
          <p14:tracePt t="91739" x="5200650" y="1422400"/>
          <p14:tracePt t="91740" x="5219700" y="1409700"/>
          <p14:tracePt t="91748" x="5276850" y="1384300"/>
          <p14:tracePt t="91765" x="5321300" y="1365250"/>
          <p14:tracePt t="91780" x="5365750" y="1346200"/>
          <p14:tracePt t="91797" x="5378450" y="1333500"/>
          <p14:tracePt t="91814" x="5397500" y="1333500"/>
          <p14:tracePt t="91831" x="5416550" y="1327150"/>
          <p14:tracePt t="91847" x="5422900" y="1327150"/>
          <p14:tracePt t="91864" x="5429250" y="1320800"/>
          <p14:tracePt t="91881" x="5441950" y="1320800"/>
          <p14:tracePt t="91897" x="5454650" y="1320800"/>
          <p14:tracePt t="91979" x="5467350" y="1320800"/>
          <p14:tracePt t="91990" x="5473700" y="1320800"/>
          <p14:tracePt t="91991" x="5492750" y="1314450"/>
          <p14:tracePt t="91998" x="5537200" y="1308100"/>
          <p14:tracePt t="92015" x="5568950" y="1295400"/>
          <p14:tracePt t="92032" x="5594350" y="1295400"/>
          <p14:tracePt t="92048" x="5613400" y="1295400"/>
          <p14:tracePt t="92065" x="5638800" y="1282700"/>
          <p14:tracePt t="92081" x="5645150" y="1282700"/>
          <p14:tracePt t="92098" x="5664200" y="1276350"/>
          <p14:tracePt t="92395" x="5676900" y="1276350"/>
          <p14:tracePt t="92402" x="5702300" y="1276350"/>
          <p14:tracePt t="92410" x="5740400" y="1276350"/>
          <p14:tracePt t="92431" x="5797550" y="1276350"/>
          <p14:tracePt t="92432" x="5892800" y="1276350"/>
          <p14:tracePt t="92448" x="5975350" y="1276350"/>
          <p14:tracePt t="92465" x="5988050" y="1276350"/>
          <p14:tracePt t="92481" x="6013450" y="1276350"/>
          <p14:tracePt t="92499" x="6026150" y="1276350"/>
          <p14:tracePt t="92516" x="6032500" y="1276350"/>
          <p14:tracePt t="92587" x="6038850" y="1276350"/>
          <p14:tracePt t="92795" x="6032500" y="1276350"/>
          <p14:tracePt t="92803" x="6019800" y="1276350"/>
          <p14:tracePt t="92810" x="6007100" y="1276350"/>
          <p14:tracePt t="92816" x="6000750" y="1276350"/>
          <p14:tracePt t="92831" x="5988050" y="1276350"/>
          <p14:tracePt t="92875" x="5981700" y="1276350"/>
          <p14:tracePt t="92907" x="5975350" y="1276350"/>
          <p14:tracePt t="92915" x="5969000" y="1276350"/>
          <p14:tracePt t="92916" x="5962650" y="1276350"/>
          <p14:tracePt t="92931" x="5943600" y="1276350"/>
          <p14:tracePt t="92948" x="5924550" y="1276350"/>
          <p14:tracePt t="92965" x="5905500" y="1276350"/>
          <p14:tracePt t="92982" x="5880100" y="1276350"/>
          <p14:tracePt t="92998" x="5861050" y="1276350"/>
          <p14:tracePt t="93015" x="5848350" y="1276350"/>
          <p14:tracePt t="93032" x="5842000" y="1276350"/>
          <p14:tracePt t="93048" x="5829300" y="1276350"/>
          <p14:tracePt t="93065" x="5822950" y="1276350"/>
          <p14:tracePt t="93082" x="5816600" y="1276350"/>
          <p14:tracePt t="93098" x="5791200" y="1276350"/>
          <p14:tracePt t="93115" x="5778500" y="1276350"/>
          <p14:tracePt t="93131" x="5765800" y="1276350"/>
          <p14:tracePt t="93148" x="5753100" y="1270000"/>
          <p14:tracePt t="93165" x="5740400" y="1270000"/>
          <p14:tracePt t="93182" x="5727700" y="1270000"/>
          <p14:tracePt t="93198" x="5721350" y="1263650"/>
          <p14:tracePt t="93215" x="5715000" y="1263650"/>
          <p14:tracePt t="93882" x="5715000" y="1295400"/>
          <p14:tracePt t="93891" x="5715000" y="1352550"/>
          <p14:tracePt t="93899" x="5715000" y="1568450"/>
          <p14:tracePt t="93907" x="5721350" y="1746250"/>
          <p14:tracePt t="93916" x="5740400" y="2146300"/>
          <p14:tracePt t="93932" x="5784850" y="2597150"/>
          <p14:tracePt t="93948" x="5810250" y="2959100"/>
          <p14:tracePt t="93965" x="5810250" y="3117850"/>
          <p14:tracePt t="93981" x="5816600" y="3257550"/>
          <p14:tracePt t="93998" x="5842000" y="3422650"/>
          <p14:tracePt t="94015" x="5842000" y="3556000"/>
          <p14:tracePt t="94032" x="5842000" y="3632200"/>
          <p14:tracePt t="94048" x="5842000" y="3689350"/>
          <p14:tracePt t="94065" x="5842000" y="3727450"/>
          <p14:tracePt t="94082" x="5842000" y="3752850"/>
          <p14:tracePt t="94098" x="5842000" y="3797300"/>
          <p14:tracePt t="94115" x="5835650" y="3822700"/>
          <p14:tracePt t="94131" x="5835650" y="3854450"/>
          <p14:tracePt t="94148" x="5835650" y="3879850"/>
          <p14:tracePt t="94165" x="5835650" y="3898900"/>
          <p14:tracePt t="94181" x="5835650" y="3911600"/>
          <p14:tracePt t="94198" x="5835650" y="3917950"/>
          <p14:tracePt t="94215" x="5835650" y="3930650"/>
          <p14:tracePt t="94231" x="5822950" y="3943350"/>
          <p14:tracePt t="94248" x="5791200" y="3975100"/>
          <p14:tracePt t="94264" x="5759450" y="4006850"/>
          <p14:tracePt t="94281" x="5734050" y="4038600"/>
          <p14:tracePt t="94297" x="5708650" y="4083050"/>
          <p14:tracePt t="94315" x="5702300" y="4108450"/>
          <p14:tracePt t="94332" x="5689600" y="4140200"/>
          <p14:tracePt t="94348" x="5683250" y="4159250"/>
          <p14:tracePt t="94365" x="5676900" y="4184650"/>
          <p14:tracePt t="94381" x="5664200" y="4210050"/>
          <p14:tracePt t="94398" x="5657850" y="4216400"/>
          <p14:tracePt t="94415" x="5638800" y="4235450"/>
          <p14:tracePt t="94431" x="5588000" y="4254500"/>
          <p14:tracePt t="94448" x="5543550" y="4273550"/>
          <p14:tracePt t="94465" x="5518150" y="4286250"/>
          <p14:tracePt t="94481" x="5486400" y="4305300"/>
          <p14:tracePt t="94498" x="5461000" y="4324350"/>
          <p14:tracePt t="94515" x="5448300" y="4337050"/>
          <p14:tracePt t="94532" x="5435600" y="4349750"/>
          <p14:tracePt t="94549" x="5435600" y="4368800"/>
          <p14:tracePt t="94565" x="5429250" y="4381500"/>
          <p14:tracePt t="94581" x="5429250" y="4387850"/>
          <p14:tracePt t="94598" x="5429250" y="4394200"/>
          <p14:tracePt t="94614" x="5435600" y="4400550"/>
          <p14:tracePt t="94651" x="5441950" y="4406900"/>
          <p14:tracePt t="94683" x="5448300" y="4406900"/>
          <p14:tracePt t="94690" x="5454650" y="4406900"/>
          <p14:tracePt t="94706" x="5461000" y="4413250"/>
          <p14:tracePt t="94724" x="5467350" y="4413250"/>
          <p14:tracePt t="94738" x="5480050" y="4413250"/>
          <p14:tracePt t="94748" x="5486400" y="4413250"/>
          <p14:tracePt t="94755" x="5511800" y="4413250"/>
          <p14:tracePt t="94765" x="5543550" y="4413250"/>
          <p14:tracePt t="94782" x="5575300" y="4413250"/>
          <p14:tracePt t="94798" x="5607050" y="4413250"/>
          <p14:tracePt t="94815" x="5638800" y="4413250"/>
          <p14:tracePt t="94832" x="5670550" y="4413250"/>
          <p14:tracePt t="94848" x="5695950" y="4413250"/>
          <p14:tracePt t="94865" x="5721350" y="4413250"/>
          <p14:tracePt t="94881" x="5740400" y="4413250"/>
          <p14:tracePt t="94898" x="5759450" y="4413250"/>
          <p14:tracePt t="94915" x="5772150" y="4413250"/>
          <p14:tracePt t="94931" x="5784850" y="4413250"/>
          <p14:tracePt t="94948" x="5797550" y="4413250"/>
          <p14:tracePt t="94965" x="5803900" y="4413250"/>
          <p14:tracePt t="94981" x="5810250" y="4413250"/>
          <p14:tracePt t="94998" x="5822950" y="4413250"/>
          <p14:tracePt t="95014" x="5829300" y="4413250"/>
          <p14:tracePt t="95059" x="5835650" y="4406900"/>
          <p14:tracePt t="95226" x="5842000" y="4406900"/>
          <p14:tracePt t="95234" x="5848350" y="4406900"/>
          <p14:tracePt t="95250" x="5861050" y="4406900"/>
          <p14:tracePt t="95265" x="5873750" y="4406900"/>
          <p14:tracePt t="95265" x="5880100" y="4406900"/>
          <p14:tracePt t="95281" x="5892800" y="4406900"/>
          <p14:tracePt t="95451" x="5873750" y="4406900"/>
          <p14:tracePt t="95458" x="5854700" y="4406900"/>
          <p14:tracePt t="95467" x="5829300" y="4406900"/>
          <p14:tracePt t="95467" x="5803900" y="4406900"/>
          <p14:tracePt t="95481" x="5708650" y="4406900"/>
          <p14:tracePt t="95499" x="5651500" y="4406900"/>
          <p14:tracePt t="95515" x="5600700" y="4406900"/>
          <p14:tracePt t="95531" x="5549900" y="4400550"/>
          <p14:tracePt t="95548" x="5518150" y="4400550"/>
          <p14:tracePt t="95566" x="5486400" y="4394200"/>
          <p14:tracePt t="95581" x="5461000" y="4387850"/>
          <p14:tracePt t="95598" x="5441950" y="4387850"/>
          <p14:tracePt t="95615" x="5416550" y="4381500"/>
          <p14:tracePt t="95631" x="5391150" y="4381500"/>
          <p14:tracePt t="95648" x="5378450" y="4381500"/>
          <p14:tracePt t="95665" x="5372100" y="4375150"/>
          <p14:tracePt t="95681" x="5365750" y="4375150"/>
          <p14:tracePt t="95835" x="5391150" y="4375150"/>
          <p14:tracePt t="95842" x="5403850" y="4375150"/>
          <p14:tracePt t="95857" x="5422900" y="4375150"/>
          <p14:tracePt t="95864" x="5435600" y="4375150"/>
          <p14:tracePt t="95865" x="5473700" y="4375150"/>
          <p14:tracePt t="95881" x="5537200" y="4375150"/>
          <p14:tracePt t="95899" x="5581650" y="4375150"/>
          <p14:tracePt t="95916" x="5626100" y="4375150"/>
          <p14:tracePt t="95931" x="5664200" y="4375150"/>
          <p14:tracePt t="95949" x="5689600" y="4368800"/>
          <p14:tracePt t="95965" x="5727700" y="4362450"/>
          <p14:tracePt t="95982" x="5746750" y="4362450"/>
          <p14:tracePt t="95998" x="5765800" y="4356100"/>
          <p14:tracePt t="96015" x="5772150" y="4356100"/>
          <p14:tracePt t="96031" x="5784850" y="4349750"/>
          <p14:tracePt t="96048" x="5791200" y="4349750"/>
          <p14:tracePt t="96065" x="5803900" y="4343400"/>
          <p14:tracePt t="96081" x="5816600" y="4337050"/>
          <p14:tracePt t="96099" x="5822950" y="4337050"/>
          <p14:tracePt t="96115" x="5822950" y="4330700"/>
          <p14:tracePt t="96131" x="5829300" y="4330700"/>
          <p14:tracePt t="96291" x="5822950" y="4330700"/>
          <p14:tracePt t="96298" x="5784850" y="4330700"/>
          <p14:tracePt t="96315" x="5772150" y="4337050"/>
          <p14:tracePt t="96315" x="5740400" y="4349750"/>
          <p14:tracePt t="96330" x="5702300" y="4349750"/>
          <p14:tracePt t="96347" x="5664200" y="4356100"/>
          <p14:tracePt t="96364" x="5613400" y="4362450"/>
          <p14:tracePt t="96382" x="5562600" y="4368800"/>
          <p14:tracePt t="96398" x="5518150" y="4375150"/>
          <p14:tracePt t="96415" x="5480050" y="4375150"/>
          <p14:tracePt t="96431" x="5454650" y="4375150"/>
          <p14:tracePt t="96448" x="5441950" y="4375150"/>
          <p14:tracePt t="96465" x="5429250" y="4368800"/>
          <p14:tracePt t="96481" x="5416550" y="4362450"/>
          <p14:tracePt t="96498" x="5410200" y="4362450"/>
          <p14:tracePt t="96515" x="5403850" y="4356100"/>
          <p14:tracePt t="96682" x="5410200" y="4356100"/>
          <p14:tracePt t="96690" x="5429250" y="4356100"/>
          <p14:tracePt t="96698" x="5454650" y="4362450"/>
          <p14:tracePt t="96715" x="5467350" y="4368800"/>
          <p14:tracePt t="96716" x="5499100" y="4375150"/>
          <p14:tracePt t="96731" x="5556250" y="4381500"/>
          <p14:tracePt t="96748" x="5600700" y="4387850"/>
          <p14:tracePt t="96765" x="5664200" y="4387850"/>
          <p14:tracePt t="96781" x="5715000" y="4387850"/>
          <p14:tracePt t="96798" x="5759450" y="4387850"/>
          <p14:tracePt t="96815" x="5797550" y="4387850"/>
          <p14:tracePt t="96831" x="5816600" y="4387850"/>
          <p14:tracePt t="96848" x="5835650" y="4387850"/>
          <p14:tracePt t="96864" x="5848350" y="4387850"/>
          <p14:tracePt t="96881" x="5861050" y="4387850"/>
          <p14:tracePt t="96898" x="5886450" y="4387850"/>
          <p14:tracePt t="96915" x="5899150" y="4387850"/>
          <p14:tracePt t="96931" x="5911850" y="4381500"/>
          <p14:tracePt t="96948" x="5918200" y="4381500"/>
          <p14:tracePt t="96965" x="5930900" y="4381500"/>
          <p14:tracePt t="96981" x="5937250" y="4375150"/>
          <p14:tracePt t="97194" x="5924550" y="4375150"/>
          <p14:tracePt t="97194" x="5918200" y="4375150"/>
          <p14:tracePt t="97211" x="5911850" y="4375150"/>
          <p14:tracePt t="97218" x="5892800" y="4381500"/>
          <p14:tracePt t="97231" x="5886450" y="4387850"/>
          <p14:tracePt t="97234" x="5854700" y="4394200"/>
          <p14:tracePt t="97248" x="5810250" y="4400550"/>
          <p14:tracePt t="97264" x="5759450" y="4406900"/>
          <p14:tracePt t="97282" x="5702300" y="4413250"/>
          <p14:tracePt t="97298" x="5632450" y="4413250"/>
          <p14:tracePt t="97315" x="5581650" y="4413250"/>
          <p14:tracePt t="97331" x="5537200" y="4400550"/>
          <p14:tracePt t="97347" x="5499100" y="4394200"/>
          <p14:tracePt t="97364" x="5473700" y="4381500"/>
          <p14:tracePt t="97381" x="5441950" y="4362450"/>
          <p14:tracePt t="97397" x="5422900" y="4356100"/>
          <p14:tracePt t="97415" x="5410200" y="4349750"/>
          <p14:tracePt t="97450" x="5403850" y="4349750"/>
          <p14:tracePt t="97602" x="5410200" y="4349750"/>
          <p14:tracePt t="97610" x="5422900" y="4349750"/>
          <p14:tracePt t="97624" x="5435600" y="4349750"/>
          <p14:tracePt t="97627" x="5448300" y="4349750"/>
          <p14:tracePt t="97632" x="5492750" y="4349750"/>
          <p14:tracePt t="97648" x="5537200" y="4349750"/>
          <p14:tracePt t="97665" x="5575300" y="4356100"/>
          <p14:tracePt t="97681" x="5638800" y="4362450"/>
          <p14:tracePt t="97681" x="5670550" y="4362450"/>
          <p14:tracePt t="97699" x="5708650" y="4362450"/>
          <p14:tracePt t="97715" x="5746750" y="4362450"/>
          <p14:tracePt t="97731" x="5772150" y="4362450"/>
          <p14:tracePt t="97748" x="5784850" y="4362450"/>
          <p14:tracePt t="97765" x="5803900" y="4362450"/>
          <p14:tracePt t="97781" x="5810250" y="4362450"/>
          <p14:tracePt t="97798" x="5822950" y="4362450"/>
          <p14:tracePt t="97815" x="5829300" y="4362450"/>
          <p14:tracePt t="97832" x="5842000" y="4362450"/>
          <p14:tracePt t="97848" x="5848350" y="4362450"/>
          <p14:tracePt t="97865" x="5861050" y="4362450"/>
          <p14:tracePt t="97881" x="5867400" y="4356100"/>
          <p14:tracePt t="97899" x="5880100" y="4349750"/>
          <p14:tracePt t="97915" x="5892800" y="4349750"/>
          <p14:tracePt t="97931" x="5899150" y="4343400"/>
          <p14:tracePt t="97970" x="5905500" y="4343400"/>
          <p14:tracePt t="98122" x="5899150" y="4343400"/>
          <p14:tracePt t="98131" x="5892800" y="4343400"/>
          <p14:tracePt t="98139" x="5886450" y="4343400"/>
          <p14:tracePt t="98140" x="5867400" y="4349750"/>
          <p14:tracePt t="98148" x="5848350" y="4349750"/>
          <p14:tracePt t="98164" x="5816600" y="4362450"/>
          <p14:tracePt t="98181" x="5784850" y="4368800"/>
          <p14:tracePt t="98198" x="5746750" y="4375150"/>
          <p14:tracePt t="98214" x="5721350" y="4387850"/>
          <p14:tracePt t="98231" x="5695950" y="4387850"/>
          <p14:tracePt t="98248" x="5670550" y="4387850"/>
          <p14:tracePt t="98265" x="5645150" y="4387850"/>
          <p14:tracePt t="98281" x="5607050" y="4381500"/>
          <p14:tracePt t="98281" x="5588000" y="4375150"/>
          <p14:tracePt t="98299" x="5549900" y="4362450"/>
          <p14:tracePt t="98315" x="5511800" y="4349750"/>
          <p14:tracePt t="98331" x="5492750" y="4349750"/>
          <p14:tracePt t="98348" x="5486400" y="4343400"/>
          <p14:tracePt t="98394" x="5486400" y="4337050"/>
          <p14:tracePt t="98794" x="5499100" y="4343400"/>
          <p14:tracePt t="98802" x="5518150" y="4349750"/>
          <p14:tracePt t="98810" x="5537200" y="4362450"/>
          <p14:tracePt t="98818" x="5581650" y="4381500"/>
          <p14:tracePt t="98833" x="5645150" y="4400550"/>
          <p14:tracePt t="98848" x="5708650" y="4419600"/>
          <p14:tracePt t="98865" x="5765800" y="4432300"/>
          <p14:tracePt t="98881" x="5810250" y="4432300"/>
          <p14:tracePt t="98881" x="5829300" y="4432300"/>
          <p14:tracePt t="98899" x="5873750" y="4432300"/>
          <p14:tracePt t="98915" x="5911850" y="4432300"/>
          <p14:tracePt t="98931" x="5930900" y="4425950"/>
          <p14:tracePt t="98948" x="5949950" y="4413250"/>
          <p14:tracePt t="98964" x="5962650" y="4406900"/>
          <p14:tracePt t="98981" x="5969000" y="4400550"/>
          <p14:tracePt t="98998" x="5981700" y="4400550"/>
          <p14:tracePt t="99014" x="5981700" y="4394200"/>
          <p14:tracePt t="99226" x="5975350" y="4394200"/>
          <p14:tracePt t="99235" x="5969000" y="4394200"/>
          <p14:tracePt t="99242" x="5956300" y="4394200"/>
          <p14:tracePt t="99249" x="5930900" y="4394200"/>
          <p14:tracePt t="99264" x="5899150" y="4394200"/>
          <p14:tracePt t="99264" x="5886450" y="4394200"/>
          <p14:tracePt t="99282" x="5873750" y="4394200"/>
          <p14:tracePt t="99298" x="5835650" y="4394200"/>
          <p14:tracePt t="99315" x="5829300" y="4394200"/>
          <p14:tracePt t="99355" x="5822950" y="4394200"/>
          <p14:tracePt t="99418" x="5816600" y="4394200"/>
          <p14:tracePt t="99426" x="5810250" y="4394200"/>
          <p14:tracePt t="99434" x="5803900" y="4394200"/>
          <p14:tracePt t="99442" x="5797550" y="4387850"/>
          <p14:tracePt t="104570" x="5797550" y="4279900"/>
          <p14:tracePt t="104578" x="5784850" y="3848100"/>
          <p14:tracePt t="104594" x="5784850" y="3587750"/>
          <p14:tracePt t="104598" x="5759450" y="3105150"/>
          <p14:tracePt t="104615" x="5695950" y="2730500"/>
          <p14:tracePt t="104632" x="5664200" y="2495550"/>
          <p14:tracePt t="104648" x="5645150" y="2349500"/>
          <p14:tracePt t="104665" x="5613400" y="2133600"/>
          <p14:tracePt t="104683" x="5600700" y="2038350"/>
          <p14:tracePt t="104699" x="5600700" y="1981200"/>
          <p14:tracePt t="104715" x="5600700" y="1866900"/>
          <p14:tracePt t="104731" x="5600700" y="1752600"/>
          <p14:tracePt t="104747" x="5600700" y="1651000"/>
          <p14:tracePt t="104764" x="5600700" y="1619250"/>
          <p14:tracePt t="104781" x="5600700" y="1600200"/>
          <p14:tracePt t="104798" x="5600700" y="1581150"/>
          <p14:tracePt t="104814" x="5600700" y="1574800"/>
          <p14:tracePt t="104831" x="5600700" y="1555750"/>
          <p14:tracePt t="104847" x="5600700" y="1543050"/>
          <p14:tracePt t="104864" x="5600700" y="1536700"/>
          <p14:tracePt t="104881" x="5600700" y="1530350"/>
          <p14:tracePt t="104881" x="5600700" y="1517650"/>
          <p14:tracePt t="104922" x="5600700" y="1511300"/>
          <p14:tracePt t="104938" x="5600700" y="1498600"/>
          <p14:tracePt t="104946" x="5607050" y="1485900"/>
          <p14:tracePt t="104957" x="5607050" y="1479550"/>
          <p14:tracePt t="104964" x="5619750" y="1466850"/>
          <p14:tracePt t="104981" x="5619750" y="1460500"/>
          <p14:tracePt t="105098" x="5619750" y="1485900"/>
          <p14:tracePt t="105107" x="5619750" y="1555750"/>
          <p14:tracePt t="105114" x="5619750" y="1758950"/>
          <p14:tracePt t="105123" x="5619750" y="1905000"/>
          <p14:tracePt t="105131" x="5619750" y="2222500"/>
          <p14:tracePt t="105147" x="5632450" y="2355850"/>
          <p14:tracePt t="105164" x="5632450" y="2540000"/>
          <p14:tracePt t="105181" x="5632450" y="2654300"/>
          <p14:tracePt t="105198" x="5632450" y="2743200"/>
          <p14:tracePt t="105214" x="5645150" y="2819400"/>
          <p14:tracePt t="105231" x="5657850" y="2895600"/>
          <p14:tracePt t="105247" x="5664200" y="2965450"/>
          <p14:tracePt t="105264" x="5670550" y="3016250"/>
          <p14:tracePt t="105281" x="5670550" y="3187700"/>
          <p14:tracePt t="105298" x="5689600" y="3340100"/>
          <p14:tracePt t="105314" x="5715000" y="3492500"/>
          <p14:tracePt t="105332" x="5734050" y="3632200"/>
          <p14:tracePt t="105347" x="5753100" y="3778250"/>
          <p14:tracePt t="105364" x="5765800" y="3898900"/>
          <p14:tracePt t="105381" x="5772150" y="4000500"/>
          <p14:tracePt t="105398" x="5778500" y="4083050"/>
          <p14:tracePt t="105414" x="5778500" y="4152900"/>
          <p14:tracePt t="105431" x="5778500" y="4222750"/>
          <p14:tracePt t="105447" x="5778500" y="4273550"/>
          <p14:tracePt t="105464" x="5778500" y="4298950"/>
          <p14:tracePt t="105481" x="5778500" y="4305300"/>
          <p14:tracePt t="105497" x="5778500" y="4311650"/>
          <p14:tracePt t="105594" x="5784850" y="4311650"/>
          <p14:tracePt t="105610" x="5784850" y="4318000"/>
          <p14:tracePt t="105614" x="5791200" y="4318000"/>
          <p14:tracePt t="105623" x="5797550" y="4330700"/>
          <p14:tracePt t="105631" x="5797550" y="4349750"/>
          <p14:tracePt t="105647" x="5803900" y="4362450"/>
          <p14:tracePt t="105664" x="5803900" y="4375150"/>
          <p14:tracePt t="105681" x="5810250" y="4381500"/>
          <p14:tracePt t="105810" x="5810250" y="4387850"/>
          <p14:tracePt t="105826" x="5816600" y="4387850"/>
          <p14:tracePt t="105858" x="5822950" y="4387850"/>
          <p14:tracePt t="106018" x="5816600" y="4387850"/>
          <p14:tracePt t="106026" x="5797550" y="4394200"/>
          <p14:tracePt t="106034" x="5759450" y="4394200"/>
          <p14:tracePt t="106042" x="5721350" y="4394200"/>
          <p14:tracePt t="106047" x="5645150" y="4413250"/>
          <p14:tracePt t="106064" x="5549900" y="4432300"/>
          <p14:tracePt t="106081" x="5467350" y="4432300"/>
          <p14:tracePt t="106097" x="5397500" y="4432300"/>
          <p14:tracePt t="106115" x="5384800" y="4432300"/>
          <p14:tracePt t="106131" x="5372100" y="4432300"/>
          <p14:tracePt t="106434" x="5372100" y="4445000"/>
          <p14:tracePt t="106442" x="5391150" y="4451350"/>
          <p14:tracePt t="106445" x="5441950" y="4464050"/>
          <p14:tracePt t="106465" x="5499100" y="4470400"/>
          <p14:tracePt t="106481" x="5575300" y="4476750"/>
          <p14:tracePt t="106497" x="5689600" y="4476750"/>
          <p14:tracePt t="106514" x="5746750" y="4476750"/>
          <p14:tracePt t="106531" x="5784850" y="4457700"/>
          <p14:tracePt t="106548" x="5810250" y="4451350"/>
          <p14:tracePt t="106564" x="5816600" y="4445000"/>
          <p14:tracePt t="106581" x="5829300" y="4445000"/>
          <p14:tracePt t="106597" x="5835650" y="4438650"/>
          <p14:tracePt t="106614" x="5842000" y="4432300"/>
          <p14:tracePt t="106631" x="5848350" y="4432300"/>
          <p14:tracePt t="106648" x="5854700" y="4425950"/>
          <p14:tracePt t="106802" x="5848350" y="4425950"/>
          <p14:tracePt t="106810" x="5835650" y="4425950"/>
          <p14:tracePt t="106818" x="5822950" y="4425950"/>
          <p14:tracePt t="106826" x="5803900" y="4425950"/>
          <p14:tracePt t="106834" x="5772150" y="4425950"/>
          <p14:tracePt t="106848" x="5721350" y="4425950"/>
          <p14:tracePt t="106864" x="5664200" y="4425950"/>
          <p14:tracePt t="106881" x="5607050" y="4425950"/>
          <p14:tracePt t="106897" x="5543550" y="4425950"/>
          <p14:tracePt t="106914" x="5524500" y="4425950"/>
          <p14:tracePt t="106931" x="5505450" y="4419600"/>
          <p14:tracePt t="106947" x="5492750" y="4413250"/>
          <p14:tracePt t="106964" x="5480050" y="4413250"/>
          <p14:tracePt t="107018" x="5480050" y="4406900"/>
          <p14:tracePt t="107234" x="5486400" y="4406900"/>
          <p14:tracePt t="107242" x="5492750" y="4406900"/>
          <p14:tracePt t="107250" x="5511800" y="4413250"/>
          <p14:tracePt t="107250" x="5530850" y="4419600"/>
          <p14:tracePt t="107266" x="5588000" y="4432300"/>
          <p14:tracePt t="107281" x="5657850" y="4438650"/>
          <p14:tracePt t="107297" x="5772150" y="4445000"/>
          <p14:tracePt t="107315" x="5835650" y="4445000"/>
          <p14:tracePt t="107332" x="5873750" y="4445000"/>
          <p14:tracePt t="107347" x="5899150" y="4445000"/>
          <p14:tracePt t="107364" x="5918200" y="4438650"/>
          <p14:tracePt t="107380" x="5924550" y="4432300"/>
          <p14:tracePt t="107698" x="5918200" y="4432300"/>
          <p14:tracePt t="107699" x="5905500" y="4432300"/>
          <p14:tracePt t="107715" x="5899150" y="4432300"/>
          <p14:tracePt t="107716" x="5873750" y="4432300"/>
          <p14:tracePt t="107731" x="5829300" y="4432300"/>
          <p14:tracePt t="107747" x="5778500" y="4432300"/>
          <p14:tracePt t="107764" x="5721350" y="4432300"/>
          <p14:tracePt t="107780" x="5670550" y="4432300"/>
          <p14:tracePt t="107797" x="5619750" y="4425950"/>
          <p14:tracePt t="107814" x="5588000" y="4419600"/>
          <p14:tracePt t="107831" x="5568950" y="4419600"/>
          <p14:tracePt t="107847" x="5556250" y="4419600"/>
          <p14:tracePt t="107864" x="5543550" y="4413250"/>
          <p14:tracePt t="107930" x="5537200" y="4413250"/>
          <p14:tracePt t="107946" x="5530850" y="4413250"/>
          <p14:tracePt t="107954" x="5530850" y="4406900"/>
          <p14:tracePt t="107964" x="5524500" y="4406900"/>
          <p14:tracePt t="107994" x="5511800" y="4406900"/>
          <p14:tracePt t="108698" x="5518150" y="4400550"/>
          <p14:tracePt t="108714" x="5524500" y="4400550"/>
          <p14:tracePt t="108722" x="5530850" y="4400550"/>
          <p14:tracePt t="108731" x="5537200" y="4400550"/>
          <p14:tracePt t="108731" x="5543550" y="4400550"/>
          <p14:tracePt t="108748" x="5562600" y="4400550"/>
          <p14:tracePt t="108763" x="5575300" y="4400550"/>
          <p14:tracePt t="108780" x="5594350" y="4400550"/>
          <p14:tracePt t="108797" x="5607050" y="4400550"/>
          <p14:tracePt t="108814" x="5626100" y="4400550"/>
          <p14:tracePt t="108831" x="5638800" y="4400550"/>
          <p14:tracePt t="108847" x="5645150" y="4400550"/>
          <p14:tracePt t="108864" x="5651500" y="4400550"/>
          <p14:tracePt t="108906" x="5657850" y="4400550"/>
          <p14:tracePt t="108969" x="5664200" y="4400550"/>
          <p14:tracePt t="108983" x="5670550" y="4400550"/>
          <p14:tracePt t="108997" x="5676900" y="4400550"/>
          <p14:tracePt t="108998" x="5683250" y="4400550"/>
          <p14:tracePt t="109014" x="5702300" y="4400550"/>
          <p14:tracePt t="109031" x="5721350" y="4400550"/>
          <p14:tracePt t="109047" x="5734050" y="4400550"/>
          <p14:tracePt t="109064" x="5746750" y="4400550"/>
          <p14:tracePt t="109081" x="5753100" y="4400550"/>
          <p14:tracePt t="109097" x="5759450" y="4400550"/>
          <p14:tracePt t="109394" x="5778500" y="4400550"/>
          <p14:tracePt t="109401" x="5810250" y="4400550"/>
          <p14:tracePt t="109409" x="5854700" y="4381500"/>
          <p14:tracePt t="109415" x="5988050" y="4362450"/>
          <p14:tracePt t="109430" x="6102350" y="4349750"/>
          <p14:tracePt t="109448" x="6203950" y="4349750"/>
          <p14:tracePt t="109465" x="6267450" y="4349750"/>
          <p14:tracePt t="109482" x="6305550" y="4349750"/>
          <p14:tracePt t="109499" x="6311900" y="4349750"/>
          <p14:tracePt t="109515" x="6318250" y="4349750"/>
          <p14:tracePt t="109531" x="6324600" y="4349750"/>
          <p14:tracePt t="109548" x="6343650" y="4349750"/>
          <p14:tracePt t="109565" x="6369050" y="4349750"/>
          <p14:tracePt t="109582" x="6407150" y="4349750"/>
          <p14:tracePt t="109598" x="6445250" y="4349750"/>
          <p14:tracePt t="109615" x="6477000" y="4349750"/>
          <p14:tracePt t="109632" x="6489700" y="4349750"/>
          <p14:tracePt t="109648" x="6502400" y="4349750"/>
          <p14:tracePt t="109890" x="6515100" y="4349750"/>
          <p14:tracePt t="109898" x="6604000" y="4349750"/>
          <p14:tracePt t="109916" x="6661150" y="4349750"/>
          <p14:tracePt t="109917" x="6788150" y="4349750"/>
          <p14:tracePt t="109932" x="6902450" y="4349750"/>
          <p14:tracePt t="109948" x="6959600" y="4356100"/>
          <p14:tracePt t="109965" x="6972300" y="4356100"/>
          <p14:tracePt t="110147" x="6985000" y="4356100"/>
          <p14:tracePt t="110154" x="7004050" y="4356100"/>
          <p14:tracePt t="110162" x="7035800" y="4356100"/>
          <p14:tracePt t="110170" x="7099300" y="4356100"/>
          <p14:tracePt t="110182" x="7143750" y="4356100"/>
          <p14:tracePt t="110198" x="7175500" y="4356100"/>
          <p14:tracePt t="110215" x="7181850" y="4356100"/>
          <p14:tracePt t="110314" x="7188200" y="4356100"/>
          <p14:tracePt t="110354" x="7194550" y="4356100"/>
          <p14:tracePt t="110915" x="7194550" y="4349750"/>
          <p14:tracePt t="110924" x="7181850" y="4337050"/>
          <p14:tracePt t="110924" x="7162800" y="4318000"/>
          <p14:tracePt t="110931" x="7137400" y="4279900"/>
          <p14:tracePt t="110949" x="7112000" y="4260850"/>
          <p14:tracePt t="110950" x="7054850" y="4197350"/>
          <p14:tracePt t="110966" x="6991350" y="4133850"/>
          <p14:tracePt t="110982" x="6927850" y="4076700"/>
          <p14:tracePt t="110998" x="6877050" y="4032250"/>
          <p14:tracePt t="111015" x="6807200" y="3987800"/>
          <p14:tracePt t="111032" x="6731000" y="3949700"/>
          <p14:tracePt t="111048" x="6686550" y="3937000"/>
          <p14:tracePt t="111065" x="6667500" y="3917950"/>
          <p14:tracePt t="111081" x="6604000" y="3898900"/>
          <p14:tracePt t="111100" x="6553200" y="3886200"/>
          <p14:tracePt t="111115" x="6496050" y="3873500"/>
          <p14:tracePt t="111132" x="6432550" y="3848100"/>
          <p14:tracePt t="111148" x="6362700" y="3841750"/>
          <p14:tracePt t="111165" x="6299200" y="3841750"/>
          <p14:tracePt t="111181" x="6216650" y="3841750"/>
          <p14:tracePt t="111198" x="6159500" y="3841750"/>
          <p14:tracePt t="111215" x="6083300" y="3841750"/>
          <p14:tracePt t="111232" x="6032500" y="3841750"/>
          <p14:tracePt t="111248" x="5994400" y="3854450"/>
          <p14:tracePt t="111265" x="5969000" y="3854450"/>
          <p14:tracePt t="111265" x="5956300" y="3860800"/>
          <p14:tracePt t="111283" x="5943600" y="3867150"/>
          <p14:tracePt t="111299" x="5937250" y="3867150"/>
          <p14:tracePt t="111315" x="5918200" y="3879850"/>
          <p14:tracePt t="111332" x="5905500" y="3886200"/>
          <p14:tracePt t="111348" x="5880100" y="3898900"/>
          <p14:tracePt t="111365" x="5873750" y="3905250"/>
          <p14:tracePt t="111381" x="5867400" y="3905250"/>
          <p14:tracePt t="111398" x="5867400" y="3911600"/>
          <p14:tracePt t="111415" x="5854700" y="3917950"/>
          <p14:tracePt t="111432" x="5848350" y="3917950"/>
          <p14:tracePt t="111448" x="5842000" y="3924300"/>
          <p14:tracePt t="111465" x="5842000" y="3930650"/>
          <p14:tracePt t="111481" x="5822950" y="3962400"/>
          <p14:tracePt t="111499" x="5816600" y="3968750"/>
          <p14:tracePt t="111515" x="5803900" y="3987800"/>
          <p14:tracePt t="111532" x="5797550" y="4000500"/>
          <p14:tracePt t="111548" x="5791200" y="4019550"/>
          <p14:tracePt t="111565" x="5784850" y="4032250"/>
          <p14:tracePt t="111581" x="5784850" y="4038600"/>
          <p14:tracePt t="111598" x="5778500" y="4038600"/>
          <p14:tracePt t="112178" x="5765800" y="4038600"/>
          <p14:tracePt t="112190" x="5746750" y="4038600"/>
          <p14:tracePt t="112191" x="5734050" y="4038600"/>
          <p14:tracePt t="112198" x="5708650" y="4044950"/>
          <p14:tracePt t="112216" x="5683250" y="4044950"/>
          <p14:tracePt t="112232" x="5664200" y="4044950"/>
          <p14:tracePt t="112248" x="5651500" y="4044950"/>
          <p14:tracePt t="112265" x="5638800" y="4044950"/>
          <p14:tracePt t="112281" x="5619750" y="4044950"/>
          <p14:tracePt t="112300" x="5607050" y="4044950"/>
          <p14:tracePt t="112315" x="5588000" y="4044950"/>
          <p14:tracePt t="112332" x="5562600" y="4044950"/>
          <p14:tracePt t="112348" x="5549900" y="4044950"/>
          <p14:tracePt t="112365" x="5524500" y="4044950"/>
          <p14:tracePt t="112381" x="5511800" y="4044950"/>
          <p14:tracePt t="112398" x="5505450" y="4044950"/>
          <p14:tracePt t="112415" x="5492750" y="4044950"/>
          <p14:tracePt t="112431" x="5467350" y="4044950"/>
          <p14:tracePt t="112449" x="5454650" y="4044950"/>
          <p14:tracePt t="112465" x="5441950" y="4044950"/>
          <p14:tracePt t="112513" x="5435600" y="4044950"/>
          <p14:tracePt t="112819" x="5441950" y="4044950"/>
          <p14:tracePt t="112834" x="5454650" y="4044950"/>
          <p14:tracePt t="112843" x="5461000" y="4038600"/>
          <p14:tracePt t="112850" x="5467350" y="4032250"/>
          <p14:tracePt t="112866" x="5473700" y="4032250"/>
          <p14:tracePt t="112882" x="5480050" y="4032250"/>
          <p14:tracePt t="112898" x="5486400" y="4025900"/>
          <p14:tracePt t="112899" x="5499100" y="4019550"/>
          <p14:tracePt t="112915" x="5505450" y="4019550"/>
          <p14:tracePt t="112931" x="5511800" y="4019550"/>
          <p14:tracePt t="112970" x="5518150" y="4019550"/>
          <p14:tracePt t="112986" x="5524500" y="4019550"/>
          <p14:tracePt t="113034" x="5530850" y="4019550"/>
          <p14:tracePt t="113411" x="5543550" y="4019550"/>
          <p14:tracePt t="113419" x="5556250" y="4019550"/>
          <p14:tracePt t="113426" x="5588000" y="4019550"/>
          <p14:tracePt t="113434" x="5657850" y="4019550"/>
          <p14:tracePt t="113449" x="5753100" y="4019550"/>
          <p14:tracePt t="113464" x="5861050" y="4019550"/>
          <p14:tracePt t="113482" x="5956300" y="4019550"/>
          <p14:tracePt t="113498" x="6083300" y="4019550"/>
          <p14:tracePt t="113515" x="6159500" y="4019550"/>
          <p14:tracePt t="113531" x="6210300" y="4019550"/>
          <p14:tracePt t="113548" x="6248400" y="4019550"/>
          <p14:tracePt t="113565" x="6267450" y="4019550"/>
          <p14:tracePt t="113582" x="6280150" y="4013200"/>
          <p14:tracePt t="113598" x="6292850" y="4013200"/>
          <p14:tracePt t="113634" x="6305550" y="4013200"/>
          <p14:tracePt t="113659" x="6311900" y="4013200"/>
          <p14:tracePt t="113674" x="6318250" y="4013200"/>
          <p14:tracePt t="113682" x="6324600" y="4013200"/>
          <p14:tracePt t="113683" x="6330950" y="4013200"/>
          <p14:tracePt t="113698" x="6362700" y="4006850"/>
          <p14:tracePt t="113716" x="6381750" y="4000500"/>
          <p14:tracePt t="113731" x="6413500" y="4000500"/>
          <p14:tracePt t="113748" x="6451600" y="4000500"/>
          <p14:tracePt t="113764" x="6477000" y="4000500"/>
          <p14:tracePt t="113781" x="6502400" y="4000500"/>
          <p14:tracePt t="113798" x="6508750" y="4000500"/>
          <p14:tracePt t="113815" x="6521450" y="3994150"/>
          <p14:tracePt t="114034" x="6565900" y="3994150"/>
          <p14:tracePt t="114043" x="6610350" y="3994150"/>
          <p14:tracePt t="114050" x="6642100" y="3994150"/>
          <p14:tracePt t="114064" x="6692900" y="3994150"/>
          <p14:tracePt t="114065" x="6826250" y="4013200"/>
          <p14:tracePt t="114081" x="6978650" y="4025900"/>
          <p14:tracePt t="114099" x="7016750" y="4025900"/>
          <p14:tracePt t="114115" x="7035800" y="4032250"/>
          <p14:tracePt t="114132" x="7042150" y="4032250"/>
          <p14:tracePt t="114642" x="7035800" y="4032250"/>
          <p14:tracePt t="114650" x="7035800" y="4038600"/>
          <p14:tracePt t="114666" x="7029450" y="4038600"/>
          <p14:tracePt t="114762" x="7029450" y="4044950"/>
          <p14:tracePt t="114778" x="7035800" y="4044950"/>
          <p14:tracePt t="114786" x="7067550" y="4032250"/>
          <p14:tracePt t="114798" x="7092950" y="4013200"/>
          <p14:tracePt t="114798" x="7150100" y="3975100"/>
          <p14:tracePt t="114815" x="7194550" y="3930650"/>
          <p14:tracePt t="114832" x="7213600" y="3873500"/>
          <p14:tracePt t="114848" x="7219950" y="3816350"/>
          <p14:tracePt t="114864" x="7219950" y="3765550"/>
          <p14:tracePt t="114881" x="7207250" y="3708400"/>
          <p14:tracePt t="114897" x="7181850" y="3670300"/>
          <p14:tracePt t="114914" x="7143750" y="3632200"/>
          <p14:tracePt t="114932" x="7118350" y="3613150"/>
          <p14:tracePt t="114948" x="7067550" y="3594100"/>
          <p14:tracePt t="114965" x="7010400" y="3568700"/>
          <p14:tracePt t="114981" x="6934200" y="3549650"/>
          <p14:tracePt t="114998" x="6851650" y="3530600"/>
          <p14:tracePt t="115014" x="6788150" y="3511550"/>
          <p14:tracePt t="115031" x="6731000" y="3498850"/>
          <p14:tracePt t="115048" x="6686550" y="3492500"/>
          <p14:tracePt t="115065" x="6642100" y="3486150"/>
          <p14:tracePt t="115081" x="6584950" y="3486150"/>
          <p14:tracePt t="115099" x="6540500" y="3486150"/>
          <p14:tracePt t="115115" x="6502400" y="3486150"/>
          <p14:tracePt t="115131" x="6451600" y="3498850"/>
          <p14:tracePt t="115148" x="6394450" y="3511550"/>
          <p14:tracePt t="115164" x="6343650" y="3536950"/>
          <p14:tracePt t="115181" x="6305550" y="3556000"/>
          <p14:tracePt t="115198" x="6267450" y="3581400"/>
          <p14:tracePt t="115214" x="6235700" y="3600450"/>
          <p14:tracePt t="115232" x="6216650" y="3619500"/>
          <p14:tracePt t="115248" x="6197600" y="3644900"/>
          <p14:tracePt t="115265" x="6184900" y="3663950"/>
          <p14:tracePt t="115281" x="6172200" y="3708400"/>
          <p14:tracePt t="115299" x="6172200" y="3727450"/>
          <p14:tracePt t="115315" x="6172200" y="3752850"/>
          <p14:tracePt t="115331" x="6172200" y="3778250"/>
          <p14:tracePt t="115348" x="6172200" y="3797300"/>
          <p14:tracePt t="115365" x="6178550" y="3822700"/>
          <p14:tracePt t="115381" x="6184900" y="3841750"/>
          <p14:tracePt t="115398" x="6210300" y="3873500"/>
          <p14:tracePt t="115415" x="6229350" y="3905250"/>
          <p14:tracePt t="115431" x="6254750" y="3937000"/>
          <p14:tracePt t="115448" x="6280150" y="3962400"/>
          <p14:tracePt t="115465" x="6305550" y="3994150"/>
          <p14:tracePt t="115481" x="6350000" y="4025900"/>
          <p14:tracePt t="115499" x="6375400" y="4044950"/>
          <p14:tracePt t="115515" x="6413500" y="4064000"/>
          <p14:tracePt t="115531" x="6451600" y="4076700"/>
          <p14:tracePt t="115548" x="6489700" y="4095750"/>
          <p14:tracePt t="115564" x="6534150" y="4108450"/>
          <p14:tracePt t="115581" x="6591300" y="4121150"/>
          <p14:tracePt t="115598" x="6654800" y="4133850"/>
          <p14:tracePt t="115614" x="6724650" y="4133850"/>
          <p14:tracePt t="115631" x="6813550" y="4133850"/>
          <p14:tracePt t="115648" x="6883400" y="4133850"/>
          <p14:tracePt t="115664" x="6940550" y="4133850"/>
          <p14:tracePt t="115681" x="7010400" y="4133850"/>
          <p14:tracePt t="115699" x="7061200" y="4121150"/>
          <p14:tracePt t="115714" x="7105650" y="4108450"/>
          <p14:tracePt t="115731" x="7143750" y="4083050"/>
          <p14:tracePt t="115748" x="7200900" y="4044950"/>
          <p14:tracePt t="115765" x="7258050" y="3987800"/>
          <p14:tracePt t="115782" x="7289800" y="3937000"/>
          <p14:tracePt t="115798" x="7308850" y="3898900"/>
          <p14:tracePt t="115815" x="7321550" y="3873500"/>
          <p14:tracePt t="115831" x="7327900" y="3841750"/>
          <p14:tracePt t="115848" x="7327900" y="3803650"/>
          <p14:tracePt t="115865" x="7327900" y="3771900"/>
          <p14:tracePt t="115881" x="7327900" y="3721100"/>
          <p14:tracePt t="115897" x="7302500" y="3676650"/>
          <p14:tracePt t="115915" x="7258050" y="3619500"/>
          <p14:tracePt t="115930" x="7207250" y="3575050"/>
          <p14:tracePt t="115948" x="7124700" y="3530600"/>
          <p14:tracePt t="115964" x="7023100" y="3486150"/>
          <p14:tracePt t="115981" x="6915150" y="3441700"/>
          <p14:tracePt t="115998" x="6800850" y="3409950"/>
          <p14:tracePt t="116015" x="6699250" y="3397250"/>
          <p14:tracePt t="116031" x="6623050" y="3397250"/>
          <p14:tracePt t="116047" x="6553200" y="3397250"/>
          <p14:tracePt t="116064" x="6489700" y="3397250"/>
          <p14:tracePt t="116080" x="6432550" y="3416300"/>
          <p14:tracePt t="116097" x="6350000" y="3448050"/>
          <p14:tracePt t="116114" x="6311900" y="3479800"/>
          <p14:tracePt t="116130" x="6292850" y="3498850"/>
          <p14:tracePt t="116147" x="6267450" y="3517900"/>
          <p14:tracePt t="116164" x="6235700" y="3549650"/>
          <p14:tracePt t="116180" x="6216650" y="3581400"/>
          <p14:tracePt t="116197" x="6203950" y="3606800"/>
          <p14:tracePt t="116215" x="6184900" y="3644900"/>
          <p14:tracePt t="116231" x="6165850" y="3695700"/>
          <p14:tracePt t="116248" x="6153150" y="3733800"/>
          <p14:tracePt t="116264" x="6153150" y="3765550"/>
          <p14:tracePt t="116281" x="6146800" y="3829050"/>
          <p14:tracePt t="116299" x="6146800" y="3867150"/>
          <p14:tracePt t="116315" x="6146800" y="3905250"/>
          <p14:tracePt t="116331" x="6165850" y="3943350"/>
          <p14:tracePt t="116349" x="6184900" y="3975100"/>
          <p14:tracePt t="116365" x="6203950" y="4000500"/>
          <p14:tracePt t="116382" x="6229350" y="4025900"/>
          <p14:tracePt t="116397" x="6254750" y="4044950"/>
          <p14:tracePt t="116414" x="6292850" y="4057650"/>
          <p14:tracePt t="116430" x="6330950" y="4083050"/>
          <p14:tracePt t="116447" x="6394450" y="4095750"/>
          <p14:tracePt t="116464" x="6521450" y="4114800"/>
          <p14:tracePt t="116480" x="6654800" y="4121150"/>
          <p14:tracePt t="116497" x="6845300" y="4121150"/>
          <p14:tracePt t="116515" x="6946900" y="4095750"/>
          <p14:tracePt t="116531" x="7023100" y="4083050"/>
          <p14:tracePt t="116548" x="7073900" y="4057650"/>
          <p14:tracePt t="116564" x="7105650" y="4038600"/>
          <p14:tracePt t="116582" x="7143750" y="4013200"/>
          <p14:tracePt t="116598" x="7181850" y="3987800"/>
          <p14:tracePt t="116615" x="7219950" y="3956050"/>
          <p14:tracePt t="116631" x="7239000" y="3937000"/>
          <p14:tracePt t="116648" x="7264400" y="3886200"/>
          <p14:tracePt t="116664" x="7270750" y="3829050"/>
          <p14:tracePt t="116682" x="7277100" y="3771900"/>
          <p14:tracePt t="116697" x="7277100" y="3702050"/>
          <p14:tracePt t="116714" x="7251700" y="3657600"/>
          <p14:tracePt t="116731" x="7219950" y="3606800"/>
          <p14:tracePt t="116748" x="7169150" y="3556000"/>
          <p14:tracePt t="116764" x="7099300" y="3505200"/>
          <p14:tracePt t="116781" x="7010400" y="3467100"/>
          <p14:tracePt t="116798" x="6883400" y="3416300"/>
          <p14:tracePt t="116815" x="6756400" y="3397250"/>
          <p14:tracePt t="116831" x="6654800" y="3384550"/>
          <p14:tracePt t="116848" x="6546850" y="3378200"/>
          <p14:tracePt t="116865" x="6451600" y="3378200"/>
          <p14:tracePt t="116881" x="6318250" y="3397250"/>
          <p14:tracePt t="116898" x="6229350" y="3435350"/>
          <p14:tracePt t="116915" x="6159500" y="3479800"/>
          <p14:tracePt t="116931" x="6083300" y="3530600"/>
          <p14:tracePt t="116947" x="6019800" y="3587750"/>
          <p14:tracePt t="116965" x="5962650" y="3651250"/>
          <p14:tracePt t="116981" x="5930900" y="3727450"/>
          <p14:tracePt t="116998" x="5905500" y="3784600"/>
          <p14:tracePt t="117015" x="5892800" y="3841750"/>
          <p14:tracePt t="117031" x="5892800" y="3892550"/>
          <p14:tracePt t="117048" x="5892800" y="3930650"/>
          <p14:tracePt t="117064" x="5899150" y="3968750"/>
          <p14:tracePt t="117082" x="5930900" y="4032250"/>
          <p14:tracePt t="117098" x="5962650" y="4076700"/>
          <p14:tracePt t="117115" x="6019800" y="4133850"/>
          <p14:tracePt t="117131" x="6089650" y="4197350"/>
          <p14:tracePt t="117148" x="6203950" y="4260850"/>
          <p14:tracePt t="117164" x="6356350" y="4330700"/>
          <p14:tracePt t="117181" x="6502400" y="4375150"/>
          <p14:tracePt t="117197" x="6629400" y="4394200"/>
          <p14:tracePt t="117215" x="6775450" y="4400550"/>
          <p14:tracePt t="117231" x="6915150" y="4394200"/>
          <p14:tracePt t="117248" x="7029450" y="4330700"/>
          <p14:tracePt t="117264" x="7124700" y="4254500"/>
          <p14:tracePt t="117281" x="7188200" y="4197350"/>
          <p14:tracePt t="117298" x="7245350" y="4114800"/>
          <p14:tracePt t="117315" x="7270750" y="4057650"/>
          <p14:tracePt t="117331" x="7277100" y="4019550"/>
          <p14:tracePt t="117348" x="7283450" y="3968750"/>
          <p14:tracePt t="117366" x="7283450" y="3930650"/>
          <p14:tracePt t="117382" x="7283450" y="3873500"/>
          <p14:tracePt t="117398" x="7283450" y="3816350"/>
          <p14:tracePt t="117414" x="7277100" y="3765550"/>
          <p14:tracePt t="117431" x="7245350" y="3708400"/>
          <p14:tracePt t="117447" x="7213600" y="3644900"/>
          <p14:tracePt t="117465" x="7156450" y="3587750"/>
          <p14:tracePt t="117481" x="7092950" y="3530600"/>
          <p14:tracePt t="117481" x="7054850" y="3498850"/>
          <p14:tracePt t="117498" x="6972300" y="3448050"/>
          <p14:tracePt t="117514" x="6851650" y="3397250"/>
          <p14:tracePt t="117531" x="6750050" y="3359150"/>
          <p14:tracePt t="117548" x="6661150" y="3333750"/>
          <p14:tracePt t="117564" x="6578600" y="3327400"/>
          <p14:tracePt t="117581" x="6515100" y="3327400"/>
          <p14:tracePt t="117598" x="6457950" y="3352800"/>
          <p14:tracePt t="117614" x="6388100" y="3390900"/>
          <p14:tracePt t="117631" x="6311900" y="3448050"/>
          <p14:tracePt t="117648" x="6254750" y="3486150"/>
          <p14:tracePt t="117665" x="6210300" y="3556000"/>
          <p14:tracePt t="117681" x="6159500" y="3651250"/>
          <p14:tracePt t="117699" x="6134100" y="3721100"/>
          <p14:tracePt t="117715" x="6121400" y="3803650"/>
          <p14:tracePt t="117731" x="6108700" y="3867150"/>
          <p14:tracePt t="117748" x="6108700" y="3930650"/>
          <p14:tracePt t="117765" x="6115050" y="3975100"/>
          <p14:tracePt t="117781" x="6127750" y="4019550"/>
          <p14:tracePt t="117798" x="6159500" y="4057650"/>
          <p14:tracePt t="117814" x="6203950" y="4108450"/>
          <p14:tracePt t="117831" x="6223000" y="4127500"/>
          <p14:tracePt t="117847" x="6254750" y="4140200"/>
          <p14:tracePt t="117865" x="6343650" y="4165600"/>
          <p14:tracePt t="117881" x="6546850" y="4178300"/>
          <p14:tracePt t="117899" x="6692900" y="4191000"/>
          <p14:tracePt t="117915" x="6826250" y="4191000"/>
          <p14:tracePt t="117931" x="6927850" y="4191000"/>
          <p14:tracePt t="117947" x="6991350" y="4191000"/>
          <p14:tracePt t="117964" x="7029450" y="4191000"/>
          <p14:tracePt t="117981" x="7067550" y="4171950"/>
          <p14:tracePt t="117998" x="7105650" y="4146550"/>
          <p14:tracePt t="118014" x="7156450" y="4102100"/>
          <p14:tracePt t="118032" x="7207250" y="4044950"/>
          <p14:tracePt t="118048" x="7239000" y="3981450"/>
          <p14:tracePt t="118065" x="7270750" y="3924300"/>
          <p14:tracePt t="118081" x="7296150" y="3848100"/>
          <p14:tracePt t="118099" x="7302500" y="3797300"/>
          <p14:tracePt t="118115" x="7308850" y="3759200"/>
          <p14:tracePt t="118131" x="7308850" y="3708400"/>
          <p14:tracePt t="118147" x="7308850" y="3644900"/>
          <p14:tracePt t="118165" x="7302500" y="3587750"/>
          <p14:tracePt t="118181" x="7283450" y="3530600"/>
          <p14:tracePt t="118198" x="7239000" y="3473450"/>
          <p14:tracePt t="118214" x="7181850" y="3416300"/>
          <p14:tracePt t="118231" x="7112000" y="3384550"/>
          <p14:tracePt t="118248" x="7004050" y="3333750"/>
          <p14:tracePt t="118265" x="6870700" y="3308350"/>
          <p14:tracePt t="118281" x="6680200" y="3289300"/>
          <p14:tracePt t="118299" x="6559550" y="3295650"/>
          <p14:tracePt t="118315" x="6451600" y="3327400"/>
          <p14:tracePt t="118331" x="6350000" y="3371850"/>
          <p14:tracePt t="118348" x="6254750" y="3429000"/>
          <p14:tracePt t="118365" x="6197600" y="3473450"/>
          <p14:tracePt t="118382" x="6159500" y="3517900"/>
          <p14:tracePt t="118398" x="6140450" y="3543300"/>
          <p14:tracePt t="118415" x="6127750" y="3581400"/>
          <p14:tracePt t="118431" x="6115050" y="3606800"/>
          <p14:tracePt t="118448" x="6108700" y="3638550"/>
          <p14:tracePt t="118465" x="6102350" y="3657600"/>
          <p14:tracePt t="118481" x="6102350" y="3683000"/>
          <p14:tracePt t="118498" x="6102350" y="3702050"/>
          <p14:tracePt t="118514" x="6102350" y="3714750"/>
          <p14:tracePt t="118531" x="6102350" y="3721100"/>
          <p14:tracePt t="118548" x="6108700" y="3727450"/>
          <p14:tracePt t="118564" x="6115050" y="3740150"/>
          <p14:tracePt t="118581" x="6121400" y="3746500"/>
          <p14:tracePt t="118598" x="6134100" y="3759200"/>
          <p14:tracePt t="118614" x="6153150" y="3778250"/>
          <p14:tracePt t="118631" x="6165850" y="3790950"/>
          <p14:tracePt t="118648" x="6178550" y="3803650"/>
          <p14:tracePt t="118665" x="6191250" y="3816350"/>
          <p14:tracePt t="118681" x="6229350" y="3841750"/>
          <p14:tracePt t="118699" x="6267450" y="3873500"/>
          <p14:tracePt t="118715" x="6305550" y="3905250"/>
          <p14:tracePt t="118731" x="6337300" y="3930650"/>
          <p14:tracePt t="118748" x="6381750" y="3956050"/>
          <p14:tracePt t="118764" x="6426200" y="3975100"/>
          <p14:tracePt t="118781" x="6464300" y="4000500"/>
          <p14:tracePt t="118798" x="6496050" y="4013200"/>
          <p14:tracePt t="118814" x="6515100" y="4019550"/>
          <p14:tracePt t="118831" x="6540500" y="4025900"/>
          <p14:tracePt t="118848" x="6572250" y="4032250"/>
          <p14:tracePt t="118864" x="6604000" y="4044950"/>
          <p14:tracePt t="118881" x="6654800" y="4044950"/>
          <p14:tracePt t="118899" x="6680200" y="4044950"/>
          <p14:tracePt t="118914" x="6692900" y="4044950"/>
          <p14:tracePt t="118931" x="6699250" y="4044950"/>
          <p14:tracePt t="118947" x="6705600" y="4044950"/>
          <p14:tracePt t="118965" x="6711950" y="4044950"/>
          <p14:tracePt t="119362" x="6718300" y="4044950"/>
          <p14:tracePt t="119394" x="6718300" y="4051300"/>
          <p14:tracePt t="119411" x="6711950" y="4051300"/>
          <p14:tracePt t="120602" x="6711950" y="4044950"/>
          <p14:tracePt t="120610" x="6718300" y="4038600"/>
          <p14:tracePt t="122498" x="6724650" y="4032250"/>
          <p14:tracePt t="129052"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r>
              <a:rPr lang="en-US" altLang="en-US"/>
              <a:t>12-bit DACs (DAC0 and DAC1)</a:t>
            </a:r>
            <a:endParaRPr lang="en-GB" altLang="en-US"/>
          </a:p>
        </p:txBody>
      </p:sp>
      <p:pic>
        <p:nvPicPr>
          <p:cNvPr id="382979" name="Picture 3"/>
          <p:cNvPicPr>
            <a:picLocks noChangeAspect="1" noChangeArrowheads="1"/>
          </p:cNvPicPr>
          <p:nvPr/>
        </p:nvPicPr>
        <p:blipFill>
          <a:blip r:embed="rId5">
            <a:extLst>
              <a:ext uri="{28A0092B-C50C-407E-A947-70E740481C1C}">
                <a14:useLocalDpi xmlns:a14="http://schemas.microsoft.com/office/drawing/2010/main" val="0"/>
              </a:ext>
            </a:extLst>
          </a:blip>
          <a:srcRect r="-3" b="49"/>
          <a:stretch>
            <a:fillRect/>
          </a:stretch>
        </p:blipFill>
        <p:spPr bwMode="auto">
          <a:xfrm>
            <a:off x="835025" y="968375"/>
            <a:ext cx="6694488"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81" name="Rectangle 5"/>
          <p:cNvSpPr>
            <a:spLocks noChangeArrowheads="1"/>
          </p:cNvSpPr>
          <p:nvPr/>
        </p:nvSpPr>
        <p:spPr bwMode="auto">
          <a:xfrm>
            <a:off x="5395913" y="1939925"/>
            <a:ext cx="1165225" cy="4159250"/>
          </a:xfrm>
          <a:prstGeom prst="rect">
            <a:avLst/>
          </a:prstGeom>
          <a:noFill/>
          <a:ln w="38100"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048" tIns="41025" rIns="82048" bIns="41025" anchor="ctr"/>
          <a:lstStyle/>
          <a:p>
            <a:endParaRPr lang="en-US"/>
          </a:p>
        </p:txBody>
      </p:sp>
      <p:sp>
        <p:nvSpPr>
          <p:cNvPr id="382982" name="Text Box 6"/>
          <p:cNvSpPr txBox="1">
            <a:spLocks noChangeArrowheads="1"/>
          </p:cNvSpPr>
          <p:nvPr/>
        </p:nvSpPr>
        <p:spPr bwMode="auto">
          <a:xfrm>
            <a:off x="6269038" y="1125538"/>
            <a:ext cx="246221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048" tIns="41025" rIns="82048" bIns="41025">
            <a:spAutoFit/>
          </a:bodyPr>
          <a:lstStyle/>
          <a:p>
            <a:pPr>
              <a:spcBef>
                <a:spcPct val="50000"/>
              </a:spcBef>
            </a:pPr>
            <a:r>
              <a:rPr lang="en-US" altLang="en-US" sz="2000"/>
              <a:t>Output Buffers</a:t>
            </a:r>
          </a:p>
        </p:txBody>
      </p:sp>
      <p:cxnSp>
        <p:nvCxnSpPr>
          <p:cNvPr id="382984" name="AutoShape 8"/>
          <p:cNvCxnSpPr>
            <a:cxnSpLocks noChangeShapeType="1"/>
            <a:stCxn id="382982" idx="1"/>
            <a:endCxn id="382981" idx="0"/>
          </p:cNvCxnSpPr>
          <p:nvPr/>
        </p:nvCxnSpPr>
        <p:spPr bwMode="auto">
          <a:xfrm rot="10800000" flipV="1">
            <a:off x="5978525" y="1319213"/>
            <a:ext cx="290513" cy="601662"/>
          </a:xfrm>
          <a:prstGeom prst="bentConnector2">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14:bmkLst/>
                </p14:media>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1791"/>
    </mc:Choice>
    <mc:Fallback>
      <p:transition spd="slow" advTm="241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749" x="1860550" y="2025650"/>
          <p14:tracePt t="14087" x="1847850" y="2025650"/>
          <p14:tracePt t="14095" x="1841500" y="2038350"/>
          <p14:tracePt t="14099" x="1828800" y="2076450"/>
          <p14:tracePt t="14108" x="1803400" y="2159000"/>
          <p14:tracePt t="14124" x="1778000" y="2266950"/>
          <p14:tracePt t="14140" x="1758950" y="2406650"/>
          <p14:tracePt t="14157" x="1758950" y="2559050"/>
          <p14:tracePt t="14174" x="1784350" y="2768600"/>
          <p14:tracePt t="14192" x="1822450" y="2838450"/>
          <p14:tracePt t="14207" x="1936750" y="2990850"/>
          <p14:tracePt t="14224" x="2025650" y="3079750"/>
          <p14:tracePt t="14240" x="2165350" y="3149600"/>
          <p14:tracePt t="14257" x="2324100" y="3232150"/>
          <p14:tracePt t="14273" x="2514600" y="3314700"/>
          <p14:tracePt t="14290" x="2781300" y="3384550"/>
          <p14:tracePt t="14307" x="3086100" y="3441700"/>
          <p14:tracePt t="14323" x="3378200" y="3460750"/>
          <p14:tracePt t="14341" x="3733800" y="3460750"/>
          <p14:tracePt t="14358" x="4197350" y="3403600"/>
          <p14:tracePt t="14375" x="4635500" y="3346450"/>
          <p14:tracePt t="14391" x="5022850" y="3295650"/>
          <p14:tracePt t="14391" x="5213350" y="3263900"/>
          <p14:tracePt t="14408" x="5588000" y="3213100"/>
          <p14:tracePt t="14424" x="5892800" y="3162300"/>
          <p14:tracePt t="14440" x="6210300" y="3111500"/>
          <p14:tracePt t="14456" x="6470650" y="3048000"/>
          <p14:tracePt t="14473" x="6711950" y="2971800"/>
          <p14:tracePt t="14490" x="6927850" y="2857500"/>
          <p14:tracePt t="14506" x="7054850" y="2787650"/>
          <p14:tracePt t="14523" x="7213600" y="2673350"/>
          <p14:tracePt t="14540" x="7302500" y="2597150"/>
          <p14:tracePt t="14556" x="7404100" y="2501900"/>
          <p14:tracePt t="14573" x="7467600" y="2406650"/>
          <p14:tracePt t="14590" x="7518400" y="2311400"/>
          <p14:tracePt t="14607" x="7543800" y="2190750"/>
          <p14:tracePt t="14623" x="7550150" y="2012950"/>
          <p14:tracePt t="14641" x="7537450" y="1892300"/>
          <p14:tracePt t="14657" x="7473950" y="1778000"/>
          <p14:tracePt t="14674" x="7378700" y="1657350"/>
          <p14:tracePt t="14690" x="7188200" y="1466850"/>
          <p14:tracePt t="14706" x="6991350" y="1339850"/>
          <p14:tracePt t="14723" x="6737350" y="1193800"/>
          <p14:tracePt t="14740" x="6432550" y="1028700"/>
          <p14:tracePt t="14756" x="6057900" y="857250"/>
          <p14:tracePt t="14773" x="5708650" y="717550"/>
          <p14:tracePt t="14790" x="5403850" y="622300"/>
          <p14:tracePt t="14806" x="5175250" y="565150"/>
          <p14:tracePt t="14823" x="4787900" y="508000"/>
          <p14:tracePt t="14841" x="4552950" y="508000"/>
          <p14:tracePt t="14857" x="4324350" y="508000"/>
          <p14:tracePt t="14874" x="4133850" y="527050"/>
          <p14:tracePt t="14891" x="3981450" y="552450"/>
          <p14:tracePt t="14907" x="3822700" y="584200"/>
          <p14:tracePt t="14924" x="3683000" y="622300"/>
          <p14:tracePt t="14940" x="3556000" y="660400"/>
          <p14:tracePt t="14957" x="3429000" y="698500"/>
          <p14:tracePt t="14973" x="3314700" y="749300"/>
          <p14:tracePt t="14990" x="3302000" y="755650"/>
          <p14:tracePt t="15006" x="3213100" y="806450"/>
          <p14:tracePt t="15023" x="2997200" y="933450"/>
          <p14:tracePt t="15040" x="2870200" y="1047750"/>
          <p14:tracePt t="15056" x="2743200" y="1162050"/>
          <p14:tracePt t="15073" x="2654300" y="1263650"/>
          <p14:tracePt t="15091" x="2597150" y="1377950"/>
          <p14:tracePt t="15108" x="2559050" y="1485900"/>
          <p14:tracePt t="15124" x="2546350" y="1593850"/>
          <p14:tracePt t="15141" x="2546350" y="1701800"/>
          <p14:tracePt t="15158" x="2546350" y="1816100"/>
          <p14:tracePt t="15174" x="2571750" y="1936750"/>
          <p14:tracePt t="15191" x="2609850" y="2057400"/>
          <p14:tracePt t="15206" x="2641600" y="2152650"/>
          <p14:tracePt t="15223" x="2679700" y="2241550"/>
          <p14:tracePt t="15240" x="2736850" y="2349500"/>
          <p14:tracePt t="15256" x="2768600" y="2400300"/>
          <p14:tracePt t="15273" x="2806700" y="2438400"/>
          <p14:tracePt t="15290" x="2870200" y="2501900"/>
          <p14:tracePt t="15306" x="2952750" y="2565400"/>
          <p14:tracePt t="15323" x="3028950" y="2628900"/>
          <p14:tracePt t="15340" x="3117850" y="2698750"/>
          <p14:tracePt t="15358" x="3213100" y="2755900"/>
          <p14:tracePt t="15374" x="3314700" y="2832100"/>
          <p14:tracePt t="15391" x="3429000" y="2908300"/>
          <p14:tracePt t="15407" x="3632200" y="3028950"/>
          <p14:tracePt t="15425" x="3759200" y="3092450"/>
          <p14:tracePt t="15441" x="3867150" y="3136900"/>
          <p14:tracePt t="15458" x="4019550" y="3200400"/>
          <p14:tracePt t="15474" x="4171950" y="3251200"/>
          <p14:tracePt t="15491" x="4337050" y="3295650"/>
          <p14:tracePt t="15507" x="4533900" y="3352800"/>
          <p14:tracePt t="15525" x="4737100" y="3384550"/>
          <p14:tracePt t="15541" x="4946650" y="3403600"/>
          <p14:tracePt t="15558" x="5149850" y="3416300"/>
          <p14:tracePt t="15574" x="5308600" y="3397250"/>
          <p14:tracePt t="15591" x="5549900" y="3365500"/>
          <p14:tracePt t="15607" x="5797550" y="3257550"/>
          <p14:tracePt t="15625" x="6032500" y="3124200"/>
          <p14:tracePt t="15640" x="6184900" y="3022600"/>
          <p14:tracePt t="15658" x="6324600" y="2901950"/>
          <p14:tracePt t="15674" x="6426200" y="2800350"/>
          <p14:tracePt t="15691" x="6477000" y="2711450"/>
          <p14:tracePt t="15708" x="6508750" y="2603500"/>
          <p14:tracePt t="15724" x="6521450" y="2489200"/>
          <p14:tracePt t="15741" x="6521450" y="2374900"/>
          <p14:tracePt t="15758" x="6489700" y="2241550"/>
          <p14:tracePt t="15774" x="6438900" y="2108200"/>
          <p14:tracePt t="15791" x="6330950" y="1924050"/>
          <p14:tracePt t="15807" x="6064250" y="1600200"/>
          <p14:tracePt t="15825" x="5867400" y="1435100"/>
          <p14:tracePt t="15841" x="5632450" y="1257300"/>
          <p14:tracePt t="15858" x="5308600" y="1073150"/>
          <p14:tracePt t="15874" x="5080000" y="977900"/>
          <p14:tracePt t="15891" x="5048250" y="977900"/>
          <p14:tracePt t="15907" x="4762500" y="914400"/>
          <p14:tracePt t="15925" x="4457700" y="914400"/>
          <p14:tracePt t="15941" x="4140200" y="914400"/>
          <p14:tracePt t="15958" x="3759200" y="977900"/>
          <p14:tracePt t="15974" x="3416300" y="1117600"/>
          <p14:tracePt t="15991" x="3054350" y="1314450"/>
          <p14:tracePt t="16008" x="2546350" y="1625600"/>
          <p14:tracePt t="16025" x="2330450" y="1790700"/>
          <p14:tracePt t="16041" x="2139950" y="1949450"/>
          <p14:tracePt t="16058" x="2012950" y="2070100"/>
          <p14:tracePt t="16074" x="1924050" y="2228850"/>
          <p14:tracePt t="16091" x="1860550" y="2368550"/>
          <p14:tracePt t="16107" x="1828800" y="2489200"/>
          <p14:tracePt t="16125" x="1809750" y="2578100"/>
          <p14:tracePt t="16141" x="1809750" y="2635250"/>
          <p14:tracePt t="16158" x="1809750" y="2667000"/>
          <p14:tracePt t="16174" x="1816100" y="2698750"/>
          <p14:tracePt t="16191" x="1822450" y="2711450"/>
          <p14:tracePt t="16191" x="1828800" y="2724150"/>
          <p14:tracePt t="16209" x="1835150" y="2736850"/>
          <p14:tracePt t="16272" x="1841500" y="2736850"/>
          <p14:tracePt t="16304" x="1847850" y="2736850"/>
          <p14:tracePt t="16320" x="1854200" y="2736850"/>
          <p14:tracePt t="16328" x="1860550" y="2736850"/>
          <p14:tracePt t="16353" x="1866900" y="2736850"/>
          <p14:tracePt t="16448" x="1866900" y="2743200"/>
          <p14:tracePt t="16457" x="1866900" y="2787650"/>
          <p14:tracePt t="16467" x="1898650" y="2870200"/>
          <p14:tracePt t="16472" x="2044700" y="3136900"/>
          <p14:tracePt t="16483" x="2139950" y="3308350"/>
          <p14:tracePt t="16491" x="2362200" y="3625850"/>
          <p14:tracePt t="16507" x="2578100" y="3917950"/>
          <p14:tracePt t="16524" x="2857500" y="4267200"/>
          <p14:tracePt t="16541" x="3149600" y="4597400"/>
          <p14:tracePt t="16558" x="3479800" y="4883150"/>
          <p14:tracePt t="16574" x="3860800" y="5168900"/>
          <p14:tracePt t="16591" x="4229100" y="5403850"/>
          <p14:tracePt t="16608" x="4718050" y="5657850"/>
          <p14:tracePt t="16624" x="4959350" y="5746750"/>
          <p14:tracePt t="16642" x="5156200" y="5803900"/>
          <p14:tracePt t="16657" x="5314950" y="5829300"/>
          <p14:tracePt t="16675" x="5486400" y="5829300"/>
          <p14:tracePt t="16691" x="5619750" y="5829300"/>
          <p14:tracePt t="16708" x="5778500" y="5829300"/>
          <p14:tracePt t="16724" x="5930900" y="5784850"/>
          <p14:tracePt t="16741" x="6070600" y="5746750"/>
          <p14:tracePt t="16757" x="6178550" y="5689600"/>
          <p14:tracePt t="16774" x="6242050" y="5638800"/>
          <p14:tracePt t="16791" x="6261100" y="5607050"/>
          <p14:tracePt t="16808" x="6254750" y="5403850"/>
          <p14:tracePt t="16824" x="6191250" y="5264150"/>
          <p14:tracePt t="16841" x="6096000" y="5092700"/>
          <p14:tracePt t="16857" x="6000750" y="4959350"/>
          <p14:tracePt t="16875" x="5854700" y="4832350"/>
          <p14:tracePt t="16891" x="5689600" y="4718050"/>
          <p14:tracePt t="16908" x="5473700" y="4622800"/>
          <p14:tracePt t="16924" x="5321300" y="4552950"/>
          <p14:tracePt t="16941" x="5067300" y="4464050"/>
          <p14:tracePt t="16958" x="4800600" y="4387850"/>
          <p14:tracePt t="16975" x="4508500" y="4337050"/>
          <p14:tracePt t="16991" x="4089400" y="4267200"/>
          <p14:tracePt t="17009" x="3841750" y="4254500"/>
          <p14:tracePt t="17024" x="3651250" y="4254500"/>
          <p14:tracePt t="17041" x="3454400" y="4254500"/>
          <p14:tracePt t="17057" x="3270250" y="4254500"/>
          <p14:tracePt t="17074" x="3073400" y="4260850"/>
          <p14:tracePt t="17091" x="2895600" y="4305300"/>
          <p14:tracePt t="17108" x="2755900" y="4356100"/>
          <p14:tracePt t="17124" x="2590800" y="4419600"/>
          <p14:tracePt t="17141" x="2451100" y="4508500"/>
          <p14:tracePt t="17157" x="2317750" y="4610100"/>
          <p14:tracePt t="17174" x="2152650" y="4743450"/>
          <p14:tracePt t="17191" x="2038350" y="4876800"/>
          <p14:tracePt t="17208" x="1911350" y="5143500"/>
          <p14:tracePt t="17225" x="1879600" y="5314950"/>
          <p14:tracePt t="17241" x="1873250" y="5486400"/>
          <p14:tracePt t="17257" x="1898650" y="5626100"/>
          <p14:tracePt t="17274" x="1949450" y="5765800"/>
          <p14:tracePt t="17291" x="2019300" y="5892800"/>
          <p14:tracePt t="17308" x="2120900" y="6045200"/>
          <p14:tracePt t="17324" x="2222500" y="6178550"/>
          <p14:tracePt t="17341" x="2374900" y="6337300"/>
          <p14:tracePt t="17357" x="2546350" y="6477000"/>
          <p14:tracePt t="17374" x="2800350" y="6610350"/>
          <p14:tracePt t="17391" x="3289300" y="6781800"/>
          <p14:tracePt t="17409" x="3587750" y="6851650"/>
          <p14:tracePt t="17424" x="3987800" y="6851650"/>
          <p14:tracePt t="17441" x="4381500" y="6851650"/>
          <p14:tracePt t="17457" x="4781550" y="6826250"/>
          <p14:tracePt t="17474" x="5175250" y="6705600"/>
          <p14:tracePt t="17491" x="5588000" y="6534150"/>
          <p14:tracePt t="17508" x="5943600" y="6305550"/>
          <p14:tracePt t="17524" x="6261100" y="6007100"/>
          <p14:tracePt t="17541" x="6534150" y="5676900"/>
          <p14:tracePt t="17557" x="6699250" y="5429250"/>
          <p14:tracePt t="17574" x="6769100" y="5295900"/>
          <p14:tracePt t="17591" x="6794500" y="5187950"/>
          <p14:tracePt t="17591" x="6800850" y="5130800"/>
          <p14:tracePt t="17609" x="6800850" y="5029200"/>
          <p14:tracePt t="17625" x="6800850" y="4959350"/>
          <p14:tracePt t="17641" x="6788150" y="4908550"/>
          <p14:tracePt t="17658" x="6775450" y="4883150"/>
          <p14:tracePt t="17674" x="6769100" y="4870450"/>
          <p14:tracePt t="17691" x="6762750" y="4864100"/>
          <p14:tracePt t="17707" x="6756400" y="4857750"/>
          <p14:tracePt t="18185" x="6750050" y="4857750"/>
          <p14:tracePt t="18280" x="6743700" y="4851400"/>
          <p14:tracePt t="18320" x="6737350" y="4845050"/>
          <p14:tracePt t="18324" x="6731000" y="4845050"/>
          <p14:tracePt t="18342" x="6731000" y="4838700"/>
          <p14:tracePt t="18343" x="6705600" y="4826000"/>
          <p14:tracePt t="18358" x="6680200" y="4806950"/>
          <p14:tracePt t="18374" x="6667500" y="4794250"/>
          <p14:tracePt t="18391" x="6642100" y="4775200"/>
          <p14:tracePt t="18407" x="6629400" y="4768850"/>
          <p14:tracePt t="18424" x="6623050" y="4762500"/>
          <p14:tracePt t="18441" x="6616700" y="4756150"/>
          <p14:tracePt t="18458" x="6610350" y="4756150"/>
          <p14:tracePt t="18496" x="6604000" y="4756150"/>
          <p14:tracePt t="18497" x="6597650" y="4749800"/>
          <p14:tracePt t="18512" x="6578600" y="4743450"/>
          <p14:tracePt t="18524" x="6565900" y="4724400"/>
          <p14:tracePt t="18541" x="6534150" y="4692650"/>
          <p14:tracePt t="18557" x="6508750" y="4673600"/>
          <p14:tracePt t="18574" x="6489700" y="4641850"/>
          <p14:tracePt t="18591" x="6318250" y="4451350"/>
          <p14:tracePt t="18607" x="5969000" y="4038600"/>
          <p14:tracePt t="18625" x="5734050" y="3778250"/>
          <p14:tracePt t="18641" x="5480050" y="3524250"/>
          <p14:tracePt t="18659" x="5213350" y="3263900"/>
          <p14:tracePt t="18674" x="4921250" y="3048000"/>
          <p14:tracePt t="18691" x="4667250" y="2851150"/>
          <p14:tracePt t="18707" x="4470400" y="2724150"/>
          <p14:tracePt t="18724" x="4324350" y="2647950"/>
          <p14:tracePt t="18740" x="4241800" y="2590800"/>
          <p14:tracePt t="18758" x="4191000" y="2559050"/>
          <p14:tracePt t="18774" x="4165600" y="2527300"/>
          <p14:tracePt t="18791" x="4152900" y="2501900"/>
          <p14:tracePt t="18807" x="4127500" y="2419350"/>
          <p14:tracePt t="18825" x="4108450" y="2336800"/>
          <p14:tracePt t="18841" x="4083050" y="2260600"/>
          <p14:tracePt t="18858" x="4070350" y="2228850"/>
          <p14:tracePt t="18874" x="4070350" y="2222500"/>
          <p14:tracePt t="18952" x="4070350" y="2298700"/>
          <p14:tracePt t="18960" x="4044950" y="2419350"/>
          <p14:tracePt t="18968" x="4000500" y="2647950"/>
          <p14:tracePt t="18976" x="3962400" y="2870200"/>
          <p14:tracePt t="18984" x="3930650" y="3092450"/>
          <p14:tracePt t="18991" x="3886200" y="3581400"/>
          <p14:tracePt t="19007" x="3873500" y="4216400"/>
          <p14:tracePt t="19024" x="3873500" y="4622800"/>
          <p14:tracePt t="19041" x="3873500" y="4946650"/>
          <p14:tracePt t="19058" x="3873500" y="5213350"/>
          <p14:tracePt t="19074" x="3873500" y="5365750"/>
          <p14:tracePt t="19091" x="3873500" y="5480050"/>
          <p14:tracePt t="19107" x="3873500" y="5518150"/>
          <p14:tracePt t="19124" x="3873500" y="5537200"/>
          <p14:tracePt t="19141" x="3873500" y="5543550"/>
          <p14:tracePt t="19208" x="3879850" y="5543550"/>
          <p14:tracePt t="19217" x="3892550" y="5543550"/>
          <p14:tracePt t="19218" x="3911600" y="5537200"/>
          <p14:tracePt t="19225" x="3937000" y="5480050"/>
          <p14:tracePt t="19241" x="3937000" y="5314950"/>
          <p14:tracePt t="19258" x="3930650" y="4883150"/>
          <p14:tracePt t="19274" x="3848100" y="4368800"/>
          <p14:tracePt t="19291" x="3784600" y="3892550"/>
          <p14:tracePt t="19307" x="3727450" y="3486150"/>
          <p14:tracePt t="19324" x="3689350" y="3168650"/>
          <p14:tracePt t="19340" x="3657600" y="2965450"/>
          <p14:tracePt t="19358" x="3644900" y="2832100"/>
          <p14:tracePt t="19374" x="3632200" y="2736850"/>
          <p14:tracePt t="19391" x="3613150" y="2679700"/>
          <p14:tracePt t="19407" x="3606800" y="2635250"/>
          <p14:tracePt t="19425" x="3600450" y="2628900"/>
          <p14:tracePt t="19496" x="3594100" y="2628900"/>
          <p14:tracePt t="19504" x="3575050" y="2667000"/>
          <p14:tracePt t="19504" x="3543300" y="2762250"/>
          <p14:tracePt t="19512" x="3505200" y="2933700"/>
          <p14:tracePt t="19524" x="3422650" y="3314700"/>
          <p14:tracePt t="19541" x="3346450" y="3695700"/>
          <p14:tracePt t="19558" x="3282950" y="4070350"/>
          <p14:tracePt t="19574" x="3244850" y="4387850"/>
          <p14:tracePt t="19591" x="3225800" y="4629150"/>
          <p14:tracePt t="19607" x="3225800" y="4870450"/>
          <p14:tracePt t="19624" x="3232150" y="4972050"/>
          <p14:tracePt t="19641" x="3244850" y="5029200"/>
          <p14:tracePt t="19657" x="3251200" y="5060950"/>
          <p14:tracePt t="19736" x="3257550" y="5060950"/>
          <p14:tracePt t="19752" x="3270250" y="5060950"/>
          <p14:tracePt t="19760" x="3276600" y="5060950"/>
          <p14:tracePt t="19768" x="3282950" y="5060950"/>
          <p14:tracePt t="19768" x="3302000" y="5048250"/>
          <p14:tracePt t="19776" x="3308350" y="4997450"/>
          <p14:tracePt t="19790" x="3333750" y="4610100"/>
          <p14:tracePt t="19808" x="3333750" y="4203700"/>
          <p14:tracePt t="19824" x="3333750" y="3708400"/>
          <p14:tracePt t="19841" x="3333750" y="3213100"/>
          <p14:tracePt t="19857" x="3352800" y="2889250"/>
          <p14:tracePt t="19874" x="3384550" y="2667000"/>
          <p14:tracePt t="19891" x="3403600" y="2533650"/>
          <p14:tracePt t="19907" x="3416300" y="2470150"/>
          <p14:tracePt t="19924" x="3416300" y="2463800"/>
          <p14:tracePt t="20024" x="3416300" y="2476500"/>
          <p14:tracePt t="20032" x="3416300" y="2540000"/>
          <p14:tracePt t="20032" x="3403600" y="2622550"/>
          <p14:tracePt t="20040" x="3384550" y="2736850"/>
          <p14:tracePt t="20057" x="3365500" y="2933700"/>
          <p14:tracePt t="20058" x="3314700" y="3276600"/>
          <p14:tracePt t="20074" x="3314700" y="3625850"/>
          <p14:tracePt t="20091" x="3314700" y="3930650"/>
          <p14:tracePt t="20107" x="3314700" y="4203700"/>
          <p14:tracePt t="20124" x="3333750" y="4368800"/>
          <p14:tracePt t="20141" x="3352800" y="4489450"/>
          <p14:tracePt t="20157" x="3365500" y="4578350"/>
          <p14:tracePt t="20174" x="3384550" y="4648200"/>
          <p14:tracePt t="20191" x="3384550" y="4673600"/>
          <p14:tracePt t="20191" x="3390900" y="4686300"/>
          <p14:tracePt t="20209" x="3397250" y="4718050"/>
          <p14:tracePt t="20224" x="3397250" y="4724400"/>
          <p14:tracePt t="20241" x="3397250" y="4730750"/>
          <p14:tracePt t="20258" x="3403600" y="4743450"/>
          <p14:tracePt t="21041" x="3397250" y="4711700"/>
          <p14:tracePt t="21051" x="3384550" y="4673600"/>
          <p14:tracePt t="21057" x="3333750" y="4546600"/>
          <p14:tracePt t="21076" x="3302000" y="4470400"/>
          <p14:tracePt t="21076" x="3225800" y="4298950"/>
          <p14:tracePt t="21092" x="3168650" y="4171950"/>
          <p14:tracePt t="21108" x="3105150" y="4064000"/>
          <p14:tracePt t="21125" x="3041650" y="3962400"/>
          <p14:tracePt t="21142" x="2997200" y="3892550"/>
          <p14:tracePt t="21158" x="2959100" y="3841750"/>
          <p14:tracePt t="21175" x="2908300" y="3784600"/>
          <p14:tracePt t="21191" x="2870200" y="3746500"/>
          <p14:tracePt t="21191" x="2851150" y="3727450"/>
          <p14:tracePt t="21209" x="2825750" y="3695700"/>
          <p14:tracePt t="21225" x="2794000" y="3663950"/>
          <p14:tracePt t="21242" x="2743200" y="3619500"/>
          <p14:tracePt t="21258" x="2698750" y="3581400"/>
          <p14:tracePt t="21276" x="2647950" y="3543300"/>
          <p14:tracePt t="21292" x="2578100" y="3517900"/>
          <p14:tracePt t="21308" x="2527300" y="3498850"/>
          <p14:tracePt t="21325" x="2457450" y="3479800"/>
          <p14:tracePt t="21342" x="2381250" y="3467100"/>
          <p14:tracePt t="21358" x="2292350" y="3454400"/>
          <p14:tracePt t="21375" x="2203450" y="3448050"/>
          <p14:tracePt t="21392" x="2108200" y="3448050"/>
          <p14:tracePt t="21392" x="2057400" y="3448050"/>
          <p14:tracePt t="21409" x="1968500" y="3435350"/>
          <p14:tracePt t="21425" x="1873250" y="3422650"/>
          <p14:tracePt t="21442" x="1803400" y="3409950"/>
          <p14:tracePt t="21458" x="1746250" y="3390900"/>
          <p14:tracePt t="21475" x="1708150" y="3378200"/>
          <p14:tracePt t="21492" x="1670050" y="3359150"/>
          <p14:tracePt t="21508" x="1638300" y="3346450"/>
          <p14:tracePt t="21525" x="1606550" y="3321050"/>
          <p14:tracePt t="21542" x="1581150" y="3295650"/>
          <p14:tracePt t="21558" x="1555750" y="3276600"/>
          <p14:tracePt t="21575" x="1536700" y="3257550"/>
          <p14:tracePt t="21591" x="1511300" y="3232150"/>
          <p14:tracePt t="21608" x="1479550" y="3187700"/>
          <p14:tracePt t="21626" x="1447800" y="3149600"/>
          <p14:tracePt t="21642" x="1403350" y="3105150"/>
          <p14:tracePt t="21658" x="1365250" y="3054350"/>
          <p14:tracePt t="21675" x="1327150" y="3009900"/>
          <p14:tracePt t="21692" x="1295400" y="2971800"/>
          <p14:tracePt t="21708" x="1263650" y="2933700"/>
          <p14:tracePt t="21725" x="1231900" y="2901950"/>
          <p14:tracePt t="21741" x="1212850" y="2882900"/>
          <p14:tracePt t="21758" x="1193800" y="2870200"/>
          <p14:tracePt t="21775" x="1174750" y="2851150"/>
          <p14:tracePt t="21792" x="1155700" y="2838450"/>
          <p14:tracePt t="21808" x="1136650" y="2819400"/>
          <p14:tracePt t="21826" x="1123950" y="2813050"/>
          <p14:tracePt t="21842" x="1117600" y="2806700"/>
          <p14:tracePt t="21858" x="1098550" y="2794000"/>
          <p14:tracePt t="21897" x="1092200" y="2787650"/>
          <p14:tracePt t="21897" x="1085850" y="2787650"/>
          <p14:tracePt t="21913" x="1085850" y="2781300"/>
          <p14:tracePt t="21925" x="1079500" y="2774950"/>
          <p14:tracePt t="21941" x="1079500" y="2768600"/>
          <p14:tracePt t="22001" x="1079500" y="2762250"/>
          <p14:tracePt t="22321" x="1079500" y="2755900"/>
          <p14:tracePt t="22329" x="1079500" y="2743200"/>
          <p14:tracePt t="22337" x="1092200" y="2743200"/>
          <p14:tracePt t="22345" x="1123950" y="2736850"/>
          <p14:tracePt t="22358" x="1143000" y="2730500"/>
          <p14:tracePt t="22425" x="1149350" y="2730500"/>
          <p14:tracePt t="22537" x="1168400" y="2711450"/>
          <p14:tracePt t="22545" x="1193800" y="2673350"/>
          <p14:tracePt t="22558" x="1225550" y="2635250"/>
          <p14:tracePt t="22559" x="1289050" y="2559050"/>
          <p14:tracePt t="22575" x="1384300" y="2444750"/>
          <p14:tracePt t="22592" x="1466850" y="2324100"/>
          <p14:tracePt t="22608" x="1543050" y="2139950"/>
          <p14:tracePt t="22626" x="1574800" y="2012950"/>
          <p14:tracePt t="22642" x="1574800" y="1873250"/>
          <p14:tracePt t="22658" x="1574800" y="1752600"/>
          <p14:tracePt t="22675" x="1536700" y="1625600"/>
          <p14:tracePt t="22692" x="1479550" y="1504950"/>
          <p14:tracePt t="22708" x="1428750" y="1403350"/>
          <p14:tracePt t="22725" x="1371600" y="1276350"/>
          <p14:tracePt t="22741" x="1314450" y="1181100"/>
          <p14:tracePt t="22759" x="1263650" y="1085850"/>
          <p14:tracePt t="22775" x="1212850" y="1009650"/>
          <p14:tracePt t="22792" x="1168400" y="946150"/>
          <p14:tracePt t="22809" x="1085850" y="857250"/>
          <p14:tracePt t="22825" x="1054100" y="831850"/>
          <p14:tracePt t="22842" x="1047750" y="819150"/>
          <p14:tracePt t="22858" x="1028700" y="806450"/>
          <p14:tracePt t="22875" x="1003300" y="800100"/>
          <p14:tracePt t="22891" x="977900" y="800100"/>
          <p14:tracePt t="22908" x="946150" y="800100"/>
          <p14:tracePt t="22925" x="882650" y="850900"/>
          <p14:tracePt t="22941" x="812800" y="927100"/>
          <p14:tracePt t="22959" x="755650" y="1016000"/>
          <p14:tracePt t="22975" x="692150" y="1111250"/>
          <p14:tracePt t="22992" x="635000" y="1206500"/>
          <p14:tracePt t="23009" x="628650" y="1231900"/>
          <p14:tracePt t="23025" x="603250" y="1314450"/>
          <p14:tracePt t="23042" x="577850" y="1428750"/>
          <p14:tracePt t="23058" x="571500" y="1536700"/>
          <p14:tracePt t="23075" x="571500" y="1644650"/>
          <p14:tracePt t="23092" x="571500" y="1752600"/>
          <p14:tracePt t="23108" x="571500" y="1828800"/>
          <p14:tracePt t="23125" x="571500" y="1917700"/>
          <p14:tracePt t="23141" x="571500" y="2006600"/>
          <p14:tracePt t="23158" x="584200" y="2095500"/>
          <p14:tracePt t="23175" x="609600" y="2171700"/>
          <p14:tracePt t="23191" x="641350" y="2247900"/>
          <p14:tracePt t="23208" x="685800" y="2362200"/>
          <p14:tracePt t="23226" x="730250" y="2432050"/>
          <p14:tracePt t="23241" x="774700" y="2495550"/>
          <p14:tracePt t="23258" x="819150" y="2559050"/>
          <p14:tracePt t="23275" x="869950" y="2616200"/>
          <p14:tracePt t="23291" x="920750" y="2673350"/>
          <p14:tracePt t="23310" x="958850" y="2692400"/>
          <p14:tracePt t="23325" x="1009650" y="2711450"/>
          <p14:tracePt t="23342" x="1085850" y="2736850"/>
          <p14:tracePt t="23358" x="1155700" y="2749550"/>
          <p14:tracePt t="23375" x="1231900" y="2762250"/>
          <p14:tracePt t="23392" x="1308100" y="2768600"/>
          <p14:tracePt t="23408" x="1441450" y="2768600"/>
          <p14:tracePt t="23426" x="1530350" y="2768600"/>
          <p14:tracePt t="23442" x="1619250" y="2749550"/>
          <p14:tracePt t="23458" x="1708150" y="2686050"/>
          <p14:tracePt t="23475" x="1797050" y="2616200"/>
          <p14:tracePt t="23491" x="1841500" y="2546350"/>
          <p14:tracePt t="23508" x="1860550" y="2508250"/>
          <p14:tracePt t="23553" x="1873250" y="2476500"/>
          <p14:tracePt t="23561" x="1879600" y="2444750"/>
          <p14:tracePt t="23569" x="1885950" y="2393950"/>
          <p14:tracePt t="23575" x="1898650" y="2305050"/>
          <p14:tracePt t="23591" x="1898650" y="2235200"/>
          <p14:tracePt t="23608" x="1898650" y="2228850"/>
          <p14:tracePt t="23625" x="1885950" y="2127250"/>
          <p14:tracePt t="23642" x="1847850" y="2000250"/>
          <p14:tracePt t="23658" x="1809750" y="1898650"/>
          <p14:tracePt t="23675" x="1739900" y="1797050"/>
          <p14:tracePt t="23691" x="1651000" y="1682750"/>
          <p14:tracePt t="23708" x="1574800" y="1593850"/>
          <p14:tracePt t="23725" x="1504950" y="1536700"/>
          <p14:tracePt t="23742" x="1441450" y="1485900"/>
          <p14:tracePt t="23758" x="1390650" y="1454150"/>
          <p14:tracePt t="23775" x="1384300" y="1454150"/>
          <p14:tracePt t="23791" x="1352550" y="1428750"/>
          <p14:tracePt t="23791" x="1320800" y="1416050"/>
          <p14:tracePt t="23810" x="1263650" y="1403350"/>
          <p14:tracePt t="23825" x="1219200" y="1384300"/>
          <p14:tracePt t="23842" x="1187450" y="1377950"/>
          <p14:tracePt t="23858" x="1162050" y="1371600"/>
          <p14:tracePt t="23874" x="1130300" y="1371600"/>
          <p14:tracePt t="23890" x="1117600" y="1371600"/>
          <p14:tracePt t="23909" x="1085850" y="1371600"/>
          <p14:tracePt t="23925" x="1047750" y="1397000"/>
          <p14:tracePt t="23942" x="1028700" y="1416050"/>
          <p14:tracePt t="23958" x="1009650" y="1441450"/>
          <p14:tracePt t="23975" x="1003300" y="1460500"/>
          <p14:tracePt t="23991" x="990600" y="1479550"/>
          <p14:tracePt t="24009" x="990600" y="1492250"/>
          <p14:tracePt t="24025" x="984250" y="1504950"/>
          <p14:tracePt t="24042" x="984250" y="1530350"/>
          <p14:tracePt t="24058" x="977900" y="1543050"/>
          <p14:tracePt t="24075" x="977900" y="1549400"/>
          <p14:tracePt t="24092" x="977900" y="1555750"/>
          <p14:tracePt t="24145" x="977900" y="1562100"/>
          <p14:tracePt t="24153" x="977900" y="1568450"/>
          <p14:tracePt t="24161" x="990600" y="1581150"/>
          <p14:tracePt t="24175" x="1003300" y="1593850"/>
          <p14:tracePt t="24175" x="1054100" y="1625600"/>
          <p14:tracePt t="24191" x="1181100" y="1682750"/>
          <p14:tracePt t="24209" x="1238250" y="1701800"/>
          <p14:tracePt t="24225" x="1333500" y="1727200"/>
          <p14:tracePt t="24241" x="1441450" y="1733550"/>
          <p14:tracePt t="24258" x="1530350" y="1733550"/>
          <p14:tracePt t="24275" x="1562100" y="1733550"/>
          <p14:tracePt t="24291" x="1574800" y="1714500"/>
          <p14:tracePt t="24309" x="1593850" y="1644650"/>
          <p14:tracePt t="24325" x="1593850" y="1568450"/>
          <p14:tracePt t="24342" x="1593850" y="1485900"/>
          <p14:tracePt t="24358" x="1587500" y="1435100"/>
          <p14:tracePt t="24375" x="1568450" y="1416050"/>
          <p14:tracePt t="24391" x="1562100" y="1409700"/>
          <p14:tracePt t="24391" x="1562100" y="1403350"/>
          <p14:tracePt t="24441" x="1549400" y="1403350"/>
          <p14:tracePt t="24450" x="1530350" y="1409700"/>
          <p14:tracePt t="24457" x="1473200" y="1562100"/>
          <p14:tracePt t="24475" x="1473200" y="1593850"/>
          <p14:tracePt t="24475" x="1466850" y="1644650"/>
          <p14:tracePt t="24491" x="1466850" y="1752600"/>
          <p14:tracePt t="24508" x="1479550" y="1809750"/>
          <p14:tracePt t="24525" x="1504950" y="1841500"/>
          <p14:tracePt t="24542" x="1524000" y="1854200"/>
          <p14:tracePt t="24577" x="1536700" y="1854200"/>
          <p14:tracePt t="24578" x="1543050" y="1854200"/>
          <p14:tracePt t="24591" x="1581150" y="1854200"/>
          <p14:tracePt t="24608" x="1714500" y="1816100"/>
          <p14:tracePt t="24625" x="1784350" y="1784350"/>
          <p14:tracePt t="24641" x="1905000" y="1708150"/>
          <p14:tracePt t="24658" x="2000250" y="1631950"/>
          <p14:tracePt t="24704" x="2051050" y="1619250"/>
          <p14:tracePt t="24713" x="2146300" y="1549400"/>
          <p14:tracePt t="24721" x="2216150" y="1504950"/>
          <p14:tracePt t="24727" x="2368550" y="1390650"/>
          <p14:tracePt t="24741" x="2571750" y="1257300"/>
          <p14:tracePt t="24758" x="2743200" y="1143000"/>
          <p14:tracePt t="24775" x="2825750" y="1104900"/>
          <p14:tracePt t="24791" x="2914650" y="1085850"/>
          <p14:tracePt t="24791" x="2978150" y="1079500"/>
          <p14:tracePt t="24809" x="3098800" y="1073150"/>
          <p14:tracePt t="24825" x="3219450" y="1073150"/>
          <p14:tracePt t="24841" x="3327400" y="1092200"/>
          <p14:tracePt t="24858" x="3435350" y="1130300"/>
          <p14:tracePt t="24875" x="3562350" y="1187450"/>
          <p14:tracePt t="24891" x="3702050" y="1250950"/>
          <p14:tracePt t="24907" x="3848100" y="1333500"/>
          <p14:tracePt t="24924" x="3924300" y="1371600"/>
          <p14:tracePt t="24941" x="4044950" y="1441450"/>
          <p14:tracePt t="24959" x="4165600" y="1524000"/>
          <p14:tracePt t="24975" x="4273550" y="1612900"/>
          <p14:tracePt t="24992" x="4362450" y="1708150"/>
          <p14:tracePt t="25008" x="4445000" y="1873250"/>
          <p14:tracePt t="25026" x="4508500" y="2025650"/>
          <p14:tracePt t="25041" x="4540250" y="2146300"/>
          <p14:tracePt t="25058" x="4572000" y="2305050"/>
          <p14:tracePt t="25075" x="4591050" y="2463800"/>
          <p14:tracePt t="25092" x="4597400" y="2628900"/>
          <p14:tracePt t="25108" x="4597400" y="2774950"/>
          <p14:tracePt t="25125" x="4584700" y="2863850"/>
          <p14:tracePt t="25141" x="4546600" y="2959100"/>
          <p14:tracePt t="25158" x="4489450" y="3060700"/>
          <p14:tracePt t="25175" x="4432300" y="3149600"/>
          <p14:tracePt t="25191" x="4368800" y="3225800"/>
          <p14:tracePt t="25208" x="4254500" y="3340100"/>
          <p14:tracePt t="25226" x="4171950" y="3390900"/>
          <p14:tracePt t="25241" x="4089400" y="3441700"/>
          <p14:tracePt t="25258" x="3987800" y="3492500"/>
          <p14:tracePt t="25275" x="3886200" y="3536950"/>
          <p14:tracePt t="25292" x="3771900" y="3568700"/>
          <p14:tracePt t="25308" x="3651250" y="3581400"/>
          <p14:tracePt t="25325" x="3530600" y="3587750"/>
          <p14:tracePt t="25342" x="3390900" y="3587750"/>
          <p14:tracePt t="25358" x="3225800" y="3543300"/>
          <p14:tracePt t="25375" x="3048000" y="3492500"/>
          <p14:tracePt t="25391" x="2762250" y="3365500"/>
          <p14:tracePt t="25408" x="2330450" y="3117850"/>
          <p14:tracePt t="25425" x="2089150" y="2921000"/>
          <p14:tracePt t="25441" x="1917700" y="2736850"/>
          <p14:tracePt t="25458" x="1790700" y="2559050"/>
          <p14:tracePt t="25474" x="1727200" y="2400300"/>
          <p14:tracePt t="25492" x="1682750" y="2241550"/>
          <p14:tracePt t="25508" x="1670050" y="2133600"/>
          <p14:tracePt t="25525" x="1670050" y="2006600"/>
          <p14:tracePt t="25541" x="1714500" y="1879600"/>
          <p14:tracePt t="25558" x="1778000" y="1765300"/>
          <p14:tracePt t="25574" x="1828800" y="1708150"/>
          <p14:tracePt t="25591" x="1860550" y="1663700"/>
          <p14:tracePt t="25608" x="2025650" y="1479550"/>
          <p14:tracePt t="25625" x="2127250" y="1377950"/>
          <p14:tracePt t="25641" x="2254250" y="1270000"/>
          <p14:tracePt t="25658" x="2438400" y="1168400"/>
          <p14:tracePt t="25675" x="2603500" y="1117600"/>
          <p14:tracePt t="25692" x="2749550" y="1079500"/>
          <p14:tracePt t="25708" x="2889250" y="1073150"/>
          <p14:tracePt t="25725" x="3022600" y="1073150"/>
          <p14:tracePt t="25741" x="3175000" y="1073150"/>
          <p14:tracePt t="25759" x="3346450" y="1130300"/>
          <p14:tracePt t="25775" x="3568700" y="1193800"/>
          <p14:tracePt t="25791" x="3822700" y="1276350"/>
          <p14:tracePt t="25808" x="4121150" y="1358900"/>
          <p14:tracePt t="25825" x="4171950" y="1377950"/>
          <p14:tracePt t="25841" x="4343400" y="1447800"/>
          <p14:tracePt t="25858" x="4483100" y="1504950"/>
          <p14:tracePt t="25875" x="4610100" y="1562100"/>
          <p14:tracePt t="25892" x="4692650" y="1606550"/>
          <p14:tracePt t="25908" x="4756150" y="1651000"/>
          <p14:tracePt t="25925" x="4800600" y="1676400"/>
          <p14:tracePt t="25941" x="4845050" y="1727200"/>
          <p14:tracePt t="25958" x="4864100" y="1752600"/>
          <p14:tracePt t="25974" x="4864100" y="1758950"/>
          <p14:tracePt t="25991" x="4908550" y="1854200"/>
          <p14:tracePt t="26008" x="4959350" y="2025650"/>
          <p14:tracePt t="26026" x="4991100" y="2114550"/>
          <p14:tracePt t="26041" x="5010150" y="2197100"/>
          <p14:tracePt t="26058" x="5010150" y="2266950"/>
          <p14:tracePt t="26074" x="5010150" y="2311400"/>
          <p14:tracePt t="26091" x="5003800" y="2362200"/>
          <p14:tracePt t="26108" x="4984750" y="2406650"/>
          <p14:tracePt t="26125" x="4965700" y="2438400"/>
          <p14:tracePt t="26141" x="4946650" y="2463800"/>
          <p14:tracePt t="26158" x="4933950" y="2476500"/>
          <p14:tracePt t="26175" x="4921250" y="2489200"/>
          <p14:tracePt t="26192" x="4914900" y="2501900"/>
          <p14:tracePt t="26208" x="4895850" y="2508250"/>
          <p14:tracePt t="26225" x="4889500" y="2514600"/>
          <p14:tracePt t="26241" x="4870450" y="2520950"/>
          <p14:tracePt t="26258" x="4857750" y="2527300"/>
          <p14:tracePt t="26275" x="4819650" y="2552700"/>
          <p14:tracePt t="26291" x="4775200" y="2578100"/>
          <p14:tracePt t="26308" x="4730750" y="2616200"/>
          <p14:tracePt t="26325" x="4686300" y="2635250"/>
          <p14:tracePt t="26342" x="4654550" y="2654300"/>
          <p14:tracePt t="26358" x="4622800" y="2673350"/>
          <p14:tracePt t="26375" x="4559300" y="2711450"/>
          <p14:tracePt t="26392" x="4476750" y="2768600"/>
          <p14:tracePt t="26408" x="4292600" y="2927350"/>
          <p14:tracePt t="26426" x="4165600" y="3048000"/>
          <p14:tracePt t="26441" x="3905250" y="3308350"/>
          <p14:tracePt t="26458" x="3511550" y="3702050"/>
          <p14:tracePt t="26474" x="3162300" y="4057650"/>
          <p14:tracePt t="26491" x="2901950" y="4387850"/>
          <p14:tracePt t="26508" x="2755900" y="4591050"/>
          <p14:tracePt t="26525" x="2686050" y="4730750"/>
          <p14:tracePt t="26541" x="2667000" y="4787900"/>
          <p14:tracePt t="26558" x="2647950" y="4876800"/>
          <p14:tracePt t="26575" x="2647950" y="4927600"/>
          <p14:tracePt t="26591" x="2647950" y="4965700"/>
          <p14:tracePt t="26609" x="2647950" y="4972050"/>
          <p14:tracePt t="26721" x="2654300" y="4972050"/>
          <p14:tracePt t="26729" x="2654300" y="4959350"/>
          <p14:tracePt t="26737" x="2654300" y="4940300"/>
          <p14:tracePt t="26741" x="2641600" y="4902200"/>
          <p14:tracePt t="26758" x="2622550" y="4870450"/>
          <p14:tracePt t="26775" x="2603500" y="4851400"/>
          <p14:tracePt t="26791" x="2590800" y="4838700"/>
          <p14:tracePt t="26791" x="2584450" y="4832350"/>
          <p14:tracePt t="26809" x="2578100" y="4832350"/>
          <p14:tracePt t="26825" x="2565400" y="4832350"/>
          <p14:tracePt t="26842" x="2552700" y="4832350"/>
          <p14:tracePt t="26858" x="2540000" y="4832350"/>
          <p14:tracePt t="26875" x="2520950" y="4838700"/>
          <p14:tracePt t="26891" x="2514600" y="4838700"/>
          <p14:tracePt t="26908" x="2508250" y="4845050"/>
          <p14:tracePt t="26925" x="2501900" y="4845050"/>
          <p14:tracePt t="26942" x="2495550" y="4851400"/>
          <p14:tracePt t="26958" x="2495550" y="4857750"/>
          <p14:tracePt t="26992" x="2489200" y="4857750"/>
          <p14:tracePt t="27009" x="2489200" y="4864100"/>
          <p14:tracePt t="27009" x="2482850" y="4864100"/>
          <p14:tracePt t="27025" x="2476500" y="4870450"/>
          <p14:tracePt t="27042" x="2476500" y="4876800"/>
          <p14:tracePt t="27058" x="2470150" y="4876800"/>
          <p14:tracePt t="27121" x="2470150" y="4883150"/>
          <p14:tracePt t="27249" x="2457450" y="4883150"/>
          <p14:tracePt t="28537" x="2463800" y="4883150"/>
          <p14:tracePt t="28545" x="2470150" y="4883150"/>
          <p14:tracePt t="28553" x="2489200" y="4883150"/>
          <p14:tracePt t="28558" x="2546350" y="4870450"/>
          <p14:tracePt t="28575" x="2622550" y="4826000"/>
          <p14:tracePt t="28593" x="2667000" y="4768850"/>
          <p14:tracePt t="28609" x="2686050" y="4699000"/>
          <p14:tracePt t="28625" x="2698750" y="4622800"/>
          <p14:tracePt t="28642" x="2698750" y="4533900"/>
          <p14:tracePt t="28658" x="2698750" y="4438650"/>
          <p14:tracePt t="28674" x="2698750" y="4337050"/>
          <p14:tracePt t="28691" x="2679700" y="4229100"/>
          <p14:tracePt t="28707" x="2654300" y="4140200"/>
          <p14:tracePt t="28724" x="2622550" y="4044950"/>
          <p14:tracePt t="28741" x="2578100" y="3962400"/>
          <p14:tracePt t="28758" x="2540000" y="3867150"/>
          <p14:tracePt t="28774" x="2489200" y="3771900"/>
          <p14:tracePt t="28791" x="2444750" y="3695700"/>
          <p14:tracePt t="28808" x="2368550" y="3587750"/>
          <p14:tracePt t="28826" x="2305050" y="3517900"/>
          <p14:tracePt t="28841" x="2254250" y="3441700"/>
          <p14:tracePt t="28858" x="2171700" y="3352800"/>
          <p14:tracePt t="28875" x="2095500" y="3244850"/>
          <p14:tracePt t="28891" x="2000250" y="3105150"/>
          <p14:tracePt t="28908" x="1911350" y="2984500"/>
          <p14:tracePt t="28925" x="1847850" y="2863850"/>
          <p14:tracePt t="28941" x="1803400" y="2774950"/>
          <p14:tracePt t="28958" x="1765300" y="2698750"/>
          <p14:tracePt t="28975" x="1739900" y="2635250"/>
          <p14:tracePt t="28992" x="1727200" y="2584450"/>
          <p14:tracePt t="29008" x="1708150" y="2546350"/>
          <p14:tracePt t="29025" x="1701800" y="2527300"/>
          <p14:tracePt t="29042" x="1701800" y="2514600"/>
          <p14:tracePt t="29058" x="1695450" y="2508250"/>
          <p14:tracePt t="29074" x="1689100" y="2495550"/>
          <p14:tracePt t="30200" x="1695450" y="2495550"/>
          <p14:tracePt t="30208" x="1708150" y="2495550"/>
          <p14:tracePt t="30209" x="1720850" y="2495550"/>
          <p14:tracePt t="30225" x="1733550" y="2495550"/>
          <p14:tracePt t="30242" x="1752600" y="2501900"/>
          <p14:tracePt t="30259" x="1758950" y="2501900"/>
          <p14:tracePt t="30275" x="1765300" y="2501900"/>
          <p14:tracePt t="30291" x="1771650" y="2501900"/>
          <p14:tracePt t="30308" x="1778000" y="2501900"/>
          <p14:tracePt t="30324" x="1790700" y="2501900"/>
          <p14:tracePt t="30341" x="1797050" y="2508250"/>
          <p14:tracePt t="30358" x="1809750" y="2514600"/>
          <p14:tracePt t="30375" x="1816100" y="2514600"/>
          <p14:tracePt t="30409" x="1822450" y="2514600"/>
          <p14:tracePt t="30496" x="1828800" y="2520950"/>
          <p14:tracePt t="30521" x="1835150" y="2527300"/>
          <p14:tracePt t="30537" x="1835150" y="2533650"/>
          <p14:tracePt t="30544" x="1841500" y="2533650"/>
          <p14:tracePt t="30553" x="1847850" y="2540000"/>
          <p14:tracePt t="30560" x="1847850" y="2546350"/>
          <p14:tracePt t="30574" x="1860550" y="2559050"/>
          <p14:tracePt t="30591" x="1873250" y="2584450"/>
          <p14:tracePt t="30608" x="1885950" y="2603500"/>
          <p14:tracePt t="30625" x="1905000" y="2622550"/>
          <p14:tracePt t="30641" x="1911350" y="2628900"/>
          <p14:tracePt t="30658" x="1930400" y="2647950"/>
          <p14:tracePt t="30675" x="1936750" y="2660650"/>
          <p14:tracePt t="30691" x="1949450" y="2660650"/>
          <p14:tracePt t="30708" x="1955800" y="2673350"/>
          <p14:tracePt t="30724" x="1962150" y="2679700"/>
          <p14:tracePt t="30741" x="1968500" y="2686050"/>
          <p14:tracePt t="30758" x="1981200" y="2692400"/>
          <p14:tracePt t="30775" x="1987550" y="2705100"/>
          <p14:tracePt t="30791" x="1993900" y="2711450"/>
          <p14:tracePt t="30791" x="1993900" y="2717800"/>
          <p14:tracePt t="30809" x="2012950" y="2730500"/>
          <p14:tracePt t="30825" x="2012950" y="2749550"/>
          <p14:tracePt t="30841" x="2019300" y="2749550"/>
          <p14:tracePt t="30858" x="2025650" y="2755900"/>
          <p14:tracePt t="30875" x="2032000" y="2768600"/>
          <p14:tracePt t="30891" x="2038350" y="2774950"/>
          <p14:tracePt t="30908" x="2044700" y="2781300"/>
          <p14:tracePt t="30924" x="2051050" y="2787650"/>
          <p14:tracePt t="30969" x="2057400" y="2794000"/>
          <p14:tracePt t="30984" x="2070100" y="2806700"/>
          <p14:tracePt t="31000" x="2076450" y="2813050"/>
          <p14:tracePt t="31008" x="2082800" y="2819400"/>
          <p14:tracePt t="31009" x="2089150" y="2832100"/>
          <p14:tracePt t="31025" x="2095500" y="2844800"/>
          <p14:tracePt t="31185" x="2101850" y="2844800"/>
          <p14:tracePt t="31201" x="2108200" y="2844800"/>
          <p14:tracePt t="31208" x="2120900" y="2838450"/>
          <p14:tracePt t="31209" x="2127250" y="2825750"/>
          <p14:tracePt t="31225" x="2146300" y="2794000"/>
          <p14:tracePt t="31241" x="2159000" y="2768600"/>
          <p14:tracePt t="31258" x="2165350" y="2730500"/>
          <p14:tracePt t="31274" x="2171700" y="2692400"/>
          <p14:tracePt t="31291" x="2184400" y="2635250"/>
          <p14:tracePt t="31308" x="2203450" y="2578100"/>
          <p14:tracePt t="31324" x="2209800" y="2546350"/>
          <p14:tracePt t="31341" x="2216150" y="2508250"/>
          <p14:tracePt t="31358" x="2216150" y="2482850"/>
          <p14:tracePt t="31375" x="2222500" y="2457450"/>
          <p14:tracePt t="31391" x="2228850" y="2425700"/>
          <p14:tracePt t="31410" x="2228850" y="2400300"/>
          <p14:tracePt t="31425" x="2228850" y="2381250"/>
          <p14:tracePt t="31441" x="2228850" y="2362200"/>
          <p14:tracePt t="31457" x="2228850" y="2349500"/>
          <p14:tracePt t="31474" x="2228850" y="2336800"/>
          <p14:tracePt t="31491" x="2228850" y="2324100"/>
          <p14:tracePt t="31508" x="2222500" y="2305050"/>
          <p14:tracePt t="31524" x="2222500" y="2292350"/>
          <p14:tracePt t="31541" x="2222500" y="2273300"/>
          <p14:tracePt t="31558" x="2222500" y="2266950"/>
          <p14:tracePt t="31574" x="2222500" y="2260600"/>
          <p14:tracePt t="31591" x="2222500" y="2247900"/>
          <p14:tracePt t="31639" x="2222500" y="2241550"/>
          <p14:tracePt t="31808" x="2216150" y="2241550"/>
          <p14:tracePt t="31850" x="2209800" y="2254250"/>
          <p14:tracePt t="31858" x="2209800" y="2260600"/>
          <p14:tracePt t="31858" x="2203450" y="2266950"/>
          <p14:tracePt t="31875" x="2203450" y="2273300"/>
          <p14:tracePt t="31892" x="2203450" y="2286000"/>
          <p14:tracePt t="31909" x="2203450" y="2292350"/>
          <p14:tracePt t="31926" x="2197100" y="2298700"/>
          <p14:tracePt t="31961" x="2197100" y="2305050"/>
          <p14:tracePt t="31962" x="2197100" y="2311400"/>
          <p14:tracePt t="32434" x="2197100" y="2317750"/>
          <p14:tracePt t="32442" x="2197100" y="2362200"/>
          <p14:tracePt t="32459" x="2197100" y="2393950"/>
          <p14:tracePt t="32460" x="2190750" y="2444750"/>
          <p14:tracePt t="32477" x="2184400" y="2520950"/>
          <p14:tracePt t="32492" x="2184400" y="2571750"/>
          <p14:tracePt t="32508" x="2184400" y="2635250"/>
          <p14:tracePt t="32525" x="2178050" y="2705100"/>
          <p14:tracePt t="32542" x="2178050" y="2762250"/>
          <p14:tracePt t="32559" x="2178050" y="2832100"/>
          <p14:tracePt t="32575" x="2178050" y="2895600"/>
          <p14:tracePt t="32592" x="2178050" y="2959100"/>
          <p14:tracePt t="32609" x="2178050" y="3035300"/>
          <p14:tracePt t="32626" x="2178050" y="3092450"/>
          <p14:tracePt t="32642" x="2178050" y="3130550"/>
          <p14:tracePt t="32659" x="2178050" y="3168650"/>
          <p14:tracePt t="32675" x="2165350" y="3200400"/>
          <p14:tracePt t="32692" x="2159000" y="3244850"/>
          <p14:tracePt t="32709" x="2152650" y="3270250"/>
          <p14:tracePt t="32725" x="2152650" y="3295650"/>
          <p14:tracePt t="32742" x="2152650" y="3327400"/>
          <p14:tracePt t="32759" x="2152650" y="3346450"/>
          <p14:tracePt t="32775" x="2152650" y="3365500"/>
          <p14:tracePt t="32792" x="2152650" y="3384550"/>
          <p14:tracePt t="32808" x="2152650" y="3390900"/>
          <p14:tracePt t="32826" x="2152650" y="3403600"/>
          <p14:tracePt t="32842" x="2152650" y="3409950"/>
          <p14:tracePt t="32859" x="2152650" y="3422650"/>
          <p14:tracePt t="32875" x="2152650" y="3435350"/>
          <p14:tracePt t="32892" x="2152650" y="3441700"/>
          <p14:tracePt t="32909" x="2152650" y="3454400"/>
          <p14:tracePt t="32925" x="2152650" y="3460750"/>
          <p14:tracePt t="33001" x="2159000" y="3467100"/>
          <p14:tracePt t="33065" x="2165350" y="3467100"/>
          <p14:tracePt t="33073" x="2171700" y="3467100"/>
          <p14:tracePt t="33084" x="2184400" y="3460750"/>
          <p14:tracePt t="33092" x="2184400" y="3403600"/>
          <p14:tracePt t="33108" x="2184400" y="3302000"/>
          <p14:tracePt t="33125" x="2184400" y="3168650"/>
          <p14:tracePt t="33143" x="2184400" y="3016250"/>
          <p14:tracePt t="33159" x="2184400" y="2876550"/>
          <p14:tracePt t="33176" x="2184400" y="2774950"/>
          <p14:tracePt t="33192" x="2184400" y="2686050"/>
          <p14:tracePt t="33209" x="2184400" y="2565400"/>
          <p14:tracePt t="33225" x="2184400" y="2495550"/>
          <p14:tracePt t="33242" x="2184400" y="2425700"/>
          <p14:tracePt t="33258" x="2184400" y="2374900"/>
          <p14:tracePt t="33275" x="2184400" y="2336800"/>
          <p14:tracePt t="33292" x="2184400" y="2311400"/>
          <p14:tracePt t="33309" x="2184400" y="2286000"/>
          <p14:tracePt t="33325" x="2184400" y="2273300"/>
          <p14:tracePt t="33342" x="2184400" y="2266950"/>
          <p14:tracePt t="33359" x="2184400" y="2260600"/>
          <p14:tracePt t="33375" x="2184400" y="2254250"/>
          <p14:tracePt t="33521" x="2184400" y="2260600"/>
          <p14:tracePt t="33529" x="2184400" y="2286000"/>
          <p14:tracePt t="33537" x="2184400" y="2324100"/>
          <p14:tracePt t="33542" x="2184400" y="2393950"/>
          <p14:tracePt t="33559" x="2184400" y="2482850"/>
          <p14:tracePt t="33575" x="2184400" y="2578100"/>
          <p14:tracePt t="33592" x="2184400" y="2673350"/>
          <p14:tracePt t="33592" x="2184400" y="2717800"/>
          <p14:tracePt t="33610" x="2184400" y="2819400"/>
          <p14:tracePt t="33626" x="2184400" y="2921000"/>
          <p14:tracePt t="33642" x="2184400" y="2997200"/>
          <p14:tracePt t="33658" x="2184400" y="3060700"/>
          <p14:tracePt t="33675" x="2184400" y="3124200"/>
          <p14:tracePt t="33692" x="2184400" y="3187700"/>
          <p14:tracePt t="33709" x="2184400" y="3238500"/>
          <p14:tracePt t="33725" x="2178050" y="3295650"/>
          <p14:tracePt t="33742" x="2178050" y="3340100"/>
          <p14:tracePt t="33759" x="2171700" y="3378200"/>
          <p14:tracePt t="33776" x="2171700" y="3416300"/>
          <p14:tracePt t="33792" x="2171700" y="3448050"/>
          <p14:tracePt t="33792" x="2165350" y="3454400"/>
          <p14:tracePt t="33809" x="2165350" y="3467100"/>
          <p14:tracePt t="33825" x="2165350" y="3473450"/>
          <p14:tracePt t="33842" x="2165350" y="3479800"/>
          <p14:tracePt t="33945" x="2165350" y="3486150"/>
          <p14:tracePt t="33969" x="2178050" y="3486150"/>
          <p14:tracePt t="33977" x="2178050" y="3473450"/>
          <p14:tracePt t="33986" x="2178050" y="3454400"/>
          <p14:tracePt t="33993" x="2178050" y="3416300"/>
          <p14:tracePt t="34009" x="2178050" y="3378200"/>
          <p14:tracePt t="34010" x="2178050" y="3276600"/>
          <p14:tracePt t="34025" x="2178050" y="3143250"/>
          <p14:tracePt t="34042" x="2178050" y="3022600"/>
          <p14:tracePt t="34059" x="2178050" y="2921000"/>
          <p14:tracePt t="34076" x="2178050" y="2851150"/>
          <p14:tracePt t="34092" x="2178050" y="2762250"/>
          <p14:tracePt t="34109" x="2178050" y="2698750"/>
          <p14:tracePt t="34125" x="2178050" y="2654300"/>
          <p14:tracePt t="34142" x="2178050" y="2616200"/>
          <p14:tracePt t="34158" x="2178050" y="2584450"/>
          <p14:tracePt t="34175" x="2184400" y="2565400"/>
          <p14:tracePt t="34191" x="2190750" y="2546350"/>
          <p14:tracePt t="34208" x="2190750" y="2533650"/>
          <p14:tracePt t="34225" x="2197100" y="2508250"/>
          <p14:tracePt t="34242" x="2197100" y="2489200"/>
          <p14:tracePt t="34258" x="2197100" y="2476500"/>
          <p14:tracePt t="34275" x="2203450" y="2457450"/>
          <p14:tracePt t="34292" x="2203450" y="2444750"/>
          <p14:tracePt t="34309" x="2203450" y="2432050"/>
          <p14:tracePt t="34325" x="2209800" y="2413000"/>
          <p14:tracePt t="34342" x="2209800" y="2400300"/>
          <p14:tracePt t="34358" x="2209800" y="2393950"/>
          <p14:tracePt t="34375" x="2216150" y="2387600"/>
          <p14:tracePt t="34392" x="2216150" y="2381250"/>
          <p14:tracePt t="34585" x="2216150" y="2387600"/>
          <p14:tracePt t="34593" x="2216150" y="2413000"/>
          <p14:tracePt t="34594" x="2216150" y="2482850"/>
          <p14:tracePt t="34609" x="2216150" y="2559050"/>
          <p14:tracePt t="34625" x="2216150" y="2641600"/>
          <p14:tracePt t="34642" x="2216150" y="2743200"/>
          <p14:tracePt t="34658" x="2216150" y="2851150"/>
          <p14:tracePt t="34675" x="2216150" y="2946400"/>
          <p14:tracePt t="34692" x="2216150" y="3041650"/>
          <p14:tracePt t="34708" x="2216150" y="3117850"/>
          <p14:tracePt t="34725" x="2216150" y="3175000"/>
          <p14:tracePt t="34742" x="2216150" y="3219450"/>
          <p14:tracePt t="34758" x="2216150" y="3251200"/>
          <p14:tracePt t="34775" x="2216150" y="3282950"/>
          <p14:tracePt t="34793" x="2216150" y="3302000"/>
          <p14:tracePt t="34808" x="2216150" y="3327400"/>
          <p14:tracePt t="34826" x="2216150" y="3346450"/>
          <p14:tracePt t="34842" x="2216150" y="3359150"/>
          <p14:tracePt t="34859" x="2216150" y="3371850"/>
          <p14:tracePt t="34875" x="2216150" y="3384550"/>
          <p14:tracePt t="34892" x="2216150" y="3397250"/>
          <p14:tracePt t="34908" x="2216150" y="3409950"/>
          <p14:tracePt t="34925" x="2216150" y="3416300"/>
          <p14:tracePt t="34942" x="2216150" y="3422650"/>
          <p14:tracePt t="35345" x="2216150" y="3429000"/>
          <p14:tracePt t="35361" x="2222500" y="3429000"/>
          <p14:tracePt t="35369" x="2228850" y="3429000"/>
          <p14:tracePt t="35377" x="2228850" y="3416300"/>
          <p14:tracePt t="35392" x="2228850" y="3397250"/>
          <p14:tracePt t="35392" x="2228850" y="3371850"/>
          <p14:tracePt t="35393" x="2228850" y="3321050"/>
          <p14:tracePt t="35408" x="2216150" y="3092450"/>
          <p14:tracePt t="35426" x="2190750" y="2857500"/>
          <p14:tracePt t="35442" x="2152650" y="2654300"/>
          <p14:tracePt t="35459" x="2133600" y="2508250"/>
          <p14:tracePt t="35476" x="2120900" y="2413000"/>
          <p14:tracePt t="35492" x="2120900" y="2393950"/>
          <p14:tracePt t="35849" x="2120900" y="2400300"/>
          <p14:tracePt t="35857" x="2120900" y="2425700"/>
          <p14:tracePt t="35865" x="2120900" y="2457450"/>
          <p14:tracePt t="35873" x="2120900" y="2495550"/>
          <p14:tracePt t="35873" x="2120900" y="2527300"/>
          <p14:tracePt t="35882" x="2120900" y="2571750"/>
          <p14:tracePt t="35892" x="2120900" y="2654300"/>
          <p14:tracePt t="35908" x="2120900" y="2724150"/>
          <p14:tracePt t="35925" x="2120900" y="2774950"/>
          <p14:tracePt t="35942" x="2120900" y="2832100"/>
          <p14:tracePt t="35959" x="2114550" y="2870200"/>
          <p14:tracePt t="35975" x="2108200" y="2908300"/>
          <p14:tracePt t="35975" x="2108200" y="2927350"/>
          <p14:tracePt t="35994" x="2101850" y="2940050"/>
          <p14:tracePt t="36008" x="2095500" y="2984500"/>
          <p14:tracePt t="36026" x="2095500" y="3022600"/>
          <p14:tracePt t="36042" x="2082800" y="3054350"/>
          <p14:tracePt t="36059" x="2082800" y="3092450"/>
          <p14:tracePt t="36075" x="2082800" y="3130550"/>
          <p14:tracePt t="36092" x="2082800" y="3168650"/>
          <p14:tracePt t="36108" x="2082800" y="3194050"/>
          <p14:tracePt t="36125" x="2082800" y="3219450"/>
          <p14:tracePt t="36142" x="2082800" y="3238500"/>
          <p14:tracePt t="36159" x="2082800" y="3251200"/>
          <p14:tracePt t="36175" x="2082800" y="3270250"/>
          <p14:tracePt t="36192" x="2082800" y="3276600"/>
          <p14:tracePt t="36329" x="2082800" y="3282950"/>
          <p14:tracePt t="36353" x="2089150" y="3282950"/>
          <p14:tracePt t="36361" x="2095500" y="3282950"/>
          <p14:tracePt t="36369" x="2101850" y="3270250"/>
          <p14:tracePt t="36376" x="2114550" y="3200400"/>
          <p14:tracePt t="36392" x="2114550" y="3067050"/>
          <p14:tracePt t="36408" x="2114550" y="2813050"/>
          <p14:tracePt t="36426" x="2114550" y="2667000"/>
          <p14:tracePt t="36443" x="2114550" y="2603500"/>
          <p14:tracePt t="36458" x="2114550" y="2590800"/>
          <p14:tracePt t="36553" x="2114550" y="2584450"/>
          <p14:tracePt t="36585" x="2120900" y="2584450"/>
          <p14:tracePt t="36593" x="2127250" y="2628900"/>
          <p14:tracePt t="36607" x="2139950" y="2673350"/>
          <p14:tracePt t="36625" x="2139950" y="2686050"/>
          <p14:tracePt t="36626" x="2139950" y="2724150"/>
          <p14:tracePt t="36642" x="2146300" y="2749550"/>
          <p14:tracePt t="36658" x="2152650" y="2768600"/>
          <p14:tracePt t="36675" x="2152650" y="2774950"/>
          <p14:tracePt t="36713" x="2152650" y="2781300"/>
          <p14:tracePt t="36769" x="2159000" y="2781300"/>
          <p14:tracePt t="36785" x="2165350" y="2781300"/>
          <p14:tracePt t="36809" x="2171700" y="2781300"/>
          <p14:tracePt t="36825" x="2184400" y="2781300"/>
          <p14:tracePt t="36833" x="2203450" y="2762250"/>
          <p14:tracePt t="36842" x="2209800" y="2755900"/>
          <p14:tracePt t="36843" x="2228850" y="2730500"/>
          <p14:tracePt t="36858" x="2260600" y="2705100"/>
          <p14:tracePt t="36875" x="2292350" y="2692400"/>
          <p14:tracePt t="36892" x="2317750" y="2679700"/>
          <p14:tracePt t="36909" x="2355850" y="2667000"/>
          <p14:tracePt t="36925" x="2400300" y="2660650"/>
          <p14:tracePt t="36942" x="2463800" y="2654300"/>
          <p14:tracePt t="36958" x="2552700" y="2641600"/>
          <p14:tracePt t="36975" x="2660650" y="2628900"/>
          <p14:tracePt t="36992" x="2819400" y="2628900"/>
          <p14:tracePt t="37010" x="2921000" y="2628900"/>
          <p14:tracePt t="37025" x="3028950" y="2628900"/>
          <p14:tracePt t="37042" x="3124200" y="2628900"/>
          <p14:tracePt t="37058" x="3206750" y="2628900"/>
          <p14:tracePt t="37075" x="3276600" y="2628900"/>
          <p14:tracePt t="37092" x="3371850" y="2628900"/>
          <p14:tracePt t="37109" x="3486150" y="2616200"/>
          <p14:tracePt t="37125" x="3606800" y="2616200"/>
          <p14:tracePt t="37142" x="3708400" y="2616200"/>
          <p14:tracePt t="37158" x="3784600" y="2616200"/>
          <p14:tracePt t="37175" x="3867150" y="2628900"/>
          <p14:tracePt t="37192" x="3937000" y="2647950"/>
          <p14:tracePt t="37192" x="3975100" y="2647950"/>
          <p14:tracePt t="37209" x="4013200" y="2647950"/>
          <p14:tracePt t="37225" x="4102100" y="2660650"/>
          <p14:tracePt t="37242" x="4203700" y="2673350"/>
          <p14:tracePt t="37258" x="4298950" y="2679700"/>
          <p14:tracePt t="37275" x="4381500" y="2692400"/>
          <p14:tracePt t="37291" x="4451350" y="2698750"/>
          <p14:tracePt t="37308" x="4508500" y="2711450"/>
          <p14:tracePt t="37325" x="4552950" y="2717800"/>
          <p14:tracePt t="37342" x="4591050" y="2724150"/>
          <p14:tracePt t="37358" x="4610100" y="2724150"/>
          <p14:tracePt t="37375" x="4635500" y="2730500"/>
          <p14:tracePt t="37392" x="4654550" y="2730500"/>
          <p14:tracePt t="37410" x="4667250" y="2736850"/>
          <p14:tracePt t="37425" x="4692650" y="2736850"/>
          <p14:tracePt t="37442" x="4724400" y="2743200"/>
          <p14:tracePt t="37458" x="4768850" y="2749550"/>
          <p14:tracePt t="37475" x="4838700" y="2762250"/>
          <p14:tracePt t="37492" x="4895850" y="2768600"/>
          <p14:tracePt t="37509" x="4940300" y="2774950"/>
          <p14:tracePt t="37525" x="5022850" y="2787650"/>
          <p14:tracePt t="37542" x="5105400" y="2800350"/>
          <p14:tracePt t="37558" x="5175250" y="2800350"/>
          <p14:tracePt t="37575" x="5238750" y="2800350"/>
          <p14:tracePt t="37592" x="5270500" y="2800350"/>
          <p14:tracePt t="37633" x="5283200" y="2800350"/>
          <p14:tracePt t="37880" x="5276850" y="2800350"/>
          <p14:tracePt t="37888" x="5257800" y="2806700"/>
          <p14:tracePt t="37893" x="5232400" y="2806700"/>
          <p14:tracePt t="37909" x="5175250" y="2800350"/>
          <p14:tracePt t="37924" x="5048250" y="2787650"/>
          <p14:tracePt t="37941" x="4933950" y="2774950"/>
          <p14:tracePt t="37957" x="4819650" y="2755900"/>
          <p14:tracePt t="37974" x="4705350" y="2749550"/>
          <p14:tracePt t="37992" x="4648200" y="2743200"/>
          <p14:tracePt t="38010" x="4591050" y="2736850"/>
          <p14:tracePt t="38025" x="4521200" y="2736850"/>
          <p14:tracePt t="38042" x="4445000" y="2736850"/>
          <p14:tracePt t="38058" x="4375150" y="2736850"/>
          <p14:tracePt t="38075" x="4349750" y="2736850"/>
          <p14:tracePt t="38093" x="4330700" y="2736850"/>
          <p14:tracePt t="38108" x="4324350" y="2736850"/>
          <p14:tracePt t="38320" x="4330700" y="2736850"/>
          <p14:tracePt t="38327" x="4343400" y="2736850"/>
          <p14:tracePt t="38336" x="4356100" y="2736850"/>
          <p14:tracePt t="38357" x="4368800" y="2736850"/>
          <p14:tracePt t="38358" x="4413250" y="2736850"/>
          <p14:tracePt t="38374" x="4457700" y="2743200"/>
          <p14:tracePt t="38391" x="4514850" y="2749550"/>
          <p14:tracePt t="38407" x="4610100" y="2749550"/>
          <p14:tracePt t="38425" x="4673600" y="2749550"/>
          <p14:tracePt t="38441" x="4705350" y="2749550"/>
          <p14:tracePt t="38457" x="4775200" y="2749550"/>
          <p14:tracePt t="38474" x="4857750" y="2749550"/>
          <p14:tracePt t="38491" x="4927600" y="2749550"/>
          <p14:tracePt t="38508" x="4991100" y="2749550"/>
          <p14:tracePt t="38524" x="5035550" y="2749550"/>
          <p14:tracePt t="38541" x="5073650" y="2749550"/>
          <p14:tracePt t="38557" x="5111750" y="2749550"/>
          <p14:tracePt t="38574" x="5149850" y="2749550"/>
          <p14:tracePt t="38591" x="5168900" y="2749550"/>
          <p14:tracePt t="38607" x="5213350" y="2749550"/>
          <p14:tracePt t="38625" x="5232400" y="2749550"/>
          <p14:tracePt t="38641" x="5264150" y="2749550"/>
          <p14:tracePt t="38658" x="5283200" y="2749550"/>
          <p14:tracePt t="38674" x="5308600" y="2749550"/>
          <p14:tracePt t="38691" x="5340350" y="2749550"/>
          <p14:tracePt t="38707" x="5359400" y="2749550"/>
          <p14:tracePt t="38724" x="5378450" y="2749550"/>
          <p14:tracePt t="38741" x="5397500" y="2749550"/>
          <p14:tracePt t="38758" x="5403850" y="2749550"/>
          <p14:tracePt t="38774" x="5416550" y="2749550"/>
          <p14:tracePt t="38791" x="5422900" y="2749550"/>
          <p14:tracePt t="38807" x="5429250" y="2749550"/>
          <p14:tracePt t="38824" x="5441950" y="2749550"/>
          <p14:tracePt t="38841" x="5454650" y="2749550"/>
          <p14:tracePt t="38920" x="5461000" y="2749550"/>
          <p14:tracePt t="38936" x="5467350" y="2749550"/>
          <p14:tracePt t="38950" x="5473700" y="2749550"/>
          <p14:tracePt t="38960" x="5480050" y="2749550"/>
          <p14:tracePt t="38976" x="5486400" y="2749550"/>
          <p14:tracePt t="39016" x="5492750" y="2749550"/>
          <p14:tracePt t="39648" x="5480050" y="2749550"/>
          <p14:tracePt t="39656" x="5397500" y="2749550"/>
          <p14:tracePt t="39672" x="5276850" y="2749550"/>
          <p14:tracePt t="39683" x="5213350" y="2749550"/>
          <p14:tracePt t="39692" x="5118100" y="2749550"/>
          <p14:tracePt t="39708" x="5054600" y="2743200"/>
          <p14:tracePt t="39724" x="4965700" y="2736850"/>
          <p14:tracePt t="39740" x="4902200" y="2730500"/>
          <p14:tracePt t="39757" x="4838700" y="2724150"/>
          <p14:tracePt t="39774" x="4794250" y="2724150"/>
          <p14:tracePt t="39790" x="4749800" y="2724150"/>
          <p14:tracePt t="39808" x="4724400" y="2717800"/>
          <p14:tracePt t="39824" x="4711700" y="2717800"/>
          <p14:tracePt t="39841" x="4705350" y="2717800"/>
          <p14:tracePt t="39880" x="4699000" y="2717800"/>
          <p14:tracePt t="40648" x="4705350" y="2717800"/>
          <p14:tracePt t="40656" x="4724400" y="2717800"/>
          <p14:tracePt t="40664" x="4756150" y="2717800"/>
          <p14:tracePt t="40674" x="4813300" y="2730500"/>
          <p14:tracePt t="40691" x="4845050" y="2730500"/>
          <p14:tracePt t="40708" x="4870450" y="2736850"/>
          <p14:tracePt t="40724" x="4908550" y="2743200"/>
          <p14:tracePt t="40741" x="4927600" y="2743200"/>
          <p14:tracePt t="40757" x="4959350" y="2743200"/>
          <p14:tracePt t="40774" x="5003800" y="2743200"/>
          <p14:tracePt t="40791" x="5041900" y="2743200"/>
          <p14:tracePt t="40791" x="5054600" y="2743200"/>
          <p14:tracePt t="40808" x="5073650" y="2743200"/>
          <p14:tracePt t="40824" x="5099050" y="2743200"/>
          <p14:tracePt t="40841" x="5111750" y="2743200"/>
          <p14:tracePt t="40857" x="5124450" y="2743200"/>
          <p14:tracePt t="40874" x="5143500" y="2743200"/>
          <p14:tracePt t="40890" x="5162550" y="2743200"/>
          <p14:tracePt t="40907" x="5187950" y="2743200"/>
          <p14:tracePt t="40924" x="5226050" y="2743200"/>
          <p14:tracePt t="40941" x="5270500" y="2743200"/>
          <p14:tracePt t="40957" x="5327650" y="2743200"/>
          <p14:tracePt t="40974" x="5378450" y="2743200"/>
          <p14:tracePt t="40990" x="5441950" y="2743200"/>
          <p14:tracePt t="41008" x="5473700" y="2743200"/>
          <p14:tracePt t="41024" x="5492750" y="2743200"/>
          <p14:tracePt t="41040" x="5511800" y="2743200"/>
          <p14:tracePt t="41057" x="5518150" y="2736850"/>
          <p14:tracePt t="41074" x="5524500" y="2736850"/>
          <p14:tracePt t="41090" x="5537200" y="2736850"/>
          <p14:tracePt t="41107" x="5543550" y="2736850"/>
          <p14:tracePt t="41124" x="5556250" y="2736850"/>
          <p14:tracePt t="41140" x="5562600" y="2736850"/>
          <p14:tracePt t="41157" x="5568950" y="2736850"/>
          <p14:tracePt t="41174" x="5581650" y="2730500"/>
          <p14:tracePt t="41360" x="5594350" y="2730500"/>
          <p14:tracePt t="41368" x="5607050" y="2730500"/>
          <p14:tracePt t="41376" x="5626100" y="2730500"/>
          <p14:tracePt t="41384" x="5632450" y="2730500"/>
          <p14:tracePt t="41391" x="5657850" y="2730500"/>
          <p14:tracePt t="41407" x="5676900" y="2730500"/>
          <p14:tracePt t="41424" x="5683250" y="2730500"/>
          <p14:tracePt t="41639" x="5689600" y="2730500"/>
          <p14:tracePt t="41647" x="5689600" y="2743200"/>
          <p14:tracePt t="41654" x="5689600" y="2762250"/>
          <p14:tracePt t="41659" x="5689600" y="2774950"/>
          <p14:tracePt t="41696" x="5695950" y="2813050"/>
          <p14:tracePt t="41696" x="5702300" y="2851150"/>
          <p14:tracePt t="41712" x="5727700" y="2933700"/>
          <p14:tracePt t="41724" x="5759450" y="3009900"/>
          <p14:tracePt t="41740" x="5791200" y="3086100"/>
          <p14:tracePt t="41757" x="5822950" y="3130550"/>
          <p14:tracePt t="41774" x="5861050" y="3175000"/>
          <p14:tracePt t="41791" x="5886450" y="3194050"/>
          <p14:tracePt t="41807" x="5937250" y="3219450"/>
          <p14:tracePt t="41824" x="5969000" y="3232150"/>
          <p14:tracePt t="41840" x="6007100" y="3232150"/>
          <p14:tracePt t="41857" x="6064250" y="3232150"/>
          <p14:tracePt t="41874" x="6108700" y="3232150"/>
          <p14:tracePt t="41891" x="6184900" y="3200400"/>
          <p14:tracePt t="41907" x="6248400" y="3155950"/>
          <p14:tracePt t="41924" x="6305550" y="3105150"/>
          <p14:tracePt t="41940" x="6350000" y="3067050"/>
          <p14:tracePt t="41957" x="6369050" y="3035300"/>
          <p14:tracePt t="41974" x="6381750" y="3009900"/>
          <p14:tracePt t="41991" x="6388100" y="2971800"/>
          <p14:tracePt t="42007" x="6388100" y="2940050"/>
          <p14:tracePt t="42024" x="6388100" y="2908300"/>
          <p14:tracePt t="42040" x="6388100" y="2882900"/>
          <p14:tracePt t="42057" x="6388100" y="2851150"/>
          <p14:tracePt t="42074" x="6388100" y="2819400"/>
          <p14:tracePt t="42091" x="6369050" y="2781300"/>
          <p14:tracePt t="42107" x="6343650" y="2736850"/>
          <p14:tracePt t="42124" x="6324600" y="2692400"/>
          <p14:tracePt t="42140" x="6299200" y="2654300"/>
          <p14:tracePt t="42157" x="6286500" y="2635250"/>
          <p14:tracePt t="42192" x="6280150" y="2635250"/>
          <p14:tracePt t="42193" x="6273800" y="2622550"/>
          <p14:tracePt t="42208" x="6254750" y="2616200"/>
          <p14:tracePt t="42224" x="6235700" y="2609850"/>
          <p14:tracePt t="42240" x="6216650" y="2609850"/>
          <p14:tracePt t="42257" x="6191250" y="2609850"/>
          <p14:tracePt t="42274" x="6172200" y="2609850"/>
          <p14:tracePt t="42291" x="6153150" y="2609850"/>
          <p14:tracePt t="42307" x="6134100" y="2609850"/>
          <p14:tracePt t="42344" x="6121400" y="2616200"/>
          <p14:tracePt t="42345" x="6108700" y="2622550"/>
          <p14:tracePt t="42357" x="6096000" y="2622550"/>
          <p14:tracePt t="42374" x="6070600" y="2635250"/>
          <p14:tracePt t="42391" x="6064250" y="2641600"/>
          <p14:tracePt t="42407" x="6051550" y="2641600"/>
          <p14:tracePt t="42424" x="6038850" y="2647950"/>
          <p14:tracePt t="42440" x="6032500" y="2647950"/>
          <p14:tracePt t="42457" x="6019800" y="2660650"/>
          <p14:tracePt t="42473" x="6007100" y="2673350"/>
          <p14:tracePt t="42491" x="5988050" y="2686050"/>
          <p14:tracePt t="42507" x="5975350" y="2692400"/>
          <p14:tracePt t="42524" x="5969000" y="2698750"/>
          <p14:tracePt t="42616" x="5962650" y="2698750"/>
          <p14:tracePt t="42624" x="5962650" y="2711450"/>
          <p14:tracePt t="42632" x="5956300" y="2724150"/>
          <p14:tracePt t="42640" x="5949950" y="2755900"/>
          <p14:tracePt t="42650" x="5949950" y="2762250"/>
          <p14:tracePt t="42657" x="5949950" y="2781300"/>
          <p14:tracePt t="42674" x="5949950" y="2806700"/>
          <p14:tracePt t="42690" x="5949950" y="2838450"/>
          <p14:tracePt t="42707" x="5949950" y="2863850"/>
          <p14:tracePt t="42724" x="5949950" y="2895600"/>
          <p14:tracePt t="42740" x="5949950" y="2933700"/>
          <p14:tracePt t="42757" x="5962650" y="2965450"/>
          <p14:tracePt t="42774" x="5975350" y="2984500"/>
          <p14:tracePt t="42791" x="5981700" y="2990850"/>
          <p14:tracePt t="42807" x="6000750" y="3009900"/>
          <p14:tracePt t="42824" x="6007100" y="3009900"/>
          <p14:tracePt t="42840" x="6013450" y="3009900"/>
          <p14:tracePt t="42857" x="6026150" y="3016250"/>
          <p14:tracePt t="42874" x="6045200" y="3016250"/>
          <p14:tracePt t="42890" x="6057900" y="3016250"/>
          <p14:tracePt t="42907" x="6083300" y="3003550"/>
          <p14:tracePt t="42924" x="6115050" y="2971800"/>
          <p14:tracePt t="42940" x="6146800" y="2927350"/>
          <p14:tracePt t="42957" x="6172200" y="2863850"/>
          <p14:tracePt t="42974" x="6184900" y="2825750"/>
          <p14:tracePt t="42990" x="6197600" y="2787650"/>
          <p14:tracePt t="43007" x="6197600" y="2755900"/>
          <p14:tracePt t="43025" x="6197600" y="2730500"/>
          <p14:tracePt t="43040" x="6197600" y="2711450"/>
          <p14:tracePt t="43057" x="6191250" y="2705100"/>
          <p14:tracePt t="43075" x="6178550" y="2686050"/>
          <p14:tracePt t="43090" x="6165850" y="2673350"/>
          <p14:tracePt t="43108" x="6134100" y="2647950"/>
          <p14:tracePt t="43124" x="6102350" y="2622550"/>
          <p14:tracePt t="43141" x="6076950" y="2603500"/>
          <p14:tracePt t="43157" x="6038850" y="2584450"/>
          <p14:tracePt t="43174" x="6026150" y="2584450"/>
          <p14:tracePt t="43216" x="6013450" y="2578100"/>
          <p14:tracePt t="43224" x="5981700" y="2565400"/>
          <p14:tracePt t="43224" x="5962650" y="2565400"/>
          <p14:tracePt t="43240" x="5943600" y="2565400"/>
          <p14:tracePt t="43257" x="5924550" y="2565400"/>
          <p14:tracePt t="43258" x="5886450" y="2565400"/>
          <p14:tracePt t="43274" x="5842000" y="2565400"/>
          <p14:tracePt t="43290" x="5778500" y="2584450"/>
          <p14:tracePt t="43307" x="5708650" y="2622550"/>
          <p14:tracePt t="43323" x="5632450" y="2667000"/>
          <p14:tracePt t="43340" x="5588000" y="2705100"/>
          <p14:tracePt t="43357" x="5549900" y="2736850"/>
          <p14:tracePt t="43374" x="5524500" y="2781300"/>
          <p14:tracePt t="43390" x="5511800" y="2838450"/>
          <p14:tracePt t="43408" x="5505450" y="2882900"/>
          <p14:tracePt t="43424" x="5505450" y="2927350"/>
          <p14:tracePt t="43441" x="5505450" y="2984500"/>
          <p14:tracePt t="43457" x="5505450" y="3035300"/>
          <p14:tracePt t="43474" x="5499100" y="3073400"/>
          <p14:tracePt t="43490" x="5499100" y="3124200"/>
          <p14:tracePt t="43507" x="5505450" y="3168650"/>
          <p14:tracePt t="43524" x="5511800" y="3206750"/>
          <p14:tracePt t="43541" x="5524500" y="3238500"/>
          <p14:tracePt t="43557" x="5537200" y="3257550"/>
          <p14:tracePt t="43574" x="5556250" y="3282950"/>
          <p14:tracePt t="43574" x="5568950" y="3295650"/>
          <p14:tracePt t="43592" x="5575300" y="3302000"/>
          <p14:tracePt t="43592" x="5588000" y="3314700"/>
          <p14:tracePt t="43608" x="5619750" y="3327400"/>
          <p14:tracePt t="43624" x="5683250" y="3359150"/>
          <p14:tracePt t="43641" x="5759450" y="3378200"/>
          <p14:tracePt t="43657" x="5829300" y="3384550"/>
          <p14:tracePt t="43674" x="5892800" y="3384550"/>
          <p14:tracePt t="43690" x="5949950" y="3384550"/>
          <p14:tracePt t="43707" x="5994400" y="3384550"/>
          <p14:tracePt t="43724" x="6032500" y="3365500"/>
          <p14:tracePt t="43741" x="6076950" y="3333750"/>
          <p14:tracePt t="43757" x="6121400" y="3289300"/>
          <p14:tracePt t="43774" x="6172200" y="3238500"/>
          <p14:tracePt t="43791" x="6210300" y="3168650"/>
          <p14:tracePt t="43808" x="6235700" y="3117850"/>
          <p14:tracePt t="43824" x="6254750" y="3060700"/>
          <p14:tracePt t="43841" x="6261100" y="3003550"/>
          <p14:tracePt t="43857" x="6267450" y="2946400"/>
          <p14:tracePt t="43874" x="6267450" y="2895600"/>
          <p14:tracePt t="43890" x="6267450" y="2882900"/>
          <p14:tracePt t="43907" x="6254750" y="2838450"/>
          <p14:tracePt t="43924" x="6242050" y="2813050"/>
          <p14:tracePt t="43941" x="6223000" y="2787650"/>
          <p14:tracePt t="43957" x="6223000" y="2781300"/>
          <p14:tracePt t="44023" x="6210300" y="2768600"/>
          <p14:tracePt t="44029" x="6197600" y="2762250"/>
          <p14:tracePt t="44033" x="6184900" y="2755900"/>
          <p14:tracePt t="44040" x="6146800" y="2743200"/>
          <p14:tracePt t="44057" x="6108700" y="2724150"/>
          <p14:tracePt t="44074" x="6083300" y="2724150"/>
          <p14:tracePt t="44090" x="6064250" y="2711450"/>
          <p14:tracePt t="44107" x="6051550" y="2711450"/>
          <p14:tracePt t="44124" x="6038850" y="2711450"/>
          <p14:tracePt t="44140" x="6032500" y="2711450"/>
          <p14:tracePt t="44157" x="6019800" y="2711450"/>
          <p14:tracePt t="44174" x="6013450" y="2711450"/>
          <p14:tracePt t="44190" x="6000750" y="2717800"/>
          <p14:tracePt t="44208" x="5975350" y="2730500"/>
          <p14:tracePt t="44224" x="5962650" y="2749550"/>
          <p14:tracePt t="44264" x="5956300" y="2749550"/>
          <p14:tracePt t="44264" x="5943600" y="2768600"/>
          <p14:tracePt t="44274" x="5905500" y="2813050"/>
          <p14:tracePt t="44290" x="5880100" y="2851150"/>
          <p14:tracePt t="44307" x="5861050" y="2882900"/>
          <p14:tracePt t="44324" x="5854700" y="2901950"/>
          <p14:tracePt t="44341" x="5848350" y="2914650"/>
          <p14:tracePt t="44357" x="5848350" y="2921000"/>
          <p14:tracePt t="44415" x="5848350" y="2933700"/>
          <p14:tracePt t="44423" x="5873750" y="2940050"/>
          <p14:tracePt t="44440" x="5892800" y="2946400"/>
          <p14:tracePt t="44441" x="5930900" y="2952750"/>
          <p14:tracePt t="44457" x="5975350" y="2952750"/>
          <p14:tracePt t="44473" x="6019800" y="2952750"/>
          <p14:tracePt t="44489" x="6064250" y="2952750"/>
          <p14:tracePt t="44506" x="6089650" y="2952750"/>
          <p14:tracePt t="44523" x="6108700" y="2952750"/>
          <p14:tracePt t="44539" x="6134100" y="2952750"/>
          <p14:tracePt t="44557" x="6153150" y="2952750"/>
          <p14:tracePt t="44574" x="6197600" y="2946400"/>
          <p14:tracePt t="44591" x="6229350" y="2940050"/>
          <p14:tracePt t="44608" x="6261100" y="2940050"/>
          <p14:tracePt t="44624" x="6273800" y="2940050"/>
          <p14:tracePt t="44640" x="6286500" y="2940050"/>
          <p14:tracePt t="44657" x="6305550" y="2940050"/>
          <p14:tracePt t="44674" x="6324600" y="2940050"/>
          <p14:tracePt t="44690" x="6356350" y="2940050"/>
          <p14:tracePt t="44707" x="6381750" y="2940050"/>
          <p14:tracePt t="44723" x="6407150" y="2940050"/>
          <p14:tracePt t="44740" x="6426200" y="2940050"/>
          <p14:tracePt t="44773" x="6451600" y="2933700"/>
          <p14:tracePt t="44774" x="6464300" y="2927350"/>
          <p14:tracePt t="44791" x="6477000" y="2927350"/>
          <p14:tracePt t="44807" x="6483350" y="2927350"/>
          <p14:tracePt t="44856" x="6489700" y="2927350"/>
          <p14:tracePt t="44865" x="6496050" y="2927350"/>
          <p14:tracePt t="44879" x="6502400" y="2927350"/>
          <p14:tracePt t="44895" x="6515100" y="2927350"/>
          <p14:tracePt t="44896" x="6521450" y="2921000"/>
          <p14:tracePt t="44912" x="6534150" y="2921000"/>
          <p14:tracePt t="44924" x="6546850" y="2914650"/>
          <p14:tracePt t="44940" x="6559550" y="2914650"/>
          <p14:tracePt t="44957" x="6572250" y="2914650"/>
          <p14:tracePt t="44973" x="6584950" y="2908300"/>
          <p14:tracePt t="44990" x="6597650" y="2908300"/>
          <p14:tracePt t="45007" x="6610350" y="2908300"/>
          <p14:tracePt t="45024" x="6616700" y="2908300"/>
          <p14:tracePt t="45286" x="6623050" y="2908300"/>
          <p14:tracePt t="45873" x="6629400" y="2908300"/>
          <p14:tracePt t="45887" x="6635750" y="2908300"/>
          <p14:tracePt t="45895" x="6642100" y="2908300"/>
          <p14:tracePt t="45908" x="6654800" y="2908300"/>
          <p14:tracePt t="45911" x="6661150" y="2908300"/>
          <p14:tracePt t="45925" x="6673850" y="2908300"/>
          <p14:tracePt t="45940" x="6705600" y="2908300"/>
          <p14:tracePt t="45957" x="6718300" y="2908300"/>
          <p14:tracePt t="45973" x="6724650" y="2908300"/>
          <p14:tracePt t="46008" x="6731000" y="2908300"/>
          <p14:tracePt t="46495" x="6737350" y="2908300"/>
          <p14:tracePt t="46503" x="6762750" y="2908300"/>
          <p14:tracePt t="46506" x="6826250" y="2908300"/>
          <p14:tracePt t="46524" x="6858000" y="2908300"/>
          <p14:tracePt t="46541" x="6883400" y="2908300"/>
          <p14:tracePt t="46556" x="6896100" y="2908300"/>
          <p14:tracePt t="46573" x="6902450" y="2908300"/>
          <p14:tracePt t="46590" x="6915150" y="2914650"/>
          <p14:tracePt t="46664" x="6921500" y="2914650"/>
          <p14:tracePt t="46664" x="6927850" y="2914650"/>
          <p14:tracePt t="46687" x="6934200" y="2921000"/>
          <p14:tracePt t="46695" x="6946900" y="2921000"/>
          <p14:tracePt t="46703" x="6959600" y="2921000"/>
          <p14:tracePt t="46707" x="6978650" y="2921000"/>
          <p14:tracePt t="46723" x="6991350" y="2921000"/>
          <p14:tracePt t="46740" x="7029450" y="2921000"/>
          <p14:tracePt t="46757" x="7061200" y="2921000"/>
          <p14:tracePt t="46774" x="7092950" y="2921000"/>
          <p14:tracePt t="46790" x="7112000" y="2921000"/>
          <p14:tracePt t="46808" x="7118350" y="2921000"/>
          <p14:tracePt t="46823" x="7124700" y="2921000"/>
          <p14:tracePt t="46840" x="7131050" y="2921000"/>
          <p14:tracePt t="46857" x="7137400" y="2921000"/>
          <p14:tracePt t="46873" x="7156450" y="2921000"/>
          <p14:tracePt t="46890" x="7181850" y="2927350"/>
          <p14:tracePt t="46907" x="7200900" y="2927350"/>
          <p14:tracePt t="46923" x="7219950" y="2927350"/>
          <p14:tracePt t="46941" x="7245350" y="2927350"/>
          <p14:tracePt t="46957" x="7283450" y="2927350"/>
          <p14:tracePt t="46974" x="7327900" y="2927350"/>
          <p14:tracePt t="46990" x="7404100" y="2927350"/>
          <p14:tracePt t="47008" x="7435850" y="2927350"/>
          <p14:tracePt t="47024" x="7454900" y="2927350"/>
          <p14:tracePt t="47040" x="7467600" y="2927350"/>
          <p14:tracePt t="47168" x="7473950" y="2927350"/>
          <p14:tracePt t="47871" x="7461250" y="2927350"/>
          <p14:tracePt t="47879" x="7435850" y="2927350"/>
          <p14:tracePt t="47887" x="7410450" y="2946400"/>
          <p14:tracePt t="47892" x="7315200" y="3003550"/>
          <p14:tracePt t="47908" x="7226300" y="3117850"/>
          <p14:tracePt t="47924" x="7137400" y="3308350"/>
          <p14:tracePt t="47940" x="6965950" y="3727450"/>
          <p14:tracePt t="47957" x="6800850" y="4210050"/>
          <p14:tracePt t="47973" x="6654800" y="4768850"/>
          <p14:tracePt t="47990" x="6546850" y="5289550"/>
          <p14:tracePt t="48007" x="6464300" y="5848350"/>
          <p14:tracePt t="48024" x="6445250" y="6032500"/>
          <p14:tracePt t="48040" x="6445250" y="6121400"/>
          <p14:tracePt t="48057" x="6445250" y="6153150"/>
          <p14:tracePt t="48191" x="6445250" y="6159500"/>
          <p14:tracePt t="48200" x="6445250" y="6165850"/>
          <p14:tracePt t="48215" x="6451600" y="6172200"/>
          <p14:tracePt t="48232" x="6464300" y="6178550"/>
          <p14:tracePt t="48232" x="6477000" y="6178550"/>
          <p14:tracePt t="48240" x="6527800" y="6203950"/>
          <p14:tracePt t="48257" x="6635750" y="6216650"/>
          <p14:tracePt t="48273" x="6794500" y="6216650"/>
          <p14:tracePt t="48290" x="6965950" y="6216650"/>
          <p14:tracePt t="48307" x="7112000" y="6172200"/>
          <p14:tracePt t="48324" x="7232650" y="6115050"/>
          <p14:tracePt t="48340" x="7353300" y="6064250"/>
          <p14:tracePt t="48357" x="7404100" y="6032500"/>
          <p14:tracePt t="48373" x="7442200" y="6007100"/>
          <p14:tracePt t="48390" x="7480300" y="5975350"/>
          <p14:tracePt t="48408" x="7486650" y="5969000"/>
          <p14:tracePt t="48424" x="7493000" y="5969000"/>
          <p14:tracePt t="48440" x="7493000" y="5962650"/>
          <p14:tracePt t="49103" x="7493000" y="5924550"/>
          <p14:tracePt t="49111" x="7473950" y="5873750"/>
          <p14:tracePt t="49123" x="7448550" y="5791200"/>
          <p14:tracePt t="49124" x="7359650" y="5588000"/>
          <p14:tracePt t="49141" x="7232650" y="5226050"/>
          <p14:tracePt t="49158" x="7086600" y="4857750"/>
          <p14:tracePt t="49174" x="6946900" y="4514850"/>
          <p14:tracePt t="49190" x="6813550" y="4197350"/>
          <p14:tracePt t="49207" x="6673850" y="3879850"/>
          <p14:tracePt t="49224" x="6604000" y="3714750"/>
          <p14:tracePt t="49240" x="6546850" y="3587750"/>
          <p14:tracePt t="49257" x="6502400" y="3473450"/>
          <p14:tracePt t="49273" x="6457950" y="3384550"/>
          <p14:tracePt t="49290" x="6438900" y="3314700"/>
          <p14:tracePt t="49308" x="6400800" y="3257550"/>
          <p14:tracePt t="49324" x="6369050" y="3181350"/>
          <p14:tracePt t="49341" x="6330950" y="3111500"/>
          <p14:tracePt t="49358" x="6299200" y="3048000"/>
          <p14:tracePt t="49374" x="6267450" y="2984500"/>
          <p14:tracePt t="49391" x="6242050" y="2921000"/>
          <p14:tracePt t="49408" x="6191250" y="2838450"/>
          <p14:tracePt t="49425" x="6178550" y="2819400"/>
          <p14:tracePt t="49441" x="6172200" y="2806700"/>
          <p14:tracePt t="49458" x="6159500" y="2794000"/>
          <p14:tracePt t="49832" x="6159500" y="2787650"/>
          <p14:tracePt t="49839" x="6146800" y="2762250"/>
          <p14:tracePt t="49858" x="6146800" y="2749550"/>
          <p14:tracePt t="49859" x="6146800" y="2698750"/>
          <p14:tracePt t="49874" x="6134100" y="2628900"/>
          <p14:tracePt t="49891" x="6121400" y="2578100"/>
          <p14:tracePt t="49908" x="6108700" y="2520950"/>
          <p14:tracePt t="49924" x="6102350" y="2508250"/>
          <p14:tracePt t="49941" x="6089650" y="2482850"/>
          <p14:tracePt t="49958" x="6076950" y="2457450"/>
          <p14:tracePt t="49975" x="6057900" y="2438400"/>
          <p14:tracePt t="49991" x="6045200" y="2406650"/>
          <p14:tracePt t="50009" x="6038850" y="2400300"/>
          <p14:tracePt t="50025" x="6032500" y="2387600"/>
          <p14:tracePt t="50041" x="6026150" y="2374900"/>
          <p14:tracePt t="50058" x="6019800" y="2368550"/>
          <p14:tracePt t="50075" x="6013450" y="2355850"/>
          <p14:tracePt t="50091" x="6007100" y="2349500"/>
          <p14:tracePt t="50108" x="6007100" y="2343150"/>
          <p14:tracePt t="50144" x="6000750" y="2343150"/>
          <p14:tracePt t="50168" x="5994400" y="2343150"/>
          <p14:tracePt t="50184" x="5988050" y="2343150"/>
          <p14:tracePt t="50200" x="5975350" y="2343150"/>
          <p14:tracePt t="50216" x="5962650" y="2343150"/>
          <p14:tracePt t="50224" x="5956300" y="2343150"/>
          <p14:tracePt t="50232" x="5943600" y="2343150"/>
          <p14:tracePt t="50241" x="5924550" y="2343150"/>
          <p14:tracePt t="50257" x="5899150" y="2368550"/>
          <p14:tracePt t="50274" x="5886450" y="2374900"/>
          <p14:tracePt t="50291" x="5873750" y="2393950"/>
          <p14:tracePt t="50308" x="5854700" y="2413000"/>
          <p14:tracePt t="50324" x="5842000" y="2432050"/>
          <p14:tracePt t="50341" x="5829300" y="2457450"/>
          <p14:tracePt t="50384" x="5822950" y="2463800"/>
          <p14:tracePt t="50401" x="5822950" y="2476500"/>
          <p14:tracePt t="50408" x="5822950" y="2482850"/>
          <p14:tracePt t="50409" x="5822950" y="2501900"/>
          <p14:tracePt t="50425" x="5822950" y="2514600"/>
          <p14:tracePt t="50441" x="5822950" y="2520950"/>
          <p14:tracePt t="50458" x="5822950" y="2546350"/>
          <p14:tracePt t="50475" x="5829300" y="2565400"/>
          <p14:tracePt t="50491" x="5842000" y="2584450"/>
          <p14:tracePt t="50569" x="5848350" y="2590800"/>
          <p14:tracePt t="50576" x="5854700" y="2590800"/>
          <p14:tracePt t="50584" x="5867400" y="2597150"/>
          <p14:tracePt t="50592" x="5867400" y="2603500"/>
          <p14:tracePt t="50607" x="5892800" y="2609850"/>
          <p14:tracePt t="50608" x="5911850" y="2616200"/>
          <p14:tracePt t="50625" x="5918200" y="2616200"/>
          <p14:tracePt t="50641" x="5943600" y="2616200"/>
          <p14:tracePt t="50658" x="5962650" y="2622550"/>
          <p14:tracePt t="50674" x="5975350" y="2622550"/>
          <p14:tracePt t="50690" x="6000750" y="2622550"/>
          <p14:tracePt t="50708" x="6013450" y="2622550"/>
          <p14:tracePt t="50724" x="6038850" y="2616200"/>
          <p14:tracePt t="50741" x="6057900" y="2603500"/>
          <p14:tracePt t="50758" x="6083300" y="2590800"/>
          <p14:tracePt t="50775" x="6096000" y="2578100"/>
          <p14:tracePt t="50791" x="6121400" y="2546350"/>
          <p14:tracePt t="50809" x="6146800" y="2508250"/>
          <p14:tracePt t="50824" x="6165850" y="2463800"/>
          <p14:tracePt t="50841" x="6191250" y="2413000"/>
          <p14:tracePt t="50858" x="6197600" y="2368550"/>
          <p14:tracePt t="50875" x="6197600" y="2343150"/>
          <p14:tracePt t="50891" x="6203950" y="2317750"/>
          <p14:tracePt t="50908" x="6203950" y="2298700"/>
          <p14:tracePt t="50924" x="6203950" y="2273300"/>
          <p14:tracePt t="50941" x="6203950" y="2260600"/>
          <p14:tracePt t="50958" x="6203950" y="2254250"/>
          <p14:tracePt t="50975" x="6197600" y="2241550"/>
          <p14:tracePt t="50991" x="6178550" y="2222500"/>
          <p14:tracePt t="51009" x="6159500" y="2209800"/>
          <p14:tracePt t="51024" x="6134100" y="2203450"/>
          <p14:tracePt t="51041" x="6108700" y="2190750"/>
          <p14:tracePt t="51058" x="6096000" y="2190750"/>
          <p14:tracePt t="51074" x="6070600" y="2184400"/>
          <p14:tracePt t="51091" x="6051550" y="2184400"/>
          <p14:tracePt t="51108" x="6019800" y="2184400"/>
          <p14:tracePt t="51124" x="5994400" y="2197100"/>
          <p14:tracePt t="51141" x="5969000" y="2203450"/>
          <p14:tracePt t="51158" x="5937250" y="2222500"/>
          <p14:tracePt t="51174" x="5924550" y="2235200"/>
          <p14:tracePt t="51192" x="5899150" y="2254250"/>
          <p14:tracePt t="51192" x="5892800" y="2266950"/>
          <p14:tracePt t="51208" x="5873750" y="2279650"/>
          <p14:tracePt t="51224" x="5854700" y="2311400"/>
          <p14:tracePt t="51241" x="5842000" y="2343150"/>
          <p14:tracePt t="51258" x="5835650" y="2349500"/>
          <p14:tracePt t="51296" x="5835650" y="2355850"/>
          <p14:tracePt t="51308" x="5835650" y="2374900"/>
          <p14:tracePt t="51312" x="5822950" y="2387600"/>
          <p14:tracePt t="51325" x="5822950" y="2413000"/>
          <p14:tracePt t="51342" x="5822950" y="2425700"/>
          <p14:tracePt t="51392" x="5822950" y="2438400"/>
          <p14:tracePt t="51400" x="5822950" y="2451100"/>
          <p14:tracePt t="51408" x="5829300" y="2451100"/>
          <p14:tracePt t="51409" x="5829300" y="2470150"/>
          <p14:tracePt t="51425" x="5842000" y="2482850"/>
          <p14:tracePt t="51441" x="5842000" y="2495550"/>
          <p14:tracePt t="51458" x="5848350" y="2501900"/>
          <p14:tracePt t="51474" x="5854700" y="2508250"/>
          <p14:tracePt t="51491" x="5867400" y="2527300"/>
          <p14:tracePt t="51508" x="5880100" y="2540000"/>
          <p14:tracePt t="51524" x="5892800" y="2552700"/>
          <p14:tracePt t="51541" x="5905500" y="2559050"/>
          <p14:tracePt t="51558" x="5937250" y="2565400"/>
          <p14:tracePt t="51574" x="5962650" y="2584450"/>
          <p14:tracePt t="51591" x="5988050" y="2597150"/>
          <p14:tracePt t="51608" x="6019800" y="2603500"/>
          <p14:tracePt t="51625" x="6045200" y="2603500"/>
          <p14:tracePt t="51641" x="6070600" y="2603500"/>
          <p14:tracePt t="51658" x="6089650" y="2603500"/>
          <p14:tracePt t="51674" x="6102350" y="2603500"/>
          <p14:tracePt t="51690" x="6127750" y="2597150"/>
          <p14:tracePt t="51707" x="6140450" y="2584450"/>
          <p14:tracePt t="51725" x="6159500" y="2565400"/>
          <p14:tracePt t="51741" x="6178550" y="2546350"/>
          <p14:tracePt t="51758" x="6191250" y="2527300"/>
          <p14:tracePt t="51774" x="6203950" y="2508250"/>
          <p14:tracePt t="51791" x="6203950" y="2489200"/>
          <p14:tracePt t="51808" x="6216650" y="2463800"/>
          <p14:tracePt t="51825" x="6216650" y="2444750"/>
          <p14:tracePt t="51841" x="6216650" y="2425700"/>
          <p14:tracePt t="51858" x="6216650" y="2406650"/>
          <p14:tracePt t="51874" x="6216650" y="2393950"/>
          <p14:tracePt t="51891" x="6216650" y="2374900"/>
          <p14:tracePt t="51908" x="6210300" y="2362200"/>
          <p14:tracePt t="51925" x="6197600" y="2343150"/>
          <p14:tracePt t="51941" x="6184900" y="2330450"/>
          <p14:tracePt t="51958" x="6172200" y="2317750"/>
          <p14:tracePt t="51974" x="6153150" y="2311400"/>
          <p14:tracePt t="51991" x="6134100" y="2298700"/>
          <p14:tracePt t="52008" x="6102350" y="2286000"/>
          <p14:tracePt t="52025" x="6070600" y="2286000"/>
          <p14:tracePt t="52041" x="6057900" y="2286000"/>
          <p14:tracePt t="52057" x="6045200" y="2286000"/>
          <p14:tracePt t="52074" x="6019800" y="2279650"/>
          <p14:tracePt t="52091" x="6007100" y="2279650"/>
          <p14:tracePt t="52107" x="5994400" y="2279650"/>
          <p14:tracePt t="52124" x="5975350" y="2279650"/>
          <p14:tracePt t="52141" x="5956300" y="2279650"/>
          <p14:tracePt t="52158" x="5949950" y="2286000"/>
          <p14:tracePt t="52174" x="5937250" y="2298700"/>
          <p14:tracePt t="52191" x="5924550" y="2305050"/>
          <p14:tracePt t="52191" x="5911850" y="2317750"/>
          <p14:tracePt t="52209" x="5892800" y="2336800"/>
          <p14:tracePt t="52224" x="5880100" y="2355850"/>
          <p14:tracePt t="52241" x="5873750" y="2381250"/>
          <p14:tracePt t="52258" x="5854700" y="2419350"/>
          <p14:tracePt t="52274" x="5854700" y="2438400"/>
          <p14:tracePt t="52291" x="5842000" y="2470150"/>
          <p14:tracePt t="52308" x="5835650" y="2495550"/>
          <p14:tracePt t="52324" x="5835650" y="2520950"/>
          <p14:tracePt t="52341" x="5835650" y="2552700"/>
          <p14:tracePt t="52358" x="5835650" y="2578100"/>
          <p14:tracePt t="52374" x="5835650" y="2603500"/>
          <p14:tracePt t="52391" x="5848350" y="2628900"/>
          <p14:tracePt t="52407" x="5854700" y="2654300"/>
          <p14:tracePt t="52456" x="5861050" y="2654300"/>
          <p14:tracePt t="52464" x="5873750" y="2673350"/>
          <p14:tracePt t="52479" x="5886450" y="2686050"/>
          <p14:tracePt t="52491" x="5899150" y="2692400"/>
          <p14:tracePt t="52491" x="5918200" y="2705100"/>
          <p14:tracePt t="52508" x="5949950" y="2724150"/>
          <p14:tracePt t="52524" x="5969000" y="2736850"/>
          <p14:tracePt t="52541" x="6000750" y="2743200"/>
          <p14:tracePt t="52558" x="6026150" y="2743200"/>
          <p14:tracePt t="52574" x="6051550" y="2749550"/>
          <p14:tracePt t="52591" x="6083300" y="2749550"/>
          <p14:tracePt t="52607" x="6108700" y="2749550"/>
          <p14:tracePt t="52625" x="6127750" y="2749550"/>
          <p14:tracePt t="52641" x="6140450" y="2736850"/>
          <p14:tracePt t="52657" x="6153150" y="2730500"/>
          <p14:tracePt t="52674" x="6178550" y="2705100"/>
          <p14:tracePt t="52691" x="6191250" y="2673350"/>
          <p14:tracePt t="52708" x="6210300" y="2635250"/>
          <p14:tracePt t="52724" x="6216650" y="2597150"/>
          <p14:tracePt t="52741" x="6216650" y="2565400"/>
          <p14:tracePt t="52757" x="6223000" y="2540000"/>
          <p14:tracePt t="52774" x="6223000" y="2501900"/>
          <p14:tracePt t="52791" x="6223000" y="2463800"/>
          <p14:tracePt t="52807" x="6216650" y="2413000"/>
          <p14:tracePt t="52825" x="6203950" y="2381250"/>
          <p14:tracePt t="52841" x="6197600" y="2368550"/>
          <p14:tracePt t="52858" x="6191250" y="2355850"/>
          <p14:tracePt t="52874" x="6178550" y="2343150"/>
          <p14:tracePt t="52891" x="6165850" y="2330450"/>
          <p14:tracePt t="52907" x="6159500" y="2330450"/>
          <p14:tracePt t="52924" x="6153150" y="2324100"/>
          <p14:tracePt t="52942" x="6134100" y="2317750"/>
          <p14:tracePt t="52959" x="6115050" y="2311400"/>
          <p14:tracePt t="52974" x="6083300" y="2305050"/>
          <p14:tracePt t="52990" x="6057900" y="2305050"/>
          <p14:tracePt t="53007" x="6019800" y="2305050"/>
          <p14:tracePt t="53024" x="5994400" y="2305050"/>
          <p14:tracePt t="53040" x="5969000" y="2311400"/>
          <p14:tracePt t="53057" x="5949950" y="2324100"/>
          <p14:tracePt t="53073" x="5918200" y="2343150"/>
          <p14:tracePt t="53090" x="5899150" y="2362200"/>
          <p14:tracePt t="53107" x="5892800" y="2368550"/>
          <p14:tracePt t="53123" x="5880100" y="2387600"/>
          <p14:tracePt t="53140" x="5873750" y="2406650"/>
          <p14:tracePt t="53157" x="5867400" y="2432050"/>
          <p14:tracePt t="53173" x="5861050" y="2457450"/>
          <p14:tracePt t="53191" x="5861050" y="2482850"/>
          <p14:tracePt t="53191" x="5861050" y="2501900"/>
          <p14:tracePt t="53208" x="5861050" y="2533650"/>
          <p14:tracePt t="53225" x="5861050" y="2565400"/>
          <p14:tracePt t="53242" x="5861050" y="2571750"/>
          <p14:tracePt t="53280" x="5867400" y="2590800"/>
          <p14:tracePt t="53288" x="5873750" y="2597150"/>
          <p14:tracePt t="53296" x="5886450" y="2609850"/>
          <p14:tracePt t="53308" x="5899150" y="2622550"/>
          <p14:tracePt t="53324" x="5918200" y="2628900"/>
          <p14:tracePt t="53341" x="5943600" y="2641600"/>
          <p14:tracePt t="53357" x="5969000" y="2647950"/>
          <p14:tracePt t="53373" x="6000750" y="2654300"/>
          <p14:tracePt t="53390" x="6026150" y="2654300"/>
          <p14:tracePt t="53407" x="6045200" y="2654300"/>
          <p14:tracePt t="53423" x="6076950" y="2654300"/>
          <p14:tracePt t="53441" x="6102350" y="2654300"/>
          <p14:tracePt t="53457" x="6115050" y="2647950"/>
          <p14:tracePt t="53474" x="6134100" y="2628900"/>
          <p14:tracePt t="53491" x="6159500" y="2616200"/>
          <p14:tracePt t="53508" x="6165850" y="2603500"/>
          <p14:tracePt t="53524" x="6178550" y="2578100"/>
          <p14:tracePt t="53541" x="6184900" y="2552700"/>
          <p14:tracePt t="53557" x="6184900" y="2527300"/>
          <p14:tracePt t="53574" x="6184900" y="2495550"/>
          <p14:tracePt t="53591" x="6184900" y="2470150"/>
          <p14:tracePt t="53591" x="6184900" y="2457450"/>
          <p14:tracePt t="53609" x="6184900" y="2425700"/>
          <p14:tracePt t="53624" x="6172200" y="2406650"/>
          <p14:tracePt t="53642" x="6153150" y="2381250"/>
          <p14:tracePt t="53657" x="6134100" y="2362200"/>
          <p14:tracePt t="53674" x="6115050" y="2349500"/>
          <p14:tracePt t="53691" x="6096000" y="2336800"/>
          <p14:tracePt t="53708" x="6070600" y="2324100"/>
          <p14:tracePt t="53724" x="6045200" y="2311400"/>
          <p14:tracePt t="53741" x="6013450" y="2305050"/>
          <p14:tracePt t="53757" x="5988050" y="2305050"/>
          <p14:tracePt t="53773" x="5962650" y="2305050"/>
          <p14:tracePt t="53791" x="5937250" y="2305050"/>
          <p14:tracePt t="53791" x="5924550" y="2305050"/>
          <p14:tracePt t="53808" x="5899150" y="2305050"/>
          <p14:tracePt t="53824" x="5880100" y="2317750"/>
          <p14:tracePt t="53841" x="5867400" y="2330450"/>
          <p14:tracePt t="53857" x="5848350" y="2343150"/>
          <p14:tracePt t="53875" x="5829300" y="2362200"/>
          <p14:tracePt t="53891" x="5810250" y="2393950"/>
          <p14:tracePt t="53908" x="5797550" y="2425700"/>
          <p14:tracePt t="53924" x="5791200" y="2463800"/>
          <p14:tracePt t="53941" x="5784850" y="2495550"/>
          <p14:tracePt t="53957" x="5778500" y="2520950"/>
          <p14:tracePt t="53974" x="5778500" y="2527300"/>
          <p14:tracePt t="54008" x="5772150" y="2533650"/>
          <p14:tracePt t="54024" x="5772150" y="2565400"/>
          <p14:tracePt t="54025" x="5784850" y="2628900"/>
          <p14:tracePt t="54041" x="5803900" y="2692400"/>
          <p14:tracePt t="54057" x="5822950" y="2749550"/>
          <p14:tracePt t="54074" x="5835650" y="2800350"/>
          <p14:tracePt t="54091" x="5854700" y="2838450"/>
          <p14:tracePt t="54108" x="5861050" y="2863850"/>
          <p14:tracePt t="54124" x="5873750" y="2882900"/>
          <p14:tracePt t="54141" x="5880100" y="2895600"/>
          <p14:tracePt t="54157" x="5886450" y="2901950"/>
          <p14:tracePt t="54175" x="5899150" y="2908300"/>
          <p14:tracePt t="54191" x="5911850" y="2927350"/>
          <p14:tracePt t="54191" x="5918200" y="2933700"/>
          <p14:tracePt t="54208" x="5937250" y="2940050"/>
          <p14:tracePt t="54224" x="5949950" y="2946400"/>
          <p14:tracePt t="54241" x="5975350" y="2952750"/>
          <p14:tracePt t="54257" x="5988050" y="2952750"/>
          <p14:tracePt t="54274" x="6000750" y="2952750"/>
          <p14:tracePt t="54291" x="6019800" y="2952750"/>
          <p14:tracePt t="54308" x="6038850" y="2946400"/>
          <p14:tracePt t="54324" x="6045200" y="2914650"/>
          <p14:tracePt t="54341" x="6057900" y="2876550"/>
          <p14:tracePt t="54357" x="6057900" y="2838450"/>
          <p14:tracePt t="54375" x="6057900" y="2794000"/>
          <p14:tracePt t="54391" x="6051550" y="2768600"/>
          <p14:tracePt t="54408" x="6045200" y="2762250"/>
          <p14:tracePt t="54424" x="6038850" y="2749550"/>
          <p14:tracePt t="54441" x="6032500" y="2743200"/>
          <p14:tracePt t="54457" x="6007100" y="2736850"/>
          <p14:tracePt t="54474" x="5988050" y="2730500"/>
          <p14:tracePt t="54491" x="5962650" y="2724150"/>
          <p14:tracePt t="54507" x="5937250" y="2724150"/>
          <p14:tracePt t="54524" x="5892800" y="2724150"/>
          <p14:tracePt t="54541" x="5880100" y="2724150"/>
          <p14:tracePt t="54557" x="5867400" y="2730500"/>
          <p14:tracePt t="54574" x="5835650" y="2755900"/>
          <p14:tracePt t="54574" x="5829300" y="2762250"/>
          <p14:tracePt t="54592" x="5810250" y="2787650"/>
          <p14:tracePt t="54609" x="5803900" y="2819400"/>
          <p14:tracePt t="54625" x="5797550" y="2838450"/>
          <p14:tracePt t="54641" x="5797550" y="2863850"/>
          <p14:tracePt t="54657" x="5797550" y="2882900"/>
          <p14:tracePt t="54674" x="5797550" y="2914650"/>
          <p14:tracePt t="54691" x="5803900" y="2946400"/>
          <p14:tracePt t="54707" x="5816600" y="2971800"/>
          <p14:tracePt t="54792" x="5822950" y="2971800"/>
          <p14:tracePt t="54800" x="5829300" y="2971800"/>
          <p14:tracePt t="54816" x="5835650" y="2971800"/>
          <p14:tracePt t="54833" x="5842000" y="2971800"/>
          <p14:tracePt t="54848" x="5848350" y="2971800"/>
          <p14:tracePt t="54872" x="5854700" y="2971800"/>
          <p14:tracePt t="55200" x="5861050" y="2965450"/>
          <p14:tracePt t="55208" x="5867400" y="2965450"/>
          <p14:tracePt t="55224" x="5880100" y="2959100"/>
          <p14:tracePt t="55240" x="5886450" y="2952750"/>
          <p14:tracePt t="55250" x="5892800" y="2946400"/>
          <p14:tracePt t="55250" x="5899150" y="2946400"/>
          <p14:tracePt t="55258" x="5905500" y="2940050"/>
          <p14:tracePt t="55274" x="5918200" y="2927350"/>
          <p14:tracePt t="55291" x="5918200" y="2921000"/>
          <p14:tracePt t="55307" x="5924550" y="2895600"/>
          <p14:tracePt t="55324" x="5924550" y="2863850"/>
          <p14:tracePt t="55340" x="5924550" y="2825750"/>
          <p14:tracePt t="55357" x="5924550" y="2813050"/>
          <p14:tracePt t="55374" x="5924550" y="2806700"/>
          <p14:tracePt t="55391" x="5924550" y="2774950"/>
          <p14:tracePt t="55407" x="5905500" y="2743200"/>
          <p14:tracePt t="55424" x="5892800" y="2717800"/>
          <p14:tracePt t="55441" x="5873750" y="2686050"/>
          <p14:tracePt t="55458" x="5861050" y="2654300"/>
          <p14:tracePt t="55474" x="5842000" y="2628900"/>
          <p14:tracePt t="55491" x="5829300" y="2622550"/>
          <p14:tracePt t="55507" x="5822950" y="2622550"/>
          <p14:tracePt t="55525" x="5810250" y="2609850"/>
          <p14:tracePt t="55600" x="5797550" y="2609850"/>
          <p14:tracePt t="55608" x="5784850" y="2635250"/>
          <p14:tracePt t="55624" x="5778500" y="2641600"/>
          <p14:tracePt t="55626" x="5772150" y="2667000"/>
          <p14:tracePt t="55641" x="5759450" y="2698750"/>
          <p14:tracePt t="55658" x="5759450" y="2736850"/>
          <p14:tracePt t="55674" x="5759450" y="2762250"/>
          <p14:tracePt t="55727" x="5765800" y="2781300"/>
          <p14:tracePt t="55736" x="5765800" y="2794000"/>
          <p14:tracePt t="55744" x="5778500" y="2806700"/>
          <p14:tracePt t="55749" x="5784850" y="2819400"/>
          <p14:tracePt t="55756" x="5797550" y="2851150"/>
          <p14:tracePt t="55774" x="5816600" y="2876550"/>
          <p14:tracePt t="55791" x="5835650" y="2901950"/>
          <p14:tracePt t="55807" x="5835650" y="2908300"/>
          <p14:tracePt t="55824" x="5842000" y="2908300"/>
          <p14:tracePt t="55841" x="5842000" y="2914650"/>
          <p14:tracePt t="55858" x="5861050" y="2921000"/>
          <p14:tracePt t="55874" x="5873750" y="2921000"/>
          <p14:tracePt t="55891" x="5892800" y="2921000"/>
          <p14:tracePt t="55907" x="5918200" y="2921000"/>
          <p14:tracePt t="55924" x="5949950" y="2914650"/>
          <p14:tracePt t="55941" x="5962650" y="2901950"/>
          <p14:tracePt t="55958" x="5988050" y="2870200"/>
          <p14:tracePt t="55974" x="6000750" y="2844800"/>
          <p14:tracePt t="55991" x="6000750" y="2781300"/>
          <p14:tracePt t="56008" x="6000750" y="2743200"/>
          <p14:tracePt t="56024" x="6000750" y="2730500"/>
          <p14:tracePt t="56041" x="5994400" y="2711450"/>
          <p14:tracePt t="56057" x="5969000" y="2686050"/>
          <p14:tracePt t="56074" x="5949950" y="2673350"/>
          <p14:tracePt t="56091" x="5930900" y="2660650"/>
          <p14:tracePt t="56107" x="5911850" y="2660650"/>
          <p14:tracePt t="56124" x="5905500" y="2660650"/>
          <p14:tracePt t="56141" x="5867400" y="2667000"/>
          <p14:tracePt t="56158" x="5829300" y="2692400"/>
          <p14:tracePt t="56174" x="5791200" y="2711450"/>
          <p14:tracePt t="56232" x="5784850" y="2724150"/>
          <p14:tracePt t="56240" x="5784850" y="2755900"/>
          <p14:tracePt t="56250" x="5784850" y="2768600"/>
          <p14:tracePt t="56258" x="5784850" y="2800350"/>
          <p14:tracePt t="56275" x="5803900" y="2851150"/>
          <p14:tracePt t="56291" x="5822950" y="2895600"/>
          <p14:tracePt t="56308" x="5848350" y="2933700"/>
          <p14:tracePt t="56324" x="5873750" y="2971800"/>
          <p14:tracePt t="56341" x="5892800" y="2997200"/>
          <p14:tracePt t="56357" x="5911850" y="3009900"/>
          <p14:tracePt t="56374" x="5930900" y="3035300"/>
          <p14:tracePt t="56391" x="5956300" y="3054350"/>
          <p14:tracePt t="56391" x="5969000" y="3054350"/>
          <p14:tracePt t="56408" x="6000750" y="3060700"/>
          <p14:tracePt t="56424" x="6026150" y="3067050"/>
          <p14:tracePt t="56441" x="6057900" y="3067050"/>
          <p14:tracePt t="56457" x="6089650" y="3067050"/>
          <p14:tracePt t="56474" x="6108700" y="3067050"/>
          <p14:tracePt t="56490" x="6134100" y="3054350"/>
          <p14:tracePt t="56507" x="6153150" y="3041650"/>
          <p14:tracePt t="56524" x="6172200" y="3022600"/>
          <p14:tracePt t="56541" x="6172200" y="3016250"/>
          <p14:tracePt t="56557" x="6178550" y="3003550"/>
          <p14:tracePt t="56574" x="6178550" y="2990850"/>
          <p14:tracePt t="56590" x="6178550" y="2978150"/>
          <p14:tracePt t="56608" x="6178550" y="2971800"/>
          <p14:tracePt t="56624" x="6178550" y="2959100"/>
          <p14:tracePt t="56641" x="6178550" y="2952750"/>
          <p14:tracePt t="56657" x="6178550" y="2940050"/>
          <p14:tracePt t="56674" x="6178550" y="2933700"/>
          <p14:tracePt t="56690" x="6178550" y="2921000"/>
          <p14:tracePt t="56707" x="6178550" y="2914650"/>
          <p14:tracePt t="56724" x="6178550" y="2901950"/>
          <p14:tracePt t="56741" x="6165850" y="2882900"/>
          <p14:tracePt t="56757" x="6159500" y="2870200"/>
          <p14:tracePt t="56774" x="6146800" y="2857500"/>
          <p14:tracePt t="56808" x="6140450" y="2851150"/>
          <p14:tracePt t="56809" x="6134100" y="2844800"/>
          <p14:tracePt t="56824" x="6127750" y="2838450"/>
          <p14:tracePt t="56871" x="6121400" y="2832100"/>
          <p14:tracePt t="56887" x="6115050" y="2832100"/>
          <p14:tracePt t="56912" x="6108700" y="2832100"/>
          <p14:tracePt t="56920" x="6108700" y="2825750"/>
          <p14:tracePt t="56936" x="6102350" y="2825750"/>
          <p14:tracePt t="56960" x="6096000" y="2825750"/>
          <p14:tracePt t="56969" x="6089650" y="2825750"/>
          <p14:tracePt t="56976" x="6089650" y="2819400"/>
          <p14:tracePt t="57079" x="6083300" y="2813050"/>
          <p14:tracePt t="57087" x="6076950" y="2806700"/>
          <p14:tracePt t="57096" x="6070600" y="2800350"/>
          <p14:tracePt t="57112" x="6057900" y="2794000"/>
          <p14:tracePt t="57112" x="6045200" y="2781300"/>
          <p14:tracePt t="57127" x="6026150" y="2755900"/>
          <p14:tracePt t="57141" x="6000750" y="2736850"/>
          <p14:tracePt t="57157" x="5975350" y="2711450"/>
          <p14:tracePt t="57174" x="5949950" y="2692400"/>
          <p14:tracePt t="57191" x="5924550" y="2667000"/>
          <p14:tracePt t="57208" x="5911850" y="2660650"/>
          <p14:tracePt t="57224" x="5886450" y="2660650"/>
          <p14:tracePt t="57241" x="5867400" y="2654300"/>
          <p14:tracePt t="57257" x="5854700" y="2654300"/>
          <p14:tracePt t="57275" x="5848350" y="2654300"/>
          <p14:tracePt t="57291" x="5816600" y="2660650"/>
          <p14:tracePt t="57308" x="5791200" y="2679700"/>
          <p14:tracePt t="57324" x="5759450" y="2698750"/>
          <p14:tracePt t="57341" x="5740400" y="2717800"/>
          <p14:tracePt t="57357" x="5727700" y="2724150"/>
          <p14:tracePt t="57374" x="5721350" y="2736850"/>
          <p14:tracePt t="57390" x="5715000" y="2749550"/>
          <p14:tracePt t="57408" x="5715000" y="2755900"/>
          <p14:tracePt t="57424" x="5715000" y="2762250"/>
          <p14:tracePt t="57441" x="5715000" y="2768600"/>
          <p14:tracePt t="57457" x="5715000" y="2781300"/>
          <p14:tracePt t="57474" x="5715000" y="2787650"/>
          <p14:tracePt t="57490" x="5715000" y="2794000"/>
          <p14:tracePt t="57507" x="5715000" y="2800350"/>
          <p14:tracePt t="57544" x="5715000" y="2806700"/>
          <p14:tracePt t="57568" x="5715000" y="2813050"/>
          <p14:tracePt t="57592" x="5715000" y="2819400"/>
          <p14:tracePt t="57594" x="5715000" y="2825750"/>
          <p14:tracePt t="57615" x="5715000" y="2832100"/>
          <p14:tracePt t="57627" x="5715000" y="2844800"/>
          <p14:tracePt t="57728" x="5721350" y="2851150"/>
          <p14:tracePt t="57743" x="5734050" y="2851150"/>
          <p14:tracePt t="57759" x="5740400" y="2857500"/>
          <p14:tracePt t="57766" x="5753100" y="2857500"/>
          <p14:tracePt t="57774" x="5765800" y="2857500"/>
          <p14:tracePt t="57790" x="5810250" y="2857500"/>
          <p14:tracePt t="57808" x="5842000" y="2857500"/>
          <p14:tracePt t="57824" x="5886450" y="2838450"/>
          <p14:tracePt t="57841" x="5930900" y="2813050"/>
          <p14:tracePt t="57857" x="5956300" y="2794000"/>
          <p14:tracePt t="57873" x="5975350" y="2774950"/>
          <p14:tracePt t="57890" x="6007100" y="2749550"/>
          <p14:tracePt t="57907" x="6026150" y="2724150"/>
          <p14:tracePt t="57924" x="6045200" y="2698750"/>
          <p14:tracePt t="57940" x="6057900" y="2679700"/>
          <p14:tracePt t="57958" x="6064250" y="2667000"/>
          <p14:tracePt t="58040" x="6064250" y="2660650"/>
          <p14:tracePt t="58047" x="6064250" y="2654300"/>
          <p14:tracePt t="58057" x="6070600" y="2654300"/>
          <p14:tracePt t="58059" x="6076950" y="2647950"/>
          <p14:tracePt t="58074" x="6076950" y="2635250"/>
          <p14:tracePt t="58091" x="6076950" y="2622550"/>
          <p14:tracePt t="58107" x="6076950" y="2616200"/>
          <p14:tracePt t="58124" x="6076950" y="2609850"/>
          <p14:tracePt t="58184" x="6070600" y="2603500"/>
          <p14:tracePt t="58192" x="6070600" y="2597150"/>
          <p14:tracePt t="58208" x="6064250" y="2597150"/>
          <p14:tracePt t="58284" x="6064250" y="2590800"/>
          <p14:tracePt t="58295" x="6057900" y="2590800"/>
          <p14:tracePt t="58307" x="6051550" y="2590800"/>
          <p14:tracePt t="58480" x="6045200" y="2590800"/>
          <p14:tracePt t="58504" x="6045200" y="2584450"/>
          <p14:tracePt t="58512" x="6038850" y="2584450"/>
          <p14:tracePt t="58592" x="6038850" y="2578100"/>
          <p14:tracePt t="58608" x="6026150" y="2571750"/>
          <p14:tracePt t="58632" x="6019800" y="2559050"/>
          <p14:tracePt t="58648" x="6013450" y="2552700"/>
          <p14:tracePt t="58672" x="6007100" y="2546350"/>
          <p14:tracePt t="58687" x="6000750" y="2546350"/>
          <p14:tracePt t="58704" x="5994400" y="2540000"/>
          <p14:tracePt t="58744" x="5988050" y="2533650"/>
          <p14:tracePt t="58871" x="5981700" y="2533650"/>
          <p14:tracePt t="58883" x="5962650" y="2533650"/>
          <p14:tracePt t="58891" x="5949950" y="2533650"/>
          <p14:tracePt t="58892" x="5892800" y="2533650"/>
          <p14:tracePt t="58907" x="5816600" y="2533650"/>
          <p14:tracePt t="58923" x="5753100" y="2533650"/>
          <p14:tracePt t="58940" x="5664200" y="2533650"/>
          <p14:tracePt t="58957" x="5575300" y="2527300"/>
          <p14:tracePt t="58974" x="5518150" y="2527300"/>
          <p14:tracePt t="58974" x="5473700" y="2520950"/>
          <p14:tracePt t="58991" x="5429250" y="2514600"/>
          <p14:tracePt t="59007" x="5365750" y="2501900"/>
          <p14:tracePt t="59024" x="5353050" y="2495550"/>
          <p14:tracePt t="59040" x="5340350" y="2489200"/>
          <p14:tracePt t="59057" x="5321300" y="2482850"/>
          <p14:tracePt t="59120" x="5321300" y="2476500"/>
          <p14:tracePt t="59128" x="5321300" y="2470150"/>
          <p14:tracePt t="59136" x="5321300" y="2457450"/>
          <p14:tracePt t="59143" x="5302250" y="2374900"/>
          <p14:tracePt t="59157" x="5302250" y="2324100"/>
          <p14:tracePt t="59174" x="5283200" y="2133600"/>
          <p14:tracePt t="59191" x="5232400" y="1784350"/>
          <p14:tracePt t="59208" x="5207000" y="1651000"/>
          <p14:tracePt t="59224" x="5194300" y="1524000"/>
          <p14:tracePt t="59240" x="5181600" y="1435100"/>
          <p14:tracePt t="59257" x="5168900" y="1371600"/>
          <p14:tracePt t="59274" x="5162550" y="1339850"/>
          <p14:tracePt t="59291" x="5156200" y="1333500"/>
          <p14:tracePt t="59308" x="5149850" y="1320800"/>
          <p14:tracePt t="59324" x="5143500" y="1314450"/>
          <p14:tracePt t="59341" x="5137150" y="1308100"/>
          <p14:tracePt t="59357" x="5130800" y="1301750"/>
          <p14:tracePt t="59374" x="5111750" y="1289050"/>
          <p14:tracePt t="59391" x="5086350" y="1282700"/>
          <p14:tracePt t="59407" x="4972050" y="1244600"/>
          <p14:tracePt t="59424" x="4927600" y="1231900"/>
          <p14:tracePt t="59440" x="4800600" y="1200150"/>
          <p14:tracePt t="59457" x="4705350" y="1181100"/>
          <p14:tracePt t="59474" x="4572000" y="1149350"/>
          <p14:tracePt t="59491" x="4406900" y="1136650"/>
          <p14:tracePt t="59507" x="4241800" y="1111250"/>
          <p14:tracePt t="59524" x="4083050" y="1085850"/>
          <p14:tracePt t="59540" x="3943350" y="1073150"/>
          <p14:tracePt t="59557" x="3835400" y="1060450"/>
          <p14:tracePt t="59574" x="3740150" y="1054100"/>
          <p14:tracePt t="59590" x="3606800" y="1047750"/>
          <p14:tracePt t="59608" x="3530600" y="1047750"/>
          <p14:tracePt t="59624" x="3448050" y="1047750"/>
          <p14:tracePt t="59641" x="3378200" y="1047750"/>
          <p14:tracePt t="59657" x="3327400" y="1047750"/>
          <p14:tracePt t="59674" x="3263900" y="1035050"/>
          <p14:tracePt t="59690" x="3213100" y="1028700"/>
          <p14:tracePt t="59707" x="3149600" y="1016000"/>
          <p14:tracePt t="59724" x="3111500" y="1009650"/>
          <p14:tracePt t="59741" x="3105150" y="1009650"/>
          <p14:tracePt t="59775" x="3079750" y="1009650"/>
          <p14:tracePt t="59776" x="3054350" y="1009650"/>
          <p14:tracePt t="59791" x="2978150" y="1009650"/>
          <p14:tracePt t="59808" x="2914650" y="1009650"/>
          <p14:tracePt t="59824" x="2863850" y="1009650"/>
          <p14:tracePt t="59841" x="2806700" y="1009650"/>
          <p14:tracePt t="59879" x="2800350" y="1009650"/>
          <p14:tracePt t="59880" x="2768600" y="1009650"/>
          <p14:tracePt t="59895" x="2736850" y="1009650"/>
          <p14:tracePt t="59908" x="2698750" y="1009650"/>
          <p14:tracePt t="59924" x="2673350" y="1009650"/>
          <p14:tracePt t="59940" x="2654300" y="1016000"/>
          <p14:tracePt t="59956" x="2628900" y="1022350"/>
          <p14:tracePt t="59974" x="2616200" y="1022350"/>
          <p14:tracePt t="59990" x="2597150" y="1028700"/>
          <p14:tracePt t="59990" x="2590800" y="1035050"/>
          <p14:tracePt t="60008" x="2559050" y="1035050"/>
          <p14:tracePt t="60024" x="2546350" y="1035050"/>
          <p14:tracePt t="60041" x="2514600" y="1035050"/>
          <p14:tracePt t="60057" x="2482850" y="1035050"/>
          <p14:tracePt t="60074" x="2463800" y="1035050"/>
          <p14:tracePt t="60090" x="2425700" y="1035050"/>
          <p14:tracePt t="60128" x="2400300" y="1035050"/>
          <p14:tracePt t="60128" x="2387600" y="1035050"/>
          <p14:tracePt t="60140" x="2374900" y="1035050"/>
          <p14:tracePt t="60192" x="2362200" y="1035050"/>
          <p14:tracePt t="60215" x="2355850" y="1041400"/>
          <p14:tracePt t="60231" x="2349500" y="1041400"/>
          <p14:tracePt t="60247" x="2343150" y="1047750"/>
          <p14:tracePt t="60272" x="2336800" y="1047750"/>
          <p14:tracePt t="60272" x="2336800" y="1054100"/>
          <p14:tracePt t="60295" x="2330450" y="1066800"/>
          <p14:tracePt t="60307" x="2324100" y="1079500"/>
          <p14:tracePt t="60308" x="2324100" y="1092200"/>
          <p14:tracePt t="60392" x="2324100" y="1104900"/>
          <p14:tracePt t="60392" x="2317750" y="1104900"/>
          <p14:tracePt t="60408" x="2317750" y="1117600"/>
          <p14:tracePt t="60415" x="2317750" y="1123950"/>
          <p14:tracePt t="60423" x="2311400" y="1143000"/>
          <p14:tracePt t="60433" x="2305050" y="1155700"/>
          <p14:tracePt t="60441" x="2298700" y="1174750"/>
          <p14:tracePt t="60457" x="2286000" y="1193800"/>
          <p14:tracePt t="60474" x="2273300" y="1219200"/>
          <p14:tracePt t="60490" x="2266950" y="1238250"/>
          <p14:tracePt t="60507" x="2260600" y="1250950"/>
          <p14:tracePt t="60524" x="2260600" y="1257300"/>
          <p14:tracePt t="60768" x="2247900" y="1257300"/>
          <p14:tracePt t="60775" x="2222500" y="1263650"/>
          <p14:tracePt t="60792" x="2190750" y="1270000"/>
          <p14:tracePt t="60792" x="2133600" y="1276350"/>
          <p14:tracePt t="60808" x="2101850" y="1276350"/>
          <p14:tracePt t="60824" x="2063750" y="1282700"/>
          <p14:tracePt t="60840" x="1987550" y="1295400"/>
          <p14:tracePt t="60857" x="1917700" y="1308100"/>
          <p14:tracePt t="60874" x="1854200" y="1314450"/>
          <p14:tracePt t="60891" x="1797050" y="1327150"/>
          <p14:tracePt t="60907" x="1771650" y="1327150"/>
          <p14:tracePt t="60924" x="1758950" y="1327150"/>
          <p14:tracePt t="60940" x="1746250" y="1333500"/>
          <p14:tracePt t="60956" x="1739900" y="1333500"/>
          <p14:tracePt t="60973" x="1727200" y="1333500"/>
          <p14:tracePt t="60990" x="1720850" y="1333500"/>
          <p14:tracePt t="61006" x="1701800" y="1339850"/>
          <p14:tracePt t="61048" x="1689100" y="1339850"/>
          <p14:tracePt t="61159" x="1689100" y="1346200"/>
          <p14:tracePt t="61168" x="1689100" y="1352550"/>
          <p14:tracePt t="61176" x="1695450" y="1358900"/>
          <p14:tracePt t="61183" x="1720850" y="1365250"/>
          <p14:tracePt t="61183" x="1739900" y="1371600"/>
          <p14:tracePt t="61191" x="1752600" y="1377950"/>
          <p14:tracePt t="61206" x="1784350" y="1377950"/>
          <p14:tracePt t="61224" x="1797050" y="1384300"/>
          <p14:tracePt t="61240" x="1809750" y="1384300"/>
          <p14:tracePt t="61257" x="1816100" y="1384300"/>
          <p14:tracePt t="61274" x="1828800" y="1384300"/>
          <p14:tracePt t="61311" x="1835150" y="1384300"/>
          <p14:tracePt t="61375" x="1841500" y="1384300"/>
          <p14:tracePt t="61663" x="1835150" y="1384300"/>
          <p14:tracePt t="61680" x="1822450" y="1384300"/>
          <p14:tracePt t="61691" x="1816100" y="1384300"/>
          <p14:tracePt t="61692" x="1797050" y="1384300"/>
          <p14:tracePt t="61707" x="1758950" y="1384300"/>
          <p14:tracePt t="61724" x="1733550" y="1384300"/>
          <p14:tracePt t="61740" x="1708150" y="1390650"/>
          <p14:tracePt t="61757" x="1682750" y="1390650"/>
          <p14:tracePt t="61773" x="1657350" y="1390650"/>
          <p14:tracePt t="61790" x="1651000" y="1390650"/>
          <p14:tracePt t="61952" x="1657350" y="1397000"/>
          <p14:tracePt t="61959" x="1663700" y="1397000"/>
          <p14:tracePt t="61973" x="1676400" y="1397000"/>
          <p14:tracePt t="61975" x="1701800" y="1397000"/>
          <p14:tracePt t="61990" x="1733550" y="1397000"/>
          <p14:tracePt t="62006" x="1771650" y="1397000"/>
          <p14:tracePt t="62024" x="1809750" y="1397000"/>
          <p14:tracePt t="62040" x="1847850" y="1397000"/>
          <p14:tracePt t="62057" x="1879600" y="1397000"/>
          <p14:tracePt t="62074" x="1892300" y="1397000"/>
          <p14:tracePt t="62091" x="1905000" y="1397000"/>
          <p14:tracePt t="62319" x="1898650" y="1397000"/>
          <p14:tracePt t="62327" x="1892300" y="1390650"/>
          <p14:tracePt t="62350" x="1885950" y="1390650"/>
          <p14:tracePt t="62350" x="1879600" y="1384300"/>
          <p14:tracePt t="62360" x="1866900" y="1384300"/>
          <p14:tracePt t="62361" x="1854200" y="1384300"/>
          <p14:tracePt t="62374" x="1797050" y="1384300"/>
          <p14:tracePt t="62374" x="1790700" y="1384300"/>
          <p14:tracePt t="62391" x="1758950" y="1384300"/>
          <p14:tracePt t="62407" x="1651000" y="1384300"/>
          <p14:tracePt t="62424" x="1587500" y="1384300"/>
          <p14:tracePt t="62440" x="1543050" y="1384300"/>
          <p14:tracePt t="62457" x="1511300" y="1384300"/>
          <p14:tracePt t="62474" x="1485900" y="1384300"/>
          <p14:tracePt t="62490" x="1460500" y="1384300"/>
          <p14:tracePt t="62507" x="1441450" y="1384300"/>
          <p14:tracePt t="62524" x="1409700" y="1390650"/>
          <p14:tracePt t="62540" x="1384300" y="1397000"/>
          <p14:tracePt t="62557" x="1371600" y="1403350"/>
          <p14:tracePt t="62574" x="1346200" y="1409700"/>
          <p14:tracePt t="62574" x="1339850" y="1409700"/>
          <p14:tracePt t="62591" x="1333500" y="1409700"/>
          <p14:tracePt t="62607" x="1314450" y="1416050"/>
          <p14:tracePt t="62624" x="1301750" y="1422400"/>
          <p14:tracePt t="62640" x="1295400" y="1422400"/>
          <p14:tracePt t="62657" x="1282700" y="1422400"/>
          <p14:tracePt t="62674" x="1276350" y="1422400"/>
          <p14:tracePt t="62690" x="1263650" y="1422400"/>
          <p14:tracePt t="62707" x="1257300" y="1422400"/>
          <p14:tracePt t="62783" x="1250950" y="1428750"/>
          <p14:tracePt t="62792" x="1225550" y="1435100"/>
          <p14:tracePt t="62799" x="1193800" y="1447800"/>
          <p14:tracePt t="62807" x="1181100" y="1447800"/>
          <p14:tracePt t="62855" x="1174750" y="1454150"/>
          <p14:tracePt t="62864" x="1149350" y="1473200"/>
          <p14:tracePt t="62871" x="1149350" y="1485900"/>
          <p14:tracePt t="62874" x="1104900" y="1524000"/>
          <p14:tracePt t="62890" x="1066800" y="1568450"/>
          <p14:tracePt t="62908" x="1047750" y="1612900"/>
          <p14:tracePt t="62924" x="1035050" y="1644650"/>
          <p14:tracePt t="62941" x="1022350" y="1689100"/>
          <p14:tracePt t="62957" x="1009650" y="1733550"/>
          <p14:tracePt t="62974" x="1009650" y="1784350"/>
          <p14:tracePt t="62990" x="1009650" y="1854200"/>
          <p14:tracePt t="63008" x="1009650" y="1905000"/>
          <p14:tracePt t="63023" x="1009650" y="1968500"/>
          <p14:tracePt t="63040" x="1009650" y="2025650"/>
          <p14:tracePt t="63056" x="1009650" y="2082800"/>
          <p14:tracePt t="63073" x="1009650" y="2133600"/>
          <p14:tracePt t="63089" x="1009650" y="2165350"/>
          <p14:tracePt t="63106" x="1009650" y="2178050"/>
          <p14:tracePt t="63124" x="1009650" y="2190750"/>
          <p14:tracePt t="63140" x="1009650" y="2203450"/>
          <p14:tracePt t="63157" x="1016000" y="2203450"/>
          <p14:tracePt t="63174" x="1022350" y="2203450"/>
          <p14:tracePt t="63190" x="1041400" y="2203450"/>
          <p14:tracePt t="63208" x="1054100" y="2203450"/>
          <p14:tracePt t="63224" x="1066800" y="2203450"/>
          <p14:tracePt t="63241" x="1073150" y="2203450"/>
          <p14:tracePt t="63257" x="1079500" y="2203450"/>
          <p14:tracePt t="63383" x="1079500" y="2197100"/>
          <p14:tracePt t="63392" x="1079500" y="2178050"/>
          <p14:tracePt t="63408" x="1079500" y="2171700"/>
          <p14:tracePt t="63408" x="1079500" y="2146300"/>
          <p14:tracePt t="63424" x="1079500" y="2133600"/>
          <p14:tracePt t="63441" x="1079500" y="2120900"/>
          <p14:tracePt t="63527" x="1079500" y="2114550"/>
          <p14:tracePt t="63559" x="1079500" y="2108200"/>
          <p14:tracePt t="63575" x="1079500" y="2101850"/>
          <p14:tracePt t="63599" x="1073150" y="2101850"/>
          <p14:tracePt t="63608" x="1073150" y="2095500"/>
          <p14:tracePt t="63608" x="1047750" y="2089150"/>
          <p14:tracePt t="63647" x="1047750" y="2082800"/>
          <p14:tracePt t="63657" x="1041400" y="2082800"/>
          <p14:tracePt t="63663" x="1035050" y="2082800"/>
          <p14:tracePt t="63673" x="1028700" y="2082800"/>
          <p14:tracePt t="63690" x="1022350" y="2082800"/>
          <p14:tracePt t="63743" x="1016000" y="2082800"/>
          <p14:tracePt t="63767" x="1009650" y="2082800"/>
          <p14:tracePt t="63783" x="1003300" y="2082800"/>
          <p14:tracePt t="63797" x="996950" y="2082800"/>
          <p14:tracePt t="63807" x="990600" y="2082800"/>
          <p14:tracePt t="63826" x="984250" y="2082800"/>
          <p14:tracePt t="63863" x="977900" y="2082800"/>
          <p14:tracePt t="63920" x="971550" y="2089150"/>
          <p14:tracePt t="63943" x="965200" y="2089150"/>
          <p14:tracePt t="63959" x="965200" y="2095500"/>
          <p14:tracePt t="63999" x="958850" y="2108200"/>
          <p14:tracePt t="65567" x="965200" y="2108200"/>
          <p14:tracePt t="65575" x="977900" y="2108200"/>
          <p14:tracePt t="65583" x="996950" y="2108200"/>
          <p14:tracePt t="65591" x="1047750" y="2006600"/>
          <p14:tracePt t="65608" x="1066800" y="1898650"/>
          <p14:tracePt t="65625" x="1092200" y="1809750"/>
          <p14:tracePt t="65641" x="1123950" y="1727200"/>
          <p14:tracePt t="65658" x="1155700" y="1651000"/>
          <p14:tracePt t="65673" x="1187450" y="1581150"/>
          <p14:tracePt t="65690" x="1200150" y="1524000"/>
          <p14:tracePt t="65707" x="1212850" y="1473200"/>
          <p14:tracePt t="65724" x="1212850" y="1460500"/>
          <p14:tracePt t="65740" x="1212850" y="1447800"/>
          <p14:tracePt t="65757" x="1212850" y="1441450"/>
          <p14:tracePt t="65791" x="1212850" y="1435100"/>
          <p14:tracePt t="65792" x="1212850" y="1428750"/>
          <p14:tracePt t="65831" x="1212850" y="1422400"/>
          <p14:tracePt t="65855" x="1212850" y="1416050"/>
          <p14:tracePt t="66447" x="1219200" y="1416050"/>
          <p14:tracePt t="66535" x="1225550" y="1416050"/>
          <p14:tracePt t="66543" x="1231900" y="1416050"/>
          <p14:tracePt t="66647" x="1238250" y="1416050"/>
          <p14:tracePt t="66663" x="1244600" y="1416050"/>
          <p14:tracePt t="66679" x="1250950" y="1416050"/>
          <p14:tracePt t="66687" x="1257300" y="1416050"/>
          <p14:tracePt t="66695" x="1263650" y="1416050"/>
          <p14:tracePt t="66707" x="1276350" y="1416050"/>
          <p14:tracePt t="66723" x="1282700" y="1416050"/>
          <p14:tracePt t="66740" x="1295400" y="1428750"/>
          <p14:tracePt t="66756" x="1308100" y="1428750"/>
          <p14:tracePt t="66774" x="1320800" y="1435100"/>
          <p14:tracePt t="66791" x="1333500" y="1435100"/>
          <p14:tracePt t="66808" x="1339850" y="1435100"/>
          <p14:tracePt t="66824" x="1346200" y="1435100"/>
          <p14:tracePt t="66864" x="1352550" y="1435100"/>
          <p14:tracePt t="67072" x="1358900" y="1435100"/>
          <p14:tracePt t="67080" x="1365250" y="1441450"/>
          <p14:tracePt t="67088" x="1371600" y="1441450"/>
          <p14:tracePt t="67096" x="1384300" y="1441450"/>
          <p14:tracePt t="67108" x="1409700" y="1441450"/>
          <p14:tracePt t="67124" x="1435100" y="1441450"/>
          <p14:tracePt t="67141" x="1466850" y="1441450"/>
          <p14:tracePt t="67158" x="1479550" y="1441450"/>
          <p14:tracePt t="67175" x="1498600" y="1441450"/>
          <p14:tracePt t="67191" x="1511300" y="1441450"/>
          <p14:tracePt t="67208" x="1517650" y="1441450"/>
          <p14:tracePt t="67224" x="1524000" y="1441450"/>
          <p14:tracePt t="67241" x="1530350" y="1441450"/>
          <p14:tracePt t="67258" x="1536700" y="1441450"/>
          <p14:tracePt t="67274" x="1543050" y="1441450"/>
          <p14:tracePt t="67291" x="1549400" y="1441450"/>
          <p14:tracePt t="67308" x="1562100" y="1441450"/>
          <p14:tracePt t="67324" x="1574800" y="1441450"/>
          <p14:tracePt t="67341" x="1587500" y="1441450"/>
          <p14:tracePt t="67358" x="1600200" y="1441450"/>
          <p14:tracePt t="67375" x="1612900" y="1441450"/>
          <p14:tracePt t="67391" x="1631950" y="1441450"/>
          <p14:tracePt t="67391" x="1638300" y="1441450"/>
          <p14:tracePt t="67408" x="1651000" y="1441450"/>
          <p14:tracePt t="67425" x="1670050" y="1441450"/>
          <p14:tracePt t="67441" x="1682750" y="1441450"/>
          <p14:tracePt t="67458" x="1701800" y="1441450"/>
          <p14:tracePt t="67475" x="1714500" y="1441450"/>
          <p14:tracePt t="67491" x="1720850" y="1441450"/>
          <p14:tracePt t="68496" x="1733550" y="1441450"/>
          <p14:tracePt t="68504" x="1771650" y="1441450"/>
          <p14:tracePt t="68512" x="1860550" y="1428750"/>
          <p14:tracePt t="68524" x="1981200" y="1428750"/>
          <p14:tracePt t="68542" x="2152650" y="1422400"/>
          <p14:tracePt t="68559" x="2330450" y="1422400"/>
          <p14:tracePt t="68575" x="2520950" y="1422400"/>
          <p14:tracePt t="68575" x="2628900" y="1422400"/>
          <p14:tracePt t="68592" x="2794000" y="1422400"/>
          <p14:tracePt t="68608" x="3009900" y="1409700"/>
          <p14:tracePt t="68625" x="3175000" y="1409700"/>
          <p14:tracePt t="68641" x="3321050" y="1409700"/>
          <p14:tracePt t="68658" x="3448050" y="1441450"/>
          <p14:tracePt t="68674" x="3549650" y="1473200"/>
          <p14:tracePt t="68691" x="3657600" y="1498600"/>
          <p14:tracePt t="68707" x="3733800" y="1530350"/>
          <p14:tracePt t="68724" x="3746500" y="1536700"/>
          <p14:tracePt t="68741" x="3822700" y="1568450"/>
          <p14:tracePt t="68758" x="3930650" y="1606550"/>
          <p14:tracePt t="68774" x="4051300" y="1657350"/>
          <p14:tracePt t="68791" x="4178300" y="1701800"/>
          <p14:tracePt t="68808" x="4368800" y="1771650"/>
          <p14:tracePt t="68824" x="4521200" y="1835150"/>
          <p14:tracePt t="68841" x="4629150" y="1892300"/>
          <p14:tracePt t="68858" x="4787900" y="1968500"/>
          <p14:tracePt t="68874" x="4940300" y="2063750"/>
          <p14:tracePt t="68891" x="5080000" y="2146300"/>
          <p14:tracePt t="68908" x="5200650" y="2216150"/>
          <p14:tracePt t="68925" x="5308600" y="2286000"/>
          <p14:tracePt t="68941" x="5416550" y="2362200"/>
          <p14:tracePt t="68958" x="5480050" y="2406650"/>
          <p14:tracePt t="68974" x="5562600" y="2463800"/>
          <p14:tracePt t="68974" x="5613400" y="2489200"/>
          <p14:tracePt t="68992" x="5695950" y="2540000"/>
          <p14:tracePt t="69008" x="5765800" y="2571750"/>
          <p14:tracePt t="69024" x="5848350" y="2616200"/>
          <p14:tracePt t="69041" x="5924550" y="2641600"/>
          <p14:tracePt t="69058" x="5969000" y="2647950"/>
          <p14:tracePt t="69074" x="6026150" y="2667000"/>
          <p14:tracePt t="69091" x="6089650" y="2673350"/>
          <p14:tracePt t="69108" x="6140450" y="2679700"/>
          <p14:tracePt t="69124" x="6203950" y="2679700"/>
          <p14:tracePt t="69141" x="6254750" y="2679700"/>
          <p14:tracePt t="69158" x="6280150" y="2679700"/>
          <p14:tracePt t="69174" x="6286500" y="2679700"/>
          <p14:tracePt t="69191" x="6286500" y="2673350"/>
          <p14:tracePt t="69264" x="6286500" y="2667000"/>
          <p14:tracePt t="69272" x="6267450" y="2667000"/>
          <p14:tracePt t="69276" x="6248400" y="2660650"/>
          <p14:tracePt t="69291" x="6223000" y="2647950"/>
          <p14:tracePt t="69292" x="6184900" y="2635250"/>
          <p14:tracePt t="69307" x="6115050" y="2609850"/>
          <p14:tracePt t="69324" x="6051550" y="2590800"/>
          <p14:tracePt t="69341" x="5988050" y="2559050"/>
          <p14:tracePt t="69358" x="5949950" y="2540000"/>
          <p14:tracePt t="69374" x="5918200" y="2527300"/>
          <p14:tracePt t="69391" x="5886450" y="2514600"/>
          <p14:tracePt t="69409" x="5873750" y="2508250"/>
          <p14:tracePt t="69424" x="5861050" y="2508250"/>
          <p14:tracePt t="69441" x="5854700" y="2508250"/>
          <p14:tracePt t="69480" x="5848350" y="2501900"/>
          <p14:tracePt t="69673" x="5854700" y="2501900"/>
          <p14:tracePt t="69777" x="5861050" y="2501900"/>
          <p14:tracePt t="69801" x="5867400" y="2501900"/>
          <p14:tracePt t="70345" x="5880100" y="2501900"/>
          <p14:tracePt t="70353" x="5886450" y="2508250"/>
          <p14:tracePt t="70361" x="5892800" y="2514600"/>
          <p14:tracePt t="70368" x="5899150" y="2514600"/>
          <p14:tracePt t="70376" x="5911850" y="2520950"/>
          <p14:tracePt t="70393" x="5918200" y="2527300"/>
          <p14:tracePt t="70410" x="5930900" y="2527300"/>
          <p14:tracePt t="70425" x="5943600" y="2533650"/>
          <p14:tracePt t="70442" x="5956300" y="2546350"/>
          <p14:tracePt t="70459" x="5969000" y="2565400"/>
          <p14:tracePt t="70476" x="5981700" y="2578100"/>
          <p14:tracePt t="70492" x="5994400" y="2590800"/>
          <p14:tracePt t="70509" x="6000750" y="2597150"/>
          <p14:tracePt t="70525" x="6007100" y="2603500"/>
          <p14:tracePt t="70569" x="6013450" y="2603500"/>
          <p14:tracePt t="70577" x="6019800" y="2603500"/>
          <p14:tracePt t="70585" x="6032500" y="2603500"/>
          <p14:tracePt t="70593" x="6051550" y="2603500"/>
          <p14:tracePt t="70593" x="6057900" y="2603500"/>
          <p14:tracePt t="70609" x="6076950" y="2590800"/>
          <p14:tracePt t="70625" x="6096000" y="2578100"/>
          <p14:tracePt t="70642" x="6108700" y="2565400"/>
          <p14:tracePt t="70658" x="6108700" y="2552700"/>
          <p14:tracePt t="70675" x="6108700" y="2527300"/>
          <p14:tracePt t="70692" x="6108700" y="2501900"/>
          <p14:tracePt t="70708" x="6108700" y="2470150"/>
          <p14:tracePt t="70725" x="6108700" y="2438400"/>
          <p14:tracePt t="70742" x="6102350" y="2425700"/>
          <p14:tracePt t="70758" x="6096000" y="2419350"/>
          <p14:tracePt t="70775" x="6076950" y="2400300"/>
          <p14:tracePt t="70792" x="6064250" y="2400300"/>
          <p14:tracePt t="70810" x="6057900" y="2393950"/>
          <p14:tracePt t="71057" x="6045200" y="2393950"/>
          <p14:tracePt t="71059" x="6045200" y="2400300"/>
          <p14:tracePt t="71076" x="6045200" y="2406650"/>
          <p14:tracePt t="71077" x="6045200" y="2438400"/>
          <p14:tracePt t="71093" x="6038850" y="2470150"/>
          <p14:tracePt t="71108" x="6038850" y="2495550"/>
          <p14:tracePt t="71126" x="6038850" y="2533650"/>
          <p14:tracePt t="71142" x="6038850" y="2565400"/>
          <p14:tracePt t="71159" x="6038850" y="2590800"/>
          <p14:tracePt t="71175" x="6038850" y="2609850"/>
          <p14:tracePt t="71192" x="6038850" y="2628900"/>
          <p14:tracePt t="71208" x="6057900" y="2647950"/>
          <p14:tracePt t="71226" x="6076950" y="2660650"/>
          <p14:tracePt t="71242" x="6096000" y="2667000"/>
          <p14:tracePt t="71259" x="6127750" y="2667000"/>
          <p14:tracePt t="71275" x="6146800" y="2667000"/>
          <p14:tracePt t="71291" x="6178550" y="2660650"/>
          <p14:tracePt t="71308" x="6191250" y="2647950"/>
          <p14:tracePt t="71325" x="6203950" y="2628900"/>
          <p14:tracePt t="71342" x="6210300" y="2590800"/>
          <p14:tracePt t="71359" x="6210300" y="2552700"/>
          <p14:tracePt t="71375" x="6210300" y="2520950"/>
          <p14:tracePt t="71392" x="6210300" y="2508250"/>
          <p14:tracePt t="71408" x="6210300" y="2495550"/>
          <p14:tracePt t="71425" x="6184900" y="2476500"/>
          <p14:tracePt t="71442" x="6159500" y="2444750"/>
          <p14:tracePt t="71459" x="6134100" y="2413000"/>
          <p14:tracePt t="71476" x="6102350" y="2393950"/>
          <p14:tracePt t="71493" x="6076950" y="2381250"/>
          <p14:tracePt t="71508" x="6038850" y="2362200"/>
          <p14:tracePt t="71525" x="6007100" y="2355850"/>
          <p14:tracePt t="71542" x="5988050" y="2355850"/>
          <p14:tracePt t="71558" x="5975350" y="2349500"/>
          <p14:tracePt t="71575" x="5949950" y="2349500"/>
          <p14:tracePt t="71575" x="5937250" y="2349500"/>
          <p14:tracePt t="71593" x="5924550" y="2349500"/>
          <p14:tracePt t="71609" x="5918200" y="2349500"/>
          <p14:tracePt t="71626" x="5905500" y="2362200"/>
          <p14:tracePt t="71665" x="5899150" y="2368550"/>
          <p14:tracePt t="71672" x="5899150" y="2374900"/>
          <p14:tracePt t="71680" x="5886450" y="2381250"/>
          <p14:tracePt t="71692" x="5880100" y="2400300"/>
          <p14:tracePt t="71708" x="5873750" y="2413000"/>
          <p14:tracePt t="71725" x="5867400" y="2432050"/>
          <p14:tracePt t="71742" x="5861050" y="2451100"/>
          <p14:tracePt t="71759" x="5861050" y="2470150"/>
          <p14:tracePt t="71775" x="5854700" y="2495550"/>
          <p14:tracePt t="71792" x="5854700" y="2520950"/>
          <p14:tracePt t="71809" x="5854700" y="2565400"/>
          <p14:tracePt t="71825" x="5854700" y="2590800"/>
          <p14:tracePt t="71842" x="5854700" y="2622550"/>
          <p14:tracePt t="71859" x="5867400" y="2647950"/>
          <p14:tracePt t="71875" x="5880100" y="2673350"/>
          <p14:tracePt t="71892" x="5892800" y="2692400"/>
          <p14:tracePt t="71908" x="5911850" y="2717800"/>
          <p14:tracePt t="71926" x="5924550" y="2730500"/>
          <p14:tracePt t="71942" x="5930900" y="2743200"/>
          <p14:tracePt t="71958" x="5949950" y="2749550"/>
          <p14:tracePt t="71975" x="5969000" y="2755900"/>
          <p14:tracePt t="71975" x="5981700" y="2762250"/>
          <p14:tracePt t="71993" x="6019800" y="2768600"/>
          <p14:tracePt t="72009" x="6045200" y="2768600"/>
          <p14:tracePt t="72025" x="6083300" y="2768600"/>
          <p14:tracePt t="72042" x="6121400" y="2768600"/>
          <p14:tracePt t="72059" x="6146800" y="2768600"/>
          <p14:tracePt t="72075" x="6165850" y="2768600"/>
          <p14:tracePt t="72092" x="6191250" y="2768600"/>
          <p14:tracePt t="72108" x="6197600" y="2762250"/>
          <p14:tracePt t="72125" x="6210300" y="2743200"/>
          <p14:tracePt t="72142" x="6235700" y="2698750"/>
          <p14:tracePt t="72159" x="6235700" y="2654300"/>
          <p14:tracePt t="72175" x="6242050" y="2597150"/>
          <p14:tracePt t="72175" x="6242050" y="2571750"/>
          <p14:tracePt t="72192" x="6242050" y="2514600"/>
          <p14:tracePt t="72209" x="6242050" y="2476500"/>
          <p14:tracePt t="72225" x="6242050" y="2457450"/>
          <p14:tracePt t="72242" x="6235700" y="2413000"/>
          <p14:tracePt t="72258" x="6229350" y="2393950"/>
          <p14:tracePt t="72275" x="6223000" y="2381250"/>
          <p14:tracePt t="72320" x="6216650" y="2381250"/>
          <p14:tracePt t="72328" x="6203950" y="2374900"/>
          <p14:tracePt t="72336" x="6197600" y="2368550"/>
          <p14:tracePt t="72344" x="6178550" y="2355850"/>
          <p14:tracePt t="72358" x="6172200" y="2355850"/>
          <p14:tracePt t="72375" x="6165850" y="2355850"/>
          <p14:tracePt t="72409" x="6153150" y="2355850"/>
          <p14:tracePt t="72410" x="6134100" y="2355850"/>
          <p14:tracePt t="72425" x="6115050" y="2355850"/>
          <p14:tracePt t="72442" x="6096000" y="2355850"/>
          <p14:tracePt t="72458" x="6064250" y="2362200"/>
          <p14:tracePt t="72475" x="6057900" y="2362200"/>
          <p14:tracePt t="72513" x="6045200" y="2374900"/>
          <p14:tracePt t="72525" x="6038850" y="2381250"/>
          <p14:tracePt t="72526" x="6026150" y="2393950"/>
          <p14:tracePt t="72542" x="6019800" y="2406650"/>
          <p14:tracePt t="72558" x="6007100" y="2425700"/>
          <p14:tracePt t="72575" x="6007100" y="2438400"/>
          <p14:tracePt t="72575" x="6000750" y="2444750"/>
          <p14:tracePt t="72609" x="6000750" y="2451100"/>
          <p14:tracePt t="72610" x="5994400" y="2463800"/>
          <p14:tracePt t="72625" x="5994400" y="2476500"/>
          <p14:tracePt t="72642" x="5994400" y="2482850"/>
          <p14:tracePt t="72658" x="5994400" y="2489200"/>
          <p14:tracePt t="72675" x="5994400" y="2508250"/>
          <p14:tracePt t="72692" x="5994400" y="2527300"/>
          <p14:tracePt t="72708" x="5994400" y="2546350"/>
          <p14:tracePt t="72725" x="5994400" y="2559050"/>
          <p14:tracePt t="72742" x="6000750" y="2578100"/>
          <p14:tracePt t="72758" x="6007100" y="2597150"/>
          <p14:tracePt t="72775" x="6019800" y="2616200"/>
          <p14:tracePt t="72792" x="6032500" y="2628900"/>
          <p14:tracePt t="72809" x="6051550" y="2647950"/>
          <p14:tracePt t="72825" x="6070600" y="2660650"/>
          <p14:tracePt t="72842" x="6096000" y="2673350"/>
          <p14:tracePt t="72858" x="6127750" y="2679700"/>
          <p14:tracePt t="72875" x="6153150" y="2692400"/>
          <p14:tracePt t="72892" x="6184900" y="2692400"/>
          <p14:tracePt t="72909" x="6197600" y="2692400"/>
          <p14:tracePt t="72925" x="6210300" y="2692400"/>
          <p14:tracePt t="72942" x="6216650" y="2692400"/>
          <p14:tracePt t="72958" x="6229350" y="2679700"/>
          <p14:tracePt t="72975" x="6242050" y="2635250"/>
          <p14:tracePt t="72992" x="6242050" y="2571750"/>
          <p14:tracePt t="73010" x="6242050" y="2533650"/>
          <p14:tracePt t="73025" x="6242050" y="2514600"/>
          <p14:tracePt t="73042" x="6242050" y="2482850"/>
          <p14:tracePt t="73058" x="6229350" y="2463800"/>
          <p14:tracePt t="73075" x="6210300" y="2444750"/>
          <p14:tracePt t="73092" x="6191250" y="2425700"/>
          <p14:tracePt t="73109" x="6159500" y="2413000"/>
          <p14:tracePt t="73125" x="6146800" y="2400300"/>
          <p14:tracePt t="73142" x="6127750" y="2387600"/>
          <p14:tracePt t="73158" x="6121400" y="2387600"/>
          <p14:tracePt t="73175" x="6096000" y="2387600"/>
          <p14:tracePt t="73192" x="6070600" y="2381250"/>
          <p14:tracePt t="73209" x="6051550" y="2381250"/>
          <p14:tracePt t="73225" x="6032500" y="2381250"/>
          <p14:tracePt t="73242" x="6013450" y="2381250"/>
          <p14:tracePt t="73258" x="6000750" y="2387600"/>
          <p14:tracePt t="73292" x="5988050" y="2393950"/>
          <p14:tracePt t="73292" x="5975350" y="2400300"/>
          <p14:tracePt t="73309" x="5956300" y="2419350"/>
          <p14:tracePt t="73324" x="5937250" y="2438400"/>
          <p14:tracePt t="73341" x="5930900" y="2457450"/>
          <p14:tracePt t="73358" x="5918200" y="2476500"/>
          <p14:tracePt t="73375" x="5918200" y="2489200"/>
          <p14:tracePt t="73392" x="5918200" y="2495550"/>
          <p14:tracePt t="73441" x="5911850" y="2501900"/>
          <p14:tracePt t="73465" x="5911850" y="2508250"/>
          <p14:tracePt t="73472" x="5911850" y="2514600"/>
          <p14:tracePt t="73489" x="5911850" y="2527300"/>
          <p14:tracePt t="73500" x="5911850" y="2546350"/>
          <p14:tracePt t="73508" x="5911850" y="2571750"/>
          <p14:tracePt t="73509" x="5911850" y="2622550"/>
          <p14:tracePt t="73525" x="5911850" y="2686050"/>
          <p14:tracePt t="73542" x="5911850" y="2736850"/>
          <p14:tracePt t="73558" x="5918200" y="2787650"/>
          <p14:tracePt t="73575" x="5924550" y="2819400"/>
          <p14:tracePt t="73592" x="5930900" y="2870200"/>
          <p14:tracePt t="73609" x="5949950" y="2908300"/>
          <p14:tracePt t="73625" x="5975350" y="2927350"/>
          <p14:tracePt t="73642" x="6007100" y="2952750"/>
          <p14:tracePt t="73659" x="6057900" y="2965450"/>
          <p14:tracePt t="73675" x="6121400" y="2971800"/>
          <p14:tracePt t="73692" x="6172200" y="2971800"/>
          <p14:tracePt t="73709" x="6216650" y="2971800"/>
          <p14:tracePt t="73725" x="6248400" y="2946400"/>
          <p14:tracePt t="73742" x="6261100" y="2908300"/>
          <p14:tracePt t="73758" x="6261100" y="2832100"/>
          <p14:tracePt t="73775" x="6254750" y="2755900"/>
          <p14:tracePt t="73792" x="6191250" y="2654300"/>
          <p14:tracePt t="73809" x="6159500" y="2603500"/>
          <p14:tracePt t="73825" x="6108700" y="2559050"/>
          <p14:tracePt t="73842" x="6064250" y="2527300"/>
          <p14:tracePt t="73858" x="6019800" y="2508250"/>
          <p14:tracePt t="73875" x="5981700" y="2495550"/>
          <p14:tracePt t="73892" x="5924550" y="2489200"/>
          <p14:tracePt t="73909" x="5886450" y="2489200"/>
          <p14:tracePt t="73925" x="5854700" y="2489200"/>
          <p14:tracePt t="73942" x="5822950" y="2489200"/>
          <p14:tracePt t="73958" x="5803900" y="2489200"/>
          <p14:tracePt t="73975" x="5772150" y="2514600"/>
          <p14:tracePt t="73992" x="5702300" y="2590800"/>
          <p14:tracePt t="74010" x="5670550" y="2641600"/>
          <p14:tracePt t="74025" x="5638800" y="2711450"/>
          <p14:tracePt t="74042" x="5626100" y="2768600"/>
          <p14:tracePt t="74059" x="5619750" y="2838450"/>
          <p14:tracePt t="74075" x="5619750" y="2908300"/>
          <p14:tracePt t="74092" x="5619750" y="2971800"/>
          <p14:tracePt t="74108" x="5632450" y="3028950"/>
          <p14:tracePt t="74125" x="5651500" y="3086100"/>
          <p14:tracePt t="74142" x="5676900" y="3143250"/>
          <p14:tracePt t="74158" x="5702300" y="3187700"/>
          <p14:tracePt t="74175" x="5727700" y="3225800"/>
          <p14:tracePt t="74191" x="5778500" y="3276600"/>
          <p14:tracePt t="74209" x="5822950" y="3302000"/>
          <p14:tracePt t="74225" x="5892800" y="3327400"/>
          <p14:tracePt t="74242" x="5975350" y="3352800"/>
          <p14:tracePt t="74258" x="6051550" y="3359150"/>
          <p14:tracePt t="74275" x="6115050" y="3359150"/>
          <p14:tracePt t="74291" x="6191250" y="3359150"/>
          <p14:tracePt t="74308" x="6261100" y="3321050"/>
          <p14:tracePt t="74325" x="6305550" y="3263900"/>
          <p14:tracePt t="74342" x="6337300" y="3162300"/>
          <p14:tracePt t="74358" x="6356350" y="3048000"/>
          <p14:tracePt t="74375" x="6356350" y="2959100"/>
          <p14:tracePt t="74392" x="6356350" y="2870200"/>
          <p14:tracePt t="74409" x="6337300" y="2813050"/>
          <p14:tracePt t="74426" x="6311900" y="2762250"/>
          <p14:tracePt t="74442" x="6261100" y="2698750"/>
          <p14:tracePt t="74459" x="6197600" y="2641600"/>
          <p14:tracePt t="74475" x="6134100" y="2609850"/>
          <p14:tracePt t="74492" x="6064250" y="2578100"/>
          <p14:tracePt t="74508" x="6013450" y="2565400"/>
          <p14:tracePt t="74526" x="5949950" y="2559050"/>
          <p14:tracePt t="74542" x="5899150" y="2559050"/>
          <p14:tracePt t="74559" x="5873750" y="2559050"/>
          <p14:tracePt t="74575" x="5848350" y="2578100"/>
          <p14:tracePt t="74575" x="5835650" y="2590800"/>
          <p14:tracePt t="74593" x="5803900" y="2635250"/>
          <p14:tracePt t="74609" x="5784850" y="2667000"/>
          <p14:tracePt t="74625" x="5765800" y="2717800"/>
          <p14:tracePt t="74642" x="5759450" y="2768600"/>
          <p14:tracePt t="74659" x="5753100" y="2806700"/>
          <p14:tracePt t="74675" x="5753100" y="2844800"/>
          <p14:tracePt t="74692" x="5753100" y="2882900"/>
          <p14:tracePt t="74708" x="5753100" y="2908300"/>
          <p14:tracePt t="74725" x="5765800" y="2927350"/>
          <p14:tracePt t="74742" x="5772150" y="2940050"/>
          <p14:tracePt t="75073" x="5784850" y="2946400"/>
          <p14:tracePt t="75081" x="5810250" y="2959100"/>
          <p14:tracePt t="75085" x="5842000" y="2965450"/>
          <p14:tracePt t="75093" x="5930900" y="2978150"/>
          <p14:tracePt t="75108" x="6051550" y="2990850"/>
          <p14:tracePt t="75125" x="6191250" y="2997200"/>
          <p14:tracePt t="75142" x="6305550" y="2997200"/>
          <p14:tracePt t="75159" x="6407150" y="2997200"/>
          <p14:tracePt t="75175" x="6464300" y="2997200"/>
          <p14:tracePt t="75175" x="6483350" y="2997200"/>
          <p14:tracePt t="75192" x="6508750" y="2997200"/>
          <p14:tracePt t="75209" x="6540500" y="2997200"/>
          <p14:tracePt t="75225" x="6578600" y="2997200"/>
          <p14:tracePt t="75242" x="6616700" y="2997200"/>
          <p14:tracePt t="75258" x="6661150" y="2997200"/>
          <p14:tracePt t="75275" x="6699250" y="2997200"/>
          <p14:tracePt t="75292" x="6750050" y="2990850"/>
          <p14:tracePt t="75308" x="6788150" y="2990850"/>
          <p14:tracePt t="75325" x="6813550" y="2984500"/>
          <p14:tracePt t="75341" x="6838950" y="2978150"/>
          <p14:tracePt t="75359" x="6851650" y="2978150"/>
          <p14:tracePt t="75375" x="6864350" y="2971800"/>
          <p14:tracePt t="75528" x="6870700" y="2971800"/>
          <p14:tracePt t="75536" x="6870700" y="2959100"/>
          <p14:tracePt t="75544" x="6851650" y="2952750"/>
          <p14:tracePt t="75547" x="6826250" y="2946400"/>
          <p14:tracePt t="75558" x="6762750" y="2927350"/>
          <p14:tracePt t="75575" x="6686550" y="2908300"/>
          <p14:tracePt t="75575" x="6648450" y="2908300"/>
          <p14:tracePt t="75593" x="6578600" y="2901950"/>
          <p14:tracePt t="75609" x="6540500" y="2901950"/>
          <p14:tracePt t="75625" x="6515100" y="2901950"/>
          <p14:tracePt t="75642" x="6502400" y="2901950"/>
          <p14:tracePt t="75658" x="6496050" y="2901950"/>
          <p14:tracePt t="75801" x="6502400" y="2901950"/>
          <p14:tracePt t="75809" x="6527800" y="2901950"/>
          <p14:tracePt t="75811" x="6591300" y="2901950"/>
          <p14:tracePt t="75825" x="6661150" y="2901950"/>
          <p14:tracePt t="75842" x="6718300" y="2901950"/>
          <p14:tracePt t="75858" x="6775450" y="2901950"/>
          <p14:tracePt t="75875" x="6813550" y="2901950"/>
          <p14:tracePt t="75892" x="6845300" y="2901950"/>
          <p14:tracePt t="75908" x="6864350" y="2901950"/>
          <p14:tracePt t="75925" x="6889750" y="2901950"/>
          <p14:tracePt t="75941" x="6902450" y="2901950"/>
          <p14:tracePt t="75958" x="6908800" y="2901950"/>
          <p14:tracePt t="75975" x="6915150" y="2901950"/>
          <p14:tracePt t="75991" x="6921500" y="2901950"/>
          <p14:tracePt t="76097" x="6934200" y="2901950"/>
          <p14:tracePt t="76104" x="6940550" y="2901950"/>
          <p14:tracePt t="76108" x="6959600" y="2908300"/>
          <p14:tracePt t="76125" x="6985000" y="2908300"/>
          <p14:tracePt t="76142" x="7010400" y="2908300"/>
          <p14:tracePt t="76158" x="7048500" y="2908300"/>
          <p14:tracePt t="76174" x="7080250" y="2901950"/>
          <p14:tracePt t="76191" x="7118350" y="2882900"/>
          <p14:tracePt t="76207" x="7137400" y="2851150"/>
          <p14:tracePt t="76224" x="7150100" y="2832100"/>
          <p14:tracePt t="76272" x="7143750" y="2819400"/>
          <p14:tracePt t="76288" x="7143750" y="2806700"/>
          <p14:tracePt t="76296" x="7124700" y="2787650"/>
          <p14:tracePt t="76304" x="7118350" y="2781300"/>
          <p14:tracePt t="76307" x="7080250" y="2768600"/>
          <p14:tracePt t="76324" x="7023100" y="2749550"/>
          <p14:tracePt t="76341" x="6946900" y="2743200"/>
          <p14:tracePt t="76358" x="6883400" y="2743200"/>
          <p14:tracePt t="76375" x="6864350" y="2743200"/>
          <p14:tracePt t="76392" x="6838950" y="2749550"/>
          <p14:tracePt t="76408" x="6794500" y="2774950"/>
          <p14:tracePt t="76424" x="6762750" y="2787650"/>
          <p14:tracePt t="76441" x="6750050" y="2800350"/>
          <p14:tracePt t="76457" x="6737350" y="2813050"/>
          <p14:tracePt t="76474" x="6737350" y="2819400"/>
          <p14:tracePt t="76491" x="6724650" y="2838450"/>
          <p14:tracePt t="76507" x="6711950" y="2857500"/>
          <p14:tracePt t="76524" x="6705600" y="2870200"/>
          <p14:tracePt t="76541" x="6699250" y="2882900"/>
          <p14:tracePt t="76557" x="6699250" y="2889250"/>
          <p14:tracePt t="76574" x="6699250" y="2908300"/>
          <p14:tracePt t="76590" x="6699250" y="2927350"/>
          <p14:tracePt t="76607" x="6724650" y="2952750"/>
          <p14:tracePt t="76624" x="6737350" y="2965450"/>
          <p14:tracePt t="76641" x="6756400" y="2971800"/>
          <p14:tracePt t="76658" x="6762750" y="2978150"/>
          <p14:tracePt t="76675" x="6788150" y="2984500"/>
          <p14:tracePt t="76691" x="6800850" y="2990850"/>
          <p14:tracePt t="76708" x="6838950" y="2990850"/>
          <p14:tracePt t="76725" x="6870700" y="2997200"/>
          <p14:tracePt t="76742" x="6915150" y="2997200"/>
          <p14:tracePt t="76758" x="6953250" y="2997200"/>
          <p14:tracePt t="76775" x="6972300" y="2990850"/>
          <p14:tracePt t="76792" x="7023100" y="2940050"/>
          <p14:tracePt t="76808" x="7035800" y="2895600"/>
          <p14:tracePt t="76824" x="7035800" y="2857500"/>
          <p14:tracePt t="76841" x="7035800" y="2825750"/>
          <p14:tracePt t="76857" x="7029450" y="2794000"/>
          <p14:tracePt t="76874" x="7023100" y="2774950"/>
          <p14:tracePt t="76890" x="7004050" y="2755900"/>
          <p14:tracePt t="76907" x="6978650" y="2736850"/>
          <p14:tracePt t="76924" x="6953250" y="2736850"/>
          <p14:tracePt t="76940" x="6946900" y="2736850"/>
          <p14:tracePt t="76985" x="6927850" y="2730500"/>
          <p14:tracePt t="76992" x="6915150" y="2730500"/>
          <p14:tracePt t="77001" x="6908800" y="2730500"/>
          <p14:tracePt t="77009" x="6889750" y="2730500"/>
          <p14:tracePt t="77025" x="6877050" y="2730500"/>
          <p14:tracePt t="77041" x="6864350" y="2730500"/>
          <p14:tracePt t="77058" x="6858000" y="2736850"/>
          <p14:tracePt t="77074" x="6845300" y="2749550"/>
          <p14:tracePt t="77090" x="6832600" y="2768600"/>
          <p14:tracePt t="77107" x="6819900" y="2800350"/>
          <p14:tracePt t="77124" x="6800850" y="2832100"/>
          <p14:tracePt t="77140" x="6794500" y="2863850"/>
          <p14:tracePt t="77157" x="6788150" y="2895600"/>
          <p14:tracePt t="77174" x="6788150" y="2927350"/>
          <p14:tracePt t="77190" x="6788150" y="2946400"/>
          <p14:tracePt t="77208" x="6788150" y="2971800"/>
          <p14:tracePt t="77224" x="6794500" y="2984500"/>
          <p14:tracePt t="77240" x="6807200" y="2997200"/>
          <p14:tracePt t="77258" x="6813550" y="3003550"/>
          <p14:tracePt t="77275" x="6826250" y="3022600"/>
          <p14:tracePt t="77292" x="6851650" y="3035300"/>
          <p14:tracePt t="77307" x="6889750" y="3048000"/>
          <p14:tracePt t="77324" x="6915150" y="3048000"/>
          <p14:tracePt t="77340" x="6940550" y="3048000"/>
          <p14:tracePt t="77357" x="6959600" y="3048000"/>
          <p14:tracePt t="77374" x="6978650" y="3048000"/>
          <p14:tracePt t="77390" x="6985000" y="3028950"/>
          <p14:tracePt t="77407" x="6991350" y="2997200"/>
          <p14:tracePt t="77424" x="6991350" y="2990850"/>
          <p14:tracePt t="77440" x="6991350" y="2978150"/>
          <p14:tracePt t="77457" x="6991350" y="2971800"/>
          <p14:tracePt t="77720" x="6991350" y="2965450"/>
          <p14:tracePt t="78272" x="6978650" y="2959100"/>
          <p14:tracePt t="78280" x="6959600" y="2952750"/>
          <p14:tracePt t="78293" x="6946900" y="2946400"/>
          <p14:tracePt t="78293" x="6908800" y="2933700"/>
          <p14:tracePt t="78309" x="6845300" y="2908300"/>
          <p14:tracePt t="78325" x="6756400" y="2889250"/>
          <p14:tracePt t="78340" x="6642100" y="2863850"/>
          <p14:tracePt t="78357" x="6483350" y="2819400"/>
          <p14:tracePt t="78373" x="6305550" y="2781300"/>
          <p14:tracePt t="78390" x="6013450" y="2724150"/>
          <p14:tracePt t="78407" x="5778500" y="2692400"/>
          <p14:tracePt t="78407" x="5651500" y="2673350"/>
          <p14:tracePt t="78424" x="5429250" y="2628900"/>
          <p14:tracePt t="78440" x="5264150" y="2603500"/>
          <p14:tracePt t="78457" x="5099050" y="2584450"/>
          <p14:tracePt t="78474" x="4972050" y="2565400"/>
          <p14:tracePt t="78492" x="4857750" y="2546350"/>
          <p14:tracePt t="78508" x="4762500" y="2533650"/>
          <p14:tracePt t="78525" x="4692650" y="2520950"/>
          <p14:tracePt t="78541" x="4597400" y="2508250"/>
          <p14:tracePt t="78558" x="4495800" y="2489200"/>
          <p14:tracePt t="78575" x="4381500" y="2476500"/>
          <p14:tracePt t="78592" x="4254500" y="2463800"/>
          <p14:tracePt t="78607" x="4076700" y="2438400"/>
          <p14:tracePt t="78624" x="3968750" y="2406650"/>
          <p14:tracePt t="78640" x="3943350" y="2406650"/>
          <p14:tracePt t="78657" x="3854450" y="2374900"/>
          <p14:tracePt t="78674" x="3771900" y="2349500"/>
          <p14:tracePt t="78691" x="3663950" y="2311400"/>
          <p14:tracePt t="78707" x="3536950" y="2260600"/>
          <p14:tracePt t="78724" x="3416300" y="2216150"/>
          <p14:tracePt t="78741" x="3270250" y="2165350"/>
          <p14:tracePt t="78757" x="3092450" y="2108200"/>
          <p14:tracePt t="78774" x="2946400" y="2070100"/>
          <p14:tracePt t="78791" x="2806700" y="2019300"/>
          <p14:tracePt t="78807" x="2654300" y="1943100"/>
          <p14:tracePt t="78824" x="2565400" y="1905000"/>
          <p14:tracePt t="78841" x="2476500" y="1866900"/>
          <p14:tracePt t="78857" x="2349500" y="1803400"/>
          <p14:tracePt t="78874" x="2292350" y="1784350"/>
          <p14:tracePt t="78891" x="2165350" y="1720850"/>
          <p14:tracePt t="78907" x="2032000" y="1663700"/>
          <p14:tracePt t="78924" x="1905000" y="1612900"/>
          <p14:tracePt t="78940" x="1809750" y="1568450"/>
          <p14:tracePt t="78957" x="1752600" y="1543050"/>
          <p14:tracePt t="78974" x="1714500" y="1530350"/>
          <p14:tracePt t="78991" x="1682750" y="1511300"/>
          <p14:tracePt t="79007" x="1644650" y="1485900"/>
          <p14:tracePt t="79024" x="1625600" y="1473200"/>
          <p14:tracePt t="79041" x="1612900" y="1466850"/>
          <p14:tracePt t="79057" x="1606550" y="1460500"/>
          <p14:tracePt t="79074" x="1593850" y="1454150"/>
          <p14:tracePt t="79091" x="1587500" y="1441450"/>
          <p14:tracePt t="79107" x="1581150" y="1435100"/>
          <p14:tracePt t="79124" x="1574800" y="1428750"/>
          <p14:tracePt t="79141" x="1568450" y="1422400"/>
          <p14:tracePt t="79157" x="1562100" y="1416050"/>
          <p14:tracePt t="79200" x="1562100" y="1409700"/>
          <p14:tracePt t="79840" x="1574800" y="1409700"/>
          <p14:tracePt t="79850" x="1600200" y="1409700"/>
          <p14:tracePt t="79856" x="1638300" y="1409700"/>
          <p14:tracePt t="79864" x="1752600" y="1409700"/>
          <p14:tracePt t="79875" x="1898650" y="1409700"/>
          <p14:tracePt t="79892" x="2089150" y="1409700"/>
          <p14:tracePt t="79907" x="2336800" y="1409700"/>
          <p14:tracePt t="79923" x="2622550" y="1409700"/>
          <p14:tracePt t="79940" x="2628900" y="1409700"/>
          <p14:tracePt t="79957" x="2844800" y="1428750"/>
          <p14:tracePt t="79974" x="2908300" y="1441450"/>
          <p14:tracePt t="79991" x="3048000" y="1479550"/>
          <p14:tracePt t="80008" x="3149600" y="1511300"/>
          <p14:tracePt t="80025" x="3225800" y="1549400"/>
          <p14:tracePt t="80041" x="3263900" y="1593850"/>
          <p14:tracePt t="80057" x="3321050" y="1644650"/>
          <p14:tracePt t="80074" x="3378200" y="1708150"/>
          <p14:tracePt t="80090" x="3460750" y="1822450"/>
          <p14:tracePt t="80107" x="3562350" y="1936750"/>
          <p14:tracePt t="80123" x="3695700" y="2089150"/>
          <p14:tracePt t="80140" x="3829050" y="2228850"/>
          <p14:tracePt t="80157" x="3968750" y="2330450"/>
          <p14:tracePt t="80174" x="4089400" y="2432050"/>
          <p14:tracePt t="80190" x="4191000" y="2501900"/>
          <p14:tracePt t="80207" x="4279900" y="2559050"/>
          <p14:tracePt t="80225" x="4292600" y="2571750"/>
          <p14:tracePt t="80272" x="4298950" y="2571750"/>
          <p14:tracePt t="80280" x="4311650" y="2584450"/>
          <p14:tracePt t="80288" x="4330700" y="2590800"/>
          <p14:tracePt t="80296" x="4381500" y="2616200"/>
          <p14:tracePt t="80308" x="4451350" y="2641600"/>
          <p14:tracePt t="80324" x="4527550" y="2667000"/>
          <p14:tracePt t="80340" x="4597400" y="2686050"/>
          <p14:tracePt t="80357" x="4654550" y="2692400"/>
          <p14:tracePt t="80374" x="4686300" y="2698750"/>
          <p14:tracePt t="80390" x="4705350" y="2705100"/>
          <p14:tracePt t="80407" x="4724400" y="2705100"/>
          <p14:tracePt t="80423" x="4737100" y="2705100"/>
          <p14:tracePt t="80440" x="4749800" y="2711450"/>
          <p14:tracePt t="80457" x="4762500" y="2717800"/>
          <p14:tracePt t="80474" x="4775200" y="2730500"/>
          <p14:tracePt t="80491" x="4787900" y="2736850"/>
          <p14:tracePt t="80508" x="4806950" y="2743200"/>
          <p14:tracePt t="80525" x="4813300" y="2743200"/>
          <p14:tracePt t="80712" x="4819650" y="2743200"/>
          <p14:tracePt t="80720" x="4832350" y="2743200"/>
          <p14:tracePt t="80728" x="4857750" y="2743200"/>
          <p14:tracePt t="80741" x="4895850" y="2743200"/>
          <p14:tracePt t="80757" x="4953000" y="2743200"/>
          <p14:tracePt t="80774" x="5029200" y="2743200"/>
          <p14:tracePt t="80790" x="5073650" y="2743200"/>
          <p14:tracePt t="80807" x="5105400" y="2743200"/>
          <p14:tracePt t="80823" x="5111750" y="2743200"/>
          <p14:tracePt t="80992" x="5118100" y="2743200"/>
          <p14:tracePt t="80992" x="5124450" y="2743200"/>
          <p14:tracePt t="81008" x="5137150" y="2743200"/>
          <p14:tracePt t="81008" x="5156200" y="2743200"/>
          <p14:tracePt t="81023" x="5251450" y="2743200"/>
          <p14:tracePt t="81040" x="5314950" y="2743200"/>
          <p14:tracePt t="81057" x="5359400" y="2743200"/>
          <p14:tracePt t="81073" x="5372100" y="2743200"/>
          <p14:tracePt t="81090" x="5378450" y="2743200"/>
          <p14:tracePt t="81208" x="5384800" y="2743200"/>
          <p14:tracePt t="81216" x="5397500" y="2743200"/>
          <p14:tracePt t="81223" x="5410200" y="2749550"/>
          <p14:tracePt t="81241" x="5422900" y="2749550"/>
          <p14:tracePt t="81242" x="5461000" y="2749550"/>
          <p14:tracePt t="81258" x="5511800" y="2749550"/>
          <p14:tracePt t="81275" x="5575300" y="2755900"/>
          <p14:tracePt t="81291" x="5645150" y="2755900"/>
          <p14:tracePt t="81308" x="5708650" y="2768600"/>
          <p14:tracePt t="81325" x="5759450" y="2774950"/>
          <p14:tracePt t="81341" x="5791200" y="2774950"/>
          <p14:tracePt t="81358" x="5816600" y="2781300"/>
          <p14:tracePt t="81375" x="5829300" y="2781300"/>
          <p14:tracePt t="81391" x="5873750" y="2781300"/>
          <p14:tracePt t="81408" x="5892800" y="2781300"/>
          <p14:tracePt t="81425" x="5911850" y="2774950"/>
          <p14:tracePt t="81441" x="5930900" y="2762250"/>
          <p14:tracePt t="81458" x="5949950" y="2749550"/>
          <p14:tracePt t="81474" x="5949950" y="2730500"/>
          <p14:tracePt t="81491" x="5949950" y="2717800"/>
          <p14:tracePt t="81568" x="5949950" y="2705100"/>
          <p14:tracePt t="81584" x="5937250" y="2692400"/>
          <p14:tracePt t="81616" x="5924550" y="2686050"/>
          <p14:tracePt t="81624" x="5911850" y="2686050"/>
          <p14:tracePt t="81633" x="5899150" y="2679700"/>
          <p14:tracePt t="81640" x="5867400" y="2667000"/>
          <p14:tracePt t="81649" x="5854700" y="2660650"/>
          <p14:tracePt t="81658" x="5829300" y="2654300"/>
          <p14:tracePt t="81674" x="5816600" y="2647950"/>
          <p14:tracePt t="81692" x="5797550" y="2647950"/>
          <p14:tracePt t="81708" x="5778500" y="2647950"/>
          <p14:tracePt t="81725" x="5753100" y="2647950"/>
          <p14:tracePt t="81741" x="5715000" y="2673350"/>
          <p14:tracePt t="81758" x="5683250" y="2698750"/>
          <p14:tracePt t="81775" x="5664200" y="2717800"/>
          <p14:tracePt t="81775" x="5645150" y="2730500"/>
          <p14:tracePt t="81792" x="5626100" y="2755900"/>
          <p14:tracePt t="81824" x="5613400" y="2787650"/>
          <p14:tracePt t="81825" x="5607050" y="2819400"/>
          <p14:tracePt t="81841" x="5600700" y="2857500"/>
          <p14:tracePt t="81858" x="5594350" y="2895600"/>
          <p14:tracePt t="81874" x="5594350" y="2927350"/>
          <p14:tracePt t="81892" x="5594350" y="2946400"/>
          <p14:tracePt t="81928" x="5594350" y="2965450"/>
          <p14:tracePt t="81929" x="5607050" y="2978150"/>
          <p14:tracePt t="81941" x="5626100" y="2990850"/>
          <p14:tracePt t="81958" x="5657850" y="3016250"/>
          <p14:tracePt t="81975" x="5683250" y="3035300"/>
          <p14:tracePt t="81975" x="5702300" y="3048000"/>
          <p14:tracePt t="81992" x="5734050" y="3067050"/>
          <p14:tracePt t="82008" x="5772150" y="3079750"/>
          <p14:tracePt t="82025" x="5810250" y="3092450"/>
          <p14:tracePt t="82041" x="5873750" y="3098800"/>
          <p14:tracePt t="82058" x="5943600" y="3098800"/>
          <p14:tracePt t="82075" x="5994400" y="3098800"/>
          <p14:tracePt t="82091" x="6038850" y="3067050"/>
          <p14:tracePt t="82108" x="6076950" y="3035300"/>
          <p14:tracePt t="82125" x="6108700" y="2990850"/>
          <p14:tracePt t="82141" x="6121400" y="2959100"/>
          <p14:tracePt t="82158" x="6121400" y="2952750"/>
          <p14:tracePt t="82175" x="6127750" y="2927350"/>
          <p14:tracePt t="82175" x="6134100" y="2901950"/>
          <p14:tracePt t="82192" x="6134100" y="2870200"/>
          <p14:tracePt t="82209" x="6134100" y="2857500"/>
          <p14:tracePt t="82224" x="6134100" y="2844800"/>
          <p14:tracePt t="82241" x="6134100" y="2832100"/>
          <p14:tracePt t="82258" x="6121400" y="2813050"/>
          <p14:tracePt t="82274" x="6115050" y="2806700"/>
          <p14:tracePt t="82291" x="6102350" y="2800350"/>
          <p14:tracePt t="82308" x="6089650" y="2794000"/>
          <p14:tracePt t="82352" x="6083300" y="2794000"/>
          <p14:tracePt t="82360" x="6076950" y="2794000"/>
          <p14:tracePt t="82368" x="6057900" y="2794000"/>
          <p14:tracePt t="82376" x="6013450" y="2806700"/>
          <p14:tracePt t="82391" x="5988050" y="2819400"/>
          <p14:tracePt t="82408" x="5962650" y="2825750"/>
          <p14:tracePt t="82425" x="5943600" y="2838450"/>
          <p14:tracePt t="82441" x="5930900" y="2851150"/>
          <p14:tracePt t="82458" x="5924550" y="2863850"/>
          <p14:tracePt t="82536" x="5924550" y="2870200"/>
          <p14:tracePt t="82568" x="5924550" y="2876550"/>
          <p14:tracePt t="82568" x="5930900" y="2876550"/>
          <p14:tracePt t="82584" x="5937250" y="2876550"/>
          <p14:tracePt t="82592" x="5949950" y="2876550"/>
          <p14:tracePt t="82593" x="5969000" y="2882900"/>
          <p14:tracePt t="82608" x="5994400" y="2889250"/>
          <p14:tracePt t="82625" x="6026150" y="2889250"/>
          <p14:tracePt t="82641" x="6064250" y="2889250"/>
          <p14:tracePt t="82658" x="6102350" y="2895600"/>
          <p14:tracePt t="82674" x="6146800" y="2901950"/>
          <p14:tracePt t="82691" x="6210300" y="2908300"/>
          <p14:tracePt t="82708" x="6254750" y="2908300"/>
          <p14:tracePt t="82752" x="6267450" y="2908300"/>
          <p14:tracePt t="82760" x="6286500" y="2908300"/>
          <p14:tracePt t="82768" x="6292850" y="2908300"/>
          <p14:tracePt t="82775" x="6311900" y="2908300"/>
          <p14:tracePt t="82791" x="6343650" y="2908300"/>
          <p14:tracePt t="82809" x="6362700" y="2908300"/>
          <p14:tracePt t="82824" x="6381750" y="2908300"/>
          <p14:tracePt t="82841" x="6413500" y="2908300"/>
          <p14:tracePt t="82858" x="6451600" y="2908300"/>
          <p14:tracePt t="82875" x="6489700" y="2908300"/>
          <p14:tracePt t="82891" x="6521450" y="2908300"/>
          <p14:tracePt t="82908" x="6553200" y="2908300"/>
          <p14:tracePt t="82924" x="6572250" y="2908300"/>
          <p14:tracePt t="82941" x="6604000" y="2908300"/>
          <p14:tracePt t="82958" x="6629400" y="2908300"/>
          <p14:tracePt t="82975" x="6648450" y="2908300"/>
          <p14:tracePt t="82991" x="6680200" y="2908300"/>
          <p14:tracePt t="83009" x="6699250" y="2908300"/>
          <p14:tracePt t="83024" x="6711950" y="2908300"/>
          <p14:tracePt t="83042" x="6724650" y="2908300"/>
          <p14:tracePt t="83112" x="6731000" y="2908300"/>
          <p14:tracePt t="83944" x="6724650" y="2908300"/>
          <p14:tracePt t="83976" x="6718300" y="2908300"/>
          <p14:tracePt t="84080" x="6711950" y="2908300"/>
          <p14:tracePt t="84088" x="6705600" y="2908300"/>
          <p14:tracePt t="84093" x="6705600" y="2901950"/>
          <p14:tracePt t="84109" x="6692900" y="2901950"/>
          <p14:tracePt t="84125" x="6686550" y="2901950"/>
          <p14:tracePt t="84141" x="6680200" y="2901950"/>
          <p14:tracePt t="84158" x="6673850" y="2901950"/>
          <p14:tracePt t="84174" x="6661150" y="2895600"/>
          <p14:tracePt t="84191" x="6654800" y="2895600"/>
          <p14:tracePt t="84593" x="6648450" y="2895600"/>
          <p14:tracePt t="84601" x="6642100" y="2895600"/>
          <p14:tracePt t="84609" x="6629400" y="2889250"/>
          <p14:tracePt t="84633" x="6623050" y="2889250"/>
          <p14:tracePt t="84641" x="6610350" y="2882900"/>
          <p14:tracePt t="85089" x="6604000" y="2882900"/>
          <p14:tracePt t="85097" x="6565900" y="2882900"/>
          <p14:tracePt t="85109" x="6546850" y="2882900"/>
          <p14:tracePt t="85113" x="6489700" y="2882900"/>
          <p14:tracePt t="85126" x="6419850" y="2882900"/>
          <p14:tracePt t="85142" x="6362700" y="2882900"/>
          <p14:tracePt t="85159" x="6305550" y="2882900"/>
          <p14:tracePt t="85176" x="6267450" y="2882900"/>
          <p14:tracePt t="85176" x="6254750" y="2882900"/>
          <p14:tracePt t="85193" x="6229350" y="2882900"/>
          <p14:tracePt t="85210" x="6223000" y="2882900"/>
          <p14:tracePt t="85226" x="6210300" y="2882900"/>
          <p14:tracePt t="85242" x="6203950" y="2882900"/>
          <p14:tracePt t="85259" x="6191250" y="2882900"/>
          <p14:tracePt t="85505" x="6210300" y="2882900"/>
          <p14:tracePt t="85518" x="6229350" y="2882900"/>
          <p14:tracePt t="85519" x="6248400" y="2889250"/>
          <p14:tracePt t="85527" x="6305550" y="2889250"/>
          <p14:tracePt t="85542" x="6356350" y="2889250"/>
          <p14:tracePt t="85559" x="6413500" y="2889250"/>
          <p14:tracePt t="85575" x="6451600" y="2889250"/>
          <p14:tracePt t="85575" x="6464300" y="2889250"/>
          <p14:tracePt t="85593" x="6496050" y="2882900"/>
          <p14:tracePt t="85609" x="6515100" y="2876550"/>
          <p14:tracePt t="85625" x="6540500" y="2870200"/>
          <p14:tracePt t="85642" x="6559550" y="2863850"/>
          <p14:tracePt t="85659" x="6584950" y="2851150"/>
          <p14:tracePt t="85675" x="6597650" y="2851150"/>
          <p14:tracePt t="85692" x="6610350" y="2844800"/>
          <p14:tracePt t="85709" x="6610350" y="2838450"/>
          <p14:tracePt t="85725" x="6623050" y="2838450"/>
          <p14:tracePt t="86297" x="6616700" y="2838450"/>
          <p14:tracePt t="86306" x="6610350" y="2838450"/>
          <p14:tracePt t="86317" x="6604000" y="2838450"/>
          <p14:tracePt t="86326" x="6597650" y="2838450"/>
          <p14:tracePt t="86327" x="6572250" y="2838450"/>
          <p14:tracePt t="86343" x="6546850" y="2838450"/>
          <p14:tracePt t="86358" x="6521450" y="2838450"/>
          <p14:tracePt t="86375" x="6496050" y="2838450"/>
          <p14:tracePt t="86392" x="6451600" y="2838450"/>
          <p14:tracePt t="86410" x="6419850" y="2838450"/>
          <p14:tracePt t="86425" x="6394450" y="2838450"/>
          <p14:tracePt t="86442" x="6381750" y="2825750"/>
          <p14:tracePt t="86459" x="6356350" y="2825750"/>
          <p14:tracePt t="86476" x="6337300" y="2825750"/>
          <p14:tracePt t="86492" x="6318250" y="2825750"/>
          <p14:tracePt t="86509" x="6286500" y="2825750"/>
          <p14:tracePt t="86525" x="6267450" y="2825750"/>
          <p14:tracePt t="86542" x="6235700" y="2832100"/>
          <p14:tracePt t="86559" x="6203950" y="2832100"/>
          <p14:tracePt t="86575" x="6184900" y="2838450"/>
          <p14:tracePt t="86592" x="6178550" y="2838450"/>
          <p14:tracePt t="86609" x="6172200" y="2838450"/>
          <p14:tracePt t="86665" x="6165850" y="2838450"/>
          <p14:tracePt t="86776" x="6159500" y="2838450"/>
          <p14:tracePt t="86785" x="6146800" y="2838450"/>
          <p14:tracePt t="86793" x="6108700" y="2838450"/>
          <p14:tracePt t="86809" x="6089650" y="2838450"/>
          <p14:tracePt t="86810" x="6057900" y="2838450"/>
          <p14:tracePt t="86826" x="6045200" y="2838450"/>
          <p14:tracePt t="86842" x="6019800" y="2838450"/>
          <p14:tracePt t="86859" x="6013450" y="2838450"/>
          <p14:tracePt t="86875" x="6007100" y="2838450"/>
          <p14:tracePt t="89209" x="6019800" y="2838450"/>
          <p14:tracePt t="89218" x="6032500" y="2838450"/>
          <p14:tracePt t="89218" x="6038850" y="2838450"/>
          <p14:tracePt t="89226" x="6045200" y="2838450"/>
          <p14:tracePt t="89244" x="6057900" y="2838450"/>
          <p14:tracePt t="89260" x="6064250" y="2838450"/>
          <p14:tracePt t="89276" x="6070600" y="2838450"/>
          <p14:tracePt t="89296" x="6076950" y="2838450"/>
          <p14:tracePt t="89309" x="6089650" y="2838450"/>
          <p14:tracePt t="89325" x="6096000" y="2838450"/>
          <p14:tracePt t="89342" x="6115050" y="2838450"/>
          <p14:tracePt t="89359" x="6127750" y="2838450"/>
          <p14:tracePt t="89375" x="6140450" y="2838450"/>
          <p14:tracePt t="89392" x="6146800" y="2838450"/>
          <p14:tracePt t="89433" x="6153150" y="2838450"/>
          <p14:tracePt t="89438" x="6159500" y="2838450"/>
          <p14:tracePt t="89442" x="6184900" y="2838450"/>
          <p14:tracePt t="89458" x="6203950" y="2838450"/>
          <p14:tracePt t="89496" x="6216650" y="2838450"/>
          <p14:tracePt t="89497" x="6223000" y="2838450"/>
          <p14:tracePt t="89509" x="6242050" y="2838450"/>
          <p14:tracePt t="89525" x="6267450" y="2838450"/>
          <p14:tracePt t="89542" x="6280150" y="2838450"/>
          <p14:tracePt t="89558" x="6305550" y="2838450"/>
          <p14:tracePt t="89575" x="6324600" y="2838450"/>
          <p14:tracePt t="89592" x="6362700" y="2838450"/>
          <p14:tracePt t="89609" x="6394450" y="2838450"/>
          <p14:tracePt t="89625" x="6419850" y="2838450"/>
          <p14:tracePt t="89643" x="6445250" y="2838450"/>
          <p14:tracePt t="89658" x="6477000" y="2838450"/>
          <p14:tracePt t="89676" x="6515100" y="2838450"/>
          <p14:tracePt t="89692" x="6546850" y="2838450"/>
          <p14:tracePt t="89709" x="6572250" y="2838450"/>
          <p14:tracePt t="89725" x="6604000" y="2838450"/>
          <p14:tracePt t="89741" x="6642100" y="2838450"/>
          <p14:tracePt t="89758" x="6680200" y="2838450"/>
          <p14:tracePt t="89775" x="6699250" y="2838450"/>
          <p14:tracePt t="89792" x="6705600" y="2838450"/>
          <p14:tracePt t="90000" x="6699250" y="2838450"/>
          <p14:tracePt t="90009" x="6692900" y="2838450"/>
          <p14:tracePt t="90018" x="6673850" y="2838450"/>
          <p14:tracePt t="90025" x="6648450" y="2838450"/>
          <p14:tracePt t="90032" x="6604000" y="2844800"/>
          <p14:tracePt t="90042" x="6559550" y="2844800"/>
          <p14:tracePt t="90058" x="6521450" y="2851150"/>
          <p14:tracePt t="90075" x="6451600" y="2863850"/>
          <p14:tracePt t="90092" x="6388100" y="2870200"/>
          <p14:tracePt t="90109" x="6324600" y="2876550"/>
          <p14:tracePt t="90125" x="6261100" y="2876550"/>
          <p14:tracePt t="90142" x="6210300" y="2876550"/>
          <p14:tracePt t="90158" x="6165850" y="2876550"/>
          <p14:tracePt t="90175" x="6134100" y="2876550"/>
          <p14:tracePt t="90192" x="6089650" y="2876550"/>
          <p14:tracePt t="90209" x="6051550" y="2876550"/>
          <p14:tracePt t="90225" x="6032500" y="2876550"/>
          <p14:tracePt t="90243" x="6007100" y="2876550"/>
          <p14:tracePt t="90259" x="5994400" y="2876550"/>
          <p14:tracePt t="90275" x="5975350" y="2876550"/>
          <p14:tracePt t="90292" x="5962650" y="2876550"/>
          <p14:tracePt t="90309" x="5956300" y="2876550"/>
          <p14:tracePt t="90325" x="5956300" y="2882900"/>
          <p14:tracePt t="90993" x="5975350" y="2882900"/>
          <p14:tracePt t="90993" x="5994400" y="2882900"/>
          <p14:tracePt t="91009" x="6007100" y="2882900"/>
          <p14:tracePt t="91010" x="6045200" y="2882900"/>
          <p14:tracePt t="91026" x="6089650" y="2882900"/>
          <p14:tracePt t="91043" x="6134100" y="2882900"/>
          <p14:tracePt t="91059" x="6172200" y="2882900"/>
          <p14:tracePt t="91075" x="6223000" y="2882900"/>
          <p14:tracePt t="91092" x="6261100" y="2882900"/>
          <p14:tracePt t="91108" x="6299200" y="2882900"/>
          <p14:tracePt t="91125" x="6337300" y="2882900"/>
          <p14:tracePt t="91142" x="6362700" y="2882900"/>
          <p14:tracePt t="91159" x="6381750" y="2882900"/>
          <p14:tracePt t="91175" x="6407150" y="2882900"/>
          <p14:tracePt t="91192" x="6432550" y="2882900"/>
          <p14:tracePt t="91209" x="6445250" y="2882900"/>
          <p14:tracePt t="91225" x="6464300" y="2882900"/>
          <p14:tracePt t="91242" x="6470650" y="2882900"/>
          <p14:tracePt t="91259" x="6477000" y="2882900"/>
          <p14:tracePt t="91400" x="6489700" y="2882900"/>
          <p14:tracePt t="91408" x="6489700" y="2876550"/>
          <p14:tracePt t="91425" x="6502400" y="2876550"/>
          <p14:tracePt t="91496" x="6508750" y="2876550"/>
          <p14:tracePt t="91520" x="6515100" y="2876550"/>
          <p14:tracePt t="91544" x="6527800" y="2876550"/>
          <p14:tracePt t="91560" x="6534150" y="2870200"/>
          <p14:tracePt t="91585" x="6540500" y="2870200"/>
          <p14:tracePt t="91592" x="6546850" y="2870200"/>
          <p14:tracePt t="91745" x="6546850" y="2863850"/>
          <p14:tracePt t="91753" x="6527800" y="2857500"/>
          <p14:tracePt t="91761" x="6508750" y="2857500"/>
          <p14:tracePt t="91761" x="6470650" y="2857500"/>
          <p14:tracePt t="91775" x="6413500" y="2857500"/>
          <p14:tracePt t="91775" x="6375400" y="2857500"/>
          <p14:tracePt t="91793" x="6350000" y="2857500"/>
          <p14:tracePt t="91808" x="6267450" y="2857500"/>
          <p14:tracePt t="91825" x="6223000" y="2857500"/>
          <p14:tracePt t="91842" x="6184900" y="2857500"/>
          <p14:tracePt t="91859" x="6140450" y="2857500"/>
          <p14:tracePt t="91875" x="6115050" y="2857500"/>
          <p14:tracePt t="91892" x="6089650" y="2857500"/>
          <p14:tracePt t="91909" x="6076950" y="2857500"/>
          <p14:tracePt t="93632" x="6083300" y="2857500"/>
          <p14:tracePt t="93650" x="6089650" y="2857500"/>
          <p14:tracePt t="93688" x="6096000" y="2857500"/>
          <p14:tracePt t="93696" x="6102350" y="2857500"/>
          <p14:tracePt t="93709" x="6108700" y="2857500"/>
          <p14:tracePt t="93710" x="6121400" y="2851150"/>
          <p14:tracePt t="93726" x="6127750" y="2851150"/>
          <p14:tracePt t="93743" x="6146800" y="2844800"/>
          <p14:tracePt t="93758" x="6159500" y="2838450"/>
          <p14:tracePt t="93775" x="6172200" y="2838450"/>
          <p14:tracePt t="93792" x="6197600" y="2838450"/>
          <p14:tracePt t="93809" x="6203950" y="2832100"/>
          <p14:tracePt t="93825" x="6223000" y="2832100"/>
          <p14:tracePt t="93841" x="6242050" y="2825750"/>
          <p14:tracePt t="93858" x="6261100" y="2825750"/>
          <p14:tracePt t="93874" x="6292850" y="2825750"/>
          <p14:tracePt t="93891" x="6318250" y="2825750"/>
          <p14:tracePt t="93908" x="6343650" y="2825750"/>
          <p14:tracePt t="93925" x="6362700" y="2819400"/>
          <p14:tracePt t="93942" x="6369050" y="2819400"/>
          <p14:tracePt t="93958" x="6381750" y="2819400"/>
          <p14:tracePt t="93975" x="6394450" y="2813050"/>
          <p14:tracePt t="93991" x="6400800" y="2813050"/>
          <p14:tracePt t="94009" x="6407150" y="2813050"/>
          <p14:tracePt t="94025" x="6419850" y="2813050"/>
          <p14:tracePt t="94042" x="6438900" y="2813050"/>
          <p14:tracePt t="94058" x="6457950" y="2813050"/>
          <p14:tracePt t="94075" x="6483350" y="2813050"/>
          <p14:tracePt t="94092" x="6508750" y="2813050"/>
          <p14:tracePt t="94108" x="6540500" y="2813050"/>
          <p14:tracePt t="94125" x="6572250" y="2813050"/>
          <p14:tracePt t="94142" x="6584950" y="2813050"/>
          <p14:tracePt t="94158" x="6597650" y="2806700"/>
          <p14:tracePt t="94175" x="6616700" y="2806700"/>
          <p14:tracePt t="94192" x="6629400" y="2806700"/>
          <p14:tracePt t="94209" x="6635750" y="2806700"/>
          <p14:tracePt t="94264" x="6642100" y="2806700"/>
          <p14:tracePt t="94272" x="6648450" y="2806700"/>
          <p14:tracePt t="94288" x="6654800" y="2813050"/>
          <p14:tracePt t="94300" x="6661150" y="2813050"/>
          <p14:tracePt t="94301" x="6667500" y="2813050"/>
          <p14:tracePt t="94308" x="6673850" y="2819400"/>
          <p14:tracePt t="94325" x="6680200" y="2819400"/>
          <p14:tracePt t="94341" x="6692900" y="2819400"/>
          <p14:tracePt t="94358" x="6692900" y="2825750"/>
          <p14:tracePt t="94375" x="6705600" y="2825750"/>
          <p14:tracePt t="94841" x="6705600" y="2832100"/>
          <p14:tracePt t="94864" x="6699250" y="2832100"/>
          <p14:tracePt t="94896" x="6692900" y="2838450"/>
          <p14:tracePt t="94944" x="6692900" y="2844800"/>
          <p14:tracePt t="95168" x="6692900" y="2851150"/>
          <p14:tracePt t="98120" x="6686550" y="2851150"/>
          <p14:tracePt t="98136" x="6680200" y="2851150"/>
          <p14:tracePt t="98144" x="6673850" y="2851150"/>
          <p14:tracePt t="98160" x="6667500" y="2851150"/>
          <p14:tracePt t="99040" x="6673850" y="2851150"/>
          <p14:tracePt t="99043" x="6680200" y="2851150"/>
          <p14:tracePt t="99058" x="6692900" y="2851150"/>
          <p14:tracePt t="99059" x="6705600" y="2851150"/>
          <p14:tracePt t="99075" x="6724650" y="2851150"/>
          <p14:tracePt t="99092" x="6731000" y="2851150"/>
          <p14:tracePt t="99110" x="6737350" y="2851150"/>
          <p14:tracePt t="100120" x="6731000" y="2851150"/>
          <p14:tracePt t="100128" x="6724650" y="2851150"/>
          <p14:tracePt t="100152" x="6718300" y="2851150"/>
          <p14:tracePt t="100168" x="6705600" y="2851150"/>
          <p14:tracePt t="100169" x="6692900" y="2851150"/>
          <p14:tracePt t="100176" x="6661150" y="2851150"/>
          <p14:tracePt t="100192" x="6623050" y="2851150"/>
          <p14:tracePt t="100208" x="6572250" y="2851150"/>
          <p14:tracePt t="100225" x="6521450" y="2851150"/>
          <p14:tracePt t="100241" x="6432550" y="2851150"/>
          <p14:tracePt t="100258" x="6305550" y="2832100"/>
          <p14:tracePt t="100275" x="6184900" y="2825750"/>
          <p14:tracePt t="100291" x="6045200" y="2806700"/>
          <p14:tracePt t="100308" x="5905500" y="2787650"/>
          <p14:tracePt t="100325" x="5778500" y="2768600"/>
          <p14:tracePt t="100342" x="5670550" y="2749550"/>
          <p14:tracePt t="100358" x="5588000" y="2724150"/>
          <p14:tracePt t="100358" x="5549900" y="2711450"/>
          <p14:tracePt t="100376" x="5518150" y="2705100"/>
          <p14:tracePt t="100391" x="5429250" y="2679700"/>
          <p14:tracePt t="100409" x="5410200" y="2679700"/>
          <p14:tracePt t="100425" x="5397500" y="2667000"/>
          <p14:tracePt t="100442" x="5359400" y="2660650"/>
          <p14:tracePt t="100458" x="5308600" y="2647950"/>
          <p14:tracePt t="100475" x="5283200" y="2641600"/>
          <p14:tracePt t="100491" x="5251450" y="2635250"/>
          <p14:tracePt t="100508" x="5213350" y="2635250"/>
          <p14:tracePt t="100524" x="5175250" y="2628900"/>
          <p14:tracePt t="100541" x="5130800" y="2622550"/>
          <p14:tracePt t="100558" x="5041900" y="2609850"/>
          <p14:tracePt t="100575" x="4997450" y="2609850"/>
          <p14:tracePt t="100591" x="4857750" y="2609850"/>
          <p14:tracePt t="100609" x="4737100" y="2609850"/>
          <p14:tracePt t="100625" x="4629150" y="2628900"/>
          <p14:tracePt t="100641" x="4578350" y="2654300"/>
          <p14:tracePt t="100658" x="4546600" y="2660650"/>
          <p14:tracePt t="100674" x="4514850" y="2673350"/>
          <p14:tracePt t="100691" x="4495800" y="2679700"/>
          <p14:tracePt t="100708" x="4476750" y="2692400"/>
          <p14:tracePt t="100725" x="4451350" y="2705100"/>
          <p14:tracePt t="100741" x="4438650" y="2711450"/>
          <p14:tracePt t="100758" x="4425950" y="2717800"/>
          <p14:tracePt t="100775" x="4419600" y="2724150"/>
          <p14:tracePt t="100791" x="4413250" y="2730500"/>
          <p14:tracePt t="100840" x="4413250" y="2736850"/>
          <p14:tracePt t="100856" x="4413250" y="2743200"/>
          <p14:tracePt t="100880" x="4406900" y="2749550"/>
          <p14:tracePt t="100904" x="4406900" y="2755900"/>
          <p14:tracePt t="101008" x="4406900" y="2762250"/>
          <p14:tracePt t="101016" x="4400550" y="2762250"/>
          <p14:tracePt t="101024" x="4394200" y="2768600"/>
          <p14:tracePt t="101025" x="4375150" y="2768600"/>
          <p14:tracePt t="101041" x="4330700" y="2768600"/>
          <p14:tracePt t="101058" x="4260850" y="2768600"/>
          <p14:tracePt t="101074" x="4178300" y="2768600"/>
          <p14:tracePt t="101091" x="4076700" y="2774950"/>
          <p14:tracePt t="101108" x="3949700" y="2781300"/>
          <p14:tracePt t="101125" x="3829050" y="2806700"/>
          <p14:tracePt t="101141" x="3714750" y="2825750"/>
          <p14:tracePt t="101158" x="3625850" y="2825750"/>
          <p14:tracePt t="101175" x="3556000" y="2825750"/>
          <p14:tracePt t="101191" x="3429000" y="2825750"/>
          <p14:tracePt t="101208" x="3295650" y="2813050"/>
          <p14:tracePt t="101225" x="3149600" y="2781300"/>
          <p14:tracePt t="101241" x="3022600" y="2762250"/>
          <p14:tracePt t="101258" x="2870200" y="2743200"/>
          <p14:tracePt t="101274" x="2755900" y="2717800"/>
          <p14:tracePt t="101292" x="2660650" y="2705100"/>
          <p14:tracePt t="101308" x="2578100" y="2698750"/>
          <p14:tracePt t="101325" x="2520950" y="2698750"/>
          <p14:tracePt t="101341" x="2489200" y="2692400"/>
          <p14:tracePt t="101358" x="2470150" y="2686050"/>
          <p14:tracePt t="101375" x="2451100" y="2686050"/>
          <p14:tracePt t="101375" x="2444750" y="2679700"/>
          <p14:tracePt t="101393" x="2432050" y="2673350"/>
          <p14:tracePt t="101408" x="2419350" y="2673350"/>
          <p14:tracePt t="101425" x="2393950" y="2654300"/>
          <p14:tracePt t="101441" x="2362200" y="2622550"/>
          <p14:tracePt t="101458" x="2324100" y="2584450"/>
          <p14:tracePt t="101474" x="2305050" y="2546350"/>
          <p14:tracePt t="101491" x="2273300" y="2501900"/>
          <p14:tracePt t="101508" x="2260600" y="2476500"/>
          <p14:tracePt t="101525" x="2247900" y="2444750"/>
          <p14:tracePt t="101541" x="2235200" y="2419350"/>
          <p14:tracePt t="101558" x="2235200" y="2406650"/>
          <p14:tracePt t="101574" x="2235200" y="2400300"/>
          <p14:tracePt t="101591" x="2235200" y="2381250"/>
          <p14:tracePt t="101608" x="2228850" y="2368550"/>
          <p14:tracePt t="101625" x="2228850" y="2343150"/>
          <p14:tracePt t="101641" x="2216150" y="2317750"/>
          <p14:tracePt t="101658" x="2209800" y="2298700"/>
          <p14:tracePt t="101675" x="2197100" y="2273300"/>
          <p14:tracePt t="101692" x="2184400" y="2260600"/>
          <p14:tracePt t="101708" x="2184400" y="2254250"/>
          <p14:tracePt t="101725" x="2178050" y="2247900"/>
          <p14:tracePt t="101777" x="2171700" y="2247900"/>
          <p14:tracePt t="101793" x="2159000" y="2247900"/>
          <p14:tracePt t="101802" x="2139950" y="2266950"/>
          <p14:tracePt t="101809" x="2108200" y="2292350"/>
          <p14:tracePt t="101818" x="2095500" y="2305050"/>
          <p14:tracePt t="101825" x="2057400" y="2343150"/>
          <p14:tracePt t="101842" x="2032000" y="2381250"/>
          <p14:tracePt t="101859" x="2006600" y="2432050"/>
          <p14:tracePt t="101876" x="1993900" y="2482850"/>
          <p14:tracePt t="101893" x="1968500" y="2546350"/>
          <p14:tracePt t="101909" x="1949450" y="2609850"/>
          <p14:tracePt t="101926" x="1917700" y="2679700"/>
          <p14:tracePt t="101942" x="1885950" y="2762250"/>
          <p14:tracePt t="101959" x="1841500" y="2863850"/>
          <p14:tracePt t="101975" x="1797050" y="2997200"/>
          <p14:tracePt t="101993" x="1790700" y="3060700"/>
          <p14:tracePt t="102009" x="1784350" y="3130550"/>
          <p14:tracePt t="102025" x="1784350" y="3187700"/>
          <p14:tracePt t="102042" x="1784350" y="3238500"/>
          <p14:tracePt t="102059" x="1784350" y="3276600"/>
          <p14:tracePt t="102075" x="1790700" y="3321050"/>
          <p14:tracePt t="102091" x="1809750" y="3359150"/>
          <p14:tracePt t="102108" x="1828800" y="3403600"/>
          <p14:tracePt t="102125" x="1854200" y="3448050"/>
          <p14:tracePt t="102142" x="1879600" y="3486150"/>
          <p14:tracePt t="102159" x="1898650" y="3511550"/>
          <p14:tracePt t="102176" x="1917700" y="3530600"/>
          <p14:tracePt t="102176" x="1936750" y="3536950"/>
          <p14:tracePt t="102193" x="1974850" y="3556000"/>
          <p14:tracePt t="102209" x="2025650" y="3568700"/>
          <p14:tracePt t="102226" x="2082800" y="3587750"/>
          <p14:tracePt t="102242" x="2171700" y="3600450"/>
          <p14:tracePt t="102259" x="2266950" y="3606800"/>
          <p14:tracePt t="102275" x="2374900" y="3606800"/>
          <p14:tracePt t="102292" x="2457450" y="3606800"/>
          <p14:tracePt t="102309" x="2527300" y="3587750"/>
          <p14:tracePt t="102326" x="2603500" y="3536950"/>
          <p14:tracePt t="102342" x="2660650" y="3467100"/>
          <p14:tracePt t="102359" x="2705100" y="3352800"/>
          <p14:tracePt t="102375" x="2724150" y="3200400"/>
          <p14:tracePt t="102392" x="2736850" y="2927350"/>
          <p14:tracePt t="102411" x="2736850" y="2781300"/>
          <p14:tracePt t="102426" x="2736850" y="2641600"/>
          <p14:tracePt t="102443" x="2724150" y="2565400"/>
          <p14:tracePt t="102459" x="2698750" y="2444750"/>
          <p14:tracePt t="102476" x="2673350" y="2355850"/>
          <p14:tracePt t="102492" x="2641600" y="2279650"/>
          <p14:tracePt t="102509" x="2622550" y="2235200"/>
          <p14:tracePt t="102525" x="2603500" y="2209800"/>
          <p14:tracePt t="102542" x="2584450" y="2190750"/>
          <p14:tracePt t="102601" x="2584450" y="2184400"/>
          <p14:tracePt t="102618" x="2559050" y="2171700"/>
          <p14:tracePt t="102618" x="2540000" y="2159000"/>
          <p14:tracePt t="102626" x="2501900" y="2159000"/>
          <p14:tracePt t="102642" x="2457450" y="2152650"/>
          <p14:tracePt t="102659" x="2419350" y="2146300"/>
          <p14:tracePt t="102675" x="2374900" y="2146300"/>
          <p14:tracePt t="102692" x="2368550" y="2146300"/>
          <p14:tracePt t="102709" x="2317750" y="2159000"/>
          <p14:tracePt t="102726" x="2266950" y="2178050"/>
          <p14:tracePt t="102742" x="2216150" y="2203450"/>
          <p14:tracePt t="102759" x="2159000" y="2247900"/>
          <p14:tracePt t="102776" x="2120900" y="2305050"/>
          <p14:tracePt t="102793" x="2063750" y="2400300"/>
          <p14:tracePt t="102810" x="2025650" y="2470150"/>
          <p14:tracePt t="102825" x="1993900" y="2540000"/>
          <p14:tracePt t="102842" x="1955800" y="2609850"/>
          <p14:tracePt t="102859" x="1924050" y="2698750"/>
          <p14:tracePt t="102876" x="1905000" y="2781300"/>
          <p14:tracePt t="102892" x="1885950" y="2870200"/>
          <p14:tracePt t="102909" x="1873250" y="2971800"/>
          <p14:tracePt t="102926" x="1866900" y="3060700"/>
          <p14:tracePt t="102942" x="1866900" y="3136900"/>
          <p14:tracePt t="102959" x="1866900" y="3200400"/>
          <p14:tracePt t="102976" x="1873250" y="3276600"/>
          <p14:tracePt t="102993" x="1892300" y="3321050"/>
          <p14:tracePt t="103009" x="1911350" y="3352800"/>
          <p14:tracePt t="103025" x="1924050" y="3384550"/>
          <p14:tracePt t="103042" x="1943100" y="3409950"/>
          <p14:tracePt t="103059" x="1955800" y="3435350"/>
          <p14:tracePt t="103076" x="1974850" y="3467100"/>
          <p14:tracePt t="103092" x="2000250" y="3498850"/>
          <p14:tracePt t="103108" x="2012950" y="3517900"/>
          <p14:tracePt t="103125" x="2019300" y="3530600"/>
          <p14:tracePt t="103142" x="2032000" y="3536950"/>
          <p14:tracePt t="103159" x="2038350" y="3549650"/>
          <p14:tracePt t="103176" x="2051050" y="3556000"/>
          <p14:tracePt t="103192" x="2063750" y="3562350"/>
          <p14:tracePt t="103210" x="2076450" y="3562350"/>
          <p14:tracePt t="103225" x="2095500" y="3562350"/>
          <p14:tracePt t="103242" x="2120900" y="3562350"/>
          <p14:tracePt t="103259" x="2165350" y="3562350"/>
          <p14:tracePt t="103276" x="2209800" y="3556000"/>
          <p14:tracePt t="103292" x="2260600" y="3530600"/>
          <p14:tracePt t="103309" x="2317750" y="3486150"/>
          <p14:tracePt t="103325" x="2362200" y="3435350"/>
          <p14:tracePt t="103342" x="2406650" y="3333750"/>
          <p14:tracePt t="103359" x="2425700" y="3206750"/>
          <p14:tracePt t="103376" x="2432050" y="3092450"/>
          <p14:tracePt t="103392" x="2432050" y="2921000"/>
          <p14:tracePt t="103409" x="2432050" y="2800350"/>
          <p14:tracePt t="103427" x="2425700" y="2692400"/>
          <p14:tracePt t="103442" x="2393950" y="2578100"/>
          <p14:tracePt t="103459" x="2368550" y="2476500"/>
          <p14:tracePt t="103475" x="2349500" y="2413000"/>
          <p14:tracePt t="103492" x="2336800" y="2362200"/>
          <p14:tracePt t="103509" x="2324100" y="2330450"/>
          <p14:tracePt t="103525" x="2311400" y="2292350"/>
          <p14:tracePt t="103542" x="2298700" y="2260600"/>
          <p14:tracePt t="103559" x="2279650" y="2228850"/>
          <p14:tracePt t="103576" x="2260600" y="2203450"/>
          <p14:tracePt t="103592" x="2228850" y="2171700"/>
          <p14:tracePt t="103609" x="2216150" y="2159000"/>
          <p14:tracePt t="103625" x="2190750" y="2139950"/>
          <p14:tracePt t="103642" x="2171700" y="2133600"/>
          <p14:tracePt t="103659" x="2146300" y="2127250"/>
          <p14:tracePt t="103675" x="2133600" y="2127250"/>
          <p14:tracePt t="103692" x="2114550" y="2127250"/>
          <p14:tracePt t="103709" x="2089150" y="2127250"/>
          <p14:tracePt t="103725" x="2044700" y="2159000"/>
          <p14:tracePt t="103742" x="1993900" y="2222500"/>
          <p14:tracePt t="103759" x="1943100" y="2298700"/>
          <p14:tracePt t="103776" x="1898650" y="2368550"/>
          <p14:tracePt t="103792" x="1854200" y="2470150"/>
          <p14:tracePt t="103810" x="1841500" y="2514600"/>
          <p14:tracePt t="103825" x="1835150" y="2590800"/>
          <p14:tracePt t="103842" x="1835150" y="2654300"/>
          <p14:tracePt t="103859" x="1835150" y="2730500"/>
          <p14:tracePt t="103875" x="1835150" y="2825750"/>
          <p14:tracePt t="103892" x="1835150" y="2921000"/>
          <p14:tracePt t="103909" x="1835150" y="2990850"/>
          <p14:tracePt t="103925" x="1835150" y="3067050"/>
          <p14:tracePt t="103942" x="1835150" y="3124200"/>
          <p14:tracePt t="103959" x="1835150" y="3168650"/>
          <p14:tracePt t="103975" x="1835150" y="3213100"/>
          <p14:tracePt t="103992" x="1854200" y="3263900"/>
          <p14:tracePt t="104010" x="1860550" y="3295650"/>
          <p14:tracePt t="104025" x="1873250" y="3321050"/>
          <p14:tracePt t="104042" x="1885950" y="3333750"/>
          <p14:tracePt t="104060" x="1898650" y="3352800"/>
          <p14:tracePt t="104076" x="1911350" y="3365500"/>
          <p14:tracePt t="104093" x="1917700" y="3371850"/>
          <p14:tracePt t="104109" x="1930400" y="3378200"/>
          <p14:tracePt t="104126" x="1955800" y="3390900"/>
          <p14:tracePt t="104142" x="1962150" y="3397250"/>
          <p14:tracePt t="104159" x="2000250" y="3403600"/>
          <p14:tracePt t="104175" x="2038350" y="3422650"/>
          <p14:tracePt t="104193" x="2076450" y="3441700"/>
          <p14:tracePt t="104209" x="2089150" y="3441700"/>
          <p14:tracePt t="104226" x="2101850" y="3448050"/>
          <p14:tracePt t="104242" x="2108200" y="3448050"/>
          <p14:tracePt t="108240" x="2108200" y="3403600"/>
          <p14:tracePt t="108249" x="2108200" y="3359150"/>
          <p14:tracePt t="108259" x="2108200" y="3327400"/>
          <p14:tracePt t="108259" x="2133600" y="3276600"/>
          <p14:tracePt t="108276" x="2146300" y="3244850"/>
          <p14:tracePt t="108292" x="2152650" y="3225800"/>
          <p14:tracePt t="108309" x="2165350" y="3213100"/>
          <p14:tracePt t="108326" x="2165350" y="3206750"/>
          <p14:tracePt t="108343" x="2171700" y="3200400"/>
          <p14:tracePt t="108358" x="2171700" y="3194050"/>
          <p14:tracePt t="108375" x="2178050" y="3194050"/>
          <p14:tracePt t="108392" x="2184400" y="3194050"/>
          <p14:tracePt t="108409" x="2190750" y="3194050"/>
          <p14:tracePt t="108425" x="2247900" y="3162300"/>
          <p14:tracePt t="108442" x="2368550" y="3117850"/>
          <p14:tracePt t="108459" x="2559050" y="3067050"/>
          <p14:tracePt t="108475" x="2889250" y="2997200"/>
          <p14:tracePt t="108493" x="3244850" y="2952750"/>
          <p14:tracePt t="108508" x="3536950" y="2940050"/>
          <p14:tracePt t="108525" x="3810000" y="2921000"/>
          <p14:tracePt t="108542" x="3975100" y="2921000"/>
          <p14:tracePt t="108558" x="4146550" y="2921000"/>
          <p14:tracePt t="108575" x="4311650" y="2921000"/>
          <p14:tracePt t="108575" x="4400550" y="2921000"/>
          <p14:tracePt t="108593" x="4578350" y="2921000"/>
          <p14:tracePt t="108609" x="4737100" y="2921000"/>
          <p14:tracePt t="108625" x="4851400" y="2921000"/>
          <p14:tracePt t="108642" x="4895850" y="2921000"/>
          <p14:tracePt t="108658" x="4908550" y="2921000"/>
          <p14:tracePt t="108776" x="4908550" y="2914650"/>
          <p14:tracePt t="108785" x="4883150" y="2914650"/>
          <p14:tracePt t="108792" x="4832350" y="2908300"/>
          <p14:tracePt t="108793" x="4718050" y="2889250"/>
          <p14:tracePt t="108809" x="4521200" y="2863850"/>
          <p14:tracePt t="108825" x="4318000" y="2838450"/>
          <p14:tracePt t="108842" x="4171950" y="2819400"/>
          <p14:tracePt t="108858" x="4076700" y="2819400"/>
          <p14:tracePt t="108875" x="4057650" y="2813050"/>
          <p14:tracePt t="108984" x="4064000" y="2813050"/>
          <p14:tracePt t="108992" x="4127500" y="2813050"/>
          <p14:tracePt t="109009" x="4159250" y="2813050"/>
          <p14:tracePt t="109010" x="4235450" y="2813050"/>
          <p14:tracePt t="109025" x="4286250" y="2813050"/>
          <p14:tracePt t="109042" x="4318000" y="2813050"/>
          <p14:tracePt t="109058" x="4330700" y="2813050"/>
          <p14:tracePt t="109177" x="4324350" y="2813050"/>
          <p14:tracePt t="109185" x="4305300" y="2813050"/>
          <p14:tracePt t="109192" x="4279900" y="2819400"/>
          <p14:tracePt t="109193" x="4222750" y="2838450"/>
          <p14:tracePt t="109209" x="4191000" y="2844800"/>
          <p14:tracePt t="109225" x="4178300" y="2851150"/>
          <p14:tracePt t="109265" x="4178300" y="2857500"/>
          <p14:tracePt t="110120" x="4152900" y="2857500"/>
          <p14:tracePt t="110128" x="4108450" y="2857500"/>
          <p14:tracePt t="110134" x="4051300" y="2857500"/>
          <p14:tracePt t="110142" x="3917950" y="2857500"/>
          <p14:tracePt t="110159" x="3663950" y="2857500"/>
          <p14:tracePt t="110177" x="3575050" y="2857500"/>
          <p14:tracePt t="110192" x="3327400" y="2857500"/>
          <p14:tracePt t="110209" x="3206750" y="2857500"/>
          <p14:tracePt t="110225" x="3086100" y="2857500"/>
          <p14:tracePt t="110242" x="2990850" y="2857500"/>
          <p14:tracePt t="110258" x="2908300" y="2857500"/>
          <p14:tracePt t="110275" x="2857500" y="2857500"/>
          <p14:tracePt t="110292" x="2800350" y="2851150"/>
          <p14:tracePt t="110308" x="2762250" y="2838450"/>
          <p14:tracePt t="110324" x="2717800" y="2832100"/>
          <p14:tracePt t="110341" x="2679700" y="2832100"/>
          <p14:tracePt t="110358" x="2641600" y="2825750"/>
          <p14:tracePt t="110375" x="2609850" y="2813050"/>
          <p14:tracePt t="110392" x="2565400" y="2813050"/>
          <p14:tracePt t="110409" x="2540000" y="2806700"/>
          <p14:tracePt t="110425" x="2495550" y="2800350"/>
          <p14:tracePt t="110442" x="2457450" y="2794000"/>
          <p14:tracePt t="110458" x="2393950" y="2768600"/>
          <p14:tracePt t="110475" x="2324100" y="2755900"/>
          <p14:tracePt t="110492" x="2254250" y="2736850"/>
          <p14:tracePt t="110508" x="2190750" y="2711450"/>
          <p14:tracePt t="110526" x="2133600" y="2686050"/>
          <p14:tracePt t="110542" x="2082800" y="2667000"/>
          <p14:tracePt t="110558" x="2038350" y="2641600"/>
          <p14:tracePt t="110575" x="2000250" y="2628900"/>
          <p14:tracePt t="110575" x="1974850" y="2616200"/>
          <p14:tracePt t="110592" x="1955800" y="2609850"/>
          <p14:tracePt t="110609" x="1936750" y="2597150"/>
          <p14:tracePt t="110625" x="1924050" y="2597150"/>
          <p14:tracePt t="110642" x="1917700" y="2590800"/>
          <p14:tracePt t="110658" x="1911350" y="2590800"/>
          <p14:tracePt t="110675" x="1905000" y="2590800"/>
          <p14:tracePt t="110692" x="1898650" y="2584450"/>
          <p14:tracePt t="110728" x="1885950" y="2578100"/>
          <p14:tracePt t="110760" x="1879600" y="2571750"/>
          <p14:tracePt t="110768" x="1873250" y="2571750"/>
          <p14:tracePt t="110776" x="1866900" y="2565400"/>
          <p14:tracePt t="110786" x="1854200" y="2565400"/>
          <p14:tracePt t="110793" x="1854200" y="2559050"/>
          <p14:tracePt t="110809" x="1828800" y="2552700"/>
          <p14:tracePt t="110826" x="1797050" y="2546350"/>
          <p14:tracePt t="110842" x="1778000" y="2546350"/>
          <p14:tracePt t="110859" x="1758950" y="2546350"/>
          <p14:tracePt t="110875" x="1752600" y="2546350"/>
          <p14:tracePt t="110892" x="1746250" y="2546350"/>
          <p14:tracePt t="110937" x="1733550" y="2546350"/>
          <p14:tracePt t="110952" x="1727200" y="2546350"/>
          <p14:tracePt t="110960" x="1714500" y="2546350"/>
          <p14:tracePt t="110976" x="1701800" y="2546350"/>
          <p14:tracePt t="110992" x="1695450" y="2546350"/>
          <p14:tracePt t="110993" x="1682750" y="2546350"/>
          <p14:tracePt t="111009" x="1670050" y="2546350"/>
          <p14:tracePt t="111025" x="1663700" y="2546350"/>
          <p14:tracePt t="111042" x="1651000" y="2552700"/>
          <p14:tracePt t="111059" x="1638300" y="2552700"/>
          <p14:tracePt t="111096" x="1631950" y="2552700"/>
          <p14:tracePt t="111097" x="1625600" y="2559050"/>
          <p14:tracePt t="111108" x="1619250" y="2565400"/>
          <p14:tracePt t="111144" x="1612900" y="2565400"/>
          <p14:tracePt t="111145" x="1606550" y="2565400"/>
          <p14:tracePt t="111184" x="1600200" y="2565400"/>
          <p14:tracePt t="111192" x="1600200" y="2571750"/>
          <p14:tracePt t="112584" x="1606550" y="2559050"/>
          <p14:tracePt t="112601" x="1619250" y="2508250"/>
          <p14:tracePt t="112604" x="1631950" y="2482850"/>
          <p14:tracePt t="112609" x="1651000" y="2400300"/>
          <p14:tracePt t="112626" x="1676400" y="2317750"/>
          <p14:tracePt t="112643" x="1714500" y="2228850"/>
          <p14:tracePt t="112660" x="1739900" y="2171700"/>
          <p14:tracePt t="112675" x="1758950" y="2120900"/>
          <p14:tracePt t="112692" x="1784350" y="2057400"/>
          <p14:tracePt t="112708" x="1803400" y="2019300"/>
          <p14:tracePt t="112725" x="1816100" y="1993900"/>
          <p14:tracePt t="112759" x="1816100" y="1987550"/>
          <p14:tracePt t="112775" x="1822450" y="1987550"/>
          <p14:tracePt t="112776" x="1828800" y="1981200"/>
          <p14:tracePt t="112791" x="1847850" y="1974850"/>
          <p14:tracePt t="112809" x="1866900" y="1974850"/>
          <p14:tracePt t="112825" x="1898650" y="1968500"/>
          <p14:tracePt t="112842" x="1930400" y="1968500"/>
          <p14:tracePt t="112858" x="1974850" y="1968500"/>
          <p14:tracePt t="112875" x="2025650" y="1968500"/>
          <p14:tracePt t="112891" x="2095500" y="1987550"/>
          <p14:tracePt t="112908" x="2146300" y="2006600"/>
          <p14:tracePt t="112925" x="2184400" y="2025650"/>
          <p14:tracePt t="112942" x="2203450" y="2032000"/>
          <p14:tracePt t="112958" x="2216150" y="2038350"/>
          <p14:tracePt t="113048" x="2222500" y="2038350"/>
          <p14:tracePt t="113064" x="2228850" y="2051050"/>
          <p14:tracePt t="113080" x="2235200" y="2057400"/>
          <p14:tracePt t="113088" x="2235200" y="2070100"/>
          <p14:tracePt t="113101" x="2241550" y="2082800"/>
          <p14:tracePt t="113304" x="2241550" y="2089150"/>
          <p14:tracePt t="113312" x="2247900" y="2095500"/>
          <p14:tracePt t="113320" x="2254250" y="2076450"/>
          <p14:tracePt t="113328" x="2273300" y="2006600"/>
          <p14:tracePt t="113341" x="2298700" y="1924050"/>
          <p14:tracePt t="113358" x="2336800" y="1809750"/>
          <p14:tracePt t="113375" x="2374900" y="1701800"/>
          <p14:tracePt t="113392" x="2387600" y="1689100"/>
          <p14:tracePt t="113536" x="2387600" y="1727200"/>
          <p14:tracePt t="113544" x="2387600" y="1797050"/>
          <p14:tracePt t="113552" x="2374900" y="1898650"/>
          <p14:tracePt t="113559" x="2324100" y="2216150"/>
          <p14:tracePt t="113577" x="2311400" y="2368550"/>
          <p14:tracePt t="113593" x="2305050" y="2451100"/>
          <p14:tracePt t="113608" x="2311400" y="2508250"/>
          <p14:tracePt t="113625" x="2330450" y="2533650"/>
          <p14:tracePt t="113642" x="2368550" y="2546350"/>
          <p14:tracePt t="113658" x="2438400" y="2546350"/>
          <p14:tracePt t="113675" x="2533650" y="2540000"/>
          <p14:tracePt t="113691" x="2660650" y="2476500"/>
          <p14:tracePt t="113708" x="2774950" y="2381250"/>
          <p14:tracePt t="113725" x="2889250" y="2273300"/>
          <p14:tracePt t="113741" x="2971800" y="2178050"/>
          <p14:tracePt t="113758" x="3009900" y="2095500"/>
          <p14:tracePt t="113775" x="3022600" y="2082800"/>
          <p14:tracePt t="113864" x="3022600" y="2095500"/>
          <p14:tracePt t="113872" x="3022600" y="2127250"/>
          <p14:tracePt t="113880" x="3022600" y="2171700"/>
          <p14:tracePt t="113888" x="3022600" y="2228850"/>
          <p14:tracePt t="113893" x="3022600" y="2368550"/>
          <p14:tracePt t="113908" x="3022600" y="2413000"/>
          <p14:tracePt t="113925" x="3022600" y="2432050"/>
          <p14:tracePt t="113941" x="3022600" y="2451100"/>
          <p14:tracePt t="114024" x="3028950" y="2451100"/>
          <p14:tracePt t="114033" x="3041650" y="2451100"/>
          <p14:tracePt t="114034" x="3041650" y="2425700"/>
          <p14:tracePt t="114041" x="3041650" y="2393950"/>
          <p14:tracePt t="114059" x="3041650" y="2247900"/>
          <p14:tracePt t="114075" x="3009900" y="2063750"/>
          <p14:tracePt t="114092" x="2990850" y="1949450"/>
          <p14:tracePt t="114108" x="2971800" y="1885950"/>
          <p14:tracePt t="114160" x="2971800" y="1879600"/>
          <p14:tracePt t="114192" x="2959100" y="1892300"/>
          <p14:tracePt t="114193" x="2933700" y="1930400"/>
          <p14:tracePt t="114208" x="2901950" y="1987550"/>
          <p14:tracePt t="114209" x="2819400" y="2101850"/>
          <p14:tracePt t="114225" x="2819400" y="2108200"/>
          <p14:tracePt t="114241" x="2787650" y="2159000"/>
          <p14:tracePt t="114259" x="2768600" y="2260600"/>
          <p14:tracePt t="114275" x="2755900" y="2349500"/>
          <p14:tracePt t="114292" x="2755900" y="2419350"/>
          <p14:tracePt t="114308" x="2755900" y="2476500"/>
          <p14:tracePt t="114325" x="2762250" y="2527300"/>
          <p14:tracePt t="114342" x="2781300" y="2565400"/>
          <p14:tracePt t="114358" x="2800350" y="2616200"/>
          <p14:tracePt t="114375" x="2832100" y="2654300"/>
          <p14:tracePt t="114393" x="2844800" y="2679700"/>
          <p14:tracePt t="114408" x="2851150" y="2686050"/>
          <p14:tracePt t="114425" x="2863850" y="2698750"/>
          <p14:tracePt t="114442" x="2870200" y="2705100"/>
          <p14:tracePt t="114457" x="2876550" y="2717800"/>
          <p14:tracePt t="114474" x="2882900" y="2730500"/>
          <p14:tracePt t="114492" x="2895600" y="2762250"/>
          <p14:tracePt t="114508" x="2908300" y="2800350"/>
          <p14:tracePt t="114525" x="2921000" y="2832100"/>
          <p14:tracePt t="114541" x="2927350" y="2870200"/>
          <p14:tracePt t="114558" x="2940050" y="2895600"/>
          <p14:tracePt t="114575" x="2940050" y="2927350"/>
          <p14:tracePt t="114575" x="2946400" y="2940050"/>
          <p14:tracePt t="114592" x="2952750" y="2971800"/>
          <p14:tracePt t="114608" x="2959100" y="2990850"/>
          <p14:tracePt t="114625" x="2959100" y="3016250"/>
          <p14:tracePt t="114641" x="2959100" y="3028950"/>
          <p14:tracePt t="114658" x="2959100" y="3035300"/>
          <p14:tracePt t="114675" x="2959100" y="3048000"/>
          <p14:tracePt t="114692" x="2959100" y="3054350"/>
          <p14:tracePt t="114708" x="2959100" y="3060700"/>
          <p14:tracePt t="114725" x="2952750" y="3073400"/>
          <p14:tracePt t="114741" x="2946400" y="3086100"/>
          <p14:tracePt t="114758" x="2940050" y="3092450"/>
          <p14:tracePt t="114775" x="2933700" y="3111500"/>
          <p14:tracePt t="114775" x="2927350" y="3111500"/>
          <p14:tracePt t="114792" x="2921000" y="3124200"/>
          <p14:tracePt t="114808" x="2914650" y="3130550"/>
          <p14:tracePt t="114825" x="2908300" y="3136900"/>
          <p14:tracePt t="114841" x="2908300" y="3143250"/>
          <p14:tracePt t="114858" x="2901950" y="3149600"/>
          <p14:tracePt t="114875" x="2895600" y="3155950"/>
          <p14:tracePt t="114928" x="2895600" y="3168650"/>
          <p14:tracePt t="114961" x="2889250" y="3168650"/>
          <p14:tracePt t="114976" x="2889250" y="3175000"/>
          <p14:tracePt t="114992" x="2882900" y="3175000"/>
          <p14:tracePt t="114993" x="2876550" y="3181350"/>
          <p14:tracePt t="115009" x="2876550" y="3187700"/>
          <p14:tracePt t="115320" x="2870200" y="3187700"/>
          <p14:tracePt t="115328" x="2863850" y="3187700"/>
          <p14:tracePt t="115336" x="2857500" y="3187700"/>
          <p14:tracePt t="115344" x="2838450" y="3181350"/>
          <p14:tracePt t="115358" x="2806700" y="3162300"/>
          <p14:tracePt t="115375" x="2762250" y="3124200"/>
          <p14:tracePt t="115392" x="2743200" y="3105150"/>
          <p14:tracePt t="115408" x="2730500" y="3086100"/>
          <p14:tracePt t="115425" x="2711450" y="3073400"/>
          <p14:tracePt t="115441" x="2711450" y="3067050"/>
          <p14:tracePt t="115568" x="2711450" y="3060700"/>
          <p14:tracePt t="115585" x="2717800" y="3054350"/>
          <p14:tracePt t="115600" x="2724150" y="3041650"/>
          <p14:tracePt t="115608" x="2736850" y="3009900"/>
          <p14:tracePt t="115625" x="2743200" y="2990850"/>
          <p14:tracePt t="115626" x="2755900" y="2946400"/>
          <p14:tracePt t="115642" x="2762250" y="2914650"/>
          <p14:tracePt t="115658" x="2774950" y="2876550"/>
          <p14:tracePt t="115675" x="2781300" y="2844800"/>
          <p14:tracePt t="115692" x="2781300" y="2819400"/>
          <p14:tracePt t="115709" x="2781300" y="2800350"/>
          <p14:tracePt t="115725" x="2787650" y="2787650"/>
          <p14:tracePt t="115742" x="2787650" y="2781300"/>
          <p14:tracePt t="115758" x="2787650" y="2774950"/>
          <p14:tracePt t="115775" x="2794000" y="2768600"/>
          <p14:tracePt t="115791" x="2794000" y="2762250"/>
          <p14:tracePt t="115808" x="2794000" y="2755900"/>
          <p14:tracePt t="115880" x="2794000" y="2749550"/>
          <p14:tracePt t="115896" x="2794000" y="2736850"/>
          <p14:tracePt t="115912" x="2800350" y="2724150"/>
          <p14:tracePt t="115924" x="2806700" y="2711450"/>
          <p14:tracePt t="115928" x="2806700" y="2692400"/>
          <p14:tracePt t="115941" x="2825750" y="2667000"/>
          <p14:tracePt t="115958" x="2838450" y="2628900"/>
          <p14:tracePt t="115975" x="2851150" y="2597150"/>
          <p14:tracePt t="115991" x="2882900" y="2501900"/>
          <p14:tracePt t="116009" x="2895600" y="2419350"/>
          <p14:tracePt t="116025" x="2908300" y="2330450"/>
          <p14:tracePt t="116042" x="2921000" y="2216150"/>
          <p14:tracePt t="116058" x="2927350" y="2114550"/>
          <p14:tracePt t="116075" x="2940050" y="2038350"/>
          <p14:tracePt t="116091" x="2952750" y="2000250"/>
          <p14:tracePt t="116108" x="2959100" y="1981200"/>
          <p14:tracePt t="116125" x="2959100" y="1968500"/>
          <p14:tracePt t="116142" x="2959100" y="1949450"/>
          <p14:tracePt t="116158" x="2959100" y="1936750"/>
          <p14:tracePt t="116175" x="2959100" y="1924050"/>
          <p14:tracePt t="116191" x="2959100" y="1917700"/>
          <p14:tracePt t="116209" x="2959100" y="1911350"/>
          <p14:tracePt t="116225" x="2952750" y="1898650"/>
          <p14:tracePt t="116272" x="2952750" y="1892300"/>
          <p14:tracePt t="116424" x="2946400" y="1892300"/>
          <p14:tracePt t="116435" x="2940050" y="1892300"/>
          <p14:tracePt t="116436" x="2927350" y="1898650"/>
          <p14:tracePt t="116442" x="2882900" y="1924050"/>
          <p14:tracePt t="116458" x="2838450" y="1949450"/>
          <p14:tracePt t="116475" x="2787650" y="1993900"/>
          <p14:tracePt t="116492" x="2724150" y="2051050"/>
          <p14:tracePt t="116509" x="2673350" y="2127250"/>
          <p14:tracePt t="116525" x="2635250" y="2209800"/>
          <p14:tracePt t="116542" x="2597150" y="2317750"/>
          <p14:tracePt t="116558" x="2578100" y="2425700"/>
          <p14:tracePt t="116575" x="2546350" y="2609850"/>
          <p14:tracePt t="116592" x="2533650" y="2736850"/>
          <p14:tracePt t="116609" x="2527300" y="2863850"/>
          <p14:tracePt t="116625" x="2520950" y="2978150"/>
          <p14:tracePt t="116642" x="2520950" y="3086100"/>
          <p14:tracePt t="116658" x="2520950" y="3181350"/>
          <p14:tracePt t="116675" x="2520950" y="3251200"/>
          <p14:tracePt t="116691" x="2520950" y="3321050"/>
          <p14:tracePt t="116708" x="2527300" y="3378200"/>
          <p14:tracePt t="116725" x="2533650" y="3416300"/>
          <p14:tracePt t="116742" x="2559050" y="3454400"/>
          <p14:tracePt t="116758" x="2571750" y="3486150"/>
          <p14:tracePt t="116775" x="2597150" y="3517900"/>
          <p14:tracePt t="116792" x="2609850" y="3530600"/>
          <p14:tracePt t="116808" x="2628900" y="3543300"/>
          <p14:tracePt t="116824" x="2641600" y="3543300"/>
          <p14:tracePt t="116841" x="2660650" y="3549650"/>
          <p14:tracePt t="116858" x="2692400" y="3549650"/>
          <p14:tracePt t="116875" x="2717800" y="3549650"/>
          <p14:tracePt t="116891" x="2755900" y="3549650"/>
          <p14:tracePt t="116908" x="2800350" y="3530600"/>
          <p14:tracePt t="116925" x="2851150" y="3486150"/>
          <p14:tracePt t="116942" x="2908300" y="3422650"/>
          <p14:tracePt t="116958" x="2959100" y="3346450"/>
          <p14:tracePt t="116958" x="2984500" y="3295650"/>
          <p14:tracePt t="116976" x="3003550" y="3251200"/>
          <p14:tracePt t="116991" x="3048000" y="3098800"/>
          <p14:tracePt t="117009" x="3073400" y="3003550"/>
          <p14:tracePt t="117025" x="3098800" y="2914650"/>
          <p14:tracePt t="117042" x="3111500" y="2825750"/>
          <p14:tracePt t="117058" x="3124200" y="2736850"/>
          <p14:tracePt t="117075" x="3124200" y="2647950"/>
          <p14:tracePt t="117091" x="3130550" y="2578100"/>
          <p14:tracePt t="117108" x="3130550" y="2520950"/>
          <p14:tracePt t="117125" x="3130550" y="2476500"/>
          <p14:tracePt t="117141" x="3130550" y="2432050"/>
          <p14:tracePt t="117158" x="3117850" y="2381250"/>
          <p14:tracePt t="117216" x="3111500" y="2368550"/>
          <p14:tracePt t="117224" x="3092450" y="2355850"/>
          <p14:tracePt t="117234" x="3092450" y="2343150"/>
          <p14:tracePt t="117241" x="3067050" y="2317750"/>
          <p14:tracePt t="117258" x="3054350" y="2298700"/>
          <p14:tracePt t="117275" x="3035300" y="2286000"/>
          <p14:tracePt t="117291" x="3022600" y="2273300"/>
          <p14:tracePt t="117392" x="3016250" y="2273300"/>
          <p14:tracePt t="117400" x="3009900" y="2266950"/>
          <p14:tracePt t="117408" x="2997200" y="2266950"/>
          <p14:tracePt t="117409" x="2978150" y="2254250"/>
          <p14:tracePt t="117425" x="2965450" y="2247900"/>
          <p14:tracePt t="117441" x="2959100" y="2247900"/>
          <p14:tracePt t="117458" x="2952750" y="2247900"/>
          <p14:tracePt t="117475" x="2946400" y="2241550"/>
          <p14:tracePt t="117491" x="2940050" y="2241550"/>
          <p14:tracePt t="117536" x="2933700" y="2241550"/>
          <p14:tracePt t="117544" x="2927350" y="2241550"/>
          <p14:tracePt t="117560" x="2921000" y="2241550"/>
          <p14:tracePt t="117575" x="2908300" y="2241550"/>
          <p14:tracePt t="117576" x="2901950" y="2241550"/>
          <p14:tracePt t="117592" x="2889250" y="2241550"/>
          <p14:tracePt t="117608" x="2876550" y="2247900"/>
          <p14:tracePt t="117625" x="2870200" y="2254250"/>
          <p14:tracePt t="117642" x="2857500" y="2260600"/>
          <p14:tracePt t="117658" x="2838450" y="2279650"/>
          <p14:tracePt t="117675" x="2825750" y="2292350"/>
          <p14:tracePt t="117692" x="2813050" y="2305050"/>
          <p14:tracePt t="117708" x="2806700" y="2317750"/>
          <p14:tracePt t="117725" x="2800350" y="2336800"/>
          <p14:tracePt t="117741" x="2787650" y="2362200"/>
          <p14:tracePt t="117758" x="2768600" y="2400300"/>
          <p14:tracePt t="117775" x="2755900" y="2432050"/>
          <p14:tracePt t="117792" x="2743200" y="2457450"/>
          <p14:tracePt t="117808" x="2730500" y="2489200"/>
          <p14:tracePt t="117825" x="2724150" y="2527300"/>
          <p14:tracePt t="117841" x="2705100" y="2578100"/>
          <p14:tracePt t="117858" x="2686050" y="2635250"/>
          <p14:tracePt t="117875" x="2673350" y="2692400"/>
          <p14:tracePt t="117892" x="2667000" y="2736850"/>
          <p14:tracePt t="117908" x="2660650" y="2794000"/>
          <p14:tracePt t="117925" x="2660650" y="2838450"/>
          <p14:tracePt t="117941" x="2660650" y="2882900"/>
          <p14:tracePt t="117958" x="2660650" y="2921000"/>
          <p14:tracePt t="117975" x="2660650" y="2959100"/>
          <p14:tracePt t="117975" x="2660650" y="2984500"/>
          <p14:tracePt t="117992" x="2660650" y="3022600"/>
          <p14:tracePt t="118008" x="2660650" y="3060700"/>
          <p14:tracePt t="118025" x="2667000" y="3092450"/>
          <p14:tracePt t="118041" x="2679700" y="3143250"/>
          <p14:tracePt t="118058" x="2686050" y="3181350"/>
          <p14:tracePt t="118074" x="2686050" y="3206750"/>
          <p14:tracePt t="118092" x="2692400" y="3238500"/>
          <p14:tracePt t="118108" x="2692400" y="3251200"/>
          <p14:tracePt t="118125" x="2692400" y="3257550"/>
          <p14:tracePt t="118142" x="2698750" y="3257550"/>
          <p14:tracePt t="118272" x="2705100" y="3257550"/>
          <p14:tracePt t="118280" x="2711450" y="3257550"/>
          <p14:tracePt t="118291" x="2730500" y="3257550"/>
          <p14:tracePt t="118292" x="2749550" y="3244850"/>
          <p14:tracePt t="118308" x="2781300" y="3206750"/>
          <p14:tracePt t="118325" x="2794000" y="3130550"/>
          <p14:tracePt t="118341" x="2813050" y="3048000"/>
          <p14:tracePt t="118358" x="2819400" y="2946400"/>
          <p14:tracePt t="118375" x="2825750" y="2800350"/>
          <p14:tracePt t="118392" x="2825750" y="2730500"/>
          <p14:tracePt t="118408" x="2825750" y="2660650"/>
          <p14:tracePt t="118425" x="2825750" y="2609850"/>
          <p14:tracePt t="118441" x="2825750" y="2578100"/>
          <p14:tracePt t="118458" x="2813050" y="2552700"/>
          <p14:tracePt t="118475" x="2813050" y="2540000"/>
          <p14:tracePt t="118492" x="2813050" y="2533650"/>
          <p14:tracePt t="118508" x="2806700" y="2520950"/>
          <p14:tracePt t="118544" x="2806700" y="2514600"/>
          <p14:tracePt t="118584" x="2800350" y="2508250"/>
          <p14:tracePt t="118592" x="2794000" y="2501900"/>
          <p14:tracePt t="118610" x="2794000" y="2495550"/>
          <p14:tracePt t="118632" x="2781300" y="2482850"/>
          <p14:tracePt t="118648" x="2781300" y="2476500"/>
          <p14:tracePt t="118648" x="2774950" y="2470150"/>
          <p14:tracePt t="118658" x="2762250" y="2444750"/>
          <p14:tracePt t="118674" x="2736850" y="2419350"/>
          <p14:tracePt t="118691" x="2711450" y="2381250"/>
          <p14:tracePt t="118708" x="2686050" y="2343150"/>
          <p14:tracePt t="118724" x="2667000" y="2305050"/>
          <p14:tracePt t="118741" x="2641600" y="2279650"/>
          <p14:tracePt t="118758" x="2616200" y="2260600"/>
          <p14:tracePt t="118774" x="2590800" y="2241550"/>
          <p14:tracePt t="118792" x="2571750" y="2241550"/>
          <p14:tracePt t="118808" x="2559050" y="2241550"/>
          <p14:tracePt t="118825" x="2540000" y="2241550"/>
          <p14:tracePt t="118841" x="2514600" y="2260600"/>
          <p14:tracePt t="118858" x="2476500" y="2305050"/>
          <p14:tracePt t="118874" x="2444750" y="2368550"/>
          <p14:tracePt t="118891" x="2413000" y="2444750"/>
          <p14:tracePt t="118909" x="2400300" y="2552700"/>
          <p14:tracePt t="118925" x="2393950" y="2654300"/>
          <p14:tracePt t="118942" x="2393950" y="2781300"/>
          <p14:tracePt t="118958" x="2419350" y="2901950"/>
          <p14:tracePt t="118975" x="2470150" y="3022600"/>
          <p14:tracePt t="118991" x="2540000" y="3168650"/>
          <p14:tracePt t="119009" x="2590800" y="3251200"/>
          <p14:tracePt t="119025" x="2647950" y="3308350"/>
          <p14:tracePt t="119041" x="2698750" y="3365500"/>
          <p14:tracePt t="119058" x="2755900" y="3397250"/>
          <p14:tracePt t="119075" x="2832100" y="3429000"/>
          <p14:tracePt t="119091" x="2901950" y="3454400"/>
          <p14:tracePt t="119108" x="2984500" y="3467100"/>
          <p14:tracePt t="119124" x="3067050" y="3473450"/>
          <p14:tracePt t="119142" x="3136900" y="3473450"/>
          <p14:tracePt t="119158" x="3194050" y="3454400"/>
          <p14:tracePt t="119175" x="3219450" y="3429000"/>
          <p14:tracePt t="119192" x="3276600" y="3308350"/>
          <p14:tracePt t="119208" x="3314700" y="3155950"/>
          <p14:tracePt t="119225" x="3340100" y="2997200"/>
          <p14:tracePt t="119242" x="3340100" y="2825750"/>
          <p14:tracePt t="119259" x="3340100" y="2698750"/>
          <p14:tracePt t="119276" x="3308350" y="2584450"/>
          <p14:tracePt t="119292" x="3263900" y="2495550"/>
          <p14:tracePt t="119309" x="3213100" y="2419350"/>
          <p14:tracePt t="119326" x="3168650" y="2368550"/>
          <p14:tracePt t="119342" x="3117850" y="2343150"/>
          <p14:tracePt t="119359" x="3073400" y="2324100"/>
          <p14:tracePt t="119376" x="3022600" y="2324100"/>
          <p14:tracePt t="119393" x="3016250" y="2324100"/>
          <p14:tracePt t="119409" x="2984500" y="2355850"/>
          <p14:tracePt t="119425" x="2914650" y="2419350"/>
          <p14:tracePt t="119442" x="2857500" y="2514600"/>
          <p14:tracePt t="119459" x="2806700" y="2616200"/>
          <p14:tracePt t="119476" x="2781300" y="2698750"/>
          <p14:tracePt t="119492" x="2774950" y="2774950"/>
          <p14:tracePt t="119510" x="2774950" y="2819400"/>
          <p14:tracePt t="119526" x="2774950" y="2851150"/>
          <p14:tracePt t="119543" x="2774950" y="2863850"/>
          <p14:tracePt t="119559" x="2774950" y="2870200"/>
          <p14:tracePt t="119592" x="2781300" y="2870200"/>
          <p14:tracePt t="119625" x="2787650" y="2870200"/>
          <p14:tracePt t="119633" x="2806700" y="2870200"/>
          <p14:tracePt t="119635" x="2819400" y="2857500"/>
          <p14:tracePt t="119642" x="2844800" y="2781300"/>
          <p14:tracePt t="119659" x="2876550" y="2673350"/>
          <p14:tracePt t="119677" x="2895600" y="2584450"/>
          <p14:tracePt t="119692" x="2914650" y="2540000"/>
          <p14:tracePt t="119709" x="2921000" y="2527300"/>
          <p14:tracePt t="119725" x="2921000" y="2520950"/>
          <p14:tracePt t="119793" x="2927350" y="2520950"/>
          <p14:tracePt t="119793" x="2946400" y="2559050"/>
          <p14:tracePt t="119809" x="2952750" y="2590800"/>
          <p14:tracePt t="119810" x="2971800" y="2628900"/>
          <p14:tracePt t="119825" x="3003550" y="2705100"/>
          <p14:tracePt t="119842" x="3022600" y="2743200"/>
          <p14:tracePt t="119843" x="3048000" y="2781300"/>
          <p14:tracePt t="119859" x="3048000" y="2794000"/>
          <p14:tracePt t="119936" x="3054350" y="2800350"/>
          <p14:tracePt t="119944" x="3060700" y="2800350"/>
          <p14:tracePt t="119952" x="3073400" y="2800350"/>
          <p14:tracePt t="119960" x="3086100" y="2794000"/>
          <p14:tracePt t="119976" x="3117850" y="2730500"/>
          <p14:tracePt t="119977" x="3143250" y="2692400"/>
          <p14:tracePt t="119977" x="3175000" y="2660650"/>
          <p14:tracePt t="119993" x="3276600" y="2590800"/>
          <p14:tracePt t="120009" x="3397250" y="2552700"/>
          <p14:tracePt t="120026" x="3517900" y="2501900"/>
          <p14:tracePt t="120042" x="3625850" y="2495550"/>
          <p14:tracePt t="120059" x="3752850" y="2482850"/>
          <p14:tracePt t="120075" x="3879850" y="2457450"/>
          <p14:tracePt t="120092" x="4032250" y="2457450"/>
          <p14:tracePt t="120109" x="4191000" y="2457450"/>
          <p14:tracePt t="120125" x="4356100" y="2457450"/>
          <p14:tracePt t="120143" x="4546600" y="2457450"/>
          <p14:tracePt t="120159" x="4718050" y="2457450"/>
          <p14:tracePt t="120176" x="4813300" y="2457450"/>
          <p14:tracePt t="120176" x="4895850" y="2476500"/>
          <p14:tracePt t="120193" x="5035550" y="2489200"/>
          <p14:tracePt t="120209" x="5156200" y="2508250"/>
          <p14:tracePt t="120225" x="5238750" y="2520950"/>
          <p14:tracePt t="120242" x="5302250" y="2527300"/>
          <p14:tracePt t="120259" x="5346700" y="2546350"/>
          <p14:tracePt t="120276" x="5378450" y="2552700"/>
          <p14:tracePt t="120292" x="5403850" y="2565400"/>
          <p14:tracePt t="120309" x="5429250" y="2584450"/>
          <p14:tracePt t="120325" x="5461000" y="2603500"/>
          <p14:tracePt t="120342" x="5499100" y="2635250"/>
          <p14:tracePt t="120359" x="5518150" y="2654300"/>
          <p14:tracePt t="120376" x="5537200" y="2673350"/>
          <p14:tracePt t="120392" x="5549900" y="2679700"/>
          <p14:tracePt t="120472" x="5556250" y="2686050"/>
          <p14:tracePt t="120961" x="5543550" y="2686050"/>
          <p14:tracePt t="120968" x="5530850" y="2686050"/>
          <p14:tracePt t="120976" x="5480050" y="2698750"/>
          <p14:tracePt t="120993" x="5448300" y="2705100"/>
          <p14:tracePt t="120994" x="5384800" y="2717800"/>
          <p14:tracePt t="121009" x="5353050" y="2724150"/>
          <p14:tracePt t="121026" x="5283200" y="2736850"/>
          <p14:tracePt t="121042" x="5232400" y="2736850"/>
          <p14:tracePt t="121059" x="5200650" y="2743200"/>
          <p14:tracePt t="121075" x="5194300" y="2743200"/>
          <p14:tracePt t="121092" x="5187950" y="2743200"/>
          <p14:tracePt t="121257" x="5194300" y="2743200"/>
          <p14:tracePt t="121257" x="5200650" y="2743200"/>
          <p14:tracePt t="121275" x="5213350" y="2743200"/>
          <p14:tracePt t="121280" x="5245100" y="2743200"/>
          <p14:tracePt t="121292" x="5283200" y="2743200"/>
          <p14:tracePt t="121309" x="5321300" y="2743200"/>
          <p14:tracePt t="121326" x="5353050" y="2743200"/>
          <p14:tracePt t="121342" x="5372100" y="2743200"/>
          <p14:tracePt t="121380" x="5384800" y="2743200"/>
          <p14:tracePt t="121393" x="5397500" y="2743200"/>
          <p14:tracePt t="121393" x="5410200" y="2743200"/>
          <p14:tracePt t="121409" x="5416550" y="2743200"/>
          <p14:tracePt t="121425" x="5429250" y="2743200"/>
          <p14:tracePt t="121442" x="5435600" y="2743200"/>
          <p14:tracePt t="121459" x="5441950" y="2743200"/>
          <p14:tracePt t="121475" x="5448300" y="2743200"/>
          <p14:tracePt t="121521" x="5448300" y="2736850"/>
          <p14:tracePt t="122913" x="5441950" y="2736850"/>
          <p14:tracePt t="122920" x="5441950" y="2730500"/>
          <p14:tracePt t="122985" x="5435600" y="2730500"/>
          <p14:tracePt t="123281" x="5422900" y="2730500"/>
          <p14:tracePt t="123320" x="5416550" y="2730500"/>
          <p14:tracePt t="123384" x="5410200" y="2730500"/>
          <p14:tracePt t="123504" x="5403850" y="2730500"/>
          <p14:tracePt t="123832" x="5397500" y="2730500"/>
          <p14:tracePt t="123872" x="5384800" y="2730500"/>
          <p14:tracePt t="123888" x="5378450" y="2730500"/>
          <p14:tracePt t="123892" x="5372100" y="2730500"/>
          <p14:tracePt t="123910" x="5365750" y="2730500"/>
          <p14:tracePt t="123910" x="5346700" y="2724150"/>
          <p14:tracePt t="123926" x="5334000" y="2724150"/>
          <p14:tracePt t="123942" x="5314950" y="2717800"/>
          <p14:tracePt t="123959" x="5295900" y="2717800"/>
          <p14:tracePt t="123975" x="5238750" y="2717800"/>
          <p14:tracePt t="123993" x="5207000" y="2711450"/>
          <p14:tracePt t="124009" x="5149850" y="2705100"/>
          <p14:tracePt t="124026" x="5105400" y="2705100"/>
          <p14:tracePt t="124042" x="5035550" y="2705100"/>
          <p14:tracePt t="124059" x="4959350" y="2705100"/>
          <p14:tracePt t="124075" x="4876800" y="2692400"/>
          <p14:tracePt t="124092" x="4794250" y="2686050"/>
          <p14:tracePt t="124108" x="4724400" y="2673350"/>
          <p14:tracePt t="124125" x="4641850" y="2660650"/>
          <p14:tracePt t="124142" x="4572000" y="2654300"/>
          <p14:tracePt t="124158" x="4521200" y="2641600"/>
          <p14:tracePt t="124175" x="4451350" y="2635250"/>
          <p14:tracePt t="124175" x="4413250" y="2635250"/>
          <p14:tracePt t="124193" x="4356100" y="2628900"/>
          <p14:tracePt t="124209" x="4298950" y="2628900"/>
          <p14:tracePt t="124226" x="4216400" y="2628900"/>
          <p14:tracePt t="124242" x="4152900" y="2628900"/>
          <p14:tracePt t="124259" x="4102100" y="2628900"/>
          <p14:tracePt t="124275" x="4051300" y="2622550"/>
          <p14:tracePt t="124292" x="4019550" y="2616200"/>
          <p14:tracePt t="124308" x="3975100" y="2609850"/>
          <p14:tracePt t="124325" x="3943350" y="2609850"/>
          <p14:tracePt t="124342" x="3892550" y="2609850"/>
          <p14:tracePt t="124359" x="3822700" y="2609850"/>
          <p14:tracePt t="124375" x="3721100" y="2609850"/>
          <p14:tracePt t="124393" x="3651250" y="2609850"/>
          <p14:tracePt t="124409" x="3575050" y="2609850"/>
          <p14:tracePt t="124426" x="3530600" y="2609850"/>
          <p14:tracePt t="124442" x="3460750" y="2609850"/>
          <p14:tracePt t="124459" x="3390900" y="2609850"/>
          <p14:tracePt t="124475" x="3327400" y="2609850"/>
          <p14:tracePt t="124492" x="3270250" y="2609850"/>
          <p14:tracePt t="124509" x="3232150" y="2609850"/>
          <p14:tracePt t="124525" x="3200400" y="2609850"/>
          <p14:tracePt t="124542" x="3181350" y="2609850"/>
          <p14:tracePt t="124559" x="3175000" y="2609850"/>
          <p14:tracePt t="124575" x="3162300" y="2609850"/>
          <p14:tracePt t="124592" x="3149600" y="2609850"/>
          <p14:tracePt t="124609" x="3143250" y="2609850"/>
          <p14:tracePt t="124625" x="3124200" y="2616200"/>
          <p14:tracePt t="124642" x="3105150" y="2616200"/>
          <p14:tracePt t="124659" x="3086100" y="2622550"/>
          <p14:tracePt t="124675" x="3073400" y="2622550"/>
          <p14:tracePt t="124692" x="3054350" y="2628900"/>
          <p14:tracePt t="124708" x="3041650" y="2628900"/>
          <p14:tracePt t="124726" x="3028950" y="2628900"/>
          <p14:tracePt t="124742" x="3016250" y="2628900"/>
          <p14:tracePt t="124759" x="2990850" y="2628900"/>
          <p14:tracePt t="124775" x="2959100" y="2628900"/>
          <p14:tracePt t="124793" x="2946400" y="2628900"/>
          <p14:tracePt t="124809" x="2927350" y="2628900"/>
          <p14:tracePt t="124825" x="2921000" y="2628900"/>
          <p14:tracePt t="125256" x="2914650" y="2628900"/>
          <p14:tracePt t="125277" x="2921000" y="2628900"/>
          <p14:tracePt t="125284" x="2927350" y="2628900"/>
          <p14:tracePt t="125292" x="2946400" y="2628900"/>
          <p14:tracePt t="125309" x="2959100" y="2628900"/>
          <p14:tracePt t="125325" x="2984500" y="2628900"/>
          <p14:tracePt t="125342" x="3009900" y="2628900"/>
          <p14:tracePt t="125359" x="3035300" y="2628900"/>
          <p14:tracePt t="125375" x="3073400" y="2628900"/>
          <p14:tracePt t="125393" x="3079750" y="2628900"/>
          <p14:tracePt t="125409" x="3086100" y="2628900"/>
          <p14:tracePt t="126625" x="3079750" y="2616200"/>
          <p14:tracePt t="126634" x="3073400" y="2616200"/>
          <p14:tracePt t="126642" x="3073400" y="2609850"/>
          <p14:tracePt t="126643" x="3067050" y="2597150"/>
          <p14:tracePt t="126659" x="3067050" y="2584450"/>
          <p14:tracePt t="126676" x="3054350" y="2571750"/>
          <p14:tracePt t="126693" x="3048000" y="2540000"/>
          <p14:tracePt t="126709" x="3035300" y="2501900"/>
          <p14:tracePt t="126725" x="3028950" y="2457450"/>
          <p14:tracePt t="126742" x="3016250" y="2406650"/>
          <p14:tracePt t="126759" x="3003550" y="2355850"/>
          <p14:tracePt t="126775" x="2997200" y="2311400"/>
          <p14:tracePt t="126791" x="2990850" y="2260600"/>
          <p14:tracePt t="126809" x="2990850" y="2235200"/>
          <p14:tracePt t="126824" x="2978150" y="2216150"/>
          <p14:tracePt t="126842" x="2971800" y="2190750"/>
          <p14:tracePt t="126858" x="2959100" y="2171700"/>
          <p14:tracePt t="126875" x="2952750" y="2159000"/>
          <p14:tracePt t="126892" x="2946400" y="2152650"/>
          <p14:tracePt t="126909" x="2933700" y="2139950"/>
          <p14:tracePt t="126925" x="2927350" y="2127250"/>
          <p14:tracePt t="126942" x="2914650" y="2114550"/>
          <p14:tracePt t="126958" x="2908300" y="2108200"/>
          <p14:tracePt t="126976" x="2889250" y="2082800"/>
          <p14:tracePt t="126993" x="2870200" y="2070100"/>
          <p14:tracePt t="127009" x="2851150" y="2051050"/>
          <p14:tracePt t="127025" x="2825750" y="2019300"/>
          <p14:tracePt t="127042" x="2800350" y="2000250"/>
          <p14:tracePt t="127058" x="2768600" y="1981200"/>
          <p14:tracePt t="127075" x="2755900" y="1968500"/>
          <p14:tracePt t="127092" x="2743200" y="1962150"/>
          <p14:tracePt t="127109" x="2711450" y="1949450"/>
          <p14:tracePt t="127125" x="2692400" y="1943100"/>
          <p14:tracePt t="127142" x="2667000" y="1936750"/>
          <p14:tracePt t="127158" x="2654300" y="1930400"/>
          <p14:tracePt t="127175" x="2641600" y="1930400"/>
          <p14:tracePt t="127192" x="2628900" y="1930400"/>
          <p14:tracePt t="127544" x="2635250" y="1930400"/>
          <p14:tracePt t="127552" x="2641600" y="1930400"/>
          <p14:tracePt t="127560" x="2654300" y="1924050"/>
          <p14:tracePt t="127561" x="2660650" y="1924050"/>
          <p14:tracePt t="127575" x="2692400" y="1917700"/>
          <p14:tracePt t="127593" x="2717800" y="1905000"/>
          <p14:tracePt t="127608" x="2743200" y="1905000"/>
          <p14:tracePt t="127696" x="2749550" y="1898650"/>
          <p14:tracePt t="127832" x="2743200" y="1898650"/>
          <p14:tracePt t="127856" x="2736850" y="1898650"/>
          <p14:tracePt t="127857" x="2705100" y="1892300"/>
          <p14:tracePt t="127875" x="2654300" y="1879600"/>
          <p14:tracePt t="127878" x="2540000" y="1866900"/>
          <p14:tracePt t="127892" x="2463800" y="1854200"/>
          <p14:tracePt t="127928" x="2457450" y="1854200"/>
          <p14:tracePt t="127929" x="2444750" y="1847850"/>
          <p14:tracePt t="127942" x="2438400" y="1847850"/>
          <p14:tracePt t="127958" x="2425700" y="1847850"/>
          <p14:tracePt t="127975" x="2425700" y="1841500"/>
          <p14:tracePt t="127992" x="2419350" y="1841500"/>
          <p14:tracePt t="128040" x="2419350" y="1835150"/>
          <p14:tracePt t="128193" x="2432050" y="1841500"/>
          <p14:tracePt t="128200" x="2451100" y="1841500"/>
          <p14:tracePt t="128208" x="2470150" y="1847850"/>
          <p14:tracePt t="128232" x="2501900" y="1854200"/>
          <p14:tracePt t="128242" x="2527300" y="1854200"/>
          <p14:tracePt t="128243" x="2597150" y="1854200"/>
          <p14:tracePt t="128258" x="2686050" y="1854200"/>
          <p14:tracePt t="128275" x="2730500" y="1854200"/>
          <p14:tracePt t="128312" x="2755900" y="1854200"/>
          <p14:tracePt t="128314" x="2787650" y="1847850"/>
          <p14:tracePt t="128352" x="2813050" y="1847850"/>
          <p14:tracePt t="128360" x="2838450" y="1847850"/>
          <p14:tracePt t="128384" x="2844800" y="1847850"/>
          <p14:tracePt t="128392" x="2863850" y="1847850"/>
          <p14:tracePt t="128393" x="2901950" y="1841500"/>
          <p14:tracePt t="128408" x="2946400" y="1835150"/>
          <p14:tracePt t="128425" x="2971800" y="1828800"/>
          <p14:tracePt t="128442" x="2990850" y="1828800"/>
          <p14:tracePt t="128458" x="2997200" y="1822450"/>
          <p14:tracePt t="128728" x="2990850" y="1822450"/>
          <p14:tracePt t="128736" x="2978150" y="1822450"/>
          <p14:tracePt t="128738" x="2940050" y="1822450"/>
          <p14:tracePt t="128760" x="2933700" y="1822450"/>
          <p14:tracePt t="128775" x="2901950" y="1822450"/>
          <p14:tracePt t="128793" x="2882900" y="1828800"/>
          <p14:tracePt t="128808" x="2857500" y="1828800"/>
          <p14:tracePt t="128888" x="2857500" y="1835150"/>
          <p14:tracePt t="128900" x="2851150" y="1835150"/>
          <p14:tracePt t="128904" x="2844800" y="1841500"/>
          <p14:tracePt t="128909" x="2832100" y="1841500"/>
          <p14:tracePt t="128925" x="2825750" y="1841500"/>
          <p14:tracePt t="128942" x="2825750" y="1847850"/>
          <p14:tracePt t="128976" x="2819400" y="1847850"/>
          <p14:tracePt t="128977" x="2813050" y="1854200"/>
          <p14:tracePt t="129024" x="2806700" y="1854200"/>
          <p14:tracePt t="129032" x="2800350" y="1860550"/>
          <p14:tracePt t="129032" x="2794000" y="1860550"/>
          <p14:tracePt t="129041" x="2787650" y="1860550"/>
          <p14:tracePt t="129058" x="2787650" y="1866900"/>
          <p14:tracePt t="129059" x="2774950" y="1873250"/>
          <p14:tracePt t="129075" x="2768600" y="1879600"/>
          <p14:tracePt t="129091" x="2749550" y="1892300"/>
          <p14:tracePt t="129109" x="2724150" y="1917700"/>
          <p14:tracePt t="129125" x="2698750" y="1943100"/>
          <p14:tracePt t="129142" x="2647950" y="1993900"/>
          <p14:tracePt t="129158" x="2584450" y="2076450"/>
          <p14:tracePt t="129175" x="2533650" y="2165350"/>
          <p14:tracePt t="129192" x="2489200" y="2317750"/>
          <p14:tracePt t="129209" x="2470150" y="2393950"/>
          <p14:tracePt t="129225" x="2470150" y="2444750"/>
          <p14:tracePt t="129242" x="2470150" y="2482850"/>
          <p14:tracePt t="129258" x="2470150" y="2520950"/>
          <p14:tracePt t="129275" x="2476500" y="2552700"/>
          <p14:tracePt t="129292" x="2482850" y="2603500"/>
          <p14:tracePt t="129309" x="2482850" y="2647950"/>
          <p14:tracePt t="129325" x="2482850" y="2692400"/>
          <p14:tracePt t="129358" x="2495550" y="2743200"/>
          <p14:tracePt t="129359" x="2501900" y="2768600"/>
          <p14:tracePt t="129375" x="2514600" y="2794000"/>
          <p14:tracePt t="129392" x="2527300" y="2806700"/>
          <p14:tracePt t="129409" x="2533650" y="2819400"/>
          <p14:tracePt t="129425" x="2546350" y="2838450"/>
          <p14:tracePt t="129442" x="2571750" y="2870200"/>
          <p14:tracePt t="129458" x="2584450" y="2901950"/>
          <p14:tracePt t="129475" x="2609850" y="2952750"/>
          <p14:tracePt t="129492" x="2628900" y="3003550"/>
          <p14:tracePt t="129509" x="2660650" y="3048000"/>
          <p14:tracePt t="129525" x="2679700" y="3073400"/>
          <p14:tracePt t="129542" x="2686050" y="3086100"/>
          <p14:tracePt t="129616" x="2692400" y="3079750"/>
          <p14:tracePt t="129624" x="2711450" y="3041650"/>
          <p14:tracePt t="129634" x="2717800" y="3009900"/>
          <p14:tracePt t="129642" x="2749550" y="2946400"/>
          <p14:tracePt t="129658" x="2787650" y="2870200"/>
          <p14:tracePt t="129675" x="2813050" y="2800350"/>
          <p14:tracePt t="129692" x="2844800" y="2736850"/>
          <p14:tracePt t="129709" x="2870200" y="2673350"/>
          <p14:tracePt t="129725" x="2889250" y="2616200"/>
          <p14:tracePt t="129742" x="2895600" y="2565400"/>
          <p14:tracePt t="129758" x="2901950" y="2533650"/>
          <p14:tracePt t="129775" x="2914650" y="2470150"/>
          <p14:tracePt t="129793" x="2921000" y="2438400"/>
          <p14:tracePt t="129809" x="2927350" y="2413000"/>
          <p14:tracePt t="129825" x="2940050" y="2374900"/>
          <p14:tracePt t="129842" x="2946400" y="2343150"/>
          <p14:tracePt t="129858" x="2952750" y="2311400"/>
          <p14:tracePt t="129875" x="2959100" y="2266950"/>
          <p14:tracePt t="129892" x="2959100" y="2235200"/>
          <p14:tracePt t="129908" x="2959100" y="2216150"/>
          <p14:tracePt t="129925" x="2959100" y="2209800"/>
          <p14:tracePt t="129960" x="2959100" y="2203450"/>
          <p14:tracePt t="129992" x="2959100" y="2197100"/>
          <p14:tracePt t="130008" x="2959100" y="2190750"/>
          <p14:tracePt t="130032" x="2959100" y="2184400"/>
          <p14:tracePt t="130040" x="2959100" y="2178050"/>
          <p14:tracePt t="130056" x="2959100" y="2171700"/>
          <p14:tracePt t="130067" x="2946400" y="2159000"/>
          <p14:tracePt t="130080" x="2940050" y="2152650"/>
          <p14:tracePt t="130088" x="2927350" y="2139950"/>
          <p14:tracePt t="130096" x="2914650" y="2127250"/>
          <p14:tracePt t="130108" x="2895600" y="2114550"/>
          <p14:tracePt t="130125" x="2876550" y="2101850"/>
          <p14:tracePt t="130142" x="2857500" y="2095500"/>
          <p14:tracePt t="130158" x="2838450" y="2082800"/>
          <p14:tracePt t="130175" x="2813050" y="2070100"/>
          <p14:tracePt t="130192" x="2794000" y="2063750"/>
          <p14:tracePt t="130209" x="2774950" y="2051050"/>
          <p14:tracePt t="130225" x="2762250" y="2051050"/>
          <p14:tracePt t="130242" x="2755900" y="2044700"/>
          <p14:tracePt t="130258" x="2743200" y="2044700"/>
          <p14:tracePt t="130275" x="2730500" y="2044700"/>
          <p14:tracePt t="130292" x="2717800" y="2044700"/>
          <p14:tracePt t="130308" x="2705100" y="2044700"/>
          <p14:tracePt t="130325" x="2679700" y="2044700"/>
          <p14:tracePt t="130342" x="2654300" y="2044700"/>
          <p14:tracePt t="130359" x="2635250" y="2070100"/>
          <p14:tracePt t="130375" x="2590800" y="2127250"/>
          <p14:tracePt t="130392" x="2552700" y="2190750"/>
          <p14:tracePt t="130408" x="2527300" y="2241550"/>
          <p14:tracePt t="130425" x="2501900" y="2292350"/>
          <p14:tracePt t="130442" x="2489200" y="2324100"/>
          <p14:tracePt t="130458" x="2476500" y="2355850"/>
          <p14:tracePt t="130475" x="2470150" y="2374900"/>
          <p14:tracePt t="130492" x="2457450" y="2400300"/>
          <p14:tracePt t="130508" x="2451100" y="2406650"/>
          <p14:tracePt t="130526" x="2444750" y="2419350"/>
          <p14:tracePt t="130542" x="2444750" y="2425700"/>
          <p14:tracePt t="130559" x="2438400" y="2425700"/>
          <p14:tracePt t="130575" x="2438400" y="2432050"/>
          <p14:tracePt t="130592" x="2425700" y="2432050"/>
          <p14:tracePt t="130608" x="2419350" y="2438400"/>
          <p14:tracePt t="130648" x="2413000" y="2438400"/>
          <p14:tracePt t="130664" x="2406650" y="2438400"/>
          <p14:tracePt t="130672" x="2400300" y="2438400"/>
          <p14:tracePt t="130680" x="2393950" y="2438400"/>
          <p14:tracePt t="130728" x="2387600" y="2438400"/>
          <p14:tracePt t="130736" x="2381250" y="2438400"/>
          <p14:tracePt t="130744" x="2374900" y="2438400"/>
          <p14:tracePt t="130752" x="2362200" y="2438400"/>
          <p14:tracePt t="130758" x="2355850" y="2425700"/>
          <p14:tracePt t="130775" x="2349500" y="2400300"/>
          <p14:tracePt t="130792" x="2336800" y="2374900"/>
          <p14:tracePt t="130808" x="2324100" y="2349500"/>
          <p14:tracePt t="130825" x="2311400" y="2324100"/>
          <p14:tracePt t="130842" x="2305050" y="2305050"/>
          <p14:tracePt t="130859" x="2298700" y="2292350"/>
          <p14:tracePt t="130875" x="2286000" y="2279650"/>
          <p14:tracePt t="130892" x="2273300" y="2266950"/>
          <p14:tracePt t="130908" x="2266950" y="2266950"/>
          <p14:tracePt t="130924" x="2260600" y="2260600"/>
          <p14:tracePt t="131040" x="2254250" y="2266950"/>
          <p14:tracePt t="131050" x="2235200" y="2298700"/>
          <p14:tracePt t="131058" x="2228850" y="2324100"/>
          <p14:tracePt t="131059" x="2203450" y="2413000"/>
          <p14:tracePt t="131075" x="2178050" y="2501900"/>
          <p14:tracePt t="131092" x="2171700" y="2571750"/>
          <p14:tracePt t="131108" x="2165350" y="2622550"/>
          <p14:tracePt t="131125" x="2159000" y="2667000"/>
          <p14:tracePt t="131141" x="2159000" y="2705100"/>
          <p14:tracePt t="131158" x="2152650" y="2736850"/>
          <p14:tracePt t="131175" x="2152650" y="2794000"/>
          <p14:tracePt t="131192" x="2159000" y="2819400"/>
          <p14:tracePt t="131208" x="2165350" y="2857500"/>
          <p14:tracePt t="131225" x="2178050" y="2889250"/>
          <p14:tracePt t="131241" x="2184400" y="2914650"/>
          <p14:tracePt t="131258" x="2190750" y="2946400"/>
          <p14:tracePt t="131275" x="2197100" y="2971800"/>
          <p14:tracePt t="131292" x="2203450" y="2984500"/>
          <p14:tracePt t="131308" x="2209800" y="3003550"/>
          <p14:tracePt t="131325" x="2216150" y="3028950"/>
          <p14:tracePt t="131376" x="2222500" y="3035300"/>
          <p14:tracePt t="131392" x="2228850" y="3035300"/>
          <p14:tracePt t="131400" x="2241550" y="3035300"/>
          <p14:tracePt t="131408" x="2247900" y="3035300"/>
          <p14:tracePt t="131416" x="2298700" y="3009900"/>
          <p14:tracePt t="131425" x="2355850" y="2965450"/>
          <p14:tracePt t="131442" x="2400300" y="2901950"/>
          <p14:tracePt t="131459" x="2432050" y="2819400"/>
          <p14:tracePt t="131475" x="2444750" y="2711450"/>
          <p14:tracePt t="131492" x="2444750" y="2590800"/>
          <p14:tracePt t="131508" x="2444750" y="2476500"/>
          <p14:tracePt t="131525" x="2444750" y="2381250"/>
          <p14:tracePt t="131541" x="2419350" y="2305050"/>
          <p14:tracePt t="131558" x="2406650" y="2279650"/>
          <p14:tracePt t="131575" x="2393950" y="2247900"/>
          <p14:tracePt t="131593" x="2387600" y="2241550"/>
          <p14:tracePt t="131608" x="2381250" y="2228850"/>
          <p14:tracePt t="131625" x="2368550" y="2222500"/>
          <p14:tracePt t="131642" x="2355850" y="2216150"/>
          <p14:tracePt t="131658" x="2349500" y="2209800"/>
          <p14:tracePt t="131696" x="2336800" y="2209800"/>
          <p14:tracePt t="131697" x="2330450" y="2209800"/>
          <p14:tracePt t="131728" x="2317750" y="2209800"/>
          <p14:tracePt t="131729" x="2311400" y="2216150"/>
          <p14:tracePt t="131742" x="2279650" y="2241550"/>
          <p14:tracePt t="131759" x="2228850" y="2305050"/>
          <p14:tracePt t="131775" x="2178050" y="2413000"/>
          <p14:tracePt t="131793" x="2139950" y="2501900"/>
          <p14:tracePt t="131808" x="2108200" y="2597150"/>
          <p14:tracePt t="131825" x="2101850" y="2654300"/>
          <p14:tracePt t="131842" x="2095500" y="2736850"/>
          <p14:tracePt t="131859" x="2095500" y="2813050"/>
          <p14:tracePt t="131875" x="2095500" y="2908300"/>
          <p14:tracePt t="131892" x="2095500" y="2990850"/>
          <p14:tracePt t="131908" x="2095500" y="3079750"/>
          <p14:tracePt t="131925" x="2101850" y="3168650"/>
          <p14:tracePt t="131942" x="2120900" y="3225800"/>
          <p14:tracePt t="131959" x="2152650" y="3295650"/>
          <p14:tracePt t="131975" x="2171700" y="3346450"/>
          <p14:tracePt t="131992" x="2178050" y="3365500"/>
          <p14:tracePt t="132008" x="2184400" y="3390900"/>
          <p14:tracePt t="132025" x="2190750" y="3397250"/>
          <p14:tracePt t="132042" x="2190750" y="3403600"/>
          <p14:tracePt t="132058" x="2197100" y="3416300"/>
          <p14:tracePt t="132096" x="2203450" y="3422650"/>
          <p14:tracePt t="132097" x="2209800" y="3422650"/>
          <p14:tracePt t="132108" x="2235200" y="3422650"/>
          <p14:tracePt t="132125" x="2273300" y="3422650"/>
          <p14:tracePt t="132141" x="2336800" y="3416300"/>
          <p14:tracePt t="132158" x="2381250" y="3384550"/>
          <p14:tracePt t="132175" x="2451100" y="3251200"/>
          <p14:tracePt t="132192" x="2476500" y="3111500"/>
          <p14:tracePt t="132209" x="2482850" y="2978150"/>
          <p14:tracePt t="132225" x="2482850" y="2863850"/>
          <p14:tracePt t="132242" x="2476500" y="2806700"/>
          <p14:tracePt t="132258" x="2463800" y="2736850"/>
          <p14:tracePt t="132275" x="2438400" y="2667000"/>
          <p14:tracePt t="132292" x="2425700" y="2641600"/>
          <p14:tracePt t="132308" x="2419350" y="2628900"/>
          <p14:tracePt t="132325" x="2413000" y="2628900"/>
          <p14:tracePt t="132368" x="2400300" y="2628900"/>
          <p14:tracePt t="132384" x="2381250" y="2628900"/>
          <p14:tracePt t="132392" x="2368550" y="2628900"/>
          <p14:tracePt t="132393" x="2349500" y="2647950"/>
          <p14:tracePt t="132409" x="2336800" y="2660650"/>
          <p14:tracePt t="132425" x="2330450" y="2660650"/>
          <p14:tracePt t="132536" x="2317750" y="2654300"/>
          <p14:tracePt t="132544" x="2305050" y="2641600"/>
          <p14:tracePt t="132545" x="2286000" y="2622550"/>
          <p14:tracePt t="132558" x="2260600" y="2597150"/>
          <p14:tracePt t="132575" x="2254250" y="2597150"/>
          <p14:tracePt t="132592" x="2247900" y="2590800"/>
          <p14:tracePt t="132608" x="2241550" y="2597150"/>
          <p14:tracePt t="132625" x="2228850" y="2635250"/>
          <p14:tracePt t="132642" x="2222500" y="2673350"/>
          <p14:tracePt t="132658" x="2222500" y="2698750"/>
          <p14:tracePt t="132675" x="2222500" y="2705100"/>
          <p14:tracePt t="132691" x="2222500" y="2711450"/>
          <p14:tracePt t="132792" x="2222500" y="2717800"/>
          <p14:tracePt t="132808" x="2228850" y="2711450"/>
          <p14:tracePt t="132816" x="2228850" y="2686050"/>
          <p14:tracePt t="132824" x="2228850" y="2609850"/>
          <p14:tracePt t="132834" x="2228850" y="2584450"/>
          <p14:tracePt t="132842" x="2254250" y="2546350"/>
          <p14:tracePt t="132858" x="2273300" y="2514600"/>
          <p14:tracePt t="132875" x="2298700" y="2495550"/>
          <p14:tracePt t="132891" x="2336800" y="2489200"/>
          <p14:tracePt t="132909" x="2368550" y="2482850"/>
          <p14:tracePt t="132925" x="2406650" y="2482850"/>
          <p14:tracePt t="132942" x="2457450" y="2482850"/>
          <p14:tracePt t="132958" x="2514600" y="2482850"/>
          <p14:tracePt t="132975" x="2565400" y="2482850"/>
          <p14:tracePt t="132991" x="2641600" y="2495550"/>
          <p14:tracePt t="133008" x="2673350" y="2508250"/>
          <p14:tracePt t="133025" x="2679700" y="2508250"/>
          <p14:tracePt t="133042" x="2692400" y="2514600"/>
          <p14:tracePt t="133058" x="2705100" y="2527300"/>
          <p14:tracePt t="133075" x="2717800" y="2540000"/>
          <p14:tracePt t="133091" x="2730500" y="2552700"/>
          <p14:tracePt t="133109" x="2736850" y="2559050"/>
          <p14:tracePt t="133125" x="2749550" y="2578100"/>
          <p14:tracePt t="133142" x="2755900" y="2597150"/>
          <p14:tracePt t="133158" x="2768600" y="2616200"/>
          <p14:tracePt t="133175" x="2768600" y="2628900"/>
          <p14:tracePt t="133191" x="2768600" y="2635250"/>
          <p14:tracePt t="133256" x="2774950" y="2635250"/>
          <p14:tracePt t="133648" x="2755900" y="2603500"/>
          <p14:tracePt t="133656" x="2749550" y="2565400"/>
          <p14:tracePt t="133660" x="2736850" y="2501900"/>
          <p14:tracePt t="133675" x="2724150" y="2457450"/>
          <p14:tracePt t="133694" x="2724150" y="2444750"/>
          <p14:tracePt t="133708" x="2717800" y="2438400"/>
          <p14:tracePt t="133880" x="2724150" y="2438400"/>
          <p14:tracePt t="133896" x="2730500" y="2438400"/>
          <p14:tracePt t="133903" x="2730500" y="2451100"/>
          <p14:tracePt t="133911" x="2736850" y="2457450"/>
          <p14:tracePt t="133919" x="2736850" y="2463800"/>
          <p14:tracePt t="133925" x="2743200" y="2476500"/>
          <p14:tracePt t="133941" x="2755900" y="2482850"/>
          <p14:tracePt t="133958" x="2762250" y="2495550"/>
          <p14:tracePt t="133975" x="2774950" y="2514600"/>
          <p14:tracePt t="133992" x="2800350" y="2520950"/>
          <p14:tracePt t="134008" x="2825750" y="2533650"/>
          <p14:tracePt t="134025" x="2857500" y="2540000"/>
          <p14:tracePt t="134041" x="2882900" y="2540000"/>
          <p14:tracePt t="134058" x="2921000" y="2546350"/>
          <p14:tracePt t="134075" x="2940050" y="2552700"/>
          <p14:tracePt t="134091" x="2971800" y="2552700"/>
          <p14:tracePt t="134108" x="2997200" y="2552700"/>
          <p14:tracePt t="134125" x="3022600" y="2552700"/>
          <p14:tracePt t="134141" x="3048000" y="2552700"/>
          <p14:tracePt t="134158" x="3079750" y="2559050"/>
          <p14:tracePt t="134175" x="3124200" y="2559050"/>
          <p14:tracePt t="134193" x="3143250" y="2571750"/>
          <p14:tracePt t="134209" x="3175000" y="2571750"/>
          <p14:tracePt t="134225" x="3194050" y="2571750"/>
          <p14:tracePt t="134241" x="3225800" y="2578100"/>
          <p14:tracePt t="134258" x="3257550" y="2578100"/>
          <p14:tracePt t="134275" x="3295650" y="2584450"/>
          <p14:tracePt t="134291" x="3346450" y="2590800"/>
          <p14:tracePt t="134308" x="3384550" y="2597150"/>
          <p14:tracePt t="134325" x="3441700" y="2603500"/>
          <p14:tracePt t="134341" x="3492500" y="2609850"/>
          <p14:tracePt t="134358" x="3575050" y="2622550"/>
          <p14:tracePt t="134375" x="3689350" y="2635250"/>
          <p14:tracePt t="134392" x="3771900" y="2641600"/>
          <p14:tracePt t="134409" x="3867150" y="2654300"/>
          <p14:tracePt t="134425" x="3949700" y="2667000"/>
          <p14:tracePt t="134442" x="4013200" y="2673350"/>
          <p14:tracePt t="134458" x="4076700" y="2679700"/>
          <p14:tracePt t="134475" x="4121150" y="2679700"/>
          <p14:tracePt t="134492" x="4159250" y="2679700"/>
          <p14:tracePt t="134508" x="4203700" y="2679700"/>
          <p14:tracePt t="134525" x="4229100" y="2679700"/>
          <p14:tracePt t="134541" x="4260850" y="2679700"/>
          <p14:tracePt t="134558" x="4292600" y="2679700"/>
          <p14:tracePt t="134575" x="4324350" y="2679700"/>
          <p14:tracePt t="134592" x="4349750" y="2679700"/>
          <p14:tracePt t="134608" x="4368800" y="2679700"/>
          <p14:tracePt t="134625" x="4387850" y="2679700"/>
          <p14:tracePt t="134641" x="4413250" y="2679700"/>
          <p14:tracePt t="134658" x="4432300" y="2679700"/>
          <p14:tracePt t="134675" x="4451350" y="2679700"/>
          <p14:tracePt t="134692" x="4483100" y="2679700"/>
          <p14:tracePt t="134708" x="4514850" y="2679700"/>
          <p14:tracePt t="134725" x="4546600" y="2679700"/>
          <p14:tracePt t="134741" x="4578350" y="2679700"/>
          <p14:tracePt t="134758" x="4603750" y="2679700"/>
          <p14:tracePt t="134775" x="4629150" y="2679700"/>
          <p14:tracePt t="134793" x="4635500" y="2679700"/>
          <p14:tracePt t="134839" x="4635500" y="2673350"/>
          <p14:tracePt t="134904" x="4641850" y="2673350"/>
          <p14:tracePt t="134921" x="4641850" y="2667000"/>
          <p14:tracePt t="134928" x="4641850" y="2654300"/>
          <p14:tracePt t="134936" x="4641850" y="2647950"/>
          <p14:tracePt t="134958" x="4641850" y="2641600"/>
          <p14:tracePt t="134959" x="4629150" y="2622550"/>
          <p14:tracePt t="134975" x="4616450" y="2603500"/>
          <p14:tracePt t="134975" x="4610100" y="2597150"/>
          <p14:tracePt t="134992" x="4591050" y="2590800"/>
          <p14:tracePt t="135009" x="4559300" y="2571750"/>
          <p14:tracePt t="135025" x="4527550" y="2565400"/>
          <p14:tracePt t="135041" x="4470400" y="2546350"/>
          <p14:tracePt t="135057" x="4438650" y="2540000"/>
          <p14:tracePt t="135074" x="4394200" y="2540000"/>
          <p14:tracePt t="135091" x="4343400" y="2540000"/>
          <p14:tracePt t="135108" x="4292600" y="2540000"/>
          <p14:tracePt t="135125" x="4254500" y="2540000"/>
          <p14:tracePt t="135141" x="4216400" y="2540000"/>
          <p14:tracePt t="135158" x="4171950" y="2546350"/>
          <p14:tracePt t="135175" x="4121150" y="2571750"/>
          <p14:tracePt t="135192" x="4095750" y="2597150"/>
          <p14:tracePt t="135208" x="4076700" y="2622550"/>
          <p14:tracePt t="135225" x="4070350" y="2647950"/>
          <p14:tracePt t="135241" x="4057650" y="2686050"/>
          <p14:tracePt t="135258" x="4051300" y="2717800"/>
          <p14:tracePt t="135275" x="4044950" y="2749550"/>
          <p14:tracePt t="135291" x="4044950" y="2787650"/>
          <p14:tracePt t="135308" x="4044950" y="2825750"/>
          <p14:tracePt t="135325" x="4044950" y="2844800"/>
          <p14:tracePt t="135341" x="4064000" y="2870200"/>
          <p14:tracePt t="135358" x="4083050" y="2895600"/>
          <p14:tracePt t="135375" x="4114800" y="2914650"/>
          <p14:tracePt t="135392" x="4165600" y="2933700"/>
          <p14:tracePt t="135408" x="4229100" y="2952750"/>
          <p14:tracePt t="135426" x="4311650" y="2971800"/>
          <p14:tracePt t="135441" x="4406900" y="2984500"/>
          <p14:tracePt t="135458" x="4495800" y="2984500"/>
          <p14:tracePt t="135475" x="4565650" y="2984500"/>
          <p14:tracePt t="135491" x="4622800" y="2978150"/>
          <p14:tracePt t="135509" x="4660900" y="2959100"/>
          <p14:tracePt t="135525" x="4692650" y="2927350"/>
          <p14:tracePt t="135542" x="4724400" y="2882900"/>
          <p14:tracePt t="135558" x="4749800" y="2813050"/>
          <p14:tracePt t="135575" x="4768850" y="2724150"/>
          <p14:tracePt t="135592" x="4768850" y="2679700"/>
          <p14:tracePt t="135609" x="4768850" y="2654300"/>
          <p14:tracePt t="135625" x="4749800" y="2609850"/>
          <p14:tracePt t="135642" x="4724400" y="2565400"/>
          <p14:tracePt t="135658" x="4699000" y="2540000"/>
          <p14:tracePt t="135675" x="4673600" y="2508250"/>
          <p14:tracePt t="135691" x="4641850" y="2482850"/>
          <p14:tracePt t="135708" x="4597400" y="2463800"/>
          <p14:tracePt t="135725" x="4546600" y="2438400"/>
          <p14:tracePt t="135741" x="4495800" y="2425700"/>
          <p14:tracePt t="135758" x="4425950" y="2419350"/>
          <p14:tracePt t="135775" x="4362450" y="2419350"/>
          <p14:tracePt t="135792" x="4324350" y="2419350"/>
          <p14:tracePt t="135855" x="4311650" y="2419350"/>
          <p14:tracePt t="135864" x="4286250" y="2432050"/>
          <p14:tracePt t="135864" x="4260850" y="2451100"/>
          <p14:tracePt t="135879" x="4248150" y="2457450"/>
          <p14:tracePt t="135888" x="4235450" y="2463800"/>
          <p14:tracePt t="135928" x="4229100" y="2476500"/>
          <p14:tracePt t="135936" x="4216400" y="2495550"/>
          <p14:tracePt t="135944" x="4210050" y="2514600"/>
          <p14:tracePt t="135945" x="4203700" y="2520950"/>
          <p14:tracePt t="135958" x="4197350" y="2552700"/>
          <p14:tracePt t="135975" x="4191000" y="2590800"/>
          <p14:tracePt t="135975" x="4191000" y="2603500"/>
          <p14:tracePt t="135992" x="4191000" y="2635250"/>
          <p14:tracePt t="136008" x="4191000" y="2667000"/>
          <p14:tracePt t="136025" x="4191000" y="2698750"/>
          <p14:tracePt t="136042" x="4203700" y="2730500"/>
          <p14:tracePt t="136058" x="4222750" y="2768600"/>
          <p14:tracePt t="136074" x="4248150" y="2806700"/>
          <p14:tracePt t="136090" x="4279900" y="2844800"/>
          <p14:tracePt t="136108" x="4311650" y="2870200"/>
          <p14:tracePt t="136125" x="4362450" y="2895600"/>
          <p14:tracePt t="136142" x="4419600" y="2921000"/>
          <p14:tracePt t="136158" x="4489450" y="2940050"/>
          <p14:tracePt t="136175" x="4546600" y="2946400"/>
          <p14:tracePt t="136191" x="4648200" y="2946400"/>
          <p14:tracePt t="136208" x="4711700" y="2946400"/>
          <p14:tracePt t="136225" x="4794250" y="2927350"/>
          <p14:tracePt t="136242" x="4864100" y="2901950"/>
          <p14:tracePt t="136258" x="4933950" y="2857500"/>
          <p14:tracePt t="136275" x="4972050" y="2825750"/>
          <p14:tracePt t="136291" x="4997450" y="2781300"/>
          <p14:tracePt t="136308" x="5016500" y="2730500"/>
          <p14:tracePt t="136325" x="5029200" y="2673350"/>
          <p14:tracePt t="136342" x="5029200" y="2628900"/>
          <p14:tracePt t="136358" x="5029200" y="2590800"/>
          <p14:tracePt t="136375" x="5016500" y="2520950"/>
          <p14:tracePt t="136391" x="4997450" y="2482850"/>
          <p14:tracePt t="136408" x="4972050" y="2451100"/>
          <p14:tracePt t="136425" x="4933950" y="2413000"/>
          <p14:tracePt t="136441" x="4895850" y="2393950"/>
          <p14:tracePt t="136458" x="4851400" y="2368550"/>
          <p14:tracePt t="136475" x="4794250" y="2349500"/>
          <p14:tracePt t="136491" x="4737100" y="2336800"/>
          <p14:tracePt t="136508" x="4679950" y="2324100"/>
          <p14:tracePt t="136525" x="4635500" y="2324100"/>
          <p14:tracePt t="136542" x="4578350" y="2324100"/>
          <p14:tracePt t="136558" x="4533900" y="2324100"/>
          <p14:tracePt t="136575" x="4451350" y="2374900"/>
          <p14:tracePt t="136592" x="4387850" y="2413000"/>
          <p14:tracePt t="136608" x="4330700" y="2457450"/>
          <p14:tracePt t="136625" x="4292600" y="2489200"/>
          <p14:tracePt t="136641" x="4260850" y="2527300"/>
          <p14:tracePt t="136658" x="4235450" y="2565400"/>
          <p14:tracePt t="136675" x="4216400" y="2603500"/>
          <p14:tracePt t="136691" x="4203700" y="2641600"/>
          <p14:tracePt t="136708" x="4191000" y="2673350"/>
          <p14:tracePt t="136726" x="4191000" y="2711450"/>
          <p14:tracePt t="136743" x="4191000" y="2749550"/>
          <p14:tracePt t="136759" x="4191000" y="2781300"/>
          <p14:tracePt t="136776" x="4191000" y="2813050"/>
          <p14:tracePt t="136776" x="4191000" y="2832100"/>
          <p14:tracePt t="136793" x="4210050" y="2876550"/>
          <p14:tracePt t="136809" x="4210050" y="2895600"/>
          <p14:tracePt t="136825" x="4222750" y="2908300"/>
          <p14:tracePt t="136842" x="4229100" y="2921000"/>
          <p14:tracePt t="136859" x="4248150" y="2940050"/>
          <p14:tracePt t="136876" x="4273550" y="2946400"/>
          <p14:tracePt t="136892" x="4298950" y="2959100"/>
          <p14:tracePt t="136909" x="4337050" y="2971800"/>
          <p14:tracePt t="136926" x="4381500" y="2978150"/>
          <p14:tracePt t="136943" x="4432300" y="2978150"/>
          <p14:tracePt t="136959" x="4495800" y="2978150"/>
          <p14:tracePt t="136976" x="4578350" y="2971800"/>
          <p14:tracePt t="136994" x="4641850" y="2933700"/>
          <p14:tracePt t="137009" x="4673600" y="2895600"/>
          <p14:tracePt t="137026" x="4711700" y="2844800"/>
          <p14:tracePt t="137042" x="4730750" y="2794000"/>
          <p14:tracePt t="137059" x="4743450" y="2755900"/>
          <p14:tracePt t="137076" x="4743450" y="2724150"/>
          <p14:tracePt t="137093" x="4743450" y="2686050"/>
          <p14:tracePt t="137109" x="4743450" y="2647950"/>
          <p14:tracePt t="137125" x="4737100" y="2609850"/>
          <p14:tracePt t="137142" x="4724400" y="2578100"/>
          <p14:tracePt t="137159" x="4699000" y="2546350"/>
          <p14:tracePt t="137175" x="4654550" y="2501900"/>
          <p14:tracePt t="137193" x="4629150" y="2476500"/>
          <p14:tracePt t="137209" x="4591050" y="2457450"/>
          <p14:tracePt t="137226" x="4540250" y="2438400"/>
          <p14:tracePt t="137242" x="4502150" y="2438400"/>
          <p14:tracePt t="137259" x="4451350" y="2438400"/>
          <p14:tracePt t="137276" x="4394200" y="2438400"/>
          <p14:tracePt t="137292" x="4343400" y="2438400"/>
          <p14:tracePt t="137309" x="4318000" y="2438400"/>
          <p14:tracePt t="137326" x="4279900" y="2451100"/>
          <p14:tracePt t="137342" x="4254500" y="2463800"/>
          <p14:tracePt t="137359" x="4216400" y="2476500"/>
          <p14:tracePt t="137376" x="4178300" y="2508250"/>
          <p14:tracePt t="137393" x="4146550" y="2540000"/>
          <p14:tracePt t="137409" x="4108450" y="2590800"/>
          <p14:tracePt t="137426" x="4076700" y="2647950"/>
          <p14:tracePt t="137443" x="4044950" y="2724150"/>
          <p14:tracePt t="137459" x="4019550" y="2787650"/>
          <p14:tracePt t="137476" x="4013200" y="2844800"/>
          <p14:tracePt t="137492" x="4013200" y="2882900"/>
          <p14:tracePt t="137509" x="4013200" y="2927350"/>
          <p14:tracePt t="137526" x="4025900" y="2952750"/>
          <p14:tracePt t="137542" x="4038600" y="2971800"/>
          <p14:tracePt t="137559" x="4057650" y="2997200"/>
          <p14:tracePt t="137576" x="4083050" y="3016250"/>
          <p14:tracePt t="137593" x="4102100" y="3028950"/>
          <p14:tracePt t="137609" x="4133850" y="3041650"/>
          <p14:tracePt t="137626" x="4171950" y="3048000"/>
          <p14:tracePt t="137642" x="4210050" y="3054350"/>
          <p14:tracePt t="137659" x="4260850" y="3060700"/>
          <p14:tracePt t="137675" x="4305300" y="3060700"/>
          <p14:tracePt t="137693" x="4356100" y="3060700"/>
          <p14:tracePt t="137709" x="4413250" y="3060700"/>
          <p14:tracePt t="137726" x="4457700" y="3060700"/>
          <p14:tracePt t="137742" x="4495800" y="3054350"/>
          <p14:tracePt t="137759" x="4540250" y="3028950"/>
          <p14:tracePt t="137775" x="4622800" y="2978150"/>
          <p14:tracePt t="137793" x="4673600" y="2927350"/>
          <p14:tracePt t="137809" x="4711700" y="2870200"/>
          <p14:tracePt t="137826" x="4743450" y="2781300"/>
          <p14:tracePt t="137842" x="4756150" y="2711450"/>
          <p14:tracePt t="137859" x="4762500" y="2660650"/>
          <p14:tracePt t="137876" x="4762500" y="2635250"/>
          <p14:tracePt t="137892" x="4762500" y="2609850"/>
          <p14:tracePt t="137909" x="4762500" y="2603500"/>
          <p14:tracePt t="137926" x="4749800" y="2584450"/>
          <p14:tracePt t="137942" x="4730750" y="2571750"/>
          <p14:tracePt t="137959" x="4711700" y="2559050"/>
          <p14:tracePt t="137975" x="4660900" y="2533650"/>
          <p14:tracePt t="137993" x="4591050" y="2514600"/>
          <p14:tracePt t="138009" x="4521200" y="2495550"/>
          <p14:tracePt t="138026" x="4432300" y="2482850"/>
          <p14:tracePt t="138042" x="4356100" y="2476500"/>
          <p14:tracePt t="138059" x="4305300" y="2476500"/>
          <p14:tracePt t="138075" x="4260850" y="2476500"/>
          <p14:tracePt t="138092" x="4222750" y="2476500"/>
          <p14:tracePt t="138109" x="4197350" y="2482850"/>
          <p14:tracePt t="138126" x="4165600" y="2489200"/>
          <p14:tracePt t="138142" x="4146550" y="2508250"/>
          <p14:tracePt t="138158" x="4121150" y="2533650"/>
          <p14:tracePt t="138175" x="4089400" y="2559050"/>
          <p14:tracePt t="138193" x="4076700" y="2578100"/>
          <p14:tracePt t="138209" x="4064000" y="2597150"/>
          <p14:tracePt t="138226" x="4057650" y="2628900"/>
          <p14:tracePt t="138242" x="4044950" y="2654300"/>
          <p14:tracePt t="138259" x="4038600" y="2679700"/>
          <p14:tracePt t="138276" x="4032250" y="2705100"/>
          <p14:tracePt t="138292" x="4032250" y="2717800"/>
          <p14:tracePt t="138309" x="4032250" y="2730500"/>
          <p14:tracePt t="138326" x="4025900" y="2743200"/>
          <p14:tracePt t="138342" x="4025900" y="2755900"/>
          <p14:tracePt t="138359" x="4025900" y="2762250"/>
          <p14:tracePt t="138375" x="4025900" y="2774950"/>
          <p14:tracePt t="138394" x="4025900" y="2787650"/>
          <p14:tracePt t="138409" x="4025900" y="2794000"/>
          <p14:tracePt t="138426" x="4025900" y="2806700"/>
          <p14:tracePt t="138464" x="4025900" y="2813050"/>
          <p14:tracePt t="138489" x="4025900" y="2819400"/>
          <p14:tracePt t="138520" x="4025900" y="2825750"/>
          <p14:tracePt t="138801" x="4025900" y="2832100"/>
          <p14:tracePt t="139712" x="4025900" y="2825750"/>
          <p14:tracePt t="139721" x="4025900" y="2800350"/>
          <p14:tracePt t="139728" x="4025900" y="2755900"/>
          <p14:tracePt t="139742" x="4032250" y="2743200"/>
          <p14:tracePt t="139760" x="4038600" y="2730500"/>
          <p14:tracePt t="139777" x="4044950" y="2724150"/>
          <p14:tracePt t="139816" x="4051300" y="2717800"/>
          <p14:tracePt t="139840" x="4064000" y="2717800"/>
          <p14:tracePt t="139856" x="4070350" y="2717800"/>
          <p14:tracePt t="139856" x="4076700" y="2717800"/>
          <p14:tracePt t="139872" x="4083050" y="2717800"/>
          <p14:tracePt t="139880" x="4089400" y="2717800"/>
          <p14:tracePt t="139888" x="4095750" y="2724150"/>
          <p14:tracePt t="139892" x="4114800" y="2730500"/>
          <p14:tracePt t="139909" x="4140200" y="2749550"/>
          <p14:tracePt t="139925" x="4146550" y="2755900"/>
          <p14:tracePt t="139942" x="4159250" y="2755900"/>
          <p14:tracePt t="139959" x="4197350" y="2774950"/>
          <p14:tracePt t="139959" x="4222750" y="2781300"/>
          <p14:tracePt t="139977" x="4273550" y="2794000"/>
          <p14:tracePt t="139992" x="4419600" y="2806700"/>
          <p14:tracePt t="140009" x="4508500" y="2806700"/>
          <p14:tracePt t="140025" x="4610100" y="2806700"/>
          <p14:tracePt t="140042" x="4718050" y="2806700"/>
          <p14:tracePt t="140059" x="4794250" y="2806700"/>
          <p14:tracePt t="140075" x="4883150" y="2806700"/>
          <p14:tracePt t="140092" x="4953000" y="2806700"/>
          <p14:tracePt t="140109" x="5022850" y="2806700"/>
          <p14:tracePt t="140125" x="5080000" y="2806700"/>
          <p14:tracePt t="140142" x="5111750" y="2806700"/>
          <p14:tracePt t="140158" x="5149850" y="2806700"/>
          <p14:tracePt t="140176" x="5213350" y="2806700"/>
          <p14:tracePt t="140192" x="5302250" y="2806700"/>
          <p14:tracePt t="140208" x="5340350" y="2806700"/>
          <p14:tracePt t="140225" x="5372100" y="2806700"/>
          <p14:tracePt t="140242" x="5391150" y="2806700"/>
          <p14:tracePt t="140259" x="5397500" y="2806700"/>
          <p14:tracePt t="140275" x="5410200" y="2806700"/>
          <p14:tracePt t="140688" x="5403850" y="2806700"/>
          <p14:tracePt t="140696" x="5397500" y="2806700"/>
          <p14:tracePt t="140709" x="5391150" y="2806700"/>
          <p14:tracePt t="140713" x="5365750" y="2794000"/>
          <p14:tracePt t="140726" x="5327650" y="2787650"/>
          <p14:tracePt t="140742" x="5283200" y="2762250"/>
          <p14:tracePt t="140759" x="5213350" y="2743200"/>
          <p14:tracePt t="140775" x="5086350" y="2698750"/>
          <p14:tracePt t="140793" x="4997450" y="2679700"/>
          <p14:tracePt t="140809" x="4870450" y="2647950"/>
          <p14:tracePt t="140826" x="4737100" y="2603500"/>
          <p14:tracePt t="140842" x="4584700" y="2565400"/>
          <p14:tracePt t="140859" x="4425950" y="2533650"/>
          <p14:tracePt t="140875" x="4279900" y="2514600"/>
          <p14:tracePt t="140892" x="4140200" y="2489200"/>
          <p14:tracePt t="140909" x="4038600" y="2470150"/>
          <p14:tracePt t="140926" x="3956050" y="2470150"/>
          <p14:tracePt t="140942" x="3873500" y="2470150"/>
          <p14:tracePt t="140959" x="3803650" y="2470150"/>
          <p14:tracePt t="140975" x="3733800" y="2470150"/>
          <p14:tracePt t="140993" x="3676650" y="2470150"/>
          <p14:tracePt t="141009" x="3638550" y="2470150"/>
          <p14:tracePt t="141026" x="3600450" y="2470150"/>
          <p14:tracePt t="141042" x="3562350" y="2470150"/>
          <p14:tracePt t="141059" x="3524250" y="2476500"/>
          <p14:tracePt t="141075" x="3492500" y="2482850"/>
          <p14:tracePt t="141092" x="3467100" y="2489200"/>
          <p14:tracePt t="141109" x="3435350" y="2501900"/>
          <p14:tracePt t="141126" x="3403600" y="2520950"/>
          <p14:tracePt t="141142" x="3384550" y="2533650"/>
          <p14:tracePt t="141159" x="3352800" y="2552700"/>
          <p14:tracePt t="141175" x="3327400" y="2578100"/>
          <p14:tracePt t="141193" x="3308350" y="2597150"/>
          <p14:tracePt t="141209" x="3295650" y="2609850"/>
          <p14:tracePt t="141226" x="3289300" y="2616200"/>
          <p14:tracePt t="141241" x="3282950" y="2628900"/>
          <p14:tracePt t="141258" x="3276600" y="2635250"/>
          <p14:tracePt t="141275" x="3270250" y="2641600"/>
          <p14:tracePt t="141292" x="3263900" y="2654300"/>
          <p14:tracePt t="141352" x="3257550" y="2660650"/>
          <p14:tracePt t="141576" x="3257550" y="2667000"/>
          <p14:tracePt t="141592" x="3251200" y="2673350"/>
          <p14:tracePt t="141608" x="3244850" y="2679700"/>
          <p14:tracePt t="141619" x="3244850" y="2686050"/>
          <p14:tracePt t="142136" x="3225800" y="2692400"/>
          <p14:tracePt t="142141" x="3200400" y="2692400"/>
          <p14:tracePt t="142159" x="3124200" y="2692400"/>
          <p14:tracePt t="142160" x="3003550" y="2692400"/>
          <p14:tracePt t="142177" x="2844800" y="2692400"/>
          <p14:tracePt t="142192" x="2686050" y="2692400"/>
          <p14:tracePt t="142209" x="2540000" y="2692400"/>
          <p14:tracePt t="142225" x="2476500" y="2698750"/>
          <p14:tracePt t="142242" x="2444750" y="2711450"/>
          <p14:tracePt t="142258" x="2438400" y="2717800"/>
          <p14:tracePt t="142274" x="2438400" y="2724150"/>
          <p14:tracePt t="142292" x="2438400" y="2736850"/>
          <p14:tracePt t="142308" x="2432050" y="2755900"/>
          <p14:tracePt t="142325" x="2425700" y="2781300"/>
          <p14:tracePt t="142342" x="2425700" y="2806700"/>
          <p14:tracePt t="142359" x="2425700" y="2832100"/>
          <p14:tracePt t="142359" x="2425700" y="2844800"/>
          <p14:tracePt t="142377" x="2425700" y="2857500"/>
          <p14:tracePt t="142392" x="2425700" y="2876550"/>
          <p14:tracePt t="142409" x="2425700" y="2895600"/>
          <p14:tracePt t="142425" x="2425700" y="2901950"/>
          <p14:tracePt t="142442" x="2432050" y="2914650"/>
          <p14:tracePt t="142459" x="2432050" y="2927350"/>
          <p14:tracePt t="142476" x="2438400" y="2933700"/>
          <p14:tracePt t="142492" x="2438400" y="2940050"/>
          <p14:tracePt t="142560" x="2438400" y="2946400"/>
          <p14:tracePt t="142592" x="2444750" y="2952750"/>
          <p14:tracePt t="142616" x="2444750" y="2959100"/>
          <p14:tracePt t="142640" x="2451100" y="2965450"/>
          <p14:tracePt t="142656" x="2451100" y="2971800"/>
          <p14:tracePt t="142664" x="2451100" y="2984500"/>
          <p14:tracePt t="142674" x="2451100" y="2997200"/>
          <p14:tracePt t="142691" x="2457450" y="2997200"/>
          <p14:tracePt t="142708" x="2457450" y="3003550"/>
          <p14:tracePt t="142725" x="2457450" y="3009900"/>
          <p14:tracePt t="142742" x="2463800" y="3016250"/>
          <p14:tracePt t="142808" x="2470150" y="3016250"/>
          <p14:tracePt t="142816" x="2470150" y="3022600"/>
          <p14:tracePt t="142833" x="2476500" y="3022600"/>
          <p14:tracePt t="142834" x="2476500" y="3028950"/>
          <p14:tracePt t="142841" x="2489200" y="3035300"/>
          <p14:tracePt t="142857" x="2501900" y="3041650"/>
          <p14:tracePt t="142896" x="2508250" y="3048000"/>
          <p14:tracePt t="142912" x="2508250" y="3054350"/>
          <p14:tracePt t="142924" x="2514600" y="3054350"/>
          <p14:tracePt t="142941" x="2514600" y="3060700"/>
          <p14:tracePt t="142941" x="2520950" y="3060700"/>
          <p14:tracePt t="142959" x="2533650" y="3073400"/>
          <p14:tracePt t="142976" x="2540000" y="3079750"/>
          <p14:tracePt t="142992" x="2546350" y="3086100"/>
          <p14:tracePt t="143008" x="2552700" y="3092450"/>
          <p14:tracePt t="143024" x="2565400" y="3092450"/>
          <p14:tracePt t="143041" x="2578100" y="3092450"/>
          <p14:tracePt t="143057" x="2597150" y="3098800"/>
          <p14:tracePt t="143074" x="2616200" y="3098800"/>
          <p14:tracePt t="143091" x="2647950" y="3098800"/>
          <p14:tracePt t="143107" x="2679700" y="3098800"/>
          <p14:tracePt t="143124" x="2711450" y="3098800"/>
          <p14:tracePt t="143141" x="2749550" y="3098800"/>
          <p14:tracePt t="143158" x="2787650" y="3092450"/>
          <p14:tracePt t="143174" x="2813050" y="3079750"/>
          <p14:tracePt t="143192" x="2851150" y="3054350"/>
          <p14:tracePt t="143209" x="2863850" y="3041650"/>
          <p14:tracePt t="143225" x="2870200" y="3028950"/>
          <p14:tracePt t="143242" x="2876550" y="3016250"/>
          <p14:tracePt t="143258" x="2882900" y="2990850"/>
          <p14:tracePt t="143274" x="2895600" y="2959100"/>
          <p14:tracePt t="143291" x="2895600" y="2921000"/>
          <p14:tracePt t="143307" x="2908300" y="2889250"/>
          <p14:tracePt t="143324" x="2914650" y="2863850"/>
          <p14:tracePt t="143341" x="2914650" y="2857500"/>
          <p14:tracePt t="143357" x="2921000" y="2851150"/>
          <p14:tracePt t="143374" x="2921000" y="2844800"/>
          <p14:tracePt t="143391" x="2921000" y="2838450"/>
          <p14:tracePt t="143408" x="2927350" y="2825750"/>
          <p14:tracePt t="143424" x="2933700" y="2806700"/>
          <p14:tracePt t="143442" x="2933700" y="2794000"/>
          <p14:tracePt t="143458" x="2940050" y="2774950"/>
          <p14:tracePt t="143475" x="2946400" y="2762250"/>
          <p14:tracePt t="143491" x="2952750" y="2749550"/>
          <p14:tracePt t="143508" x="2952750" y="2736850"/>
          <p14:tracePt t="143524" x="2952750" y="2730500"/>
          <p14:tracePt t="143541" x="2952750" y="2724150"/>
          <p14:tracePt t="143557" x="2952750" y="2717800"/>
          <p14:tracePt t="143600" x="2952750" y="2711450"/>
          <p14:tracePt t="144016" x="2952750" y="2705100"/>
          <p14:tracePt t="144022" x="2952750" y="2692400"/>
          <p14:tracePt t="144024" x="2959100" y="2667000"/>
          <p14:tracePt t="144041" x="2965450" y="2641600"/>
          <p14:tracePt t="144059" x="2965450" y="2609850"/>
          <p14:tracePt t="144074" x="2965450" y="2584450"/>
          <p14:tracePt t="144091" x="2971800" y="2559050"/>
          <p14:tracePt t="144107" x="2978150" y="2546350"/>
          <p14:tracePt t="144124" x="2978150" y="2533650"/>
          <p14:tracePt t="144141" x="2978150" y="2527300"/>
          <p14:tracePt t="144158" x="2978150" y="2514600"/>
          <p14:tracePt t="144175" x="2978150" y="2495550"/>
          <p14:tracePt t="144192" x="2978150" y="2489200"/>
          <p14:tracePt t="144208" x="2978150" y="2476500"/>
          <p14:tracePt t="144225" x="2978150" y="2457450"/>
          <p14:tracePt t="144242" x="2978150" y="2444750"/>
          <p14:tracePt t="144258" x="2978150" y="2438400"/>
          <p14:tracePt t="144274" x="2978150" y="2425700"/>
          <p14:tracePt t="144291" x="2978150" y="2419350"/>
          <p14:tracePt t="144307" x="2978150" y="2413000"/>
          <p14:tracePt t="144324" x="2978150" y="2406650"/>
          <p14:tracePt t="144341" x="2978150" y="2400300"/>
          <p14:tracePt t="144357" x="2978150" y="2381250"/>
          <p14:tracePt t="144374" x="2978150" y="2362200"/>
          <p14:tracePt t="144391" x="2978150" y="2336800"/>
          <p14:tracePt t="144408" x="2971800" y="2317750"/>
          <p14:tracePt t="144424" x="2965450" y="2298700"/>
          <p14:tracePt t="144441" x="2965450" y="2286000"/>
          <p14:tracePt t="144459" x="2959100" y="2273300"/>
          <p14:tracePt t="144475" x="2952750" y="2260600"/>
          <p14:tracePt t="144492" x="2952750" y="2241550"/>
          <p14:tracePt t="144508" x="2940050" y="2222500"/>
          <p14:tracePt t="144526" x="2927350" y="2203450"/>
          <p14:tracePt t="144542" x="2921000" y="2197100"/>
          <p14:tracePt t="144559" x="2908300" y="2178050"/>
          <p14:tracePt t="144575" x="2882900" y="2146300"/>
          <p14:tracePt t="144593" x="2851150" y="2127250"/>
          <p14:tracePt t="144608" x="2825750" y="2114550"/>
          <p14:tracePt t="144625" x="2800350" y="2101850"/>
          <p14:tracePt t="144642" x="2768600" y="2101850"/>
          <p14:tracePt t="144659" x="2755900" y="2095500"/>
          <p14:tracePt t="144675" x="2724150" y="2095500"/>
          <p14:tracePt t="144692" x="2698750" y="2095500"/>
          <p14:tracePt t="144708" x="2667000" y="2101850"/>
          <p14:tracePt t="144725" x="2597150" y="2146300"/>
          <p14:tracePt t="144742" x="2540000" y="2197100"/>
          <p14:tracePt t="144758" x="2457450" y="2273300"/>
          <p14:tracePt t="144774" x="2381250" y="2374900"/>
          <p14:tracePt t="144791" x="2324100" y="2501900"/>
          <p14:tracePt t="144807" x="2292350" y="2654300"/>
          <p14:tracePt t="144824" x="2292350" y="2705100"/>
          <p14:tracePt t="144841" x="2292350" y="2787650"/>
          <p14:tracePt t="144857" x="2292350" y="2876550"/>
          <p14:tracePt t="144874" x="2292350" y="2946400"/>
          <p14:tracePt t="144891" x="2292350" y="3016250"/>
          <p14:tracePt t="144907" x="2292350" y="3073400"/>
          <p14:tracePt t="144925" x="2292350" y="3111500"/>
          <p14:tracePt t="144942" x="2292350" y="3149600"/>
          <p14:tracePt t="144959" x="2292350" y="3168650"/>
          <p14:tracePt t="144975" x="2292350" y="3194050"/>
          <p14:tracePt t="144993" x="2298700" y="3219450"/>
          <p14:tracePt t="145009" x="2305050" y="3244850"/>
          <p14:tracePt t="145025" x="2305050" y="3263900"/>
          <p14:tracePt t="145042" x="2311400" y="3282950"/>
          <p14:tracePt t="145059" x="2311400" y="3295650"/>
          <p14:tracePt t="145075" x="2317750" y="3308350"/>
          <p14:tracePt t="146296" x="2311400" y="3302000"/>
          <p14:tracePt t="146304" x="2298700" y="3251200"/>
          <p14:tracePt t="146312" x="2273300" y="3181350"/>
          <p14:tracePt t="146326" x="2254250" y="3092450"/>
          <p14:tracePt t="146328" x="2209800" y="2940050"/>
          <p14:tracePt t="146342" x="2184400" y="2844800"/>
          <p14:tracePt t="146359" x="2184400" y="2806700"/>
          <p14:tracePt t="146374" x="2184400" y="2794000"/>
          <p14:tracePt t="146390" x="2184400" y="2787650"/>
          <p14:tracePt t="146488" x="2190750" y="2787650"/>
          <p14:tracePt t="146495" x="2197100" y="2787650"/>
          <p14:tracePt t="146500" x="2203450" y="2787650"/>
          <p14:tracePt t="146507" x="2209800" y="2806700"/>
          <p14:tracePt t="146525" x="2222500" y="2844800"/>
          <p14:tracePt t="146542" x="2241550" y="2901950"/>
          <p14:tracePt t="146559" x="2247900" y="2965450"/>
          <p14:tracePt t="146559" x="2247900" y="2990850"/>
          <p14:tracePt t="146576" x="2254250" y="3022600"/>
          <p14:tracePt t="146592" x="2260600" y="3035300"/>
          <p14:tracePt t="146672" x="2260600" y="3041650"/>
          <p14:tracePt t="146736" x="2260600" y="3009900"/>
          <p14:tracePt t="146744" x="2273300" y="2959100"/>
          <p14:tracePt t="146752" x="2305050" y="2914650"/>
          <p14:tracePt t="146760" x="2381250" y="2819400"/>
          <p14:tracePt t="146775" x="2546350" y="2698750"/>
          <p14:tracePt t="146792" x="2768600" y="2635250"/>
          <p14:tracePt t="146809" x="3092450" y="2565400"/>
          <p14:tracePt t="146825" x="3435350" y="2514600"/>
          <p14:tracePt t="146842" x="3765550" y="2489200"/>
          <p14:tracePt t="146858" x="4057650" y="2470150"/>
          <p14:tracePt t="146875" x="4235450" y="2470150"/>
          <p14:tracePt t="146892" x="4394200" y="2470150"/>
          <p14:tracePt t="146908" x="4514850" y="2470150"/>
          <p14:tracePt t="146925" x="4629150" y="2470150"/>
          <p14:tracePt t="146942" x="4749800" y="2470150"/>
          <p14:tracePt t="146958" x="4851400" y="2476500"/>
          <p14:tracePt t="146975" x="5016500" y="2501900"/>
          <p14:tracePt t="146993" x="5105400" y="2520950"/>
          <p14:tracePt t="147008" x="5168900" y="2533650"/>
          <p14:tracePt t="147026" x="5226050" y="2552700"/>
          <p14:tracePt t="147042" x="5276850" y="2565400"/>
          <p14:tracePt t="147058" x="5327650" y="2590800"/>
          <p14:tracePt t="147075" x="5378450" y="2609850"/>
          <p14:tracePt t="147092" x="5435600" y="2635250"/>
          <p14:tracePt t="147108" x="5492750" y="2654300"/>
          <p14:tracePt t="147125" x="5518150" y="2660650"/>
          <p14:tracePt t="147141" x="5524500" y="2660650"/>
          <p14:tracePt t="147159" x="5530850" y="2660650"/>
          <p14:tracePt t="147240" x="5530850" y="2667000"/>
          <p14:tracePt t="147744" x="5530850" y="2679700"/>
          <p14:tracePt t="147760" x="5530850" y="2686050"/>
          <p14:tracePt t="147776" x="5530850" y="2692400"/>
          <p14:tracePt t="147784" x="5530850" y="2698750"/>
          <p14:tracePt t="147792" x="5530850" y="2705100"/>
          <p14:tracePt t="147824" x="5530850" y="2711450"/>
          <p14:tracePt t="149000" x="5524500" y="2711450"/>
          <p14:tracePt t="149015" x="5511800" y="2711450"/>
          <p14:tracePt t="149025" x="5486400" y="2717800"/>
          <p14:tracePt t="149032" x="5454650" y="2724150"/>
          <p14:tracePt t="149043" x="5410200" y="2749550"/>
          <p14:tracePt t="149059" x="5391150" y="2768600"/>
          <p14:tracePt t="149076" x="5378450" y="2781300"/>
          <p14:tracePt t="149091" x="5359400" y="2806700"/>
          <p14:tracePt t="149109" x="5353050" y="2838450"/>
          <p14:tracePt t="149125" x="5353050" y="2857500"/>
          <p14:tracePt t="149142" x="5353050" y="2863850"/>
          <p14:tracePt t="149158" x="5353050" y="2927350"/>
          <p14:tracePt t="149175" x="5378450" y="3073400"/>
          <p14:tracePt t="149192" x="5403850" y="3181350"/>
          <p14:tracePt t="149209" x="5435600" y="3308350"/>
          <p14:tracePt t="149225" x="5486400" y="3429000"/>
          <p14:tracePt t="149242" x="5549900" y="3530600"/>
          <p14:tracePt t="149258" x="5607050" y="3625850"/>
          <p14:tracePt t="149275" x="5689600" y="3708400"/>
          <p14:tracePt t="149291" x="5759450" y="3765550"/>
          <p14:tracePt t="149308" x="5822950" y="3810000"/>
          <p14:tracePt t="149325" x="5892800" y="3841750"/>
          <p14:tracePt t="149342" x="5975350" y="3886200"/>
          <p14:tracePt t="149358" x="6032500" y="3898900"/>
          <p14:tracePt t="149375" x="6051550" y="3905250"/>
          <p14:tracePt t="149392" x="6115050" y="3924300"/>
          <p14:tracePt t="149409" x="6159500" y="3937000"/>
          <p14:tracePt t="149425" x="6184900" y="3937000"/>
          <p14:tracePt t="149441" x="6210300" y="3943350"/>
          <p14:tracePt t="149458" x="6223000" y="3949700"/>
          <p14:tracePt t="149475" x="6229350" y="3949700"/>
          <p14:tracePt t="149492" x="6235700" y="3949700"/>
          <p14:tracePt t="149508" x="6242050" y="3949700"/>
          <p14:tracePt t="149544" x="6248400" y="3949700"/>
          <p14:tracePt t="149544" x="6254750" y="3956050"/>
          <p14:tracePt t="149558" x="6261100" y="3968750"/>
          <p14:tracePt t="149558" x="6273800" y="3981450"/>
          <p14:tracePt t="149576" x="6286500" y="4006850"/>
          <p14:tracePt t="149592" x="6299200" y="4038600"/>
          <p14:tracePt t="149609" x="6318250" y="4064000"/>
          <p14:tracePt t="149625" x="6330950" y="4083050"/>
          <p14:tracePt t="149642" x="6337300" y="4095750"/>
          <p14:tracePt t="149658" x="6343650" y="4102100"/>
          <p14:tracePt t="149675" x="6343650" y="4108450"/>
          <p14:tracePt t="149800" x="6337300" y="4108450"/>
          <p14:tracePt t="149808" x="6311900" y="4089400"/>
          <p14:tracePt t="149817" x="6280150" y="4070350"/>
          <p14:tracePt t="149824" x="6127750" y="3962400"/>
          <p14:tracePt t="149834" x="6038850" y="3898900"/>
          <p14:tracePt t="149842" x="5867400" y="3797300"/>
          <p14:tracePt t="149858" x="5695950" y="3708400"/>
          <p14:tracePt t="149875" x="5511800" y="3644900"/>
          <p14:tracePt t="149892" x="5359400" y="3600450"/>
          <p14:tracePt t="149909" x="5175250" y="3575050"/>
          <p14:tracePt t="149925" x="5022850" y="3549650"/>
          <p14:tracePt t="149942" x="4864100" y="3530600"/>
          <p14:tracePt t="149958" x="4692650" y="3530600"/>
          <p14:tracePt t="149958" x="4622800" y="3530600"/>
          <p14:tracePt t="149976" x="4457700" y="3530600"/>
          <p14:tracePt t="149992" x="4305300" y="3530600"/>
          <p14:tracePt t="150008" x="4159250" y="3530600"/>
          <p14:tracePt t="150025" x="4013200" y="3530600"/>
          <p14:tracePt t="150042" x="3873500" y="3536950"/>
          <p14:tracePt t="150058" x="3759200" y="3581400"/>
          <p14:tracePt t="150075" x="3657600" y="3625850"/>
          <p14:tracePt t="150092" x="3556000" y="3676650"/>
          <p14:tracePt t="150108" x="3454400" y="3752850"/>
          <p14:tracePt t="150125" x="3346450" y="3841750"/>
          <p14:tracePt t="150142" x="3244850" y="3924300"/>
          <p14:tracePt t="150158" x="3130550" y="4000500"/>
          <p14:tracePt t="150158" x="3086100" y="4038600"/>
          <p14:tracePt t="150176" x="3003550" y="4108450"/>
          <p14:tracePt t="150192" x="2946400" y="4165600"/>
          <p14:tracePt t="150208" x="2895600" y="4241800"/>
          <p14:tracePt t="150225" x="2863850" y="4330700"/>
          <p14:tracePt t="150242" x="2832100" y="4419600"/>
          <p14:tracePt t="150258" x="2825750" y="4451350"/>
          <p14:tracePt t="150275" x="2813050" y="4540250"/>
          <p14:tracePt t="150291" x="2813050" y="4660900"/>
          <p14:tracePt t="150308" x="2813050" y="4730750"/>
          <p14:tracePt t="150326" x="2832100" y="4794250"/>
          <p14:tracePt t="150342" x="2882900" y="4940300"/>
          <p14:tracePt t="150359" x="2965450" y="5143500"/>
          <p14:tracePt t="150375" x="3194050" y="5530850"/>
          <p14:tracePt t="150392" x="3359150" y="5765800"/>
          <p14:tracePt t="150408" x="3581400" y="5937250"/>
          <p14:tracePt t="150425" x="3841750" y="6083300"/>
          <p14:tracePt t="150442" x="4044950" y="6165850"/>
          <p14:tracePt t="150459" x="4235450" y="6229350"/>
          <p14:tracePt t="150475" x="4400550" y="6254750"/>
          <p14:tracePt t="150492" x="4559300" y="6273800"/>
          <p14:tracePt t="150508" x="4705350" y="6273800"/>
          <p14:tracePt t="150525" x="4845050" y="6273800"/>
          <p14:tracePt t="150541" x="5003800" y="6235700"/>
          <p14:tracePt t="150558" x="5162550" y="6159500"/>
          <p14:tracePt t="150575" x="5378450" y="6057900"/>
          <p14:tracePt t="150592" x="5473700" y="5988050"/>
          <p14:tracePt t="150608" x="5524500" y="5930900"/>
          <p14:tracePt t="150626" x="5562600" y="5829300"/>
          <p14:tracePt t="150641" x="5575300" y="5689600"/>
          <p14:tracePt t="150659" x="5588000" y="5524500"/>
          <p14:tracePt t="150675" x="5568950" y="5314950"/>
          <p14:tracePt t="150691" x="5511800" y="5105400"/>
          <p14:tracePt t="150708" x="5435600" y="4933950"/>
          <p14:tracePt t="150725" x="5334000" y="4718050"/>
          <p14:tracePt t="150741" x="5251450" y="4572000"/>
          <p14:tracePt t="150758" x="5162550" y="4432300"/>
          <p14:tracePt t="150775" x="5048250" y="4298950"/>
          <p14:tracePt t="150793" x="4953000" y="4216400"/>
          <p14:tracePt t="150808" x="4832350" y="4146550"/>
          <p14:tracePt t="150825" x="4692650" y="4095750"/>
          <p14:tracePt t="150841" x="4540250" y="4057650"/>
          <p14:tracePt t="150858" x="4375150" y="4013200"/>
          <p14:tracePt t="150875" x="4191000" y="4000500"/>
          <p14:tracePt t="150892" x="4000500" y="4000500"/>
          <p14:tracePt t="150908" x="3810000" y="4000500"/>
          <p14:tracePt t="150925" x="3625850" y="4000500"/>
          <p14:tracePt t="150941" x="3460750" y="4038600"/>
          <p14:tracePt t="150958" x="3352800" y="4076700"/>
          <p14:tracePt t="150975" x="3213100" y="4178300"/>
          <p14:tracePt t="150993" x="3124200" y="4260850"/>
          <p14:tracePt t="151008" x="3028950" y="4368800"/>
          <p14:tracePt t="151025" x="2914650" y="4502150"/>
          <p14:tracePt t="151041" x="2838450" y="4610100"/>
          <p14:tracePt t="151058" x="2774950" y="4756150"/>
          <p14:tracePt t="151075" x="2743200" y="4889500"/>
          <p14:tracePt t="151091" x="2724150" y="5003800"/>
          <p14:tracePt t="151108" x="2724150" y="5010150"/>
          <p14:tracePt t="151125" x="2730500" y="5067300"/>
          <p14:tracePt t="151141" x="2762250" y="5162550"/>
          <p14:tracePt t="151159" x="2806700" y="5276850"/>
          <p14:tracePt t="151175" x="2889250" y="5461000"/>
          <p14:tracePt t="151192" x="2971800" y="5594350"/>
          <p14:tracePt t="151208" x="3060700" y="5727700"/>
          <p14:tracePt t="151225" x="3162300" y="5842000"/>
          <p14:tracePt t="151241" x="3251200" y="5943600"/>
          <p14:tracePt t="151258" x="3333750" y="6013450"/>
          <p14:tracePt t="151275" x="3409950" y="6070600"/>
          <p14:tracePt t="151292" x="3473450" y="6115050"/>
          <p14:tracePt t="151308" x="3549650" y="6159500"/>
          <p14:tracePt t="151325" x="3644900" y="6184900"/>
          <p14:tracePt t="151341" x="3746500" y="6197600"/>
          <p14:tracePt t="151358" x="3898900" y="6203950"/>
          <p14:tracePt t="151375" x="4171950" y="6203950"/>
          <p14:tracePt t="151392" x="4362450" y="6197600"/>
          <p14:tracePt t="151408" x="4565650" y="6165850"/>
          <p14:tracePt t="151425" x="4781550" y="6102350"/>
          <p14:tracePt t="151441" x="4965700" y="6019800"/>
          <p14:tracePt t="151458" x="5105400" y="5937250"/>
          <p14:tracePt t="151475" x="5245100" y="5810250"/>
          <p14:tracePt t="151492" x="5372100" y="5645150"/>
          <p14:tracePt t="151507" x="5441950" y="5499100"/>
          <p14:tracePt t="151525" x="5492750" y="5378450"/>
          <p14:tracePt t="151541" x="5518150" y="5257800"/>
          <p14:tracePt t="151559" x="5518150" y="5137150"/>
          <p14:tracePt t="151575" x="5480050" y="4889500"/>
          <p14:tracePt t="151593" x="5397500" y="4667250"/>
          <p14:tracePt t="151608" x="5302250" y="4470400"/>
          <p14:tracePt t="151625" x="5200650" y="4298950"/>
          <p14:tracePt t="151642" x="5111750" y="4178300"/>
          <p14:tracePt t="151658" x="5041900" y="4089400"/>
          <p14:tracePt t="151675" x="4965700" y="4032250"/>
          <p14:tracePt t="151692" x="4870450" y="3975100"/>
          <p14:tracePt t="151708" x="4775200" y="3937000"/>
          <p14:tracePt t="151725" x="4654550" y="3898900"/>
          <p14:tracePt t="151741" x="4521200" y="3879850"/>
          <p14:tracePt t="151758" x="4349750" y="3873500"/>
          <p14:tracePt t="151775" x="4108450" y="3873500"/>
          <p14:tracePt t="151792" x="3949700" y="3873500"/>
          <p14:tracePt t="151808" x="3797300" y="3873500"/>
          <p14:tracePt t="151825" x="3663950" y="3892550"/>
          <p14:tracePt t="151841" x="3556000" y="3943350"/>
          <p14:tracePt t="151858" x="3448050" y="4006850"/>
          <p14:tracePt t="151875" x="3365500" y="4070350"/>
          <p14:tracePt t="151891" x="3302000" y="4127500"/>
          <p14:tracePt t="151908" x="3244850" y="4191000"/>
          <p14:tracePt t="151925" x="3200400" y="4260850"/>
          <p14:tracePt t="151941" x="3162300" y="4330700"/>
          <p14:tracePt t="151958" x="3105150" y="4438650"/>
          <p14:tracePt t="151976" x="3079750" y="4502150"/>
          <p14:tracePt t="151992" x="3079750" y="4514850"/>
          <p14:tracePt t="152009" x="3073400" y="4559300"/>
          <p14:tracePt t="152025" x="3073400" y="4603750"/>
          <p14:tracePt t="152042" x="3073400" y="4648200"/>
          <p14:tracePt t="152058" x="3073400" y="4686300"/>
          <p14:tracePt t="152075" x="3086100" y="4737100"/>
          <p14:tracePt t="152092" x="3092450" y="4800600"/>
          <p14:tracePt t="152108" x="3098800" y="4864100"/>
          <p14:tracePt t="152124" x="3111500" y="4933950"/>
          <p14:tracePt t="152142" x="3124200" y="5035550"/>
          <p14:tracePt t="152158" x="3149600" y="5118100"/>
          <p14:tracePt t="152175" x="3194050" y="5245100"/>
          <p14:tracePt t="152192" x="3219450" y="5327650"/>
          <p14:tracePt t="152208" x="3238500" y="5384800"/>
          <p14:tracePt t="152225" x="3257550" y="5422900"/>
          <p14:tracePt t="152242" x="3270250" y="5461000"/>
          <p14:tracePt t="152258" x="3289300" y="5480050"/>
          <p14:tracePt t="152275" x="3302000" y="5505450"/>
          <p14:tracePt t="152291" x="3321050" y="5537200"/>
          <p14:tracePt t="152308" x="3346450" y="5562600"/>
          <p14:tracePt t="152325" x="3365500" y="5594350"/>
          <p14:tracePt t="152341" x="3390900" y="5626100"/>
          <p14:tracePt t="152358" x="3416300" y="5651500"/>
          <p14:tracePt t="152375" x="3448050" y="5689600"/>
          <p14:tracePt t="152392" x="3460750" y="5702300"/>
          <p14:tracePt t="152408" x="3467100" y="5702300"/>
          <p14:tracePt t="152425" x="3467100" y="5708650"/>
          <p14:tracePt t="152442" x="3473450" y="5708650"/>
          <p14:tracePt t="152831" x="3486150" y="5708650"/>
          <p14:tracePt t="152840" x="3492500" y="5708650"/>
          <p14:tracePt t="153192" x="3498850" y="5708650"/>
          <p14:tracePt t="153202" x="3467100" y="5676900"/>
          <p14:tracePt t="153209" x="3416300" y="5626100"/>
          <p14:tracePt t="153210" x="3295650" y="5518150"/>
          <p14:tracePt t="153226" x="3086100" y="5372100"/>
          <p14:tracePt t="153241" x="2895600" y="5245100"/>
          <p14:tracePt t="153258" x="2673350" y="5124450"/>
          <p14:tracePt t="153275" x="2482850" y="5016500"/>
          <p14:tracePt t="153291" x="2279650" y="4908550"/>
          <p14:tracePt t="153308" x="2139950" y="4851400"/>
          <p14:tracePt t="153325" x="2000250" y="4794250"/>
          <p14:tracePt t="153342" x="1892300" y="4743450"/>
          <p14:tracePt t="153358" x="1771650" y="4699000"/>
          <p14:tracePt t="153375" x="1651000" y="4635500"/>
          <p14:tracePt t="153391" x="1574800" y="4603750"/>
          <p14:tracePt t="153408" x="1504950" y="4578350"/>
          <p14:tracePt t="153425" x="1428750" y="4546600"/>
          <p14:tracePt t="153441" x="1371600" y="4521200"/>
          <p14:tracePt t="153458" x="1320800" y="4495800"/>
          <p14:tracePt t="153475" x="1289050" y="4483100"/>
          <p14:tracePt t="153491" x="1250950" y="4470400"/>
          <p14:tracePt t="153508" x="1219200" y="4464050"/>
          <p14:tracePt t="153525" x="1187450" y="4457700"/>
          <p14:tracePt t="153541" x="1155700" y="4451350"/>
          <p14:tracePt t="153559" x="1123950" y="4445000"/>
          <p14:tracePt t="153575" x="1073150" y="4445000"/>
          <p14:tracePt t="153592" x="1035050" y="4445000"/>
          <p14:tracePt t="153608" x="1003300" y="4464050"/>
          <p14:tracePt t="153625" x="965200" y="4489450"/>
          <p14:tracePt t="153641" x="920750" y="4527550"/>
          <p14:tracePt t="153658" x="882650" y="4565650"/>
          <p14:tracePt t="153675" x="863600" y="4591050"/>
          <p14:tracePt t="153692" x="857250" y="4603750"/>
          <p14:tracePt t="153708" x="844550" y="4629150"/>
          <p14:tracePt t="153725" x="831850" y="4654550"/>
          <p14:tracePt t="153741" x="825500" y="4673600"/>
          <p14:tracePt t="153758" x="812800" y="4705350"/>
          <p14:tracePt t="153775" x="812800" y="4737100"/>
          <p14:tracePt t="153792" x="812800" y="4749800"/>
          <p14:tracePt t="153832" x="812800" y="4756150"/>
          <p14:tracePt t="153888" x="819150" y="4756150"/>
          <p14:tracePt t="153895" x="825500" y="4756150"/>
          <p14:tracePt t="153903" x="838200" y="4756150"/>
          <p14:tracePt t="153911" x="863600" y="4756150"/>
          <p14:tracePt t="153925" x="908050" y="4730750"/>
          <p14:tracePt t="153941" x="958850" y="4667250"/>
          <p14:tracePt t="153958" x="1022350" y="4559300"/>
          <p14:tracePt t="153975" x="1092200" y="4413250"/>
          <p14:tracePt t="153992" x="1123950" y="4343400"/>
          <p14:tracePt t="154008" x="1136650" y="4267200"/>
          <p14:tracePt t="154025" x="1143000" y="4197350"/>
          <p14:tracePt t="154041" x="1143000" y="4133850"/>
          <p14:tracePt t="154058" x="1143000" y="4089400"/>
          <p14:tracePt t="154075" x="1136650" y="4051300"/>
          <p14:tracePt t="154092" x="1130300" y="4032250"/>
          <p14:tracePt t="154108" x="1123950" y="4019550"/>
          <p14:tracePt t="154125" x="1111250" y="4006850"/>
          <p14:tracePt t="154141" x="1098550" y="3994150"/>
          <p14:tracePt t="154158" x="1079500" y="3981450"/>
          <p14:tracePt t="154158" x="1066800" y="3981450"/>
          <p14:tracePt t="154175" x="1041400" y="3981450"/>
          <p14:tracePt t="154192" x="1016000" y="3981450"/>
          <p14:tracePt t="154209" x="984250" y="3981450"/>
          <p14:tracePt t="154226" x="939800" y="4000500"/>
          <p14:tracePt t="154242" x="901700" y="4025900"/>
          <p14:tracePt t="154259" x="850900" y="4070350"/>
          <p14:tracePt t="154275" x="819150" y="4108450"/>
          <p14:tracePt t="154292" x="774700" y="4159250"/>
          <p14:tracePt t="154309" x="730250" y="4229100"/>
          <p14:tracePt t="154326" x="704850" y="4298950"/>
          <p14:tracePt t="154342" x="679450" y="4381500"/>
          <p14:tracePt t="154359" x="660400" y="4464050"/>
          <p14:tracePt t="154375" x="660400" y="4591050"/>
          <p14:tracePt t="154393" x="666750" y="4654550"/>
          <p14:tracePt t="154409" x="679450" y="4730750"/>
          <p14:tracePt t="154426" x="704850" y="4794250"/>
          <p14:tracePt t="154442" x="742950" y="4883150"/>
          <p14:tracePt t="154459" x="781050" y="4940300"/>
          <p14:tracePt t="154475" x="806450" y="4997450"/>
          <p14:tracePt t="154493" x="850900" y="5048250"/>
          <p14:tracePt t="154509" x="882650" y="5086350"/>
          <p14:tracePt t="154526" x="908050" y="5105400"/>
          <p14:tracePt t="154542" x="933450" y="5124450"/>
          <p14:tracePt t="154559" x="971550" y="5137150"/>
          <p14:tracePt t="154576" x="1016000" y="5149850"/>
          <p14:tracePt t="154592" x="1149350" y="5156200"/>
          <p14:tracePt t="154609" x="1238250" y="5156200"/>
          <p14:tracePt t="154626" x="1320800" y="5130800"/>
          <p14:tracePt t="154642" x="1397000" y="5086350"/>
          <p14:tracePt t="154659" x="1460500" y="5022850"/>
          <p14:tracePt t="154676" x="1498600" y="4933950"/>
          <p14:tracePt t="154693" x="1524000" y="4819650"/>
          <p14:tracePt t="154709" x="1549400" y="4699000"/>
          <p14:tracePt t="154726" x="1568450" y="4584700"/>
          <p14:tracePt t="154742" x="1568450" y="4476750"/>
          <p14:tracePt t="154759" x="1562100" y="4394200"/>
          <p14:tracePt t="154775" x="1524000" y="4305300"/>
          <p14:tracePt t="154793" x="1498600" y="4254500"/>
          <p14:tracePt t="154809" x="1454150" y="4203700"/>
          <p14:tracePt t="154826" x="1390650" y="4146550"/>
          <p14:tracePt t="154842" x="1327150" y="4114800"/>
          <p14:tracePt t="154859" x="1270000" y="4083050"/>
          <p14:tracePt t="154876" x="1206500" y="4070350"/>
          <p14:tracePt t="154893" x="1136650" y="4057650"/>
          <p14:tracePt t="154909" x="1092200" y="4051300"/>
          <p14:tracePt t="154926" x="1054100" y="4051300"/>
          <p14:tracePt t="154942" x="1016000" y="4051300"/>
          <p14:tracePt t="154959" x="965200" y="4057650"/>
          <p14:tracePt t="154975" x="889000" y="4083050"/>
          <p14:tracePt t="154993" x="850900" y="4102100"/>
          <p14:tracePt t="155009" x="825500" y="4121150"/>
          <p14:tracePt t="155026" x="800100" y="4140200"/>
          <p14:tracePt t="155042" x="774700" y="4159250"/>
          <p14:tracePt t="155059" x="762000" y="4197350"/>
          <p14:tracePt t="155076" x="742950" y="4248150"/>
          <p14:tracePt t="155092" x="730250" y="4318000"/>
          <p14:tracePt t="155109" x="717550" y="4394200"/>
          <p14:tracePt t="155126" x="717550" y="4470400"/>
          <p14:tracePt t="155142" x="717550" y="4546600"/>
          <p14:tracePt t="155159" x="717550" y="4622800"/>
          <p14:tracePt t="155175" x="717550" y="4699000"/>
          <p14:tracePt t="155193" x="717550" y="4711700"/>
          <p14:tracePt t="155209" x="717550" y="4718050"/>
          <p14:tracePt t="155226" x="730250" y="4749800"/>
          <p14:tracePt t="155243" x="749300" y="4775200"/>
          <p14:tracePt t="155259" x="768350" y="4800600"/>
          <p14:tracePt t="155276" x="819150" y="4838700"/>
          <p14:tracePt t="155292" x="882650" y="4864100"/>
          <p14:tracePt t="155309" x="965200" y="4889500"/>
          <p14:tracePt t="155325" x="1054100" y="4895850"/>
          <p14:tracePt t="155342" x="1130300" y="4902200"/>
          <p14:tracePt t="155359" x="1181100" y="4902200"/>
          <p14:tracePt t="155359" x="1219200" y="4902200"/>
          <p14:tracePt t="155376" x="1270000" y="4902200"/>
          <p14:tracePt t="155393" x="1327150" y="4876800"/>
          <p14:tracePt t="155409" x="1390650" y="4832350"/>
          <p14:tracePt t="155426" x="1466850" y="4749800"/>
          <p14:tracePt t="155443" x="1511300" y="4635500"/>
          <p14:tracePt t="155459" x="1549400" y="4514850"/>
          <p14:tracePt t="155476" x="1568450" y="4419600"/>
          <p14:tracePt t="155492" x="1574800" y="4337050"/>
          <p14:tracePt t="155509" x="1574800" y="4260850"/>
          <p14:tracePt t="155526" x="1568450" y="4184650"/>
          <p14:tracePt t="155542" x="1536700" y="4102100"/>
          <p14:tracePt t="155559" x="1498600" y="4032250"/>
          <p14:tracePt t="155576" x="1435100" y="3943350"/>
          <p14:tracePt t="155593" x="1390650" y="3886200"/>
          <p14:tracePt t="155609" x="1352550" y="3854450"/>
          <p14:tracePt t="155626" x="1320800" y="3835400"/>
          <p14:tracePt t="155643" x="1301750" y="3829050"/>
          <p14:tracePt t="155659" x="1289050" y="3822700"/>
          <p14:tracePt t="155676" x="1276350" y="3816350"/>
          <p14:tracePt t="155693" x="1257300" y="3816350"/>
          <p14:tracePt t="155709" x="1225550" y="3816350"/>
          <p14:tracePt t="155726" x="1181100" y="3816350"/>
          <p14:tracePt t="155743" x="1123950" y="3841750"/>
          <p14:tracePt t="155759" x="1073150" y="3854450"/>
          <p14:tracePt t="155759" x="1041400" y="3867150"/>
          <p14:tracePt t="155777" x="990600" y="3892550"/>
          <p14:tracePt t="155793" x="939800" y="3924300"/>
          <p14:tracePt t="155809" x="895350" y="3962400"/>
          <p14:tracePt t="155826" x="838200" y="4019550"/>
          <p14:tracePt t="155842" x="787400" y="4095750"/>
          <p14:tracePt t="155859" x="749300" y="4197350"/>
          <p14:tracePt t="155876" x="698500" y="4324350"/>
          <p14:tracePt t="155892" x="654050" y="4457700"/>
          <p14:tracePt t="155909" x="622300" y="4584700"/>
          <p14:tracePt t="155926" x="615950" y="4679950"/>
          <p14:tracePt t="155943" x="615950" y="4749800"/>
          <p14:tracePt t="155959" x="628650" y="4851400"/>
          <p14:tracePt t="155977" x="654050" y="4902200"/>
          <p14:tracePt t="155993" x="692150" y="4965700"/>
          <p14:tracePt t="156009" x="717550" y="5016500"/>
          <p14:tracePt t="156026" x="749300" y="5054600"/>
          <p14:tracePt t="156043" x="787400" y="5086350"/>
          <p14:tracePt t="156059" x="850900" y="5124450"/>
          <p14:tracePt t="156076" x="914400" y="5137150"/>
          <p14:tracePt t="156092" x="971550" y="5143500"/>
          <p14:tracePt t="156109" x="1028700" y="5143500"/>
          <p14:tracePt t="156126" x="1085850" y="5143500"/>
          <p14:tracePt t="156143" x="1143000" y="5124450"/>
          <p14:tracePt t="156159" x="1200150" y="5080000"/>
          <p14:tracePt t="156176" x="1276350" y="4972050"/>
          <p14:tracePt t="156193" x="1314450" y="4870450"/>
          <p14:tracePt t="156210" x="1339850" y="4787900"/>
          <p14:tracePt t="156226" x="1358900" y="4692650"/>
          <p14:tracePt t="156242" x="1365250" y="4629150"/>
          <p14:tracePt t="156259" x="1365250" y="4572000"/>
          <p14:tracePt t="156276" x="1365250" y="4508500"/>
          <p14:tracePt t="156292" x="1352550" y="4432300"/>
          <p14:tracePt t="156309" x="1320800" y="4375150"/>
          <p14:tracePt t="156325" x="1289050" y="4298950"/>
          <p14:tracePt t="156342" x="1250950" y="4235450"/>
          <p14:tracePt t="156359" x="1206500" y="4184650"/>
          <p14:tracePt t="156376" x="1130300" y="4102100"/>
          <p14:tracePt t="156393" x="1092200" y="4076700"/>
          <p14:tracePt t="156409" x="1047750" y="4064000"/>
          <p14:tracePt t="156426" x="1022350" y="4044950"/>
          <p14:tracePt t="156442" x="990600" y="4038600"/>
          <p14:tracePt t="156459" x="965200" y="4038600"/>
          <p14:tracePt t="156476" x="952500" y="4038600"/>
          <p14:tracePt t="156492" x="927100" y="4038600"/>
          <p14:tracePt t="156509" x="901700" y="4038600"/>
          <p14:tracePt t="156526" x="876300" y="4057650"/>
          <p14:tracePt t="156543" x="844550" y="4076700"/>
          <p14:tracePt t="156559" x="812800" y="4102100"/>
          <p14:tracePt t="156576" x="774700" y="4133850"/>
          <p14:tracePt t="156592" x="755650" y="4152900"/>
          <p14:tracePt t="156609" x="742950" y="4178300"/>
          <p14:tracePt t="156626" x="730250" y="4203700"/>
          <p14:tracePt t="156642" x="717550" y="4222750"/>
          <p14:tracePt t="156680" x="717550" y="4229100"/>
          <p14:tracePt t="156688" x="717550" y="4235450"/>
          <p14:tracePt t="156694" x="711200" y="4267200"/>
          <p14:tracePt t="156709" x="704850" y="4324350"/>
          <p14:tracePt t="156726" x="698500" y="4381500"/>
          <p14:tracePt t="156742" x="698500" y="4451350"/>
          <p14:tracePt t="156759" x="698500" y="4508500"/>
          <p14:tracePt t="156775" x="698500" y="4559300"/>
          <p14:tracePt t="156793" x="704850" y="4591050"/>
          <p14:tracePt t="156809" x="711200" y="4603750"/>
          <p14:tracePt t="156825" x="717550" y="4616450"/>
          <p14:tracePt t="156842" x="723900" y="4635500"/>
          <p14:tracePt t="156859" x="730250" y="4648200"/>
          <p14:tracePt t="156875" x="736600" y="4654550"/>
          <p14:tracePt t="156893" x="749300" y="4667250"/>
          <p14:tracePt t="156909" x="755650" y="4673600"/>
          <p14:tracePt t="156926" x="768350" y="4692650"/>
          <p14:tracePt t="156960" x="774700" y="4699000"/>
          <p14:tracePt t="156976" x="781050" y="4705350"/>
          <p14:tracePt t="156977" x="787400" y="4711700"/>
          <p14:tracePt t="156993" x="793750" y="4718050"/>
          <p14:tracePt t="157009" x="806450" y="4724400"/>
          <p14:tracePt t="157026" x="812800" y="4730750"/>
          <p14:tracePt t="157042" x="825500" y="4737100"/>
          <p14:tracePt t="157059" x="844550" y="4743450"/>
          <p14:tracePt t="157075" x="863600" y="4743450"/>
          <p14:tracePt t="157092" x="889000" y="4743450"/>
          <p14:tracePt t="157109" x="908050" y="4743450"/>
          <p14:tracePt t="157125" x="933450" y="4743450"/>
          <p14:tracePt t="157142" x="939800" y="4743450"/>
          <p14:tracePt t="157159" x="958850" y="4743450"/>
          <p14:tracePt t="157175" x="977900" y="4743450"/>
          <p14:tracePt t="157193" x="990600" y="4743450"/>
          <p14:tracePt t="157209" x="1009650" y="4737100"/>
          <p14:tracePt t="157226" x="1035050" y="4730750"/>
          <p14:tracePt t="157242" x="1047750" y="4718050"/>
          <p14:tracePt t="157259" x="1054100" y="4711700"/>
          <p14:tracePt t="157275" x="1060450" y="4705350"/>
          <p14:tracePt t="157292" x="1066800" y="4692650"/>
          <p14:tracePt t="157309" x="1079500" y="4667250"/>
          <p14:tracePt t="157326" x="1085850" y="4648200"/>
          <p14:tracePt t="157342" x="1092200" y="4629150"/>
          <p14:tracePt t="157359" x="1092200" y="4610100"/>
          <p14:tracePt t="157375" x="1104900" y="4578350"/>
          <p14:tracePt t="157393" x="1104900" y="4546600"/>
          <p14:tracePt t="157409" x="1104900" y="4514850"/>
          <p14:tracePt t="157426" x="1104900" y="4489450"/>
          <p14:tracePt t="157442" x="1104900" y="4483100"/>
          <p14:tracePt t="157459" x="1104900" y="4476750"/>
          <p14:tracePt t="157672" x="1104900" y="4470400"/>
          <p14:tracePt t="157680" x="1104900" y="4464050"/>
          <p14:tracePt t="157685" x="1104900" y="4457700"/>
          <p14:tracePt t="157693" x="1104900" y="4438650"/>
          <p14:tracePt t="157709" x="1104900" y="4419600"/>
          <p14:tracePt t="157726" x="1104900" y="4406900"/>
          <p14:tracePt t="157742" x="1104900" y="4400550"/>
          <p14:tracePt t="158032" x="1104900" y="4387850"/>
          <p14:tracePt t="158040" x="1104900" y="4375150"/>
          <p14:tracePt t="158060" x="1104900" y="4337050"/>
          <p14:tracePt t="158061" x="1104900" y="4267200"/>
          <p14:tracePt t="158075" x="1104900" y="4191000"/>
          <p14:tracePt t="158092" x="1085850" y="4083050"/>
          <p14:tracePt t="158109" x="1079500" y="3968750"/>
          <p14:tracePt t="158126" x="1060450" y="3829050"/>
          <p14:tracePt t="158142" x="1041400" y="3670300"/>
          <p14:tracePt t="158159" x="1041400" y="3511550"/>
          <p14:tracePt t="158175" x="1041400" y="3302000"/>
          <p14:tracePt t="158193" x="1041400" y="3238500"/>
          <p14:tracePt t="158209" x="1079500" y="3130550"/>
          <p14:tracePt t="158225" x="1085850" y="3016250"/>
          <p14:tracePt t="158243" x="1104900" y="2914650"/>
          <p14:tracePt t="158259" x="1117600" y="2832100"/>
          <p14:tracePt t="158276" x="1130300" y="2762250"/>
          <p14:tracePt t="158292" x="1143000" y="2686050"/>
          <p14:tracePt t="158309" x="1149350" y="2622550"/>
          <p14:tracePt t="158326" x="1162050" y="2559050"/>
          <p14:tracePt t="158342" x="1168400" y="2520950"/>
          <p14:tracePt t="158359" x="1181100" y="2495550"/>
          <p14:tracePt t="158375" x="1181100" y="2482850"/>
          <p14:tracePt t="158393" x="1187450" y="2470150"/>
          <p14:tracePt t="158409" x="1193800" y="2463800"/>
          <p14:tracePt t="158425" x="1193800" y="2444750"/>
          <p14:tracePt t="158442" x="1193800" y="2432050"/>
          <p14:tracePt t="158459" x="1193800" y="2400300"/>
          <p14:tracePt t="158475" x="1193800" y="2368550"/>
          <p14:tracePt t="158492" x="1193800" y="2298700"/>
          <p14:tracePt t="158510" x="1193800" y="2247900"/>
          <p14:tracePt t="158525" x="1193800" y="2209800"/>
          <p14:tracePt t="158543" x="1193800" y="2190750"/>
          <p14:tracePt t="158559" x="1193800" y="2178050"/>
          <p14:tracePt t="158576" x="1193800" y="2165350"/>
          <p14:tracePt t="158592" x="1187450" y="2159000"/>
          <p14:tracePt t="158632" x="1187450" y="2152650"/>
          <p14:tracePt t="158655" x="1187450" y="2139950"/>
          <p14:tracePt t="159144" x="1187450" y="2127250"/>
          <p14:tracePt t="159152" x="1181100" y="2120900"/>
          <p14:tracePt t="159160" x="1181100" y="2114550"/>
          <p14:tracePt t="159168" x="1181100" y="2095500"/>
          <p14:tracePt t="159176" x="1168400" y="2076450"/>
          <p14:tracePt t="159193" x="1162050" y="2057400"/>
          <p14:tracePt t="159209" x="1162050" y="2051050"/>
          <p14:tracePt t="159225" x="1155700" y="2032000"/>
          <p14:tracePt t="159242" x="1149350" y="2019300"/>
          <p14:tracePt t="159259" x="1149350" y="2006600"/>
          <p14:tracePt t="159276" x="1149350" y="2000250"/>
          <p14:tracePt t="159292" x="1149350" y="1993900"/>
          <p14:tracePt t="159309" x="1143000" y="1981200"/>
          <p14:tracePt t="159325" x="1143000" y="1974850"/>
          <p14:tracePt t="159342" x="1143000" y="1962150"/>
          <p14:tracePt t="159359" x="1143000" y="1949450"/>
          <p14:tracePt t="159359" x="1143000" y="1943100"/>
          <p14:tracePt t="159377" x="1143000" y="1917700"/>
          <p14:tracePt t="159393" x="1136650" y="1892300"/>
          <p14:tracePt t="159409" x="1136650" y="1885950"/>
          <p14:tracePt t="159425" x="1136650" y="1873250"/>
          <p14:tracePt t="159442" x="1136650" y="1860550"/>
          <p14:tracePt t="159496" x="1130300" y="1854200"/>
          <p14:tracePt t="159504" x="1130300" y="1847850"/>
          <p14:tracePt t="159512" x="1130300" y="1841500"/>
          <p14:tracePt t="159520" x="1130300" y="1828800"/>
          <p14:tracePt t="159525" x="1130300" y="1816100"/>
          <p14:tracePt t="159542" x="1130300" y="1797050"/>
          <p14:tracePt t="159559" x="1130300" y="1790700"/>
          <p14:tracePt t="159575" x="1130300" y="1784350"/>
          <p14:tracePt t="159593" x="1130300" y="1778000"/>
          <p14:tracePt t="159640" x="1130300" y="1771650"/>
          <p14:tracePt t="160280" x="1136650" y="1771650"/>
          <p14:tracePt t="160288" x="1149350" y="1784350"/>
          <p14:tracePt t="160291" x="1174750" y="1822450"/>
          <p14:tracePt t="160308" x="1206500" y="1866900"/>
          <p14:tracePt t="160327" x="1231900" y="1898650"/>
          <p14:tracePt t="160368" x="1238250" y="1905000"/>
          <p14:tracePt t="160384" x="1250950" y="1930400"/>
          <p14:tracePt t="160387" x="1263650" y="1936750"/>
          <p14:tracePt t="160392" x="1289050" y="1955800"/>
          <p14:tracePt t="160409" x="1308100" y="1968500"/>
          <p14:tracePt t="160426" x="1327150" y="1987550"/>
          <p14:tracePt t="160442" x="1346200" y="2000250"/>
          <p14:tracePt t="160459" x="1358900" y="2006600"/>
          <p14:tracePt t="160475" x="1371600" y="2012950"/>
          <p14:tracePt t="160492" x="1390650" y="2019300"/>
          <p14:tracePt t="160509" x="1409700" y="2025650"/>
          <p14:tracePt t="160526" x="1447800" y="2044700"/>
          <p14:tracePt t="160542" x="1485900" y="2051050"/>
          <p14:tracePt t="160559" x="1536700" y="2063750"/>
          <p14:tracePt t="160575" x="1612900" y="2089150"/>
          <p14:tracePt t="160593" x="1644650" y="2095500"/>
          <p14:tracePt t="160609" x="1663700" y="2095500"/>
          <p14:tracePt t="160626" x="1682750" y="2101850"/>
          <p14:tracePt t="160642" x="1701800" y="2101850"/>
          <p14:tracePt t="160658" x="1733550" y="2101850"/>
          <p14:tracePt t="160674" x="1784350" y="2101850"/>
          <p14:tracePt t="160692" x="1828800" y="2101850"/>
          <p14:tracePt t="160709" x="1892300" y="2101850"/>
          <p14:tracePt t="160726" x="1968500" y="2101850"/>
          <p14:tracePt t="160742" x="2044700" y="2101850"/>
          <p14:tracePt t="160759" x="2152650" y="2114550"/>
          <p14:tracePt t="160775" x="2355850" y="2120900"/>
          <p14:tracePt t="160792" x="2514600" y="2120900"/>
          <p14:tracePt t="160808" x="2686050" y="2120900"/>
          <p14:tracePt t="160825" x="2844800" y="2127250"/>
          <p14:tracePt t="160842" x="2978150" y="2146300"/>
          <p14:tracePt t="160859" x="3092450" y="2159000"/>
          <p14:tracePt t="160875" x="3187700" y="2171700"/>
          <p14:tracePt t="160892" x="3251200" y="2178050"/>
          <p14:tracePt t="160909" x="3308350" y="2190750"/>
          <p14:tracePt t="160926" x="3346450" y="2197100"/>
          <p14:tracePt t="160942" x="3371850" y="2197100"/>
          <p14:tracePt t="160959" x="3390900" y="2197100"/>
          <p14:tracePt t="160975" x="3416300" y="2197100"/>
          <p14:tracePt t="160993" x="3422650" y="2197100"/>
          <p14:tracePt t="161009" x="3435350" y="2197100"/>
          <p14:tracePt t="161064" x="3441700" y="2203450"/>
          <p14:tracePt t="161544" x="3441700" y="2209800"/>
          <p14:tracePt t="161768" x="3429000" y="2209800"/>
          <p14:tracePt t="161777" x="3409950" y="2209800"/>
          <p14:tracePt t="161777" x="3390900" y="2209800"/>
          <p14:tracePt t="161785" x="3365500" y="2197100"/>
          <p14:tracePt t="161793" x="3295650" y="2178050"/>
          <p14:tracePt t="161810" x="3238500" y="2159000"/>
          <p14:tracePt t="161825" x="3187700" y="2152650"/>
          <p14:tracePt t="161841" x="3162300" y="2146300"/>
          <p14:tracePt t="161859" x="3143250" y="2146300"/>
          <p14:tracePt t="161876" x="3136900" y="2146300"/>
          <p14:tracePt t="161920" x="3130550" y="2146300"/>
          <p14:tracePt t="161952" x="3117850" y="2146300"/>
          <p14:tracePt t="161969" x="3111500" y="2146300"/>
          <p14:tracePt t="161974" x="3105150" y="2146300"/>
          <p14:tracePt t="162000" x="3092450" y="2146300"/>
          <p14:tracePt t="162007" x="3079750" y="2146300"/>
          <p14:tracePt t="162018" x="3073400" y="2146300"/>
          <p14:tracePt t="162025" x="3060700" y="2152650"/>
          <p14:tracePt t="162042" x="3041650" y="2165350"/>
          <p14:tracePt t="162059" x="3003550" y="2190750"/>
          <p14:tracePt t="162075" x="2965450" y="2216150"/>
          <p14:tracePt t="162092" x="2927350" y="2241550"/>
          <p14:tracePt t="162109" x="2901950" y="2273300"/>
          <p14:tracePt t="162125" x="2863850" y="2311400"/>
          <p14:tracePt t="162142" x="2844800" y="2343150"/>
          <p14:tracePt t="162158" x="2813050" y="2374900"/>
          <p14:tracePt t="162175" x="2794000" y="2432050"/>
          <p14:tracePt t="162192" x="2787650" y="2476500"/>
          <p14:tracePt t="162209" x="2781300" y="2520950"/>
          <p14:tracePt t="162225" x="2774950" y="2559050"/>
          <p14:tracePt t="162242" x="2768600" y="2578100"/>
          <p14:tracePt t="162259" x="2768600" y="2603500"/>
          <p14:tracePt t="162276" x="2768600" y="2628900"/>
          <p14:tracePt t="162293" x="2768600" y="2641600"/>
          <p14:tracePt t="162309" x="2768600" y="2667000"/>
          <p14:tracePt t="162325" x="2768600" y="2679700"/>
          <p14:tracePt t="162342" x="2774950" y="2692400"/>
          <p14:tracePt t="162358" x="2774950" y="2705100"/>
          <p14:tracePt t="162375" x="2781300" y="2736850"/>
          <p14:tracePt t="162392" x="2794000" y="2755900"/>
          <p14:tracePt t="162409" x="2800350" y="2794000"/>
          <p14:tracePt t="162425" x="2806700" y="2813050"/>
          <p14:tracePt t="162442" x="2813050" y="2844800"/>
          <p14:tracePt t="162459" x="2813050" y="2870200"/>
          <p14:tracePt t="162475" x="2819400" y="2882900"/>
          <p14:tracePt t="162492" x="2819400" y="2889250"/>
          <p14:tracePt t="162509" x="2819400" y="2895600"/>
          <p14:tracePt t="162560" x="2825750" y="2901950"/>
          <p14:tracePt t="162592" x="2832100" y="2895600"/>
          <p14:tracePt t="162600" x="2832100" y="2882900"/>
          <p14:tracePt t="162609" x="2832100" y="2857500"/>
          <p14:tracePt t="162609" x="2832100" y="2768600"/>
          <p14:tracePt t="162625" x="2832100" y="2667000"/>
          <p14:tracePt t="162642" x="2832100" y="2559050"/>
          <p14:tracePt t="162659" x="2832100" y="2489200"/>
          <p14:tracePt t="162675" x="2832100" y="2451100"/>
          <p14:tracePt t="162692" x="2825750" y="2432050"/>
          <p14:tracePt t="162709" x="2825750" y="2425700"/>
          <p14:tracePt t="162928" x="2825750" y="2419350"/>
          <p14:tracePt t="162936" x="2832100" y="2419350"/>
          <p14:tracePt t="162944" x="2863850" y="2425700"/>
          <p14:tracePt t="162945" x="2914650" y="2438400"/>
          <p14:tracePt t="162958" x="3022600" y="2463800"/>
          <p14:tracePt t="162958" x="3079750" y="2476500"/>
          <p14:tracePt t="162976" x="3219450" y="2495550"/>
          <p14:tracePt t="162993" x="3346450" y="2514600"/>
          <p14:tracePt t="163008" x="3479800" y="2533650"/>
          <p14:tracePt t="163025" x="3594100" y="2546350"/>
          <p14:tracePt t="163042" x="3670300" y="2559050"/>
          <p14:tracePt t="163059" x="3714750" y="2571750"/>
          <p14:tracePt t="163075" x="3746500" y="2578100"/>
          <p14:tracePt t="163092" x="3752850" y="2584450"/>
          <p14:tracePt t="163109" x="3765550" y="2590800"/>
          <p14:tracePt t="163125" x="3778250" y="2603500"/>
          <p14:tracePt t="163142" x="3784600" y="2616200"/>
          <p14:tracePt t="163159" x="3803650" y="2667000"/>
          <p14:tracePt t="163176" x="3810000" y="2698750"/>
          <p14:tracePt t="163193" x="3829050" y="2736850"/>
          <p14:tracePt t="163209" x="3848100" y="2768600"/>
          <p14:tracePt t="163225" x="3873500" y="2794000"/>
          <p14:tracePt t="163242" x="3886200" y="2819400"/>
          <p14:tracePt t="163258" x="3917950" y="2832100"/>
          <p14:tracePt t="163275" x="3962400" y="2844800"/>
          <p14:tracePt t="163292" x="4000500" y="2844800"/>
          <p14:tracePt t="163309" x="4044950" y="2844800"/>
          <p14:tracePt t="163325" x="4089400" y="2844800"/>
          <p14:tracePt t="163342" x="4133850" y="2825750"/>
          <p14:tracePt t="163358" x="4165600" y="2825750"/>
          <p14:tracePt t="163358" x="4178300" y="2819400"/>
          <p14:tracePt t="163376" x="4178300" y="2813050"/>
          <p14:tracePt t="163392" x="4184650" y="2813050"/>
          <p14:tracePt t="163480" x="4171950" y="2813050"/>
          <p14:tracePt t="163488" x="4152900" y="2813050"/>
          <p14:tracePt t="163492" x="4076700" y="2800350"/>
          <p14:tracePt t="163508" x="3968750" y="2787650"/>
          <p14:tracePt t="163526" x="3835400" y="2762250"/>
          <p14:tracePt t="163542" x="3733800" y="2755900"/>
          <p14:tracePt t="163559" x="3657600" y="2749550"/>
          <p14:tracePt t="163575" x="3619500" y="2749550"/>
          <p14:tracePt t="163592" x="3613150" y="2749550"/>
          <p14:tracePt t="163744" x="3625850" y="2749550"/>
          <p14:tracePt t="163752" x="3638550" y="2749550"/>
          <p14:tracePt t="163760" x="3651250" y="2749550"/>
          <p14:tracePt t="163761" x="3676650" y="2749550"/>
          <p14:tracePt t="163775" x="3778250" y="2749550"/>
          <p14:tracePt t="163792" x="3829050" y="2749550"/>
          <p14:tracePt t="163809" x="3873500" y="2749550"/>
          <p14:tracePt t="163825" x="3892550" y="2749550"/>
          <p14:tracePt t="163842" x="3898900" y="2749550"/>
          <p14:tracePt t="164160" x="3892550" y="2749550"/>
          <p14:tracePt t="164176" x="3886200" y="2749550"/>
          <p14:tracePt t="164185" x="3873500" y="2749550"/>
          <p14:tracePt t="164192" x="3867150" y="2749550"/>
          <p14:tracePt t="164192" x="3841750" y="2749550"/>
          <p14:tracePt t="164208" x="3784600" y="2736850"/>
          <p14:tracePt t="164225" x="3702050" y="2736850"/>
          <p14:tracePt t="164242" x="3632200" y="2736850"/>
          <p14:tracePt t="164259" x="3549650" y="2736850"/>
          <p14:tracePt t="164275" x="3473450" y="2736850"/>
          <p14:tracePt t="164292" x="3416300" y="2736850"/>
          <p14:tracePt t="164308" x="3365500" y="2736850"/>
          <p14:tracePt t="164326" x="3327400" y="2736850"/>
          <p14:tracePt t="164342" x="3308350" y="2736850"/>
          <p14:tracePt t="164359" x="3289300" y="2730500"/>
          <p14:tracePt t="164375" x="3276600" y="2730500"/>
          <p14:tracePt t="164416" x="3263900" y="2730500"/>
          <p14:tracePt t="164432" x="3263900" y="2724150"/>
          <p14:tracePt t="164440" x="3251200" y="2717800"/>
          <p14:tracePt t="164443" x="3244850" y="2711450"/>
          <p14:tracePt t="164459" x="3232150" y="2698750"/>
          <p14:tracePt t="164475" x="3225800" y="2686050"/>
          <p14:tracePt t="164492" x="3219450" y="2679700"/>
          <p14:tracePt t="164508" x="3213100" y="2667000"/>
          <p14:tracePt t="164525" x="3206750" y="2654300"/>
          <p14:tracePt t="164542" x="3194050" y="2647950"/>
          <p14:tracePt t="164559" x="3194050" y="2641600"/>
          <p14:tracePt t="164575" x="3187700" y="2628900"/>
          <p14:tracePt t="164593" x="3181350" y="2616200"/>
          <p14:tracePt t="164609" x="3175000" y="2603500"/>
          <p14:tracePt t="164625" x="3168650" y="2597150"/>
          <p14:tracePt t="164642" x="3162300" y="2584450"/>
          <p14:tracePt t="164659" x="3155950" y="2571750"/>
          <p14:tracePt t="164675" x="3155950" y="2559050"/>
          <p14:tracePt t="164692" x="3149600" y="2546350"/>
          <p14:tracePt t="164708" x="3143250" y="2533650"/>
          <p14:tracePt t="164725" x="3136900" y="2520950"/>
          <p14:tracePt t="164768" x="3130550" y="2514600"/>
          <p14:tracePt t="164800" x="3130550" y="2508250"/>
          <p14:tracePt t="164810" x="3130550" y="2495550"/>
          <p14:tracePt t="164840" x="3124200" y="2495550"/>
          <p14:tracePt t="164856" x="3117850" y="2489200"/>
          <p14:tracePt t="164945" x="3117850" y="2482850"/>
          <p14:tracePt t="164960" x="3111500" y="2476500"/>
          <p14:tracePt t="164984" x="3111500" y="2470150"/>
          <p14:tracePt t="165000" x="3111500" y="2463800"/>
          <p14:tracePt t="165376" x="3111500" y="2476500"/>
          <p14:tracePt t="165376" x="3111500" y="2514600"/>
          <p14:tracePt t="165392" x="3111500" y="2559050"/>
          <p14:tracePt t="165393" x="3111500" y="2641600"/>
          <p14:tracePt t="165425" x="3111500" y="2749550"/>
          <p14:tracePt t="165426" x="3111500" y="2844800"/>
          <p14:tracePt t="165442" x="3111500" y="2895600"/>
          <p14:tracePt t="165458" x="3111500" y="2927350"/>
          <p14:tracePt t="165475" x="3111500" y="2940050"/>
          <p14:tracePt t="165491" x="3111500" y="2946400"/>
          <p14:tracePt t="165508" x="3111500" y="2952750"/>
          <p14:tracePt t="165525" x="3111500" y="2965450"/>
          <p14:tracePt t="165542" x="3111500" y="2978150"/>
          <p14:tracePt t="165558" x="3111500" y="2997200"/>
          <p14:tracePt t="165558" x="3111500" y="3003550"/>
          <p14:tracePt t="165576" x="3111500" y="3009900"/>
          <p14:tracePt t="165592" x="3111500" y="3016250"/>
          <p14:tracePt t="165608" x="3111500" y="3028950"/>
          <p14:tracePt t="165625" x="3105150" y="3041650"/>
          <p14:tracePt t="165642" x="3105150" y="3060700"/>
          <p14:tracePt t="165658" x="3098800" y="3073400"/>
          <p14:tracePt t="165675" x="3098800" y="3079750"/>
          <p14:tracePt t="165692" x="3098800" y="3086100"/>
          <p14:tracePt t="165736" x="3098800" y="3092450"/>
          <p14:tracePt t="165768" x="3098800" y="3098800"/>
          <p14:tracePt t="165815" x="3098800" y="3105150"/>
          <p14:tracePt t="165831" x="3098800" y="3111500"/>
          <p14:tracePt t="165834" x="3098800" y="3117850"/>
          <p14:tracePt t="166615" x="3092450" y="3105150"/>
          <p14:tracePt t="166623" x="3086100" y="3060700"/>
          <p14:tracePt t="166642" x="3086100" y="3028950"/>
          <p14:tracePt t="166643" x="3086100" y="2952750"/>
          <p14:tracePt t="166659" x="3086100" y="2882900"/>
          <p14:tracePt t="166676" x="3086100" y="2825750"/>
          <p14:tracePt t="166719" x="3086100" y="2813050"/>
          <p14:tracePt t="166724" x="3086100" y="2794000"/>
          <p14:tracePt t="166734" x="3086100" y="2781300"/>
          <p14:tracePt t="166742" x="3086100" y="2755900"/>
          <p14:tracePt t="166759" x="3086100" y="2730500"/>
          <p14:tracePt t="166776" x="3086100" y="2724150"/>
          <p14:tracePt t="166792" x="3086100" y="2717800"/>
          <p14:tracePt t="166808" x="3086100" y="2711450"/>
          <p14:tracePt t="166826" x="3086100" y="2705100"/>
          <p14:tracePt t="166842" x="3086100" y="2698750"/>
          <p14:tracePt t="166859" x="3086100" y="2692400"/>
          <p14:tracePt t="166875" x="3086100" y="2686050"/>
          <p14:tracePt t="166920" x="3086100" y="2679700"/>
          <p14:tracePt t="166934" x="3086100" y="2673350"/>
          <p14:tracePt t="166943" x="3086100" y="2667000"/>
          <p14:tracePt t="166944" x="3086100" y="2647950"/>
          <p14:tracePt t="166958" x="3086100" y="2622550"/>
          <p14:tracePt t="166974" x="3086100" y="2609850"/>
          <p14:tracePt t="166991" x="3086100" y="2584450"/>
          <p14:tracePt t="167008" x="3086100" y="2578100"/>
          <p14:tracePt t="167025" x="3086100" y="2565400"/>
          <p14:tracePt t="167042" x="3086100" y="2552700"/>
          <p14:tracePt t="167059" x="3086100" y="2546350"/>
          <p14:tracePt t="167075" x="3086100" y="2533650"/>
          <p14:tracePt t="167092" x="3086100" y="2508250"/>
          <p14:tracePt t="167108" x="3086100" y="2495550"/>
          <p14:tracePt t="167240" x="3079750" y="2501900"/>
          <p14:tracePt t="167248" x="3073400" y="2533650"/>
          <p14:tracePt t="167258" x="3067050" y="2584450"/>
          <p14:tracePt t="167259" x="3035300" y="2692400"/>
          <p14:tracePt t="167275" x="3003550" y="2813050"/>
          <p14:tracePt t="167292" x="2984500" y="2908300"/>
          <p14:tracePt t="167308" x="2971800" y="2984500"/>
          <p14:tracePt t="167325" x="2965450" y="3054350"/>
          <p14:tracePt t="167342" x="2959100" y="3105150"/>
          <p14:tracePt t="167359" x="2959100" y="3124200"/>
          <p14:tracePt t="167359" x="2959100" y="3130550"/>
          <p14:tracePt t="167377" x="2959100" y="3143250"/>
          <p14:tracePt t="167392" x="2959100" y="3149600"/>
          <p14:tracePt t="167408" x="2959100" y="3155950"/>
          <p14:tracePt t="167425" x="2959100" y="3162300"/>
          <p14:tracePt t="167471" x="2959100" y="3168650"/>
          <p14:tracePt t="167504" x="2959100" y="3175000"/>
          <p14:tracePt t="167511" x="2959100" y="3181350"/>
          <p14:tracePt t="167608" x="2965450" y="3181350"/>
          <p14:tracePt t="167617" x="2965450" y="3155950"/>
          <p14:tracePt t="167618" x="2965450" y="3105150"/>
          <p14:tracePt t="167625" x="2965450" y="2952750"/>
          <p14:tracePt t="167642" x="2965450" y="2794000"/>
          <p14:tracePt t="167659" x="2965450" y="2673350"/>
          <p14:tracePt t="167675" x="2978150" y="2578100"/>
          <p14:tracePt t="167692" x="2984500" y="2540000"/>
          <p14:tracePt t="167708" x="2990850" y="2520950"/>
          <p14:tracePt t="167725" x="2997200" y="2508250"/>
          <p14:tracePt t="168591" x="2997200" y="2540000"/>
          <p14:tracePt t="168601" x="2997200" y="2584450"/>
          <p14:tracePt t="168601" x="2997200" y="2622550"/>
          <p14:tracePt t="168617" x="2997200" y="2667000"/>
          <p14:tracePt t="168617" x="2997200" y="2705100"/>
          <p14:tracePt t="168626" x="2997200" y="2794000"/>
          <p14:tracePt t="168643" x="2990850" y="2857500"/>
          <p14:tracePt t="168658" x="2984500" y="2914650"/>
          <p14:tracePt t="168675" x="2978150" y="2971800"/>
          <p14:tracePt t="168691" x="2978150" y="3003550"/>
          <p14:tracePt t="168708" x="2978150" y="3035300"/>
          <p14:tracePt t="168725" x="2978150" y="3067050"/>
          <p14:tracePt t="168742" x="2978150" y="3092450"/>
          <p14:tracePt t="168758" x="2978150" y="3124200"/>
          <p14:tracePt t="168758" x="2978150" y="3143250"/>
          <p14:tracePt t="168776" x="2978150" y="3168650"/>
          <p14:tracePt t="168792" x="2978150" y="3200400"/>
          <p14:tracePt t="168809" x="2965450" y="3225800"/>
          <p14:tracePt t="168825" x="2965450" y="3244850"/>
          <p14:tracePt t="168842" x="2965450" y="3257550"/>
          <p14:tracePt t="168858" x="2965450" y="3263900"/>
          <p14:tracePt t="168875" x="2965450" y="3276600"/>
          <p14:tracePt t="168892" x="2965450" y="3289300"/>
          <p14:tracePt t="168908" x="2965450" y="3295650"/>
          <p14:tracePt t="168943" x="2965450" y="3302000"/>
          <p14:tracePt t="168960" x="2965450" y="3308350"/>
          <p14:tracePt t="168960" x="2965450" y="3314700"/>
          <p14:tracePt t="168976" x="2965450" y="3321050"/>
          <p14:tracePt t="168991" x="2965450" y="3333750"/>
          <p14:tracePt t="169008" x="2965450" y="3340100"/>
          <p14:tracePt t="169056" x="2965450" y="3346450"/>
          <p14:tracePt t="169071" x="2965450" y="3352800"/>
          <p14:tracePt t="169151" x="2971800" y="3352800"/>
          <p14:tracePt t="169159" x="2978150" y="3352800"/>
          <p14:tracePt t="169168" x="2990850" y="3346450"/>
          <p14:tracePt t="169168" x="2990850" y="3340100"/>
          <p14:tracePt t="169176" x="3003550" y="3257550"/>
          <p14:tracePt t="169192" x="3003550" y="3111500"/>
          <p14:tracePt t="169208" x="3003550" y="2959100"/>
          <p14:tracePt t="169225" x="3003550" y="2889250"/>
          <p14:tracePt t="169280" x="3009900" y="2863850"/>
          <p14:tracePt t="169287" x="3009900" y="2857500"/>
          <p14:tracePt t="169301" x="3009900" y="2844800"/>
          <p14:tracePt t="169308" x="3009900" y="2832100"/>
          <p14:tracePt t="169309" x="3009900" y="2806700"/>
          <p14:tracePt t="169325" x="3009900" y="2794000"/>
          <p14:tracePt t="169342" x="3009900" y="2774950"/>
          <p14:tracePt t="169358" x="3009900" y="2755900"/>
          <p14:tracePt t="169358" x="3009900" y="2749550"/>
          <p14:tracePt t="169376" x="3009900" y="2743200"/>
          <p14:tracePt t="169392" x="3009900" y="2736850"/>
          <p14:tracePt t="169408" x="3003550" y="2724150"/>
          <p14:tracePt t="169751" x="3035300" y="2724150"/>
          <p14:tracePt t="169759" x="3079750" y="2724150"/>
          <p14:tracePt t="169776" x="3200400" y="2724150"/>
          <p14:tracePt t="169777" x="3340100" y="2724150"/>
          <p14:tracePt t="169792" x="3473450" y="2724150"/>
          <p14:tracePt t="169808" x="3581400" y="2724150"/>
          <p14:tracePt t="169825" x="3670300" y="2724150"/>
          <p14:tracePt t="169842" x="3746500" y="2724150"/>
          <p14:tracePt t="169858" x="3822700" y="2724150"/>
          <p14:tracePt t="169875" x="3873500" y="2724150"/>
          <p14:tracePt t="169892" x="3917950" y="2724150"/>
          <p14:tracePt t="169908" x="3956050" y="2724150"/>
          <p14:tracePt t="169925" x="3981450" y="2724150"/>
          <p14:tracePt t="169941" x="4006850" y="2724150"/>
          <p14:tracePt t="169958" x="4032250" y="2730500"/>
          <p14:tracePt t="169975" x="4057650" y="2736850"/>
          <p14:tracePt t="169992" x="4076700" y="2736850"/>
          <p14:tracePt t="170008" x="4089400" y="2736850"/>
          <p14:tracePt t="170025" x="4102100" y="2736850"/>
          <p14:tracePt t="170041" x="4121150" y="2743200"/>
          <p14:tracePt t="170058" x="4133850" y="2743200"/>
          <p14:tracePt t="170074" x="4146550" y="2743200"/>
          <p14:tracePt t="170091" x="4159250" y="2743200"/>
          <p14:tracePt t="170127" x="4165600" y="2743200"/>
          <p14:tracePt t="170185" x="4146550" y="2743200"/>
          <p14:tracePt t="170192" x="4127500" y="2743200"/>
          <p14:tracePt t="170208" x="4089400" y="2743200"/>
          <p14:tracePt t="170209" x="3987800" y="2743200"/>
          <p14:tracePt t="170225" x="3873500" y="2743200"/>
          <p14:tracePt t="170242" x="3752850" y="2743200"/>
          <p14:tracePt t="170258" x="3670300" y="2743200"/>
          <p14:tracePt t="170275" x="3644900" y="2743200"/>
          <p14:tracePt t="170291" x="3638550" y="2743200"/>
          <p14:tracePt t="170447" x="3644900" y="2743200"/>
          <p14:tracePt t="170452" x="3651250" y="2743200"/>
          <p14:tracePt t="170463" x="3663950" y="2743200"/>
          <p14:tracePt t="170471" x="3676650" y="2743200"/>
          <p14:tracePt t="170479" x="3714750" y="2743200"/>
          <p14:tracePt t="170492" x="3765550" y="2755900"/>
          <p14:tracePt t="170508" x="3810000" y="2755900"/>
          <p14:tracePt t="170525" x="3841750" y="2755900"/>
          <p14:tracePt t="170541" x="3873500" y="2762250"/>
          <p14:tracePt t="170559" x="3886200" y="2762250"/>
          <p14:tracePt t="172272" x="3879850" y="2762250"/>
          <p14:tracePt t="172280" x="3867150" y="2762250"/>
          <p14:tracePt t="172288" x="3854450" y="2762250"/>
          <p14:tracePt t="172296" x="3841750" y="2762250"/>
          <p14:tracePt t="172310" x="3822700" y="2762250"/>
          <p14:tracePt t="172326" x="3816350" y="2762250"/>
          <p14:tracePt t="172344" x="3803650" y="2762250"/>
          <p14:tracePt t="172361" x="3797300" y="2762250"/>
          <p14:tracePt t="172361" x="3790950" y="2762250"/>
          <p14:tracePt t="172377" x="3778250" y="2762250"/>
          <p14:tracePt t="172393" x="3765550" y="2762250"/>
          <p14:tracePt t="172409" x="3752850" y="2762250"/>
          <p14:tracePt t="172426" x="3733800" y="2762250"/>
          <p14:tracePt t="172443" x="3721100" y="2762250"/>
          <p14:tracePt t="172459" x="3708400" y="2762250"/>
          <p14:tracePt t="172476" x="3689350" y="2762250"/>
          <p14:tracePt t="172492" x="3670300" y="2762250"/>
          <p14:tracePt t="172509" x="3663950" y="2762250"/>
          <p14:tracePt t="172526" x="3651250" y="2762250"/>
          <p14:tracePt t="172560" x="3644900" y="2762250"/>
          <p14:tracePt t="172561" x="3638550" y="2755900"/>
          <p14:tracePt t="172576" x="3632200" y="2755900"/>
          <p14:tracePt t="172593" x="3619500" y="2755900"/>
          <p14:tracePt t="172609" x="3613150" y="2755900"/>
          <p14:tracePt t="172648" x="3606800" y="2755900"/>
          <p14:tracePt t="172657" x="3600450" y="2755900"/>
          <p14:tracePt t="172664" x="3594100" y="2755900"/>
          <p14:tracePt t="172675" x="3581400" y="2749550"/>
          <p14:tracePt t="172692" x="3562350" y="2743200"/>
          <p14:tracePt t="172709" x="3543300" y="2743200"/>
          <p14:tracePt t="172726" x="3524250" y="2736850"/>
          <p14:tracePt t="172743" x="3498850" y="2724150"/>
          <p14:tracePt t="172759" x="3460750" y="2717800"/>
          <p14:tracePt t="172777" x="3441700" y="2711450"/>
          <p14:tracePt t="172793" x="3422650" y="2705100"/>
          <p14:tracePt t="172809" x="3403600" y="2698750"/>
          <p14:tracePt t="172826" x="3378200" y="2692400"/>
          <p14:tracePt t="172842" x="3365500" y="2692400"/>
          <p14:tracePt t="172859" x="3346450" y="2692400"/>
          <p14:tracePt t="172876" x="3333750" y="2686050"/>
          <p14:tracePt t="172892" x="3321050" y="2679700"/>
          <p14:tracePt t="172909" x="3308350" y="2679700"/>
          <p14:tracePt t="172926" x="3295650" y="2679700"/>
          <p14:tracePt t="172943" x="3282950" y="2679700"/>
          <p14:tracePt t="172959" x="3270250" y="2673350"/>
          <p14:tracePt t="172993" x="3263900" y="2673350"/>
          <p14:tracePt t="172993" x="3257550" y="2673350"/>
          <p14:tracePt t="173009" x="3251200" y="2673350"/>
          <p14:tracePt t="173184" x="3257550" y="2673350"/>
          <p14:tracePt t="173192" x="3295650" y="2673350"/>
          <p14:tracePt t="173209" x="3308350" y="2673350"/>
          <p14:tracePt t="173209" x="3346450" y="2686050"/>
          <p14:tracePt t="173226" x="3384550" y="2692400"/>
          <p14:tracePt t="173242" x="3416300" y="2698750"/>
          <p14:tracePt t="173259" x="3448050" y="2698750"/>
          <p14:tracePt t="173276" x="3498850" y="2705100"/>
          <p14:tracePt t="173292" x="3530600" y="2711450"/>
          <p14:tracePt t="173309" x="3556000" y="2711450"/>
          <p14:tracePt t="173326" x="3587750" y="2717800"/>
          <p14:tracePt t="173342" x="3613150" y="2724150"/>
          <p14:tracePt t="173359" x="3625850" y="2724150"/>
          <p14:tracePt t="173375" x="3644900" y="2724150"/>
          <p14:tracePt t="173393" x="3651250" y="2724150"/>
          <p14:tracePt t="173409" x="3657600" y="2730500"/>
          <p14:tracePt t="173473" x="3663950" y="2730500"/>
          <p14:tracePt t="173688" x="3657600" y="2730500"/>
          <p14:tracePt t="173696" x="3651250" y="2730500"/>
          <p14:tracePt t="173697" x="3644900" y="2730500"/>
          <p14:tracePt t="173725" x="3619500" y="2736850"/>
          <p14:tracePt t="173726" x="3600450" y="2743200"/>
          <p14:tracePt t="173742" x="3568700" y="2743200"/>
          <p14:tracePt t="173759" x="3549650" y="2743200"/>
          <p14:tracePt t="173775" x="3530600" y="2743200"/>
          <p14:tracePt t="173793" x="3517900" y="2743200"/>
          <p14:tracePt t="173809" x="3511550" y="2743200"/>
          <p14:tracePt t="174073" x="3498850" y="2743200"/>
          <p14:tracePt t="174080" x="3479800" y="2743200"/>
          <p14:tracePt t="174093" x="3460750" y="2743200"/>
          <p14:tracePt t="174094" x="3390900" y="2730500"/>
          <p14:tracePt t="174109" x="3333750" y="2717800"/>
          <p14:tracePt t="174125" x="3270250" y="2705100"/>
          <p14:tracePt t="174142" x="3213100" y="2705100"/>
          <p14:tracePt t="174159" x="3168650" y="2698750"/>
          <p14:tracePt t="174175" x="3130550" y="2692400"/>
          <p14:tracePt t="174193" x="3117850" y="2692400"/>
          <p14:tracePt t="174209" x="3111500" y="2692400"/>
          <p14:tracePt t="174226" x="3105150" y="2692400"/>
          <p14:tracePt t="174264" x="3098800" y="2692400"/>
          <p14:tracePt t="174288" x="3092450" y="2686050"/>
          <p14:tracePt t="174304" x="3086100" y="2686050"/>
          <p14:tracePt t="174320" x="3079750" y="2686050"/>
          <p14:tracePt t="174336" x="3067050" y="2679700"/>
          <p14:tracePt t="174368" x="3054350" y="2673350"/>
          <p14:tracePt t="174381" x="3048000" y="2667000"/>
          <p14:tracePt t="174400" x="3041650" y="2660650"/>
          <p14:tracePt t="174417" x="3035300" y="2654300"/>
          <p14:tracePt t="174426" x="3035300" y="2647950"/>
          <p14:tracePt t="174427" x="3035300" y="2641600"/>
          <p14:tracePt t="174442" x="3035300" y="2628900"/>
          <p14:tracePt t="174460" x="3035300" y="2622550"/>
          <p14:tracePt t="174475" x="3035300" y="2609850"/>
          <p14:tracePt t="174492" x="3035300" y="2590800"/>
          <p14:tracePt t="174509" x="3035300" y="2571750"/>
          <p14:tracePt t="174526" x="3035300" y="2546350"/>
          <p14:tracePt t="174542" x="3035300" y="2520950"/>
          <p14:tracePt t="174559" x="3035300" y="2489200"/>
          <p14:tracePt t="174575" x="3022600" y="2432050"/>
          <p14:tracePt t="174592" x="3009900" y="2381250"/>
          <p14:tracePt t="174609" x="2997200" y="2343150"/>
          <p14:tracePt t="174626" x="2990850" y="2311400"/>
          <p14:tracePt t="174642" x="2978150" y="2279650"/>
          <p14:tracePt t="174659" x="2978150" y="2266950"/>
          <p14:tracePt t="174675" x="2978150" y="2254250"/>
          <p14:tracePt t="174692" x="2971800" y="2241550"/>
          <p14:tracePt t="174709" x="2971800" y="2235200"/>
          <p14:tracePt t="174725" x="2971800" y="2228850"/>
          <p14:tracePt t="174742" x="2971800" y="2222500"/>
          <p14:tracePt t="174864" x="2971800" y="2260600"/>
          <p14:tracePt t="174872" x="2971800" y="2298700"/>
          <p14:tracePt t="174877" x="2971800" y="2400300"/>
          <p14:tracePt t="174892" x="2971800" y="2501900"/>
          <p14:tracePt t="174909" x="2971800" y="2597150"/>
          <p14:tracePt t="174925" x="2971800" y="2686050"/>
          <p14:tracePt t="174942" x="2971800" y="2762250"/>
          <p14:tracePt t="174959" x="2965450" y="2838450"/>
          <p14:tracePt t="174959" x="2952750" y="2882900"/>
          <p14:tracePt t="174977" x="2940050" y="2940050"/>
          <p14:tracePt t="174992" x="2933700" y="2990850"/>
          <p14:tracePt t="175009" x="2927350" y="3035300"/>
          <p14:tracePt t="175025" x="2927350" y="3060700"/>
          <p14:tracePt t="175042" x="2927350" y="3092450"/>
          <p14:tracePt t="175059" x="2927350" y="3124200"/>
          <p14:tracePt t="175076" x="2927350" y="3136900"/>
          <p14:tracePt t="175092" x="2927350" y="3149600"/>
          <p14:tracePt t="175109" x="2927350" y="3155950"/>
          <p14:tracePt t="175125" x="2927350" y="3162300"/>
          <p14:tracePt t="175168" x="2927350" y="3168650"/>
          <p14:tracePt t="175216" x="2927350" y="3175000"/>
          <p14:tracePt t="175240" x="2927350" y="3181350"/>
          <p14:tracePt t="175264" x="2927350" y="3187700"/>
          <p14:tracePt t="175384" x="2927350" y="3194050"/>
          <p14:tracePt t="175392" x="2978150" y="3175000"/>
          <p14:tracePt t="175401" x="2997200" y="3162300"/>
          <p14:tracePt t="175409" x="3041650" y="3136900"/>
          <p14:tracePt t="175425" x="3079750" y="3111500"/>
          <p14:tracePt t="175442" x="3111500" y="3086100"/>
          <p14:tracePt t="175459" x="3130550" y="3073400"/>
          <p14:tracePt t="175477" x="3130550" y="3067050"/>
          <p14:tracePt t="175493" x="3136900" y="3067050"/>
          <p14:tracePt t="175509" x="3149600" y="3054350"/>
          <p14:tracePt t="175525" x="3155950" y="3054350"/>
          <p14:tracePt t="175541" x="3168650" y="3048000"/>
          <p14:tracePt t="175558" x="3187700" y="3028950"/>
          <p14:tracePt t="175575" x="3238500" y="2978150"/>
          <p14:tracePt t="175592" x="3251200" y="2927350"/>
          <p14:tracePt t="175608" x="3257550" y="2876550"/>
          <p14:tracePt t="175625" x="3257550" y="2825750"/>
          <p14:tracePt t="175641" x="3238500" y="2768600"/>
          <p14:tracePt t="175658" x="3206750" y="2705100"/>
          <p14:tracePt t="175675" x="3175000" y="2660650"/>
          <p14:tracePt t="175691" x="3117850" y="2584450"/>
          <p14:tracePt t="175709" x="3054350" y="2520950"/>
          <p14:tracePt t="175725" x="2965450" y="2425700"/>
          <p14:tracePt t="175742" x="2863850" y="2343150"/>
          <p14:tracePt t="175759" x="2743200" y="2228850"/>
          <p14:tracePt t="175777" x="2667000" y="2165350"/>
          <p14:tracePt t="175794" x="2597150" y="2114550"/>
          <p14:tracePt t="175809" x="2520950" y="2070100"/>
          <p14:tracePt t="175825" x="2438400" y="2032000"/>
          <p14:tracePt t="175841" x="2368550" y="2012950"/>
          <p14:tracePt t="175858" x="2305050" y="2006600"/>
          <p14:tracePt t="175875" x="2241550" y="2006600"/>
          <p14:tracePt t="175891" x="2203450" y="2006600"/>
          <p14:tracePt t="175908" x="2165350" y="2006600"/>
          <p14:tracePt t="175926" x="2133600" y="2006600"/>
          <p14:tracePt t="175942" x="2120900" y="2006600"/>
          <p14:tracePt t="175959" x="2101850" y="2006600"/>
          <p14:tracePt t="175959" x="2082800" y="2012950"/>
          <p14:tracePt t="175976" x="2044700" y="2025650"/>
          <p14:tracePt t="175992" x="2000250" y="2038350"/>
          <p14:tracePt t="176009" x="1936750" y="2057400"/>
          <p14:tracePt t="176025" x="1879600" y="2063750"/>
          <p14:tracePt t="176042" x="1828800" y="2070100"/>
          <p14:tracePt t="176059" x="1778000" y="2070100"/>
          <p14:tracePt t="176076" x="1739900" y="2070100"/>
          <p14:tracePt t="176092" x="1708150" y="2070100"/>
          <p14:tracePt t="176109" x="1670050" y="2070100"/>
          <p14:tracePt t="176125" x="1657350" y="2070100"/>
          <p14:tracePt t="176142" x="1644650" y="2070100"/>
          <p14:tracePt t="176159" x="1625600" y="2082800"/>
          <p14:tracePt t="176176" x="1619250" y="2089150"/>
          <p14:tracePt t="176191" x="1612900" y="2101850"/>
          <p14:tracePt t="176208" x="1606550" y="2139950"/>
          <p14:tracePt t="176225" x="1600200" y="2171700"/>
          <p14:tracePt t="176241" x="1600200" y="2209800"/>
          <p14:tracePt t="176259" x="1600200" y="2247900"/>
          <p14:tracePt t="176276" x="1600200" y="2292350"/>
          <p14:tracePt t="176292" x="1606550" y="2305050"/>
          <p14:tracePt t="176309" x="1612900" y="2317750"/>
          <p14:tracePt t="176325" x="1619250" y="2324100"/>
          <p14:tracePt t="176342" x="1619250" y="2330450"/>
          <p14:tracePt t="176359" x="1631950" y="2330450"/>
          <p14:tracePt t="176359" x="1638300" y="2330450"/>
          <p14:tracePt t="176377" x="1651000" y="2330450"/>
          <p14:tracePt t="176392" x="1663700" y="2298700"/>
          <p14:tracePt t="176409" x="1676400" y="2235200"/>
          <p14:tracePt t="176425" x="1676400" y="2152650"/>
          <p14:tracePt t="176442" x="1676400" y="2076450"/>
          <p14:tracePt t="176459" x="1676400" y="2032000"/>
          <p14:tracePt t="176475" x="1676400" y="2006600"/>
          <p14:tracePt t="176492" x="1676400" y="1993900"/>
          <p14:tracePt t="176510" x="1676400" y="1987550"/>
          <p14:tracePt t="176704" x="1676400" y="2006600"/>
          <p14:tracePt t="176712" x="1676400" y="2032000"/>
          <p14:tracePt t="176720" x="1676400" y="2070100"/>
          <p14:tracePt t="176726" x="1676400" y="2127250"/>
          <p14:tracePt t="176742" x="1676400" y="2190750"/>
          <p14:tracePt t="176759" x="1676400" y="2222500"/>
          <p14:tracePt t="176776" x="1676400" y="2247900"/>
          <p14:tracePt t="176793" x="1676400" y="2254250"/>
          <p14:tracePt t="176809" x="1676400" y="2260600"/>
          <p14:tracePt t="176904" x="1676400" y="2235200"/>
          <p14:tracePt t="176912" x="1676400" y="2209800"/>
          <p14:tracePt t="176917" x="1676400" y="2165350"/>
          <p14:tracePt t="176925" x="1676400" y="2089150"/>
          <p14:tracePt t="176942" x="1676400" y="2032000"/>
          <p14:tracePt t="176959" x="1676400" y="2000250"/>
          <p14:tracePt t="176975" x="1676400" y="1962150"/>
          <p14:tracePt t="176993" x="1676400" y="1955800"/>
          <p14:tracePt t="177144" x="1676400" y="1968500"/>
          <p14:tracePt t="177152" x="1676400" y="2000250"/>
          <p14:tracePt t="177160" x="1676400" y="2038350"/>
          <p14:tracePt t="177161" x="1676400" y="2082800"/>
          <p14:tracePt t="177175" x="1676400" y="2197100"/>
          <p14:tracePt t="177192" x="1676400" y="2254250"/>
          <p14:tracePt t="177209" x="1676400" y="2305050"/>
          <p14:tracePt t="177226" x="1676400" y="2324100"/>
          <p14:tracePt t="177242" x="1676400" y="2336800"/>
          <p14:tracePt t="177360" x="1670050" y="2317750"/>
          <p14:tracePt t="177368" x="1663700" y="2273300"/>
          <p14:tracePt t="177376" x="1657350" y="2203450"/>
          <p14:tracePt t="177384" x="1651000" y="2159000"/>
          <p14:tracePt t="177392" x="1651000" y="2108200"/>
          <p14:tracePt t="177409" x="1651000" y="2070100"/>
          <p14:tracePt t="177426" x="1644650" y="2044700"/>
          <p14:tracePt t="177442" x="1644650" y="2038350"/>
          <p14:tracePt t="177608" x="1644650" y="2044700"/>
          <p14:tracePt t="177618" x="1644650" y="2070100"/>
          <p14:tracePt t="177619" x="1644650" y="2095500"/>
          <p14:tracePt t="177626" x="1651000" y="2159000"/>
          <p14:tracePt t="177642" x="1663700" y="2209800"/>
          <p14:tracePt t="177659" x="1663700" y="2241550"/>
          <p14:tracePt t="177675" x="1670050" y="2260600"/>
          <p14:tracePt t="177692" x="1670050" y="2273300"/>
          <p14:tracePt t="177800" x="1670050" y="2247900"/>
          <p14:tracePt t="177808" x="1657350" y="2178050"/>
          <p14:tracePt t="177826" x="1651000" y="2114550"/>
          <p14:tracePt t="177826" x="1651000" y="2019300"/>
          <p14:tracePt t="177842" x="1651000" y="1955800"/>
          <p14:tracePt t="177859" x="1651000" y="1930400"/>
          <p14:tracePt t="177876" x="1651000" y="1911350"/>
          <p14:tracePt t="177976" x="1651000" y="1917700"/>
          <p14:tracePt t="177979" x="1657350" y="1955800"/>
          <p14:tracePt t="177992" x="1657350" y="1981200"/>
          <p14:tracePt t="177993" x="1657350" y="2032000"/>
          <p14:tracePt t="178009" x="1657350" y="2108200"/>
          <p14:tracePt t="178026" x="1657350" y="2165350"/>
          <p14:tracePt t="178042" x="1657350" y="2216150"/>
          <p14:tracePt t="178059" x="1657350" y="2247900"/>
          <p14:tracePt t="178075" x="1657350" y="2266950"/>
          <p14:tracePt t="178092" x="1657350" y="2279650"/>
          <p14:tracePt t="178109" x="1663700" y="2286000"/>
          <p14:tracePt t="178240" x="1670050" y="2286000"/>
          <p14:tracePt t="178243" x="1676400" y="2279650"/>
          <p14:tracePt t="178259" x="1682750" y="2254250"/>
          <p14:tracePt t="178260" x="1689100" y="2197100"/>
          <p14:tracePt t="178275" x="1695450" y="2139950"/>
          <p14:tracePt t="178292" x="1701800" y="2108200"/>
          <p14:tracePt t="178309" x="1708150" y="2082800"/>
          <p14:tracePt t="178325" x="1708150" y="2070100"/>
          <p14:tracePt t="178448" x="1708150" y="2063750"/>
          <p14:tracePt t="178504" x="1708150" y="2089150"/>
          <p14:tracePt t="178507" x="1708150" y="2127250"/>
          <p14:tracePt t="178526" x="1708150" y="2165350"/>
          <p14:tracePt t="178526" x="1695450" y="2235200"/>
          <p14:tracePt t="178542" x="1695450" y="2260600"/>
          <p14:tracePt t="178559" x="1695450" y="2273300"/>
          <p14:tracePt t="178656" x="1695450" y="2266950"/>
          <p14:tracePt t="178664" x="1695450" y="2235200"/>
          <p14:tracePt t="178675" x="1682750" y="2178050"/>
          <p14:tracePt t="178677" x="1676400" y="2108200"/>
          <p14:tracePt t="178692" x="1676400" y="2076450"/>
          <p14:tracePt t="178709" x="1676400" y="2051050"/>
          <p14:tracePt t="178725" x="1676400" y="2044700"/>
          <p14:tracePt t="178872" x="1676400" y="2057400"/>
          <p14:tracePt t="178880" x="1676400" y="2082800"/>
          <p14:tracePt t="178888" x="1689100" y="2120900"/>
          <p14:tracePt t="178896" x="1695450" y="2165350"/>
          <p14:tracePt t="178909" x="1695450" y="2203450"/>
          <p14:tracePt t="178925" x="1695450" y="2228850"/>
          <p14:tracePt t="178942" x="1695450" y="2235200"/>
          <p14:tracePt t="178959" x="1695450" y="2241550"/>
          <p14:tracePt t="179224" x="1695450" y="2235200"/>
          <p14:tracePt t="179232" x="1695450" y="2216150"/>
          <p14:tracePt t="179243" x="1695450" y="2203450"/>
          <p14:tracePt t="179244" x="1695450" y="2171700"/>
          <p14:tracePt t="179259" x="1695450" y="2152650"/>
          <p14:tracePt t="179275" x="1695450" y="2139950"/>
          <p14:tracePt t="179424" x="1701800" y="2139950"/>
          <p14:tracePt t="179434" x="1701800" y="2159000"/>
          <p14:tracePt t="179442" x="1714500" y="2190750"/>
          <p14:tracePt t="179443" x="1727200" y="2235200"/>
          <p14:tracePt t="179459" x="1733550" y="2273300"/>
          <p14:tracePt t="179476" x="1739900" y="2305050"/>
          <p14:tracePt t="179492" x="1739900" y="2324100"/>
          <p14:tracePt t="179528" x="1739900" y="2330450"/>
          <p14:tracePt t="179592" x="1746250" y="2317750"/>
          <p14:tracePt t="179601" x="1746250" y="2305050"/>
          <p14:tracePt t="179602" x="1752600" y="2286000"/>
          <p14:tracePt t="179609" x="1758950" y="2254250"/>
          <p14:tracePt t="179625" x="1765300" y="2222500"/>
          <p14:tracePt t="179642" x="1771650" y="2197100"/>
          <p14:tracePt t="179680" x="1771650" y="2190750"/>
          <p14:tracePt t="179864" x="1771650" y="2197100"/>
          <p14:tracePt t="180680" x="1765300" y="2203450"/>
          <p14:tracePt t="185279" x="1758950" y="2228850"/>
          <p14:tracePt t="185287" x="1758950" y="2286000"/>
          <p14:tracePt t="185295" x="1784350" y="2368550"/>
          <p14:tracePt t="185304" x="1828800" y="2451100"/>
          <p14:tracePt t="185309" x="1962150" y="2622550"/>
          <p14:tracePt t="185326" x="2190750" y="2863850"/>
          <p14:tracePt t="185343" x="2527300" y="3130550"/>
          <p14:tracePt t="185359" x="2730500" y="3244850"/>
          <p14:tracePt t="185376" x="2857500" y="3302000"/>
          <p14:tracePt t="185392" x="2946400" y="3321050"/>
          <p14:tracePt t="185409" x="3003550" y="3327400"/>
          <p14:tracePt t="185425" x="3048000" y="3327400"/>
          <p14:tracePt t="185442" x="3092450" y="3327400"/>
          <p14:tracePt t="185458" x="3155950" y="3327400"/>
          <p14:tracePt t="185475" x="3219450" y="3314700"/>
          <p14:tracePt t="185492" x="3302000" y="3302000"/>
          <p14:tracePt t="185509" x="3378200" y="3282950"/>
          <p14:tracePt t="185525" x="3467100" y="3251200"/>
          <p14:tracePt t="185542" x="3543300" y="3232150"/>
          <p14:tracePt t="185558" x="3632200" y="3206750"/>
          <p14:tracePt t="185576" x="3670300" y="3194050"/>
          <p14:tracePt t="185592" x="3727450" y="3162300"/>
          <p14:tracePt t="185609" x="3790950" y="3111500"/>
          <p14:tracePt t="185626" x="3873500" y="3035300"/>
          <p14:tracePt t="185642" x="3905250" y="2965450"/>
          <p14:tracePt t="185658" x="3930650" y="2870200"/>
          <p14:tracePt t="185676" x="3930650" y="2794000"/>
          <p14:tracePt t="185692" x="3930650" y="2711450"/>
          <p14:tracePt t="185709" x="3917950" y="2641600"/>
          <p14:tracePt t="185725" x="3898900" y="2571750"/>
          <p14:tracePt t="185742" x="3867150" y="2495550"/>
          <p14:tracePt t="185758" x="3803650" y="2381250"/>
          <p14:tracePt t="185776" x="3746500" y="2311400"/>
          <p14:tracePt t="185792" x="3689350" y="2247900"/>
          <p14:tracePt t="185809" x="3638550" y="2190750"/>
          <p14:tracePt t="185825" x="3613150" y="2165350"/>
          <p14:tracePt t="185842" x="3594100" y="2146300"/>
          <p14:tracePt t="185859" x="3575050" y="2133600"/>
          <p14:tracePt t="185875" x="3556000" y="2120900"/>
          <p14:tracePt t="185892" x="3536950" y="2114550"/>
          <p14:tracePt t="185909" x="3511550" y="2114550"/>
          <p14:tracePt t="185925" x="3492500" y="2114550"/>
          <p14:tracePt t="185943" x="3448050" y="2114550"/>
          <p14:tracePt t="185958" x="3397250" y="2120900"/>
          <p14:tracePt t="185976" x="3365500" y="2139950"/>
          <p14:tracePt t="185992" x="3327400" y="2165350"/>
          <p14:tracePt t="186008" x="3289300" y="2203450"/>
          <p14:tracePt t="186025" x="3244850" y="2266950"/>
          <p14:tracePt t="186042" x="3200400" y="2336800"/>
          <p14:tracePt t="186058" x="3155950" y="2419350"/>
          <p14:tracePt t="186075" x="3111500" y="2508250"/>
          <p14:tracePt t="186092" x="3086100" y="2603500"/>
          <p14:tracePt t="186109" x="3079750" y="2679700"/>
          <p14:tracePt t="186125" x="3079750" y="2743200"/>
          <p14:tracePt t="186142" x="3079750" y="2794000"/>
          <p14:tracePt t="186158" x="3086100" y="2863850"/>
          <p14:tracePt t="186176" x="3092450" y="2895600"/>
          <p14:tracePt t="186191" x="3105150" y="2927350"/>
          <p14:tracePt t="186208" x="3117850" y="2959100"/>
          <p14:tracePt t="186225" x="3130550" y="2990850"/>
          <p14:tracePt t="186242" x="3143250" y="3022600"/>
          <p14:tracePt t="186258" x="3162300" y="3054350"/>
          <p14:tracePt t="186275" x="3168650" y="3079750"/>
          <p14:tracePt t="186292" x="3175000" y="3098800"/>
          <p14:tracePt t="186308" x="3194050" y="3124200"/>
          <p14:tracePt t="186325" x="3213100" y="3143250"/>
          <p14:tracePt t="186342" x="3225800" y="3155950"/>
          <p14:tracePt t="186358" x="3238500" y="3168650"/>
          <p14:tracePt t="186358" x="3251200" y="3181350"/>
          <p14:tracePt t="186376" x="3282950" y="3200400"/>
          <p14:tracePt t="186392" x="3321050" y="3213100"/>
          <p14:tracePt t="186408" x="3359150" y="3232150"/>
          <p14:tracePt t="186425" x="3390900" y="3238500"/>
          <p14:tracePt t="186441" x="3416300" y="3238500"/>
          <p14:tracePt t="186458" x="3429000" y="3238500"/>
          <p14:tracePt t="186474" x="3448050" y="3238500"/>
          <p14:tracePt t="186491" x="3467100" y="3232150"/>
          <p14:tracePt t="186508" x="3498850" y="3225800"/>
          <p14:tracePt t="186525" x="3536950" y="3213100"/>
          <p14:tracePt t="186542" x="3568700" y="3200400"/>
          <p14:tracePt t="186558" x="3625850" y="3162300"/>
          <p14:tracePt t="186576" x="3651250" y="3136900"/>
          <p14:tracePt t="186592" x="3670300" y="3105150"/>
          <p14:tracePt t="186608" x="3695700" y="3054350"/>
          <p14:tracePt t="186626" x="3708400" y="2978150"/>
          <p14:tracePt t="186642" x="3708400" y="2901950"/>
          <p14:tracePt t="186659" x="3708400" y="2819400"/>
          <p14:tracePt t="186675" x="3708400" y="2749550"/>
          <p14:tracePt t="186692" x="3695700" y="2705100"/>
          <p14:tracePt t="186708" x="3676650" y="2654300"/>
          <p14:tracePt t="186725" x="3663950" y="2609850"/>
          <p14:tracePt t="186741" x="3638550" y="2559050"/>
          <p14:tracePt t="186758" x="3613150" y="2514600"/>
          <p14:tracePt t="186775" x="3575050" y="2463800"/>
          <p14:tracePt t="186792" x="3556000" y="2432050"/>
          <p14:tracePt t="186808" x="3543300" y="2419350"/>
          <p14:tracePt t="186825" x="3530600" y="2400300"/>
          <p14:tracePt t="186842" x="3524250" y="2393950"/>
          <p14:tracePt t="186859" x="3505200" y="2381250"/>
          <p14:tracePt t="186875" x="3498850" y="2374900"/>
          <p14:tracePt t="186892" x="3486150" y="2368550"/>
          <p14:tracePt t="186908" x="3473450" y="2362200"/>
          <p14:tracePt t="186925" x="3460750" y="2362200"/>
          <p14:tracePt t="186941" x="3448050" y="2362200"/>
          <p14:tracePt t="186959" x="3429000" y="2362200"/>
          <p14:tracePt t="186976" x="3378200" y="2362200"/>
          <p14:tracePt t="186992" x="3352800" y="2368550"/>
          <p14:tracePt t="187008" x="3314700" y="2393950"/>
          <p14:tracePt t="187025" x="3276600" y="2425700"/>
          <p14:tracePt t="187041" x="3244850" y="2482850"/>
          <p14:tracePt t="187058" x="3219450" y="2533650"/>
          <p14:tracePt t="187075" x="3200400" y="2597150"/>
          <p14:tracePt t="187092" x="3187700" y="2647950"/>
          <p14:tracePt t="187108" x="3187700" y="2711450"/>
          <p14:tracePt t="187125" x="3187700" y="2762250"/>
          <p14:tracePt t="187142" x="3187700" y="2813050"/>
          <p14:tracePt t="187158" x="3200400" y="2857500"/>
          <p14:tracePt t="187175" x="3213100" y="2908300"/>
          <p14:tracePt t="187192" x="3219450" y="2940050"/>
          <p14:tracePt t="187208" x="3232150" y="2965450"/>
          <p14:tracePt t="187226" x="3244850" y="2990850"/>
          <p14:tracePt t="187242" x="3251200" y="3003550"/>
          <p14:tracePt t="187258" x="3263900" y="3022600"/>
          <p14:tracePt t="187275" x="3270250" y="3035300"/>
          <p14:tracePt t="187292" x="3276600" y="3048000"/>
          <p14:tracePt t="187308" x="3282950" y="3067050"/>
          <p14:tracePt t="187325" x="3302000" y="3086100"/>
          <p14:tracePt t="187341" x="3321050" y="3105150"/>
          <p14:tracePt t="187359" x="3333750" y="3111500"/>
          <p14:tracePt t="187375" x="3365500" y="3124200"/>
          <p14:tracePt t="187392" x="3390900" y="3136900"/>
          <p14:tracePt t="187408" x="3435350" y="3149600"/>
          <p14:tracePt t="187425" x="3473450" y="3155950"/>
          <p14:tracePt t="187441" x="3511550" y="3162300"/>
          <p14:tracePt t="187458" x="3556000" y="3162300"/>
          <p14:tracePt t="187475" x="3587750" y="3162300"/>
          <p14:tracePt t="187492" x="3632200" y="3143250"/>
          <p14:tracePt t="187508" x="3663950" y="3111500"/>
          <p14:tracePt t="187524" x="3695700" y="3067050"/>
          <p14:tracePt t="187541" x="3721100" y="3003550"/>
          <p14:tracePt t="187558" x="3746500" y="2921000"/>
          <p14:tracePt t="187575" x="3771900" y="2794000"/>
          <p14:tracePt t="187592" x="3771900" y="2711450"/>
          <p14:tracePt t="187608" x="3771900" y="2641600"/>
          <p14:tracePt t="187625" x="3765550" y="2571750"/>
          <p14:tracePt t="187642" x="3740150" y="2514600"/>
          <p14:tracePt t="187659" x="3721100" y="2457450"/>
          <p14:tracePt t="187675" x="3702050" y="2413000"/>
          <p14:tracePt t="187692" x="3683000" y="2374900"/>
          <p14:tracePt t="187708" x="3657600" y="2343150"/>
          <p14:tracePt t="187725" x="3632200" y="2311400"/>
          <p14:tracePt t="187741" x="3613150" y="2286000"/>
          <p14:tracePt t="187759" x="3594100" y="2266950"/>
          <p14:tracePt t="187775" x="3568700" y="2241550"/>
          <p14:tracePt t="187792" x="3556000" y="2241550"/>
          <p14:tracePt t="187808" x="3543300" y="2228850"/>
          <p14:tracePt t="187825" x="3524250" y="2222500"/>
          <p14:tracePt t="187841" x="3505200" y="2216150"/>
          <p14:tracePt t="187858" x="3486150" y="2216150"/>
          <p14:tracePt t="187875" x="3460750" y="2216150"/>
          <p14:tracePt t="187892" x="3422650" y="2222500"/>
          <p14:tracePt t="187908" x="3378200" y="2241550"/>
          <p14:tracePt t="187925" x="3340100" y="2273300"/>
          <p14:tracePt t="187941" x="3295650" y="2317750"/>
          <p14:tracePt t="187959" x="3276600" y="2362200"/>
          <p14:tracePt t="187975" x="3232150" y="2444750"/>
          <p14:tracePt t="187992" x="3213100" y="2501900"/>
          <p14:tracePt t="188008" x="3206750" y="2565400"/>
          <p14:tracePt t="188025" x="3194050" y="2628900"/>
          <p14:tracePt t="188042" x="3194050" y="2686050"/>
          <p14:tracePt t="188059" x="3194050" y="2724150"/>
          <p14:tracePt t="188075" x="3194050" y="2762250"/>
          <p14:tracePt t="188092" x="3194050" y="2800350"/>
          <p14:tracePt t="188108" x="3200400" y="2832100"/>
          <p14:tracePt t="188125" x="3206750" y="2863850"/>
          <p14:tracePt t="188141" x="3213100" y="2889250"/>
          <p14:tracePt t="188158" x="3213100" y="2908300"/>
          <p14:tracePt t="188158" x="3219450" y="2921000"/>
          <p14:tracePt t="188176" x="3225800" y="2940050"/>
          <p14:tracePt t="188191" x="3225800" y="2959100"/>
          <p14:tracePt t="188208" x="3232150" y="2978150"/>
          <p14:tracePt t="188225" x="3238500" y="2990850"/>
          <p14:tracePt t="188242" x="3238500" y="2997200"/>
          <p14:tracePt t="188258" x="3238500" y="3009900"/>
          <p14:tracePt t="188275" x="3244850" y="3016250"/>
          <p14:tracePt t="188291" x="3244850" y="3022600"/>
          <p14:tracePt t="188308" x="3251200" y="3035300"/>
          <p14:tracePt t="188325" x="3257550" y="3035300"/>
          <p14:tracePt t="188342" x="3257550" y="3048000"/>
          <p14:tracePt t="188358" x="3263900" y="3054350"/>
          <p14:tracePt t="188376" x="3270250" y="3067050"/>
          <p14:tracePt t="188423" x="3276600" y="3067050"/>
          <p14:tracePt t="188503" x="3276600" y="3073400"/>
          <p14:tracePt t="188928" x="3282950" y="3073400"/>
          <p14:tracePt t="188934" x="3289300" y="3067050"/>
          <p14:tracePt t="188943" x="3295650" y="3054350"/>
          <p14:tracePt t="188944" x="3302000" y="3009900"/>
          <p14:tracePt t="188959" x="3321050" y="2959100"/>
          <p14:tracePt t="188976" x="3333750" y="2921000"/>
          <p14:tracePt t="188991" x="3346450" y="2870200"/>
          <p14:tracePt t="189009" x="3352800" y="2844800"/>
          <p14:tracePt t="189025" x="3365500" y="2813050"/>
          <p14:tracePt t="189042" x="3365500" y="2787650"/>
          <p14:tracePt t="189058" x="3365500" y="2762250"/>
          <p14:tracePt t="189075" x="3371850" y="2736850"/>
          <p14:tracePt t="189091" x="3371850" y="2717800"/>
          <p14:tracePt t="189108" x="3378200" y="2705100"/>
          <p14:tracePt t="189125" x="3378200" y="2698750"/>
          <p14:tracePt t="189142" x="3378200" y="2686050"/>
          <p14:tracePt t="189225" x="3378200" y="2679700"/>
          <p14:tracePt t="189264" x="3378200" y="2673350"/>
          <p14:tracePt t="189592" x="3384550" y="2673350"/>
          <p14:tracePt t="189592" x="3390900" y="2667000"/>
          <p14:tracePt t="189602" x="3403600" y="2654300"/>
          <p14:tracePt t="189610" x="3416300" y="2641600"/>
          <p14:tracePt t="189626" x="3441700" y="2622550"/>
          <p14:tracePt t="189642" x="3467100" y="2609850"/>
          <p14:tracePt t="189659" x="3486150" y="2597150"/>
          <p14:tracePt t="189676" x="3486150" y="2590800"/>
          <p14:tracePt t="189692" x="3498850" y="2584450"/>
          <p14:tracePt t="190040" x="3492500" y="2584450"/>
          <p14:tracePt t="190048" x="3467100" y="2597150"/>
          <p14:tracePt t="190056" x="3448050" y="2597150"/>
          <p14:tracePt t="190060" x="3409950" y="2609850"/>
          <p14:tracePt t="190076" x="3365500" y="2616200"/>
          <p14:tracePt t="190092" x="3340100" y="2622550"/>
          <p14:tracePt t="190109" x="3321050" y="2622550"/>
          <p14:tracePt t="190126" x="3308350" y="2622550"/>
          <p14:tracePt t="190142" x="3302000" y="2622550"/>
          <p14:tracePt t="190159" x="3295650" y="2622550"/>
          <p14:tracePt t="190176" x="3289300" y="2622550"/>
          <p14:tracePt t="190193" x="3282950" y="2622550"/>
          <p14:tracePt t="190536" x="3270250" y="2622550"/>
          <p14:tracePt t="190544" x="3257550" y="2622550"/>
          <p14:tracePt t="190544" x="3244850" y="2622550"/>
          <p14:tracePt t="190552" x="3225800" y="2622550"/>
          <p14:tracePt t="190560" x="3200400" y="2622550"/>
          <p14:tracePt t="190576" x="3168650" y="2622550"/>
          <p14:tracePt t="190593" x="3162300" y="2622550"/>
          <p14:tracePt t="190680" x="3155950" y="2622550"/>
          <p14:tracePt t="190696" x="3155950" y="2616200"/>
          <p14:tracePt t="190706" x="3155950" y="2597150"/>
          <p14:tracePt t="190712" x="3155950" y="2584450"/>
          <p14:tracePt t="190725" x="3155950" y="2559050"/>
          <p14:tracePt t="190726" x="3155950" y="2520950"/>
          <p14:tracePt t="190742" x="3155950" y="2495550"/>
          <p14:tracePt t="190759" x="3155950" y="2463800"/>
          <p14:tracePt t="190776" x="3155950" y="2444750"/>
          <p14:tracePt t="190856" x="3149600" y="2444750"/>
          <p14:tracePt t="190864" x="3143250" y="2444750"/>
          <p14:tracePt t="190880" x="3130550" y="2451100"/>
          <p14:tracePt t="190882" x="3111500" y="2470150"/>
          <p14:tracePt t="190892" x="3054350" y="2520950"/>
          <p14:tracePt t="190909" x="3009900" y="2590800"/>
          <p14:tracePt t="190926" x="2971800" y="2679700"/>
          <p14:tracePt t="190942" x="2940050" y="2755900"/>
          <p14:tracePt t="190959" x="2921000" y="2813050"/>
          <p14:tracePt t="190976" x="2901950" y="2895600"/>
          <p14:tracePt t="190993" x="2889250" y="2933700"/>
          <p14:tracePt t="191009" x="2882900" y="2971800"/>
          <p14:tracePt t="191026" x="2870200" y="3028950"/>
          <p14:tracePt t="191042" x="2863850" y="3079750"/>
          <p14:tracePt t="191059" x="2857500" y="3130550"/>
          <p14:tracePt t="191075" x="2857500" y="3168650"/>
          <p14:tracePt t="191092" x="2857500" y="3200400"/>
          <p14:tracePt t="191109" x="2857500" y="3232150"/>
          <p14:tracePt t="191126" x="2857500" y="3238500"/>
          <p14:tracePt t="191142" x="2857500" y="3251200"/>
          <p14:tracePt t="191159" x="2876550" y="3263900"/>
          <p14:tracePt t="191176" x="2895600" y="3270250"/>
          <p14:tracePt t="191192" x="2927350" y="3282950"/>
          <p14:tracePt t="191210" x="2984500" y="3282950"/>
          <p14:tracePt t="191226" x="3035300" y="3282950"/>
          <p14:tracePt t="191243" x="3105150" y="3251200"/>
          <p14:tracePt t="191259" x="3168650" y="3194050"/>
          <p14:tracePt t="191276" x="3213100" y="3092450"/>
          <p14:tracePt t="191292" x="3251200" y="2978150"/>
          <p14:tracePt t="191309" x="3276600" y="2844800"/>
          <p14:tracePt t="191326" x="3295650" y="2686050"/>
          <p14:tracePt t="191342" x="3314700" y="2533650"/>
          <p14:tracePt t="191359" x="3314700" y="2368550"/>
          <p14:tracePt t="191376" x="3282950" y="2273300"/>
          <p14:tracePt t="191392" x="3263900" y="2216150"/>
          <p14:tracePt t="191409" x="3251200" y="2190750"/>
          <p14:tracePt t="191426" x="3232150" y="2165350"/>
          <p14:tracePt t="191442" x="3213100" y="2146300"/>
          <p14:tracePt t="191459" x="3194050" y="2133600"/>
          <p14:tracePt t="191475" x="3162300" y="2127250"/>
          <p14:tracePt t="191492" x="3130550" y="2127250"/>
          <p14:tracePt t="191510" x="3086100" y="2133600"/>
          <p14:tracePt t="191526" x="3028950" y="2171700"/>
          <p14:tracePt t="191543" x="2971800" y="2222500"/>
          <p14:tracePt t="191559" x="2927350" y="2266950"/>
          <p14:tracePt t="191559" x="2914650" y="2286000"/>
          <p14:tracePt t="191577" x="2882900" y="2343150"/>
          <p14:tracePt t="191592" x="2863850" y="2400300"/>
          <p14:tracePt t="191609" x="2857500" y="2432050"/>
          <p14:tracePt t="191626" x="2844800" y="2457450"/>
          <p14:tracePt t="191642" x="2844800" y="2470150"/>
          <p14:tracePt t="191658" x="2844800" y="2476500"/>
          <p14:tracePt t="191704" x="2844800" y="2482850"/>
          <p14:tracePt t="191728" x="2844800" y="2489200"/>
          <p14:tracePt t="192096" x="2844800" y="2495550"/>
          <p14:tracePt t="192105" x="2832100" y="2489200"/>
          <p14:tracePt t="192106" x="2800350" y="2438400"/>
          <p14:tracePt t="192127" x="2755900" y="2381250"/>
          <p14:tracePt t="192127" x="2743200" y="2362200"/>
          <p14:tracePt t="192144" x="2717800" y="2336800"/>
          <p14:tracePt t="192159" x="2654300" y="2279650"/>
          <p14:tracePt t="192177" x="2622550" y="2266950"/>
          <p14:tracePt t="192192" x="2565400" y="2241550"/>
          <p14:tracePt t="192209" x="2489200" y="2222500"/>
          <p14:tracePt t="192226" x="2400300" y="2203450"/>
          <p14:tracePt t="192243" x="2298700" y="2184400"/>
          <p14:tracePt t="192259" x="2209800" y="2171700"/>
          <p14:tracePt t="192276" x="2120900" y="2152650"/>
          <p14:tracePt t="192292" x="2038350" y="2139950"/>
          <p14:tracePt t="192309" x="1962150" y="2114550"/>
          <p14:tracePt t="192326" x="1905000" y="2095500"/>
          <p14:tracePt t="192343" x="1866900" y="2089150"/>
          <p14:tracePt t="192359" x="1841500" y="2089150"/>
          <p14:tracePt t="192377" x="1809750" y="2076450"/>
          <p14:tracePt t="192392" x="1790700" y="2076450"/>
          <p14:tracePt t="192409" x="1771650" y="2082800"/>
          <p14:tracePt t="192426" x="1752600" y="2095500"/>
          <p14:tracePt t="192443" x="1746250" y="2108200"/>
          <p14:tracePt t="192459" x="1739900" y="2127250"/>
          <p14:tracePt t="192476" x="1733550" y="2152650"/>
          <p14:tracePt t="192492" x="1733550" y="2178050"/>
          <p14:tracePt t="192509" x="1727200" y="2197100"/>
          <p14:tracePt t="192526" x="1727200" y="2216150"/>
          <p14:tracePt t="192543" x="1727200" y="2235200"/>
          <p14:tracePt t="192559" x="1727200" y="2247900"/>
          <p14:tracePt t="192577" x="1727200" y="2254250"/>
          <p14:tracePt t="192592" x="1733550" y="2260600"/>
          <p14:tracePt t="192609" x="1739900" y="2260600"/>
          <p14:tracePt t="192626" x="1752600" y="2266950"/>
          <p14:tracePt t="192642" x="1784350" y="2266950"/>
          <p14:tracePt t="192658" x="1809750" y="2273300"/>
          <p14:tracePt t="192675" x="1841500" y="2273300"/>
          <p14:tracePt t="192692" x="1860550" y="2273300"/>
          <p14:tracePt t="192709" x="1879600" y="2266950"/>
          <p14:tracePt t="192726" x="1892300" y="2254250"/>
          <p14:tracePt t="192742" x="1892300" y="2241550"/>
          <p14:tracePt t="192759" x="1898650" y="2216150"/>
          <p14:tracePt t="192777" x="1905000" y="2203450"/>
          <p14:tracePt t="192824" x="1905000" y="2197100"/>
          <p14:tracePt t="192912" x="1911350" y="2197100"/>
          <p14:tracePt t="192920" x="1943100" y="2197100"/>
          <p14:tracePt t="192928" x="1987550" y="2209800"/>
          <p14:tracePt t="192942" x="2044700" y="2235200"/>
          <p14:tracePt t="192943" x="2209800" y="2279650"/>
          <p14:tracePt t="192959" x="2438400" y="2343150"/>
          <p14:tracePt t="192976" x="2825750" y="2451100"/>
          <p14:tracePt t="192992" x="3035300" y="2501900"/>
          <p14:tracePt t="193009" x="3206750" y="2527300"/>
          <p14:tracePt t="193026" x="3359150" y="2552700"/>
          <p14:tracePt t="193042" x="3473450" y="2571750"/>
          <p14:tracePt t="193059" x="3581400" y="2584450"/>
          <p14:tracePt t="193076" x="3657600" y="2590800"/>
          <p14:tracePt t="193092" x="3714750" y="2590800"/>
          <p14:tracePt t="193109" x="3727450" y="2590800"/>
          <p14:tracePt t="193126" x="3740150" y="2590800"/>
          <p14:tracePt t="193142" x="3746500" y="2578100"/>
          <p14:tracePt t="193160" x="3746500" y="2552700"/>
          <p14:tracePt t="193176" x="3746500" y="2508250"/>
          <p14:tracePt t="193193" x="3733800" y="2470150"/>
          <p14:tracePt t="193209" x="3714750" y="2425700"/>
          <p14:tracePt t="193227" x="3683000" y="2368550"/>
          <p14:tracePt t="193242" x="3657600" y="2330450"/>
          <p14:tracePt t="193259" x="3600450" y="2266950"/>
          <p14:tracePt t="193276" x="3492500" y="2203450"/>
          <p14:tracePt t="193292" x="3371850" y="2127250"/>
          <p14:tracePt t="193309" x="3187700" y="2063750"/>
          <p14:tracePt t="193326" x="2959100" y="1993900"/>
          <p14:tracePt t="193342" x="2717800" y="1943100"/>
          <p14:tracePt t="193359" x="2527300" y="1917700"/>
          <p14:tracePt t="193376" x="2336800" y="1917700"/>
          <p14:tracePt t="193393" x="2273300" y="1917700"/>
          <p14:tracePt t="193409" x="2216150" y="1943100"/>
          <p14:tracePt t="193426" x="2165350" y="1968500"/>
          <p14:tracePt t="193442" x="2108200" y="2006600"/>
          <p14:tracePt t="193459" x="2070100" y="2025650"/>
          <p14:tracePt t="193476" x="2032000" y="2051050"/>
          <p14:tracePt t="193492" x="2006600" y="2070100"/>
          <p14:tracePt t="193509" x="1993900" y="2070100"/>
          <p14:tracePt t="193544" x="1981200" y="2070100"/>
          <p14:tracePt t="193545" x="1974850" y="2076450"/>
          <p14:tracePt t="193559" x="1962150" y="2076450"/>
          <p14:tracePt t="193575" x="1943100" y="2076450"/>
          <p14:tracePt t="193592" x="1936750" y="2076450"/>
          <p14:tracePt t="193609" x="1930400" y="2076450"/>
          <p14:tracePt t="193688" x="1924050" y="2076450"/>
          <p14:tracePt t="193704" x="1917700" y="2076450"/>
          <p14:tracePt t="193712" x="1917700" y="2063750"/>
          <p14:tracePt t="193720" x="1917700" y="2051050"/>
          <p14:tracePt t="193725" x="1911350" y="2032000"/>
          <p14:tracePt t="193743" x="1911350" y="2019300"/>
          <p14:tracePt t="193759" x="1905000" y="2012950"/>
          <p14:tracePt t="193775" x="1892300" y="2000250"/>
          <p14:tracePt t="193792" x="1885950" y="1987550"/>
          <p14:tracePt t="193809" x="1873250" y="1981200"/>
          <p14:tracePt t="193826" x="1860550" y="1974850"/>
          <p14:tracePt t="193842" x="1847850" y="1962150"/>
          <p14:tracePt t="193859" x="1841500" y="1962150"/>
          <p14:tracePt t="193912" x="1841500" y="1955800"/>
          <p14:tracePt t="194072" x="1841500" y="1968500"/>
          <p14:tracePt t="194080" x="1841500" y="1974850"/>
          <p14:tracePt t="194092" x="1841500" y="1987550"/>
          <p14:tracePt t="194093" x="1854200" y="2012950"/>
          <p14:tracePt t="194109" x="1854200" y="2051050"/>
          <p14:tracePt t="194126" x="1854200" y="2089150"/>
          <p14:tracePt t="194142" x="1854200" y="2139950"/>
          <p14:tracePt t="194159" x="1854200" y="2178050"/>
          <p14:tracePt t="194176" x="1854200" y="2228850"/>
          <p14:tracePt t="194192" x="1847850" y="2260600"/>
          <p14:tracePt t="194209" x="1847850" y="2292350"/>
          <p14:tracePt t="194225" x="1841500" y="2311400"/>
          <p14:tracePt t="194243" x="1841500" y="2324100"/>
          <p14:tracePt t="194259" x="1841500" y="2330450"/>
          <p14:tracePt t="194840" x="1841500" y="2336800"/>
          <p14:tracePt t="195640" x="1860550" y="2324100"/>
          <p14:tracePt t="195641" x="1885950" y="2317750"/>
          <p14:tracePt t="195655" x="1930400" y="2305050"/>
          <p14:tracePt t="195664" x="2012950" y="2286000"/>
          <p14:tracePt t="195677" x="2101850" y="2273300"/>
          <p14:tracePt t="195693" x="2190750" y="2260600"/>
          <p14:tracePt t="195710" x="2260600" y="2247900"/>
          <p14:tracePt t="195725" x="2324100" y="2222500"/>
          <p14:tracePt t="195742" x="2393950" y="2197100"/>
          <p14:tracePt t="195758" x="2451100" y="2152650"/>
          <p14:tracePt t="195775" x="2578100" y="2057400"/>
          <p14:tracePt t="195792" x="2673350" y="1993900"/>
          <p14:tracePt t="195809" x="2762250" y="1924050"/>
          <p14:tracePt t="195825" x="2857500" y="1847850"/>
          <p14:tracePt t="195842" x="2921000" y="1784350"/>
          <p14:tracePt t="195859" x="2984500" y="1733550"/>
          <p14:tracePt t="195876" x="3035300" y="1689100"/>
          <p14:tracePt t="195892" x="3060700" y="1657350"/>
          <p14:tracePt t="195909" x="3086100" y="1631950"/>
          <p14:tracePt t="195925" x="3098800" y="1619250"/>
          <p14:tracePt t="195942" x="3105150" y="1619250"/>
          <p14:tracePt t="195959" x="3105150" y="1606550"/>
          <p14:tracePt t="196375" x="3105150" y="1619250"/>
          <p14:tracePt t="196383" x="3105150" y="1638300"/>
          <p14:tracePt t="196391" x="3086100" y="1676400"/>
          <p14:tracePt t="196401" x="3086100" y="1689100"/>
          <p14:tracePt t="196410" x="3079750" y="1720850"/>
          <p14:tracePt t="196425" x="3073400" y="1739900"/>
          <p14:tracePt t="196442" x="3073400" y="1746250"/>
          <p14:tracePt t="196459" x="3067050" y="1746250"/>
          <p14:tracePt t="196475" x="3060700" y="1752600"/>
          <p14:tracePt t="196493" x="3060700" y="1758950"/>
          <p14:tracePt t="196509" x="3035300" y="1765300"/>
          <p14:tracePt t="196526" x="3003550" y="1765300"/>
          <p14:tracePt t="196542" x="2940050" y="1778000"/>
          <p14:tracePt t="196559" x="2825750" y="1778000"/>
          <p14:tracePt t="196576" x="2736850" y="1778000"/>
          <p14:tracePt t="196592" x="2667000" y="1778000"/>
          <p14:tracePt t="196609" x="2628900" y="1771650"/>
          <p14:tracePt t="196626" x="2584450" y="1765300"/>
          <p14:tracePt t="196642" x="2559050" y="1765300"/>
          <p14:tracePt t="196659" x="2533650" y="1758950"/>
          <p14:tracePt t="196675" x="2508250" y="1746250"/>
          <p14:tracePt t="196692" x="2476500" y="1746250"/>
          <p14:tracePt t="196709" x="2444750" y="1746250"/>
          <p14:tracePt t="196726" x="2438400" y="1739900"/>
          <p14:tracePt t="196742" x="2432050" y="1739900"/>
          <p14:tracePt t="196759" x="2425700" y="1733550"/>
          <p14:tracePt t="196759" x="2419350" y="1733550"/>
          <p14:tracePt t="197215" x="2432050" y="1733550"/>
          <p14:tracePt t="197223" x="2444750" y="1733550"/>
          <p14:tracePt t="197233" x="2457450" y="1733550"/>
          <p14:tracePt t="197234" x="2476500" y="1733550"/>
          <p14:tracePt t="197247" x="2520950" y="1733550"/>
          <p14:tracePt t="197259" x="2552700" y="1733550"/>
          <p14:tracePt t="197275" x="2590800" y="1733550"/>
          <p14:tracePt t="197293" x="2622550" y="1733550"/>
          <p14:tracePt t="197309" x="2654300" y="1733550"/>
          <p14:tracePt t="197326" x="2673350" y="1733550"/>
          <p14:tracePt t="197342" x="2698750" y="1733550"/>
          <p14:tracePt t="197359" x="2743200" y="1733550"/>
          <p14:tracePt t="197376" x="2774950" y="1733550"/>
          <p14:tracePt t="197392" x="2806700" y="1733550"/>
          <p14:tracePt t="197409" x="2844800" y="1733550"/>
          <p14:tracePt t="197426" x="2882900" y="1733550"/>
          <p14:tracePt t="197442" x="2933700" y="1733550"/>
          <p14:tracePt t="197459" x="2984500" y="1733550"/>
          <p14:tracePt t="197475" x="3022600" y="1733550"/>
          <p14:tracePt t="197492" x="3054350" y="1733550"/>
          <p14:tracePt t="197509" x="3079750" y="1733550"/>
          <p14:tracePt t="197526" x="3098800" y="1733550"/>
          <p14:tracePt t="197542" x="3117850" y="1733550"/>
          <p14:tracePt t="197559" x="3130550" y="1733550"/>
          <p14:tracePt t="197576" x="3168650" y="1733550"/>
          <p14:tracePt t="197592" x="3194050" y="1733550"/>
          <p14:tracePt t="197609" x="3206750" y="1733550"/>
          <p14:tracePt t="197625" x="3225800" y="1733550"/>
          <p14:tracePt t="197871" x="3219450" y="1733550"/>
          <p14:tracePt t="197884" x="3213100" y="1733550"/>
          <p14:tracePt t="197896" x="3206750" y="1733550"/>
          <p14:tracePt t="197896" x="3187700" y="1733550"/>
          <p14:tracePt t="197909" x="3143250" y="1733550"/>
          <p14:tracePt t="197926" x="3098800" y="1733550"/>
          <p14:tracePt t="197942" x="3048000" y="1733550"/>
          <p14:tracePt t="197959" x="2914650" y="1733550"/>
          <p14:tracePt t="197976" x="2819400" y="1733550"/>
          <p14:tracePt t="197992" x="2743200" y="1733550"/>
          <p14:tracePt t="198008" x="2679700" y="1733550"/>
          <p14:tracePt t="198025" x="2635250" y="1733550"/>
          <p14:tracePt t="198042" x="2603500" y="1733550"/>
          <p14:tracePt t="198059" x="2597150" y="1733550"/>
          <p14:tracePt t="198075" x="2584450" y="1733550"/>
          <p14:tracePt t="198092" x="2571750" y="1733550"/>
          <p14:tracePt t="198128" x="2565400" y="1733550"/>
          <p14:tracePt t="198143" x="2559050" y="1733550"/>
          <p14:tracePt t="198144" x="2546350" y="1733550"/>
          <p14:tracePt t="198159" x="2514600" y="1733550"/>
          <p14:tracePt t="198176" x="2501900" y="1733550"/>
          <p14:tracePt t="198192" x="2476500" y="1733550"/>
          <p14:tracePt t="198209" x="2457450" y="1733550"/>
          <p14:tracePt t="198248" x="2451100" y="1733550"/>
          <p14:tracePt t="198423" x="2463800" y="1733550"/>
          <p14:tracePt t="198431" x="2476500" y="1733550"/>
          <p14:tracePt t="198431" x="2482850" y="1733550"/>
          <p14:tracePt t="198463" x="2489200" y="1733550"/>
          <p14:tracePt t="198471" x="2495550" y="1733550"/>
          <p14:tracePt t="198474" x="2501900" y="1733550"/>
          <p14:tracePt t="198720" x="2495550" y="1733550"/>
          <p14:tracePt t="198727" x="2489200" y="1733550"/>
          <p14:tracePt t="198735" x="2463800" y="1746250"/>
          <p14:tracePt t="198744" x="2451100" y="1752600"/>
          <p14:tracePt t="198759" x="2413000" y="1758950"/>
          <p14:tracePt t="198776" x="2400300" y="1758950"/>
          <p14:tracePt t="198816" x="2400300" y="1765300"/>
          <p14:tracePt t="198879" x="2393950" y="1765300"/>
          <p14:tracePt t="198960" x="2387600" y="1765300"/>
          <p14:tracePt t="199007" x="2381250" y="1771650"/>
          <p14:tracePt t="199144" x="2381250" y="1778000"/>
          <p14:tracePt t="199223" x="2387600" y="1778000"/>
          <p14:tracePt t="199239" x="2393950" y="1784350"/>
          <p14:tracePt t="199479" x="2400300" y="1784350"/>
          <p14:tracePt t="199487" x="2400300" y="1790700"/>
          <p14:tracePt t="199487" x="2406650" y="1797050"/>
          <p14:tracePt t="199496" x="2413000" y="1803400"/>
          <p14:tracePt t="199510" x="2444750" y="1835150"/>
          <p14:tracePt t="199525" x="2476500" y="1854200"/>
          <p14:tracePt t="199542" x="2514600" y="1873250"/>
          <p14:tracePt t="199559" x="2540000" y="1879600"/>
          <p14:tracePt t="199575" x="2552700" y="1885950"/>
          <p14:tracePt t="199687" x="2546350" y="1892300"/>
          <p14:tracePt t="199863" x="2552700" y="1885950"/>
          <p14:tracePt t="199919" x="2552700" y="1879600"/>
          <p14:tracePt t="199943" x="2546350" y="1879600"/>
          <p14:tracePt t="199959" x="2546350" y="1873250"/>
          <p14:tracePt t="199975" x="2540000" y="1866900"/>
          <p14:tracePt t="201152" x="2540000" y="1860550"/>
          <p14:tracePt t="201159" x="2571750" y="1854200"/>
          <p14:tracePt t="201176" x="2628900" y="1847850"/>
          <p14:tracePt t="201192" x="2673350" y="1841500"/>
          <p14:tracePt t="201193" x="2794000" y="1816100"/>
          <p14:tracePt t="201210" x="2952750" y="1803400"/>
          <p14:tracePt t="201226" x="3117850" y="1784350"/>
          <p14:tracePt t="201242" x="3251200" y="1765300"/>
          <p14:tracePt t="201258" x="3365500" y="1733550"/>
          <p14:tracePt t="201275" x="3435350" y="1701800"/>
          <p14:tracePt t="201292" x="3473450" y="1670050"/>
          <p14:tracePt t="201308" x="3486150" y="1651000"/>
          <p14:tracePt t="201325" x="3492500" y="1625600"/>
          <p14:tracePt t="201343" x="3492500" y="1593850"/>
          <p14:tracePt t="201359" x="3492500" y="1536700"/>
          <p14:tracePt t="201376" x="3492500" y="1511300"/>
          <p14:tracePt t="201392" x="3479800" y="1479550"/>
          <p14:tracePt t="201408" x="3460750" y="1441450"/>
          <p14:tracePt t="201425" x="3435350" y="1403350"/>
          <p14:tracePt t="201442" x="3429000" y="1390650"/>
          <p14:tracePt t="201496" x="3403600" y="1365250"/>
          <p14:tracePt t="201503" x="3390900" y="1346200"/>
          <p14:tracePt t="201508" x="3365500" y="1320800"/>
          <p14:tracePt t="201517" x="3340100" y="1295400"/>
          <p14:tracePt t="201525" x="3289300" y="1250950"/>
          <p14:tracePt t="201542" x="3219450" y="1212850"/>
          <p14:tracePt t="201559" x="3136900" y="1168400"/>
          <p14:tracePt t="201576" x="3098800" y="1149350"/>
          <p14:tracePt t="201592" x="3054350" y="1136650"/>
          <p14:tracePt t="201609" x="3022600" y="1130300"/>
          <p14:tracePt t="201625" x="2978150" y="1123950"/>
          <p14:tracePt t="201642" x="2927350" y="1123950"/>
          <p14:tracePt t="201658" x="2863850" y="1123950"/>
          <p14:tracePt t="201675" x="2800350" y="1123950"/>
          <p14:tracePt t="201692" x="2749550" y="1123950"/>
          <p14:tracePt t="201709" x="2711450" y="1123950"/>
          <p14:tracePt t="201725" x="2679700" y="1123950"/>
          <p14:tracePt t="201742" x="2654300" y="1123950"/>
          <p14:tracePt t="201758" x="2603500" y="1130300"/>
          <p14:tracePt t="201776" x="2559050" y="1130300"/>
          <p14:tracePt t="201792" x="2520950" y="1136650"/>
          <p14:tracePt t="201809" x="2470150" y="1155700"/>
          <p14:tracePt t="201825" x="2432050" y="1168400"/>
          <p14:tracePt t="201842" x="2368550" y="1200150"/>
          <p14:tracePt t="201858" x="2324100" y="1219200"/>
          <p14:tracePt t="201875" x="2266950" y="1257300"/>
          <p14:tracePt t="201892" x="2228850" y="1289050"/>
          <p14:tracePt t="201909" x="2190750" y="1327150"/>
          <p14:tracePt t="201925" x="2165350" y="1377950"/>
          <p14:tracePt t="201941" x="2133600" y="1454150"/>
          <p14:tracePt t="201958" x="2120900" y="1524000"/>
          <p14:tracePt t="201976" x="2120900" y="1555750"/>
          <p14:tracePt t="201992" x="2120900" y="1574800"/>
          <p14:tracePt t="202009" x="2120900" y="1593850"/>
          <p14:tracePt t="202025" x="2120900" y="1612900"/>
          <p14:tracePt t="202042" x="2127250" y="1619250"/>
          <p14:tracePt t="202058" x="2133600" y="1631950"/>
          <p14:tracePt t="202075" x="2146300" y="1644650"/>
          <p14:tracePt t="202092" x="2171700" y="1663700"/>
          <p14:tracePt t="202109" x="2222500" y="1701800"/>
          <p14:tracePt t="202125" x="2292350" y="1739900"/>
          <p14:tracePt t="202142" x="2374900" y="1771650"/>
          <p14:tracePt t="202158" x="2520950" y="1822450"/>
          <p14:tracePt t="202176" x="2546350" y="1828800"/>
          <p14:tracePt t="202192" x="2635250" y="1841500"/>
          <p14:tracePt t="202209" x="2743200" y="1847850"/>
          <p14:tracePt t="202225" x="2882900" y="1847850"/>
          <p14:tracePt t="202242" x="3022600" y="1847850"/>
          <p14:tracePt t="202258" x="3162300" y="1790700"/>
          <p14:tracePt t="202275" x="3282950" y="1708150"/>
          <p14:tracePt t="202292" x="3378200" y="1644650"/>
          <p14:tracePt t="202309" x="3435350" y="1593850"/>
          <p14:tracePt t="202325" x="3454400" y="1568450"/>
          <p14:tracePt t="202342" x="3460750" y="1549400"/>
          <p14:tracePt t="202342" x="3467100" y="1536700"/>
          <p14:tracePt t="202360" x="3467100" y="1524000"/>
          <p14:tracePt t="202407" x="3467100" y="1504950"/>
          <p14:tracePt t="202415" x="3454400" y="1473200"/>
          <p14:tracePt t="202423" x="3422650" y="1428750"/>
          <p14:tracePt t="202441" x="3403600" y="1409700"/>
          <p14:tracePt t="202442" x="3359150" y="1346200"/>
          <p14:tracePt t="202458" x="3314700" y="1301750"/>
          <p14:tracePt t="202475" x="3257550" y="1263650"/>
          <p14:tracePt t="202492" x="3181350" y="1219200"/>
          <p14:tracePt t="202509" x="3092450" y="1187450"/>
          <p14:tracePt t="202525" x="2997200" y="1155700"/>
          <p14:tracePt t="202542" x="2908300" y="1130300"/>
          <p14:tracePt t="202558" x="2844800" y="1123950"/>
          <p14:tracePt t="202575" x="2787650" y="1123950"/>
          <p14:tracePt t="202592" x="2736850" y="1123950"/>
          <p14:tracePt t="202608" x="2692400" y="1123950"/>
          <p14:tracePt t="202625" x="2641600" y="1123950"/>
          <p14:tracePt t="202642" x="2590800" y="1123950"/>
          <p14:tracePt t="202658" x="2559050" y="1123950"/>
          <p14:tracePt t="202675" x="2527300" y="1130300"/>
          <p14:tracePt t="202692" x="2501900" y="1136650"/>
          <p14:tracePt t="202709" x="2476500" y="1143000"/>
          <p14:tracePt t="202725" x="2451100" y="1155700"/>
          <p14:tracePt t="202742" x="2438400" y="1168400"/>
          <p14:tracePt t="202758" x="2419350" y="1174750"/>
          <p14:tracePt t="202776" x="2419350" y="1181100"/>
          <p14:tracePt t="202832" x="2413000" y="1181100"/>
          <p14:tracePt t="203112" x="2413000" y="1193800"/>
          <p14:tracePt t="203119" x="2406650" y="1212850"/>
          <p14:tracePt t="203125" x="2393950" y="1308100"/>
          <p14:tracePt t="203143" x="2387600" y="1333500"/>
          <p14:tracePt t="203159" x="2374900" y="1428750"/>
          <p14:tracePt t="203176" x="2374900" y="1460500"/>
          <p14:tracePt t="203192" x="2368550" y="1492250"/>
          <p14:tracePt t="203208" x="2362200" y="1517650"/>
          <p14:tracePt t="203225" x="2355850" y="1530350"/>
          <p14:tracePt t="203242" x="2349500" y="1549400"/>
          <p14:tracePt t="203259" x="2349500" y="1568450"/>
          <p14:tracePt t="203275" x="2343150" y="1593850"/>
          <p14:tracePt t="203292" x="2343150" y="1606550"/>
          <p14:tracePt t="203308" x="2343150" y="1631950"/>
          <p14:tracePt t="203325" x="2343150" y="1651000"/>
          <p14:tracePt t="203342" x="2343150" y="1682750"/>
          <p14:tracePt t="203359" x="2336800" y="1701800"/>
          <p14:tracePt t="203359" x="2336800" y="1714500"/>
          <p14:tracePt t="203376" x="2330450" y="1733550"/>
          <p14:tracePt t="203392" x="2324100" y="1752600"/>
          <p14:tracePt t="203408" x="2324100" y="1765300"/>
          <p14:tracePt t="203425" x="2324100" y="1771650"/>
          <p14:tracePt t="203487" x="2324100" y="1778000"/>
          <p14:tracePt t="203535" x="2324100" y="1784350"/>
          <p14:tracePt t="203623" x="2330450" y="1790700"/>
          <p14:tracePt t="203695" x="2336800" y="1790700"/>
          <p14:tracePt t="203711" x="2349500" y="1790700"/>
          <p14:tracePt t="203711" x="2362200" y="1790700"/>
          <p14:tracePt t="203735" x="2374900" y="1784350"/>
          <p14:tracePt t="203751" x="2381250" y="1784350"/>
          <p14:tracePt t="203759" x="2387600" y="1778000"/>
          <p14:tracePt t="203760" x="2393950" y="1765300"/>
          <p14:tracePt t="203775" x="2400300" y="1752600"/>
          <p14:tracePt t="203792" x="2400300" y="1733550"/>
          <p14:tracePt t="203808" x="2406650" y="1720850"/>
          <p14:tracePt t="203825" x="2413000" y="1708150"/>
          <p14:tracePt t="203842" x="2419350" y="1695450"/>
          <p14:tracePt t="203859" x="2425700" y="1676400"/>
          <p14:tracePt t="203875" x="2432050" y="1670050"/>
          <p14:tracePt t="203912" x="2438400" y="1657350"/>
          <p14:tracePt t="204255" x="2444750" y="1657350"/>
          <p14:tracePt t="204263" x="2444750" y="1638300"/>
          <p14:tracePt t="204271" x="2444750" y="1600200"/>
          <p14:tracePt t="204279" x="2444750" y="1524000"/>
          <p14:tracePt t="204292" x="2444750" y="1485900"/>
          <p14:tracePt t="204308" x="2444750" y="1479550"/>
          <p14:tracePt t="204383" x="2444750" y="1517650"/>
          <p14:tracePt t="204391" x="2444750" y="1587500"/>
          <p14:tracePt t="204401" x="2444750" y="1657350"/>
          <p14:tracePt t="204407" x="2444750" y="1803400"/>
          <p14:tracePt t="204425" x="2444750" y="1879600"/>
          <p14:tracePt t="204441" x="2444750" y="2019300"/>
          <p14:tracePt t="204442" x="2432050" y="2108200"/>
          <p14:tracePt t="204458" x="2419350" y="2165350"/>
          <p14:tracePt t="204475" x="2413000" y="2203450"/>
          <p14:tracePt t="204492" x="2406650" y="2216150"/>
          <p14:tracePt t="204623" x="2406650" y="2228850"/>
          <p14:tracePt t="204631" x="2406650" y="2241550"/>
          <p14:tracePt t="204639" x="2406650" y="2260600"/>
          <p14:tracePt t="204643" x="2406650" y="2343150"/>
          <p14:tracePt t="204658" x="2387600" y="2444750"/>
          <p14:tracePt t="204675" x="2381250" y="2489200"/>
          <p14:tracePt t="204692" x="2368550" y="2540000"/>
          <p14:tracePt t="204708" x="2355850" y="2565400"/>
          <p14:tracePt t="204725" x="2355850" y="2578100"/>
          <p14:tracePt t="204767" x="2349500" y="2584450"/>
          <p14:tracePt t="204848" x="2349500" y="2590800"/>
          <p14:tracePt t="204855" x="2349500" y="2597150"/>
          <p14:tracePt t="204951" x="2349500" y="2603500"/>
          <p14:tracePt t="204983" x="2349500" y="2590800"/>
          <p14:tracePt t="204991" x="2349500" y="2559050"/>
          <p14:tracePt t="204999" x="2349500" y="2520950"/>
          <p14:tracePt t="205008" x="2349500" y="2495550"/>
          <p14:tracePt t="205024" x="2349500" y="2444750"/>
          <p14:tracePt t="205041" x="2349500" y="2400300"/>
          <p14:tracePt t="205058" x="2349500" y="2362200"/>
          <p14:tracePt t="205075" x="2349500" y="2343150"/>
          <p14:tracePt t="205092" x="2349500" y="2336800"/>
          <p14:tracePt t="205199" x="2349500" y="2343150"/>
          <p14:tracePt t="205207" x="2355850" y="2381250"/>
          <p14:tracePt t="205208" x="2355850" y="2451100"/>
          <p14:tracePt t="205225" x="2355850" y="2540000"/>
          <p14:tracePt t="205242" x="2349500" y="2603500"/>
          <p14:tracePt t="205258" x="2324100" y="2673350"/>
          <p14:tracePt t="205275" x="2305050" y="2736850"/>
          <p14:tracePt t="205292" x="2305050" y="2768600"/>
          <p14:tracePt t="205309" x="2298700" y="2794000"/>
          <p14:tracePt t="205325" x="2298700" y="2806700"/>
          <p14:tracePt t="205424" x="2298700" y="2813050"/>
          <p14:tracePt t="205455" x="2305050" y="2800350"/>
          <p14:tracePt t="205463" x="2305050" y="2768600"/>
          <p14:tracePt t="205468" x="2305050" y="2717800"/>
          <p14:tracePt t="205475" x="2305050" y="2603500"/>
          <p14:tracePt t="205492" x="2305050" y="2508250"/>
          <p14:tracePt t="205509" x="2305050" y="2432050"/>
          <p14:tracePt t="205525" x="2305050" y="2381250"/>
          <p14:tracePt t="205542" x="2305050" y="2355850"/>
          <p14:tracePt t="205558" x="2305050" y="2349500"/>
          <p14:tracePt t="205647" x="2305050" y="2362200"/>
          <p14:tracePt t="205655" x="2305050" y="2387600"/>
          <p14:tracePt t="205658" x="2305050" y="2451100"/>
          <p14:tracePt t="205675" x="2305050" y="2501900"/>
          <p14:tracePt t="205692" x="2305050" y="2559050"/>
          <p14:tracePt t="205709" x="2305050" y="2628900"/>
          <p14:tracePt t="205725" x="2305050" y="2673350"/>
          <p14:tracePt t="205742" x="2305050" y="2711450"/>
          <p14:tracePt t="205758" x="2305050" y="2730500"/>
          <p14:tracePt t="205839" x="2311400" y="2736850"/>
          <p14:tracePt t="205879" x="2324100" y="2736850"/>
          <p14:tracePt t="205887" x="2324100" y="2724150"/>
          <p14:tracePt t="205895" x="2324100" y="2705100"/>
          <p14:tracePt t="205901" x="2324100" y="2673350"/>
          <p14:tracePt t="205908" x="2324100" y="2584450"/>
          <p14:tracePt t="205925" x="2330450" y="2489200"/>
          <p14:tracePt t="205942" x="2336800" y="2393950"/>
          <p14:tracePt t="205958" x="2343150" y="2292350"/>
          <p14:tracePt t="205976" x="2349500" y="2254250"/>
          <p14:tracePt t="205991" x="2349500" y="2247900"/>
          <p14:tracePt t="206087" x="2349500" y="2254250"/>
          <p14:tracePt t="206094" x="2349500" y="2292350"/>
          <p14:tracePt t="206108" x="2343150" y="2343150"/>
          <p14:tracePt t="206109" x="2330450" y="2413000"/>
          <p14:tracePt t="206125" x="2324100" y="2457450"/>
          <p14:tracePt t="206142" x="2317750" y="2520950"/>
          <p14:tracePt t="206158" x="2311400" y="2584450"/>
          <p14:tracePt t="206176" x="2311400" y="2603500"/>
          <p14:tracePt t="206191" x="2311400" y="2609850"/>
          <p14:tracePt t="206503" x="2305050" y="2616200"/>
          <p14:tracePt t="206523" x="2305050" y="2622550"/>
          <p14:tracePt t="206543" x="2305050" y="2628900"/>
          <p14:tracePt t="206631" x="2298700" y="2628900"/>
          <p14:tracePt t="206639" x="2292350" y="2641600"/>
          <p14:tracePt t="206639" x="2286000" y="2641600"/>
          <p14:tracePt t="206664" x="2286000" y="2660650"/>
          <p14:tracePt t="206672" x="2279650" y="2679700"/>
          <p14:tracePt t="206680" x="2260600" y="2749550"/>
          <p14:tracePt t="206693" x="2247900" y="2889250"/>
          <p14:tracePt t="206709" x="2222500" y="3035300"/>
          <p14:tracePt t="206726" x="2203450" y="3155950"/>
          <p14:tracePt t="206742" x="2184400" y="3276600"/>
          <p14:tracePt t="206759" x="2171700" y="3409950"/>
          <p14:tracePt t="206776" x="2159000" y="3454400"/>
          <p14:tracePt t="206793" x="2159000" y="3473450"/>
          <p14:tracePt t="206809" x="2159000" y="3486150"/>
          <p14:tracePt t="206928" x="2171700" y="3486150"/>
          <p14:tracePt t="206936" x="2178050" y="3479800"/>
          <p14:tracePt t="206944" x="2190750" y="3429000"/>
          <p14:tracePt t="206960" x="2190750" y="3403600"/>
          <p14:tracePt t="206961" x="2197100" y="3327400"/>
          <p14:tracePt t="206976" x="2209800" y="3257550"/>
          <p14:tracePt t="206993" x="2222500" y="3194050"/>
          <p14:tracePt t="207009" x="2241550" y="3143250"/>
          <p14:tracePt t="207026" x="2254250" y="3111500"/>
          <p14:tracePt t="207043" x="2260600" y="3086100"/>
          <p14:tracePt t="207060" x="2273300" y="3060700"/>
          <p14:tracePt t="207076" x="2273300" y="3054350"/>
          <p14:tracePt t="207093" x="2279650" y="3048000"/>
          <p14:tracePt t="207109" x="2286000" y="3041650"/>
          <p14:tracePt t="207176" x="2292350" y="3041650"/>
          <p14:tracePt t="207192" x="2292350" y="3035300"/>
          <p14:tracePt t="207199" x="2292350" y="3028950"/>
          <p14:tracePt t="207207" x="2292350" y="3022600"/>
          <p14:tracePt t="207215" x="2292350" y="3016250"/>
          <p14:tracePt t="207224" x="2305050" y="2997200"/>
          <p14:tracePt t="207336" x="2305050" y="3022600"/>
          <p14:tracePt t="207344" x="2305050" y="3060700"/>
          <p14:tracePt t="207359" x="2305050" y="3143250"/>
          <p14:tracePt t="207360" x="2286000" y="3251200"/>
          <p14:tracePt t="207376" x="2279650" y="3327400"/>
          <p14:tracePt t="207393" x="2266950" y="3397250"/>
          <p14:tracePt t="207409" x="2260600" y="3467100"/>
          <p14:tracePt t="207425" x="2254250" y="3517900"/>
          <p14:tracePt t="207442" x="2254250" y="3543300"/>
          <p14:tracePt t="207458" x="2247900" y="3562350"/>
          <p14:tracePt t="207474" x="2247900" y="3568700"/>
          <p14:tracePt t="207896" x="2247900" y="3562350"/>
          <p14:tracePt t="207903" x="2247900" y="3524250"/>
          <p14:tracePt t="207912" x="2247900" y="3473450"/>
          <p14:tracePt t="207912" x="2247900" y="3403600"/>
          <p14:tracePt t="207926" x="2247900" y="3213100"/>
          <p14:tracePt t="207941" x="2228850" y="2971800"/>
          <p14:tracePt t="207958" x="2203450" y="2800350"/>
          <p14:tracePt t="207975" x="2184400" y="2749550"/>
          <p14:tracePt t="207991" x="2184400" y="2724150"/>
          <p14:tracePt t="208096" x="2184400" y="2730500"/>
          <p14:tracePt t="208104" x="2190750" y="2730500"/>
          <p14:tracePt t="208117" x="2197100" y="2736850"/>
          <p14:tracePt t="208118" x="2197100" y="2743200"/>
          <p14:tracePt t="208125" x="2203450" y="2762250"/>
          <p14:tracePt t="208142" x="2203450" y="2768600"/>
          <p14:tracePt t="208176" x="2203450" y="2774950"/>
          <p14:tracePt t="208279" x="2203450" y="2781300"/>
          <p14:tracePt t="208295" x="2209800" y="2787650"/>
          <p14:tracePt t="208311" x="2216150" y="2794000"/>
          <p14:tracePt t="208320" x="2216150" y="2800350"/>
          <p14:tracePt t="208328" x="2222500" y="2806700"/>
          <p14:tracePt t="208341" x="2228850" y="2819400"/>
          <p14:tracePt t="208392" x="2235200" y="2819400"/>
          <p14:tracePt t="208408" x="2247900" y="2819400"/>
          <p14:tracePt t="208417" x="2254250" y="2819400"/>
          <p14:tracePt t="208417" x="2266950" y="2819400"/>
          <p14:tracePt t="208425" x="2286000" y="2781300"/>
          <p14:tracePt t="208441" x="2305050" y="2705100"/>
          <p14:tracePt t="208458" x="2317750" y="2635250"/>
          <p14:tracePt t="208475" x="2317750" y="2628900"/>
          <p14:tracePt t="208511" x="2317750" y="2616200"/>
          <p14:tracePt t="208519" x="2317750" y="2603500"/>
          <p14:tracePt t="208751" x="2317750" y="2609850"/>
          <p14:tracePt t="208807" x="2311400" y="2616200"/>
          <p14:tracePt t="208818" x="2311400" y="2635250"/>
          <p14:tracePt t="208824" x="2311400" y="2641600"/>
          <p14:tracePt t="208826" x="2311400" y="2654300"/>
          <p14:tracePt t="208841" x="2311400" y="2660650"/>
          <p14:tracePt t="208969" x="2317750" y="2641600"/>
          <p14:tracePt t="208976" x="2317750" y="2635250"/>
          <p14:tracePt t="209000" x="2317750" y="2616200"/>
          <p14:tracePt t="209008" x="2317750" y="2559050"/>
          <p14:tracePt t="209016" x="2324100" y="2527300"/>
          <p14:tracePt t="209024" x="2324100" y="2470150"/>
          <p14:tracePt t="209032" x="2324100" y="2374900"/>
          <p14:tracePt t="209043" x="2324100" y="2317750"/>
          <p14:tracePt t="209059" x="2324100" y="2273300"/>
          <p14:tracePt t="209076" x="2324100" y="2247900"/>
          <p14:tracePt t="209092" x="2324100" y="2228850"/>
          <p14:tracePt t="209109" x="2324100" y="2222500"/>
          <p14:tracePt t="209126" x="2324100" y="2216150"/>
          <p14:tracePt t="209215" x="2324100" y="2222500"/>
          <p14:tracePt t="209223" x="2317750" y="2235200"/>
          <p14:tracePt t="209230" x="2298700" y="2273300"/>
          <p14:tracePt t="209241" x="2279650" y="2317750"/>
          <p14:tracePt t="209258" x="2260600" y="2393950"/>
          <p14:tracePt t="209274" x="2247900" y="2470150"/>
          <p14:tracePt t="209291" x="2235200" y="2546350"/>
          <p14:tracePt t="209308" x="2222500" y="2641600"/>
          <p14:tracePt t="209325" x="2222500" y="2717800"/>
          <p14:tracePt t="209342" x="2222500" y="2768600"/>
          <p14:tracePt t="209359" x="2222500" y="2832100"/>
          <p14:tracePt t="209376" x="2222500" y="2851150"/>
          <p14:tracePt t="209392" x="2222500" y="2870200"/>
          <p14:tracePt t="209408" x="2222500" y="2876550"/>
          <p14:tracePt t="209425" x="2222500" y="2882900"/>
          <p14:tracePt t="209441" x="2222500" y="2889250"/>
          <p14:tracePt t="209458" x="2228850" y="2895600"/>
          <p14:tracePt t="209559" x="2228850" y="2901950"/>
          <p14:tracePt t="209567" x="2235200" y="2901950"/>
          <p14:tracePt t="209575" x="2241550" y="2870200"/>
          <p14:tracePt t="209583" x="2260600" y="2806700"/>
          <p14:tracePt t="209592" x="2260600" y="2762250"/>
          <p14:tracePt t="209609" x="2286000" y="2590800"/>
          <p14:tracePt t="209626" x="2311400" y="2451100"/>
          <p14:tracePt t="209641" x="2343150" y="2362200"/>
          <p14:tracePt t="209658" x="2349500" y="2330450"/>
          <p14:tracePt t="209832" x="2349500" y="2343150"/>
          <p14:tracePt t="209840" x="2349500" y="2349500"/>
          <p14:tracePt t="209848" x="2349500" y="2381250"/>
          <p14:tracePt t="209859" x="2349500" y="2406650"/>
          <p14:tracePt t="209875" x="2336800" y="2432050"/>
          <p14:tracePt t="209892" x="2336800" y="2463800"/>
          <p14:tracePt t="209909" x="2336800" y="2495550"/>
          <p14:tracePt t="209926" x="2330450" y="2527300"/>
          <p14:tracePt t="209942" x="2317750" y="2565400"/>
          <p14:tracePt t="209942" x="2317750" y="2578100"/>
          <p14:tracePt t="209960" x="2317750" y="2609850"/>
          <p14:tracePt t="209976" x="2317750" y="2635250"/>
          <p14:tracePt t="209993" x="2317750" y="2654300"/>
          <p14:tracePt t="210009" x="2317750" y="2660650"/>
          <p14:tracePt t="210026" x="2317750" y="2673350"/>
          <p14:tracePt t="210042" x="2317750" y="2679700"/>
          <p14:tracePt t="210135" x="2324100" y="2679700"/>
          <p14:tracePt t="210151" x="2330450" y="2679700"/>
          <p14:tracePt t="210159" x="2336800" y="2673350"/>
          <p14:tracePt t="210167" x="2349500" y="2667000"/>
          <p14:tracePt t="210175" x="2362200" y="2616200"/>
          <p14:tracePt t="210191" x="2381250" y="2406650"/>
          <p14:tracePt t="210208" x="2400300" y="2197100"/>
          <p14:tracePt t="210225" x="2444750" y="1911350"/>
          <p14:tracePt t="210241" x="2476500" y="1720850"/>
          <p14:tracePt t="210258" x="2514600" y="1574800"/>
          <p14:tracePt t="210275" x="2520950" y="1543050"/>
          <p14:tracePt t="210292" x="2533650" y="1517650"/>
          <p14:tracePt t="210309" x="2540000" y="1498600"/>
          <p14:tracePt t="210511" x="2540000" y="1511300"/>
          <p14:tracePt t="210519" x="2533650" y="1524000"/>
          <p14:tracePt t="210527" x="2533650" y="1543050"/>
          <p14:tracePt t="210535" x="2533650" y="1549400"/>
          <p14:tracePt t="210568" x="2533650" y="1555750"/>
          <p14:tracePt t="210580" x="2533650" y="1562100"/>
          <p14:tracePt t="210592" x="2533650" y="1568450"/>
          <p14:tracePt t="210592" x="2527300" y="1587500"/>
          <p14:tracePt t="210609" x="2520950" y="1600200"/>
          <p14:tracePt t="210626" x="2514600" y="1606550"/>
          <p14:tracePt t="210744" x="2514600" y="1593850"/>
          <p14:tracePt t="210752" x="2508250" y="1574800"/>
          <p14:tracePt t="210759" x="2501900" y="1549400"/>
          <p14:tracePt t="210760" x="2495550" y="1536700"/>
          <p14:tracePt t="210776" x="2489200" y="1530350"/>
          <p14:tracePt t="210871" x="2476500" y="1530350"/>
          <p14:tracePt t="210879" x="2476500" y="1543050"/>
          <p14:tracePt t="210884" x="2470150" y="1562100"/>
          <p14:tracePt t="210891" x="2463800" y="1581150"/>
          <p14:tracePt t="210908" x="2457450" y="1600200"/>
          <p14:tracePt t="210924" x="2457450" y="1606550"/>
          <p14:tracePt t="210984" x="2457450" y="1612900"/>
          <p14:tracePt t="211000" x="2463800" y="1612900"/>
          <p14:tracePt t="211024" x="2470150" y="1612900"/>
          <p14:tracePt t="211035" x="2470150" y="1606550"/>
          <p14:tracePt t="211039" x="2470150" y="1600200"/>
          <p14:tracePt t="211045" x="2470150" y="1581150"/>
          <p14:tracePt t="211175" x="2470150" y="1587500"/>
          <p14:tracePt t="211599" x="2470150" y="1593850"/>
          <p14:tracePt t="211615" x="2470150" y="1600200"/>
          <p14:tracePt t="211623" x="2470150" y="1606550"/>
          <p14:tracePt t="211640" x="2470150" y="1612900"/>
          <p14:tracePt t="212664" x="2470150" y="1619250"/>
          <p14:tracePt t="212679" x="2463800" y="1619250"/>
          <p14:tracePt t="212687" x="2457450" y="1625600"/>
          <p14:tracePt t="212704" x="2451100" y="1625600"/>
          <p14:tracePt t="212743" x="2451100" y="1631950"/>
          <p14:tracePt t="215679" x="2463800" y="1631950"/>
          <p14:tracePt t="215687" x="2470150" y="1631950"/>
          <p14:tracePt t="215695" x="2476500" y="1631950"/>
          <p14:tracePt t="215712" x="2482850" y="1631950"/>
          <p14:tracePt t="215712" x="2489200" y="1631950"/>
          <p14:tracePt t="215726" x="2508250" y="1631950"/>
          <p14:tracePt t="215744" x="2527300" y="1638300"/>
          <p14:tracePt t="215760" x="2546350" y="1638300"/>
          <p14:tracePt t="215776" x="2565400" y="1644650"/>
          <p14:tracePt t="215792" x="2584450" y="1651000"/>
          <p14:tracePt t="215809" x="2590800" y="1651000"/>
          <p14:tracePt t="215825" x="2597150" y="1651000"/>
          <p14:tracePt t="215842" x="2603500" y="1651000"/>
          <p14:tracePt t="215859" x="2616200" y="1657350"/>
          <p14:tracePt t="215952" x="2622550" y="1657350"/>
          <p14:tracePt t="216000" x="2628900" y="1657350"/>
          <p14:tracePt t="216007" x="2628900" y="1663700"/>
          <p14:tracePt t="216025" x="2635250" y="1663700"/>
          <p14:tracePt t="216028" x="2641600" y="1663700"/>
          <p14:tracePt t="216042" x="2641600" y="1670050"/>
          <p14:tracePt t="216059" x="2647950" y="1670050"/>
          <p14:tracePt t="216112" x="2654300" y="1670050"/>
          <p14:tracePt t="216848" x="2660650" y="1670050"/>
          <p14:tracePt t="216856" x="2686050" y="1670050"/>
          <p14:tracePt t="216857" x="2774950" y="1670050"/>
          <p14:tracePt t="216876" x="2889250" y="1670050"/>
          <p14:tracePt t="216893" x="2965450" y="1670050"/>
          <p14:tracePt t="216910" x="2990850" y="1670050"/>
          <p14:tracePt t="216926" x="3048000" y="1670050"/>
          <p14:tracePt t="216942" x="3092450" y="1670050"/>
          <p14:tracePt t="216959" x="3124200" y="1670050"/>
          <p14:tracePt t="217343" x="3130550" y="1670050"/>
          <p14:tracePt t="217680" x="3136900" y="1670050"/>
          <p14:tracePt t="217687" x="3130550" y="1670050"/>
          <p14:tracePt t="217695" x="3117850" y="1670050"/>
          <p14:tracePt t="217703" x="3098800" y="1670050"/>
          <p14:tracePt t="217703" x="3086100" y="1670050"/>
          <p14:tracePt t="217712" x="3067050" y="1670050"/>
          <p14:tracePt t="217725" x="3041650" y="1670050"/>
          <p14:tracePt t="217742" x="3028950" y="1670050"/>
          <p14:tracePt t="217759" x="3003550" y="1670050"/>
          <p14:tracePt t="217775" x="2990850" y="1670050"/>
          <p14:tracePt t="217792" x="2984500" y="1670050"/>
          <p14:tracePt t="217809" x="2978150" y="1670050"/>
          <p14:tracePt t="217863" x="2971800" y="1670050"/>
          <p14:tracePt t="217871" x="2965450" y="1670050"/>
          <p14:tracePt t="217887" x="2959100" y="1670050"/>
          <p14:tracePt t="217911" x="2952750" y="1670050"/>
          <p14:tracePt t="217920" x="2946400" y="1670050"/>
          <p14:tracePt t="217935" x="2940050" y="1670050"/>
          <p14:tracePt t="217967" x="2933700" y="1670050"/>
          <p14:tracePt t="217991" x="2927350" y="1670050"/>
          <p14:tracePt t="218008" x="2921000" y="1670050"/>
          <p14:tracePt t="218023" x="2914650" y="1670050"/>
          <p14:tracePt t="218039" x="2908300" y="1670050"/>
          <p14:tracePt t="218041" x="2908300" y="1663700"/>
          <p14:tracePt t="218058" x="2901950" y="1663700"/>
          <p14:tracePt t="218059" x="2895600" y="1663700"/>
          <p14:tracePt t="218076" x="2889250" y="1663700"/>
          <p14:tracePt t="218092" x="2876550" y="1657350"/>
          <p14:tracePt t="218109" x="2870200" y="1657350"/>
          <p14:tracePt t="218125" x="2857500" y="1651000"/>
          <p14:tracePt t="218142" x="2844800" y="1644650"/>
          <p14:tracePt t="218158" x="2813050" y="1644650"/>
          <p14:tracePt t="218176" x="2787650" y="1638300"/>
          <p14:tracePt t="218192" x="2768600" y="1638300"/>
          <p14:tracePt t="218209" x="2749550" y="1631950"/>
          <p14:tracePt t="218225" x="2730500" y="1625600"/>
          <p14:tracePt t="218289" x="2717800" y="1625600"/>
          <p14:tracePt t="218295" x="2711450" y="1625600"/>
          <p14:tracePt t="218311" x="2705100" y="1625600"/>
          <p14:tracePt t="218327" x="2698750" y="1625600"/>
          <p14:tracePt t="218359" x="2692400" y="1625600"/>
          <p14:tracePt t="218367" x="2686050" y="1625600"/>
          <p14:tracePt t="218371" x="2679700" y="1625600"/>
          <p14:tracePt t="218376" x="2667000" y="1625600"/>
          <p14:tracePt t="218423" x="2660650" y="1625600"/>
          <p14:tracePt t="218927" x="2667000" y="1619250"/>
          <p14:tracePt t="218936" x="2679700" y="1619250"/>
          <p14:tracePt t="218951" x="2692400" y="1625600"/>
          <p14:tracePt t="218959" x="2705100" y="1625600"/>
          <p14:tracePt t="218975" x="2711450" y="1625600"/>
          <p14:tracePt t="218976" x="2730500" y="1625600"/>
          <p14:tracePt t="219015" x="2743200" y="1625600"/>
          <p14:tracePt t="219023" x="2749550" y="1631950"/>
          <p14:tracePt t="219042" x="2755900" y="1631950"/>
          <p14:tracePt t="219059" x="2768600" y="1631950"/>
          <p14:tracePt t="219059" x="2774950" y="1631950"/>
          <p14:tracePt t="219075" x="2787650" y="1631950"/>
          <p14:tracePt t="219092" x="2800350" y="1631950"/>
          <p14:tracePt t="219109" x="2806700" y="1631950"/>
          <p14:tracePt t="219125" x="2819400" y="1631950"/>
          <p14:tracePt t="219142" x="2825750" y="1631950"/>
          <p14:tracePt t="219158" x="2832100" y="1631950"/>
          <p14:tracePt t="219199" x="2838450" y="1631950"/>
          <p14:tracePt t="219230" x="2844800" y="1631950"/>
          <p14:tracePt t="219248" x="2851150" y="1631950"/>
          <p14:tracePt t="219268" x="2857500" y="1631950"/>
          <p14:tracePt t="219279" x="2863850" y="1631950"/>
          <p14:tracePt t="219287" x="2870200" y="1638300"/>
          <p14:tracePt t="219311" x="2876550" y="1638300"/>
          <p14:tracePt t="219327" x="2882900" y="1638300"/>
          <p14:tracePt t="220855" x="2882900" y="1644650"/>
          <p14:tracePt t="220871" x="2882900" y="1651000"/>
          <p14:tracePt t="220871" x="2882900" y="1670050"/>
          <p14:tracePt t="220879" x="2882900" y="1682750"/>
          <p14:tracePt t="220892" x="2882900" y="1720850"/>
          <p14:tracePt t="220910" x="2901950" y="1803400"/>
          <p14:tracePt t="220926" x="2971800" y="1885950"/>
          <p14:tracePt t="220943" x="3149600" y="2063750"/>
          <p14:tracePt t="220960" x="3340100" y="2165350"/>
          <p14:tracePt t="220976" x="3473450" y="2241550"/>
          <p14:tracePt t="220992" x="3575050" y="2292350"/>
          <p14:tracePt t="221008" x="3625850" y="2305050"/>
          <p14:tracePt t="221025" x="3638550" y="2311400"/>
          <p14:tracePt t="221119" x="3644900" y="2311400"/>
          <p14:tracePt t="221135" x="3651250" y="2311400"/>
          <p14:tracePt t="221135" x="3657600" y="2311400"/>
          <p14:tracePt t="221151" x="3663950" y="2311400"/>
          <p14:tracePt t="221159" x="3670300" y="2311400"/>
          <p14:tracePt t="221160" x="3702050" y="2298700"/>
          <p14:tracePt t="221176" x="3708400" y="2286000"/>
          <p14:tracePt t="221192" x="3733800" y="2279650"/>
          <p14:tracePt t="221208" x="3765550" y="2266950"/>
          <p14:tracePt t="221225" x="3790950" y="2254250"/>
          <p14:tracePt t="221242" x="3803650" y="2247900"/>
          <p14:tracePt t="221258" x="3822700" y="2235200"/>
          <p14:tracePt t="221276" x="3822700" y="2228850"/>
          <p14:tracePt t="221335" x="3822700" y="2222500"/>
          <p14:tracePt t="221351" x="3822700" y="2216150"/>
          <p14:tracePt t="221367" x="3822700" y="2209800"/>
          <p14:tracePt t="221374" x="3822700" y="2190750"/>
          <p14:tracePt t="221392" x="3822700" y="2184400"/>
          <p14:tracePt t="221392" x="3803650" y="2159000"/>
          <p14:tracePt t="221409" x="3784600" y="2139950"/>
          <p14:tracePt t="221425" x="3765550" y="2127250"/>
          <p14:tracePt t="221442" x="3752850" y="2120900"/>
          <p14:tracePt t="221458" x="3752850" y="2114550"/>
          <p14:tracePt t="221655" x="3746500" y="2108200"/>
          <p14:tracePt t="221663" x="3746500" y="2101850"/>
          <p14:tracePt t="221663" x="3746500" y="2095500"/>
          <p14:tracePt t="221679" x="3746500" y="2089150"/>
          <p14:tracePt t="221692" x="3746500" y="2076450"/>
          <p14:tracePt t="221708" x="3746500" y="2070100"/>
          <p14:tracePt t="221709" x="3746500" y="2057400"/>
          <p14:tracePt t="221918" x="3752850" y="2044700"/>
          <p14:tracePt t="221943" x="3765550" y="2044700"/>
          <p14:tracePt t="221951" x="3790950" y="2044700"/>
          <p14:tracePt t="221959" x="3829050" y="2044700"/>
          <p14:tracePt t="221967" x="3848100" y="2044700"/>
          <p14:tracePt t="221976" x="3873500" y="2044700"/>
          <p14:tracePt t="221992" x="3905250" y="2044700"/>
          <p14:tracePt t="222009" x="3930650" y="2044700"/>
          <p14:tracePt t="222025" x="3962400" y="2044700"/>
          <p14:tracePt t="222042" x="3994150" y="2044700"/>
          <p14:tracePt t="222059" x="4038600" y="2044700"/>
          <p14:tracePt t="222075" x="4076700" y="2051050"/>
          <p14:tracePt t="222092" x="4114800" y="2057400"/>
          <p14:tracePt t="222109" x="4152900" y="2063750"/>
          <p14:tracePt t="222125" x="4184650" y="2063750"/>
          <p14:tracePt t="222142" x="4210050" y="2070100"/>
          <p14:tracePt t="222158" x="4229100" y="2070100"/>
          <p14:tracePt t="222175" x="4235450" y="2070100"/>
          <p14:tracePt t="222192" x="4241800" y="2070100"/>
          <p14:tracePt t="222263" x="4241800" y="2076450"/>
          <p14:tracePt t="222271" x="4248150" y="2076450"/>
          <p14:tracePt t="222287" x="4260850" y="2076450"/>
          <p14:tracePt t="222311" x="4267200" y="2076450"/>
          <p14:tracePt t="222415" x="4267200" y="2082800"/>
          <p14:tracePt t="222423" x="4267200" y="2101850"/>
          <p14:tracePt t="222442" x="4267200" y="2120900"/>
          <p14:tracePt t="222443" x="4267200" y="2159000"/>
          <p14:tracePt t="222458" x="4267200" y="2203450"/>
          <p14:tracePt t="222475" x="4267200" y="2247900"/>
          <p14:tracePt t="222491" x="4267200" y="2286000"/>
          <p14:tracePt t="222508" x="4267200" y="2324100"/>
          <p14:tracePt t="222525" x="4267200" y="2349500"/>
          <p14:tracePt t="222542" x="4267200" y="2355850"/>
          <p14:tracePt t="222558" x="4267200" y="2368550"/>
          <p14:tracePt t="222576" x="4267200" y="2374900"/>
          <p14:tracePt t="222592" x="4267200" y="2381250"/>
          <p14:tracePt t="222608" x="4267200" y="2387600"/>
          <p14:tracePt t="222625" x="4267200" y="2400300"/>
          <p14:tracePt t="222642" x="4267200" y="2406650"/>
          <p14:tracePt t="222658" x="4273550" y="2419350"/>
          <p14:tracePt t="222839" x="4273550" y="2425700"/>
          <p14:tracePt t="222863" x="4273550" y="2432050"/>
          <p14:tracePt t="222943" x="4273550" y="2438400"/>
          <p14:tracePt t="223559" x="4260850" y="2438400"/>
          <p14:tracePt t="223567" x="4254500" y="2432050"/>
          <p14:tracePt t="223577" x="4241800" y="2393950"/>
          <p14:tracePt t="223583" x="4216400" y="2324100"/>
          <p14:tracePt t="223593" x="4197350" y="2254250"/>
          <p14:tracePt t="223609" x="4191000" y="2216150"/>
          <p14:tracePt t="223625" x="4178300" y="2197100"/>
          <p14:tracePt t="223642" x="4171950" y="2178050"/>
          <p14:tracePt t="223659" x="4159250" y="2159000"/>
          <p14:tracePt t="223675" x="4140200" y="2139950"/>
          <p14:tracePt t="223692" x="4114800" y="2120900"/>
          <p14:tracePt t="223708" x="4076700" y="2101850"/>
          <p14:tracePt t="223725" x="4013200" y="2070100"/>
          <p14:tracePt t="223742" x="3956050" y="2057400"/>
          <p14:tracePt t="223742" x="3930650" y="2051050"/>
          <p14:tracePt t="223760" x="3879850" y="2032000"/>
          <p14:tracePt t="223775" x="3848100" y="2025650"/>
          <p14:tracePt t="223792" x="3822700" y="2025650"/>
          <p14:tracePt t="223808" x="3803650" y="2025650"/>
          <p14:tracePt t="223825" x="3778250" y="2025650"/>
          <p14:tracePt t="223842" x="3752850" y="2032000"/>
          <p14:tracePt t="223859" x="3727450" y="2038350"/>
          <p14:tracePt t="223875" x="3714750" y="2044700"/>
          <p14:tracePt t="223892" x="3695700" y="2044700"/>
          <p14:tracePt t="223908" x="3683000" y="2051050"/>
          <p14:tracePt t="223925" x="3676650" y="2051050"/>
          <p14:tracePt t="223967" x="3670300" y="2051050"/>
          <p14:tracePt t="224031" x="3670300" y="2057400"/>
          <p14:tracePt t="224079" x="3689350" y="2057400"/>
          <p14:tracePt t="224087" x="3714750" y="2057400"/>
          <p14:tracePt t="224095" x="3740150" y="2057400"/>
          <p14:tracePt t="224103" x="3784600" y="2057400"/>
          <p14:tracePt t="224111" x="3873500" y="2057400"/>
          <p14:tracePt t="224125" x="3968750" y="2057400"/>
          <p14:tracePt t="224143" x="4044950" y="2057400"/>
          <p14:tracePt t="224143" x="4076700" y="2057400"/>
          <p14:tracePt t="224176" x="4108450" y="2063750"/>
          <p14:tracePt t="224177" x="4121150" y="2063750"/>
          <p14:tracePt t="224193" x="4127500" y="2063750"/>
          <p14:tracePt t="224209" x="4133850" y="2070100"/>
          <p14:tracePt t="224226" x="4146550" y="2070100"/>
          <p14:tracePt t="224242" x="4152900" y="2070100"/>
          <p14:tracePt t="224259" x="4171950" y="2070100"/>
          <p14:tracePt t="224276" x="4178300" y="2070100"/>
          <p14:tracePt t="224293" x="4191000" y="2070100"/>
          <p14:tracePt t="224309" x="4197350" y="2076450"/>
          <p14:tracePt t="224326" x="4216400" y="2076450"/>
          <p14:tracePt t="224342" x="4229100" y="2082800"/>
          <p14:tracePt t="224359" x="4248150" y="2082800"/>
          <p14:tracePt t="224664" x="4254500" y="2089150"/>
          <p14:tracePt t="224680" x="4254500" y="2095500"/>
          <p14:tracePt t="224688" x="4254500" y="2101850"/>
          <p14:tracePt t="224696" x="4254500" y="2120900"/>
          <p14:tracePt t="224704" x="4254500" y="2139950"/>
          <p14:tracePt t="224709" x="4248150" y="2171700"/>
          <p14:tracePt t="224726" x="4248150" y="2203450"/>
          <p14:tracePt t="224743" x="4248150" y="2241550"/>
          <p14:tracePt t="224759" x="4248150" y="2286000"/>
          <p14:tracePt t="224776" x="4248150" y="2305050"/>
          <p14:tracePt t="224792" x="4248150" y="2317750"/>
          <p14:tracePt t="224809" x="4248150" y="2324100"/>
          <p14:tracePt t="224826" x="4248150" y="2336800"/>
          <p14:tracePt t="224864" x="4248150" y="2343150"/>
          <p14:tracePt t="224888" x="4248150" y="2349500"/>
          <p14:tracePt t="224904" x="4248150" y="2355850"/>
          <p14:tracePt t="226824" x="4235450" y="2355850"/>
          <p14:tracePt t="226824" x="4216400" y="2311400"/>
          <p14:tracePt t="226843" x="4184650" y="2254250"/>
          <p14:tracePt t="226847" x="4133850" y="2178050"/>
          <p14:tracePt t="226860" x="4070350" y="2089150"/>
          <p14:tracePt t="226877" x="4019550" y="2032000"/>
          <p14:tracePt t="226894" x="3981450" y="1993900"/>
          <p14:tracePt t="226910" x="3943350" y="1949450"/>
          <p14:tracePt t="226926" x="3898900" y="1898650"/>
          <p14:tracePt t="226942" x="3848100" y="1847850"/>
          <p14:tracePt t="226942" x="3816350" y="1816100"/>
          <p14:tracePt t="226960" x="3746500" y="1758950"/>
          <p14:tracePt t="226976" x="3676650" y="1695450"/>
          <p14:tracePt t="226993" x="3587750" y="1638300"/>
          <p14:tracePt t="227009" x="3498850" y="1574800"/>
          <p14:tracePt t="227026" x="3422650" y="1524000"/>
          <p14:tracePt t="227042" x="3333750" y="1466850"/>
          <p14:tracePt t="227059" x="3257550" y="1428750"/>
          <p14:tracePt t="227076" x="3175000" y="1384300"/>
          <p14:tracePt t="227093" x="3092450" y="1358900"/>
          <p14:tracePt t="227109" x="3009900" y="1339850"/>
          <p14:tracePt t="227126" x="2927350" y="1333500"/>
          <p14:tracePt t="227142" x="2863850" y="1333500"/>
          <p14:tracePt t="227142" x="2832100" y="1333500"/>
          <p14:tracePt t="227160" x="2749550" y="1333500"/>
          <p14:tracePt t="227176" x="2673350" y="1333500"/>
          <p14:tracePt t="227192" x="2590800" y="1339850"/>
          <p14:tracePt t="227210" x="2489200" y="1339850"/>
          <p14:tracePt t="227226" x="2355850" y="1339850"/>
          <p14:tracePt t="227243" x="2222500" y="1339850"/>
          <p14:tracePt t="227260" x="2095500" y="1339850"/>
          <p14:tracePt t="227276" x="1974850" y="1339850"/>
          <p14:tracePt t="227293" x="1905000" y="1339850"/>
          <p14:tracePt t="227309" x="1860550" y="1339850"/>
          <p14:tracePt t="227326" x="1822450" y="1333500"/>
          <p14:tracePt t="227342" x="1803400" y="1333500"/>
          <p14:tracePt t="227342" x="1797050" y="1333500"/>
          <p14:tracePt t="227360" x="1784350" y="1333500"/>
          <p14:tracePt t="227376" x="1778000" y="1333500"/>
          <p14:tracePt t="227416" x="1771650" y="1333500"/>
          <p14:tracePt t="227560" x="1765300" y="1333500"/>
          <p14:tracePt t="227568" x="1752600" y="1339850"/>
          <p14:tracePt t="227585" x="1746250" y="1346200"/>
          <p14:tracePt t="227592" x="1739900" y="1352550"/>
          <p14:tracePt t="227593" x="1733550" y="1358900"/>
          <p14:tracePt t="227608" x="1733550" y="1365250"/>
          <p14:tracePt t="227625" x="1727200" y="1371600"/>
          <p14:tracePt t="227791" x="1739900" y="1371600"/>
          <p14:tracePt t="227799" x="1752600" y="1371600"/>
          <p14:tracePt t="227807" x="1803400" y="1371600"/>
          <p14:tracePt t="227826" x="1828800" y="1371600"/>
          <p14:tracePt t="227826" x="1917700" y="1371600"/>
          <p14:tracePt t="227843" x="2025650" y="1358900"/>
          <p14:tracePt t="227859" x="2133600" y="1327150"/>
          <p14:tracePt t="227876" x="2222500" y="1301750"/>
          <p14:tracePt t="227892" x="2317750" y="1276350"/>
          <p14:tracePt t="227909" x="2387600" y="1257300"/>
          <p14:tracePt t="227926" x="2413000" y="1250950"/>
          <p14:tracePt t="227943" x="2438400" y="1238250"/>
          <p14:tracePt t="227959" x="2457450" y="1231900"/>
          <p14:tracePt t="227999" x="2463800" y="1212850"/>
          <p14:tracePt t="228007" x="2470150" y="1187450"/>
          <p14:tracePt t="228026" x="2476500" y="1162050"/>
          <p14:tracePt t="228026" x="2482850" y="1149350"/>
          <p14:tracePt t="228043" x="2482850" y="1136650"/>
          <p14:tracePt t="228059" x="2489200" y="1123950"/>
          <p14:tracePt t="228096" x="2495550" y="1117600"/>
          <p14:tracePt t="228096" x="2495550" y="1111250"/>
          <p14:tracePt t="228109" x="2508250" y="1098550"/>
          <p14:tracePt t="228125" x="2559050" y="1085850"/>
          <p14:tracePt t="228142" x="2654300" y="1066800"/>
          <p14:tracePt t="228159" x="2863850" y="1041400"/>
          <p14:tracePt t="228176" x="3048000" y="1041400"/>
          <p14:tracePt t="228192" x="3327400" y="1041400"/>
          <p14:tracePt t="228210" x="3511550" y="1041400"/>
          <p14:tracePt t="228226" x="3657600" y="1041400"/>
          <p14:tracePt t="228243" x="3727450" y="1047750"/>
          <p14:tracePt t="228259" x="3790950" y="1060450"/>
          <p14:tracePt t="228276" x="3854450" y="1066800"/>
          <p14:tracePt t="228292" x="3911600" y="1079500"/>
          <p14:tracePt t="228309" x="4013200" y="1092200"/>
          <p14:tracePt t="228326" x="4108450" y="1104900"/>
          <p14:tracePt t="228343" x="4171950" y="1111250"/>
          <p14:tracePt t="228359" x="4210050" y="1123950"/>
          <p14:tracePt t="228377" x="4229100" y="1130300"/>
          <p14:tracePt t="228392" x="4241800" y="1136650"/>
          <p14:tracePt t="228409" x="4248150" y="1143000"/>
          <p14:tracePt t="228426" x="4273550" y="1162050"/>
          <p14:tracePt t="228443" x="4286250" y="1187450"/>
          <p14:tracePt t="228459" x="4311650" y="1219200"/>
          <p14:tracePt t="228476" x="4343400" y="1263650"/>
          <p14:tracePt t="228492" x="4375150" y="1339850"/>
          <p14:tracePt t="228509" x="4413250" y="1422400"/>
          <p14:tracePt t="228526" x="4451350" y="1524000"/>
          <p14:tracePt t="228543" x="4476750" y="1631950"/>
          <p14:tracePt t="228559" x="4502150" y="1778000"/>
          <p14:tracePt t="228576" x="4502150" y="1854200"/>
          <p14:tracePt t="228592" x="4502150" y="1943100"/>
          <p14:tracePt t="228609" x="4502150" y="2032000"/>
          <p14:tracePt t="228626" x="4502150" y="2120900"/>
          <p14:tracePt t="228643" x="4502150" y="2222500"/>
          <p14:tracePt t="228659" x="4502150" y="2311400"/>
          <p14:tracePt t="228676" x="4502150" y="2374900"/>
          <p14:tracePt t="228692" x="4502150" y="2419350"/>
          <p14:tracePt t="228709" x="4502150" y="2451100"/>
          <p14:tracePt t="228726" x="4502150" y="2476500"/>
          <p14:tracePt t="228742" x="4502150" y="2495550"/>
          <p14:tracePt t="228759" x="4502150" y="2533650"/>
          <p14:tracePt t="228776" x="4502150" y="2552700"/>
          <p14:tracePt t="228792" x="4502150" y="2571750"/>
          <p14:tracePt t="228809" x="4502150" y="2584450"/>
          <p14:tracePt t="228826" x="4502150" y="2590800"/>
          <p14:tracePt t="228895" x="4508500" y="2597150"/>
          <p14:tracePt t="228904" x="4514850" y="2603500"/>
          <p14:tracePt t="228936" x="4521200" y="2603500"/>
          <p14:tracePt t="228944" x="4527550" y="2609850"/>
          <p14:tracePt t="228952" x="4533900" y="2609850"/>
          <p14:tracePt t="228964" x="4540250" y="2609850"/>
          <p14:tracePt t="228976" x="4552950" y="2609850"/>
          <p14:tracePt t="228977" x="4572000" y="2609850"/>
          <p14:tracePt t="228992" x="4603750" y="2603500"/>
          <p14:tracePt t="229009" x="4629150" y="2584450"/>
          <p14:tracePt t="229026" x="4648200" y="2552700"/>
          <p14:tracePt t="229042" x="4660900" y="2520950"/>
          <p14:tracePt t="229059" x="4660900" y="2482850"/>
          <p14:tracePt t="229076" x="4660900" y="2444750"/>
          <p14:tracePt t="229092" x="4660900" y="2413000"/>
          <p14:tracePt t="229109" x="4635500" y="2368550"/>
          <p14:tracePt t="229126" x="4603750" y="2336800"/>
          <p14:tracePt t="229143" x="4552950" y="2305050"/>
          <p14:tracePt t="229159" x="4445000" y="2266950"/>
          <p14:tracePt t="229176" x="4381500" y="2254250"/>
          <p14:tracePt t="229192" x="4279900" y="2254250"/>
          <p14:tracePt t="229209" x="4191000" y="2254250"/>
          <p14:tracePt t="229226" x="4102100" y="2254250"/>
          <p14:tracePt t="229243" x="4038600" y="2273300"/>
          <p14:tracePt t="229259" x="3968750" y="2292350"/>
          <p14:tracePt t="229276" x="3917950" y="2311400"/>
          <p14:tracePt t="229292" x="3867150" y="2343150"/>
          <p14:tracePt t="229309" x="3829050" y="2374900"/>
          <p14:tracePt t="229325" x="3790950" y="2406650"/>
          <p14:tracePt t="229342" x="3759200" y="2457450"/>
          <p14:tracePt t="229359" x="3740150" y="2540000"/>
          <p14:tracePt t="229376" x="3727450" y="2597150"/>
          <p14:tracePt t="229392" x="3721100" y="2660650"/>
          <p14:tracePt t="229409" x="3721100" y="2711450"/>
          <p14:tracePt t="229426" x="3727450" y="2762250"/>
          <p14:tracePt t="229442" x="3746500" y="2806700"/>
          <p14:tracePt t="229460" x="3771900" y="2863850"/>
          <p14:tracePt t="229476" x="3790950" y="2895600"/>
          <p14:tracePt t="229493" x="3822700" y="2940050"/>
          <p14:tracePt t="229509" x="3854450" y="2984500"/>
          <p14:tracePt t="229526" x="3886200" y="3028950"/>
          <p14:tracePt t="229542" x="3924300" y="3067050"/>
          <p14:tracePt t="229542" x="3949700" y="3086100"/>
          <p14:tracePt t="229560" x="4006850" y="3136900"/>
          <p14:tracePt t="229576" x="4076700" y="3181350"/>
          <p14:tracePt t="229593" x="4146550" y="3213100"/>
          <p14:tracePt t="229609" x="4222750" y="3244850"/>
          <p14:tracePt t="229626" x="4286250" y="3257550"/>
          <p14:tracePt t="229642" x="4356100" y="3276600"/>
          <p14:tracePt t="229659" x="4406900" y="3282950"/>
          <p14:tracePt t="229676" x="4489450" y="3282950"/>
          <p14:tracePt t="229692" x="4565650" y="3282950"/>
          <p14:tracePt t="229709" x="4654550" y="3244850"/>
          <p14:tracePt t="229726" x="4730750" y="3168650"/>
          <p14:tracePt t="229742" x="4787900" y="3117850"/>
          <p14:tracePt t="229742" x="4806950" y="3086100"/>
          <p14:tracePt t="229760" x="4838700" y="3003550"/>
          <p14:tracePt t="229776" x="4857750" y="2908300"/>
          <p14:tracePt t="229793" x="4870450" y="2838450"/>
          <p14:tracePt t="229809" x="4870450" y="2794000"/>
          <p14:tracePt t="229826" x="4870450" y="2755900"/>
          <p14:tracePt t="229842" x="4870450" y="2711450"/>
          <p14:tracePt t="229859" x="4857750" y="2667000"/>
          <p14:tracePt t="229875" x="4838700" y="2616200"/>
          <p14:tracePt t="229892" x="4800600" y="2552700"/>
          <p14:tracePt t="229909" x="4749800" y="2482850"/>
          <p14:tracePt t="229926" x="4705350" y="2438400"/>
          <p14:tracePt t="229942" x="4635500" y="2387600"/>
          <p14:tracePt t="229942" x="4603750" y="2368550"/>
          <p14:tracePt t="229960" x="4533900" y="2330450"/>
          <p14:tracePt t="229976" x="4476750" y="2305050"/>
          <p14:tracePt t="229992" x="4400550" y="2286000"/>
          <p14:tracePt t="230009" x="4330700" y="2279650"/>
          <p14:tracePt t="230026" x="4254500" y="2266950"/>
          <p14:tracePt t="230042" x="4191000" y="2266950"/>
          <p14:tracePt t="230059" x="4140200" y="2266950"/>
          <p14:tracePt t="230075" x="4095750" y="2266950"/>
          <p14:tracePt t="230093" x="4051300" y="2266950"/>
          <p14:tracePt t="230109" x="4006850" y="2279650"/>
          <p14:tracePt t="230126" x="3968750" y="2305050"/>
          <p14:tracePt t="230142" x="3943350" y="2330450"/>
          <p14:tracePt t="230142" x="3924300" y="2349500"/>
          <p14:tracePt t="230160" x="3898900" y="2381250"/>
          <p14:tracePt t="230176" x="3879850" y="2444750"/>
          <p14:tracePt t="230192" x="3860800" y="2501900"/>
          <p14:tracePt t="230209" x="3860800" y="2571750"/>
          <p14:tracePt t="230226" x="3860800" y="2635250"/>
          <p14:tracePt t="230242" x="3860800" y="2679700"/>
          <p14:tracePt t="230275" x="3867150" y="2717800"/>
          <p14:tracePt t="230276" x="3886200" y="2768600"/>
          <p14:tracePt t="230293" x="3905250" y="2825750"/>
          <p14:tracePt t="230309" x="3930650" y="2870200"/>
          <p14:tracePt t="230326" x="3956050" y="2921000"/>
          <p14:tracePt t="230342" x="3987800" y="2965450"/>
          <p14:tracePt t="230342" x="4006850" y="2997200"/>
          <p14:tracePt t="230360" x="4038600" y="3028950"/>
          <p14:tracePt t="230376" x="4076700" y="3067050"/>
          <p14:tracePt t="230392" x="4114800" y="3092450"/>
          <p14:tracePt t="230409" x="4165600" y="3117850"/>
          <p14:tracePt t="230426" x="4210050" y="3130550"/>
          <p14:tracePt t="230442" x="4260850" y="3143250"/>
          <p14:tracePt t="230459" x="4311650" y="3149600"/>
          <p14:tracePt t="230475" x="4362450" y="3155950"/>
          <p14:tracePt t="230493" x="4425950" y="3155950"/>
          <p14:tracePt t="230509" x="4489450" y="3155950"/>
          <p14:tracePt t="230526" x="4546600" y="3155950"/>
          <p14:tracePt t="230542" x="4584700" y="3149600"/>
          <p14:tracePt t="230542" x="4610100" y="3136900"/>
          <p14:tracePt t="230560" x="4641850" y="3130550"/>
          <p14:tracePt t="230575" x="4673600" y="3105150"/>
          <p14:tracePt t="230592" x="4699000" y="3073400"/>
          <p14:tracePt t="230609" x="4724400" y="3035300"/>
          <p14:tracePt t="230626" x="4756150" y="2984500"/>
          <p14:tracePt t="230642" x="4800600" y="2908300"/>
          <p14:tracePt t="230659" x="4819650" y="2851150"/>
          <p14:tracePt t="230676" x="4838700" y="2787650"/>
          <p14:tracePt t="230692" x="4845050" y="2730500"/>
          <p14:tracePt t="230708" x="4845050" y="2679700"/>
          <p14:tracePt t="230725" x="4845050" y="2647950"/>
          <p14:tracePt t="230742" x="4845050" y="2616200"/>
          <p14:tracePt t="230742" x="4845050" y="2609850"/>
          <p14:tracePt t="230760" x="4838700" y="2578100"/>
          <p14:tracePt t="230776" x="4826000" y="2559050"/>
          <p14:tracePt t="230792" x="4800600" y="2527300"/>
          <p14:tracePt t="230809" x="4775200" y="2508250"/>
          <p14:tracePt t="230826" x="4749800" y="2482850"/>
          <p14:tracePt t="230842" x="4699000" y="2451100"/>
          <p14:tracePt t="230859" x="4622800" y="2406650"/>
          <p14:tracePt t="230875" x="4533900" y="2374900"/>
          <p14:tracePt t="230892" x="4451350" y="2343150"/>
          <p14:tracePt t="230909" x="4387850" y="2317750"/>
          <p14:tracePt t="230926" x="4311650" y="2298700"/>
          <p14:tracePt t="230942" x="4260850" y="2292350"/>
          <p14:tracePt t="230942" x="4229100" y="2292350"/>
          <p14:tracePt t="230960" x="4171950" y="2292350"/>
          <p14:tracePt t="230976" x="4114800" y="2298700"/>
          <p14:tracePt t="230992" x="4064000" y="2324100"/>
          <p14:tracePt t="231009" x="4019550" y="2362200"/>
          <p14:tracePt t="231026" x="3994150" y="2381250"/>
          <p14:tracePt t="231042" x="3962400" y="2413000"/>
          <p14:tracePt t="231059" x="3937000" y="2444750"/>
          <p14:tracePt t="231075" x="3924300" y="2470150"/>
          <p14:tracePt t="231092" x="3911600" y="2514600"/>
          <p14:tracePt t="231109" x="3898900" y="2559050"/>
          <p14:tracePt t="231125" x="3886200" y="2609850"/>
          <p14:tracePt t="231143" x="3879850" y="2654300"/>
          <p14:tracePt t="231159" x="3867150" y="2717800"/>
          <p14:tracePt t="231176" x="3867150" y="2755900"/>
          <p14:tracePt t="231192" x="3867150" y="2787650"/>
          <p14:tracePt t="231209" x="3867150" y="2832100"/>
          <p14:tracePt t="231225" x="3873500" y="2863850"/>
          <p14:tracePt t="231242" x="3886200" y="2889250"/>
          <p14:tracePt t="231260" x="3898900" y="2914650"/>
          <p14:tracePt t="231276" x="3917950" y="2933700"/>
          <p14:tracePt t="231292" x="3937000" y="2959100"/>
          <p14:tracePt t="231309" x="3962400" y="2978150"/>
          <p14:tracePt t="231325" x="3987800" y="2997200"/>
          <p14:tracePt t="231342" x="4025900" y="3016250"/>
          <p14:tracePt t="231359" x="4064000" y="3028950"/>
          <p14:tracePt t="231376" x="4095750" y="3041650"/>
          <p14:tracePt t="231392" x="4133850" y="3041650"/>
          <p14:tracePt t="231409" x="4171950" y="3048000"/>
          <p14:tracePt t="231425" x="4210050" y="3048000"/>
          <p14:tracePt t="231442" x="4254500" y="3048000"/>
          <p14:tracePt t="231459" x="4292600" y="3035300"/>
          <p14:tracePt t="231476" x="4343400" y="3016250"/>
          <p14:tracePt t="231492" x="4381500" y="2997200"/>
          <p14:tracePt t="231509" x="4400550" y="2978150"/>
          <p14:tracePt t="231525" x="4425950" y="2965450"/>
          <p14:tracePt t="231542" x="4451350" y="2952750"/>
          <p14:tracePt t="231559" x="4483100" y="2921000"/>
          <p14:tracePt t="231576" x="4495800" y="2908300"/>
          <p14:tracePt t="231592" x="4514850" y="2889250"/>
          <p14:tracePt t="231609" x="4521200" y="2851150"/>
          <p14:tracePt t="231625" x="4521200" y="2800350"/>
          <p14:tracePt t="231642" x="4502150" y="2711450"/>
          <p14:tracePt t="231659" x="4464050" y="2647950"/>
          <p14:tracePt t="231676" x="4362450" y="2533650"/>
          <p14:tracePt t="231692" x="4216400" y="2393950"/>
          <p14:tracePt t="231709" x="3981450" y="2216150"/>
          <p14:tracePt t="231725" x="3632200" y="2012950"/>
          <p14:tracePt t="231742" x="3321050" y="1835150"/>
          <p14:tracePt t="231758" x="2876550" y="1651000"/>
          <p14:tracePt t="231777" x="2724150" y="1574800"/>
          <p14:tracePt t="231792" x="2578100" y="1517650"/>
          <p14:tracePt t="231809" x="2463800" y="1485900"/>
          <p14:tracePt t="231826" x="2362200" y="1454150"/>
          <p14:tracePt t="231842" x="2279650" y="1428750"/>
          <p14:tracePt t="231859" x="2203450" y="1416050"/>
          <p14:tracePt t="231876" x="2139950" y="1397000"/>
          <p14:tracePt t="231892" x="2063750" y="1371600"/>
          <p14:tracePt t="231909" x="1974850" y="1346200"/>
          <p14:tracePt t="231925" x="1905000" y="1314450"/>
          <p14:tracePt t="231943" x="1841500" y="1295400"/>
          <p14:tracePt t="231959" x="1771650" y="1282700"/>
          <p14:tracePt t="231977" x="1746250" y="1282700"/>
          <p14:tracePt t="231992" x="1727200" y="1282700"/>
          <p14:tracePt t="232009" x="1714500" y="1282700"/>
          <p14:tracePt t="232025" x="1708150" y="1289050"/>
          <p14:tracePt t="232042" x="1695450" y="1301750"/>
          <p14:tracePt t="232112" x="1695450" y="1308100"/>
          <p14:tracePt t="232143" x="1695450" y="1314450"/>
          <p14:tracePt t="232167" x="1695450" y="1320800"/>
          <p14:tracePt t="232184" x="1701800" y="1320800"/>
          <p14:tracePt t="232191" x="1708150" y="1327150"/>
          <p14:tracePt t="232207" x="1708150" y="1333500"/>
          <p14:tracePt t="232218" x="1714500" y="1333500"/>
          <p14:tracePt t="232223" x="1714500" y="1339850"/>
          <p14:tracePt t="232230" x="1720850" y="1346200"/>
          <p14:tracePt t="232242" x="1720850" y="1352550"/>
          <p14:tracePt t="232259" x="1727200" y="1352550"/>
          <p14:tracePt t="232276" x="1733550" y="1358900"/>
          <p14:tracePt t="232320" x="1739900" y="1358900"/>
          <p14:tracePt t="232334" x="1746250" y="1365250"/>
          <p14:tracePt t="232359" x="1752600" y="1371600"/>
          <p14:tracePt t="232399" x="1758950" y="1371600"/>
          <p14:tracePt t="232447" x="1765300" y="1371600"/>
          <p14:tracePt t="232745" x="1784350" y="1384300"/>
          <p14:tracePt t="232768" x="1860550" y="1409700"/>
          <p14:tracePt t="232768" x="1962150" y="1454150"/>
          <p14:tracePt t="232777" x="2362200" y="1619250"/>
          <p14:tracePt t="232793" x="2832100" y="1803400"/>
          <p14:tracePt t="232809" x="3257550" y="1987550"/>
          <p14:tracePt t="232826" x="3606800" y="2133600"/>
          <p14:tracePt t="232842" x="3854450" y="2254250"/>
          <p14:tracePt t="232859" x="3994150" y="2336800"/>
          <p14:tracePt t="232875" x="4083050" y="2413000"/>
          <p14:tracePt t="232892" x="4133850" y="2457450"/>
          <p14:tracePt t="232909" x="4203700" y="2527300"/>
          <p14:tracePt t="232926" x="4254500" y="2603500"/>
          <p14:tracePt t="232942" x="4292600" y="2654300"/>
          <p14:tracePt t="232942" x="4311650" y="2686050"/>
          <p14:tracePt t="232960" x="4330700" y="2717800"/>
          <p14:tracePt t="232976" x="4349750" y="2743200"/>
          <p14:tracePt t="232993" x="4356100" y="2749550"/>
          <p14:tracePt t="233009" x="4356100" y="2755900"/>
          <p14:tracePt t="233048" x="4368800" y="2755900"/>
          <p14:tracePt t="233063" x="4381500" y="2755900"/>
          <p14:tracePt t="233071" x="4394200" y="2755900"/>
          <p14:tracePt t="233079" x="4425950" y="2698750"/>
          <p14:tracePt t="233092" x="4464050" y="2597150"/>
          <p14:tracePt t="233109" x="4476750" y="2540000"/>
          <p14:tracePt t="233126" x="4483100" y="2508250"/>
          <p14:tracePt t="233142" x="4483100" y="2482850"/>
          <p14:tracePt t="233159" x="4464050" y="2451100"/>
          <p14:tracePt t="233176" x="4445000" y="2425700"/>
          <p14:tracePt t="233192" x="4419600" y="2406650"/>
          <p14:tracePt t="233209" x="4400550" y="2387600"/>
          <p14:tracePt t="233226" x="4356100" y="2349500"/>
          <p14:tracePt t="233242" x="4292600" y="2324100"/>
          <p14:tracePt t="233259" x="4235450" y="2298700"/>
          <p14:tracePt t="233275" x="4184650" y="2286000"/>
          <p14:tracePt t="233293" x="4133850" y="2286000"/>
          <p14:tracePt t="233309" x="4095750" y="2286000"/>
          <p14:tracePt t="233326" x="4038600" y="2311400"/>
          <p14:tracePt t="233342" x="3962400" y="2349500"/>
          <p14:tracePt t="233342" x="3937000" y="2368550"/>
          <p14:tracePt t="233360" x="3873500" y="2406650"/>
          <p14:tracePt t="233376" x="3797300" y="2476500"/>
          <p14:tracePt t="233392" x="3765550" y="2514600"/>
          <p14:tracePt t="233409" x="3740150" y="2571750"/>
          <p14:tracePt t="233426" x="3733800" y="2622550"/>
          <p14:tracePt t="233442" x="3727450" y="2679700"/>
          <p14:tracePt t="233459" x="3727450" y="2749550"/>
          <p14:tracePt t="233475" x="3727450" y="2813050"/>
          <p14:tracePt t="233492" x="3746500" y="2895600"/>
          <p14:tracePt t="233509" x="3771900" y="2965450"/>
          <p14:tracePt t="233526" x="3790950" y="2984500"/>
          <p14:tracePt t="233542" x="3822700" y="3028950"/>
          <p14:tracePt t="233542" x="3867150" y="3073400"/>
          <p14:tracePt t="233559" x="3943350" y="3130550"/>
          <p14:tracePt t="233576" x="4019550" y="3175000"/>
          <p14:tracePt t="233592" x="4114800" y="3206750"/>
          <p14:tracePt t="233609" x="4210050" y="3219450"/>
          <p14:tracePt t="233626" x="4305300" y="3219450"/>
          <p14:tracePt t="233642" x="4394200" y="3219450"/>
          <p14:tracePt t="233659" x="4489450" y="3200400"/>
          <p14:tracePt t="233675" x="4572000" y="3149600"/>
          <p14:tracePt t="233692" x="4660900" y="3067050"/>
          <p14:tracePt t="233709" x="4737100" y="2971800"/>
          <p14:tracePt t="233726" x="4781550" y="2876550"/>
          <p14:tracePt t="233742" x="4832350" y="2749550"/>
          <p14:tracePt t="233760" x="4845050" y="2673350"/>
          <p14:tracePt t="233776" x="4851400" y="2609850"/>
          <p14:tracePt t="233792" x="4851400" y="2559050"/>
          <p14:tracePt t="233808" x="4845050" y="2508250"/>
          <p14:tracePt t="233825" x="4813300" y="2457450"/>
          <p14:tracePt t="233842" x="4781550" y="2419350"/>
          <p14:tracePt t="233859" x="4737100" y="2374900"/>
          <p14:tracePt t="233875" x="4648200" y="2317750"/>
          <p14:tracePt t="233892" x="4565650" y="2279650"/>
          <p14:tracePt t="233908" x="4483100" y="2254250"/>
          <p14:tracePt t="233926" x="4394200" y="2241550"/>
          <p14:tracePt t="233942" x="4324350" y="2241550"/>
          <p14:tracePt t="233942" x="4286250" y="2241550"/>
          <p14:tracePt t="233960" x="4222750" y="2241550"/>
          <p14:tracePt t="233976" x="4152900" y="2266950"/>
          <p14:tracePt t="233992" x="4095750" y="2305050"/>
          <p14:tracePt t="234009" x="4044950" y="2336800"/>
          <p14:tracePt t="234025" x="4006850" y="2368550"/>
          <p14:tracePt t="234042" x="3975100" y="2400300"/>
          <p14:tracePt t="234059" x="3956050" y="2432050"/>
          <p14:tracePt t="234075" x="3956050" y="2457450"/>
          <p14:tracePt t="234092" x="3956050" y="2470150"/>
          <p14:tracePt t="234109" x="3956050" y="2482850"/>
          <p14:tracePt t="234126" x="3956050" y="2489200"/>
          <p14:tracePt t="234142" x="3956050" y="2495550"/>
          <p14:tracePt t="234975" x="3956050" y="2508250"/>
          <p14:tracePt t="234984" x="3975100" y="2546350"/>
          <p14:tracePt t="234992" x="4006850" y="2603500"/>
          <p14:tracePt t="234999" x="4076700" y="2698750"/>
          <p14:tracePt t="235010" x="4184650" y="2832100"/>
          <p14:tracePt t="235026" x="4292600" y="2984500"/>
          <p14:tracePt t="235042" x="4419600" y="3162300"/>
          <p14:tracePt t="235059" x="4533900" y="3321050"/>
          <p14:tracePt t="235076" x="4629150" y="3448050"/>
          <p14:tracePt t="235092" x="4711700" y="3568700"/>
          <p14:tracePt t="235109" x="4787900" y="3663950"/>
          <p14:tracePt t="235126" x="4845050" y="3746500"/>
          <p14:tracePt t="235142" x="4908550" y="3822700"/>
          <p14:tracePt t="235159" x="4978400" y="3924300"/>
          <p14:tracePt t="235176" x="5035550" y="3994150"/>
          <p14:tracePt t="235192" x="5080000" y="4051300"/>
          <p14:tracePt t="235209" x="5137150" y="4121150"/>
          <p14:tracePt t="235225" x="5187950" y="4178300"/>
          <p14:tracePt t="235242" x="5245100" y="4229100"/>
          <p14:tracePt t="235259" x="5289550" y="4279900"/>
          <p14:tracePt t="235276" x="5340350" y="4324350"/>
          <p14:tracePt t="235292" x="5384800" y="4356100"/>
          <p14:tracePt t="235309" x="5422900" y="4381500"/>
          <p14:tracePt t="235326" x="5486400" y="4406900"/>
          <p14:tracePt t="235342" x="5549900" y="4432300"/>
          <p14:tracePt t="235359" x="5632450" y="4464050"/>
          <p14:tracePt t="235376" x="5657850" y="4470400"/>
          <p14:tracePt t="235392" x="5683250" y="4470400"/>
          <p14:tracePt t="235409" x="5695950" y="4470400"/>
          <p14:tracePt t="235425" x="5702300" y="4470400"/>
          <p14:tracePt t="235442" x="5715000" y="4464050"/>
          <p14:tracePt t="235459" x="5715000" y="4438650"/>
          <p14:tracePt t="235476" x="5708650" y="4368800"/>
          <p14:tracePt t="235492" x="5664200" y="4241800"/>
          <p14:tracePt t="235509" x="5594350" y="4038600"/>
          <p14:tracePt t="235525" x="5422900" y="3714750"/>
          <p14:tracePt t="235542" x="5207000" y="3378200"/>
          <p14:tracePt t="235559" x="4781550" y="2895600"/>
          <p14:tracePt t="235576" x="4533900" y="2628900"/>
          <p14:tracePt t="235592" x="4273550" y="2406650"/>
          <p14:tracePt t="235609" x="4083050" y="2254250"/>
          <p14:tracePt t="235625" x="3937000" y="2171700"/>
          <p14:tracePt t="235642" x="3797300" y="2127250"/>
          <p14:tracePt t="235658" x="3670300" y="2095500"/>
          <p14:tracePt t="235675" x="3556000" y="2101850"/>
          <p14:tracePt t="235692" x="3454400" y="2152650"/>
          <p14:tracePt t="235709" x="3359150" y="2228850"/>
          <p14:tracePt t="235725" x="3251200" y="2324100"/>
          <p14:tracePt t="235742" x="3168650" y="2419350"/>
          <p14:tracePt t="235759" x="3124200" y="2533650"/>
          <p14:tracePt t="235776" x="3124200" y="2590800"/>
          <p14:tracePt t="235792" x="3130550" y="2647950"/>
          <p14:tracePt t="235809" x="3168650" y="2711450"/>
          <p14:tracePt t="235826" x="3200400" y="2768600"/>
          <p14:tracePt t="235842" x="3289300" y="2844800"/>
          <p14:tracePt t="235858" x="3429000" y="2952750"/>
          <p14:tracePt t="235875" x="3752850" y="3086100"/>
          <p14:tracePt t="235892" x="4210050" y="3225800"/>
          <p14:tracePt t="235909" x="4813300" y="3327400"/>
          <p14:tracePt t="235925" x="5473700" y="3359150"/>
          <p14:tracePt t="235942" x="5988050" y="3359150"/>
          <p14:tracePt t="235959" x="6648450" y="3130550"/>
          <p14:tracePt t="235976" x="6972300" y="2895600"/>
          <p14:tracePt t="235992" x="7232650" y="2578100"/>
          <p14:tracePt t="236009" x="7385050" y="2260600"/>
          <p14:tracePt t="236025" x="7473950" y="1974850"/>
          <p14:tracePt t="236042" x="7480300" y="1739900"/>
          <p14:tracePt t="236059" x="7461250" y="1530350"/>
          <p14:tracePt t="236075" x="7378700" y="1346200"/>
          <p14:tracePt t="236093" x="7188200" y="1092200"/>
          <p14:tracePt t="236108" x="6883400" y="812800"/>
          <p14:tracePt t="236126" x="6686550" y="698500"/>
          <p14:tracePt t="236142" x="5969000" y="431800"/>
          <p14:tracePt t="236160" x="5499100" y="304800"/>
          <p14:tracePt t="236175" x="5035550" y="234950"/>
          <p14:tracePt t="236192" x="4572000" y="215900"/>
          <p14:tracePt t="236208" x="4108450" y="215900"/>
          <p14:tracePt t="236225" x="3683000" y="273050"/>
          <p14:tracePt t="236242" x="3219450" y="361950"/>
          <p14:tracePt t="236259" x="2806700" y="495300"/>
          <p14:tracePt t="236275" x="2451100" y="603250"/>
          <p14:tracePt t="236292" x="2127250" y="723900"/>
          <p14:tracePt t="236309" x="1924050" y="812800"/>
          <p14:tracePt t="236325" x="1733550" y="920750"/>
          <p14:tracePt t="236343" x="1587500" y="1003300"/>
          <p14:tracePt t="236343" x="1517650" y="1054100"/>
          <p14:tracePt t="236360" x="1409700" y="1143000"/>
          <p14:tracePt t="236375" x="1308100" y="1231900"/>
          <p14:tracePt t="236392" x="1225550" y="1346200"/>
          <p14:tracePt t="236408" x="1162050" y="1454150"/>
          <p14:tracePt t="236426" x="1130300" y="1581150"/>
          <p14:tracePt t="236442" x="1117600" y="1701800"/>
          <p14:tracePt t="236459" x="1117600" y="1816100"/>
          <p14:tracePt t="236475" x="1123950" y="1936750"/>
          <p14:tracePt t="236492" x="1168400" y="2057400"/>
          <p14:tracePt t="236508" x="1231900" y="2184400"/>
          <p14:tracePt t="236525" x="1339850" y="2330450"/>
          <p14:tracePt t="236542" x="1498600" y="2489200"/>
          <p14:tracePt t="236542" x="1568450" y="2571750"/>
          <p14:tracePt t="236560" x="1714500" y="2705100"/>
          <p14:tracePt t="236575" x="1917700" y="2870200"/>
          <p14:tracePt t="236592" x="2133600" y="2978150"/>
          <p14:tracePt t="236608" x="2406650" y="3117850"/>
          <p14:tracePt t="236626" x="2654300" y="3225800"/>
          <p14:tracePt t="236642" x="2863850" y="3321050"/>
          <p14:tracePt t="236659" x="3155950" y="3403600"/>
          <p14:tracePt t="236675" x="3473450" y="3492500"/>
          <p14:tracePt t="236692" x="3860800" y="3600450"/>
          <p14:tracePt t="236708" x="4305300" y="3683000"/>
          <p14:tracePt t="236725" x="4819650" y="3740150"/>
          <p14:tracePt t="236742" x="5365750" y="3740150"/>
          <p14:tracePt t="236742" x="5638800" y="3695700"/>
          <p14:tracePt t="236760" x="6178550" y="3505200"/>
          <p14:tracePt t="236775" x="6616700" y="3295650"/>
          <p14:tracePt t="236792" x="6953250" y="3003550"/>
          <p14:tracePt t="236808" x="7137400" y="2781300"/>
          <p14:tracePt t="236825" x="7258050" y="2590800"/>
          <p14:tracePt t="236842" x="7308850" y="2432050"/>
          <p14:tracePt t="236859" x="7315200" y="2286000"/>
          <p14:tracePt t="236875" x="7302500" y="2108200"/>
          <p14:tracePt t="236892" x="7245350" y="1936750"/>
          <p14:tracePt t="236909" x="7156450" y="1746250"/>
          <p14:tracePt t="236926" x="6985000" y="1498600"/>
          <p14:tracePt t="236942" x="6762750" y="1263650"/>
          <p14:tracePt t="236942" x="6578600" y="1117600"/>
          <p14:tracePt t="236959" x="6242050" y="889000"/>
          <p14:tracePt t="236976" x="6045200" y="787400"/>
          <p14:tracePt t="236993" x="5651500" y="622300"/>
          <p14:tracePt t="237008" x="5283200" y="514350"/>
          <p14:tracePt t="237025" x="4889500" y="438150"/>
          <p14:tracePt t="237042" x="4527550" y="425450"/>
          <p14:tracePt t="237059" x="4146550" y="450850"/>
          <p14:tracePt t="237075" x="3746500" y="552450"/>
          <p14:tracePt t="237092" x="3409950" y="641350"/>
          <p14:tracePt t="237108" x="3067050" y="755650"/>
          <p14:tracePt t="237126" x="2768600" y="889000"/>
          <p14:tracePt t="237142" x="2393950" y="1054100"/>
          <p14:tracePt t="237160" x="2228850" y="1136650"/>
          <p14:tracePt t="237176" x="2076450" y="1231900"/>
          <p14:tracePt t="237192" x="1949450" y="1339850"/>
          <p14:tracePt t="237208" x="1854200" y="1441450"/>
          <p14:tracePt t="237225" x="1778000" y="1568450"/>
          <p14:tracePt t="237242" x="1733550" y="1682750"/>
          <p14:tracePt t="237259" x="1727200" y="1822450"/>
          <p14:tracePt t="237275" x="1727200" y="1936750"/>
          <p14:tracePt t="237292" x="1758950" y="2051050"/>
          <p14:tracePt t="237308" x="1790700" y="2165350"/>
          <p14:tracePt t="237325" x="1841500" y="2273300"/>
          <p14:tracePt t="237343" x="1892300" y="2381250"/>
          <p14:tracePt t="237343" x="1924050" y="2432050"/>
          <p14:tracePt t="237360" x="1993900" y="2540000"/>
          <p14:tracePt t="237376" x="2082800" y="2654300"/>
          <p14:tracePt t="237392" x="2203450" y="2762250"/>
          <p14:tracePt t="237408" x="2336800" y="2876550"/>
          <p14:tracePt t="237425" x="2540000" y="3003550"/>
          <p14:tracePt t="237442" x="2749550" y="3117850"/>
          <p14:tracePt t="237458" x="3067050" y="3263900"/>
          <p14:tracePt t="237475" x="3308350" y="3365500"/>
          <p14:tracePt t="237492" x="3575050" y="3448050"/>
          <p14:tracePt t="237508" x="3841750" y="3517900"/>
          <p14:tracePt t="237525" x="4108450" y="3594100"/>
          <p14:tracePt t="237542" x="4445000" y="3644900"/>
          <p14:tracePt t="237542" x="4610100" y="3651250"/>
          <p14:tracePt t="237560" x="4984750" y="3651250"/>
          <p14:tracePt t="237575" x="5391150" y="3606800"/>
          <p14:tracePt t="237592" x="5810250" y="3479800"/>
          <p14:tracePt t="237609" x="6235700" y="3289300"/>
          <p14:tracePt t="237625" x="6635750" y="3060700"/>
          <p14:tracePt t="237642" x="6934200" y="2851150"/>
          <p14:tracePt t="237658" x="7086600" y="2698750"/>
          <p14:tracePt t="237675" x="7162800" y="2584450"/>
          <p14:tracePt t="237692" x="7194550" y="2482850"/>
          <p14:tracePt t="237708" x="7219950" y="2336800"/>
          <p14:tracePt t="237725" x="7219950" y="2209800"/>
          <p14:tracePt t="237742" x="7169150" y="2089150"/>
          <p14:tracePt t="237758" x="6959600" y="1828800"/>
          <p14:tracePt t="237776" x="6642100" y="1619250"/>
          <p14:tracePt t="237792" x="6248400" y="1441450"/>
          <p14:tracePt t="237809" x="5803900" y="1282700"/>
          <p14:tracePt t="237825" x="5289550" y="1136650"/>
          <p14:tracePt t="237842" x="4718050" y="1003300"/>
          <p14:tracePt t="237859" x="4184650" y="908050"/>
          <p14:tracePt t="237876" x="3721100" y="838200"/>
          <p14:tracePt t="237892" x="3346450" y="831850"/>
          <p14:tracePt t="237908" x="3003550" y="844550"/>
          <p14:tracePt t="237924" x="2679700" y="895350"/>
          <p14:tracePt t="237941" x="2311400" y="996950"/>
          <p14:tracePt t="237958" x="1657350" y="1181100"/>
          <p14:tracePt t="237976" x="1270000" y="1295400"/>
          <p14:tracePt t="237992" x="901700" y="1447800"/>
          <p14:tracePt t="238009" x="679450" y="1568450"/>
          <p14:tracePt t="238025" x="577850" y="1670050"/>
          <p14:tracePt t="238042" x="508000" y="1765300"/>
          <p14:tracePt t="238058" x="469900" y="1879600"/>
          <p14:tracePt t="238075" x="469900" y="2012950"/>
          <p14:tracePt t="238092" x="469900" y="2133600"/>
          <p14:tracePt t="238109" x="476250" y="2260600"/>
          <p14:tracePt t="238125" x="508000" y="2413000"/>
          <p14:tracePt t="238142" x="552450" y="2571750"/>
          <p14:tracePt t="238158" x="628650" y="2813050"/>
          <p14:tracePt t="238176" x="704850" y="2933700"/>
          <p14:tracePt t="238192" x="825500" y="3060700"/>
          <p14:tracePt t="238209" x="984250" y="3206750"/>
          <p14:tracePt t="238225" x="1181100" y="3346450"/>
          <p14:tracePt t="238242" x="1479550" y="3473450"/>
          <p14:tracePt t="238258" x="1854200" y="3568700"/>
          <p14:tracePt t="238275" x="2247900" y="3644900"/>
          <p14:tracePt t="238292" x="2667000" y="3683000"/>
          <p14:tracePt t="238309" x="3009900" y="3683000"/>
          <p14:tracePt t="238325" x="3263900" y="3638550"/>
          <p14:tracePt t="238342" x="3403600" y="3594100"/>
          <p14:tracePt t="238342" x="3467100" y="3581400"/>
          <p14:tracePt t="238360" x="3568700" y="3543300"/>
          <p14:tracePt t="238376" x="3644900" y="3505200"/>
          <p14:tracePt t="238392" x="3702050" y="3467100"/>
          <p14:tracePt t="238409" x="3727450" y="3454400"/>
          <p14:tracePt t="238425" x="3740150" y="3448050"/>
          <p14:tracePt t="238567" x="3733800" y="3448050"/>
          <p14:tracePt t="238575" x="3721100" y="3448050"/>
          <p14:tracePt t="238575" x="3683000" y="3486150"/>
          <p14:tracePt t="238591" x="3657600" y="3581400"/>
          <p14:tracePt t="238608" x="3638550" y="3790950"/>
          <p14:tracePt t="238624" x="3638550" y="3981450"/>
          <p14:tracePt t="238641" x="3663950" y="4191000"/>
          <p14:tracePt t="238657" x="3790950" y="4425950"/>
          <p14:tracePt t="238674" x="3956050" y="4622800"/>
          <p14:tracePt t="238691" x="4260850" y="4826000"/>
          <p14:tracePt t="238708" x="4648200" y="5003800"/>
          <p14:tracePt t="238724" x="5118100" y="5118100"/>
          <p14:tracePt t="238741" x="5600700" y="5200650"/>
          <p14:tracePt t="238757" x="6134100" y="5219700"/>
          <p14:tracePt t="238776" x="6362700" y="5213350"/>
          <p14:tracePt t="238792" x="6521450" y="5187950"/>
          <p14:tracePt t="238809" x="6578600" y="5175250"/>
          <p14:tracePt t="238825" x="6629400" y="5130800"/>
          <p14:tracePt t="238842" x="6705600" y="5054600"/>
          <p14:tracePt t="238858" x="6762750" y="4933950"/>
          <p14:tracePt t="238876" x="6769100" y="4794250"/>
          <p14:tracePt t="238892" x="6769100" y="4641850"/>
          <p14:tracePt t="238909" x="6737350" y="4521200"/>
          <p14:tracePt t="238925" x="6623050" y="4375150"/>
          <p14:tracePt t="238941" x="6483350" y="4254500"/>
          <p14:tracePt t="238957" x="5949950" y="3994150"/>
          <p14:tracePt t="238975" x="5454650" y="3854450"/>
          <p14:tracePt t="238992" x="4902200" y="3746500"/>
          <p14:tracePt t="239008" x="4343400" y="3695700"/>
          <p14:tracePt t="239025" x="3810000" y="3727450"/>
          <p14:tracePt t="239042" x="3346450" y="3790950"/>
          <p14:tracePt t="239058" x="2978150" y="3886200"/>
          <p14:tracePt t="239075" x="2755900" y="3962400"/>
          <p14:tracePt t="239092" x="2565400" y="4051300"/>
          <p14:tracePt t="239109" x="2457450" y="4140200"/>
          <p14:tracePt t="239125" x="2362200" y="4222750"/>
          <p14:tracePt t="239142" x="2286000" y="4305300"/>
          <p14:tracePt t="239158" x="2139950" y="4521200"/>
          <p14:tracePt t="239175" x="2044700" y="4686300"/>
          <p14:tracePt t="239192" x="1968500" y="4838700"/>
          <p14:tracePt t="239208" x="1930400" y="4972050"/>
          <p14:tracePt t="239225" x="1917700" y="5137150"/>
          <p14:tracePt t="239243" x="1917700" y="5302250"/>
          <p14:tracePt t="239258" x="1955800" y="5505450"/>
          <p14:tracePt t="239275" x="2101850" y="5778500"/>
          <p14:tracePt t="239292" x="2324100" y="6038850"/>
          <p14:tracePt t="239308" x="2552700" y="6261100"/>
          <p14:tracePt t="239325" x="2901950" y="6470650"/>
          <p14:tracePt t="239342" x="3213100" y="6629400"/>
          <p14:tracePt t="239358" x="3810000" y="6807200"/>
          <p14:tracePt t="239377" x="4267200" y="6851650"/>
          <p14:tracePt t="239392" x="4673600" y="6851650"/>
          <p14:tracePt t="239408" x="5092700" y="6800850"/>
          <p14:tracePt t="239425" x="5486400" y="6737350"/>
          <p14:tracePt t="239442" x="5873750" y="6629400"/>
          <p14:tracePt t="239459" x="6299200" y="6432550"/>
          <p14:tracePt t="239475" x="6750050" y="6159500"/>
          <p14:tracePt t="239492" x="7131050" y="5861050"/>
          <p14:tracePt t="239508" x="7397750" y="5518150"/>
          <p14:tracePt t="239525" x="7550150" y="5270500"/>
          <p14:tracePt t="239542" x="7613650" y="5010150"/>
          <p14:tracePt t="239559" x="7556500" y="4743450"/>
          <p14:tracePt t="239575" x="7321550" y="4387850"/>
          <p14:tracePt t="239592" x="6959600" y="3956050"/>
          <p14:tracePt t="239608" x="6578600" y="3613150"/>
          <p14:tracePt t="239625" x="6115050" y="3314700"/>
          <p14:tracePt t="239642" x="5518150" y="3035300"/>
          <p14:tracePt t="239659" x="4933950" y="2838450"/>
          <p14:tracePt t="239675" x="4381500" y="2730500"/>
          <p14:tracePt t="239692" x="3873500" y="2692400"/>
          <p14:tracePt t="239708" x="3352800" y="2730500"/>
          <p14:tracePt t="239726" x="2806700" y="2889250"/>
          <p14:tracePt t="239742" x="2279650" y="3124200"/>
          <p14:tracePt t="239742" x="2038350" y="3270250"/>
          <p14:tracePt t="239759" x="1562100" y="3568700"/>
          <p14:tracePt t="239775" x="1219200" y="3898900"/>
          <p14:tracePt t="239792" x="958850" y="4229100"/>
          <p14:tracePt t="239808" x="774700" y="4527550"/>
          <p14:tracePt t="239825" x="628650" y="4845050"/>
          <p14:tracePt t="239842" x="546100" y="5130800"/>
          <p14:tracePt t="239859" x="520700" y="5340350"/>
          <p14:tracePt t="239875" x="520700" y="5543550"/>
          <p14:tracePt t="239892" x="527050" y="5715000"/>
          <p14:tracePt t="239908" x="584200" y="5886450"/>
          <p14:tracePt t="239925" x="660400" y="6032500"/>
          <p14:tracePt t="239942" x="793750" y="6197600"/>
          <p14:tracePt t="239942" x="901700" y="6311900"/>
          <p14:tracePt t="239959" x="1016000" y="6432550"/>
          <p14:tracePt t="239974" x="1511300" y="6737350"/>
          <p14:tracePt t="239991" x="1962150" y="6851650"/>
          <p14:tracePt t="240008" x="2508250" y="6851650"/>
          <p14:tracePt t="240025" x="3181350" y="6851650"/>
          <p14:tracePt t="240042" x="3873500" y="6851650"/>
          <p14:tracePt t="240059" x="4489450" y="6800850"/>
          <p14:tracePt t="240075" x="5086350" y="6610350"/>
          <p14:tracePt t="240092" x="5645150" y="6388100"/>
          <p14:tracePt t="240108" x="6140450" y="6134100"/>
          <p14:tracePt t="240125" x="6616700" y="5829300"/>
          <p14:tracePt t="240142" x="7169150" y="5448300"/>
          <p14:tracePt t="240160" x="7404100" y="5276850"/>
          <p14:tracePt t="240175" x="7543800" y="5168900"/>
          <p14:tracePt t="240192" x="7613650" y="5099050"/>
          <p14:tracePt t="240208" x="7645400" y="5029200"/>
          <p14:tracePt t="240225" x="7651750" y="4959350"/>
          <p14:tracePt t="240242" x="7651750" y="4870450"/>
          <p14:tracePt t="240258" x="7626350" y="4787900"/>
          <p14:tracePt t="240275" x="7588250" y="4724400"/>
          <p14:tracePt t="240292" x="7556500" y="4692650"/>
          <p14:tracePt t="240308" x="7531100" y="4673600"/>
          <p14:tracePt t="240325" x="7518400" y="4660900"/>
          <p14:tracePt t="240341" x="7467600" y="4654550"/>
          <p14:tracePt t="240360" x="7404100" y="4641850"/>
          <p14:tracePt t="240376" x="7346950" y="4635500"/>
          <p14:tracePt t="240392" x="7258050" y="4622800"/>
          <p14:tracePt t="240408" x="7207250" y="4622800"/>
          <p14:tracePt t="240425" x="7156450" y="4622800"/>
          <p14:tracePt t="240441" x="7124700" y="4622800"/>
          <p14:tracePt t="240458" x="7105650" y="4622800"/>
          <p14:tracePt t="241110"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8" name="Rectangle 4"/>
          <p:cNvSpPr>
            <a:spLocks noGrp="1" noChangeArrowheads="1"/>
          </p:cNvSpPr>
          <p:nvPr>
            <p:ph type="title"/>
          </p:nvPr>
        </p:nvSpPr>
        <p:spPr/>
        <p:txBody>
          <a:bodyPr/>
          <a:lstStyle/>
          <a:p>
            <a:r>
              <a:rPr lang="en-AU" altLang="en-US"/>
              <a:t>Output Scheduling</a:t>
            </a:r>
            <a:endParaRPr lang="en-GB" altLang="en-US"/>
          </a:p>
        </p:txBody>
      </p:sp>
      <p:sp>
        <p:nvSpPr>
          <p:cNvPr id="385029" name="Rectangle 5"/>
          <p:cNvSpPr>
            <a:spLocks noGrp="1" noChangeArrowheads="1"/>
          </p:cNvSpPr>
          <p:nvPr>
            <p:ph type="body" idx="1"/>
          </p:nvPr>
        </p:nvSpPr>
        <p:spPr/>
        <p:txBody>
          <a:bodyPr/>
          <a:lstStyle/>
          <a:p>
            <a:r>
              <a:rPr lang="en-US" altLang="en-US" dirty="0"/>
              <a:t>The DACs have four modes of output scheduling:</a:t>
            </a:r>
          </a:p>
          <a:p>
            <a:pPr lvl="1"/>
            <a:r>
              <a:rPr lang="en-US" altLang="en-US" dirty="0"/>
              <a:t>Output on demand (writing to high byte of </a:t>
            </a:r>
            <a:r>
              <a:rPr lang="en-US" altLang="en-US" dirty="0" err="1"/>
              <a:t>DACx</a:t>
            </a:r>
            <a:r>
              <a:rPr lang="en-US" altLang="en-US" dirty="0"/>
              <a:t> data word register, </a:t>
            </a:r>
            <a:r>
              <a:rPr lang="en-US" altLang="en-US" dirty="0" err="1"/>
              <a:t>DACxH</a:t>
            </a:r>
            <a:r>
              <a:rPr lang="en-US" altLang="en-US" dirty="0"/>
              <a:t>)</a:t>
            </a:r>
          </a:p>
          <a:p>
            <a:pPr lvl="1"/>
            <a:r>
              <a:rPr lang="en-US" altLang="en-US" dirty="0"/>
              <a:t>Timer 2 overflow</a:t>
            </a:r>
          </a:p>
          <a:p>
            <a:pPr lvl="1"/>
            <a:r>
              <a:rPr lang="en-US" altLang="en-US" dirty="0"/>
              <a:t>Timer 3 overflow</a:t>
            </a:r>
          </a:p>
          <a:p>
            <a:pPr lvl="1"/>
            <a:r>
              <a:rPr lang="en-US" altLang="en-US" dirty="0"/>
              <a:t>Timer 4 overflow</a:t>
            </a:r>
          </a:p>
          <a:p>
            <a:endParaRPr lang="en-US" altLang="en-US" dirty="0"/>
          </a:p>
          <a:p>
            <a:r>
              <a:rPr lang="en-US" altLang="en-US" dirty="0"/>
              <a:t>The output on demand mode is the default mode</a:t>
            </a:r>
          </a:p>
          <a:p>
            <a:pPr lvl="1"/>
            <a:r>
              <a:rPr lang="en-US" altLang="en-US" dirty="0"/>
              <a:t>In this mode, the DAC output is updated when </a:t>
            </a:r>
            <a:r>
              <a:rPr lang="en-US" altLang="en-US" dirty="0" err="1"/>
              <a:t>DACxH</a:t>
            </a:r>
            <a:r>
              <a:rPr lang="en-US" altLang="en-US" dirty="0"/>
              <a:t> is written to </a:t>
            </a:r>
          </a:p>
          <a:p>
            <a:endParaRPr lang="en-US" altLang="en-US" dirty="0"/>
          </a:p>
          <a:p>
            <a:r>
              <a:rPr lang="en-US" altLang="en-US" dirty="0"/>
              <a:t>Writes to </a:t>
            </a:r>
            <a:r>
              <a:rPr lang="en-US" altLang="en-US" dirty="0" err="1"/>
              <a:t>DACxL</a:t>
            </a:r>
            <a:r>
              <a:rPr lang="en-US" altLang="en-US" dirty="0"/>
              <a:t> are held and have no effect on the output until </a:t>
            </a:r>
            <a:r>
              <a:rPr lang="en-US" altLang="en-US" dirty="0" err="1"/>
              <a:t>DACxH</a:t>
            </a:r>
            <a:r>
              <a:rPr lang="en-US" altLang="en-US" dirty="0"/>
              <a:t> is written to</a:t>
            </a:r>
          </a:p>
          <a:p>
            <a:pPr lvl="1"/>
            <a:r>
              <a:rPr lang="en-US" altLang="en-US" dirty="0"/>
              <a:t>To write a 12-bit data word at full resolution to </a:t>
            </a:r>
            <a:r>
              <a:rPr lang="en-US" altLang="en-US" dirty="0" err="1"/>
              <a:t>DACx</a:t>
            </a:r>
            <a:r>
              <a:rPr lang="en-US" altLang="en-US" dirty="0"/>
              <a:t>, the write sequence should be </a:t>
            </a:r>
            <a:r>
              <a:rPr lang="en-US" altLang="en-US" dirty="0" err="1"/>
              <a:t>DACxL</a:t>
            </a:r>
            <a:r>
              <a:rPr lang="en-US" altLang="en-US" dirty="0"/>
              <a:t> followed by </a:t>
            </a:r>
            <a:r>
              <a:rPr lang="en-US" altLang="en-US" dirty="0" err="1"/>
              <a:t>DACxH</a:t>
            </a:r>
            <a:endParaRPr lang="en-GB" alt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14:bmkLst/>
                </p14:media>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0959"/>
    </mc:Choice>
    <mc:Fallback>
      <p:transition spd="slow" advTm="140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7815" x="4597400" y="1473200"/>
          <p14:tracePt t="17936" x="4584700" y="1473200"/>
          <p14:tracePt t="17944" x="4527550" y="1454150"/>
          <p14:tracePt t="17951" x="4470400" y="1447800"/>
          <p14:tracePt t="17960" x="4305300" y="1428750"/>
          <p14:tracePt t="17975" x="4102100" y="1397000"/>
          <p14:tracePt t="17992" x="3949700" y="1377950"/>
          <p14:tracePt t="17992" x="3879850" y="1377950"/>
          <p14:tracePt t="18008" x="3784600" y="1377950"/>
          <p14:tracePt t="18040" x="3765550" y="1377950"/>
          <p14:tracePt t="18041" x="3759200" y="1377950"/>
          <p14:tracePt t="18215" x="3759200" y="1371600"/>
          <p14:tracePt t="18223" x="3771900" y="1371600"/>
          <p14:tracePt t="18231" x="3784600" y="1371600"/>
          <p14:tracePt t="18238" x="3797300" y="1371600"/>
          <p14:tracePt t="18255" x="3841750" y="1371600"/>
          <p14:tracePt t="18272" x="3886200" y="1371600"/>
          <p14:tracePt t="18288" x="3956050" y="1371600"/>
          <p14:tracePt t="18306" x="4057650" y="1365250"/>
          <p14:tracePt t="18323" x="4152900" y="1352550"/>
          <p14:tracePt t="18339" x="4311650" y="1339850"/>
          <p14:tracePt t="18356" x="4508500" y="1327150"/>
          <p14:tracePt t="18373" x="4718050" y="1327150"/>
          <p14:tracePt t="18389" x="4908550" y="1327150"/>
          <p14:tracePt t="18405" x="5060950" y="1327150"/>
          <p14:tracePt t="18422" x="5187950" y="1327150"/>
          <p14:tracePt t="18438" x="5295900" y="1327150"/>
          <p14:tracePt t="18455" x="5429250" y="1327150"/>
          <p14:tracePt t="18472" x="5524500" y="1320800"/>
          <p14:tracePt t="18488" x="5613400" y="1320800"/>
          <p14:tracePt t="18505" x="5727700" y="1314450"/>
          <p14:tracePt t="18522" x="5848350" y="1308100"/>
          <p14:tracePt t="18539" x="5943600" y="1308100"/>
          <p14:tracePt t="18555" x="6007100" y="1308100"/>
          <p14:tracePt t="18572" x="6064250" y="1308100"/>
          <p14:tracePt t="18588" x="6108700" y="1308100"/>
          <p14:tracePt t="18606" x="6153150" y="1308100"/>
          <p14:tracePt t="18623" x="6210300" y="1308100"/>
          <p14:tracePt t="18641" x="6261100" y="1308100"/>
          <p14:tracePt t="18656" x="6324600" y="1308100"/>
          <p14:tracePt t="18673" x="6394450" y="1308100"/>
          <p14:tracePt t="18689" x="6477000" y="1308100"/>
          <p14:tracePt t="18706" x="6546850" y="1308100"/>
          <p14:tracePt t="18723" x="6616700" y="1308100"/>
          <p14:tracePt t="18740" x="6680200" y="1308100"/>
          <p14:tracePt t="18756" x="6750050" y="1308100"/>
          <p14:tracePt t="18773" x="6819900" y="1308100"/>
          <p14:tracePt t="18789" x="6908800" y="1308100"/>
          <p14:tracePt t="18806" x="6946900" y="1308100"/>
          <p14:tracePt t="18823" x="6965950" y="1308100"/>
          <p14:tracePt t="18840" x="6985000" y="1308100"/>
          <p14:tracePt t="18856" x="6991350" y="1308100"/>
          <p14:tracePt t="18873" x="7004050" y="1308100"/>
          <p14:tracePt t="19672" x="6997700" y="1308100"/>
          <p14:tracePt t="19680" x="6985000" y="1308100"/>
          <p14:tracePt t="19687" x="6959600" y="1308100"/>
          <p14:tracePt t="19712" x="6953250" y="1308100"/>
          <p14:tracePt t="19723" x="6927850" y="1301750"/>
          <p14:tracePt t="19724" x="6858000" y="1301750"/>
          <p14:tracePt t="19739" x="6769100" y="1301750"/>
          <p14:tracePt t="19756" x="6680200" y="1301750"/>
          <p14:tracePt t="19773" x="6578600" y="1301750"/>
          <p14:tracePt t="19790" x="6451600" y="1301750"/>
          <p14:tracePt t="19806" x="6311900" y="1320800"/>
          <p14:tracePt t="19823" x="6076950" y="1352550"/>
          <p14:tracePt t="19840" x="5911850" y="1377950"/>
          <p14:tracePt t="19857" x="5715000" y="1409700"/>
          <p14:tracePt t="19873" x="5511800" y="1435100"/>
          <p14:tracePt t="19890" x="5334000" y="1460500"/>
          <p14:tracePt t="19905" x="5200650" y="1473200"/>
          <p14:tracePt t="19922" x="5111750" y="1485900"/>
          <p14:tracePt t="19938" x="4940300" y="1517650"/>
          <p14:tracePt t="19955" x="4794250" y="1536700"/>
          <p14:tracePt t="19972" x="4660900" y="1555750"/>
          <p14:tracePt t="19988" x="4546600" y="1574800"/>
          <p14:tracePt t="20005" x="4438650" y="1587500"/>
          <p14:tracePt t="20022" x="4337050" y="1600200"/>
          <p14:tracePt t="20039" x="4229100" y="1619250"/>
          <p14:tracePt t="20039" x="4171950" y="1625600"/>
          <p14:tracePt t="20055" x="4057650" y="1638300"/>
          <p14:tracePt t="20072" x="3943350" y="1657350"/>
          <p14:tracePt t="20090" x="3867150" y="1663700"/>
          <p14:tracePt t="20106" x="3759200" y="1682750"/>
          <p14:tracePt t="20123" x="3670300" y="1701800"/>
          <p14:tracePt t="20138" x="3568700" y="1714500"/>
          <p14:tracePt t="20155" x="3479800" y="1727200"/>
          <p14:tracePt t="20171" x="3365500" y="1739900"/>
          <p14:tracePt t="20188" x="3238500" y="1752600"/>
          <p14:tracePt t="20205" x="3105150" y="1752600"/>
          <p14:tracePt t="20222" x="2990850" y="1765300"/>
          <p14:tracePt t="20238" x="2876550" y="1771650"/>
          <p14:tracePt t="20255" x="2774950" y="1771650"/>
          <p14:tracePt t="20271" x="2717800" y="1771650"/>
          <p14:tracePt t="20289" x="2654300" y="1771650"/>
          <p14:tracePt t="20305" x="2590800" y="1778000"/>
          <p14:tracePt t="20323" x="2540000" y="1784350"/>
          <p14:tracePt t="20339" x="2476500" y="1790700"/>
          <p14:tracePt t="20356" x="2425700" y="1797050"/>
          <p14:tracePt t="20372" x="2381250" y="1803400"/>
          <p14:tracePt t="20389" x="2349500" y="1803400"/>
          <p14:tracePt t="20405" x="2324100" y="1803400"/>
          <p14:tracePt t="20422" x="2298700" y="1803400"/>
          <p14:tracePt t="20438" x="2273300" y="1803400"/>
          <p14:tracePt t="20455" x="2266950" y="1803400"/>
          <p14:tracePt t="20471" x="2254250" y="1803400"/>
          <p14:tracePt t="20488" x="2247900" y="1803400"/>
          <p14:tracePt t="20527" x="2235200" y="1803400"/>
          <p14:tracePt t="20568" x="2228850" y="1803400"/>
          <p14:tracePt t="20623" x="2222500" y="1803400"/>
          <p14:tracePt t="20632" x="2216150" y="1803400"/>
          <p14:tracePt t="20639" x="2209800" y="1803400"/>
          <p14:tracePt t="20648" x="2203450" y="1803400"/>
          <p14:tracePt t="20935" x="2197100" y="1803400"/>
          <p14:tracePt t="21369" x="2184400" y="1797050"/>
          <p14:tracePt t="21373" x="2171700" y="1797050"/>
          <p14:tracePt t="21391" x="2133600" y="1797050"/>
          <p14:tracePt t="21393" x="2108200" y="1790700"/>
          <p14:tracePt t="21408" x="2082800" y="1784350"/>
          <p14:tracePt t="21423" x="2057400" y="1784350"/>
          <p14:tracePt t="21480" x="2051050" y="1778000"/>
          <p14:tracePt t="21512" x="2044700" y="1778000"/>
          <p14:tracePt t="21537" x="2038350" y="1778000"/>
          <p14:tracePt t="21546" x="2032000" y="1771650"/>
          <p14:tracePt t="21666" x="2044700" y="1771650"/>
          <p14:tracePt t="21675" x="2057400" y="1765300"/>
          <p14:tracePt t="21675" x="2089150" y="1765300"/>
          <p14:tracePt t="21692" x="2127250" y="1765300"/>
          <p14:tracePt t="21707" x="2171700" y="1765300"/>
          <p14:tracePt t="21724" x="2228850" y="1765300"/>
          <p14:tracePt t="21740" x="2292350" y="1765300"/>
          <p14:tracePt t="21757" x="2368550" y="1765300"/>
          <p14:tracePt t="21773" x="2457450" y="1758950"/>
          <p14:tracePt t="21790" x="2533650" y="1758950"/>
          <p14:tracePt t="21807" x="2603500" y="1758950"/>
          <p14:tracePt t="21823" x="2654300" y="1758950"/>
          <p14:tracePt t="21840" x="2692400" y="1758950"/>
          <p14:tracePt t="21857" x="2736850" y="1758950"/>
          <p14:tracePt t="21874" x="2755900" y="1758950"/>
          <p14:tracePt t="21891" x="2774950" y="1758950"/>
          <p14:tracePt t="21908" x="2794000" y="1758950"/>
          <p14:tracePt t="21924" x="2806700" y="1758950"/>
          <p14:tracePt t="21941" x="2813050" y="1758950"/>
          <p14:tracePt t="21958" x="2819400" y="1758950"/>
          <p14:tracePt t="21975" x="2825750" y="1758950"/>
          <p14:tracePt t="23026" x="2882900" y="1758950"/>
          <p14:tracePt t="23035" x="2971800" y="1752600"/>
          <p14:tracePt t="23036" x="3060700" y="1739900"/>
          <p14:tracePt t="23042" x="3213100" y="1727200"/>
          <p14:tracePt t="23059" x="3371850" y="1727200"/>
          <p14:tracePt t="23076" x="3524250" y="1720850"/>
          <p14:tracePt t="23092" x="3676650" y="1714500"/>
          <p14:tracePt t="23108" x="3784600" y="1714500"/>
          <p14:tracePt t="23125" x="3867150" y="1701800"/>
          <p14:tracePt t="23141" x="3905250" y="1695450"/>
          <p14:tracePt t="23158" x="3917950" y="1695450"/>
          <p14:tracePt t="23175" x="3924300" y="1695450"/>
          <p14:tracePt t="23458" x="3930650" y="1689100"/>
          <p14:tracePt t="23458" x="3924300" y="1689100"/>
          <p14:tracePt t="23468" x="3898900" y="1682750"/>
          <p14:tracePt t="23481" x="3841750" y="1670050"/>
          <p14:tracePt t="23491" x="3784600" y="1670050"/>
          <p14:tracePt t="23508" x="3746500" y="1670050"/>
          <p14:tracePt t="23525" x="3714750" y="1670050"/>
          <p14:tracePt t="23541" x="3695700" y="1670050"/>
          <p14:tracePt t="23558" x="3683000" y="1670050"/>
          <p14:tracePt t="23713" x="3689350" y="1670050"/>
          <p14:tracePt t="23721" x="3714750" y="1670050"/>
          <p14:tracePt t="23729" x="3746500" y="1670050"/>
          <p14:tracePt t="23737" x="3790950" y="1676400"/>
          <p14:tracePt t="23746" x="3873500" y="1689100"/>
          <p14:tracePt t="23758" x="3962400" y="1701800"/>
          <p14:tracePt t="23774" x="4044950" y="1708150"/>
          <p14:tracePt t="23791" x="4121150" y="1714500"/>
          <p14:tracePt t="23808" x="4210050" y="1714500"/>
          <p14:tracePt t="23825" x="4273550" y="1727200"/>
          <p14:tracePt t="23825" x="4305300" y="1733550"/>
          <p14:tracePt t="23842" x="4337050" y="1739900"/>
          <p14:tracePt t="23858" x="4356100" y="1739900"/>
          <p14:tracePt t="23874" x="4368800" y="1739900"/>
          <p14:tracePt t="23891" x="4381500" y="1739900"/>
          <p14:tracePt t="23908" x="4387850" y="1739900"/>
          <p14:tracePt t="23925" x="4394200" y="1739900"/>
          <p14:tracePt t="24194" x="4400550" y="1739900"/>
          <p14:tracePt t="24202" x="4419600" y="1739900"/>
          <p14:tracePt t="24218" x="4451350" y="1739900"/>
          <p14:tracePt t="24226" x="4470400" y="1739900"/>
          <p14:tracePt t="24226" x="4508500" y="1739900"/>
          <p14:tracePt t="24242" x="4546600" y="1739900"/>
          <p14:tracePt t="24258" x="4584700" y="1739900"/>
          <p14:tracePt t="24274" x="4616450" y="1739900"/>
          <p14:tracePt t="24291" x="4641850" y="1739900"/>
          <p14:tracePt t="24308" x="4673600" y="1739900"/>
          <p14:tracePt t="24324" x="4705350" y="1739900"/>
          <p14:tracePt t="24341" x="4724400" y="1739900"/>
          <p14:tracePt t="24358" x="4756150" y="1739900"/>
          <p14:tracePt t="24374" x="4768850" y="1739900"/>
          <p14:tracePt t="24391" x="4800600" y="1739900"/>
          <p14:tracePt t="24408" x="4819650" y="1739900"/>
          <p14:tracePt t="24425" x="4864100" y="1739900"/>
          <p14:tracePt t="24442" x="4895850" y="1739900"/>
          <p14:tracePt t="24458" x="4933950" y="1739900"/>
          <p14:tracePt t="24475" x="4965700" y="1739900"/>
          <p14:tracePt t="24491" x="5029200" y="1739900"/>
          <p14:tracePt t="24508" x="5099050" y="1739900"/>
          <p14:tracePt t="24524" x="5168900" y="1739900"/>
          <p14:tracePt t="24541" x="5251450" y="1739900"/>
          <p14:tracePt t="24558" x="5321300" y="1739900"/>
          <p14:tracePt t="24574" x="5384800" y="1739900"/>
          <p14:tracePt t="24591" x="5429250" y="1739900"/>
          <p14:tracePt t="24609" x="5461000" y="1739900"/>
          <p14:tracePt t="24624" x="5511800" y="1739900"/>
          <p14:tracePt t="24643" x="5549900" y="1739900"/>
          <p14:tracePt t="24658" x="5581650" y="1739900"/>
          <p14:tracePt t="24675" x="5632450" y="1739900"/>
          <p14:tracePt t="24691" x="5695950" y="1739900"/>
          <p14:tracePt t="24708" x="5765800" y="1739900"/>
          <p14:tracePt t="24725" x="5835650" y="1739900"/>
          <p14:tracePt t="24741" x="5899150" y="1739900"/>
          <p14:tracePt t="24757" x="5956300" y="1739900"/>
          <p14:tracePt t="24775" x="6007100" y="1733550"/>
          <p14:tracePt t="24791" x="6064250" y="1720850"/>
          <p14:tracePt t="24808" x="6102350" y="1720850"/>
          <p14:tracePt t="24824" x="6159500" y="1714500"/>
          <p14:tracePt t="24842" x="6184900" y="1701800"/>
          <p14:tracePt t="24858" x="6210300" y="1701800"/>
          <p14:tracePt t="24875" x="6216650" y="1701800"/>
          <p14:tracePt t="24891" x="6223000" y="1701800"/>
          <p14:tracePt t="24908" x="6235700" y="1701800"/>
          <p14:tracePt t="24924" x="6242050" y="1701800"/>
          <p14:tracePt t="24941" x="6254750" y="1695450"/>
          <p14:tracePt t="24958" x="6261100" y="1695450"/>
          <p14:tracePt t="24975" x="6267450" y="1695450"/>
          <p14:tracePt t="24991" x="6273800" y="1689100"/>
          <p14:tracePt t="25008" x="6286500" y="1689100"/>
          <p14:tracePt t="25024" x="6292850" y="1689100"/>
          <p14:tracePt t="25042" x="6305550" y="1689100"/>
          <p14:tracePt t="25058" x="6324600" y="1689100"/>
          <p14:tracePt t="25075" x="6337300" y="1682750"/>
          <p14:tracePt t="25091" x="6343650" y="1682750"/>
          <p14:tracePt t="25108" x="6356350" y="1682750"/>
          <p14:tracePt t="25124" x="6362700" y="1682750"/>
          <p14:tracePt t="25141" x="6369050" y="1682750"/>
          <p14:tracePt t="25201" x="6375400" y="1682750"/>
          <p14:tracePt t="25577" x="6381750" y="1682750"/>
          <p14:tracePt t="25585" x="6394450" y="1676400"/>
          <p14:tracePt t="25601" x="6400800" y="1676400"/>
          <p14:tracePt t="25609" x="6407150" y="1676400"/>
          <p14:tracePt t="25610" x="6413500" y="1676400"/>
          <p14:tracePt t="25624" x="6419850" y="1670050"/>
          <p14:tracePt t="25643" x="6432550" y="1670050"/>
          <p14:tracePt t="25681" x="6438900" y="1670050"/>
          <p14:tracePt t="25704" x="6445250" y="1670050"/>
          <p14:tracePt t="25713" x="6451600" y="1670050"/>
          <p14:tracePt t="25737" x="6457950" y="1670050"/>
          <p14:tracePt t="25753" x="6464300" y="1670050"/>
          <p14:tracePt t="25769" x="6470650" y="1670050"/>
          <p14:tracePt t="25778" x="6477000" y="1670050"/>
          <p14:tracePt t="25793" x="6477000" y="1663700"/>
          <p14:tracePt t="25809" x="6483350" y="1663700"/>
          <p14:tracePt t="26113" x="6496050" y="1663700"/>
          <p14:tracePt t="26134" x="6502400" y="1663700"/>
          <p14:tracePt t="26135" x="6521450" y="1663700"/>
          <p14:tracePt t="26142" x="6546850" y="1663700"/>
          <p14:tracePt t="26157" x="6572250" y="1663700"/>
          <p14:tracePt t="26175" x="6597650" y="1663700"/>
          <p14:tracePt t="26191" x="6616700" y="1663700"/>
          <p14:tracePt t="26208" x="6635750" y="1663700"/>
          <p14:tracePt t="26224" x="6648450" y="1663700"/>
          <p14:tracePt t="26817" x="6642100" y="1663700"/>
          <p14:tracePt t="26841" x="6635750" y="1663700"/>
          <p14:tracePt t="26873" x="6629400" y="1663700"/>
          <p14:tracePt t="27529" x="6623050" y="1663700"/>
          <p14:tracePt t="27529" x="6616700" y="1663700"/>
          <p14:tracePt t="27561" x="6610350" y="1663700"/>
          <p14:tracePt t="27569" x="6604000" y="1663700"/>
          <p14:tracePt t="27577" x="6591300" y="1663700"/>
          <p14:tracePt t="27592" x="6584950" y="1663700"/>
          <p14:tracePt t="27593" x="6546850" y="1657350"/>
          <p14:tracePt t="27608" x="6515100" y="1651000"/>
          <p14:tracePt t="27624" x="6445250" y="1638300"/>
          <p14:tracePt t="27642" x="6400800" y="1631950"/>
          <p14:tracePt t="27658" x="6356350" y="1625600"/>
          <p14:tracePt t="27675" x="6311900" y="1619250"/>
          <p14:tracePt t="27691" x="6280150" y="1612900"/>
          <p14:tracePt t="27708" x="6254750" y="1612900"/>
          <p14:tracePt t="27724" x="6229350" y="1612900"/>
          <p14:tracePt t="27741" x="6210300" y="1606550"/>
          <p14:tracePt t="27758" x="6191250" y="1600200"/>
          <p14:tracePt t="27774" x="6172200" y="1600200"/>
          <p14:tracePt t="27791" x="6159500" y="1600200"/>
          <p14:tracePt t="27808" x="6146800" y="1600200"/>
          <p14:tracePt t="27824" x="6140450" y="1600200"/>
          <p14:tracePt t="27840" x="6127750" y="1600200"/>
          <p14:tracePt t="27889" x="6121400" y="1600200"/>
          <p14:tracePt t="28067" x="6140450" y="1600200"/>
          <p14:tracePt t="28073" x="6159500" y="1600200"/>
          <p14:tracePt t="28091" x="6172200" y="1600200"/>
          <p14:tracePt t="28092" x="6210300" y="1612900"/>
          <p14:tracePt t="28108" x="6229350" y="1612900"/>
          <p14:tracePt t="28124" x="6242050" y="1612900"/>
          <p14:tracePt t="28141" x="6254750" y="1612900"/>
          <p14:tracePt t="28185" x="6261100" y="1612900"/>
          <p14:tracePt t="28322" x="6267450" y="1612900"/>
          <p14:tracePt t="28425" x="6273800" y="1612900"/>
          <p14:tracePt t="28441" x="6280150" y="1612900"/>
          <p14:tracePt t="28442" x="6299200" y="1612900"/>
          <p14:tracePt t="28458" x="6305550" y="1612900"/>
          <p14:tracePt t="28474" x="6318250" y="1612900"/>
          <p14:tracePt t="28512" x="6324600" y="1612900"/>
          <p14:tracePt t="28617" x="6337300" y="1612900"/>
          <p14:tracePt t="28633" x="6343650" y="1612900"/>
          <p14:tracePt t="28634" x="6350000" y="1612900"/>
          <p14:tracePt t="28641" x="6362700" y="1612900"/>
          <p14:tracePt t="28658" x="6369050" y="1612900"/>
          <p14:tracePt t="28674" x="6381750" y="1606550"/>
          <p14:tracePt t="29169" x="6369050" y="1606550"/>
          <p14:tracePt t="29177" x="6356350" y="1606550"/>
          <p14:tracePt t="29185" x="6343650" y="1606550"/>
          <p14:tracePt t="29191" x="6311900" y="1606550"/>
          <p14:tracePt t="29191" x="6299200" y="1606550"/>
          <p14:tracePt t="29210" x="6280150" y="1606550"/>
          <p14:tracePt t="29224" x="6229350" y="1606550"/>
          <p14:tracePt t="29242" x="6191250" y="1606550"/>
          <p14:tracePt t="29257" x="6134100" y="1606550"/>
          <p14:tracePt t="29274" x="6076950" y="1606550"/>
          <p14:tracePt t="29291" x="6013450" y="1606550"/>
          <p14:tracePt t="29308" x="5924550" y="1606550"/>
          <p14:tracePt t="29324" x="5848350" y="1606550"/>
          <p14:tracePt t="29341" x="5784850" y="1606550"/>
          <p14:tracePt t="29357" x="5740400" y="1606550"/>
          <p14:tracePt t="29374" x="5702300" y="1606550"/>
          <p14:tracePt t="29391" x="5683250" y="1606550"/>
          <p14:tracePt t="29407" x="5664200" y="1606550"/>
          <p14:tracePt t="29424" x="5651500" y="1606550"/>
          <p14:tracePt t="29465" x="5638800" y="1606550"/>
          <p14:tracePt t="29473" x="5619750" y="1606550"/>
          <p14:tracePt t="29489" x="5594350" y="1606550"/>
          <p14:tracePt t="29507" x="5581650" y="1606550"/>
          <p14:tracePt t="29508" x="5549900" y="1606550"/>
          <p14:tracePt t="29524" x="5518150" y="1606550"/>
          <p14:tracePt t="29541" x="5480050" y="1606550"/>
          <p14:tracePt t="29557" x="5435600" y="1606550"/>
          <p14:tracePt t="29574" x="5416550" y="1606550"/>
          <p14:tracePt t="29591" x="5397500" y="1606550"/>
          <p14:tracePt t="29608" x="5340350" y="1606550"/>
          <p14:tracePt t="29626" x="5276850" y="1606550"/>
          <p14:tracePt t="29642" x="5226050" y="1606550"/>
          <p14:tracePt t="29658" x="5143500" y="1606550"/>
          <p14:tracePt t="29674" x="5073650" y="1606550"/>
          <p14:tracePt t="29691" x="5003800" y="1606550"/>
          <p14:tracePt t="29709" x="4940300" y="1606550"/>
          <p14:tracePt t="29724" x="4857750" y="1606550"/>
          <p14:tracePt t="29741" x="4762500" y="1606550"/>
          <p14:tracePt t="29758" x="4686300" y="1600200"/>
          <p14:tracePt t="29774" x="4622800" y="1600200"/>
          <p14:tracePt t="29791" x="4540250" y="1600200"/>
          <p14:tracePt t="29808" x="4502150" y="1600200"/>
          <p14:tracePt t="29808" x="4495800" y="1600200"/>
          <p14:tracePt t="29825" x="4489450" y="1600200"/>
          <p14:tracePt t="29881" x="4483100" y="1600200"/>
          <p14:tracePt t="30017" x="4508500" y="1600200"/>
          <p14:tracePt t="30025" x="4527550" y="1606550"/>
          <p14:tracePt t="30041" x="4591050" y="1612900"/>
          <p14:tracePt t="30042" x="4679950" y="1625600"/>
          <p14:tracePt t="30058" x="4781550" y="1625600"/>
          <p14:tracePt t="30074" x="4889500" y="1625600"/>
          <p14:tracePt t="30091" x="4997450" y="1625600"/>
          <p14:tracePt t="30107" x="5035550" y="1625600"/>
          <p14:tracePt t="30145" x="5067300" y="1625600"/>
          <p14:tracePt t="30146" x="5105400" y="1625600"/>
          <p14:tracePt t="30158" x="5175250" y="1625600"/>
          <p14:tracePt t="30174" x="5238750" y="1631950"/>
          <p14:tracePt t="30191" x="5276850" y="1631950"/>
          <p14:tracePt t="30208" x="5302250" y="1631950"/>
          <p14:tracePt t="30208" x="5308600" y="1631950"/>
          <p14:tracePt t="30225" x="5321300" y="1631950"/>
          <p14:tracePt t="30337" x="5327650" y="1631950"/>
          <p14:tracePt t="30345" x="5353050" y="1631950"/>
          <p14:tracePt t="30351" x="5384800" y="1631950"/>
          <p14:tracePt t="30358" x="5461000" y="1631950"/>
          <p14:tracePt t="30374" x="5575300" y="1631950"/>
          <p14:tracePt t="30391" x="5670550" y="1631950"/>
          <p14:tracePt t="30407" x="5759450" y="1631950"/>
          <p14:tracePt t="30407" x="5784850" y="1631950"/>
          <p14:tracePt t="30425" x="5829300" y="1631950"/>
          <p14:tracePt t="30441" x="5867400" y="1631950"/>
          <p14:tracePt t="30458" x="5880100" y="1631950"/>
          <p14:tracePt t="30474" x="5911850" y="1631950"/>
          <p14:tracePt t="30491" x="5924550" y="1631950"/>
          <p14:tracePt t="30508" x="5956300" y="1631950"/>
          <p14:tracePt t="30524" x="5988050" y="1631950"/>
          <p14:tracePt t="30541" x="6000750" y="1638300"/>
          <p14:tracePt t="30558" x="6026150" y="1631950"/>
          <p14:tracePt t="30574" x="6045200" y="1631950"/>
          <p14:tracePt t="30591" x="6070600" y="1631950"/>
          <p14:tracePt t="30607" x="6089650" y="1631950"/>
          <p14:tracePt t="30607" x="6102350" y="1631950"/>
          <p14:tracePt t="30625" x="6121400" y="1631950"/>
          <p14:tracePt t="30641" x="6140450" y="1631950"/>
          <p14:tracePt t="30657" x="6159500" y="1631950"/>
          <p14:tracePt t="30674" x="6172200" y="1631950"/>
          <p14:tracePt t="30691" x="6184900" y="1631950"/>
          <p14:tracePt t="31161" x="6191250" y="1631950"/>
          <p14:tracePt t="31801" x="6184900" y="1631950"/>
          <p14:tracePt t="31809" x="6172200" y="1631950"/>
          <p14:tracePt t="31810" x="6140450" y="1631950"/>
          <p14:tracePt t="31833" x="6096000" y="1631950"/>
          <p14:tracePt t="31842" x="6057900" y="1631950"/>
          <p14:tracePt t="31858" x="6013450" y="1631950"/>
          <p14:tracePt t="31874" x="5962650" y="1631950"/>
          <p14:tracePt t="31891" x="5918200" y="1631950"/>
          <p14:tracePt t="31908" x="5873750" y="1631950"/>
          <p14:tracePt t="31924" x="5829300" y="1631950"/>
          <p14:tracePt t="31941" x="5772150" y="1631950"/>
          <p14:tracePt t="31957" x="5721350" y="1631950"/>
          <p14:tracePt t="31973" x="5683250" y="1631950"/>
          <p14:tracePt t="31991" x="5645150" y="1631950"/>
          <p14:tracePt t="32008" x="5626100" y="1631950"/>
          <p14:tracePt t="32024" x="5600700" y="1631950"/>
          <p14:tracePt t="32042" x="5588000" y="1631950"/>
          <p14:tracePt t="32057" x="5575300" y="1631950"/>
          <p14:tracePt t="32075" x="5562600" y="1631950"/>
          <p14:tracePt t="32121" x="5556250" y="1631950"/>
          <p14:tracePt t="32129" x="5543550" y="1631950"/>
          <p14:tracePt t="32141" x="5537200" y="1631950"/>
          <p14:tracePt t="32141" x="5518150" y="1631950"/>
          <p14:tracePt t="32157" x="5499100" y="1631950"/>
          <p14:tracePt t="32174" x="5480050" y="1631950"/>
          <p14:tracePt t="32191" x="5454650" y="1631950"/>
          <p14:tracePt t="32208" x="5435600" y="1631950"/>
          <p14:tracePt t="32224" x="5397500" y="1631950"/>
          <p14:tracePt t="32242" x="5378450" y="1625600"/>
          <p14:tracePt t="32257" x="5365750" y="1625600"/>
          <p14:tracePt t="32297" x="5353050" y="1619250"/>
          <p14:tracePt t="32329" x="5346700" y="1619250"/>
          <p14:tracePt t="32353" x="5340350" y="1619250"/>
          <p14:tracePt t="32369" x="5334000" y="1619250"/>
          <p14:tracePt t="32433" x="5327650" y="1619250"/>
          <p14:tracePt t="32449" x="5321300" y="1619250"/>
          <p14:tracePt t="32457" x="5314950" y="1619250"/>
          <p14:tracePt t="32481" x="5308600" y="1619250"/>
          <p14:tracePt t="32521" x="5308600" y="1612900"/>
          <p14:tracePt t="32649" x="5295900" y="1612900"/>
          <p14:tracePt t="32660" x="5289550" y="1612900"/>
          <p14:tracePt t="32681" x="5283200" y="1612900"/>
          <p14:tracePt t="32700" x="5270500" y="1612900"/>
          <p14:tracePt t="32713" x="5257800" y="1612900"/>
          <p14:tracePt t="32721" x="5251450" y="1612900"/>
          <p14:tracePt t="32726" x="5238750" y="1612900"/>
          <p14:tracePt t="32741" x="5219700" y="1612900"/>
          <p14:tracePt t="32757" x="5200650" y="1612900"/>
          <p14:tracePt t="32774" x="5194300" y="1612900"/>
          <p14:tracePt t="32791" x="5181600" y="1612900"/>
          <p14:tracePt t="32807" x="5162550" y="1612900"/>
          <p14:tracePt t="32824" x="5130800" y="1619250"/>
          <p14:tracePt t="32841" x="5099050" y="1625600"/>
          <p14:tracePt t="32889" x="5092700" y="1625600"/>
          <p14:tracePt t="32891" x="5060950" y="1625600"/>
          <p14:tracePt t="32907" x="5041900" y="1631950"/>
          <p14:tracePt t="32908" x="4997450" y="1638300"/>
          <p14:tracePt t="32925" x="4953000" y="1638300"/>
          <p14:tracePt t="32941" x="4908550" y="1638300"/>
          <p14:tracePt t="32958" x="4876800" y="1644650"/>
          <p14:tracePt t="32974" x="4851400" y="1651000"/>
          <p14:tracePt t="32990" x="4826000" y="1651000"/>
          <p14:tracePt t="33007" x="4794250" y="1657350"/>
          <p14:tracePt t="33024" x="4711700" y="1663700"/>
          <p14:tracePt t="33041" x="4629150" y="1676400"/>
          <p14:tracePt t="33058" x="4584700" y="1682750"/>
          <p14:tracePt t="33097" x="4572000" y="1682750"/>
          <p14:tracePt t="33105" x="4552950" y="1682750"/>
          <p14:tracePt t="33112" x="4502150" y="1695450"/>
          <p14:tracePt t="33124" x="4451350" y="1701800"/>
          <p14:tracePt t="33141" x="4413250" y="1708150"/>
          <p14:tracePt t="33158" x="4381500" y="1708150"/>
          <p14:tracePt t="33174" x="4343400" y="1714500"/>
          <p14:tracePt t="33191" x="4298950" y="1720850"/>
          <p14:tracePt t="33207" x="4254500" y="1733550"/>
          <p14:tracePt t="33224" x="4184650" y="1733550"/>
          <p14:tracePt t="33242" x="4140200" y="1733550"/>
          <p14:tracePt t="33258" x="4102100" y="1733550"/>
          <p14:tracePt t="33274" x="4064000" y="1733550"/>
          <p14:tracePt t="33291" x="4032250" y="1733550"/>
          <p14:tracePt t="33307" x="4000500" y="1733550"/>
          <p14:tracePt t="33325" x="3968750" y="1733550"/>
          <p14:tracePt t="33341" x="3930650" y="1733550"/>
          <p14:tracePt t="33358" x="3860800" y="1733550"/>
          <p14:tracePt t="33374" x="3797300" y="1733550"/>
          <p14:tracePt t="33391" x="3702050" y="1733550"/>
          <p14:tracePt t="33407" x="3625850" y="1733550"/>
          <p14:tracePt t="33424" x="3543300" y="1733550"/>
          <p14:tracePt t="33441" x="3505200" y="1733550"/>
          <p14:tracePt t="33458" x="3473450" y="1733550"/>
          <p14:tracePt t="33474" x="3454400" y="1733550"/>
          <p14:tracePt t="33491" x="3435350" y="1733550"/>
          <p14:tracePt t="33507" x="3422650" y="1727200"/>
          <p14:tracePt t="33524" x="3416300" y="1727200"/>
          <p14:tracePt t="33541" x="3409950" y="1727200"/>
          <p14:tracePt t="34257" x="3384550" y="1727200"/>
          <p14:tracePt t="34266" x="3327400" y="1727200"/>
          <p14:tracePt t="34267" x="3282950" y="1727200"/>
          <p14:tracePt t="34277" x="3175000" y="1727200"/>
          <p14:tracePt t="34292" x="3035300" y="1727200"/>
          <p14:tracePt t="34308" x="2908300" y="1727200"/>
          <p14:tracePt t="34324" x="2794000" y="1727200"/>
          <p14:tracePt t="34341" x="2692400" y="1727200"/>
          <p14:tracePt t="34357" x="2622550" y="1727200"/>
          <p14:tracePt t="34374" x="2559050" y="1727200"/>
          <p14:tracePt t="34391" x="2501900" y="1727200"/>
          <p14:tracePt t="34407" x="2457450" y="1727200"/>
          <p14:tracePt t="34424" x="2406650" y="1727200"/>
          <p14:tracePt t="34441" x="2381250" y="1727200"/>
          <p14:tracePt t="34457" x="2368550" y="1727200"/>
          <p14:tracePt t="34474" x="2355850" y="1727200"/>
          <p14:tracePt t="34490" x="2349500" y="1727200"/>
          <p14:tracePt t="35232" x="2343150" y="1727200"/>
          <p14:tracePt t="35241" x="2311400" y="1739900"/>
          <p14:tracePt t="35249" x="2292350" y="1746250"/>
          <p14:tracePt t="35250" x="2279650" y="1752600"/>
          <p14:tracePt t="35265" x="2235200" y="1771650"/>
          <p14:tracePt t="35275" x="2165350" y="1790700"/>
          <p14:tracePt t="35290" x="2133600" y="1803400"/>
          <p14:tracePt t="35308" x="2101850" y="1816100"/>
          <p14:tracePt t="35324" x="2070100" y="1835150"/>
          <p14:tracePt t="35341" x="2044700" y="1841500"/>
          <p14:tracePt t="35357" x="2025650" y="1854200"/>
          <p14:tracePt t="35374" x="2006600" y="1854200"/>
          <p14:tracePt t="35425" x="2000250" y="1854200"/>
          <p14:tracePt t="35433" x="2000250" y="1860550"/>
          <p14:tracePt t="35457" x="1993900" y="1860550"/>
          <p14:tracePt t="35457" x="1987550" y="1866900"/>
          <p14:tracePt t="35473" x="1981200" y="1866900"/>
          <p14:tracePt t="35481" x="1981200" y="1873250"/>
          <p14:tracePt t="35489" x="1974850" y="1873250"/>
          <p14:tracePt t="35497" x="1955800" y="1879600"/>
          <p14:tracePt t="35507" x="1943100" y="1885950"/>
          <p14:tracePt t="35524" x="1924050" y="1898650"/>
          <p14:tracePt t="35541" x="1905000" y="1905000"/>
          <p14:tracePt t="35557" x="1892300" y="1905000"/>
          <p14:tracePt t="35574" x="1873250" y="1911350"/>
          <p14:tracePt t="35590" x="1866900" y="1911350"/>
          <p14:tracePt t="35607" x="1835150" y="1917700"/>
          <p14:tracePt t="35624" x="1778000" y="1930400"/>
          <p14:tracePt t="35642" x="1733550" y="1936750"/>
          <p14:tracePt t="35657" x="1708150" y="1936750"/>
          <p14:tracePt t="35674" x="1689100" y="1936750"/>
          <p14:tracePt t="35691" x="1670050" y="1943100"/>
          <p14:tracePt t="35707" x="1663700" y="1943100"/>
          <p14:tracePt t="35724" x="1657350" y="1943100"/>
          <p14:tracePt t="35741" x="1657350" y="1949450"/>
          <p14:tracePt t="35920" x="1651000" y="1949450"/>
          <p14:tracePt t="37008" x="1657350" y="1943100"/>
          <p14:tracePt t="37019" x="1670050" y="1936750"/>
          <p14:tracePt t="37025" x="1689100" y="1917700"/>
          <p14:tracePt t="37025" x="1752600" y="1866900"/>
          <p14:tracePt t="37042" x="1797050" y="1841500"/>
          <p14:tracePt t="37058" x="1854200" y="1803400"/>
          <p14:tracePt t="37075" x="1924050" y="1765300"/>
          <p14:tracePt t="37091" x="1981200" y="1746250"/>
          <p14:tracePt t="37107" x="2012950" y="1727200"/>
          <p14:tracePt t="37124" x="2032000" y="1727200"/>
          <p14:tracePt t="37140" x="2051050" y="1720850"/>
          <p14:tracePt t="37157" x="2057400" y="1720850"/>
          <p14:tracePt t="37174" x="2089150" y="1720850"/>
          <p14:tracePt t="37191" x="2120900" y="1720850"/>
          <p14:tracePt t="37207" x="2165350" y="1720850"/>
          <p14:tracePt t="37207" x="2190750" y="1720850"/>
          <p14:tracePt t="37225" x="2222500" y="1720850"/>
          <p14:tracePt t="37241" x="2260600" y="1720850"/>
          <p14:tracePt t="37257" x="2266950" y="1720850"/>
          <p14:tracePt t="37274" x="2279650" y="1720850"/>
          <p14:tracePt t="38695" x="2298700" y="1720850"/>
          <p14:tracePt t="38703" x="2317750" y="1720850"/>
          <p14:tracePt t="38704" x="2330450" y="1733550"/>
          <p14:tracePt t="38720" x="2355850" y="1746250"/>
          <p14:tracePt t="38727" x="2413000" y="1765300"/>
          <p14:tracePt t="38740" x="2463800" y="1790700"/>
          <p14:tracePt t="38758" x="2520950" y="1809750"/>
          <p14:tracePt t="38774" x="2597150" y="1828800"/>
          <p14:tracePt t="38790" x="2641600" y="1835150"/>
          <p14:tracePt t="38807" x="2698750" y="1854200"/>
          <p14:tracePt t="38824" x="2800350" y="1873250"/>
          <p14:tracePt t="38842" x="2908300" y="1885950"/>
          <p14:tracePt t="38857" x="3028950" y="1898650"/>
          <p14:tracePt t="38874" x="3162300" y="1917700"/>
          <p14:tracePt t="38890" x="3308350" y="1936750"/>
          <p14:tracePt t="38907" x="3473450" y="1943100"/>
          <p14:tracePt t="38924" x="3638550" y="1949450"/>
          <p14:tracePt t="38941" x="3803650" y="1962150"/>
          <p14:tracePt t="38957" x="3956050" y="1962150"/>
          <p14:tracePt t="38974" x="4121150" y="1962150"/>
          <p14:tracePt t="38990" x="4305300" y="1962150"/>
          <p14:tracePt t="39007" x="4483100" y="1962150"/>
          <p14:tracePt t="39024" x="4705350" y="1962150"/>
          <p14:tracePt t="39041" x="4895850" y="1962150"/>
          <p14:tracePt t="39057" x="5060950" y="1962150"/>
          <p14:tracePt t="39074" x="5200650" y="1962150"/>
          <p14:tracePt t="39090" x="5308600" y="1962150"/>
          <p14:tracePt t="39107" x="5397500" y="1962150"/>
          <p14:tracePt t="39124" x="5435600" y="1962150"/>
          <p14:tracePt t="39140" x="5454650" y="1962150"/>
          <p14:tracePt t="39265" x="5422900" y="1962150"/>
          <p14:tracePt t="39272" x="5378450" y="1962150"/>
          <p14:tracePt t="39283" x="5327650" y="1962150"/>
          <p14:tracePt t="39288" x="5264150" y="1962150"/>
          <p14:tracePt t="39307" x="5118100" y="1962150"/>
          <p14:tracePt t="39308" x="4965700" y="1962150"/>
          <p14:tracePt t="39324" x="4781550" y="1962150"/>
          <p14:tracePt t="39341" x="4591050" y="1968500"/>
          <p14:tracePt t="39357" x="4330700" y="1981200"/>
          <p14:tracePt t="39374" x="4076700" y="1987550"/>
          <p14:tracePt t="39390" x="3867150" y="1987550"/>
          <p14:tracePt t="39407" x="3676650" y="1987550"/>
          <p14:tracePt t="39423" x="3479800" y="1987550"/>
          <p14:tracePt t="39441" x="3384550" y="1987550"/>
          <p14:tracePt t="39458" x="3314700" y="1987550"/>
          <p14:tracePt t="39474" x="3263900" y="1993900"/>
          <p14:tracePt t="39491" x="3238500" y="2000250"/>
          <p14:tracePt t="39507" x="3206750" y="2000250"/>
          <p14:tracePt t="39524" x="3194050" y="2000250"/>
          <p14:tracePt t="39540" x="3187700" y="2000250"/>
          <p14:tracePt t="39671" x="3206750" y="2000250"/>
          <p14:tracePt t="39689" x="3251200" y="2000250"/>
          <p14:tracePt t="39707" x="3289300" y="2000250"/>
          <p14:tracePt t="39708" x="3384550" y="2000250"/>
          <p14:tracePt t="39724" x="3486150" y="2000250"/>
          <p14:tracePt t="39740" x="3606800" y="2000250"/>
          <p14:tracePt t="39757" x="3714750" y="2000250"/>
          <p14:tracePt t="39774" x="3810000" y="2000250"/>
          <p14:tracePt t="39791" x="3886200" y="2000250"/>
          <p14:tracePt t="39807" x="3968750" y="2000250"/>
          <p14:tracePt t="39824" x="4095750" y="2000250"/>
          <p14:tracePt t="39842" x="4191000" y="2000250"/>
          <p14:tracePt t="39857" x="4286250" y="2000250"/>
          <p14:tracePt t="39874" x="4375150" y="2000250"/>
          <p14:tracePt t="39891" x="4457700" y="2000250"/>
          <p14:tracePt t="39907" x="4540250" y="2000250"/>
          <p14:tracePt t="39924" x="4622800" y="2000250"/>
          <p14:tracePt t="39940" x="4635500" y="2000250"/>
          <p14:tracePt t="39957" x="4679950" y="2000250"/>
          <p14:tracePt t="39974" x="4737100" y="2000250"/>
          <p14:tracePt t="39990" x="4787900" y="2000250"/>
          <p14:tracePt t="40007" x="4838700" y="2000250"/>
          <p14:tracePt t="40007" x="4857750" y="2000250"/>
          <p14:tracePt t="40040" x="4908550" y="2000250"/>
          <p14:tracePt t="40041" x="4946650" y="2000250"/>
          <p14:tracePt t="40057" x="4978400" y="2000250"/>
          <p14:tracePt t="40074" x="5003800" y="2000250"/>
          <p14:tracePt t="40091" x="5029200" y="2000250"/>
          <p14:tracePt t="40107" x="5041900" y="2000250"/>
          <p14:tracePt t="40124" x="5054600" y="2000250"/>
          <p14:tracePt t="40140" x="5060950" y="2000250"/>
          <p14:tracePt t="40158" x="5067300" y="2000250"/>
          <p14:tracePt t="40174" x="5073650" y="2000250"/>
          <p14:tracePt t="42832" x="5029200" y="2000250"/>
          <p14:tracePt t="42840" x="4775200" y="1968500"/>
          <p14:tracePt t="42840" x="4768850" y="1968500"/>
          <p14:tracePt t="42856" x="4641850" y="1962150"/>
          <p14:tracePt t="42874" x="4445000" y="1949450"/>
          <p14:tracePt t="42875" x="4064000" y="1930400"/>
          <p14:tracePt t="42892" x="3727450" y="1930400"/>
          <p14:tracePt t="42908" x="3486150" y="1930400"/>
          <p14:tracePt t="42924" x="3340100" y="1930400"/>
          <p14:tracePt t="42940" x="3238500" y="1930400"/>
          <p14:tracePt t="42957" x="3168650" y="1930400"/>
          <p14:tracePt t="42973" x="3111500" y="1930400"/>
          <p14:tracePt t="42990" x="3067050" y="1930400"/>
          <p14:tracePt t="43007" x="3022600" y="1930400"/>
          <p14:tracePt t="43007" x="2997200" y="1930400"/>
          <p14:tracePt t="43025" x="2927350" y="1930400"/>
          <p14:tracePt t="43040" x="2863850" y="1930400"/>
          <p14:tracePt t="43057" x="2794000" y="1930400"/>
          <p14:tracePt t="43073" x="2755900" y="1930400"/>
          <p14:tracePt t="43091" x="2705100" y="1930400"/>
          <p14:tracePt t="43107" x="2635250" y="1943100"/>
          <p14:tracePt t="43123" x="2559050" y="1955800"/>
          <p14:tracePt t="43140" x="2432050" y="1968500"/>
          <p14:tracePt t="43156" x="2317750" y="1987550"/>
          <p14:tracePt t="43173" x="2222500" y="2000250"/>
          <p14:tracePt t="43189" x="2146300" y="2012950"/>
          <p14:tracePt t="43206" x="2089150" y="2025650"/>
          <p14:tracePt t="43223" x="2051050" y="2032000"/>
          <p14:tracePt t="43239" x="1981200" y="2044700"/>
          <p14:tracePt t="43256" x="1936750" y="2063750"/>
          <p14:tracePt t="43273" x="1879600" y="2076450"/>
          <p14:tracePt t="43289" x="1828800" y="2095500"/>
          <p14:tracePt t="43306" x="1778000" y="2120900"/>
          <p14:tracePt t="43323" x="1733550" y="2133600"/>
          <p14:tracePt t="43339" x="1701800" y="2146300"/>
          <p14:tracePt t="43356" x="1670050" y="2159000"/>
          <p14:tracePt t="43373" x="1644650" y="2165350"/>
          <p14:tracePt t="43391" x="1631950" y="2178050"/>
          <p14:tracePt t="43432" x="1625600" y="2178050"/>
          <p14:tracePt t="43440" x="1612900" y="2184400"/>
          <p14:tracePt t="43450" x="1600200" y="2184400"/>
          <p14:tracePt t="43457" x="1581150" y="2190750"/>
          <p14:tracePt t="43473" x="1568450" y="2197100"/>
          <p14:tracePt t="43490" x="1536700" y="2209800"/>
          <p14:tracePt t="43507" x="1504950" y="2209800"/>
          <p14:tracePt t="43524" x="1447800" y="2216150"/>
          <p14:tracePt t="43540" x="1390650" y="2228850"/>
          <p14:tracePt t="43557" x="1339850" y="2235200"/>
          <p14:tracePt t="43573" x="1289050" y="2247900"/>
          <p14:tracePt t="43590" x="1257300" y="2247900"/>
          <p14:tracePt t="43607" x="1225550" y="2254250"/>
          <p14:tracePt t="43625" x="1206500" y="2254250"/>
          <p14:tracePt t="43640" x="1187450" y="2260600"/>
          <p14:tracePt t="43657" x="1181100" y="2260600"/>
          <p14:tracePt t="43673" x="1168400" y="2260600"/>
          <p14:tracePt t="43690" x="1162050" y="2260600"/>
          <p14:tracePt t="43707" x="1149350" y="2260600"/>
          <p14:tracePt t="43724" x="1143000" y="2260600"/>
          <p14:tracePt t="43740" x="1130300" y="2266950"/>
          <p14:tracePt t="43783" x="1123950" y="2266950"/>
          <p14:tracePt t="43800" x="1117600" y="2266950"/>
          <p14:tracePt t="43808" x="1111250" y="2266950"/>
          <p14:tracePt t="43824" x="1104900" y="2266950"/>
          <p14:tracePt t="43856" x="1098550" y="2273300"/>
          <p14:tracePt t="43866" x="1092200" y="2273300"/>
          <p14:tracePt t="43897" x="1092200" y="2279650"/>
          <p14:tracePt t="44184" x="1085850" y="2286000"/>
          <p14:tracePt t="44400" x="1085850" y="2292350"/>
          <p14:tracePt t="44416" x="1085850" y="2298700"/>
          <p14:tracePt t="44424" x="1092200" y="2305050"/>
          <p14:tracePt t="44424" x="1098550" y="2305050"/>
          <p14:tracePt t="44450" x="1098550" y="2311400"/>
          <p14:tracePt t="44450" x="1111250" y="2311400"/>
          <p14:tracePt t="44457" x="1123950" y="2317750"/>
          <p14:tracePt t="44474" x="1143000" y="2324100"/>
          <p14:tracePt t="44490" x="1155700" y="2330450"/>
          <p14:tracePt t="44507" x="1187450" y="2336800"/>
          <p14:tracePt t="44523" x="1219200" y="2336800"/>
          <p14:tracePt t="44540" x="1263650" y="2336800"/>
          <p14:tracePt t="44557" x="1301750" y="2336800"/>
          <p14:tracePt t="44574" x="1339850" y="2336800"/>
          <p14:tracePt t="44590" x="1371600" y="2336800"/>
          <p14:tracePt t="44607" x="1403350" y="2336800"/>
          <p14:tracePt t="44624" x="1447800" y="2336800"/>
          <p14:tracePt t="44641" x="1473200" y="2336800"/>
          <p14:tracePt t="44657" x="1511300" y="2336800"/>
          <p14:tracePt t="44674" x="1536700" y="2336800"/>
          <p14:tracePt t="44690" x="1562100" y="2336800"/>
          <p14:tracePt t="44707" x="1587500" y="2336800"/>
          <p14:tracePt t="44723" x="1612900" y="2336800"/>
          <p14:tracePt t="44740" x="1644650" y="2336800"/>
          <p14:tracePt t="44757" x="1663700" y="2336800"/>
          <p14:tracePt t="44773" x="1689100" y="2336800"/>
          <p14:tracePt t="44790" x="1708150" y="2336800"/>
          <p14:tracePt t="44807" x="1727200" y="2336800"/>
          <p14:tracePt t="44823" x="1765300" y="2336800"/>
          <p14:tracePt t="44841" x="1790700" y="2336800"/>
          <p14:tracePt t="44857" x="1803400" y="2336800"/>
          <p14:tracePt t="44874" x="1835150" y="2336800"/>
          <p14:tracePt t="44890" x="1860550" y="2336800"/>
          <p14:tracePt t="44907" x="1898650" y="2336800"/>
          <p14:tracePt t="44924" x="1930400" y="2336800"/>
          <p14:tracePt t="44940" x="1974850" y="2336800"/>
          <p14:tracePt t="44957" x="2006600" y="2336800"/>
          <p14:tracePt t="44974" x="2038350" y="2336800"/>
          <p14:tracePt t="44990" x="2070100" y="2336800"/>
          <p14:tracePt t="45007" x="2101850" y="2336800"/>
          <p14:tracePt t="45024" x="2165350" y="2336800"/>
          <p14:tracePt t="45040" x="2209800" y="2336800"/>
          <p14:tracePt t="45057" x="2273300" y="2336800"/>
          <p14:tracePt t="45074" x="2324100" y="2336800"/>
          <p14:tracePt t="45090" x="2387600" y="2336800"/>
          <p14:tracePt t="45107" x="2451100" y="2336800"/>
          <p14:tracePt t="45123" x="2514600" y="2336800"/>
          <p14:tracePt t="45141" x="2540000" y="2336800"/>
          <p14:tracePt t="45157" x="2552700" y="2336800"/>
          <p14:tracePt t="45174" x="2584450" y="2336800"/>
          <p14:tracePt t="45190" x="2622550" y="2336800"/>
          <p14:tracePt t="45207" x="2667000" y="2336800"/>
          <p14:tracePt t="45223" x="2730500" y="2336800"/>
          <p14:tracePt t="45240" x="2768600" y="2336800"/>
          <p14:tracePt t="45257" x="2806700" y="2336800"/>
          <p14:tracePt t="45274" x="2838450" y="2336800"/>
          <p14:tracePt t="45290" x="2870200" y="2336800"/>
          <p14:tracePt t="45307" x="2908300" y="2336800"/>
          <p14:tracePt t="45323" x="2940050" y="2336800"/>
          <p14:tracePt t="45340" x="2965450" y="2336800"/>
          <p14:tracePt t="45356" x="2990850" y="2336800"/>
          <p14:tracePt t="45374" x="3009900" y="2336800"/>
          <p14:tracePt t="45390" x="3028950" y="2336800"/>
          <p14:tracePt t="45407" x="3035300" y="2336800"/>
          <p14:tracePt t="45407" x="3041650" y="2336800"/>
          <p14:tracePt t="46008" x="3035300" y="2343150"/>
          <p14:tracePt t="46017" x="3016250" y="2343150"/>
          <p14:tracePt t="46024" x="2990850" y="2349500"/>
          <p14:tracePt t="46024" x="2971800" y="2355850"/>
          <p14:tracePt t="46041" x="2940050" y="2362200"/>
          <p14:tracePt t="46042" x="2870200" y="2381250"/>
          <p14:tracePt t="46058" x="2787650" y="2400300"/>
          <p14:tracePt t="46073" x="2698750" y="2419350"/>
          <p14:tracePt t="46091" x="2603500" y="2432050"/>
          <p14:tracePt t="46107" x="2508250" y="2451100"/>
          <p14:tracePt t="46124" x="2419350" y="2463800"/>
          <p14:tracePt t="46140" x="2324100" y="2482850"/>
          <p14:tracePt t="46157" x="2228850" y="2501900"/>
          <p14:tracePt t="46173" x="2139950" y="2520950"/>
          <p14:tracePt t="46190" x="2032000" y="2546350"/>
          <p14:tracePt t="46207" x="1924050" y="2571750"/>
          <p14:tracePt t="46223" x="1771650" y="2603500"/>
          <p14:tracePt t="46240" x="1651000" y="2622550"/>
          <p14:tracePt t="46257" x="1536700" y="2635250"/>
          <p14:tracePt t="46273" x="1447800" y="2647950"/>
          <p14:tracePt t="46290" x="1339850" y="2660650"/>
          <p14:tracePt t="46307" x="1244600" y="2673350"/>
          <p14:tracePt t="46323" x="1162050" y="2686050"/>
          <p14:tracePt t="46340" x="1098550" y="2692400"/>
          <p14:tracePt t="46356" x="1047750" y="2705100"/>
          <p14:tracePt t="46373" x="1041400" y="2705100"/>
          <p14:tracePt t="46389" x="1035050" y="2705100"/>
          <p14:tracePt t="46406" x="1022350" y="2705100"/>
          <p14:tracePt t="46423" x="990600" y="2705100"/>
          <p14:tracePt t="46441" x="977900" y="2705100"/>
          <p14:tracePt t="46480" x="971550" y="2711450"/>
          <p14:tracePt t="46528" x="965200" y="2711450"/>
          <p14:tracePt t="46744" x="971550" y="2711450"/>
          <p14:tracePt t="46753" x="984250" y="2711450"/>
          <p14:tracePt t="46760" x="996950" y="2711450"/>
          <p14:tracePt t="46761" x="1003300" y="2711450"/>
          <p14:tracePt t="46773" x="1022350" y="2711450"/>
          <p14:tracePt t="46817" x="1035050" y="2711450"/>
          <p14:tracePt t="46840" x="1054100" y="2711450"/>
          <p14:tracePt t="46848" x="1066800" y="2711450"/>
          <p14:tracePt t="46857" x="1079500" y="2711450"/>
          <p14:tracePt t="46857" x="1117600" y="2711450"/>
          <p14:tracePt t="46873" x="1136650" y="2711450"/>
          <p14:tracePt t="46890" x="1162050" y="2711450"/>
          <p14:tracePt t="46907" x="1174750" y="2705100"/>
          <p14:tracePt t="46924" x="1206500" y="2705100"/>
          <p14:tracePt t="46940" x="1219200" y="2705100"/>
          <p14:tracePt t="46957" x="1244600" y="2692400"/>
          <p14:tracePt t="46973" x="1270000" y="2692400"/>
          <p14:tracePt t="46990" x="1282700" y="2692400"/>
          <p14:tracePt t="47007" x="1301750" y="2692400"/>
          <p14:tracePt t="47007" x="1308100" y="2686050"/>
          <p14:tracePt t="47024" x="1327150" y="2686050"/>
          <p14:tracePt t="47040" x="1339850" y="2679700"/>
          <p14:tracePt t="47057" x="1352550" y="2679700"/>
          <p14:tracePt t="47073" x="1365250" y="2679700"/>
          <p14:tracePt t="47090" x="1377950" y="2679700"/>
          <p14:tracePt t="47107" x="1397000" y="2679700"/>
          <p14:tracePt t="47124" x="1409700" y="2673350"/>
          <p14:tracePt t="47140" x="1435100" y="2673350"/>
          <p14:tracePt t="47157" x="1454150" y="2673350"/>
          <p14:tracePt t="47173" x="1479550" y="2667000"/>
          <p14:tracePt t="47190" x="1504950" y="2667000"/>
          <p14:tracePt t="47207" x="1536700" y="2660650"/>
          <p14:tracePt t="47207" x="1549400" y="2660650"/>
          <p14:tracePt t="47224" x="1581150" y="2654300"/>
          <p14:tracePt t="47241" x="1606550" y="2654300"/>
          <p14:tracePt t="47257" x="1625600" y="2654300"/>
          <p14:tracePt t="47273" x="1657350" y="2654300"/>
          <p14:tracePt t="47290" x="1689100" y="2654300"/>
          <p14:tracePt t="47306" x="1714500" y="2654300"/>
          <p14:tracePt t="47323" x="1739900" y="2654300"/>
          <p14:tracePt t="47340" x="1771650" y="2654300"/>
          <p14:tracePt t="47357" x="1803400" y="2654300"/>
          <p14:tracePt t="47373" x="1847850" y="2654300"/>
          <p14:tracePt t="47389" x="1898650" y="2654300"/>
          <p14:tracePt t="47406" x="1962150" y="2654300"/>
          <p14:tracePt t="47406" x="1993900" y="2654300"/>
          <p14:tracePt t="47424" x="2057400" y="2654300"/>
          <p14:tracePt t="47441" x="2139950" y="2654300"/>
          <p14:tracePt t="47457" x="2197100" y="2654300"/>
          <p14:tracePt t="47473" x="2260600" y="2654300"/>
          <p14:tracePt t="47490" x="2330450" y="2654300"/>
          <p14:tracePt t="47507" x="2393950" y="2654300"/>
          <p14:tracePt t="47523" x="2457450" y="2654300"/>
          <p14:tracePt t="47540" x="2527300" y="2654300"/>
          <p14:tracePt t="47557" x="2578100" y="2654300"/>
          <p14:tracePt t="47573" x="2641600" y="2654300"/>
          <p14:tracePt t="47590" x="2698750" y="2654300"/>
          <p14:tracePt t="47606" x="2743200" y="2654300"/>
          <p14:tracePt t="47623" x="2794000" y="2654300"/>
          <p14:tracePt t="47640" x="2832100" y="2647950"/>
          <p14:tracePt t="47657" x="2863850" y="2647950"/>
          <p14:tracePt t="47673" x="2895600" y="2647950"/>
          <p14:tracePt t="47690" x="2921000" y="2647950"/>
          <p14:tracePt t="47707" x="2933700" y="2641600"/>
          <p14:tracePt t="47723" x="2952750" y="2641600"/>
          <p14:tracePt t="47741" x="2971800" y="2641600"/>
          <p14:tracePt t="47757" x="2978150" y="2641600"/>
          <p14:tracePt t="47774" x="2984500" y="2641600"/>
          <p14:tracePt t="47790" x="2990850" y="2635250"/>
          <p14:tracePt t="47807" x="2997200" y="2635250"/>
          <p14:tracePt t="47823" x="3009900" y="2635250"/>
          <p14:tracePt t="48176" x="3003550" y="2635250"/>
          <p14:tracePt t="48184" x="2984500" y="2635250"/>
          <p14:tracePt t="48192" x="2933700" y="2635250"/>
          <p14:tracePt t="48208" x="2895600" y="2641600"/>
          <p14:tracePt t="48209" x="2851150" y="2647950"/>
          <p14:tracePt t="48224" x="2679700" y="2692400"/>
          <p14:tracePt t="48240" x="2571750" y="2705100"/>
          <p14:tracePt t="48257" x="2444750" y="2724150"/>
          <p14:tracePt t="48274" x="2305050" y="2736850"/>
          <p14:tracePt t="48290" x="2171700" y="2762250"/>
          <p14:tracePt t="48307" x="2044700" y="2781300"/>
          <p14:tracePt t="48324" x="1943100" y="2794000"/>
          <p14:tracePt t="48340" x="1835150" y="2806700"/>
          <p14:tracePt t="48356" x="1727200" y="2825750"/>
          <p14:tracePt t="48373" x="1638300" y="2838450"/>
          <p14:tracePt t="48390" x="1543050" y="2857500"/>
          <p14:tracePt t="48407" x="1460500" y="2876550"/>
          <p14:tracePt t="48423" x="1308100" y="2914650"/>
          <p14:tracePt t="48440" x="1212850" y="2940050"/>
          <p14:tracePt t="48457" x="1136650" y="2965450"/>
          <p14:tracePt t="48474" x="1079500" y="2971800"/>
          <p14:tracePt t="48490" x="1022350" y="2990850"/>
          <p14:tracePt t="48507" x="984250" y="3009900"/>
          <p14:tracePt t="48523" x="952500" y="3035300"/>
          <p14:tracePt t="48540" x="939800" y="3048000"/>
          <p14:tracePt t="48557" x="927100" y="3060700"/>
          <p14:tracePt t="48573" x="914400" y="3067050"/>
          <p14:tracePt t="48590" x="908050" y="3073400"/>
          <p14:tracePt t="48607" x="901700" y="3079750"/>
          <p14:tracePt t="48623" x="889000" y="3098800"/>
          <p14:tracePt t="48641" x="882650" y="3111500"/>
          <p14:tracePt t="48656" x="882650" y="3117850"/>
          <p14:tracePt t="48673" x="882650" y="3124200"/>
          <p14:tracePt t="48690" x="882650" y="3130550"/>
          <p14:tracePt t="48752" x="882650" y="3136900"/>
          <p14:tracePt t="48768" x="889000" y="3143250"/>
          <p14:tracePt t="48784" x="895350" y="3149600"/>
          <p14:tracePt t="48792" x="901700" y="3149600"/>
          <p14:tracePt t="48806" x="914400" y="3149600"/>
          <p14:tracePt t="48807" x="965200" y="3149600"/>
          <p14:tracePt t="48824" x="1009650" y="3149600"/>
          <p14:tracePt t="48840" x="1073150" y="3149600"/>
          <p14:tracePt t="48856" x="1149350" y="3149600"/>
          <p14:tracePt t="48873" x="1225550" y="3149600"/>
          <p14:tracePt t="48890" x="1301750" y="3149600"/>
          <p14:tracePt t="48907" x="1390650" y="3136900"/>
          <p14:tracePt t="48923" x="1460500" y="3124200"/>
          <p14:tracePt t="48940" x="1530350" y="3117850"/>
          <p14:tracePt t="48956" x="1581150" y="3111500"/>
          <p14:tracePt t="48974" x="1631950" y="3098800"/>
          <p14:tracePt t="48990" x="1676400" y="3092450"/>
          <p14:tracePt t="49007" x="1720850" y="3086100"/>
          <p14:tracePt t="49023" x="1784350" y="3079750"/>
          <p14:tracePt t="49056" x="1822450" y="3073400"/>
          <p14:tracePt t="49057" x="1879600" y="3060700"/>
          <p14:tracePt t="49073" x="1911350" y="3054350"/>
          <p14:tracePt t="49090" x="1962150" y="3054350"/>
          <p14:tracePt t="49106" x="2000250" y="3048000"/>
          <p14:tracePt t="49123" x="2032000" y="3041650"/>
          <p14:tracePt t="49140" x="2063750" y="3035300"/>
          <p14:tracePt t="49157" x="2089150" y="3035300"/>
          <p14:tracePt t="49173" x="2108200" y="3035300"/>
          <p14:tracePt t="49189" x="2120900" y="3035300"/>
          <p14:tracePt t="49207" x="2146300" y="3035300"/>
          <p14:tracePt t="49223" x="2178050" y="3035300"/>
          <p14:tracePt t="49240" x="2197100" y="3028950"/>
          <p14:tracePt t="49257" x="2228850" y="3028950"/>
          <p14:tracePt t="49273" x="2247900" y="3028950"/>
          <p14:tracePt t="49290" x="2279650" y="3028950"/>
          <p14:tracePt t="49307" x="2311400" y="3028950"/>
          <p14:tracePt t="49323" x="2336800" y="3028950"/>
          <p14:tracePt t="49340" x="2368550" y="3028950"/>
          <p14:tracePt t="49356" x="2406650" y="3028950"/>
          <p14:tracePt t="49373" x="2438400" y="3028950"/>
          <p14:tracePt t="49390" x="2476500" y="3028950"/>
          <p14:tracePt t="49406" x="2540000" y="3028950"/>
          <p14:tracePt t="49425" x="2584450" y="3028950"/>
          <p14:tracePt t="49440" x="2622550" y="3028950"/>
          <p14:tracePt t="49457" x="2667000" y="3022600"/>
          <p14:tracePt t="49474" x="2698750" y="3022600"/>
          <p14:tracePt t="49490" x="2730500" y="3022600"/>
          <p14:tracePt t="49507" x="2749550" y="3022600"/>
          <p14:tracePt t="49523" x="2774950" y="3022600"/>
          <p14:tracePt t="49540" x="2800350" y="3022600"/>
          <p14:tracePt t="49556" x="2819400" y="3022600"/>
          <p14:tracePt t="49573" x="2832100" y="3022600"/>
          <p14:tracePt t="49590" x="2851150" y="3022600"/>
          <p14:tracePt t="49606" x="2863850" y="3022600"/>
          <p14:tracePt t="49606" x="2870200" y="3022600"/>
          <p14:tracePt t="49624" x="2889250" y="3022600"/>
          <p14:tracePt t="49640" x="2895600" y="3022600"/>
          <p14:tracePt t="49680" x="2901950" y="3022600"/>
          <p14:tracePt t="50640" x="2901950" y="3035300"/>
          <p14:tracePt t="50644" x="2895600" y="3054350"/>
          <p14:tracePt t="50657" x="2889250" y="3067050"/>
          <p14:tracePt t="50657" x="2876550" y="3105150"/>
          <p14:tracePt t="50674" x="2857500" y="3143250"/>
          <p14:tracePt t="50691" x="2844800" y="3194050"/>
          <p14:tracePt t="50707" x="2838450" y="3232150"/>
          <p14:tracePt t="50723" x="2819400" y="3282950"/>
          <p14:tracePt t="50739" x="2800350" y="3340100"/>
          <p14:tracePt t="50757" x="2768600" y="3403600"/>
          <p14:tracePt t="50773" x="2736850" y="3454400"/>
          <p14:tracePt t="50790" x="2705100" y="3492500"/>
          <p14:tracePt t="50806" x="2673350" y="3530600"/>
          <p14:tracePt t="50806" x="2667000" y="3536950"/>
          <p14:tracePt t="50824" x="2641600" y="3562350"/>
          <p14:tracePt t="50840" x="2628900" y="3581400"/>
          <p14:tracePt t="50856" x="2616200" y="3594100"/>
          <p14:tracePt t="50873" x="2609850" y="3600450"/>
          <p14:tracePt t="50890" x="2609850" y="3606800"/>
          <p14:tracePt t="50906" x="2609850" y="3613150"/>
          <p14:tracePt t="50923" x="2603500" y="3619500"/>
          <p14:tracePt t="50940" x="2603500" y="3632200"/>
          <p14:tracePt t="50975" x="2597150" y="3632200"/>
          <p14:tracePt t="51647" x="2597150" y="3638550"/>
          <p14:tracePt t="51672" x="2590800" y="3638550"/>
          <p14:tracePt t="51720" x="2590800" y="3651250"/>
          <p14:tracePt t="51733" x="2590800" y="3657600"/>
          <p14:tracePt t="51734" x="2590800" y="3670300"/>
          <p14:tracePt t="51741" x="2578100" y="3695700"/>
          <p14:tracePt t="51756" x="2571750" y="3721100"/>
          <p14:tracePt t="51773" x="2559050" y="3752850"/>
          <p14:tracePt t="51790" x="2552700" y="3771900"/>
          <p14:tracePt t="51807" x="2533650" y="3790950"/>
          <p14:tracePt t="51824" x="2527300" y="3797300"/>
          <p14:tracePt t="51840" x="2508250" y="3816350"/>
          <p14:tracePt t="51856" x="2482850" y="3835400"/>
          <p14:tracePt t="51873" x="2457450" y="3848100"/>
          <p14:tracePt t="51890" x="2419350" y="3867150"/>
          <p14:tracePt t="51907" x="2381250" y="3892550"/>
          <p14:tracePt t="51923" x="2330450" y="3905250"/>
          <p14:tracePt t="51940" x="2279650" y="3930650"/>
          <p14:tracePt t="51956" x="2235200" y="3943350"/>
          <p14:tracePt t="51973" x="2190750" y="3956050"/>
          <p14:tracePt t="51990" x="2120900" y="3975100"/>
          <p14:tracePt t="52007" x="2057400" y="3994150"/>
          <p14:tracePt t="52023" x="1974850" y="4006850"/>
          <p14:tracePt t="52040" x="1917700" y="4013200"/>
          <p14:tracePt t="52056" x="1873250" y="4013200"/>
          <p14:tracePt t="52073" x="1828800" y="4013200"/>
          <p14:tracePt t="52090" x="1778000" y="4013200"/>
          <p14:tracePt t="52106" x="1727200" y="4013200"/>
          <p14:tracePt t="52123" x="1689100" y="4013200"/>
          <p14:tracePt t="52140" x="1657350" y="4013200"/>
          <p14:tracePt t="52156" x="1612900" y="4013200"/>
          <p14:tracePt t="52173" x="1574800" y="4013200"/>
          <p14:tracePt t="52190" x="1530350" y="4013200"/>
          <p14:tracePt t="52207" x="1492250" y="4013200"/>
          <p14:tracePt t="52223" x="1447800" y="4013200"/>
          <p14:tracePt t="52240" x="1428750" y="4013200"/>
          <p14:tracePt t="52256" x="1403350" y="4013200"/>
          <p14:tracePt t="52273" x="1390650" y="4013200"/>
          <p14:tracePt t="52289" x="1384300" y="4013200"/>
          <p14:tracePt t="52306" x="1371600" y="4013200"/>
          <p14:tracePt t="52323" x="1358900" y="4013200"/>
          <p14:tracePt t="52340" x="1352550" y="4013200"/>
          <p14:tracePt t="53312" x="1352550" y="4006850"/>
          <p14:tracePt t="53328" x="1358900" y="4006850"/>
          <p14:tracePt t="53335" x="1365250" y="4006850"/>
          <p14:tracePt t="53359" x="1371600" y="4006850"/>
          <p14:tracePt t="53400" x="1377950" y="4006850"/>
          <p14:tracePt t="53409" x="1384300" y="4006850"/>
          <p14:tracePt t="53423" x="1390650" y="4006850"/>
          <p14:tracePt t="53447" x="1397000" y="4006850"/>
          <p14:tracePt t="53448" x="1403350" y="4000500"/>
          <p14:tracePt t="53456" x="1409700" y="4000500"/>
          <p14:tracePt t="53473" x="1422400" y="4000500"/>
          <p14:tracePt t="53490" x="1428750" y="3994150"/>
          <p14:tracePt t="53506" x="1447800" y="3994150"/>
          <p14:tracePt t="53524" x="1473200" y="3994150"/>
          <p14:tracePt t="53540" x="1479550" y="3994150"/>
          <p14:tracePt t="53556" x="1504950" y="3987800"/>
          <p14:tracePt t="53572" x="1530350" y="3981450"/>
          <p14:tracePt t="53590" x="1549400" y="3981450"/>
          <p14:tracePt t="53606" x="1568450" y="3981450"/>
          <p14:tracePt t="53623" x="1587500" y="3975100"/>
          <p14:tracePt t="53704" x="1593850" y="3975100"/>
          <p14:tracePt t="53715" x="1600200" y="3975100"/>
          <p14:tracePt t="53716" x="1606550" y="3975100"/>
          <p14:tracePt t="53723" x="1619250" y="3968750"/>
          <p14:tracePt t="53739" x="1625600" y="3968750"/>
          <p14:tracePt t="53756" x="1638300" y="3968750"/>
          <p14:tracePt t="53773" x="1657350" y="3968750"/>
          <p14:tracePt t="53790" x="1689100" y="3968750"/>
          <p14:tracePt t="53806" x="1733550" y="3968750"/>
          <p14:tracePt t="53806" x="1758950" y="3962400"/>
          <p14:tracePt t="53824" x="1835150" y="3956050"/>
          <p14:tracePt t="53840" x="1943100" y="3943350"/>
          <p14:tracePt t="53857" x="2063750" y="3917950"/>
          <p14:tracePt t="53873" x="2184400" y="3911600"/>
          <p14:tracePt t="53889" x="2298700" y="3911600"/>
          <p14:tracePt t="53906" x="2413000" y="3911600"/>
          <p14:tracePt t="53923" x="2508250" y="3911600"/>
          <p14:tracePt t="53939" x="2540000" y="3911600"/>
          <p14:tracePt t="53956" x="2546350" y="3911600"/>
          <p14:tracePt t="53973" x="2565400" y="3911600"/>
          <p14:tracePt t="53990" x="2571750" y="3911600"/>
          <p14:tracePt t="54112" x="2565400" y="3911600"/>
          <p14:tracePt t="54120" x="2559050" y="3911600"/>
          <p14:tracePt t="54127" x="2552700" y="3911600"/>
          <p14:tracePt t="54151" x="2540000" y="3911600"/>
          <p14:tracePt t="54160" x="2520950" y="3911600"/>
          <p14:tracePt t="54167" x="2489200" y="3911600"/>
          <p14:tracePt t="54174" x="2400300" y="3924300"/>
          <p14:tracePt t="54190" x="2292350" y="3937000"/>
          <p14:tracePt t="54206" x="2184400" y="3949700"/>
          <p14:tracePt t="54223" x="1993900" y="3981450"/>
          <p14:tracePt t="54241" x="1898650" y="3981450"/>
          <p14:tracePt t="54256" x="1816100" y="3981450"/>
          <p14:tracePt t="54273" x="1771650" y="3981450"/>
          <p14:tracePt t="54289" x="1746250" y="3981450"/>
          <p14:tracePt t="54307" x="1727200" y="3981450"/>
          <p14:tracePt t="54323" x="1720850" y="3981450"/>
          <p14:tracePt t="54340" x="1714500" y="3981450"/>
          <p14:tracePt t="54356" x="1708150" y="3981450"/>
          <p14:tracePt t="54391" x="1701800" y="3981450"/>
          <p14:tracePt t="54591" x="1708150" y="3981450"/>
          <p14:tracePt t="54599" x="1720850" y="3981450"/>
          <p14:tracePt t="54607" x="1733550" y="3981450"/>
          <p14:tracePt t="54608" x="1752600" y="3981450"/>
          <p14:tracePt t="54623" x="1809750" y="3987800"/>
          <p14:tracePt t="54640" x="1860550" y="3987800"/>
          <p14:tracePt t="54656" x="1930400" y="3987800"/>
          <p14:tracePt t="54674" x="2000250" y="3987800"/>
          <p14:tracePt t="54690" x="2095500" y="3987800"/>
          <p14:tracePt t="54707" x="2209800" y="3994150"/>
          <p14:tracePt t="54723" x="2336800" y="4006850"/>
          <p14:tracePt t="54740" x="2451100" y="4013200"/>
          <p14:tracePt t="54756" x="2565400" y="4013200"/>
          <p14:tracePt t="54773" x="2679700" y="4013200"/>
          <p14:tracePt t="54790" x="2781300" y="4013200"/>
          <p14:tracePt t="54806" x="2882900" y="4019550"/>
          <p14:tracePt t="54823" x="3022600" y="4032250"/>
          <p14:tracePt t="54840" x="3092450" y="4032250"/>
          <p14:tracePt t="54856" x="3155950" y="4032250"/>
          <p14:tracePt t="54873" x="3206750" y="4032250"/>
          <p14:tracePt t="54889" x="3251200" y="4032250"/>
          <p14:tracePt t="54906" x="3289300" y="4032250"/>
          <p14:tracePt t="54923" x="3327400" y="4032250"/>
          <p14:tracePt t="54940" x="3365500" y="4032250"/>
          <p14:tracePt t="54956" x="3390900" y="4032250"/>
          <p14:tracePt t="54973" x="3416300" y="4032250"/>
          <p14:tracePt t="54989" x="3422650" y="4032250"/>
          <p14:tracePt t="57056" x="3429000" y="4032250"/>
          <p14:tracePt t="57592" x="3435350" y="4032250"/>
          <p14:tracePt t="57600" x="3454400" y="4032250"/>
          <p14:tracePt t="57616" x="3460750" y="3962400"/>
          <p14:tracePt t="57617" x="3467100" y="3905250"/>
          <p14:tracePt t="57625" x="3467100" y="3784600"/>
          <p14:tracePt t="57644" x="3467100" y="3638550"/>
          <p14:tracePt t="57658" x="3454400" y="3486150"/>
          <p14:tracePt t="57674" x="3435350" y="3365500"/>
          <p14:tracePt t="57690" x="3416300" y="3276600"/>
          <p14:tracePt t="57706" x="3397250" y="3225800"/>
          <p14:tracePt t="57723" x="3384550" y="3194050"/>
          <p14:tracePt t="57740" x="3371850" y="3168650"/>
          <p14:tracePt t="57757" x="3365500" y="3168650"/>
          <p14:tracePt t="57774" x="3359150" y="3155950"/>
          <p14:tracePt t="57864" x="3352800" y="3155950"/>
          <p14:tracePt t="57873" x="3333750" y="3181350"/>
          <p14:tracePt t="57874" x="3327400" y="3225800"/>
          <p14:tracePt t="57891" x="3314700" y="3359150"/>
          <p14:tracePt t="57907" x="3314700" y="3517900"/>
          <p14:tracePt t="57924" x="3314700" y="3638550"/>
          <p14:tracePt t="57940" x="3365500" y="3733800"/>
          <p14:tracePt t="57957" x="3429000" y="3816350"/>
          <p14:tracePt t="57974" x="3530600" y="3898900"/>
          <p14:tracePt t="57990" x="3663950" y="3975100"/>
          <p14:tracePt t="58007" x="3848100" y="4032250"/>
          <p14:tracePt t="58023" x="4229100" y="4121150"/>
          <p14:tracePt t="58041" x="4495800" y="4146550"/>
          <p14:tracePt t="58057" x="4762500" y="4146550"/>
          <p14:tracePt t="58074" x="5029200" y="4146550"/>
          <p14:tracePt t="58090" x="5314950" y="4146550"/>
          <p14:tracePt t="58108" x="5524500" y="4146550"/>
          <p14:tracePt t="58124" x="5727700" y="4140200"/>
          <p14:tracePt t="58141" x="5861050" y="4108450"/>
          <p14:tracePt t="58157" x="5962650" y="4089400"/>
          <p14:tracePt t="58174" x="6045200" y="4070350"/>
          <p14:tracePt t="58190" x="6089650" y="4057650"/>
          <p14:tracePt t="58190" x="6127750" y="4044950"/>
          <p14:tracePt t="58209" x="6146800" y="4044950"/>
          <p14:tracePt t="58224" x="6191250" y="4025900"/>
          <p14:tracePt t="58241" x="6197600" y="4025900"/>
          <p14:tracePt t="58393" x="6191250" y="4025900"/>
          <p14:tracePt t="58401" x="6178550" y="4032250"/>
          <p14:tracePt t="58408" x="6159500" y="4044950"/>
          <p14:tracePt t="58409" x="6134100" y="4064000"/>
          <p14:tracePt t="58423" x="6026150" y="4133850"/>
          <p14:tracePt t="58441" x="5956300" y="4171950"/>
          <p14:tracePt t="58457" x="5861050" y="4216400"/>
          <p14:tracePt t="58474" x="5772150" y="4254500"/>
          <p14:tracePt t="58490" x="5734050" y="4279900"/>
          <p14:tracePt t="58536" x="5721350" y="4286250"/>
          <p14:tracePt t="58544" x="5708650" y="4298950"/>
          <p14:tracePt t="58557" x="5702300" y="4298950"/>
          <p14:tracePt t="58560" x="5676900" y="4298950"/>
          <p14:tracePt t="58575" x="5651500" y="4305300"/>
          <p14:tracePt t="58590" x="5619750" y="4305300"/>
          <p14:tracePt t="58590" x="5607050" y="4311650"/>
          <p14:tracePt t="58609" x="5594350" y="4311650"/>
          <p14:tracePt t="58609" x="5581650" y="4311650"/>
          <p14:tracePt t="58624" x="5543550" y="4311650"/>
          <p14:tracePt t="58641" x="5505450" y="4318000"/>
          <p14:tracePt t="58657" x="5461000" y="4318000"/>
          <p14:tracePt t="58674" x="5429250" y="4318000"/>
          <p14:tracePt t="58690" x="5391150" y="4318000"/>
          <p14:tracePt t="58707" x="5372100" y="4318000"/>
          <p14:tracePt t="58724" x="5353050" y="4318000"/>
          <p14:tracePt t="58741" x="5346700" y="4318000"/>
          <p14:tracePt t="58775" x="5334000" y="4318000"/>
          <p14:tracePt t="59168" x="5340350" y="4318000"/>
          <p14:tracePt t="59184" x="5346700" y="4318000"/>
          <p14:tracePt t="59191" x="5365750" y="4311650"/>
          <p14:tracePt t="59208" x="5384800" y="4305300"/>
          <p14:tracePt t="59209" x="5422900" y="4305300"/>
          <p14:tracePt t="59225" x="5467350" y="4292600"/>
          <p14:tracePt t="59241" x="5518150" y="4273550"/>
          <p14:tracePt t="59257" x="5562600" y="4260850"/>
          <p14:tracePt t="59273" x="5607050" y="4241800"/>
          <p14:tracePt t="59291" x="5664200" y="4229100"/>
          <p14:tracePt t="59307" x="5727700" y="4216400"/>
          <p14:tracePt t="59324" x="5791200" y="4184650"/>
          <p14:tracePt t="59340" x="5861050" y="4152900"/>
          <p14:tracePt t="59357" x="5924550" y="4127500"/>
          <p14:tracePt t="59373" x="5988050" y="4102100"/>
          <p14:tracePt t="59390" x="6064250" y="4089400"/>
          <p14:tracePt t="59407" x="6159500" y="4076700"/>
          <p14:tracePt t="59424" x="6286500" y="4070350"/>
          <p14:tracePt t="59441" x="6362700" y="4070350"/>
          <p14:tracePt t="59457" x="6426200" y="4070350"/>
          <p14:tracePt t="59473" x="6489700" y="4070350"/>
          <p14:tracePt t="59490" x="6534150" y="4083050"/>
          <p14:tracePt t="59507" x="6584950" y="4095750"/>
          <p14:tracePt t="59524" x="6629400" y="4108450"/>
          <p14:tracePt t="59540" x="6661150" y="4121150"/>
          <p14:tracePt t="59557" x="6699250" y="4133850"/>
          <p14:tracePt t="59573" x="6718300" y="4146550"/>
          <p14:tracePt t="59590" x="6743700" y="4159250"/>
          <p14:tracePt t="59607" x="6769100" y="4178300"/>
          <p14:tracePt t="59626" x="6781800" y="4178300"/>
          <p14:tracePt t="59641" x="6788150" y="4184650"/>
          <p14:tracePt t="59657" x="6794500" y="4191000"/>
          <p14:tracePt t="59720" x="6800850" y="4191000"/>
          <p14:tracePt t="59728" x="6800850" y="4197350"/>
          <p14:tracePt t="59736" x="6807200" y="4203700"/>
          <p14:tracePt t="59750" x="6813550" y="4216400"/>
          <p14:tracePt t="59756" x="6819900" y="4235450"/>
          <p14:tracePt t="59773" x="6819900" y="4248150"/>
          <p14:tracePt t="59790" x="6832600" y="4267200"/>
          <p14:tracePt t="59824" x="6832600" y="4273550"/>
          <p14:tracePt t="61112" x="6832600" y="4286250"/>
          <p14:tracePt t="61144" x="6826250" y="4286250"/>
          <p14:tracePt t="61160" x="6819900" y="4286250"/>
          <p14:tracePt t="61208" x="6813550" y="4286250"/>
          <p14:tracePt t="61544" x="6800850" y="4286250"/>
          <p14:tracePt t="61560" x="6794500" y="4292600"/>
          <p14:tracePt t="61576" x="6788150" y="4292600"/>
          <p14:tracePt t="61577" x="6781800" y="4292600"/>
          <p14:tracePt t="61591" x="6775450" y="4292600"/>
          <p14:tracePt t="61960" x="6769100" y="4292600"/>
          <p14:tracePt t="61976" x="6762750" y="4292600"/>
          <p14:tracePt t="61992" x="6756400" y="4292600"/>
          <p14:tracePt t="62016" x="6750050" y="4292600"/>
          <p14:tracePt t="62152" x="6743700" y="4292600"/>
          <p14:tracePt t="62168" x="6731000" y="4292600"/>
          <p14:tracePt t="62192" x="6724650" y="4292600"/>
          <p14:tracePt t="62232" x="6718300" y="4292600"/>
          <p14:tracePt t="62288" x="6711950" y="4292600"/>
          <p14:tracePt t="62299" x="6705600" y="4292600"/>
          <p14:tracePt t="62384" x="6699250" y="4292600"/>
          <p14:tracePt t="62432" x="6692900" y="4292600"/>
          <p14:tracePt t="66050" x="6686550" y="4292600"/>
          <p14:tracePt t="66056" x="6673850" y="4292600"/>
          <p14:tracePt t="66073" x="6661150" y="4292600"/>
          <p14:tracePt t="66074" x="6648450" y="4292600"/>
          <p14:tracePt t="66091" x="6623050" y="4292600"/>
          <p14:tracePt t="66108" x="6616700" y="4292600"/>
          <p14:tracePt t="66124" x="6610350" y="4292600"/>
          <p14:tracePt t="66207" x="6604000" y="4292600"/>
          <p14:tracePt t="66216" x="6597650" y="4292600"/>
          <p14:tracePt t="66224" x="6591300" y="4292600"/>
          <p14:tracePt t="66225" x="6578600" y="4292600"/>
          <p14:tracePt t="66240" x="6565900" y="4292600"/>
          <p14:tracePt t="66257" x="6553200" y="4292600"/>
          <p14:tracePt t="66273" x="6546850" y="4292600"/>
          <p14:tracePt t="66290" x="6540500" y="4292600"/>
          <p14:tracePt t="66306" x="6534150" y="4292600"/>
          <p14:tracePt t="66323" x="6527800" y="4292600"/>
          <p14:tracePt t="66340" x="6508750" y="4292600"/>
          <p14:tracePt t="66357" x="6489700" y="4292600"/>
          <p14:tracePt t="66373" x="6470650" y="4292600"/>
          <p14:tracePt t="66390" x="6438900" y="4292600"/>
          <p14:tracePt t="66406" x="6413500" y="4292600"/>
          <p14:tracePt t="66406" x="6407150" y="4292600"/>
          <p14:tracePt t="66424" x="6369050" y="4292600"/>
          <p14:tracePt t="66440" x="6343650" y="4292600"/>
          <p14:tracePt t="66457" x="6311900" y="4292600"/>
          <p14:tracePt t="66473" x="6280150" y="4292600"/>
          <p14:tracePt t="66490" x="6248400" y="4292600"/>
          <p14:tracePt t="66507" x="6223000" y="4292600"/>
          <p14:tracePt t="66523" x="6197600" y="4292600"/>
          <p14:tracePt t="66540" x="6178550" y="4292600"/>
          <p14:tracePt t="66599" x="6172200" y="4292600"/>
          <p14:tracePt t="66608" x="6165850" y="4292600"/>
          <p14:tracePt t="66624" x="6159500" y="4292600"/>
          <p14:tracePt t="66625" x="6153150" y="4292600"/>
          <p14:tracePt t="66672" x="6140450" y="4292600"/>
          <p14:tracePt t="66767" x="6134100" y="4286250"/>
          <p14:tracePt t="66775" x="6127750" y="4286250"/>
          <p14:tracePt t="70991" x="6134100" y="4279900"/>
          <p14:tracePt t="70999" x="6159500" y="4279900"/>
          <p14:tracePt t="71007" x="6165850" y="4279900"/>
          <p14:tracePt t="71008" x="6210300" y="4279900"/>
          <p14:tracePt t="71024" x="6242050" y="4273550"/>
          <p14:tracePt t="71041" x="6273800" y="4267200"/>
          <p14:tracePt t="71057" x="6305550" y="4267200"/>
          <p14:tracePt t="71074" x="6343650" y="4267200"/>
          <p14:tracePt t="71090" x="6394450" y="4267200"/>
          <p14:tracePt t="71107" x="6457950" y="4267200"/>
          <p14:tracePt t="71123" x="6527800" y="4267200"/>
          <p14:tracePt t="71140" x="6591300" y="4267200"/>
          <p14:tracePt t="71156" x="6642100" y="4267200"/>
          <p14:tracePt t="71173" x="6699250" y="4267200"/>
          <p14:tracePt t="71189" x="6737350" y="4267200"/>
          <p14:tracePt t="71206" x="6775450" y="4260850"/>
          <p14:tracePt t="71223" x="6826250" y="4254500"/>
          <p14:tracePt t="71240" x="6851650" y="4241800"/>
          <p14:tracePt t="71256" x="6858000" y="4241800"/>
          <p14:tracePt t="71273" x="6870700" y="4241800"/>
          <p14:tracePt t="71290" x="6877050" y="4241800"/>
          <p14:tracePt t="71306" x="6889750" y="4241800"/>
          <p14:tracePt t="71323" x="6896100" y="4241800"/>
          <p14:tracePt t="71340" x="6908800" y="4241800"/>
          <p14:tracePt t="71384" x="6915150" y="4241800"/>
          <p14:tracePt t="71713" x="6908800" y="4241800"/>
          <p14:tracePt t="71720" x="6902450" y="4241800"/>
          <p14:tracePt t="71744" x="6896100" y="4241800"/>
          <p14:tracePt t="71768" x="6889750" y="4241800"/>
          <p14:tracePt t="71792" x="6883400" y="4241800"/>
          <p14:tracePt t="71800" x="6877050" y="4241800"/>
          <p14:tracePt t="71824" x="6870700" y="4241800"/>
          <p14:tracePt t="71840" x="6858000" y="4241800"/>
          <p14:tracePt t="71856" x="6845300" y="4241800"/>
          <p14:tracePt t="71874" x="6838950" y="4241800"/>
          <p14:tracePt t="71875" x="6826250" y="4241800"/>
          <p14:tracePt t="71891" x="6800850" y="4241800"/>
          <p14:tracePt t="71907" x="6781800" y="4241800"/>
          <p14:tracePt t="71924" x="6769100" y="4241800"/>
          <p14:tracePt t="71941" x="6743700" y="4248150"/>
          <p14:tracePt t="71977" x="6731000" y="4254500"/>
          <p14:tracePt t="71977" x="6718300" y="4254500"/>
          <p14:tracePt t="71991" x="6699250" y="4260850"/>
          <p14:tracePt t="72008" x="6661150" y="4267200"/>
          <p14:tracePt t="72024" x="6623050" y="4267200"/>
          <p14:tracePt t="72041" x="6591300" y="4267200"/>
          <p14:tracePt t="72057" x="6572250" y="4267200"/>
          <p14:tracePt t="72074" x="6540500" y="4267200"/>
          <p14:tracePt t="72091" x="6502400" y="4267200"/>
          <p14:tracePt t="72107" x="6477000" y="4267200"/>
          <p14:tracePt t="72123" x="6432550" y="4267200"/>
          <p14:tracePt t="72141" x="6381750" y="4267200"/>
          <p14:tracePt t="72157" x="6330950" y="4273550"/>
          <p14:tracePt t="72174" x="6286500" y="4273550"/>
          <p14:tracePt t="72191" x="6242050" y="4273550"/>
          <p14:tracePt t="72191" x="6229350" y="4273550"/>
          <p14:tracePt t="72209" x="6223000" y="4273550"/>
          <p14:tracePt t="72224" x="6216650" y="4273550"/>
          <p14:tracePt t="72241" x="6191250" y="4273550"/>
          <p14:tracePt t="72257" x="6153150" y="4273550"/>
          <p14:tracePt t="72274" x="6127750" y="4273550"/>
          <p14:tracePt t="72291" x="6096000" y="4273550"/>
          <p14:tracePt t="72307" x="6070600" y="4273550"/>
          <p14:tracePt t="72324" x="6051550" y="4273550"/>
          <p14:tracePt t="72340" x="6032500" y="4279900"/>
          <p14:tracePt t="72357" x="6019800" y="4279900"/>
          <p14:tracePt t="72374" x="6000750" y="4286250"/>
          <p14:tracePt t="72390" x="5988050" y="4286250"/>
          <p14:tracePt t="72407" x="5981700" y="4286250"/>
          <p14:tracePt t="72424" x="5969000" y="4286250"/>
          <p14:tracePt t="72441" x="5962650" y="4286250"/>
          <p14:tracePt t="72458" x="5949950" y="4286250"/>
          <p14:tracePt t="72474" x="5943600" y="4286250"/>
          <p14:tracePt t="72491" x="5937250" y="4286250"/>
          <p14:tracePt t="72507" x="5930900" y="4286250"/>
          <p14:tracePt t="80705" x="5911850" y="4286250"/>
          <p14:tracePt t="80708" x="5886450" y="4286250"/>
          <p14:tracePt t="80725" x="5873750" y="4286250"/>
          <p14:tracePt t="80725" x="5848350" y="4286250"/>
          <p14:tracePt t="80743" x="5829300" y="4286250"/>
          <p14:tracePt t="80759" x="5822950" y="4286250"/>
          <p14:tracePt t="80793" x="5816600" y="4286250"/>
          <p14:tracePt t="80832" x="5810250" y="4286250"/>
          <p14:tracePt t="80857" x="5803900" y="4286250"/>
          <p14:tracePt t="80873" x="5797550" y="4286250"/>
          <p14:tracePt t="80904" x="5791200" y="4286250"/>
          <p14:tracePt t="80906" x="5784850" y="4286250"/>
          <p14:tracePt t="81105" x="5778500" y="4286250"/>
          <p14:tracePt t="81113" x="5753100" y="4286250"/>
          <p14:tracePt t="81125" x="5734050" y="4286250"/>
          <p14:tracePt t="81129" x="5702300" y="4286250"/>
          <p14:tracePt t="81141" x="5670550" y="4286250"/>
          <p14:tracePt t="81158" x="5632450" y="4286250"/>
          <p14:tracePt t="81175" x="5600700" y="4286250"/>
          <p14:tracePt t="81191" x="5581650" y="4286250"/>
          <p14:tracePt t="81208" x="5556250" y="4286250"/>
          <p14:tracePt t="81225" x="5537200" y="4286250"/>
          <p14:tracePt t="81241" x="5524500" y="4286250"/>
          <p14:tracePt t="81258" x="5505450" y="4286250"/>
          <p14:tracePt t="81274" x="5486400" y="4286250"/>
          <p14:tracePt t="81291" x="5473700" y="4286250"/>
          <p14:tracePt t="81308" x="5461000" y="4286250"/>
          <p14:tracePt t="81324" x="5454650" y="4286250"/>
          <p14:tracePt t="81341" x="5441950" y="4286250"/>
          <p14:tracePt t="81358" x="5435600" y="4286250"/>
          <p14:tracePt t="81374" x="5429250" y="4286250"/>
          <p14:tracePt t="81390" x="5422900" y="4286250"/>
          <p14:tracePt t="84112" x="5378450" y="4286250"/>
          <p14:tracePt t="84120" x="5181600" y="4292600"/>
          <p14:tracePt t="84128" x="5048250" y="4305300"/>
          <p14:tracePt t="84136" x="4946650" y="4324350"/>
          <p14:tracePt t="84141" x="4667250" y="4349750"/>
          <p14:tracePt t="84158" x="4419600" y="4381500"/>
          <p14:tracePt t="84175" x="4241800" y="4413250"/>
          <p14:tracePt t="84191" x="4083050" y="4445000"/>
          <p14:tracePt t="84206" x="3949700" y="4470400"/>
          <p14:tracePt t="84223" x="3854450" y="4508500"/>
          <p14:tracePt t="84223" x="3810000" y="4514850"/>
          <p14:tracePt t="84240" x="3708400" y="4552950"/>
          <p14:tracePt t="84256" x="3613150" y="4578350"/>
          <p14:tracePt t="84273" x="3517900" y="4610100"/>
          <p14:tracePt t="84291" x="3429000" y="4635500"/>
          <p14:tracePt t="84308" x="3327400" y="4660900"/>
          <p14:tracePt t="84324" x="3251200" y="4686300"/>
          <p14:tracePt t="84341" x="3206750" y="4705350"/>
          <p14:tracePt t="84358" x="3168650" y="4718050"/>
          <p14:tracePt t="84374" x="3136900" y="4724400"/>
          <p14:tracePt t="84390" x="3105150" y="4730750"/>
          <p14:tracePt t="84406" x="3079750" y="4743450"/>
          <p14:tracePt t="84423" x="3035300" y="4756150"/>
          <p14:tracePt t="84423" x="3003550" y="4756150"/>
          <p14:tracePt t="84440" x="2946400" y="4762500"/>
          <p14:tracePt t="84456" x="2882900" y="4775200"/>
          <p14:tracePt t="84473" x="2825750" y="4781550"/>
          <p14:tracePt t="84490" x="2787650" y="4787900"/>
          <p14:tracePt t="84507" x="2749550" y="4787900"/>
          <p14:tracePt t="84524" x="2736850" y="4787900"/>
          <p14:tracePt t="84541" x="2730500" y="4787900"/>
          <p14:tracePt t="84609" x="2724150" y="4787900"/>
          <p14:tracePt t="84617" x="2705100" y="4762500"/>
          <p14:tracePt t="84625" x="2673350" y="4641850"/>
          <p14:tracePt t="84641" x="2647950" y="4572000"/>
          <p14:tracePt t="84642" x="2597150" y="4387850"/>
          <p14:tracePt t="84658" x="2546350" y="4133850"/>
          <p14:tracePt t="84674" x="2489200" y="3943350"/>
          <p14:tracePt t="84690" x="2444750" y="3790950"/>
          <p14:tracePt t="84707" x="2419350" y="3695700"/>
          <p14:tracePt t="84723" x="2400300" y="3625850"/>
          <p14:tracePt t="84740" x="2393950" y="3587750"/>
          <p14:tracePt t="84756" x="2381250" y="3549650"/>
          <p14:tracePt t="84773" x="2381250" y="3524250"/>
          <p14:tracePt t="84790" x="2374900" y="3492500"/>
          <p14:tracePt t="84806" x="2374900" y="3467100"/>
          <p14:tracePt t="84823" x="2374900" y="3429000"/>
          <p14:tracePt t="84841" x="2374900" y="3409950"/>
          <p14:tracePt t="84858" x="2374900" y="3371850"/>
          <p14:tracePt t="84875" x="2374900" y="3327400"/>
          <p14:tracePt t="84891" x="2374900" y="3270250"/>
          <p14:tracePt t="84907" x="2381250" y="3206750"/>
          <p14:tracePt t="84924" x="2393950" y="3130550"/>
          <p14:tracePt t="84940" x="2393950" y="3054350"/>
          <p14:tracePt t="84956" x="2393950" y="2971800"/>
          <p14:tracePt t="84974" x="2393950" y="2914650"/>
          <p14:tracePt t="84990" x="2393950" y="2851150"/>
          <p14:tracePt t="85006" x="2393950" y="2781300"/>
          <p14:tracePt t="85023" x="2393950" y="2711450"/>
          <p14:tracePt t="85040" x="2387600" y="2616200"/>
          <p14:tracePt t="85056" x="2387600" y="2578100"/>
          <p14:tracePt t="85073" x="2381250" y="2565400"/>
          <p14:tracePt t="85090" x="2374900" y="2565400"/>
          <p14:tracePt t="85144" x="2374900" y="2559050"/>
          <p14:tracePt t="85152" x="2349500" y="2559050"/>
          <p14:tracePt t="85167" x="2286000" y="2571750"/>
          <p14:tracePt t="85168" x="2228850" y="2616200"/>
          <p14:tracePt t="85174" x="2108200" y="2730500"/>
          <p14:tracePt t="85191" x="2006600" y="2838450"/>
          <p14:tracePt t="85191" x="1968500" y="2889250"/>
          <p14:tracePt t="85209" x="1905000" y="2971800"/>
          <p14:tracePt t="85225" x="1873250" y="3016250"/>
          <p14:tracePt t="85241" x="1866900" y="3028950"/>
          <p14:tracePt t="85258" x="1854200" y="3060700"/>
          <p14:tracePt t="85274" x="1828800" y="3111500"/>
          <p14:tracePt t="85291" x="1809750" y="3175000"/>
          <p14:tracePt t="85308" x="1784350" y="3232150"/>
          <p14:tracePt t="85324" x="1765300" y="3295650"/>
          <p14:tracePt t="85340" x="1752600" y="3359150"/>
          <p14:tracePt t="85356" x="1752600" y="3409950"/>
          <p14:tracePt t="85373" x="1752600" y="3441700"/>
          <p14:tracePt t="85390" x="1752600" y="3460750"/>
          <p14:tracePt t="85406" x="1758950" y="3473450"/>
          <p14:tracePt t="85423" x="1765300" y="3486150"/>
          <p14:tracePt t="85440" x="1778000" y="3486150"/>
          <p14:tracePt t="85456" x="1790700" y="3492500"/>
          <p14:tracePt t="85473" x="1828800" y="3505200"/>
          <p14:tracePt t="85490" x="1860550" y="3511550"/>
          <p14:tracePt t="85508" x="1898650" y="3517900"/>
          <p14:tracePt t="85524" x="1936750" y="3530600"/>
          <p14:tracePt t="85541" x="1974850" y="3543300"/>
          <p14:tracePt t="85557" x="2000250" y="3543300"/>
          <p14:tracePt t="85574" x="2025650" y="3549650"/>
          <p14:tracePt t="85591" x="2044700" y="3549650"/>
          <p14:tracePt t="85607" x="2063750" y="3556000"/>
          <p14:tracePt t="85624" x="2082800" y="3556000"/>
          <p14:tracePt t="85641" x="2089150" y="3556000"/>
          <p14:tracePt t="85658" x="2095500" y="3556000"/>
          <p14:tracePt t="85728" x="2089150" y="3568700"/>
          <p14:tracePt t="85736" x="2063750" y="3581400"/>
          <p14:tracePt t="85744" x="2025650" y="3606800"/>
          <p14:tracePt t="85752" x="1987550" y="3625850"/>
          <p14:tracePt t="85757" x="1898650" y="3670300"/>
          <p14:tracePt t="85773" x="1803400" y="3702050"/>
          <p14:tracePt t="85790" x="1701800" y="3746500"/>
          <p14:tracePt t="85806" x="1600200" y="3790950"/>
          <p14:tracePt t="85823" x="1504950" y="3822700"/>
          <p14:tracePt t="85840" x="1409700" y="3848100"/>
          <p14:tracePt t="85856" x="1397000" y="3848100"/>
          <p14:tracePt t="85896" x="1390650" y="3854450"/>
          <p14:tracePt t="86056" x="1390650" y="3860800"/>
          <p14:tracePt t="86064" x="1390650" y="3867150"/>
          <p14:tracePt t="86072" x="1390650" y="3873500"/>
          <p14:tracePt t="86090" x="1390650" y="3892550"/>
          <p14:tracePt t="86090" x="1390650" y="3898900"/>
          <p14:tracePt t="86106" x="1397000" y="3917950"/>
          <p14:tracePt t="86123" x="1403350" y="3924300"/>
          <p14:tracePt t="86140" x="1441450" y="3937000"/>
          <p14:tracePt t="86156" x="1504950" y="3956050"/>
          <p14:tracePt t="86174" x="1587500" y="3962400"/>
          <p14:tracePt t="86191" x="1701800" y="3962400"/>
          <p14:tracePt t="86208" x="1930400" y="3962400"/>
          <p14:tracePt t="86225" x="2120900" y="3962400"/>
          <p14:tracePt t="86241" x="2292350" y="3962400"/>
          <p14:tracePt t="86257" x="2432050" y="3962400"/>
          <p14:tracePt t="86274" x="2578100" y="3962400"/>
          <p14:tracePt t="86290" x="2724150" y="3962400"/>
          <p14:tracePt t="86306" x="2870200" y="3962400"/>
          <p14:tracePt t="86323" x="3009900" y="3962400"/>
          <p14:tracePt t="86340" x="3155950" y="3962400"/>
          <p14:tracePt t="86356" x="3302000" y="3962400"/>
          <p14:tracePt t="86373" x="3371850" y="3962400"/>
          <p14:tracePt t="86390" x="3498850" y="3962400"/>
          <p14:tracePt t="86408" x="3695700" y="3962400"/>
          <p14:tracePt t="86425" x="3816350" y="3962400"/>
          <p14:tracePt t="86441" x="3905250" y="3962400"/>
          <p14:tracePt t="86458" x="3949700" y="3962400"/>
          <p14:tracePt t="86474" x="4032250" y="3962400"/>
          <p14:tracePt t="86491" x="4102100" y="3962400"/>
          <p14:tracePt t="86507" x="4152900" y="3962400"/>
          <p14:tracePt t="86524" x="4191000" y="3962400"/>
          <p14:tracePt t="86541" x="4229100" y="3962400"/>
          <p14:tracePt t="86557" x="4267200" y="3962400"/>
          <p14:tracePt t="86573" x="4311650" y="3962400"/>
          <p14:tracePt t="86590" x="4356100" y="3962400"/>
          <p14:tracePt t="86606" x="4406900" y="3962400"/>
          <p14:tracePt t="86623" x="4464050" y="3962400"/>
          <p14:tracePt t="86639" x="4565650" y="3962400"/>
          <p14:tracePt t="86656" x="4648200" y="3962400"/>
          <p14:tracePt t="86673" x="4705350" y="3962400"/>
          <p14:tracePt t="86690" x="4762500" y="3962400"/>
          <p14:tracePt t="86706" x="4800600" y="3962400"/>
          <p14:tracePt t="86723" x="4826000" y="3962400"/>
          <p14:tracePt t="86741" x="4857750" y="3962400"/>
          <p14:tracePt t="86758" x="4870450" y="3962400"/>
          <p14:tracePt t="86774" x="4889500" y="3962400"/>
          <p14:tracePt t="86791" x="4914900" y="3962400"/>
          <p14:tracePt t="86808" x="4940300" y="3956050"/>
          <p14:tracePt t="86825" x="4965700" y="3956050"/>
          <p14:tracePt t="86842" x="4984750" y="3949700"/>
          <p14:tracePt t="86857" x="4997450" y="3943350"/>
          <p14:tracePt t="86874" x="5010150" y="3943350"/>
          <p14:tracePt t="86891" x="5016500" y="3943350"/>
          <p14:tracePt t="87144" x="4997450" y="3943350"/>
          <p14:tracePt t="87152" x="4959350" y="3943350"/>
          <p14:tracePt t="87160" x="4914900" y="3943350"/>
          <p14:tracePt t="87168" x="4864100" y="3949700"/>
          <p14:tracePt t="87168" x="4800600" y="3956050"/>
          <p14:tracePt t="87176" x="4718050" y="3968750"/>
          <p14:tracePt t="87191" x="4572000" y="4000500"/>
          <p14:tracePt t="87207" x="4343400" y="4114800"/>
          <p14:tracePt t="87225" x="4051300" y="4286250"/>
          <p14:tracePt t="87241" x="3676650" y="4489450"/>
          <p14:tracePt t="87257" x="3308350" y="4692650"/>
          <p14:tracePt t="87274" x="2997200" y="4883150"/>
          <p14:tracePt t="87291" x="2819400" y="5003800"/>
          <p14:tracePt t="87307" x="2705100" y="5073650"/>
          <p14:tracePt t="87323" x="2622550" y="5118100"/>
          <p14:tracePt t="87340" x="2616200" y="5124450"/>
          <p14:tracePt t="87356" x="2590800" y="5137150"/>
          <p14:tracePt t="87373" x="2571750" y="5156200"/>
          <p14:tracePt t="87390" x="2546350" y="5168900"/>
          <p14:tracePt t="87406" x="2527300" y="5175250"/>
          <p14:tracePt t="87423" x="2482850" y="5194300"/>
          <p14:tracePt t="87441" x="2438400" y="5207000"/>
          <p14:tracePt t="87457" x="2400300" y="5213350"/>
          <p14:tracePt t="87474" x="2343150" y="5232400"/>
          <p14:tracePt t="87490" x="2292350" y="5245100"/>
          <p14:tracePt t="87508" x="2266950" y="5251450"/>
          <p14:tracePt t="87524" x="2254250" y="5251450"/>
          <p14:tracePt t="87541" x="2247900" y="5251450"/>
          <p14:tracePt t="87624" x="2241550" y="5251450"/>
          <p14:tracePt t="87640" x="2235200" y="5251450"/>
          <p14:tracePt t="87648" x="2222500" y="5251450"/>
          <p14:tracePt t="87656" x="2216150" y="5251450"/>
          <p14:tracePt t="87664" x="2184400" y="5251450"/>
          <p14:tracePt t="87673" x="2152650" y="5245100"/>
          <p14:tracePt t="87690" x="2127250" y="5238750"/>
          <p14:tracePt t="87707" x="2095500" y="5232400"/>
          <p14:tracePt t="87723" x="2076450" y="5232400"/>
          <p14:tracePt t="87741" x="2063750" y="5232400"/>
          <p14:tracePt t="87757" x="2051050" y="5232400"/>
          <p14:tracePt t="87774" x="2044700" y="5226050"/>
          <p14:tracePt t="87790" x="2038350" y="5226050"/>
          <p14:tracePt t="87808" x="2025650" y="5219700"/>
          <p14:tracePt t="87872" x="2019300" y="5219700"/>
          <p14:tracePt t="87968" x="2006600" y="5219700"/>
          <p14:tracePt t="87984" x="2000250" y="5219700"/>
          <p14:tracePt t="87992" x="1987550" y="5213350"/>
          <p14:tracePt t="88009" x="1974850" y="5213350"/>
          <p14:tracePt t="88009" x="1955800" y="5207000"/>
          <p14:tracePt t="88025" x="1943100" y="5200650"/>
          <p14:tracePt t="88058" x="1924050" y="5194300"/>
          <p14:tracePt t="88058" x="1911350" y="5194300"/>
          <p14:tracePt t="88074" x="1892300" y="5187950"/>
          <p14:tracePt t="88091" x="1885950" y="5181600"/>
          <p14:tracePt t="88107" x="1873250" y="5181600"/>
          <p14:tracePt t="88124" x="1866900" y="5181600"/>
          <p14:tracePt t="88168" x="1860550" y="5181600"/>
          <p14:tracePt t="88193" x="1854200" y="5175250"/>
          <p14:tracePt t="88248" x="1847850" y="5175250"/>
          <p14:tracePt t="88272" x="1841500" y="5175250"/>
          <p14:tracePt t="88283" x="1841500" y="5168900"/>
          <p14:tracePt t="88304" x="1835150" y="5168900"/>
          <p14:tracePt t="88320" x="1828800" y="5168900"/>
          <p14:tracePt t="88856" x="1835150" y="5162550"/>
          <p14:tracePt t="88866" x="1841500" y="5162550"/>
          <p14:tracePt t="88866" x="1847850" y="5162550"/>
          <p14:tracePt t="88874" x="1860550" y="5162550"/>
          <p14:tracePt t="88892" x="1873250" y="5162550"/>
          <p14:tracePt t="88908" x="1879600" y="5162550"/>
          <p14:tracePt t="88925" x="1885950" y="5162550"/>
          <p14:tracePt t="88940" x="1898650" y="5162550"/>
          <p14:tracePt t="88958" x="1905000" y="5162550"/>
          <p14:tracePt t="88992" x="1911350" y="5162550"/>
          <p14:tracePt t="89009" x="1917700" y="5162550"/>
          <p14:tracePt t="89009" x="1924050" y="5162550"/>
          <p14:tracePt t="89048" x="1930400" y="5162550"/>
          <p14:tracePt t="89080" x="1936750" y="5162550"/>
          <p14:tracePt t="89088" x="1943100" y="5162550"/>
          <p14:tracePt t="89120" x="1949450" y="5162550"/>
          <p14:tracePt t="89136" x="1955800" y="5162550"/>
          <p14:tracePt t="89144" x="1962150" y="5162550"/>
          <p14:tracePt t="89160" x="1968500" y="5162550"/>
          <p14:tracePt t="89176" x="1981200" y="5162550"/>
          <p14:tracePt t="89192" x="1987550" y="5162550"/>
          <p14:tracePt t="89193" x="1993900" y="5162550"/>
          <p14:tracePt t="89207" x="2012950" y="5162550"/>
          <p14:tracePt t="89207" x="2019300" y="5162550"/>
          <p14:tracePt t="89225" x="2038350" y="5162550"/>
          <p14:tracePt t="89240" x="2051050" y="5162550"/>
          <p14:tracePt t="89258" x="2070100" y="5156200"/>
          <p14:tracePt t="89274" x="2089150" y="5149850"/>
          <p14:tracePt t="89291" x="2101850" y="5149850"/>
          <p14:tracePt t="89307" x="2114550" y="5149850"/>
          <p14:tracePt t="89324" x="2133600" y="5149850"/>
          <p14:tracePt t="89340" x="2152650" y="5143500"/>
          <p14:tracePt t="89358" x="2165350" y="5137150"/>
          <p14:tracePt t="89374" x="2190750" y="5137150"/>
          <p14:tracePt t="89391" x="2203450" y="5137150"/>
          <p14:tracePt t="89407" x="2222500" y="5137150"/>
          <p14:tracePt t="89425" x="2235200" y="5130800"/>
          <p14:tracePt t="89441" x="2241550" y="5124450"/>
          <p14:tracePt t="89457" x="2247900" y="5124450"/>
          <p14:tracePt t="89474" x="2254250" y="5124450"/>
          <p14:tracePt t="89491" x="2260600" y="5124450"/>
          <p14:tracePt t="89507" x="2266950" y="5124450"/>
          <p14:tracePt t="89524" x="2273300" y="5124450"/>
          <p14:tracePt t="89541" x="2279650" y="5124450"/>
          <p14:tracePt t="89557" x="2292350" y="5124450"/>
          <p14:tracePt t="89573" x="2305050" y="5124450"/>
          <p14:tracePt t="89590" x="2311400" y="5124450"/>
          <p14:tracePt t="89607" x="2336800" y="5124450"/>
          <p14:tracePt t="89625" x="2349500" y="5124450"/>
          <p14:tracePt t="89641" x="2362200" y="5124450"/>
          <p14:tracePt t="89658" x="2374900" y="5124450"/>
          <p14:tracePt t="89674" x="2393950" y="5124450"/>
          <p14:tracePt t="89691" x="2413000" y="5124450"/>
          <p14:tracePt t="89707" x="2425700" y="5124450"/>
          <p14:tracePt t="89800" x="2432050" y="5124450"/>
          <p14:tracePt t="89808" x="2451100" y="5124450"/>
          <p14:tracePt t="89817" x="2470150" y="5124450"/>
          <p14:tracePt t="89824" x="2495550" y="5130800"/>
          <p14:tracePt t="89841" x="2533650" y="5130800"/>
          <p14:tracePt t="89857" x="2552700" y="5130800"/>
          <p14:tracePt t="89874" x="2571750" y="5130800"/>
          <p14:tracePt t="89891" x="2584450" y="5130800"/>
          <p14:tracePt t="89907" x="2603500" y="5130800"/>
          <p14:tracePt t="89924" x="2622550" y="5130800"/>
          <p14:tracePt t="89941" x="2647950" y="5130800"/>
          <p14:tracePt t="89958" x="2660650" y="5130800"/>
          <p14:tracePt t="89974" x="2686050" y="5130800"/>
          <p14:tracePt t="89991" x="2705100" y="5130800"/>
          <p14:tracePt t="90007" x="2755900" y="5130800"/>
          <p14:tracePt t="90025" x="2781300" y="5130800"/>
          <p14:tracePt t="90041" x="2813050" y="5130800"/>
          <p14:tracePt t="90058" x="2832100" y="5130800"/>
          <p14:tracePt t="90074" x="2844800" y="5130800"/>
          <p14:tracePt t="90091" x="2851150" y="5130800"/>
          <p14:tracePt t="90304" x="2857500" y="5137150"/>
          <p14:tracePt t="90320" x="2851150" y="5143500"/>
          <p14:tracePt t="90328" x="2832100" y="5143500"/>
          <p14:tracePt t="90336" x="2813050" y="5143500"/>
          <p14:tracePt t="90343" x="2768600" y="5149850"/>
          <p14:tracePt t="90357" x="2724150" y="5156200"/>
          <p14:tracePt t="90374" x="2667000" y="5162550"/>
          <p14:tracePt t="90391" x="2603500" y="5162550"/>
          <p14:tracePt t="90407" x="2514600" y="5162550"/>
          <p14:tracePt t="90425" x="2444750" y="5162550"/>
          <p14:tracePt t="90440" x="2374900" y="5162550"/>
          <p14:tracePt t="90457" x="2298700" y="5162550"/>
          <p14:tracePt t="90474" x="2247900" y="5162550"/>
          <p14:tracePt t="90491" x="2209800" y="5162550"/>
          <p14:tracePt t="90507" x="2190750" y="5162550"/>
          <p14:tracePt t="90524" x="2178050" y="5162550"/>
          <p14:tracePt t="90541" x="2159000" y="5162550"/>
          <p14:tracePt t="90576" x="2152650" y="5162550"/>
          <p14:tracePt t="90688" x="2178050" y="5162550"/>
          <p14:tracePt t="90696" x="2222500" y="5162550"/>
          <p14:tracePt t="90704" x="2254250" y="5162550"/>
          <p14:tracePt t="90707" x="2349500" y="5162550"/>
          <p14:tracePt t="90724" x="2413000" y="5162550"/>
          <p14:tracePt t="90741" x="2476500" y="5162550"/>
          <p14:tracePt t="90757" x="2508250" y="5162550"/>
          <p14:tracePt t="90774" x="2533650" y="5162550"/>
          <p14:tracePt t="90790" x="2552700" y="5162550"/>
          <p14:tracePt t="90790" x="2559050" y="5162550"/>
          <p14:tracePt t="90808" x="2584450" y="5162550"/>
          <p14:tracePt t="90825" x="2609850" y="5162550"/>
          <p14:tracePt t="90841" x="2647950" y="5162550"/>
          <p14:tracePt t="90857" x="2711450" y="5162550"/>
          <p14:tracePt t="90874" x="2762250" y="5162550"/>
          <p14:tracePt t="90890" x="2825750" y="5162550"/>
          <p14:tracePt t="90907" x="2870200" y="5162550"/>
          <p14:tracePt t="90924" x="2914650" y="5162550"/>
          <p14:tracePt t="90941" x="2927350" y="5162550"/>
          <p14:tracePt t="90957" x="2933700" y="5162550"/>
          <p14:tracePt t="90974" x="2940050" y="5162550"/>
          <p14:tracePt t="91104" x="2927350" y="5162550"/>
          <p14:tracePt t="91112" x="2901950" y="5162550"/>
          <p14:tracePt t="91124" x="2851150" y="5162550"/>
          <p14:tracePt t="91128" x="2755900" y="5162550"/>
          <p14:tracePt t="91141" x="2654300" y="5162550"/>
          <p14:tracePt t="91157" x="2514600" y="5162550"/>
          <p14:tracePt t="91174" x="2393950" y="5162550"/>
          <p14:tracePt t="91190" x="2273300" y="5162550"/>
          <p14:tracePt t="91208" x="2260600" y="5162550"/>
          <p14:tracePt t="91265" x="2254250" y="5162550"/>
          <p14:tracePt t="91273" x="2235200" y="5162550"/>
          <p14:tracePt t="91283" x="2228850" y="5162550"/>
          <p14:tracePt t="91284" x="2216150" y="5162550"/>
          <p14:tracePt t="91291" x="2190750" y="5162550"/>
          <p14:tracePt t="91309" x="2165350" y="5162550"/>
          <p14:tracePt t="91325" x="2146300" y="5162550"/>
          <p14:tracePt t="91342" x="2120900" y="5162550"/>
          <p14:tracePt t="91358" x="2101850" y="5162550"/>
          <p14:tracePt t="91375" x="2070100" y="5162550"/>
          <p14:tracePt t="91391" x="2057400" y="5162550"/>
          <p14:tracePt t="91409" x="2032000" y="5162550"/>
          <p14:tracePt t="91425" x="2025650" y="5162550"/>
          <p14:tracePt t="91553" x="2044700" y="5162550"/>
          <p14:tracePt t="91561" x="2063750" y="5162550"/>
          <p14:tracePt t="91567" x="2095500" y="5162550"/>
          <p14:tracePt t="91576" x="2165350" y="5162550"/>
          <p14:tracePt t="91591" x="2266950" y="5162550"/>
          <p14:tracePt t="91609" x="2273300" y="5162550"/>
          <p14:tracePt t="91625" x="2298700" y="5162550"/>
          <p14:tracePt t="91641" x="2387600" y="5162550"/>
          <p14:tracePt t="91658" x="2482850" y="5162550"/>
          <p14:tracePt t="91675" x="2571750" y="5162550"/>
          <p14:tracePt t="91691" x="2641600" y="5162550"/>
          <p14:tracePt t="91708" x="2705100" y="5162550"/>
          <p14:tracePt t="91725" x="2749550" y="5162550"/>
          <p14:tracePt t="91742" x="2781300" y="5162550"/>
          <p14:tracePt t="91758" x="2794000" y="5162550"/>
          <p14:tracePt t="91775" x="2806700" y="5162550"/>
          <p14:tracePt t="91791" x="2813050" y="5162550"/>
          <p14:tracePt t="92409" x="2851150" y="5162550"/>
          <p14:tracePt t="92418" x="2895600" y="5162550"/>
          <p14:tracePt t="92423" x="3016250" y="5162550"/>
          <p14:tracePt t="92434" x="3067050" y="5162550"/>
          <p14:tracePt t="92442" x="3187700" y="5162550"/>
          <p14:tracePt t="92459" x="3289300" y="5156200"/>
          <p14:tracePt t="92475" x="3359150" y="5156200"/>
          <p14:tracePt t="92492" x="3397250" y="5156200"/>
          <p14:tracePt t="92508" x="3416300" y="5156200"/>
          <p14:tracePt t="92525" x="3422650" y="5156200"/>
          <p14:tracePt t="92541" x="3435350" y="5156200"/>
          <p14:tracePt t="92558" x="3441700" y="5156200"/>
          <p14:tracePt t="92575" x="3454400" y="5156200"/>
          <p14:tracePt t="92592" x="3473450" y="5156200"/>
          <p14:tracePt t="92608" x="3511550" y="5156200"/>
          <p14:tracePt t="92626" x="3543300" y="5156200"/>
          <p14:tracePt t="92641" x="3575050" y="5156200"/>
          <p14:tracePt t="92659" x="3613150" y="5162550"/>
          <p14:tracePt t="92675" x="3651250" y="5168900"/>
          <p14:tracePt t="92692" x="3689350" y="5168900"/>
          <p14:tracePt t="92708" x="3746500" y="5175250"/>
          <p14:tracePt t="92725" x="3816350" y="5181600"/>
          <p14:tracePt t="92742" x="3879850" y="5181600"/>
          <p14:tracePt t="92758" x="3956050" y="5181600"/>
          <p14:tracePt t="92775" x="4006850" y="5181600"/>
          <p14:tracePt t="92792" x="4051300" y="5181600"/>
          <p14:tracePt t="92808" x="4114800" y="5181600"/>
          <p14:tracePt t="92826" x="4146550" y="5181600"/>
          <p14:tracePt t="92841" x="4171950" y="5181600"/>
          <p14:tracePt t="92858" x="4210050" y="5181600"/>
          <p14:tracePt t="92875" x="4235450" y="5181600"/>
          <p14:tracePt t="92892" x="4267200" y="5181600"/>
          <p14:tracePt t="92908" x="4292600" y="5181600"/>
          <p14:tracePt t="92925" x="4305300" y="5181600"/>
          <p14:tracePt t="92941" x="4318000" y="5181600"/>
          <p14:tracePt t="93105" x="4324350" y="5181600"/>
          <p14:tracePt t="93113" x="4330700" y="5181600"/>
          <p14:tracePt t="93125" x="4343400" y="5181600"/>
          <p14:tracePt t="93126" x="4375150" y="5181600"/>
          <p14:tracePt t="93142" x="4406900" y="5181600"/>
          <p14:tracePt t="93159" x="4451350" y="5168900"/>
          <p14:tracePt t="93175" x="4495800" y="5162550"/>
          <p14:tracePt t="93192" x="4540250" y="5162550"/>
          <p14:tracePt t="93208" x="4654550" y="5149850"/>
          <p14:tracePt t="93225" x="4730750" y="5143500"/>
          <p14:tracePt t="93241" x="4806950" y="5137150"/>
          <p14:tracePt t="93258" x="4864100" y="5137150"/>
          <p14:tracePt t="93275" x="4908550" y="5137150"/>
          <p14:tracePt t="93292" x="4927600" y="5137150"/>
          <p14:tracePt t="93308" x="4946650" y="5137150"/>
          <p14:tracePt t="93325" x="4959350" y="5137150"/>
          <p14:tracePt t="93342" x="4965700" y="5137150"/>
          <p14:tracePt t="93393" x="4972050" y="5137150"/>
          <p14:tracePt t="93409" x="4984750" y="5137150"/>
          <p14:tracePt t="93441" x="4991100" y="5137150"/>
          <p14:tracePt t="93450" x="4997450" y="5137150"/>
          <p14:tracePt t="93450" x="5010150" y="5137150"/>
          <p14:tracePt t="93458" x="5016500" y="5137150"/>
          <p14:tracePt t="93475" x="5048250" y="5137150"/>
          <p14:tracePt t="93491" x="5086350" y="5137150"/>
          <p14:tracePt t="93508" x="5118100" y="5137150"/>
          <p14:tracePt t="93525" x="5143500" y="5137150"/>
          <p14:tracePt t="93541" x="5162550" y="5137150"/>
          <p14:tracePt t="93558" x="5175250" y="5137150"/>
          <p14:tracePt t="93575" x="5181600" y="5130800"/>
          <p14:tracePt t="93592" x="5187950" y="5130800"/>
          <p14:tracePt t="94417" x="5245100" y="5130800"/>
          <p14:tracePt t="94425" x="5575300" y="5143500"/>
          <p14:tracePt t="94434" x="5734050" y="5175250"/>
          <p14:tracePt t="94442" x="6045200" y="5245100"/>
          <p14:tracePt t="94459" x="6388100" y="5314950"/>
          <p14:tracePt t="94476" x="6769100" y="5397500"/>
          <p14:tracePt t="94491" x="7092950" y="5454650"/>
          <p14:tracePt t="94508" x="7226300" y="5492750"/>
          <p14:tracePt t="94525" x="7404100" y="5518150"/>
          <p14:tracePt t="94542" x="7562850" y="5518150"/>
          <p14:tracePt t="94558" x="7689850" y="5518150"/>
          <p14:tracePt t="94575" x="7785100" y="5518150"/>
          <p14:tracePt t="94591" x="7880350" y="5499100"/>
          <p14:tracePt t="94591" x="7899400" y="5499100"/>
          <p14:tracePt t="94609" x="7956550" y="5486400"/>
          <p14:tracePt t="94625" x="8007350" y="5480050"/>
          <p14:tracePt t="94642" x="8058150" y="5473700"/>
          <p14:tracePt t="94658" x="8089900" y="5473700"/>
          <p14:tracePt t="94675" x="8121650" y="5473700"/>
          <p14:tracePt t="94691" x="8166100" y="5473700"/>
          <p14:tracePt t="94708" x="8216900" y="5461000"/>
          <p14:tracePt t="94724" x="8299450" y="5448300"/>
          <p14:tracePt t="94741" x="8382000" y="5448300"/>
          <p14:tracePt t="94757" x="8470900" y="5416550"/>
          <p14:tracePt t="94774" x="8553450" y="5391150"/>
          <p14:tracePt t="94791" x="8648700" y="5365750"/>
          <p14:tracePt t="94791" x="8693150" y="5353050"/>
          <p14:tracePt t="94809" x="8756650" y="5334000"/>
          <p14:tracePt t="94825" x="8801100" y="5314950"/>
          <p14:tracePt t="94841" x="8813800" y="5308600"/>
          <p14:tracePt t="94858" x="8820150" y="5308600"/>
          <p14:tracePt t="94945" x="8782050" y="5302250"/>
          <p14:tracePt t="94953" x="8731250" y="5302250"/>
          <p14:tracePt t="94961" x="8655050" y="5302250"/>
          <p14:tracePt t="94967" x="8559800" y="5302250"/>
          <p14:tracePt t="94974" x="8191500" y="5302250"/>
          <p14:tracePt t="94991" x="7664450" y="5302250"/>
          <p14:tracePt t="95008" x="6686550" y="5276850"/>
          <p14:tracePt t="95025" x="6019800" y="5276850"/>
          <p14:tracePt t="95041" x="5314950" y="5276850"/>
          <p14:tracePt t="95058" x="4699000" y="5276850"/>
          <p14:tracePt t="95075" x="4292600" y="5276850"/>
          <p14:tracePt t="95091" x="3994150" y="5276850"/>
          <p14:tracePt t="95108" x="3816350" y="5276850"/>
          <p14:tracePt t="95125" x="3790950" y="5276850"/>
          <p14:tracePt t="95142" x="3759200" y="5276850"/>
          <p14:tracePt t="95158" x="3695700" y="5283200"/>
          <p14:tracePt t="95175" x="3632200" y="5289550"/>
          <p14:tracePt t="95191" x="3575050" y="5302250"/>
          <p14:tracePt t="95208" x="3498850" y="5308600"/>
          <p14:tracePt t="95225" x="3448050" y="5314950"/>
          <p14:tracePt t="95241" x="3371850" y="5327650"/>
          <p14:tracePt t="95258" x="3263900" y="5346700"/>
          <p14:tracePt t="95275" x="3149600" y="5359400"/>
          <p14:tracePt t="95291" x="3054350" y="5372100"/>
          <p14:tracePt t="95308" x="2946400" y="5397500"/>
          <p14:tracePt t="95325" x="2825750" y="5410200"/>
          <p14:tracePt t="95341" x="2711450" y="5422900"/>
          <p14:tracePt t="95358" x="2622550" y="5429250"/>
          <p14:tracePt t="95375" x="2520950" y="5441950"/>
          <p14:tracePt t="95392" x="2432050" y="5454650"/>
          <p14:tracePt t="95392" x="2381250" y="5461000"/>
          <p14:tracePt t="95409" x="2305050" y="5467350"/>
          <p14:tracePt t="95425" x="2235200" y="5486400"/>
          <p14:tracePt t="95441" x="2159000" y="5499100"/>
          <p14:tracePt t="95458" x="2057400" y="5511800"/>
          <p14:tracePt t="95475" x="1943100" y="5511800"/>
          <p14:tracePt t="95491" x="1828800" y="5511800"/>
          <p14:tracePt t="95508" x="1701800" y="5511800"/>
          <p14:tracePt t="95525" x="1562100" y="5511800"/>
          <p14:tracePt t="95541" x="1441450" y="5511800"/>
          <p14:tracePt t="95558" x="1327150" y="5511800"/>
          <p14:tracePt t="95575" x="1263650" y="5511800"/>
          <p14:tracePt t="95592" x="1212850" y="5511800"/>
          <p14:tracePt t="95608" x="1149350" y="5511800"/>
          <p14:tracePt t="95627" x="1130300" y="5511800"/>
          <p14:tracePt t="95641" x="1098550" y="5518150"/>
          <p14:tracePt t="95658" x="1066800" y="5518150"/>
          <p14:tracePt t="95675" x="1054100" y="5518150"/>
          <p14:tracePt t="95692" x="1047750" y="5518150"/>
          <p14:tracePt t="95816" x="1054100" y="5518150"/>
          <p14:tracePt t="95833" x="1066800" y="5518150"/>
          <p14:tracePt t="95841" x="1079500" y="5518150"/>
          <p14:tracePt t="95858" x="1092200" y="5518150"/>
          <p14:tracePt t="95859" x="1104900" y="5518150"/>
          <p14:tracePt t="95874" x="1123950" y="5518150"/>
          <p14:tracePt t="95891" x="1143000" y="5518150"/>
          <p14:tracePt t="95908" x="1155700" y="5518150"/>
          <p14:tracePt t="95925" x="1168400" y="5518150"/>
          <p14:tracePt t="95941" x="1187450" y="5518150"/>
          <p14:tracePt t="95958" x="1193800" y="5518150"/>
          <p14:tracePt t="95975" x="1206500" y="5518150"/>
          <p14:tracePt t="95991" x="1225550" y="5518150"/>
          <p14:tracePt t="96008" x="1250950" y="5518150"/>
          <p14:tracePt t="96026" x="1276350" y="5518150"/>
          <p14:tracePt t="96041" x="1308100" y="5518150"/>
          <p14:tracePt t="96058" x="1352550" y="5518150"/>
          <p14:tracePt t="96075" x="1390650" y="5518150"/>
          <p14:tracePt t="96091" x="1441450" y="5518150"/>
          <p14:tracePt t="96108" x="1479550" y="5518150"/>
          <p14:tracePt t="96125" x="1530350" y="5518150"/>
          <p14:tracePt t="96141" x="1562100" y="5518150"/>
          <p14:tracePt t="96158" x="1581150" y="5518150"/>
          <p14:tracePt t="96175" x="1600200" y="5518150"/>
          <p14:tracePt t="96192" x="1619250" y="5518150"/>
          <p14:tracePt t="96208" x="1638300" y="5518150"/>
          <p14:tracePt t="96225" x="1651000" y="5518150"/>
          <p14:tracePt t="96241" x="1670050" y="5518150"/>
          <p14:tracePt t="96258" x="1689100" y="5518150"/>
          <p14:tracePt t="96274" x="1714500" y="5518150"/>
          <p14:tracePt t="96292" x="1739900" y="5518150"/>
          <p14:tracePt t="96308" x="1758950" y="5518150"/>
          <p14:tracePt t="96325" x="1778000" y="5518150"/>
          <p14:tracePt t="96341" x="1803400" y="5518150"/>
          <p14:tracePt t="96358" x="1822450" y="5518150"/>
          <p14:tracePt t="96375" x="1835150" y="5518150"/>
          <p14:tracePt t="96392" x="1854200" y="5518150"/>
          <p14:tracePt t="96408" x="1860550" y="5518150"/>
          <p14:tracePt t="96425" x="1866900" y="5518150"/>
          <p14:tracePt t="96504" x="1873250" y="5518150"/>
          <p14:tracePt t="96521" x="1879600" y="5518150"/>
          <p14:tracePt t="96536" x="1885950" y="5518150"/>
          <p14:tracePt t="96545" x="1892300" y="5518150"/>
          <p14:tracePt t="96558" x="1905000" y="5518150"/>
          <p14:tracePt t="96559" x="1911350" y="5518150"/>
          <p14:tracePt t="96574" x="1930400" y="5518150"/>
          <p14:tracePt t="96591" x="1949450" y="5518150"/>
          <p14:tracePt t="96608" x="1968500" y="5518150"/>
          <p14:tracePt t="96625" x="1993900" y="5518150"/>
          <p14:tracePt t="96642" x="2012950" y="5518150"/>
          <p14:tracePt t="96658" x="2032000" y="5518150"/>
          <p14:tracePt t="96675" x="2051050" y="5518150"/>
          <p14:tracePt t="96691" x="2063750" y="5518150"/>
          <p14:tracePt t="96708" x="2076450" y="5518150"/>
          <p14:tracePt t="96725" x="2095500" y="5518150"/>
          <p14:tracePt t="96741" x="2108200" y="5518150"/>
          <p14:tracePt t="96758" x="2127250" y="5518150"/>
          <p14:tracePt t="96774" x="2139950" y="5518150"/>
          <p14:tracePt t="96790" x="2146300" y="5518150"/>
          <p14:tracePt t="96807" x="2152650" y="5518150"/>
          <p14:tracePt t="97216" x="2159000" y="5524500"/>
          <p14:tracePt t="97241" x="2152650" y="5530850"/>
          <p14:tracePt t="97243" x="2133600" y="5530850"/>
          <p14:tracePt t="97259" x="2114550" y="5530850"/>
          <p14:tracePt t="97260" x="2070100" y="5530850"/>
          <p14:tracePt t="97275" x="2032000" y="5530850"/>
          <p14:tracePt t="97291" x="1993900" y="5530850"/>
          <p14:tracePt t="97308" x="1968500" y="5530850"/>
          <p14:tracePt t="97324" x="1949450" y="5530850"/>
          <p14:tracePt t="97341" x="1924050" y="5530850"/>
          <p14:tracePt t="97358" x="1911350" y="5530850"/>
          <p14:tracePt t="97375" x="1885950" y="5530850"/>
          <p14:tracePt t="97391" x="1847850" y="5530850"/>
          <p14:tracePt t="97391" x="1828800" y="5530850"/>
          <p14:tracePt t="97409" x="1784350" y="5530850"/>
          <p14:tracePt t="97425" x="1746250" y="5530850"/>
          <p14:tracePt t="97442" x="1714500" y="5530850"/>
          <p14:tracePt t="97458" x="1689100" y="5530850"/>
          <p14:tracePt t="97475" x="1676400" y="5530850"/>
          <p14:tracePt t="97491" x="1663700" y="5530850"/>
          <p14:tracePt t="97649" x="1670050" y="5530850"/>
          <p14:tracePt t="97657" x="1689100" y="5530850"/>
          <p14:tracePt t="97667" x="1714500" y="5530850"/>
          <p14:tracePt t="97674" x="1733550" y="5530850"/>
          <p14:tracePt t="97675" x="1790700" y="5530850"/>
          <p14:tracePt t="97691" x="1841500" y="5530850"/>
          <p14:tracePt t="97708" x="1885950" y="5530850"/>
          <p14:tracePt t="97724" x="1917700" y="5530850"/>
          <p14:tracePt t="97742" x="1943100" y="5530850"/>
          <p14:tracePt t="97758" x="1962150" y="5530850"/>
          <p14:tracePt t="97775" x="1981200" y="5530850"/>
          <p14:tracePt t="97791" x="1993900" y="5530850"/>
          <p14:tracePt t="97808" x="2012950" y="5530850"/>
          <p14:tracePt t="97824" x="2025650" y="5530850"/>
          <p14:tracePt t="97841" x="2032000" y="5530850"/>
          <p14:tracePt t="97929" x="2038350" y="5530850"/>
          <p14:tracePt t="97945" x="2044700" y="5530850"/>
          <p14:tracePt t="97954" x="2051050" y="5530850"/>
          <p14:tracePt t="97961" x="2057400" y="5530850"/>
          <p14:tracePt t="97974" x="2070100" y="5530850"/>
          <p14:tracePt t="97975" x="2108200" y="5530850"/>
          <p14:tracePt t="97991" x="2178050" y="5530850"/>
          <p14:tracePt t="98008" x="2292350" y="5530850"/>
          <p14:tracePt t="98025" x="2368550" y="5530850"/>
          <p14:tracePt t="98041" x="2432050" y="5530850"/>
          <p14:tracePt t="98058" x="2501900" y="5530850"/>
          <p14:tracePt t="98075" x="2546350" y="5530850"/>
          <p14:tracePt t="98091" x="2603500" y="5530850"/>
          <p14:tracePt t="98108" x="2635250" y="5530850"/>
          <p14:tracePt t="98124" x="2673350" y="5530850"/>
          <p14:tracePt t="98141" x="2711450" y="5530850"/>
          <p14:tracePt t="98158" x="2749550" y="5530850"/>
          <p14:tracePt t="98175" x="2794000" y="5537200"/>
          <p14:tracePt t="98191" x="2832100" y="5543550"/>
          <p14:tracePt t="98191" x="2844800" y="5549900"/>
          <p14:tracePt t="98209" x="2895600" y="5549900"/>
          <p14:tracePt t="98225" x="2978150" y="5549900"/>
          <p14:tracePt t="98241" x="3022600" y="5549900"/>
          <p14:tracePt t="98258" x="3136900" y="5549900"/>
          <p14:tracePt t="98274" x="3270250" y="5549900"/>
          <p14:tracePt t="98291" x="3422650" y="5549900"/>
          <p14:tracePt t="98308" x="3543300" y="5549900"/>
          <p14:tracePt t="98325" x="3689350" y="5549900"/>
          <p14:tracePt t="98341" x="3797300" y="5549900"/>
          <p14:tracePt t="98358" x="3879850" y="5549900"/>
          <p14:tracePt t="98375" x="3937000" y="5549900"/>
          <p14:tracePt t="98391" x="3975100" y="5549900"/>
          <p14:tracePt t="98391" x="3987800" y="5549900"/>
          <p14:tracePt t="98409" x="4006850" y="5549900"/>
          <p14:tracePt t="98425" x="4025900" y="5549900"/>
          <p14:tracePt t="98441" x="4038600" y="5549900"/>
          <p14:tracePt t="98458" x="4051300" y="5549900"/>
          <p14:tracePt t="98475" x="4064000" y="5549900"/>
          <p14:tracePt t="98491" x="4070350" y="5549900"/>
          <p14:tracePt t="98508" x="4076700" y="5549900"/>
          <p14:tracePt t="98524" x="4083050" y="5549900"/>
          <p14:tracePt t="98541" x="4089400" y="5549900"/>
          <p14:tracePt t="98558" x="4102100" y="5549900"/>
          <p14:tracePt t="98575" x="4108450" y="5549900"/>
          <p14:tracePt t="98591" x="4127500" y="5543550"/>
          <p14:tracePt t="98608" x="4146550" y="5537200"/>
          <p14:tracePt t="98625" x="4159250" y="5537200"/>
          <p14:tracePt t="98641" x="4165600" y="5530850"/>
          <p14:tracePt t="98658" x="4178300" y="5524500"/>
          <p14:tracePt t="99336" x="4191000" y="5518150"/>
          <p14:tracePt t="99345" x="4203700" y="5511800"/>
          <p14:tracePt t="99352" x="4222750" y="5492750"/>
          <p14:tracePt t="99358" x="4267200" y="5467350"/>
          <p14:tracePt t="99375" x="4298950" y="5448300"/>
          <p14:tracePt t="99375" x="4311650" y="5435600"/>
          <p14:tracePt t="99393" x="4318000" y="5435600"/>
          <p14:tracePt t="99408" x="4324350" y="5435600"/>
          <p14:tracePt t="100592" x="4292600" y="5435600"/>
          <p14:tracePt t="100601" x="4203700" y="5435600"/>
          <p14:tracePt t="100607" x="3905250" y="5435600"/>
          <p14:tracePt t="100625" x="3765550" y="5435600"/>
          <p14:tracePt t="100626" x="3460750" y="5435600"/>
          <p14:tracePt t="100643" x="3282950" y="5435600"/>
          <p14:tracePt t="100659" x="3124200" y="5435600"/>
          <p14:tracePt t="100675" x="3016250" y="5435600"/>
          <p14:tracePt t="100691" x="2908300" y="5435600"/>
          <p14:tracePt t="100709" x="2819400" y="5435600"/>
          <p14:tracePt t="100724" x="2724150" y="5435600"/>
          <p14:tracePt t="100741" x="2647950" y="5435600"/>
          <p14:tracePt t="100785" x="2622550" y="5435600"/>
          <p14:tracePt t="100800" x="2584450" y="5435600"/>
          <p14:tracePt t="100808" x="2559050" y="5435600"/>
          <p14:tracePt t="100809" x="2540000" y="5435600"/>
          <p14:tracePt t="100824" x="2463800" y="5416550"/>
          <p14:tracePt t="100841" x="2387600" y="5391150"/>
          <p14:tracePt t="100858" x="2324100" y="5372100"/>
          <p14:tracePt t="100875" x="2247900" y="5353050"/>
          <p14:tracePt t="100891" x="2165350" y="5327650"/>
          <p14:tracePt t="100908" x="2082800" y="5302250"/>
          <p14:tracePt t="100924" x="1993900" y="5276850"/>
          <p14:tracePt t="100941" x="1943100" y="5257800"/>
          <p14:tracePt t="100958" x="1905000" y="5232400"/>
          <p14:tracePt t="100974" x="1885950" y="5219700"/>
          <p14:tracePt t="100991" x="1866900" y="5207000"/>
          <p14:tracePt t="101008" x="1841500" y="5187950"/>
          <p14:tracePt t="101025" x="1822450" y="5168900"/>
          <p14:tracePt t="101041" x="1809750" y="5149850"/>
          <p14:tracePt t="101058" x="1784350" y="5130800"/>
          <p14:tracePt t="101074" x="1778000" y="5124450"/>
          <p14:tracePt t="101091" x="1765300" y="5118100"/>
          <p14:tracePt t="101129" x="1765300" y="5111750"/>
          <p14:tracePt t="101304" x="1765300" y="5105400"/>
          <p14:tracePt t="101430" x="1771650" y="5105400"/>
          <p14:tracePt t="101529" x="1778000" y="5105400"/>
          <p14:tracePt t="101544" x="1784350" y="5105400"/>
          <p14:tracePt t="101554" x="1790700" y="5105400"/>
          <p14:tracePt t="101560" x="1803400" y="5111750"/>
          <p14:tracePt t="101576" x="1816100" y="5111750"/>
          <p14:tracePt t="101577" x="1828800" y="5111750"/>
          <p14:tracePt t="101591" x="1866900" y="5118100"/>
          <p14:tracePt t="101591" x="1885950" y="5118100"/>
          <p14:tracePt t="101609" x="1911350" y="5124450"/>
          <p14:tracePt t="101625" x="2089150" y="5143500"/>
          <p14:tracePt t="101641" x="2222500" y="5168900"/>
          <p14:tracePt t="101657" x="2381250" y="5187950"/>
          <p14:tracePt t="101674" x="2527300" y="5194300"/>
          <p14:tracePt t="101691" x="2571750" y="5200650"/>
          <p14:tracePt t="101707" x="2647950" y="5207000"/>
          <p14:tracePt t="101725" x="2717800" y="5207000"/>
          <p14:tracePt t="101741" x="2762250" y="5207000"/>
          <p14:tracePt t="101758" x="2800350" y="5207000"/>
          <p14:tracePt t="101775" x="2832100" y="5207000"/>
          <p14:tracePt t="101791" x="2851150" y="5207000"/>
          <p14:tracePt t="101808" x="2882900" y="5207000"/>
          <p14:tracePt t="101825" x="2895600" y="5207000"/>
          <p14:tracePt t="101841" x="2908300" y="5207000"/>
          <p14:tracePt t="101857" x="2921000" y="5207000"/>
          <p14:tracePt t="101875" x="2927350" y="5207000"/>
          <p14:tracePt t="101891" x="2933700" y="5207000"/>
          <p14:tracePt t="102073" x="2921000" y="5207000"/>
          <p14:tracePt t="102081" x="2901950" y="5207000"/>
          <p14:tracePt t="102089" x="2870200" y="5207000"/>
          <p14:tracePt t="102092" x="2819400" y="5207000"/>
          <p14:tracePt t="102107" x="2743200" y="5207000"/>
          <p14:tracePt t="102124" x="2635250" y="5187950"/>
          <p14:tracePt t="102141" x="2514600" y="5181600"/>
          <p14:tracePt t="102158" x="2400300" y="5175250"/>
          <p14:tracePt t="102174" x="2311400" y="5168900"/>
          <p14:tracePt t="102174" x="2279650" y="5162550"/>
          <p14:tracePt t="102208" x="2216150" y="5162550"/>
          <p14:tracePt t="102208" x="2152650" y="5149850"/>
          <p14:tracePt t="102226" x="2108200" y="5149850"/>
          <p14:tracePt t="102241" x="2063750" y="5149850"/>
          <p14:tracePt t="102258" x="2025650" y="5149850"/>
          <p14:tracePt t="102274" x="1993900" y="5149850"/>
          <p14:tracePt t="102291" x="1968500" y="5149850"/>
          <p14:tracePt t="102308" x="1955800" y="5149850"/>
          <p14:tracePt t="102496" x="1968500" y="5143500"/>
          <p14:tracePt t="102504" x="1981200" y="5143500"/>
          <p14:tracePt t="102512" x="2012950" y="5137150"/>
          <p14:tracePt t="102525" x="2057400" y="5137150"/>
          <p14:tracePt t="102541" x="2120900" y="5130800"/>
          <p14:tracePt t="102558" x="2209800" y="5124450"/>
          <p14:tracePt t="102574" x="2324100" y="5124450"/>
          <p14:tracePt t="102591" x="2470150" y="5124450"/>
          <p14:tracePt t="102607" x="2686050" y="5124450"/>
          <p14:tracePt t="102625" x="2800350" y="5124450"/>
          <p14:tracePt t="102641" x="2857500" y="5124450"/>
          <p14:tracePt t="102658" x="2901950" y="5124450"/>
          <p14:tracePt t="102674" x="2984500" y="5124450"/>
          <p14:tracePt t="102691" x="3054350" y="5124450"/>
          <p14:tracePt t="102707" x="3092450" y="5118100"/>
          <p14:tracePt t="102726" x="3111500" y="5111750"/>
          <p14:tracePt t="102741" x="3117850" y="5111750"/>
          <p14:tracePt t="102952" x="3105150" y="5111750"/>
          <p14:tracePt t="102960" x="3079750" y="5111750"/>
          <p14:tracePt t="102968" x="3035300" y="5111750"/>
          <p14:tracePt t="102977" x="2940050" y="5111750"/>
          <p14:tracePt t="102990" x="2857500" y="5111750"/>
          <p14:tracePt t="103008" x="2768600" y="5111750"/>
          <p14:tracePt t="103025" x="2686050" y="5111750"/>
          <p14:tracePt t="103041" x="2578100" y="5111750"/>
          <p14:tracePt t="103058" x="2489200" y="5111750"/>
          <p14:tracePt t="103074" x="2438400" y="5111750"/>
          <p14:tracePt t="103091" x="2381250" y="5111750"/>
          <p14:tracePt t="103108" x="2343150" y="5111750"/>
          <p14:tracePt t="103124" x="2311400" y="5111750"/>
          <p14:tracePt t="103141" x="2279650" y="5111750"/>
          <p14:tracePt t="103158" x="2254250" y="5111750"/>
          <p14:tracePt t="103174" x="2241550" y="5111750"/>
          <p14:tracePt t="103191" x="2228850" y="5111750"/>
          <p14:tracePt t="103208" x="2222500" y="5111750"/>
          <p14:tracePt t="103248" x="2216150" y="5111750"/>
          <p14:tracePt t="103320" x="2209800" y="5111750"/>
          <p14:tracePt t="104328" x="2197100" y="5111750"/>
          <p14:tracePt t="104328" x="2178050" y="5111750"/>
          <p14:tracePt t="104344" x="2146300" y="5118100"/>
          <p14:tracePt t="104352" x="2120900" y="5118100"/>
          <p14:tracePt t="104360" x="2063750" y="5124450"/>
          <p14:tracePt t="104375" x="2012950" y="5130800"/>
          <p14:tracePt t="104375" x="1981200" y="5143500"/>
          <p14:tracePt t="104393" x="1930400" y="5162550"/>
          <p14:tracePt t="104409" x="1885950" y="5168900"/>
          <p14:tracePt t="104425" x="1835150" y="5187950"/>
          <p14:tracePt t="104441" x="1790700" y="5207000"/>
          <p14:tracePt t="104458" x="1733550" y="5226050"/>
          <p14:tracePt t="104474" x="1682750" y="5245100"/>
          <p14:tracePt t="104491" x="1644650" y="5257800"/>
          <p14:tracePt t="104508" x="1587500" y="5276850"/>
          <p14:tracePt t="104524" x="1543050" y="5289550"/>
          <p14:tracePt t="104541" x="1517650" y="5302250"/>
          <p14:tracePt t="104557" x="1485900" y="5308600"/>
          <p14:tracePt t="104574" x="1473200" y="5314950"/>
          <p14:tracePt t="104591" x="1447800" y="5321300"/>
          <p14:tracePt t="104608" x="1409700" y="5340350"/>
          <p14:tracePt t="104625" x="1384300" y="5359400"/>
          <p14:tracePt t="104641" x="1352550" y="5372100"/>
          <p14:tracePt t="104658" x="1308100" y="5397500"/>
          <p14:tracePt t="104674" x="1276350" y="5416550"/>
          <p14:tracePt t="104691" x="1257300" y="5429250"/>
          <p14:tracePt t="104708" x="1231900" y="5441950"/>
          <p14:tracePt t="104724" x="1219200" y="5454650"/>
          <p14:tracePt t="104741" x="1206500" y="5461000"/>
          <p14:tracePt t="104758" x="1200150" y="5467350"/>
          <p14:tracePt t="104808" x="1193800" y="5473700"/>
          <p14:tracePt t="105016" x="1193800" y="5480050"/>
          <p14:tracePt t="105152" x="1200150" y="5480050"/>
          <p14:tracePt t="105216" x="1206500" y="5480050"/>
          <p14:tracePt t="105225" x="1206500" y="5486400"/>
          <p14:tracePt t="105240" x="1212850" y="5486400"/>
          <p14:tracePt t="105256" x="1219200" y="5492750"/>
          <p14:tracePt t="105259" x="1225550" y="5492750"/>
          <p14:tracePt t="105274" x="1244600" y="5492750"/>
          <p14:tracePt t="105275" x="1270000" y="5492750"/>
          <p14:tracePt t="105291" x="1314450" y="5492750"/>
          <p14:tracePt t="105307" x="1365250" y="5492750"/>
          <p14:tracePt t="105324" x="1454150" y="5492750"/>
          <p14:tracePt t="105341" x="1549400" y="5492750"/>
          <p14:tracePt t="105357" x="1670050" y="5492750"/>
          <p14:tracePt t="105374" x="1778000" y="5492750"/>
          <p14:tracePt t="105390" x="1873250" y="5492750"/>
          <p14:tracePt t="105407" x="1968500" y="5492750"/>
          <p14:tracePt t="105425" x="2019300" y="5486400"/>
          <p14:tracePt t="105441" x="2044700" y="5486400"/>
          <p14:tracePt t="105458" x="2076450" y="5480050"/>
          <p14:tracePt t="105474" x="2101850" y="5480050"/>
          <p14:tracePt t="105491" x="2120900" y="5473700"/>
          <p14:tracePt t="105507" x="2139950" y="5473700"/>
          <p14:tracePt t="105524" x="2159000" y="5467350"/>
          <p14:tracePt t="105541" x="2165350" y="5467350"/>
          <p14:tracePt t="105558" x="2178050" y="5467350"/>
          <p14:tracePt t="105574" x="2184400" y="5467350"/>
          <p14:tracePt t="105591" x="2197100" y="5467350"/>
          <p14:tracePt t="105607" x="2209800" y="5461000"/>
          <p14:tracePt t="105624" x="2222500" y="5461000"/>
          <p14:tracePt t="105641" x="2228850" y="5461000"/>
          <p14:tracePt t="105657" x="2241550" y="5461000"/>
          <p14:tracePt t="105674" x="2247900" y="5461000"/>
          <p14:tracePt t="105691" x="2254250" y="5461000"/>
          <p14:tracePt t="106824" x="2247900" y="5461000"/>
          <p14:tracePt t="106913" x="2241550" y="5461000"/>
          <p14:tracePt t="106920" x="2222500" y="5461000"/>
          <p14:tracePt t="106928" x="2209800" y="5461000"/>
          <p14:tracePt t="106936" x="2197100" y="5461000"/>
          <p14:tracePt t="106942" x="2171700" y="5461000"/>
          <p14:tracePt t="106958" x="2159000" y="5461000"/>
          <p14:tracePt t="106974" x="2146300" y="5461000"/>
          <p14:tracePt t="106991" x="2114550" y="5461000"/>
          <p14:tracePt t="107007" x="2070100" y="5473700"/>
          <p14:tracePt t="107024" x="2051050" y="5473700"/>
          <p14:tracePt t="107040" x="2038350" y="5480050"/>
          <p14:tracePt t="107057" x="2032000" y="5480050"/>
          <p14:tracePt t="107184" x="2044700" y="5480050"/>
          <p14:tracePt t="107192" x="2057400" y="5473700"/>
          <p14:tracePt t="107201" x="2070100" y="5467350"/>
          <p14:tracePt t="107201" x="2082800" y="5454650"/>
          <p14:tracePt t="107208" x="2108200" y="5435600"/>
          <p14:tracePt t="107224" x="2120900" y="5422900"/>
          <p14:tracePt t="107241" x="2127250" y="5410200"/>
          <p14:tracePt t="107257" x="2133600" y="5397500"/>
          <p14:tracePt t="107274" x="2133600" y="5384800"/>
          <p14:tracePt t="107291" x="2133600" y="5372100"/>
          <p14:tracePt t="107308" x="2133600" y="5365750"/>
          <p14:tracePt t="107324" x="2133600" y="5353050"/>
          <p14:tracePt t="107341" x="2133600" y="5346700"/>
          <p14:tracePt t="107357" x="2133600" y="5334000"/>
          <p14:tracePt t="107374" x="2139950" y="5327650"/>
          <p14:tracePt t="107391" x="2139950" y="5314950"/>
          <p14:tracePt t="107408" x="2146300" y="5302250"/>
          <p14:tracePt t="107425" x="2165350" y="5276850"/>
          <p14:tracePt t="107441" x="2178050" y="5264150"/>
          <p14:tracePt t="107457" x="2197100" y="5245100"/>
          <p14:tracePt t="107474" x="2209800" y="5232400"/>
          <p14:tracePt t="107490" x="2228850" y="5213350"/>
          <p14:tracePt t="107508" x="2241550" y="5200650"/>
          <p14:tracePt t="107524" x="2254250" y="5194300"/>
          <p14:tracePt t="107541" x="2266950" y="5187950"/>
          <p14:tracePt t="107558" x="2292350" y="5175250"/>
          <p14:tracePt t="107574" x="2324100" y="5156200"/>
          <p14:tracePt t="107590" x="2343150" y="5149850"/>
          <p14:tracePt t="107607" x="2374900" y="5137150"/>
          <p14:tracePt t="107624" x="2387600" y="5130800"/>
          <p14:tracePt t="107752" x="2362200" y="5124450"/>
          <p14:tracePt t="107760" x="2336800" y="5124450"/>
          <p14:tracePt t="107774" x="2305050" y="5124450"/>
          <p14:tracePt t="107775" x="2228850" y="5118100"/>
          <p14:tracePt t="107791" x="2178050" y="5111750"/>
          <p14:tracePt t="107791" x="2159000" y="5111750"/>
          <p14:tracePt t="107809" x="2127250" y="5111750"/>
          <p14:tracePt t="107824" x="2114550" y="5111750"/>
          <p14:tracePt t="107841" x="2095500" y="5111750"/>
          <p14:tracePt t="107857" x="2082800" y="5111750"/>
          <p14:tracePt t="107874" x="2076450" y="5111750"/>
          <p14:tracePt t="107890" x="2051050" y="5111750"/>
          <p14:tracePt t="107908" x="2032000" y="5105400"/>
          <p14:tracePt t="107924" x="2025650" y="5105400"/>
          <p14:tracePt t="107941" x="2019300" y="5105400"/>
          <p14:tracePt t="107957" x="2012950" y="5105400"/>
          <p14:tracePt t="107974" x="2000250" y="5105400"/>
          <p14:tracePt t="108008" x="1993900" y="5105400"/>
          <p14:tracePt t="108248" x="1993900" y="5111750"/>
          <p14:tracePt t="108266" x="2006600" y="5111750"/>
          <p14:tracePt t="108288" x="2019300" y="5118100"/>
          <p14:tracePt t="108304" x="2025650" y="5124450"/>
          <p14:tracePt t="108320" x="2044700" y="5124450"/>
          <p14:tracePt t="108333" x="2051050" y="5124450"/>
          <p14:tracePt t="108334" x="2057400" y="5130800"/>
          <p14:tracePt t="108340" x="2089150" y="5130800"/>
          <p14:tracePt t="108356" x="2133600" y="5137150"/>
          <p14:tracePt t="108374" x="2184400" y="5143500"/>
          <p14:tracePt t="108390" x="2228850" y="5149850"/>
          <p14:tracePt t="108390" x="2273300" y="5149850"/>
          <p14:tracePt t="108409" x="2343150" y="5149850"/>
          <p14:tracePt t="108424" x="2419350" y="5149850"/>
          <p14:tracePt t="108441" x="2508250" y="5149850"/>
          <p14:tracePt t="108458" x="2578100" y="5149850"/>
          <p14:tracePt t="108474" x="2590800" y="5149850"/>
          <p14:tracePt t="108491" x="2616200" y="5149850"/>
          <p14:tracePt t="108507" x="2641600" y="5149850"/>
          <p14:tracePt t="108524" x="2654300" y="5149850"/>
          <p14:tracePt t="108541" x="2660650" y="5149850"/>
          <p14:tracePt t="108584" x="2667000" y="5149850"/>
          <p14:tracePt t="108590" x="2673350" y="5149850"/>
          <p14:tracePt t="108672" x="2679700" y="5149850"/>
          <p14:tracePt t="108713" x="2686050" y="5149850"/>
          <p14:tracePt t="108937" x="2660650" y="5149850"/>
          <p14:tracePt t="108945" x="2628900" y="5149850"/>
          <p14:tracePt t="108959" x="2603500" y="5149850"/>
          <p14:tracePt t="108960" x="2597150" y="5149850"/>
          <p14:tracePt t="108975" x="2546350" y="5149850"/>
          <p14:tracePt t="108992" x="2495550" y="5149850"/>
          <p14:tracePt t="109008" x="2425700" y="5149850"/>
          <p14:tracePt t="109026" x="2387600" y="5149850"/>
          <p14:tracePt t="109041" x="2362200" y="5149850"/>
          <p14:tracePt t="109059" x="2324100" y="5149850"/>
          <p14:tracePt t="109075" x="2279650" y="5149850"/>
          <p14:tracePt t="109092" x="2222500" y="5149850"/>
          <p14:tracePt t="109108" x="2178050" y="5149850"/>
          <p14:tracePt t="109125" x="2139950" y="5149850"/>
          <p14:tracePt t="109142" x="2108200" y="5149850"/>
          <p14:tracePt t="109158" x="2089150" y="5149850"/>
          <p14:tracePt t="109174" x="2063750" y="5149850"/>
          <p14:tracePt t="109191" x="2051050" y="5149850"/>
          <p14:tracePt t="109208" x="2032000" y="5149850"/>
          <p14:tracePt t="109226" x="2025650" y="5149850"/>
          <p14:tracePt t="109241" x="2019300" y="5149850"/>
          <p14:tracePt t="109457" x="2025650" y="5149850"/>
          <p14:tracePt t="109473" x="2038350" y="5149850"/>
          <p14:tracePt t="109489" x="2051050" y="5149850"/>
          <p14:tracePt t="109490" x="2063750" y="5149850"/>
          <p14:tracePt t="109508" x="2070100" y="5149850"/>
          <p14:tracePt t="109509" x="2095500" y="5149850"/>
          <p14:tracePt t="109525" x="2120900" y="5149850"/>
          <p14:tracePt t="109541" x="2152650" y="5149850"/>
          <p14:tracePt t="109559" x="2184400" y="5149850"/>
          <p14:tracePt t="109575" x="2216150" y="5149850"/>
          <p14:tracePt t="109592" x="2260600" y="5149850"/>
          <p14:tracePt t="109608" x="2317750" y="5149850"/>
          <p14:tracePt t="109626" x="2343150" y="5149850"/>
          <p14:tracePt t="109641" x="2374900" y="5149850"/>
          <p14:tracePt t="109659" x="2413000" y="5149850"/>
          <p14:tracePt t="109675" x="2444750" y="5143500"/>
          <p14:tracePt t="109692" x="2489200" y="5143500"/>
          <p14:tracePt t="109708" x="2533650" y="5143500"/>
          <p14:tracePt t="109725" x="2565400" y="5143500"/>
          <p14:tracePt t="109742" x="2584450" y="5143500"/>
          <p14:tracePt t="109758" x="2628900" y="5143500"/>
          <p14:tracePt t="109775" x="2686050" y="5143500"/>
          <p14:tracePt t="109792" x="2724150" y="5143500"/>
          <p14:tracePt t="109809" x="2768600" y="5143500"/>
          <p14:tracePt t="109826" x="2794000" y="5143500"/>
          <p14:tracePt t="109842" x="2813050" y="5143500"/>
          <p14:tracePt t="109858" x="2819400" y="5143500"/>
          <p14:tracePt t="111425" x="2813050" y="5143500"/>
          <p14:tracePt t="111434" x="2787650" y="5143500"/>
          <p14:tracePt t="111442" x="2743200" y="5143500"/>
          <p14:tracePt t="111443" x="2641600" y="5143500"/>
          <p14:tracePt t="111459" x="2533650" y="5156200"/>
          <p14:tracePt t="111476" x="2520950" y="5162550"/>
          <p14:tracePt t="111492" x="2482850" y="5168900"/>
          <p14:tracePt t="111509" x="2476500" y="5168900"/>
          <p14:tracePt t="111617" x="2463800" y="5168900"/>
          <p14:tracePt t="111625" x="2451100" y="5168900"/>
          <p14:tracePt t="111641" x="2444750" y="5162550"/>
          <p14:tracePt t="111642" x="2425700" y="5162550"/>
          <p14:tracePt t="111658" x="2400300" y="5149850"/>
          <p14:tracePt t="111675" x="2381250" y="5143500"/>
          <p14:tracePt t="111691" x="2368550" y="5143500"/>
          <p14:tracePt t="111708" x="2343150" y="5143500"/>
          <p14:tracePt t="111725" x="2317750" y="5137150"/>
          <p14:tracePt t="111741" x="2279650" y="5130800"/>
          <p14:tracePt t="111758" x="2254250" y="5130800"/>
          <p14:tracePt t="111775" x="2209800" y="5130800"/>
          <p14:tracePt t="111791" x="2171700" y="5130800"/>
          <p14:tracePt t="111791" x="2152650" y="5130800"/>
          <p14:tracePt t="111809" x="2127250" y="5130800"/>
          <p14:tracePt t="111825" x="2120900" y="5130800"/>
          <p14:tracePt t="111984" x="2114550" y="5130800"/>
          <p14:tracePt t="112000" x="2076450" y="5130800"/>
          <p14:tracePt t="112009" x="2044700" y="5130800"/>
          <p14:tracePt t="112010" x="1974850" y="5130800"/>
          <p14:tracePt t="112026" x="1917700" y="5130800"/>
          <p14:tracePt t="112041" x="1847850" y="5130800"/>
          <p14:tracePt t="112058" x="1765300" y="5130800"/>
          <p14:tracePt t="112075" x="1676400" y="5130800"/>
          <p14:tracePt t="112092" x="1593850" y="5130800"/>
          <p14:tracePt t="112108" x="1498600" y="5130800"/>
          <p14:tracePt t="112125" x="1416050" y="5130800"/>
          <p14:tracePt t="112141" x="1365250" y="5130800"/>
          <p14:tracePt t="112158" x="1339850" y="5130800"/>
          <p14:tracePt t="112175" x="1314450" y="5130800"/>
          <p14:tracePt t="112191" x="1308100" y="5137150"/>
          <p14:tracePt t="112208" x="1276350" y="5149850"/>
          <p14:tracePt t="112226" x="1250950" y="5168900"/>
          <p14:tracePt t="112241" x="1219200" y="5194300"/>
          <p14:tracePt t="112257" x="1193800" y="5213350"/>
          <p14:tracePt t="112275" x="1168400" y="5232400"/>
          <p14:tracePt t="112291" x="1143000" y="5257800"/>
          <p14:tracePt t="112308" x="1123950" y="5276850"/>
          <p14:tracePt t="112325" x="1117600" y="5283200"/>
          <p14:tracePt t="112341" x="1111250" y="5295900"/>
          <p14:tracePt t="112359" x="1104900" y="5308600"/>
          <p14:tracePt t="112374" x="1098550" y="5327650"/>
          <p14:tracePt t="112391" x="1092200" y="5340350"/>
          <p14:tracePt t="112408" x="1092200" y="5378450"/>
          <p14:tracePt t="112441" x="1092200" y="5397500"/>
          <p14:tracePt t="112442" x="1092200" y="5416550"/>
          <p14:tracePt t="112458" x="1092200" y="5435600"/>
          <p14:tracePt t="112475" x="1092200" y="5448300"/>
          <p14:tracePt t="112491" x="1092200" y="5461000"/>
          <p14:tracePt t="112508" x="1098550" y="5461000"/>
          <p14:tracePt t="112561" x="1098550" y="5467350"/>
          <p14:tracePt t="112568" x="1104900" y="5467350"/>
          <p14:tracePt t="112617" x="1104900" y="5473700"/>
          <p14:tracePt t="112721" x="1111250" y="5473700"/>
          <p14:tracePt t="112777" x="1111250" y="5480050"/>
          <p14:tracePt t="112825" x="1111250" y="5492750"/>
          <p14:tracePt t="112866" x="1117600" y="5492750"/>
          <p14:tracePt t="113489" x="1123950" y="5499100"/>
          <p14:tracePt t="113505" x="1130300" y="5499100"/>
          <p14:tracePt t="113510" x="1143000" y="5505450"/>
          <p14:tracePt t="113526" x="1155700" y="5511800"/>
          <p14:tracePt t="113542" x="1174750" y="5511800"/>
          <p14:tracePt t="113559" x="1193800" y="5518150"/>
          <p14:tracePt t="113575" x="1206500" y="5518150"/>
          <p14:tracePt t="113591" x="1219200" y="5518150"/>
          <p14:tracePt t="113608" x="1238250" y="5524500"/>
          <p14:tracePt t="113626" x="1263650" y="5524500"/>
          <p14:tracePt t="113641" x="1282700" y="5524500"/>
          <p14:tracePt t="113658" x="1314450" y="5537200"/>
          <p14:tracePt t="113675" x="1358900" y="5543550"/>
          <p14:tracePt t="113691" x="1403350" y="5543550"/>
          <p14:tracePt t="113709" x="1454150" y="5543550"/>
          <p14:tracePt t="113725" x="1504950" y="5543550"/>
          <p14:tracePt t="113742" x="1555750" y="5543550"/>
          <p14:tracePt t="113758" x="1612900" y="5543550"/>
          <p14:tracePt t="113775" x="1657350" y="5543550"/>
          <p14:tracePt t="113791" x="1708150" y="5543550"/>
          <p14:tracePt t="113791" x="1739900" y="5543550"/>
          <p14:tracePt t="113809" x="1790700" y="5543550"/>
          <p14:tracePt t="113825" x="1860550" y="5543550"/>
          <p14:tracePt t="113842" x="1924050" y="5543550"/>
          <p14:tracePt t="113858" x="1987550" y="5543550"/>
          <p14:tracePt t="113875" x="2032000" y="5543550"/>
          <p14:tracePt t="113891" x="2095500" y="5543550"/>
          <p14:tracePt t="113908" x="2139950" y="5543550"/>
          <p14:tracePt t="113924" x="2190750" y="5543550"/>
          <p14:tracePt t="113941" x="2241550" y="5543550"/>
          <p14:tracePt t="113958" x="2279650" y="5543550"/>
          <p14:tracePt t="113975" x="2317750" y="5543550"/>
          <p14:tracePt t="113991" x="2343150" y="5543550"/>
          <p14:tracePt t="113991" x="2362200" y="5543550"/>
          <p14:tracePt t="114009" x="2374900" y="5543550"/>
          <p14:tracePt t="114025" x="2393950" y="5543550"/>
          <p14:tracePt t="114042" x="2406650" y="5543550"/>
          <p14:tracePt t="114058" x="2425700" y="5543550"/>
          <p14:tracePt t="114075" x="2438400" y="5543550"/>
          <p14:tracePt t="114091" x="2444750" y="5543550"/>
          <p14:tracePt t="114108" x="2451100" y="5543550"/>
          <p14:tracePt t="114125" x="2457450" y="5543550"/>
          <p14:tracePt t="114141" x="2470150" y="5543550"/>
          <p14:tracePt t="114305" x="2457450" y="5543550"/>
          <p14:tracePt t="114313" x="2438400" y="5543550"/>
          <p14:tracePt t="114324" x="2413000" y="5543550"/>
          <p14:tracePt t="114328" x="2355850" y="5543550"/>
          <p14:tracePt t="114341" x="2266950" y="5543550"/>
          <p14:tracePt t="114358" x="2190750" y="5543550"/>
          <p14:tracePt t="114375" x="2101850" y="5543550"/>
          <p14:tracePt t="114392" x="2025650" y="5543550"/>
          <p14:tracePt t="114392" x="1987550" y="5543550"/>
          <p14:tracePt t="114409" x="1911350" y="5543550"/>
          <p14:tracePt t="114425" x="1841500" y="5543550"/>
          <p14:tracePt t="114442" x="1771650" y="5543550"/>
          <p14:tracePt t="114458" x="1708150" y="5543550"/>
          <p14:tracePt t="114475" x="1663700" y="5543550"/>
          <p14:tracePt t="114491" x="1612900" y="5543550"/>
          <p14:tracePt t="114508" x="1568450" y="5543550"/>
          <p14:tracePt t="114525" x="1530350" y="5543550"/>
          <p14:tracePt t="114542" x="1492250" y="5543550"/>
          <p14:tracePt t="114558" x="1466850" y="5543550"/>
          <p14:tracePt t="114575" x="1435100" y="5543550"/>
          <p14:tracePt t="114591" x="1416050" y="5543550"/>
          <p14:tracePt t="114591" x="1403350" y="5543550"/>
          <p14:tracePt t="114609" x="1390650" y="5543550"/>
          <p14:tracePt t="114625" x="1384300" y="5543550"/>
          <p14:tracePt t="115377" x="1397000" y="5543550"/>
          <p14:tracePt t="115400" x="1409700" y="5543550"/>
          <p14:tracePt t="115410" x="1416050" y="5543550"/>
          <p14:tracePt t="115411" x="1428750" y="5543550"/>
          <p14:tracePt t="115427" x="1435100" y="5543550"/>
          <p14:tracePt t="115442" x="1441450" y="5543550"/>
          <p14:tracePt t="115458" x="1447800" y="5543550"/>
          <p14:tracePt t="115475" x="1454150" y="5543550"/>
          <p14:tracePt t="115492" x="1479550" y="5543550"/>
          <p14:tracePt t="115508" x="1504950" y="5543550"/>
          <p14:tracePt t="115524" x="1549400" y="5543550"/>
          <p14:tracePt t="115541" x="1612900" y="5543550"/>
          <p14:tracePt t="115558" x="1689100" y="5543550"/>
          <p14:tracePt t="115574" x="1803400" y="5543550"/>
          <p14:tracePt t="115591" x="1905000" y="5543550"/>
          <p14:tracePt t="115608" x="2057400" y="5543550"/>
          <p14:tracePt t="115626" x="2159000" y="5543550"/>
          <p14:tracePt t="115641" x="2235200" y="5543550"/>
          <p14:tracePt t="115658" x="2292350" y="5543550"/>
          <p14:tracePt t="115674" x="2324100" y="5543550"/>
          <p14:tracePt t="115691" x="2349500" y="5543550"/>
          <p14:tracePt t="115708" x="2362200" y="5543550"/>
          <p14:tracePt t="115725" x="2387600" y="5543550"/>
          <p14:tracePt t="115741" x="2413000" y="5543550"/>
          <p14:tracePt t="115758" x="2444750" y="5543550"/>
          <p14:tracePt t="115774" x="2470150" y="5543550"/>
          <p14:tracePt t="115791" x="2495550" y="5543550"/>
          <p14:tracePt t="115808" x="2508250" y="5543550"/>
          <p14:tracePt t="115849" x="2514600" y="5543550"/>
          <p14:tracePt t="115984" x="2508250" y="5543550"/>
          <p14:tracePt t="115993" x="2489200" y="5543550"/>
          <p14:tracePt t="116000" x="2476500" y="5543550"/>
          <p14:tracePt t="116009" x="2432050" y="5543550"/>
          <p14:tracePt t="116025" x="2393950" y="5543550"/>
          <p14:tracePt t="116025" x="2317750" y="5543550"/>
          <p14:tracePt t="116041" x="2228850" y="5543550"/>
          <p14:tracePt t="116058" x="2127250" y="5543550"/>
          <p14:tracePt t="116074" x="2012950" y="5543550"/>
          <p14:tracePt t="116091" x="1892300" y="5543550"/>
          <p14:tracePt t="116108" x="1790700" y="5543550"/>
          <p14:tracePt t="116125" x="1714500" y="5543550"/>
          <p14:tracePt t="116141" x="1663700" y="5543550"/>
          <p14:tracePt t="116158" x="1619250" y="5543550"/>
          <p14:tracePt t="116174" x="1587500" y="5543550"/>
          <p14:tracePt t="116191" x="1562100" y="5543550"/>
          <p14:tracePt t="116208" x="1524000" y="5543550"/>
          <p14:tracePt t="116225" x="1504950" y="5543550"/>
          <p14:tracePt t="116241" x="1466850" y="5543550"/>
          <p14:tracePt t="116258" x="1435100" y="5543550"/>
          <p14:tracePt t="116274" x="1409700" y="5543550"/>
          <p14:tracePt t="116291" x="1384300" y="5543550"/>
          <p14:tracePt t="116308" x="1371600" y="5543550"/>
          <p14:tracePt t="116325" x="1365250" y="5543550"/>
          <p14:tracePt t="116341" x="1352550" y="5543550"/>
          <p14:tracePt t="116376" x="1346200" y="5543550"/>
          <p14:tracePt t="116392" x="1339850" y="5543550"/>
          <p14:tracePt t="116408" x="1333500" y="5543550"/>
          <p14:tracePt t="116409" x="1327150" y="5543550"/>
          <p14:tracePt t="116426" x="1314450" y="5543550"/>
          <p14:tracePt t="116464" x="1308100" y="5543550"/>
          <p14:tracePt t="116496" x="1301750" y="5543550"/>
          <p14:tracePt t="116504" x="1295400" y="5543550"/>
          <p14:tracePt t="123368" x="1371600" y="5549900"/>
          <p14:tracePt t="123368" x="1454150" y="5562600"/>
          <p14:tracePt t="123384" x="1511300" y="5588000"/>
          <p14:tracePt t="123391" x="1581150" y="5594350"/>
          <p14:tracePt t="123392" x="1708150" y="5613400"/>
          <p14:tracePt t="123408" x="1803400" y="5626100"/>
          <p14:tracePt t="123425" x="1841500" y="5632450"/>
          <p14:tracePt t="123443" x="1847850" y="5632450"/>
          <p14:tracePt t="123536" x="1854200" y="5632450"/>
          <p14:tracePt t="123552" x="1860550" y="5632450"/>
          <p14:tracePt t="123568" x="1866900" y="5632450"/>
          <p14:tracePt t="123584" x="1879600" y="5638800"/>
          <p14:tracePt t="123600" x="1885950" y="5645150"/>
          <p14:tracePt t="123607" x="1898650" y="5651500"/>
          <p14:tracePt t="123624" x="1905000" y="5657850"/>
          <p14:tracePt t="123625" x="1917700" y="5664200"/>
          <p14:tracePt t="123641" x="1936750" y="5676900"/>
          <p14:tracePt t="123657" x="1955800" y="5689600"/>
          <p14:tracePt t="123674" x="1962150" y="5702300"/>
          <p14:tracePt t="123691" x="1968500" y="5708650"/>
          <p14:tracePt t="123708" x="1974850" y="5727700"/>
          <p14:tracePt t="123724" x="1974850" y="5746750"/>
          <p14:tracePt t="123741" x="1974850" y="5765800"/>
          <p14:tracePt t="123757" x="1974850" y="5797550"/>
          <p14:tracePt t="123774" x="1974850" y="5810250"/>
          <p14:tracePt t="123791" x="1974850" y="5848350"/>
          <p14:tracePt t="123791" x="1974850" y="5861050"/>
          <p14:tracePt t="123809" x="1974850" y="5886450"/>
          <p14:tracePt t="123825" x="1962150" y="5918200"/>
          <p14:tracePt t="123841" x="1955800" y="5930900"/>
          <p14:tracePt t="123857" x="1955800" y="5943600"/>
          <p14:tracePt t="123896" x="1949450" y="5943600"/>
          <p14:tracePt t="123912" x="1943100" y="5949950"/>
          <p14:tracePt t="123960" x="1936750" y="5949950"/>
          <p14:tracePt t="123976" x="1930400" y="5949950"/>
          <p14:tracePt t="123977" x="1924050" y="5956300"/>
          <p14:tracePt t="123991" x="1898650" y="5962650"/>
          <p14:tracePt t="124009" x="1885950" y="5962650"/>
          <p14:tracePt t="124025" x="1860550" y="5969000"/>
          <p14:tracePt t="124041" x="1835150" y="5969000"/>
          <p14:tracePt t="124057" x="1816100" y="5969000"/>
          <p14:tracePt t="124074" x="1803400" y="5969000"/>
          <p14:tracePt t="124091" x="1790700" y="5969000"/>
          <p14:tracePt t="124108" x="1778000" y="5969000"/>
          <p14:tracePt t="124124" x="1765300" y="5969000"/>
          <p14:tracePt t="124141" x="1758950" y="5969000"/>
          <p14:tracePt t="124157" x="1752600" y="5969000"/>
          <p14:tracePt t="124192" x="1746250" y="5969000"/>
          <p14:tracePt t="124216" x="1739900" y="5969000"/>
          <p14:tracePt t="124233" x="1733550" y="5969000"/>
          <p14:tracePt t="124360" x="1752600" y="5969000"/>
          <p14:tracePt t="124369" x="1784350" y="5969000"/>
          <p14:tracePt t="124376" x="1828800" y="5969000"/>
          <p14:tracePt t="124391" x="1879600" y="5969000"/>
          <p14:tracePt t="124391" x="2006600" y="5969000"/>
          <p14:tracePt t="124391" x="2089150" y="5969000"/>
          <p14:tracePt t="124409" x="2209800" y="5969000"/>
          <p14:tracePt t="124424" x="2343150" y="5969000"/>
          <p14:tracePt t="124441" x="2470150" y="5969000"/>
          <p14:tracePt t="124457" x="2571750" y="5969000"/>
          <p14:tracePt t="124474" x="2641600" y="5969000"/>
          <p14:tracePt t="124491" x="2692400" y="5969000"/>
          <p14:tracePt t="124508" x="2724150" y="5969000"/>
          <p14:tracePt t="124524" x="2749550" y="5969000"/>
          <p14:tracePt t="124542" x="2781300" y="5962650"/>
          <p14:tracePt t="124557" x="2800350" y="5962650"/>
          <p14:tracePt t="124574" x="2819400" y="5962650"/>
          <p14:tracePt t="124591" x="2832100" y="5962650"/>
          <p14:tracePt t="124608" x="2844800" y="5962650"/>
          <p14:tracePt t="124784" x="2838450" y="5962650"/>
          <p14:tracePt t="124792" x="2800350" y="5956300"/>
          <p14:tracePt t="124808" x="2762250" y="5949950"/>
          <p14:tracePt t="124809" x="2698750" y="5943600"/>
          <p14:tracePt t="124824" x="2667000" y="5937250"/>
          <p14:tracePt t="124841" x="2616200" y="5924550"/>
          <p14:tracePt t="124857" x="2552700" y="5918200"/>
          <p14:tracePt t="124874" x="2489200" y="5911850"/>
          <p14:tracePt t="124891" x="2451100" y="5899150"/>
          <p14:tracePt t="124907" x="2413000" y="5892800"/>
          <p14:tracePt t="124924" x="2387600" y="5892800"/>
          <p14:tracePt t="124940" x="2381250" y="5892800"/>
          <p14:tracePt t="124957" x="2368550" y="5886450"/>
          <p14:tracePt t="124974" x="2362200" y="5886450"/>
          <p14:tracePt t="124991" x="2355850" y="5886450"/>
          <p14:tracePt t="125008" x="2349500" y="5886450"/>
          <p14:tracePt t="125088" x="2343150" y="5886450"/>
          <p14:tracePt t="133104" x="2387600" y="5892800"/>
          <p14:tracePt t="133104" x="2444750" y="5930900"/>
          <p14:tracePt t="133121" x="2508250" y="5962650"/>
          <p14:tracePt t="133128" x="2571750" y="6000750"/>
          <p14:tracePt t="133136" x="2628900" y="6032500"/>
          <p14:tracePt t="133144" x="2724150" y="6076950"/>
          <p14:tracePt t="133159" x="2781300" y="6096000"/>
          <p14:tracePt t="133175" x="2832100" y="6121400"/>
          <p14:tracePt t="133193" x="2870200" y="6127750"/>
          <p14:tracePt t="133209" x="2908300" y="6134100"/>
          <p14:tracePt t="133226" x="2959100" y="6146800"/>
          <p14:tracePt t="133241" x="3028950" y="6153150"/>
          <p14:tracePt t="133258" x="3092450" y="6159500"/>
          <p14:tracePt t="133274" x="3168650" y="6178550"/>
          <p14:tracePt t="133313" x="3181350" y="6178550"/>
          <p14:tracePt t="133325" x="3200400" y="6184900"/>
          <p14:tracePt t="133326" x="3238500" y="6184900"/>
          <p14:tracePt t="133341" x="3270250" y="6184900"/>
          <p14:tracePt t="133358" x="3282950" y="6184900"/>
          <p14:tracePt t="133374" x="3295650" y="6184900"/>
          <p14:tracePt t="133391" x="3314700" y="6191250"/>
          <p14:tracePt t="133408" x="3333750" y="6191250"/>
          <p14:tracePt t="133425" x="3352800" y="6191250"/>
          <p14:tracePt t="133441" x="3365500" y="6191250"/>
          <p14:tracePt t="133458" x="3384550" y="6191250"/>
          <p14:tracePt t="133475" x="3403600" y="6191250"/>
          <p14:tracePt t="133491" x="3416300" y="6191250"/>
          <p14:tracePt t="133508" x="3435350" y="6191250"/>
          <p14:tracePt t="133525" x="3448050" y="6191250"/>
          <p14:tracePt t="133542" x="3460750" y="6191250"/>
          <p14:tracePt t="133665" x="3454400" y="6191250"/>
          <p14:tracePt t="133673" x="3435350" y="6191250"/>
          <p14:tracePt t="133684" x="3422650" y="6191250"/>
          <p14:tracePt t="133692" x="3403600" y="6191250"/>
          <p14:tracePt t="133708" x="3384550" y="6191250"/>
          <p14:tracePt t="133744" x="3378200" y="6191250"/>
          <p14:tracePt t="133784" x="3371850" y="6191250"/>
          <p14:tracePt t="133792" x="3365500" y="6191250"/>
          <p14:tracePt t="133976" x="3378200" y="6191250"/>
          <p14:tracePt t="133984" x="3403600" y="6191250"/>
          <p14:tracePt t="133992" x="3429000" y="6191250"/>
          <p14:tracePt t="134000" x="3448050" y="6191250"/>
          <p14:tracePt t="134008" x="3549650" y="6191250"/>
          <p14:tracePt t="134025" x="3632200" y="6191250"/>
          <p14:tracePt t="134041" x="3708400" y="6197600"/>
          <p14:tracePt t="134058" x="3784600" y="6203950"/>
          <p14:tracePt t="134075" x="3829050" y="6210300"/>
          <p14:tracePt t="134091" x="3886200" y="6210300"/>
          <p14:tracePt t="134108" x="3917950" y="6210300"/>
          <p14:tracePt t="134124" x="3943350" y="6210300"/>
          <p14:tracePt t="134141" x="3975100" y="6210300"/>
          <p14:tracePt t="134158" x="3994150" y="6216650"/>
          <p14:tracePt t="134175" x="4019550" y="6216650"/>
          <p14:tracePt t="134191" x="4051300" y="6223000"/>
          <p14:tracePt t="134209" x="4064000" y="6223000"/>
          <p14:tracePt t="134225" x="4083050" y="6223000"/>
          <p14:tracePt t="134242" x="4095750" y="6223000"/>
          <p14:tracePt t="134257" x="4102100" y="6223000"/>
          <p14:tracePt t="134305" x="4108450" y="6223000"/>
          <p14:tracePt t="134328" x="4114800" y="6223000"/>
          <p14:tracePt t="134360" x="4121150" y="6223000"/>
          <p14:tracePt t="134384" x="4127500" y="6223000"/>
          <p14:tracePt t="134395" x="4133850" y="6223000"/>
          <p14:tracePt t="134408" x="4140200" y="6223000"/>
          <p14:tracePt t="134409" x="4146550" y="6223000"/>
          <p14:tracePt t="134425" x="4159250" y="6223000"/>
          <p14:tracePt t="134441" x="4165600" y="6223000"/>
          <p14:tracePt t="134458" x="4178300" y="6223000"/>
          <p14:tracePt t="134475" x="4197350" y="6223000"/>
          <p14:tracePt t="134491" x="4210050" y="6223000"/>
          <p14:tracePt t="134508" x="4216400" y="6223000"/>
          <p14:tracePt t="134524" x="4222750" y="6223000"/>
          <p14:tracePt t="134992" x="4216400" y="6223000"/>
          <p14:tracePt t="135001" x="4203700" y="6223000"/>
          <p14:tracePt t="135008" x="4184650" y="6223000"/>
          <p14:tracePt t="135009" x="4133850" y="6223000"/>
          <p14:tracePt t="135025" x="4070350" y="6223000"/>
          <p14:tracePt t="135041" x="4000500" y="6223000"/>
          <p14:tracePt t="135058" x="3930650" y="6223000"/>
          <p14:tracePt t="135075" x="3860800" y="6223000"/>
          <p14:tracePt t="135091" x="3784600" y="6223000"/>
          <p14:tracePt t="135108" x="3733800" y="6223000"/>
          <p14:tracePt t="135124" x="3683000" y="6223000"/>
          <p14:tracePt t="135141" x="3632200" y="6223000"/>
          <p14:tracePt t="135159" x="3575050" y="6223000"/>
          <p14:tracePt t="135174" x="3486150" y="6223000"/>
          <p14:tracePt t="135193" x="3448050" y="6223000"/>
          <p14:tracePt t="135208" x="3378200" y="6223000"/>
          <p14:tracePt t="135225" x="3352800" y="6223000"/>
          <p14:tracePt t="135241" x="3340100" y="6223000"/>
          <p14:tracePt t="135258" x="3333750" y="6223000"/>
          <p14:tracePt t="135274" x="3327400" y="6223000"/>
          <p14:tracePt t="135432" x="3333750" y="6223000"/>
          <p14:tracePt t="135441" x="3365500" y="6223000"/>
          <p14:tracePt t="135448" x="3454400" y="6223000"/>
          <p14:tracePt t="135458" x="3549650" y="6223000"/>
          <p14:tracePt t="135474" x="3657600" y="6223000"/>
          <p14:tracePt t="135491" x="3740150" y="6223000"/>
          <p14:tracePt t="135508" x="3810000" y="6223000"/>
          <p14:tracePt t="135525" x="3873500" y="6223000"/>
          <p14:tracePt t="135541" x="3911600" y="6223000"/>
          <p14:tracePt t="135558" x="3949700" y="6223000"/>
          <p14:tracePt t="135575" x="3968750" y="6223000"/>
          <p14:tracePt t="135592" x="3994150" y="6223000"/>
          <p14:tracePt t="135608" x="4019550" y="6223000"/>
          <p14:tracePt t="135625" x="4032250" y="6223000"/>
          <p14:tracePt t="135641" x="4051300" y="6223000"/>
          <p14:tracePt t="135658" x="4064000" y="6223000"/>
          <p14:tracePt t="135674" x="4076700" y="6223000"/>
          <p14:tracePt t="135692" x="4083050" y="6223000"/>
          <p14:tracePt t="135737" x="4089400" y="6223000"/>
          <p14:tracePt t="136104" x="4095750" y="6223000"/>
          <p14:tracePt t="136117" x="4121150" y="6235700"/>
          <p14:tracePt t="136118" x="4146550" y="6235700"/>
          <p14:tracePt t="136125" x="4235450" y="6248400"/>
          <p14:tracePt t="136142" x="4356100" y="6267450"/>
          <p14:tracePt t="136158" x="4489450" y="6286500"/>
          <p14:tracePt t="136174" x="4629150" y="6299200"/>
          <p14:tracePt t="136192" x="4749800" y="6311900"/>
          <p14:tracePt t="136208" x="4895850" y="6311900"/>
          <p14:tracePt t="136225" x="4978400" y="6311900"/>
          <p14:tracePt t="136241" x="5048250" y="6311900"/>
          <p14:tracePt t="136258" x="5124450" y="6311900"/>
          <p14:tracePt t="136274" x="5181600" y="6311900"/>
          <p14:tracePt t="136291" x="5187950" y="6311900"/>
          <p14:tracePt t="136328" x="5194300" y="6311900"/>
          <p14:tracePt t="136329" x="5207000" y="6311900"/>
          <p14:tracePt t="136341" x="5213350" y="6311900"/>
          <p14:tracePt t="136358" x="5226050" y="6311900"/>
          <p14:tracePt t="136374" x="5238750" y="6311900"/>
          <p14:tracePt t="136391" x="5264150" y="6311900"/>
          <p14:tracePt t="136408" x="5295900" y="6311900"/>
          <p14:tracePt t="136425" x="5314950" y="6311900"/>
          <p14:tracePt t="136441" x="5340350" y="6311900"/>
          <p14:tracePt t="136458" x="5359400" y="6311900"/>
          <p14:tracePt t="136474" x="5391150" y="6311900"/>
          <p14:tracePt t="136491" x="5416550" y="6305550"/>
          <p14:tracePt t="136508" x="5448300" y="6299200"/>
          <p14:tracePt t="136524" x="5480050" y="6299200"/>
          <p14:tracePt t="136541" x="5537200" y="6286500"/>
          <p14:tracePt t="136558" x="5594350" y="6280150"/>
          <p14:tracePt t="136574" x="5664200" y="6267450"/>
          <p14:tracePt t="136574" x="5708650" y="6267450"/>
          <p14:tracePt t="136592" x="5784850" y="6254750"/>
          <p14:tracePt t="136609" x="5854700" y="6254750"/>
          <p14:tracePt t="136625" x="5956300" y="6248400"/>
          <p14:tracePt t="136641" x="6032500" y="6248400"/>
          <p14:tracePt t="136658" x="6089650" y="6248400"/>
          <p14:tracePt t="136674" x="6127750" y="6248400"/>
          <p14:tracePt t="136691" x="6184900" y="6248400"/>
          <p14:tracePt t="136709" x="6216650" y="6248400"/>
          <p14:tracePt t="136725" x="6254750" y="6248400"/>
          <p14:tracePt t="136741" x="6292850" y="6248400"/>
          <p14:tracePt t="136758" x="6324600" y="6248400"/>
          <p14:tracePt t="136774" x="6350000" y="6248400"/>
          <p14:tracePt t="136791" x="6381750" y="6248400"/>
          <p14:tracePt t="136809" x="6400800" y="6248400"/>
          <p14:tracePt t="136824" x="6419850" y="6248400"/>
          <p14:tracePt t="136842" x="6438900" y="6248400"/>
          <p14:tracePt t="136858" x="6451600" y="6248400"/>
          <p14:tracePt t="136874" x="6464300" y="6248400"/>
          <p14:tracePt t="137105" x="6457950" y="6248400"/>
          <p14:tracePt t="137117" x="6445250" y="6248400"/>
          <p14:tracePt t="137118" x="6426200" y="6248400"/>
          <p14:tracePt t="137126" x="6394450" y="6248400"/>
          <p14:tracePt t="137141" x="6362700" y="6248400"/>
          <p14:tracePt t="137157" x="6343650" y="6248400"/>
          <p14:tracePt t="137174" x="6305550" y="6254750"/>
          <p14:tracePt t="137191" x="6248400" y="6261100"/>
          <p14:tracePt t="137209" x="6216650" y="6261100"/>
          <p14:tracePt t="137224" x="6197600" y="6280150"/>
          <p14:tracePt t="137241" x="6153150" y="6280150"/>
          <p14:tracePt t="137258" x="6102350" y="6280150"/>
          <p14:tracePt t="137275" x="6064250" y="6280150"/>
          <p14:tracePt t="137291" x="6032500" y="6280150"/>
          <p14:tracePt t="137308" x="5994400" y="6280150"/>
          <p14:tracePt t="137325" x="5975350" y="6280150"/>
          <p14:tracePt t="137341" x="5956300" y="6280150"/>
          <p14:tracePt t="137358" x="5937250" y="6280150"/>
          <p14:tracePt t="137375" x="5924550" y="6280150"/>
          <p14:tracePt t="137391" x="5886450" y="6280150"/>
          <p14:tracePt t="137409" x="5861050" y="6280150"/>
          <p14:tracePt t="137425" x="5829300" y="6280150"/>
          <p14:tracePt t="137441" x="5791200" y="6280150"/>
          <p14:tracePt t="137458" x="5759450" y="6280150"/>
          <p14:tracePt t="137475" x="5727700" y="6280150"/>
          <p14:tracePt t="137491" x="5715000" y="6280150"/>
          <p14:tracePt t="137508" x="5695950" y="6280150"/>
          <p14:tracePt t="137524" x="5676900" y="6280150"/>
          <p14:tracePt t="137541" x="5657850" y="6280150"/>
          <p14:tracePt t="137558" x="5645150" y="6280150"/>
          <p14:tracePt t="137574" x="5632450" y="6280150"/>
          <p14:tracePt t="137591" x="5626100" y="6280150"/>
          <p14:tracePt t="137736" x="5645150" y="6280150"/>
          <p14:tracePt t="137744" x="5664200" y="6280150"/>
          <p14:tracePt t="137752" x="5695950" y="6280150"/>
          <p14:tracePt t="137760" x="5721350" y="6280150"/>
          <p14:tracePt t="137774" x="5765800" y="6280150"/>
          <p14:tracePt t="137775" x="5835650" y="6280150"/>
          <p14:tracePt t="137791" x="5943600" y="6280150"/>
          <p14:tracePt t="137808" x="6000750" y="6280150"/>
          <p14:tracePt t="137824" x="6051550" y="6280150"/>
          <p14:tracePt t="137841" x="6096000" y="6280150"/>
          <p14:tracePt t="137858" x="6140450" y="6280150"/>
          <p14:tracePt t="137874" x="6159500" y="6280150"/>
          <p14:tracePt t="137952" x="6165850" y="6280150"/>
          <p14:tracePt t="137960" x="6178550" y="6280150"/>
          <p14:tracePt t="137976" x="6184900" y="6280150"/>
          <p14:tracePt t="138000" x="6191250" y="6280150"/>
          <p14:tracePt t="138008" x="6203950" y="6280150"/>
          <p14:tracePt t="138040" x="6210300" y="6280150"/>
          <p14:tracePt t="138049" x="6216650" y="6280150"/>
          <p14:tracePt t="138056" x="6216650" y="6286500"/>
          <p14:tracePt t="138304" x="6223000" y="6286500"/>
          <p14:tracePt t="138320" x="6235700" y="6286500"/>
          <p14:tracePt t="138328" x="6248400" y="6280150"/>
          <p14:tracePt t="138329" x="6254750" y="6280150"/>
          <p14:tracePt t="138341" x="6273800" y="6280150"/>
          <p14:tracePt t="138357" x="6286500" y="6280150"/>
          <p14:tracePt t="138374" x="6292850" y="6273800"/>
          <p14:tracePt t="138391" x="6299200" y="6273800"/>
          <p14:tracePt t="138472" x="6305550" y="6273800"/>
          <p14:tracePt t="138680" x="6318250" y="6273800"/>
          <p14:tracePt t="138688" x="6343650" y="6273800"/>
          <p14:tracePt t="138690" x="6407150" y="6273800"/>
          <p14:tracePt t="138709" x="6464300" y="6273800"/>
          <p14:tracePt t="138725" x="6489700" y="6273800"/>
          <p14:tracePt t="138742" x="6508750" y="6273800"/>
          <p14:tracePt t="138758" x="6515100" y="6273800"/>
          <p14:tracePt t="138904" x="6483350" y="6273800"/>
          <p14:tracePt t="138912" x="6451600" y="6273800"/>
          <p14:tracePt t="138921" x="6407150" y="6280150"/>
          <p14:tracePt t="138925" x="6305550" y="6292850"/>
          <p14:tracePt t="138941" x="6203950" y="6292850"/>
          <p14:tracePt t="138958" x="6108700" y="6292850"/>
          <p14:tracePt t="138974" x="6019800" y="6292850"/>
          <p14:tracePt t="138991" x="5969000" y="6292850"/>
          <p14:tracePt t="139007" x="5880100" y="6292850"/>
          <p14:tracePt t="139024" x="5829300" y="6292850"/>
          <p14:tracePt t="139040" x="5778500" y="6292850"/>
          <p14:tracePt t="139058" x="5740400" y="6286500"/>
          <p14:tracePt t="139074" x="5702300" y="6280150"/>
          <p14:tracePt t="139091" x="5664200" y="6273800"/>
          <p14:tracePt t="139108" x="5626100" y="6273800"/>
          <p14:tracePt t="139125" x="5607050" y="6273800"/>
          <p14:tracePt t="139141" x="5588000" y="6273800"/>
          <p14:tracePt t="139158" x="5588000" y="6267450"/>
          <p14:tracePt t="139174" x="5581650" y="6267450"/>
          <p14:tracePt t="139191" x="5575300" y="6267450"/>
          <p14:tracePt t="139232" x="5568950" y="6267450"/>
          <p14:tracePt t="139360" x="5575300" y="6267450"/>
          <p14:tracePt t="139370" x="5594350" y="6267450"/>
          <p14:tracePt t="139376" x="5626100" y="6267450"/>
          <p14:tracePt t="139391" x="5657850" y="6267450"/>
          <p14:tracePt t="139392" x="5765800" y="6267450"/>
          <p14:tracePt t="139408" x="5854700" y="6267450"/>
          <p14:tracePt t="139425" x="5937250" y="6267450"/>
          <p14:tracePt t="139441" x="6026150" y="6267450"/>
          <p14:tracePt t="139458" x="6108700" y="6267450"/>
          <p14:tracePt t="139474" x="6159500" y="6267450"/>
          <p14:tracePt t="139491" x="6229350" y="6267450"/>
          <p14:tracePt t="139508" x="6292850" y="6267450"/>
          <p14:tracePt t="139525" x="6350000" y="6267450"/>
          <p14:tracePt t="139541" x="6394450" y="6267450"/>
          <p14:tracePt t="139558" x="6419850" y="6267450"/>
          <p14:tracePt t="139574" x="6445250" y="6267450"/>
          <p14:tracePt t="139591" x="6464300" y="6267450"/>
          <p14:tracePt t="139609" x="6470650" y="6267450"/>
          <p14:tracePt t="139624" x="6477000" y="6267450"/>
          <p14:tracePt t="139641" x="6483350" y="6267450"/>
          <p14:tracePt t="140439"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r>
              <a:rPr lang="en-AU" altLang="en-US"/>
              <a:t>Output Scaling</a:t>
            </a:r>
            <a:endParaRPr lang="en-GB" altLang="en-US"/>
          </a:p>
        </p:txBody>
      </p:sp>
      <p:sp>
        <p:nvSpPr>
          <p:cNvPr id="387075" name="Rectangle 3"/>
          <p:cNvSpPr>
            <a:spLocks noGrp="1" noChangeArrowheads="1"/>
          </p:cNvSpPr>
          <p:nvPr>
            <p:ph type="body" idx="1"/>
          </p:nvPr>
        </p:nvSpPr>
        <p:spPr>
          <a:xfrm>
            <a:off x="242888" y="981075"/>
            <a:ext cx="3352800" cy="3365500"/>
          </a:xfrm>
        </p:spPr>
        <p:txBody>
          <a:bodyPr/>
          <a:lstStyle/>
          <a:p>
            <a:r>
              <a:rPr lang="en-US" altLang="en-US" sz="2000"/>
              <a:t>The format of the 12-bit data word in the </a:t>
            </a:r>
            <a:r>
              <a:rPr lang="en-US" altLang="en-US" sz="2000" b="1"/>
              <a:t>DACxH</a:t>
            </a:r>
            <a:r>
              <a:rPr lang="en-US" altLang="en-US" sz="2000"/>
              <a:t> and </a:t>
            </a:r>
            <a:r>
              <a:rPr lang="en-US" altLang="en-US" sz="2000" b="1"/>
              <a:t>DACxL</a:t>
            </a:r>
            <a:r>
              <a:rPr lang="en-US" altLang="en-US" sz="2000"/>
              <a:t> registers can be configured by setting the appropriate </a:t>
            </a:r>
            <a:r>
              <a:rPr lang="en-US" altLang="en-US" sz="2000" b="1"/>
              <a:t>DACxDF</a:t>
            </a:r>
            <a:r>
              <a:rPr lang="en-US" altLang="en-US" sz="2000"/>
              <a:t> bits (</a:t>
            </a:r>
            <a:r>
              <a:rPr lang="en-US" altLang="en-US" sz="2000" b="1"/>
              <a:t>DACxCN.[2:0]</a:t>
            </a:r>
            <a:r>
              <a:rPr lang="en-US" altLang="en-US" sz="2000"/>
              <a:t>)</a:t>
            </a:r>
          </a:p>
          <a:p>
            <a:endParaRPr lang="en-US" altLang="en-US" sz="2000"/>
          </a:p>
          <a:p>
            <a:r>
              <a:rPr lang="en-US" altLang="en-US" sz="2000"/>
              <a:t>The five data word orientations are </a:t>
            </a:r>
            <a:r>
              <a:rPr lang="en-US" altLang="en-US" sz="2000">
                <a:sym typeface="Wingdings" pitchFamily="2" charset="2"/>
              </a:rPr>
              <a:t></a:t>
            </a:r>
            <a:endParaRPr lang="en-GB" altLang="en-US" sz="2000"/>
          </a:p>
        </p:txBody>
      </p:sp>
      <p:pic>
        <p:nvPicPr>
          <p:cNvPr id="387076" name="Picture 4" descr="Lecture10_Output Scal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9042" y="764610"/>
            <a:ext cx="4879203" cy="509298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14:bmkLst/>
                </p14:media>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2143"/>
    </mc:Choice>
    <mc:Fallback>
      <p:transition spd="slow" advTm="82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0995" x="3676650" y="2247900"/>
          <p14:tracePt t="11392" x="3683000" y="2235200"/>
          <p14:tracePt t="11401" x="3759200" y="2222500"/>
          <p14:tracePt t="11409" x="3917950" y="2165350"/>
          <p14:tracePt t="11420" x="4102100" y="2133600"/>
          <p14:tracePt t="11435" x="4330700" y="2082800"/>
          <p14:tracePt t="11452" x="4483100" y="2057400"/>
          <p14:tracePt t="11468" x="4648200" y="2038350"/>
          <p14:tracePt t="11484" x="4794250" y="2012950"/>
          <p14:tracePt t="11501" x="4914900" y="1993900"/>
          <p14:tracePt t="11517" x="5022850" y="1968500"/>
          <p14:tracePt t="11534" x="5118100" y="1955800"/>
          <p14:tracePt t="11550" x="5219700" y="1943100"/>
          <p14:tracePt t="11567" x="5314950" y="1924050"/>
          <p14:tracePt t="11584" x="5473700" y="1905000"/>
          <p14:tracePt t="11601" x="5556250" y="1892300"/>
          <p14:tracePt t="11617" x="5619750" y="1879600"/>
          <p14:tracePt t="11633" x="5657850" y="1873250"/>
          <p14:tracePt t="11651" x="5683250" y="1866900"/>
          <p14:tracePt t="11667" x="5708650" y="1866900"/>
          <p14:tracePt t="11684" x="5715000" y="1860550"/>
          <p14:tracePt t="11700" x="5740400" y="1854200"/>
          <p14:tracePt t="11717" x="5746750" y="1854200"/>
          <p14:tracePt t="11733" x="5753100" y="1854200"/>
          <p14:tracePt t="11985" x="5759450" y="1854200"/>
          <p14:tracePt t="11993" x="5797550" y="1841500"/>
          <p14:tracePt t="12001" x="5930900" y="1822450"/>
          <p14:tracePt t="12017" x="5988050" y="1803400"/>
          <p14:tracePt t="12018" x="6083300" y="1784350"/>
          <p14:tracePt t="12033" x="6153150" y="1771650"/>
          <p14:tracePt t="12051" x="6184900" y="1758950"/>
          <p14:tracePt t="12067" x="6203950" y="1758950"/>
          <p14:tracePt t="12084" x="6216650" y="1752600"/>
          <p14:tracePt t="12100" x="6229350" y="1752600"/>
          <p14:tracePt t="12117" x="6248400" y="1752600"/>
          <p14:tracePt t="12133" x="6311900" y="1746250"/>
          <p14:tracePt t="12151" x="6419850" y="1727200"/>
          <p14:tracePt t="12167" x="6546850" y="1714500"/>
          <p14:tracePt t="12184" x="6699250" y="1695450"/>
          <p14:tracePt t="12200" x="6908800" y="1663700"/>
          <p14:tracePt t="12217" x="7029450" y="1651000"/>
          <p14:tracePt t="12234" x="7099300" y="1638300"/>
          <p14:tracePt t="12250" x="7150100" y="1631950"/>
          <p14:tracePt t="12267" x="7169150" y="1631950"/>
          <p14:tracePt t="12284" x="7181850" y="1631950"/>
          <p14:tracePt t="12300" x="7200900" y="1625600"/>
          <p14:tracePt t="12317" x="7219950" y="1625600"/>
          <p14:tracePt t="12334" x="7245350" y="1619250"/>
          <p14:tracePt t="12351" x="7283450" y="1612900"/>
          <p14:tracePt t="12367" x="7327900" y="1606550"/>
          <p14:tracePt t="12367" x="7353300" y="1606550"/>
          <p14:tracePt t="12385" x="7372350" y="1606550"/>
          <p14:tracePt t="12400" x="7435850" y="1606550"/>
          <p14:tracePt t="12417" x="7473950" y="1606550"/>
          <p14:tracePt t="12433" x="7512050" y="1606550"/>
          <p14:tracePt t="12450" x="7550150" y="1606550"/>
          <p14:tracePt t="12467" x="7594600" y="1600200"/>
          <p14:tracePt t="12483" x="7626350" y="1593850"/>
          <p14:tracePt t="12499" x="7658100" y="1587500"/>
          <p14:tracePt t="12516" x="7696200" y="1587500"/>
          <p14:tracePt t="12533" x="7721600" y="1581150"/>
          <p14:tracePt t="12550" x="7753350" y="1574800"/>
          <p14:tracePt t="12567" x="7778750" y="1568450"/>
          <p14:tracePt t="12584" x="7816850" y="1562100"/>
          <p14:tracePt t="12601" x="7829550" y="1555750"/>
          <p14:tracePt t="12640" x="7835900" y="1555750"/>
          <p14:tracePt t="12672" x="7842250" y="1555750"/>
          <p14:tracePt t="12952" x="7861300" y="1555750"/>
          <p14:tracePt t="12962" x="7899400" y="1549400"/>
          <p14:tracePt t="12967" x="7981950" y="1543050"/>
          <p14:tracePt t="12985" x="8039100" y="1536700"/>
          <p14:tracePt t="12986" x="8134350" y="1536700"/>
          <p14:tracePt t="13001" x="8197850" y="1536700"/>
          <p14:tracePt t="13017" x="8229600" y="1536700"/>
          <p14:tracePt t="13034" x="8242300" y="1536700"/>
          <p14:tracePt t="13050" x="8248650" y="1536700"/>
          <p14:tracePt t="13424" x="8235950" y="1536700"/>
          <p14:tracePt t="13433" x="8223250" y="1536700"/>
          <p14:tracePt t="13433" x="8210550" y="1536700"/>
          <p14:tracePt t="13450" x="8178800" y="1536700"/>
          <p14:tracePt t="13451" x="8089900" y="1549400"/>
          <p14:tracePt t="13467" x="8013700" y="1562100"/>
          <p14:tracePt t="13483" x="7956550" y="1568450"/>
          <p14:tracePt t="13500" x="7918450" y="1574800"/>
          <p14:tracePt t="13517" x="7886700" y="1581150"/>
          <p14:tracePt t="13534" x="7874000" y="1581150"/>
          <p14:tracePt t="13550" x="7867650" y="1581150"/>
          <p14:tracePt t="13566" x="7861300" y="1581150"/>
          <p14:tracePt t="13583" x="7848600" y="1581150"/>
          <p14:tracePt t="14209" x="7842250" y="1581150"/>
          <p14:tracePt t="14226" x="7854950" y="1581150"/>
          <p14:tracePt t="14234" x="7886700" y="1581150"/>
          <p14:tracePt t="14235" x="7962900" y="1574800"/>
          <p14:tracePt t="14251" x="8032750" y="1574800"/>
          <p14:tracePt t="14268" x="8089900" y="1568450"/>
          <p14:tracePt t="14283" x="8121650" y="1562100"/>
          <p14:tracePt t="14300" x="8153400" y="1555750"/>
          <p14:tracePt t="14317" x="8166100" y="1549400"/>
          <p14:tracePt t="14333" x="8178800" y="1549400"/>
          <p14:tracePt t="14350" x="8197850" y="1549400"/>
          <p14:tracePt t="14367" x="8216900" y="1543050"/>
          <p14:tracePt t="14383" x="8267700" y="1536700"/>
          <p14:tracePt t="14401" x="8293100" y="1536700"/>
          <p14:tracePt t="14417" x="8318500" y="1530350"/>
          <p14:tracePt t="14434" x="8337550" y="1524000"/>
          <p14:tracePt t="14450" x="8343900" y="1524000"/>
          <p14:tracePt t="14467" x="8350250" y="1524000"/>
          <p14:tracePt t="14801" x="8343900" y="1524000"/>
          <p14:tracePt t="14808" x="8299450" y="1524000"/>
          <p14:tracePt t="14817" x="8242300" y="1524000"/>
          <p14:tracePt t="14818" x="8077200" y="1524000"/>
          <p14:tracePt t="14833" x="7867650" y="1524000"/>
          <p14:tracePt t="14850" x="7581900" y="1524000"/>
          <p14:tracePt t="14867" x="7315200" y="1524000"/>
          <p14:tracePt t="14884" x="7080250" y="1524000"/>
          <p14:tracePt t="14900" x="6870700" y="1524000"/>
          <p14:tracePt t="14917" x="6680200" y="1524000"/>
          <p14:tracePt t="14933" x="6521450" y="1524000"/>
          <p14:tracePt t="14950" x="6369050" y="1517650"/>
          <p14:tracePt t="14967" x="6153150" y="1517650"/>
          <p14:tracePt t="14985" x="6045200" y="1517650"/>
          <p14:tracePt t="15001" x="5937250" y="1517650"/>
          <p14:tracePt t="15017" x="5842000" y="1517650"/>
          <p14:tracePt t="15033" x="5772150" y="1511300"/>
          <p14:tracePt t="15050" x="5708650" y="1511300"/>
          <p14:tracePt t="15066" x="5664200" y="1511300"/>
          <p14:tracePt t="15083" x="5626100" y="1511300"/>
          <p14:tracePt t="15100" x="5600700" y="1511300"/>
          <p14:tracePt t="15117" x="5588000" y="1511300"/>
          <p14:tracePt t="15152" x="5581650" y="1511300"/>
          <p14:tracePt t="15208" x="5575300" y="1511300"/>
          <p14:tracePt t="15224" x="5568950" y="1511300"/>
          <p14:tracePt t="15992" x="5575300" y="1511300"/>
          <p14:tracePt t="16000" x="5657850" y="1511300"/>
          <p14:tracePt t="16009" x="5708650" y="1511300"/>
          <p14:tracePt t="16017" x="5861050" y="1549400"/>
          <p14:tracePt t="16034" x="6032500" y="1625600"/>
          <p14:tracePt t="16051" x="6305550" y="1739900"/>
          <p14:tracePt t="16067" x="6515100" y="1828800"/>
          <p14:tracePt t="16083" x="6711950" y="1930400"/>
          <p14:tracePt t="16100" x="6870700" y="2019300"/>
          <p14:tracePt t="16116" x="6997700" y="2089150"/>
          <p14:tracePt t="16133" x="7099300" y="2152650"/>
          <p14:tracePt t="16150" x="7181850" y="2203450"/>
          <p14:tracePt t="16166" x="7251700" y="2247900"/>
          <p14:tracePt t="16183" x="7359650" y="2305050"/>
          <p14:tracePt t="16201" x="7410450" y="2336800"/>
          <p14:tracePt t="16216" x="7454900" y="2355850"/>
          <p14:tracePt t="16234" x="7473950" y="2374900"/>
          <p14:tracePt t="16250" x="7505700" y="2393950"/>
          <p14:tracePt t="16267" x="7537450" y="2413000"/>
          <p14:tracePt t="16283" x="7575550" y="2432050"/>
          <p14:tracePt t="16300" x="7626350" y="2463800"/>
          <p14:tracePt t="16316" x="7670800" y="2489200"/>
          <p14:tracePt t="16333" x="7702550" y="2501900"/>
          <p14:tracePt t="16350" x="7727950" y="2514600"/>
          <p14:tracePt t="16367" x="7747000" y="2520950"/>
          <p14:tracePt t="16383" x="7753350" y="2520950"/>
          <p14:tracePt t="16401" x="7759700" y="2520950"/>
          <p14:tracePt t="16417" x="7778750" y="2520950"/>
          <p14:tracePt t="16433" x="7804150" y="2520950"/>
          <p14:tracePt t="16450" x="7835900" y="2520950"/>
          <p14:tracePt t="16467" x="7854950" y="2520950"/>
          <p14:tracePt t="16483" x="7874000" y="2520950"/>
          <p14:tracePt t="16500" x="7886700" y="2520950"/>
          <p14:tracePt t="16516" x="7893050" y="2520950"/>
          <p14:tracePt t="16533" x="7899400" y="2520950"/>
          <p14:tracePt t="16568" x="7905750" y="2520950"/>
          <p14:tracePt t="16584" x="7912100" y="2520950"/>
          <p14:tracePt t="16720" x="7905750" y="2527300"/>
          <p14:tracePt t="16720" x="7880350" y="2527300"/>
          <p14:tracePt t="16736" x="7835900" y="2533650"/>
          <p14:tracePt t="16744" x="7766050" y="2540000"/>
          <p14:tracePt t="16752" x="7689850" y="2540000"/>
          <p14:tracePt t="16766" x="7581900" y="2540000"/>
          <p14:tracePt t="16783" x="7334250" y="2540000"/>
          <p14:tracePt t="16800" x="7181850" y="2540000"/>
          <p14:tracePt t="16817" x="7061200" y="2540000"/>
          <p14:tracePt t="16833" x="6959600" y="2540000"/>
          <p14:tracePt t="16850" x="6864350" y="2540000"/>
          <p14:tracePt t="16867" x="6769100" y="2540000"/>
          <p14:tracePt t="16883" x="6661150" y="2546350"/>
          <p14:tracePt t="16900" x="6559550" y="2546350"/>
          <p14:tracePt t="16916" x="6451600" y="2546350"/>
          <p14:tracePt t="16933" x="6356350" y="2546350"/>
          <p14:tracePt t="16950" x="6280150" y="2546350"/>
          <p14:tracePt t="16967" x="6197600" y="2546350"/>
          <p14:tracePt t="16983" x="6102350" y="2546350"/>
          <p14:tracePt t="17001" x="6032500" y="2546350"/>
          <p14:tracePt t="17016" x="5937250" y="2546350"/>
          <p14:tracePt t="17034" x="5829300" y="2546350"/>
          <p14:tracePt t="17050" x="5721350" y="2546350"/>
          <p14:tracePt t="17067" x="5619750" y="2546350"/>
          <p14:tracePt t="17083" x="5524500" y="2546350"/>
          <p14:tracePt t="17100" x="5441950" y="2546350"/>
          <p14:tracePt t="17116" x="5359400" y="2546350"/>
          <p14:tracePt t="17133" x="5308600" y="2546350"/>
          <p14:tracePt t="17150" x="5270500" y="2552700"/>
          <p14:tracePt t="17167" x="5245100" y="2559050"/>
          <p14:tracePt t="17184" x="5226050" y="2559050"/>
          <p14:tracePt t="17201" x="5200650" y="2565400"/>
          <p14:tracePt t="17216" x="5194300" y="2565400"/>
          <p14:tracePt t="17234" x="5187950" y="2565400"/>
          <p14:tracePt t="17250" x="5181600" y="2571750"/>
          <p14:tracePt t="17416" x="5187950" y="2571750"/>
          <p14:tracePt t="17426" x="5200650" y="2571750"/>
          <p14:tracePt t="17427" x="5213350" y="2571750"/>
          <p14:tracePt t="17433" x="5257800" y="2571750"/>
          <p14:tracePt t="17450" x="5302250" y="2571750"/>
          <p14:tracePt t="17467" x="5397500" y="2590800"/>
          <p14:tracePt t="17483" x="5518150" y="2622550"/>
          <p14:tracePt t="17500" x="5651500" y="2667000"/>
          <p14:tracePt t="17516" x="5810250" y="2717800"/>
          <p14:tracePt t="17533" x="6019800" y="2787650"/>
          <p14:tracePt t="17550" x="6235700" y="2889250"/>
          <p14:tracePt t="17567" x="6477000" y="2990850"/>
          <p14:tracePt t="17583" x="6750050" y="3111500"/>
          <p14:tracePt t="17601" x="6908800" y="3181350"/>
          <p14:tracePt t="17617" x="7029450" y="3244850"/>
          <p14:tracePt t="17633" x="7137400" y="3295650"/>
          <p14:tracePt t="17650" x="7239000" y="3346450"/>
          <p14:tracePt t="17666" x="7315200" y="3390900"/>
          <p14:tracePt t="17683" x="7378700" y="3429000"/>
          <p14:tracePt t="17700" x="7448550" y="3467100"/>
          <p14:tracePt t="17717" x="7499350" y="3486150"/>
          <p14:tracePt t="17734" x="7543800" y="3505200"/>
          <p14:tracePt t="17750" x="7588250" y="3530600"/>
          <p14:tracePt t="17767" x="7645400" y="3549650"/>
          <p14:tracePt t="17783" x="7696200" y="3568700"/>
          <p14:tracePt t="17800" x="7721600" y="3587750"/>
          <p14:tracePt t="17840" x="7727950" y="3587750"/>
          <p14:tracePt t="17850" x="7734300" y="3587750"/>
          <p14:tracePt t="17888" x="7740650" y="3594100"/>
          <p14:tracePt t="17904" x="7747000" y="3594100"/>
          <p14:tracePt t="17912" x="7753350" y="3600450"/>
          <p14:tracePt t="17926" x="7759700" y="3606800"/>
          <p14:tracePt t="17926" x="7778750" y="3613150"/>
          <p14:tracePt t="17933" x="7804150" y="3625850"/>
          <p14:tracePt t="17950" x="7829550" y="3644900"/>
          <p14:tracePt t="17967" x="7842250" y="3651250"/>
          <p14:tracePt t="17983" x="7854950" y="3651250"/>
          <p14:tracePt t="18320" x="7823200" y="3657600"/>
          <p14:tracePt t="18328" x="7778750" y="3663950"/>
          <p14:tracePt t="18336" x="7651750" y="3683000"/>
          <p14:tracePt t="18351" x="7467600" y="3689350"/>
          <p14:tracePt t="18366" x="7315200" y="3689350"/>
          <p14:tracePt t="18383" x="6997700" y="3689350"/>
          <p14:tracePt t="18401" x="6800850" y="3689350"/>
          <p14:tracePt t="18417" x="6648450" y="3689350"/>
          <p14:tracePt t="18433" x="6508750" y="3689350"/>
          <p14:tracePt t="18450" x="6394450" y="3689350"/>
          <p14:tracePt t="18466" x="6292850" y="3689350"/>
          <p14:tracePt t="18483" x="6203950" y="3689350"/>
          <p14:tracePt t="18500" x="6127750" y="3689350"/>
          <p14:tracePt t="18517" x="6051550" y="3689350"/>
          <p14:tracePt t="18533" x="5994400" y="3689350"/>
          <p14:tracePt t="18550" x="5924550" y="3689350"/>
          <p14:tracePt t="18567" x="5861050" y="3689350"/>
          <p14:tracePt t="18583" x="5759450" y="3689350"/>
          <p14:tracePt t="18601" x="5702300" y="3689350"/>
          <p14:tracePt t="18617" x="5645150" y="3689350"/>
          <p14:tracePt t="18633" x="5581650" y="3689350"/>
          <p14:tracePt t="18650" x="5537200" y="3695700"/>
          <p14:tracePt t="18666" x="5492750" y="3695700"/>
          <p14:tracePt t="18683" x="5461000" y="3695700"/>
          <p14:tracePt t="18699" x="5435600" y="3702050"/>
          <p14:tracePt t="18716" x="5410200" y="3702050"/>
          <p14:tracePt t="18732" x="5384800" y="3702050"/>
          <p14:tracePt t="18751" x="5359400" y="3702050"/>
          <p14:tracePt t="18766" x="5327650" y="3702050"/>
          <p14:tracePt t="18766" x="5314950" y="3702050"/>
          <p14:tracePt t="18785" x="5276850" y="3702050"/>
          <p14:tracePt t="18800" x="5238750" y="3702050"/>
          <p14:tracePt t="18816" x="5207000" y="3702050"/>
          <p14:tracePt t="18833" x="5181600" y="3702050"/>
          <p14:tracePt t="18850" x="5162550" y="3695700"/>
          <p14:tracePt t="18867" x="5149850" y="3695700"/>
          <p14:tracePt t="18883" x="5130800" y="3695700"/>
          <p14:tracePt t="18900" x="5118100" y="3689350"/>
          <p14:tracePt t="18917" x="5105400" y="3683000"/>
          <p14:tracePt t="18933" x="5092700" y="3683000"/>
          <p14:tracePt t="18968" x="5086350" y="3683000"/>
          <p14:tracePt t="19672" x="5092700" y="3683000"/>
          <p14:tracePt t="19680" x="5156200" y="3708400"/>
          <p14:tracePt t="19688" x="5295900" y="3797300"/>
          <p14:tracePt t="19700" x="5607050" y="3962400"/>
          <p14:tracePt t="19717" x="5962650" y="4146550"/>
          <p14:tracePt t="19734" x="6318250" y="4330700"/>
          <p14:tracePt t="19749" x="6635750" y="4464050"/>
          <p14:tracePt t="19749" x="6769100" y="4521200"/>
          <p14:tracePt t="19768" x="6845300" y="4559300"/>
          <p14:tracePt t="19783" x="7067550" y="4641850"/>
          <p14:tracePt t="19801" x="7162800" y="4679950"/>
          <p14:tracePt t="19816" x="7245350" y="4705350"/>
          <p14:tracePt t="19833" x="7321550" y="4718050"/>
          <p14:tracePt t="19850" x="7385050" y="4730750"/>
          <p14:tracePt t="19867" x="7442200" y="4743450"/>
          <p14:tracePt t="19883" x="7480300" y="4756150"/>
          <p14:tracePt t="19900" x="7518400" y="4762500"/>
          <p14:tracePt t="19916" x="7562850" y="4781550"/>
          <p14:tracePt t="19933" x="7600950" y="4787900"/>
          <p14:tracePt t="19950" x="7639050" y="4787900"/>
          <p14:tracePt t="19967" x="7677150" y="4794250"/>
          <p14:tracePt t="19983" x="7715250" y="4800600"/>
          <p14:tracePt t="20001" x="7747000" y="4806950"/>
          <p14:tracePt t="20017" x="7759700" y="4806950"/>
          <p14:tracePt t="20033" x="7778750" y="4806950"/>
          <p14:tracePt t="20050" x="7791450" y="4806950"/>
          <p14:tracePt t="20067" x="7797800" y="4806950"/>
          <p14:tracePt t="20083" x="7804150" y="4806950"/>
          <p14:tracePt t="20232" x="7810500" y="4806950"/>
          <p14:tracePt t="20240" x="7810500" y="4800600"/>
          <p14:tracePt t="20248" x="7810500" y="4794250"/>
          <p14:tracePt t="20266" x="7797800" y="4781550"/>
          <p14:tracePt t="20267" x="7785100" y="4768850"/>
          <p14:tracePt t="20283" x="7740650" y="4749800"/>
          <p14:tracePt t="20300" x="7696200" y="4724400"/>
          <p14:tracePt t="20316" x="7664450" y="4718050"/>
          <p14:tracePt t="20333" x="7645400" y="4711700"/>
          <p14:tracePt t="20350" x="7639050" y="4705350"/>
          <p14:tracePt t="20632" x="7620000" y="4705350"/>
          <p14:tracePt t="20640" x="7581900" y="4705350"/>
          <p14:tracePt t="20651" x="7531100" y="4705350"/>
          <p14:tracePt t="20651" x="7480300" y="4705350"/>
          <p14:tracePt t="20656" x="7416800" y="4705350"/>
          <p14:tracePt t="20666" x="7283450" y="4705350"/>
          <p14:tracePt t="20683" x="7137400" y="4705350"/>
          <p14:tracePt t="20700" x="6997700" y="4705350"/>
          <p14:tracePt t="20716" x="6864350" y="4705350"/>
          <p14:tracePt t="20733" x="6737350" y="4705350"/>
          <p14:tracePt t="20749" x="6616700" y="4705350"/>
          <p14:tracePt t="20766" x="6496050" y="4705350"/>
          <p14:tracePt t="20766" x="6432550" y="4705350"/>
          <p14:tracePt t="20784" x="6311900" y="4705350"/>
          <p14:tracePt t="20800" x="6210300" y="4705350"/>
          <p14:tracePt t="20816" x="6096000" y="4705350"/>
          <p14:tracePt t="20833" x="5975350" y="4705350"/>
          <p14:tracePt t="20849" x="5854700" y="4705350"/>
          <p14:tracePt t="20866" x="5746750" y="4705350"/>
          <p14:tracePt t="20883" x="5657850" y="4705350"/>
          <p14:tracePt t="20900" x="5575300" y="4705350"/>
          <p14:tracePt t="20916" x="5486400" y="4705350"/>
          <p14:tracePt t="20933" x="5416550" y="4705350"/>
          <p14:tracePt t="20950" x="5334000" y="4705350"/>
          <p14:tracePt t="20967" x="5257800" y="4705350"/>
          <p14:tracePt t="20983" x="5143500" y="4705350"/>
          <p14:tracePt t="21000" x="5060950" y="4705350"/>
          <p14:tracePt t="21016" x="5003800" y="4705350"/>
          <p14:tracePt t="21033" x="4914900" y="4705350"/>
          <p14:tracePt t="21050" x="4819650" y="4705350"/>
          <p14:tracePt t="21066" x="4756150" y="4705350"/>
          <p14:tracePt t="21083" x="4711700" y="4705350"/>
          <p14:tracePt t="21100" x="4686300" y="4705350"/>
          <p14:tracePt t="21116" x="4673600" y="4705350"/>
          <p14:tracePt t="21584" x="4679950" y="4705350"/>
          <p14:tracePt t="21593" x="4711700" y="4705350"/>
          <p14:tracePt t="21600" x="4787900" y="4730750"/>
          <p14:tracePt t="21609" x="4851400" y="4756150"/>
          <p14:tracePt t="21617" x="4991100" y="4819650"/>
          <p14:tracePt t="21633" x="5168900" y="4908550"/>
          <p14:tracePt t="21650" x="5302250" y="4984750"/>
          <p14:tracePt t="21666" x="5511800" y="5105400"/>
          <p14:tracePt t="21683" x="5734050" y="5226050"/>
          <p14:tracePt t="21700" x="5886450" y="5308600"/>
          <p14:tracePt t="21717" x="6000750" y="5384800"/>
          <p14:tracePt t="21733" x="6089650" y="5441950"/>
          <p14:tracePt t="21750" x="6197600" y="5486400"/>
          <p14:tracePt t="21766" x="6299200" y="5530850"/>
          <p14:tracePt t="21783" x="6388100" y="5562600"/>
          <p14:tracePt t="21783" x="6432550" y="5575300"/>
          <p14:tracePt t="21800" x="6508750" y="5594350"/>
          <p14:tracePt t="21816" x="6591300" y="5619750"/>
          <p14:tracePt t="21833" x="6667500" y="5638800"/>
          <p14:tracePt t="21850" x="6762750" y="5657850"/>
          <p14:tracePt t="21866" x="6864350" y="5670550"/>
          <p14:tracePt t="21883" x="6959600" y="5683250"/>
          <p14:tracePt t="21899" x="7061200" y="5695950"/>
          <p14:tracePt t="21916" x="7131050" y="5708650"/>
          <p14:tracePt t="21933" x="7194550" y="5708650"/>
          <p14:tracePt t="21950" x="7245350" y="5708650"/>
          <p14:tracePt t="21966" x="7296150" y="5708650"/>
          <p14:tracePt t="21983" x="7327900" y="5708650"/>
          <p14:tracePt t="22000" x="7372350" y="5702300"/>
          <p14:tracePt t="22017" x="7410450" y="5702300"/>
          <p14:tracePt t="22033" x="7435850" y="5695950"/>
          <p14:tracePt t="22050" x="7454900" y="5689600"/>
          <p14:tracePt t="22066" x="7473950" y="5689600"/>
          <p14:tracePt t="23177" x="7448550" y="5689600"/>
          <p14:tracePt t="23185" x="7327900" y="5689600"/>
          <p14:tracePt t="23201" x="7251700" y="5689600"/>
          <p14:tracePt t="23202" x="7054850" y="5689600"/>
          <p14:tracePt t="23218" x="6775450" y="5689600"/>
          <p14:tracePt t="23236" x="6489700" y="5689600"/>
          <p14:tracePt t="23251" x="6248400" y="5695950"/>
          <p14:tracePt t="23267" x="6076950" y="5702300"/>
          <p14:tracePt t="23284" x="5937250" y="5702300"/>
          <p14:tracePt t="23301" x="5816600" y="5702300"/>
          <p14:tracePt t="23317" x="5727700" y="5702300"/>
          <p14:tracePt t="23334" x="5657850" y="5702300"/>
          <p14:tracePt t="23351" x="5581650" y="5689600"/>
          <p14:tracePt t="23367" x="5499100" y="5676900"/>
          <p14:tracePt t="23384" x="5378450" y="5670550"/>
          <p14:tracePt t="23402" x="5289550" y="5670550"/>
          <p14:tracePt t="23417" x="5219700" y="5670550"/>
          <p14:tracePt t="23434" x="5168900" y="5670550"/>
          <p14:tracePt t="23450" x="5111750" y="5670550"/>
          <p14:tracePt t="23467" x="5073650" y="5670550"/>
          <p14:tracePt t="23484" x="5041900" y="5670550"/>
          <p14:tracePt t="23501" x="4997450" y="5670550"/>
          <p14:tracePt t="23517" x="4946650" y="5670550"/>
          <p14:tracePt t="23534" x="4908550" y="5670550"/>
          <p14:tracePt t="23550" x="4883150" y="5670550"/>
          <p14:tracePt t="23567" x="4870450" y="5670550"/>
          <p14:tracePt t="23584" x="4838700" y="5670550"/>
          <p14:tracePt t="23601" x="4794250" y="5676900"/>
          <p14:tracePt t="23617" x="4743450" y="5689600"/>
          <p14:tracePt t="23634" x="4705350" y="5689600"/>
          <p14:tracePt t="23650" x="4673600" y="5689600"/>
          <p14:tracePt t="23667" x="4648200" y="5695950"/>
          <p14:tracePt t="23684" x="4629150" y="5702300"/>
          <p14:tracePt t="23701" x="4616450" y="5702300"/>
          <p14:tracePt t="23737" x="4610100" y="5702300"/>
          <p14:tracePt t="25154" x="4616450" y="5632450"/>
          <p14:tracePt t="25162" x="4635500" y="5524500"/>
          <p14:tracePt t="25170" x="4692650" y="5346700"/>
          <p14:tracePt t="25178" x="4813300" y="4921250"/>
          <p14:tracePt t="25186" x="4953000" y="4425950"/>
          <p14:tracePt t="25203" x="5073650" y="3937000"/>
          <p14:tracePt t="25219" x="5181600" y="3352800"/>
          <p14:tracePt t="25235" x="5302250" y="2813050"/>
          <p14:tracePt t="25252" x="5372100" y="2336800"/>
          <p14:tracePt t="25268" x="5410200" y="1930400"/>
          <p14:tracePt t="25285" x="5435600" y="1625600"/>
          <p14:tracePt t="25301" x="5435600" y="1447800"/>
          <p14:tracePt t="25318" x="5435600" y="1301750"/>
          <p14:tracePt t="25335" x="5435600" y="1181100"/>
          <p14:tracePt t="25352" x="5429250" y="1073150"/>
          <p14:tracePt t="25368" x="5403850" y="996950"/>
          <p14:tracePt t="25385" x="5359400" y="901700"/>
          <p14:tracePt t="25402" x="5327650" y="850900"/>
          <p14:tracePt t="25418" x="5295900" y="793750"/>
          <p14:tracePt t="25435" x="5251450" y="717550"/>
          <p14:tracePt t="25452" x="5200650" y="647700"/>
          <p14:tracePt t="25468" x="5149850" y="577850"/>
          <p14:tracePt t="25485" x="5099050" y="514350"/>
          <p14:tracePt t="25501" x="5041900" y="463550"/>
          <p14:tracePt t="25518" x="4959350" y="431800"/>
          <p14:tracePt t="25535" x="4889500" y="419100"/>
          <p14:tracePt t="25552" x="4813300" y="419100"/>
          <p14:tracePt t="25568" x="4749800" y="419100"/>
          <p14:tracePt t="25568" x="4705350" y="431800"/>
          <p14:tracePt t="25586" x="4629150" y="469900"/>
          <p14:tracePt t="25602" x="4514850" y="546100"/>
          <p14:tracePt t="25618" x="4413250" y="622300"/>
          <p14:tracePt t="25635" x="4298950" y="723900"/>
          <p14:tracePt t="25651" x="4216400" y="825500"/>
          <p14:tracePt t="25668" x="4108450" y="958850"/>
          <p14:tracePt t="25685" x="3981450" y="1168400"/>
          <p14:tracePt t="25701" x="3835400" y="1441450"/>
          <p14:tracePt t="25719" x="3651250" y="1784350"/>
          <p14:tracePt t="25735" x="3511550" y="2070100"/>
          <p14:tracePt t="25752" x="3435350" y="2286000"/>
          <p14:tracePt t="25768" x="3384550" y="2476500"/>
          <p14:tracePt t="25768" x="3371850" y="2565400"/>
          <p14:tracePt t="25786" x="3346450" y="2749550"/>
          <p14:tracePt t="25802" x="3333750" y="2940050"/>
          <p14:tracePt t="25818" x="3327400" y="3054350"/>
          <p14:tracePt t="25835" x="3289300" y="3251200"/>
          <p14:tracePt t="25852" x="3257550" y="3454400"/>
          <p14:tracePt t="25868" x="3238500" y="3600450"/>
          <p14:tracePt t="25885" x="3213100" y="3759200"/>
          <p14:tracePt t="25901" x="3200400" y="3892550"/>
          <p14:tracePt t="25917" x="3194050" y="3994150"/>
          <p14:tracePt t="25934" x="3194050" y="4089400"/>
          <p14:tracePt t="25951" x="3194050" y="4171950"/>
          <p14:tracePt t="25968" x="3213100" y="4254500"/>
          <p14:tracePt t="25968" x="3225800" y="4298950"/>
          <p14:tracePt t="25986" x="3244850" y="4381500"/>
          <p14:tracePt t="26002" x="3263900" y="4445000"/>
          <p14:tracePt t="26018" x="3289300" y="4514850"/>
          <p14:tracePt t="26035" x="3321050" y="4565650"/>
          <p14:tracePt t="26051" x="3359150" y="4629150"/>
          <p14:tracePt t="26068" x="3397250" y="4679950"/>
          <p14:tracePt t="26085" x="3429000" y="4724400"/>
          <p14:tracePt t="26101" x="3460750" y="4756150"/>
          <p14:tracePt t="26118" x="3492500" y="4781550"/>
          <p14:tracePt t="26135" x="3543300" y="4800600"/>
          <p14:tracePt t="26151" x="3644900" y="4826000"/>
          <p14:tracePt t="26168" x="3784600" y="4838700"/>
          <p14:tracePt t="26185" x="4216400" y="4781550"/>
          <p14:tracePt t="26203" x="4552950" y="4597400"/>
          <p14:tracePt t="26218" x="4870450" y="4311650"/>
          <p14:tracePt t="26235" x="5276850" y="3797300"/>
          <p14:tracePt t="26251" x="5651500" y="3200400"/>
          <p14:tracePt t="26268" x="5962650" y="2692400"/>
          <p14:tracePt t="26284" x="6140450" y="2305050"/>
          <p14:tracePt t="26301" x="6197600" y="2139950"/>
          <p14:tracePt t="26318" x="6210300" y="2000250"/>
          <p14:tracePt t="26335" x="6216650" y="1892300"/>
          <p14:tracePt t="26351" x="6210300" y="1797050"/>
          <p14:tracePt t="26368" x="6178550" y="1720850"/>
          <p14:tracePt t="26385" x="6140450" y="1670050"/>
          <p14:tracePt t="26402" x="6127750" y="1651000"/>
          <p14:tracePt t="26418" x="6108700" y="1631950"/>
          <p14:tracePt t="26435" x="6070600" y="1612900"/>
          <p14:tracePt t="26451" x="6026150" y="1587500"/>
          <p14:tracePt t="26468" x="5988050" y="1574800"/>
          <p14:tracePt t="26485" x="5937250" y="1555750"/>
          <p14:tracePt t="26502" x="5880100" y="1549400"/>
          <p14:tracePt t="26518" x="5822950" y="1536700"/>
          <p14:tracePt t="26535" x="5759450" y="1536700"/>
          <p14:tracePt t="26551" x="5689600" y="1536700"/>
          <p14:tracePt t="26568" x="5619750" y="1536700"/>
          <p14:tracePt t="26585" x="5543550" y="1536700"/>
          <p14:tracePt t="26602" x="5486400" y="1543050"/>
          <p14:tracePt t="26618" x="5435600" y="1562100"/>
          <p14:tracePt t="26635" x="5403850" y="1581150"/>
          <p14:tracePt t="26651" x="5365750" y="1593850"/>
          <p14:tracePt t="26668" x="5334000" y="1606550"/>
          <p14:tracePt t="26685" x="5283200" y="1625600"/>
          <p14:tracePt t="26702" x="5245100" y="1638300"/>
          <p14:tracePt t="26718" x="5194300" y="1651000"/>
          <p14:tracePt t="26735" x="5149850" y="1657350"/>
          <p14:tracePt t="26751" x="5105400" y="1657350"/>
          <p14:tracePt t="26768" x="5067300" y="1663700"/>
          <p14:tracePt t="26786" x="5054600" y="1663700"/>
          <p14:tracePt t="26802" x="5048250" y="1670050"/>
          <p14:tracePt t="26953" x="5054600" y="1670050"/>
          <p14:tracePt t="26962" x="5080000" y="1670050"/>
          <p14:tracePt t="26970" x="5111750" y="1670050"/>
          <p14:tracePt t="26970" x="5143500" y="1670050"/>
          <p14:tracePt t="26985" x="5276850" y="1670050"/>
          <p14:tracePt t="27002" x="5372100" y="1670050"/>
          <p14:tracePt t="27018" x="5473700" y="1670050"/>
          <p14:tracePt t="27035" x="5600700" y="1670050"/>
          <p14:tracePt t="27051" x="5721350" y="1670050"/>
          <p14:tracePt t="27068" x="5842000" y="1670050"/>
          <p14:tracePt t="27085" x="5962650" y="1670050"/>
          <p14:tracePt t="27102" x="6064250" y="1670050"/>
          <p14:tracePt t="27118" x="6153150" y="1670050"/>
          <p14:tracePt t="27135" x="6261100" y="1657350"/>
          <p14:tracePt t="27151" x="6343650" y="1644650"/>
          <p14:tracePt t="27168" x="6419850" y="1638300"/>
          <p14:tracePt t="27185" x="6559550" y="1638300"/>
          <p14:tracePt t="27202" x="6667500" y="1638300"/>
          <p14:tracePt t="27218" x="6762750" y="1638300"/>
          <p14:tracePt t="27235" x="6864350" y="1638300"/>
          <p14:tracePt t="27251" x="6972300" y="1638300"/>
          <p14:tracePt t="27268" x="7086600" y="1638300"/>
          <p14:tracePt t="27285" x="7207250" y="1638300"/>
          <p14:tracePt t="27302" x="7327900" y="1638300"/>
          <p14:tracePt t="27318" x="7429500" y="1638300"/>
          <p14:tracePt t="27335" x="7518400" y="1644650"/>
          <p14:tracePt t="27351" x="7600950" y="1644650"/>
          <p14:tracePt t="27369" x="7651750" y="1644650"/>
          <p14:tracePt t="27385" x="7721600" y="1644650"/>
          <p14:tracePt t="27402" x="7759700" y="1644650"/>
          <p14:tracePt t="27418" x="7804150" y="1644650"/>
          <p14:tracePt t="27435" x="7835900" y="1644650"/>
          <p14:tracePt t="27451" x="7848600" y="1644650"/>
          <p14:tracePt t="27468" x="7854950" y="1644650"/>
          <p14:tracePt t="27761" x="7867650" y="1644650"/>
          <p14:tracePt t="27769" x="8007350" y="1644650"/>
          <p14:tracePt t="27769" x="8077200" y="1619250"/>
          <p14:tracePt t="27786" x="8242300" y="1574800"/>
          <p14:tracePt t="27801" x="8401050" y="1524000"/>
          <p14:tracePt t="27802" x="8623300" y="1422400"/>
          <p14:tracePt t="27819" x="8769350" y="1365250"/>
          <p14:tracePt t="27835" x="8826500" y="1320800"/>
          <p14:tracePt t="27852" x="8851900" y="1301750"/>
          <p14:tracePt t="27985" x="8851900" y="1295400"/>
          <p14:tracePt t="27994" x="8839200" y="1289050"/>
          <p14:tracePt t="28001" x="8826500" y="1289050"/>
          <p14:tracePt t="28009" x="8756650" y="1289050"/>
          <p14:tracePt t="28018" x="8655050" y="1289050"/>
          <p14:tracePt t="28034" x="8515350" y="1289050"/>
          <p14:tracePt t="28052" x="8312150" y="1308100"/>
          <p14:tracePt t="28068" x="8013700" y="1333500"/>
          <p14:tracePt t="28085" x="7708900" y="1333500"/>
          <p14:tracePt t="28101" x="7372350" y="1333500"/>
          <p14:tracePt t="28118" x="7016750" y="1346200"/>
          <p14:tracePt t="28135" x="6711950" y="1346200"/>
          <p14:tracePt t="28151" x="6438900" y="1365250"/>
          <p14:tracePt t="28168" x="6191250" y="1390650"/>
          <p14:tracePt t="28168" x="6076950" y="1403350"/>
          <p14:tracePt t="28186" x="5791200" y="1441450"/>
          <p14:tracePt t="28201" x="5600700" y="1447800"/>
          <p14:tracePt t="28218" x="5416550" y="1447800"/>
          <p14:tracePt t="28234" x="5251450" y="1447800"/>
          <p14:tracePt t="28252" x="5080000" y="1447800"/>
          <p14:tracePt t="28268" x="4940300" y="1447800"/>
          <p14:tracePt t="28285" x="4826000" y="1447800"/>
          <p14:tracePt t="28301" x="4730750" y="1447800"/>
          <p14:tracePt t="28318" x="4654550" y="1447800"/>
          <p14:tracePt t="28334" x="4584700" y="1447800"/>
          <p14:tracePt t="28352" x="4514850" y="1447800"/>
          <p14:tracePt t="28368" x="4438650" y="1447800"/>
          <p14:tracePt t="28368" x="4413250" y="1447800"/>
          <p14:tracePt t="28386" x="4349750" y="1447800"/>
          <p14:tracePt t="28402" x="4298950" y="1447800"/>
          <p14:tracePt t="28418" x="4260850" y="1447800"/>
          <p14:tracePt t="28434" x="4235450" y="1447800"/>
          <p14:tracePt t="28451" x="4229100" y="1447800"/>
          <p14:tracePt t="28562" x="4273550" y="1447800"/>
          <p14:tracePt t="28570" x="4368800" y="1447800"/>
          <p14:tracePt t="28585" x="4425950" y="1447800"/>
          <p14:tracePt t="28586" x="4603750" y="1447800"/>
          <p14:tracePt t="28601" x="4813300" y="1447800"/>
          <p14:tracePt t="28618" x="5200650" y="1447800"/>
          <p14:tracePt t="28635" x="5632450" y="1460500"/>
          <p14:tracePt t="28651" x="6096000" y="1492250"/>
          <p14:tracePt t="28668" x="6527800" y="1517650"/>
          <p14:tracePt t="28685" x="6902450" y="1517650"/>
          <p14:tracePt t="28701" x="7219950" y="1517650"/>
          <p14:tracePt t="28718" x="7454900" y="1517650"/>
          <p14:tracePt t="28734" x="7607300" y="1517650"/>
          <p14:tracePt t="28752" x="7727950" y="1517650"/>
          <p14:tracePt t="28768" x="7829550" y="1517650"/>
          <p14:tracePt t="28786" x="7886700" y="1517650"/>
          <p14:tracePt t="28801" x="7924800" y="1517650"/>
          <p14:tracePt t="28818" x="7950200" y="1517650"/>
          <p14:tracePt t="28834" x="7969250" y="1517650"/>
          <p14:tracePt t="28851" x="7988300" y="1517650"/>
          <p14:tracePt t="28868" x="7994650" y="1517650"/>
          <p14:tracePt t="28885" x="8001000" y="1517650"/>
          <p14:tracePt t="28902" x="8007350" y="1517650"/>
          <p14:tracePt t="29057" x="7988300" y="1517650"/>
          <p14:tracePt t="29065" x="7969250" y="1517650"/>
          <p14:tracePt t="29071" x="7880350" y="1504950"/>
          <p14:tracePt t="29085" x="7753350" y="1485900"/>
          <p14:tracePt t="29101" x="7658100" y="1473200"/>
          <p14:tracePt t="29118" x="7556500" y="1460500"/>
          <p14:tracePt t="29135" x="7505700" y="1447800"/>
          <p14:tracePt t="29151" x="7467600" y="1441450"/>
          <p14:tracePt t="29168" x="7448550" y="1435100"/>
          <p14:tracePt t="29168" x="7435850" y="1435100"/>
          <p14:tracePt t="29186" x="7423150" y="1435100"/>
          <p14:tracePt t="29202" x="7416800" y="1435100"/>
          <p14:tracePt t="29385" x="7423150" y="1435100"/>
          <p14:tracePt t="29410" x="7442200" y="1435100"/>
          <p14:tracePt t="29411" x="7467600" y="1435100"/>
          <p14:tracePt t="29418" x="7543800" y="1428750"/>
          <p14:tracePt t="29435" x="7620000" y="1428750"/>
          <p14:tracePt t="29451" x="7677150" y="1428750"/>
          <p14:tracePt t="29468" x="7715250" y="1428750"/>
          <p14:tracePt t="29484" x="7740650" y="1428750"/>
          <p14:tracePt t="29501" x="7747000" y="1428750"/>
          <p14:tracePt t="29518" x="7753350" y="1422400"/>
          <p14:tracePt t="29625" x="7740650" y="1422400"/>
          <p14:tracePt t="29632" x="7683500" y="1422400"/>
          <p14:tracePt t="29644" x="7620000" y="1422400"/>
          <p14:tracePt t="29651" x="7435850" y="1422400"/>
          <p14:tracePt t="29668" x="7073900" y="1403350"/>
          <p14:tracePt t="29684" x="6743700" y="1371600"/>
          <p14:tracePt t="29701" x="6413500" y="1346200"/>
          <p14:tracePt t="29718" x="6197600" y="1327150"/>
          <p14:tracePt t="29735" x="6057900" y="1314450"/>
          <p14:tracePt t="29751" x="5969000" y="1308100"/>
          <p14:tracePt t="29768" x="5924550" y="1308100"/>
          <p14:tracePt t="29784" x="5886450" y="1308100"/>
          <p14:tracePt t="29802" x="5867400" y="1308100"/>
          <p14:tracePt t="29818" x="5848350" y="1308100"/>
          <p14:tracePt t="29835" x="5829300" y="1308100"/>
          <p14:tracePt t="29851" x="5816600" y="1308100"/>
          <p14:tracePt t="29868" x="5797550" y="1308100"/>
          <p14:tracePt t="29884" x="5784850" y="1308100"/>
          <p14:tracePt t="29902" x="5772150" y="1308100"/>
          <p14:tracePt t="29918" x="5753100" y="1308100"/>
          <p14:tracePt t="29935" x="5740400" y="1308100"/>
          <p14:tracePt t="29951" x="5721350" y="1308100"/>
          <p14:tracePt t="29968" x="5695950" y="1308100"/>
          <p14:tracePt t="29985" x="5657850" y="1320800"/>
          <p14:tracePt t="30002" x="5638800" y="1327150"/>
          <p14:tracePt t="30018" x="5613400" y="1339850"/>
          <p14:tracePt t="30035" x="5581650" y="1346200"/>
          <p14:tracePt t="30051" x="5543550" y="1352550"/>
          <p14:tracePt t="30068" x="5511800" y="1358900"/>
          <p14:tracePt t="30084" x="5492750" y="1358900"/>
          <p14:tracePt t="30102" x="5480050" y="1358900"/>
          <p14:tracePt t="30118" x="5473700" y="1358900"/>
          <p14:tracePt t="30135" x="5467350" y="1358900"/>
          <p14:tracePt t="30610" x="5486400" y="1358900"/>
          <p14:tracePt t="30627" x="5588000" y="1346200"/>
          <p14:tracePt t="30628" x="5657850" y="1320800"/>
          <p14:tracePt t="30635" x="5778500" y="1295400"/>
          <p14:tracePt t="30652" x="5899150" y="1263650"/>
          <p14:tracePt t="30668" x="6007100" y="1225550"/>
          <p14:tracePt t="30684" x="6121400" y="1212850"/>
          <p14:tracePt t="30701" x="6235700" y="1200150"/>
          <p14:tracePt t="30718" x="6350000" y="1200150"/>
          <p14:tracePt t="30735" x="6432550" y="1200150"/>
          <p14:tracePt t="30751" x="6515100" y="1200150"/>
          <p14:tracePt t="30768" x="6604000" y="1200150"/>
          <p14:tracePt t="30785" x="6692900" y="1200150"/>
          <p14:tracePt t="30801" x="6737350" y="1200150"/>
          <p14:tracePt t="30818" x="6807200" y="1200150"/>
          <p14:tracePt t="30834" x="6889750" y="1219200"/>
          <p14:tracePt t="30851" x="6959600" y="1225550"/>
          <p14:tracePt t="30868" x="7042150" y="1238250"/>
          <p14:tracePt t="30884" x="7105650" y="1257300"/>
          <p14:tracePt t="30901" x="7188200" y="1270000"/>
          <p14:tracePt t="30918" x="7264400" y="1289050"/>
          <p14:tracePt t="30935" x="7346950" y="1314450"/>
          <p14:tracePt t="30951" x="7423150" y="1333500"/>
          <p14:tracePt t="30968" x="7486650" y="1346200"/>
          <p14:tracePt t="30984" x="7531100" y="1358900"/>
          <p14:tracePt t="31073" x="7537450" y="1358900"/>
          <p14:tracePt t="31094" x="7537450" y="1365250"/>
          <p14:tracePt t="31095" x="7543800" y="1371600"/>
          <p14:tracePt t="31101" x="7569200" y="1377950"/>
          <p14:tracePt t="31118" x="7588250" y="1384300"/>
          <p14:tracePt t="31134" x="7613650" y="1397000"/>
          <p14:tracePt t="31151" x="7626350" y="1403350"/>
          <p14:tracePt t="31265" x="7620000" y="1403350"/>
          <p14:tracePt t="31273" x="7600950" y="1403350"/>
          <p14:tracePt t="31281" x="7556500" y="1403350"/>
          <p14:tracePt t="31285" x="7448550" y="1403350"/>
          <p14:tracePt t="31301" x="7289800" y="1403350"/>
          <p14:tracePt t="31318" x="7080250" y="1403350"/>
          <p14:tracePt t="31334" x="6819900" y="1390650"/>
          <p14:tracePt t="31351" x="6623050" y="1358900"/>
          <p14:tracePt t="31368" x="6318250" y="1320800"/>
          <p14:tracePt t="31385" x="6007100" y="1314450"/>
          <p14:tracePt t="31402" x="5867400" y="1295400"/>
          <p14:tracePt t="31419" x="5721350" y="1289050"/>
          <p14:tracePt t="31434" x="5607050" y="1276350"/>
          <p14:tracePt t="31452" x="5530850" y="1276350"/>
          <p14:tracePt t="31468" x="5486400" y="1276350"/>
          <p14:tracePt t="31485" x="5473700" y="1276350"/>
          <p14:tracePt t="31501" x="5448300" y="1276350"/>
          <p14:tracePt t="31518" x="5435600" y="1276350"/>
          <p14:tracePt t="31534" x="5422900" y="1276350"/>
          <p14:tracePt t="31551" x="5397500" y="1276350"/>
          <p14:tracePt t="31568" x="5391150" y="1276350"/>
          <p14:tracePt t="31568" x="5384800" y="1276350"/>
          <p14:tracePt t="31585" x="5378450" y="1276350"/>
          <p14:tracePt t="32762" x="5353050" y="1276350"/>
          <p14:tracePt t="32767" x="5245100" y="1276350"/>
          <p14:tracePt t="32785" x="5187950" y="1276350"/>
          <p14:tracePt t="32786" x="5086350" y="1276350"/>
          <p14:tracePt t="32802" x="4972050" y="1289050"/>
          <p14:tracePt t="32819" x="4870450" y="1301750"/>
          <p14:tracePt t="32836" x="4806950" y="1320800"/>
          <p14:tracePt t="32851" x="4749800" y="1339850"/>
          <p14:tracePt t="32868" x="4692650" y="1365250"/>
          <p14:tracePt t="32884" x="4629150" y="1384300"/>
          <p14:tracePt t="32901" x="4591050" y="1403350"/>
          <p14:tracePt t="32918" x="4546600" y="1422400"/>
          <p14:tracePt t="32934" x="4508500" y="1435100"/>
          <p14:tracePt t="32951" x="4470400" y="1447800"/>
          <p14:tracePt t="32968" x="4445000" y="1454150"/>
          <p14:tracePt t="32984" x="4432300" y="1454150"/>
          <p14:tracePt t="33033" x="4425950" y="1454150"/>
          <p14:tracePt t="33042" x="4413250" y="1454150"/>
          <p14:tracePt t="33043" x="4400550" y="1447800"/>
          <p14:tracePt t="33051" x="4318000" y="1409700"/>
          <p14:tracePt t="33068" x="4229100" y="1358900"/>
          <p14:tracePt t="33085" x="4140200" y="1314450"/>
          <p14:tracePt t="33102" x="4076700" y="1270000"/>
          <p14:tracePt t="33117" x="4038600" y="1238250"/>
          <p14:tracePt t="33133" x="4013200" y="1206500"/>
          <p14:tracePt t="33151" x="4000500" y="1193800"/>
          <p14:tracePt t="33168" x="4000500" y="1181100"/>
          <p14:tracePt t="33185" x="3994150" y="1168400"/>
          <p14:tracePt t="33202" x="3994150" y="1162050"/>
          <p14:tracePt t="33218" x="3994150" y="1149350"/>
          <p14:tracePt t="33235" x="3994150" y="1143000"/>
          <p14:tracePt t="33251" x="3994150" y="1136650"/>
          <p14:tracePt t="33268" x="3994150" y="1130300"/>
          <p14:tracePt t="33284" x="3994150" y="1123950"/>
          <p14:tracePt t="33321" x="3994150" y="1117600"/>
          <p14:tracePt t="33337" x="3987800" y="1117600"/>
          <p14:tracePt t="33338" x="3981450" y="1104900"/>
          <p14:tracePt t="33351" x="3975100" y="1104900"/>
          <p14:tracePt t="33368" x="3924300" y="1085850"/>
          <p14:tracePt t="33384" x="3829050" y="1073150"/>
          <p14:tracePt t="33401" x="3740150" y="1060450"/>
          <p14:tracePt t="33418" x="3657600" y="1047750"/>
          <p14:tracePt t="33435" x="3594100" y="1047750"/>
          <p14:tracePt t="33452" x="3562350" y="1047750"/>
          <p14:tracePt t="33468" x="3536950" y="1047750"/>
          <p14:tracePt t="33681" x="3549650" y="1047750"/>
          <p14:tracePt t="33689" x="3568700" y="1047750"/>
          <p14:tracePt t="33702" x="3587750" y="1047750"/>
          <p14:tracePt t="33703" x="3625850" y="1054100"/>
          <p14:tracePt t="33718" x="3663950" y="1060450"/>
          <p14:tracePt t="33735" x="3721100" y="1073150"/>
          <p14:tracePt t="33751" x="3784600" y="1079500"/>
          <p14:tracePt t="33768" x="3879850" y="1079500"/>
          <p14:tracePt t="33784" x="4051300" y="1079500"/>
          <p14:tracePt t="33802" x="4171950" y="1079500"/>
          <p14:tracePt t="33818" x="4279900" y="1079500"/>
          <p14:tracePt t="33834" x="4368800" y="1079500"/>
          <p14:tracePt t="33851" x="4425950" y="1079500"/>
          <p14:tracePt t="33868" x="4470400" y="1079500"/>
          <p14:tracePt t="33884" x="4489450" y="1079500"/>
          <p14:tracePt t="33901" x="4502150" y="1079500"/>
          <p14:tracePt t="33918" x="4514850" y="1079500"/>
          <p14:tracePt t="33935" x="4527550" y="1079500"/>
          <p14:tracePt t="33969" x="4540250" y="1079500"/>
          <p14:tracePt t="33985" x="4546600" y="1079500"/>
          <p14:tracePt t="33986" x="4565650" y="1079500"/>
          <p14:tracePt t="34002" x="4584700" y="1079500"/>
          <p14:tracePt t="34018" x="4603750" y="1079500"/>
          <p14:tracePt t="34034" x="4622800" y="1079500"/>
          <p14:tracePt t="34051" x="4635500" y="1079500"/>
          <p14:tracePt t="34068" x="4648200" y="1079500"/>
          <p14:tracePt t="34084" x="4660900" y="1079500"/>
          <p14:tracePt t="34101" x="4667250" y="1079500"/>
          <p14:tracePt t="34161" x="4667250" y="1073150"/>
          <p14:tracePt t="34249" x="4654550" y="1073150"/>
          <p14:tracePt t="34251" x="4629150" y="1073150"/>
          <p14:tracePt t="34261" x="4591050" y="1073150"/>
          <p14:tracePt t="34268" x="4476750" y="1073150"/>
          <p14:tracePt t="34284" x="4356100" y="1073150"/>
          <p14:tracePt t="34301" x="4235450" y="1073150"/>
          <p14:tracePt t="34318" x="4121150" y="1073150"/>
          <p14:tracePt t="34334" x="4025900" y="1073150"/>
          <p14:tracePt t="34352" x="3949700" y="1073150"/>
          <p14:tracePt t="34368" x="3873500" y="1073150"/>
          <p14:tracePt t="34385" x="3829050" y="1073150"/>
          <p14:tracePt t="34401" x="3790950" y="1073150"/>
          <p14:tracePt t="34418" x="3759200" y="1073150"/>
          <p14:tracePt t="34434" x="3733800" y="1079500"/>
          <p14:tracePt t="34451" x="3721100" y="1079500"/>
          <p14:tracePt t="34468" x="3714750" y="1079500"/>
          <p14:tracePt t="34721" x="3727450" y="1079500"/>
          <p14:tracePt t="34729" x="3759200" y="1092200"/>
          <p14:tracePt t="34734" x="3841750" y="1098550"/>
          <p14:tracePt t="34752" x="3924300" y="1098550"/>
          <p14:tracePt t="34768" x="4064000" y="1098550"/>
          <p14:tracePt t="34785" x="4171950" y="1098550"/>
          <p14:tracePt t="34801" x="4267200" y="1098550"/>
          <p14:tracePt t="34818" x="4362450" y="1098550"/>
          <p14:tracePt t="34834" x="4445000" y="1098550"/>
          <p14:tracePt t="34851" x="4489450" y="1098550"/>
          <p14:tracePt t="34867" x="4521200" y="1092200"/>
          <p14:tracePt t="34885" x="4540250" y="1092200"/>
          <p14:tracePt t="34901" x="4552950" y="1085850"/>
          <p14:tracePt t="34918" x="4559300" y="1085850"/>
          <p14:tracePt t="34934" x="4565650" y="1085850"/>
          <p14:tracePt t="35512" x="4572000" y="1092200"/>
          <p14:tracePt t="35520" x="4591050" y="1104900"/>
          <p14:tracePt t="35528" x="4597400" y="1117600"/>
          <p14:tracePt t="35536" x="4648200" y="1149350"/>
          <p14:tracePt t="35551" x="4724400" y="1206500"/>
          <p14:tracePt t="35569" x="4749800" y="1225550"/>
          <p14:tracePt t="35583" x="4787900" y="1270000"/>
          <p14:tracePt t="35600" x="4794250" y="1301750"/>
          <p14:tracePt t="35617" x="4800600" y="1365250"/>
          <p14:tracePt t="35633" x="4800600" y="1447800"/>
          <p14:tracePt t="35650" x="4768850" y="1555750"/>
          <p14:tracePt t="35667" x="4737100" y="1651000"/>
          <p14:tracePt t="35683" x="4724400" y="1682750"/>
          <p14:tracePt t="35700" x="4711700" y="1714500"/>
          <p14:tracePt t="35718" x="4699000" y="1733550"/>
          <p14:tracePt t="35733" x="4699000" y="1739900"/>
          <p14:tracePt t="35808" x="4711700" y="1739900"/>
          <p14:tracePt t="35816" x="4749800" y="1739900"/>
          <p14:tracePt t="35824" x="4787900" y="1733550"/>
          <p14:tracePt t="35832" x="4857750" y="1695450"/>
          <p14:tracePt t="35850" x="4883150" y="1682750"/>
          <p14:tracePt t="35851" x="4946650" y="1619250"/>
          <p14:tracePt t="35866" x="4978400" y="1524000"/>
          <p14:tracePt t="35883" x="4984750" y="1416050"/>
          <p14:tracePt t="35900" x="4984750" y="1333500"/>
          <p14:tracePt t="35917" x="4978400" y="1257300"/>
          <p14:tracePt t="35933" x="4972050" y="1231900"/>
          <p14:tracePt t="35950" x="4953000" y="1193800"/>
          <p14:tracePt t="35967" x="4933950" y="1162050"/>
          <p14:tracePt t="35983" x="4921250" y="1155700"/>
          <p14:tracePt t="36240" x="4908550" y="1149350"/>
          <p14:tracePt t="36248" x="4908550" y="1143000"/>
          <p14:tracePt t="36250" x="4889500" y="1117600"/>
          <p14:tracePt t="36268" x="4876800" y="1111250"/>
          <p14:tracePt t="36283" x="4870450" y="1111250"/>
          <p14:tracePt t="36400" x="4883150" y="1111250"/>
          <p14:tracePt t="36400" x="4895850" y="1111250"/>
          <p14:tracePt t="36416" x="4914900" y="1111250"/>
          <p14:tracePt t="36417" x="4965700" y="1111250"/>
          <p14:tracePt t="36433" x="5048250" y="1098550"/>
          <p14:tracePt t="36450" x="5111750" y="1085850"/>
          <p14:tracePt t="36467" x="5168900" y="1079500"/>
          <p14:tracePt t="36483" x="5194300" y="1073150"/>
          <p14:tracePt t="36501" x="5213350" y="1073150"/>
          <p14:tracePt t="36517" x="5226050" y="1066800"/>
          <p14:tracePt t="36534" x="5232400" y="1066800"/>
          <p14:tracePt t="36550" x="5238750" y="1066800"/>
          <p14:tracePt t="36592" x="5245100" y="1066800"/>
          <p14:tracePt t="36616" x="5251450" y="1066800"/>
          <p14:tracePt t="36824" x="5245100" y="1066800"/>
          <p14:tracePt t="36832" x="5238750" y="1066800"/>
          <p14:tracePt t="36848" x="5232400" y="1066800"/>
          <p14:tracePt t="36859" x="5226050" y="1066800"/>
          <p14:tracePt t="36888" x="5219700" y="1066800"/>
          <p14:tracePt t="37088" x="5226050" y="1066800"/>
          <p14:tracePt t="37096" x="5257800" y="1066800"/>
          <p14:tracePt t="37104" x="5302250" y="1066800"/>
          <p14:tracePt t="37112" x="5365750" y="1079500"/>
          <p14:tracePt t="37120" x="5664200" y="1117600"/>
          <p14:tracePt t="37133" x="6051550" y="1225550"/>
          <p14:tracePt t="37150" x="6527800" y="1365250"/>
          <p14:tracePt t="37167" x="7042150" y="1543050"/>
          <p14:tracePt t="37183" x="7626350" y="1758950"/>
          <p14:tracePt t="37200" x="8013700" y="1879600"/>
          <p14:tracePt t="37217" x="8343900" y="1949450"/>
          <p14:tracePt t="37233" x="8515350" y="1993900"/>
          <p14:tracePt t="37250" x="8674100" y="2025650"/>
          <p14:tracePt t="37266" x="8794750" y="2025650"/>
          <p14:tracePt t="37284" x="8845550" y="2032000"/>
          <p14:tracePt t="37300" x="8864600" y="2032000"/>
          <p14:tracePt t="37316" x="8883650" y="2032000"/>
          <p14:tracePt t="37333" x="8890000" y="2032000"/>
          <p14:tracePt t="37350" x="8902700" y="2032000"/>
          <p14:tracePt t="37367" x="8909050" y="2032000"/>
          <p14:tracePt t="37383" x="8921750" y="2025650"/>
          <p14:tracePt t="37401" x="8928100" y="2025650"/>
          <p14:tracePt t="37417" x="8940800" y="2012950"/>
          <p14:tracePt t="37433" x="8947150" y="2006600"/>
          <p14:tracePt t="37450" x="8953500" y="2006600"/>
          <p14:tracePt t="37466" x="8953500" y="1981200"/>
          <p14:tracePt t="37483" x="8953500" y="1955800"/>
          <p14:tracePt t="37501" x="8953500" y="1924050"/>
          <p14:tracePt t="37516" x="8915400" y="1885950"/>
          <p14:tracePt t="37533" x="8877300" y="1847850"/>
          <p14:tracePt t="37550" x="8782050" y="1797050"/>
          <p14:tracePt t="37566" x="8648700" y="1714500"/>
          <p14:tracePt t="37583" x="8483600" y="1625600"/>
          <p14:tracePt t="37601" x="8394700" y="1587500"/>
          <p14:tracePt t="37616" x="8337550" y="1555750"/>
          <p14:tracePt t="37633" x="8305800" y="1543050"/>
          <p14:tracePt t="37651" x="8293100" y="1543050"/>
          <p14:tracePt t="37688" x="8286750" y="1536700"/>
          <p14:tracePt t="37752" x="8274050" y="1536700"/>
          <p14:tracePt t="37759" x="8248650" y="1536700"/>
          <p14:tracePt t="37768" x="8216900" y="1536700"/>
          <p14:tracePt t="37783" x="8153400" y="1549400"/>
          <p14:tracePt t="37785" x="8064500" y="1562100"/>
          <p14:tracePt t="37800" x="7975600" y="1574800"/>
          <p14:tracePt t="37817" x="7816850" y="1593850"/>
          <p14:tracePt t="37833" x="7626350" y="1593850"/>
          <p14:tracePt t="37850" x="7315200" y="1593850"/>
          <p14:tracePt t="37866" x="6972300" y="1606550"/>
          <p14:tracePt t="37883" x="6635750" y="1606550"/>
          <p14:tracePt t="37900" x="6330950" y="1625600"/>
          <p14:tracePt t="37917" x="6026150" y="1625600"/>
          <p14:tracePt t="37933" x="5791200" y="1625600"/>
          <p14:tracePt t="37950" x="5626100" y="1625600"/>
          <p14:tracePt t="37966" x="5499100" y="1625600"/>
          <p14:tracePt t="37983" x="5384800" y="1625600"/>
          <p14:tracePt t="38000" x="5334000" y="1625600"/>
          <p14:tracePt t="38017" x="5302250" y="1625600"/>
          <p14:tracePt t="38033" x="5276850" y="1625600"/>
          <p14:tracePt t="38050" x="5270500" y="1625600"/>
          <p14:tracePt t="38104" x="5264150" y="1625600"/>
          <p14:tracePt t="39368" x="5257800" y="1676400"/>
          <p14:tracePt t="39376" x="5238750" y="1797050"/>
          <p14:tracePt t="39384" x="5238750" y="1924050"/>
          <p14:tracePt t="39385" x="5238750" y="2279650"/>
          <p14:tracePt t="39401" x="5232400" y="2635250"/>
          <p14:tracePt t="39417" x="5219700" y="2990850"/>
          <p14:tracePt t="39434" x="5200650" y="3352800"/>
          <p14:tracePt t="39450" x="5156200" y="3625850"/>
          <p14:tracePt t="39467" x="5118100" y="3892550"/>
          <p14:tracePt t="39483" x="5080000" y="4089400"/>
          <p14:tracePt t="39500" x="5067300" y="4216400"/>
          <p14:tracePt t="39517" x="5048250" y="4318000"/>
          <p14:tracePt t="39534" x="5029200" y="4394200"/>
          <p14:tracePt t="39550" x="5003800" y="4445000"/>
          <p14:tracePt t="39567" x="4978400" y="4483100"/>
          <p14:tracePt t="39583" x="4933950" y="4540250"/>
          <p14:tracePt t="39600" x="4870450" y="4629150"/>
          <p14:tracePt t="39616" x="4787900" y="4762500"/>
          <p14:tracePt t="39633" x="4718050" y="4927600"/>
          <p14:tracePt t="39650" x="4654550" y="5086350"/>
          <p14:tracePt t="39667" x="4616450" y="5207000"/>
          <p14:tracePt t="39683" x="4616450" y="5257800"/>
          <p14:tracePt t="39700" x="4616450" y="5295900"/>
          <p14:tracePt t="39716" x="4616450" y="5302250"/>
          <p14:tracePt t="39800" x="4610100" y="5302250"/>
          <p14:tracePt t="39815" x="4610100" y="5308600"/>
          <p14:tracePt t="39832" x="4603750" y="5308600"/>
          <p14:tracePt t="39833" x="4597400" y="5308600"/>
          <p14:tracePt t="39842" x="4591050" y="5308600"/>
          <p14:tracePt t="39850" x="4559300" y="5314950"/>
          <p14:tracePt t="39867" x="4533900" y="5321300"/>
          <p14:tracePt t="39883" x="4508500" y="5321300"/>
          <p14:tracePt t="39900" x="4489450" y="5321300"/>
          <p14:tracePt t="39916" x="4464050" y="5327650"/>
          <p14:tracePt t="39933" x="4445000" y="5334000"/>
          <p14:tracePt t="39950" x="4425950" y="5334000"/>
          <p14:tracePt t="39967" x="4394200" y="5334000"/>
          <p14:tracePt t="39983" x="4349750" y="5334000"/>
          <p14:tracePt t="40000" x="4330700" y="5334000"/>
          <p14:tracePt t="40016" x="4324350" y="5334000"/>
          <p14:tracePt t="40103" x="4330700" y="5334000"/>
          <p14:tracePt t="40111" x="4343400" y="5327650"/>
          <p14:tracePt t="40125" x="4349750" y="5327650"/>
          <p14:tracePt t="40126" x="4356100" y="5327650"/>
          <p14:tracePt t="40133" x="4368800" y="5321300"/>
          <p14:tracePt t="40183" x="4375150" y="5314950"/>
          <p14:tracePt t="40200" x="4381500" y="5308600"/>
          <p14:tracePt t="40216" x="4387850" y="5302250"/>
          <p14:tracePt t="40223" x="4394200" y="5302250"/>
          <p14:tracePt t="40233" x="4413250" y="5289550"/>
          <p14:tracePt t="40234" x="4438650" y="5276850"/>
          <p14:tracePt t="40250" x="4508500" y="5257800"/>
          <p14:tracePt t="40267" x="4616450" y="5232400"/>
          <p14:tracePt t="40283" x="4711700" y="5219700"/>
          <p14:tracePt t="40300" x="4768850" y="5207000"/>
          <p14:tracePt t="40316" x="4813300" y="5200650"/>
          <p14:tracePt t="40333" x="4832350" y="5194300"/>
          <p14:tracePt t="40350" x="4838700" y="5194300"/>
          <p14:tracePt t="40366" x="4851400" y="5194300"/>
          <p14:tracePt t="40383" x="4857750" y="5194300"/>
          <p14:tracePt t="40424" x="4870450" y="5187950"/>
          <p14:tracePt t="40448" x="4876800" y="5187950"/>
          <p14:tracePt t="40448" x="4883150" y="5187950"/>
          <p14:tracePt t="40896" x="4889500" y="5187950"/>
          <p14:tracePt t="40904" x="4895850" y="5187950"/>
          <p14:tracePt t="40917" x="4908550" y="5187950"/>
          <p14:tracePt t="40918" x="4933950" y="5187950"/>
          <p14:tracePt t="40934" x="4946650" y="5194300"/>
          <p14:tracePt t="40949" x="4953000" y="5194300"/>
          <p14:tracePt t="41072" x="4940300" y="5194300"/>
          <p14:tracePt t="41080" x="4921250" y="5194300"/>
          <p14:tracePt t="41083" x="4876800" y="5194300"/>
          <p14:tracePt t="41100" x="4845050" y="5200650"/>
          <p14:tracePt t="41116" x="4832350" y="5200650"/>
          <p14:tracePt t="41133" x="4832350" y="5207000"/>
          <p14:tracePt t="41263" x="4845050" y="5207000"/>
          <p14:tracePt t="41275" x="4851400" y="5207000"/>
          <p14:tracePt t="41279" x="4857750" y="5207000"/>
          <p14:tracePt t="41283" x="4870450" y="5207000"/>
          <p14:tracePt t="41299" x="4876800" y="5207000"/>
          <p14:tracePt t="41316" x="4895850" y="5207000"/>
          <p14:tracePt t="41333" x="4902200" y="5207000"/>
          <p14:tracePt t="41350" x="4908550" y="5207000"/>
          <p14:tracePt t="41365" x="4914900" y="5207000"/>
          <p14:tracePt t="41382" x="4927600" y="5207000"/>
          <p14:tracePt t="41399" x="4933950" y="5207000"/>
          <p14:tracePt t="41416" x="4940300" y="5207000"/>
          <p14:tracePt t="41488" x="4946650" y="5194300"/>
          <p14:tracePt t="41496" x="4946650" y="5187950"/>
          <p14:tracePt t="41504" x="4946650" y="5175250"/>
          <p14:tracePt t="41516" x="4953000" y="5168900"/>
          <p14:tracePt t="41533" x="4953000" y="5162550"/>
          <p14:tracePt t="41550" x="4953000" y="5149850"/>
          <p14:tracePt t="41784" x="4959350" y="5149850"/>
          <p14:tracePt t="41791" x="4965700" y="5149850"/>
          <p14:tracePt t="41799" x="4984750" y="5149850"/>
          <p14:tracePt t="41810" x="4991100" y="5149850"/>
          <p14:tracePt t="41817" x="5010150" y="5156200"/>
          <p14:tracePt t="41834" x="5016500" y="5156200"/>
          <p14:tracePt t="42017" x="5029200" y="5156200"/>
          <p14:tracePt t="42026" x="5041900" y="5156200"/>
          <p14:tracePt t="42032" x="5073650" y="5156200"/>
          <p14:tracePt t="42043" x="5086350" y="5156200"/>
          <p14:tracePt t="42051" x="5124450" y="5156200"/>
          <p14:tracePt t="42067" x="5143500" y="5156200"/>
          <p14:tracePt t="42084" x="5162550" y="5156200"/>
          <p14:tracePt t="42264" x="5149850" y="5156200"/>
          <p14:tracePt t="42276" x="5143500" y="5156200"/>
          <p14:tracePt t="42277" x="5130800" y="5156200"/>
          <p14:tracePt t="42284" x="5111750" y="5156200"/>
          <p14:tracePt t="42300" x="5092700" y="5162550"/>
          <p14:tracePt t="42317" x="5073650" y="5162550"/>
          <p14:tracePt t="42334" x="5054600" y="5162550"/>
          <p14:tracePt t="42351" x="5048250" y="5162550"/>
          <p14:tracePt t="42367" x="5035550" y="5162550"/>
          <p14:tracePt t="42383" x="5022850" y="5162550"/>
          <p14:tracePt t="42400" x="5003800" y="5168900"/>
          <p14:tracePt t="42417" x="4997450" y="5168900"/>
          <p14:tracePt t="42464" x="4991100" y="5168900"/>
          <p14:tracePt t="42469" x="4984750" y="5168900"/>
          <p14:tracePt t="42504" x="4978400" y="5168900"/>
          <p14:tracePt t="42528" x="4972050" y="5168900"/>
          <p14:tracePt t="42559" x="4965700" y="5175250"/>
          <p14:tracePt t="42592" x="4959350" y="5175250"/>
          <p14:tracePt t="42600" x="4946650" y="5175250"/>
          <p14:tracePt t="42610" x="4940300" y="5175250"/>
          <p14:tracePt t="42617" x="4927600" y="5175250"/>
          <p14:tracePt t="42633" x="4914900" y="5175250"/>
          <p14:tracePt t="42651" x="4902200" y="5181600"/>
          <p14:tracePt t="42768" x="4908550" y="5181600"/>
          <p14:tracePt t="42778" x="4914900" y="5181600"/>
          <p14:tracePt t="42785" x="4927600" y="5181600"/>
          <p14:tracePt t="42785" x="4940300" y="5181600"/>
          <p14:tracePt t="42801" x="4959350" y="5181600"/>
          <p14:tracePt t="42817" x="4972050" y="5181600"/>
          <p14:tracePt t="42834" x="4984750" y="5181600"/>
          <p14:tracePt t="42851" x="4997450" y="5181600"/>
          <p14:tracePt t="42867" x="5016500" y="5181600"/>
          <p14:tracePt t="42884" x="5022850" y="5181600"/>
          <p14:tracePt t="42901" x="5029200" y="5181600"/>
          <p14:tracePt t="42917" x="5041900" y="5181600"/>
          <p14:tracePt t="42952" x="5048250" y="5181600"/>
          <p14:tracePt t="42953" x="5054600" y="5181600"/>
          <p14:tracePt t="42967" x="5067300" y="5181600"/>
          <p14:tracePt t="42985" x="5099050" y="5181600"/>
          <p14:tracePt t="43001" x="5118100" y="5181600"/>
          <p14:tracePt t="43017" x="5130800" y="5181600"/>
          <p14:tracePt t="43034" x="5143500" y="5175250"/>
          <p14:tracePt t="43337" x="5137150" y="5175250"/>
          <p14:tracePt t="43345" x="5130800" y="5175250"/>
          <p14:tracePt t="43352" x="5124450" y="5175250"/>
          <p14:tracePt t="43352" x="5111750" y="5175250"/>
          <p14:tracePt t="43369" x="5105400" y="5175250"/>
          <p14:tracePt t="43369" x="5086350" y="5175250"/>
          <p14:tracePt t="43385" x="5080000" y="5175250"/>
          <p14:tracePt t="43400" x="5073650" y="5168900"/>
          <p14:tracePt t="43417" x="5067300" y="5168900"/>
          <p14:tracePt t="43434" x="5060950" y="5168900"/>
          <p14:tracePt t="43450" x="5048250" y="5168900"/>
          <p14:tracePt t="43467" x="5029200" y="5168900"/>
          <p14:tracePt t="43484" x="5010150" y="5156200"/>
          <p14:tracePt t="43501" x="4997450" y="5156200"/>
          <p14:tracePt t="43517" x="4984750" y="5156200"/>
          <p14:tracePt t="43534" x="4972050" y="5156200"/>
          <p14:tracePt t="43550" x="4965700" y="5156200"/>
          <p14:tracePt t="43567" x="4959350" y="5156200"/>
          <p14:tracePt t="43585" x="4953000" y="5156200"/>
          <p14:tracePt t="43632" x="4946650" y="5156200"/>
          <p14:tracePt t="43651" x="4933950" y="5156200"/>
          <p14:tracePt t="43672" x="4927600" y="5156200"/>
          <p14:tracePt t="43680" x="4921250" y="5156200"/>
          <p14:tracePt t="43800" x="4927600" y="5156200"/>
          <p14:tracePt t="43808" x="4946650" y="5156200"/>
          <p14:tracePt t="43816" x="4959350" y="5162550"/>
          <p14:tracePt t="43826" x="4972050" y="5162550"/>
          <p14:tracePt t="43833" x="4984750" y="5162550"/>
          <p14:tracePt t="43850" x="4997450" y="5162550"/>
          <p14:tracePt t="44008" x="5003800" y="5162550"/>
          <p14:tracePt t="44017" x="5016500" y="5162550"/>
          <p14:tracePt t="44040" x="5022850" y="5162550"/>
          <p14:tracePt t="44050" x="5029200" y="5162550"/>
          <p14:tracePt t="44053" x="5041900" y="5162550"/>
          <p14:tracePt t="44067" x="5060950" y="5162550"/>
          <p14:tracePt t="44084" x="5073650" y="5162550"/>
          <p14:tracePt t="44101" x="5080000" y="5162550"/>
          <p14:tracePt t="44117" x="5086350" y="5162550"/>
          <p14:tracePt t="44134" x="5099050" y="5162550"/>
          <p14:tracePt t="44168" x="5105400" y="5162550"/>
          <p14:tracePt t="44185" x="5111750" y="5162550"/>
          <p14:tracePt t="44345" x="5105400" y="5162550"/>
          <p14:tracePt t="44350" x="5092700" y="5162550"/>
          <p14:tracePt t="44367" x="5073650" y="5162550"/>
          <p14:tracePt t="44368" x="5054600" y="5162550"/>
          <p14:tracePt t="44368" x="5048250" y="5162550"/>
          <p14:tracePt t="44385" x="5022850" y="5162550"/>
          <p14:tracePt t="44401" x="4997450" y="5162550"/>
          <p14:tracePt t="44417" x="4978400" y="5168900"/>
          <p14:tracePt t="44434" x="4965700" y="5168900"/>
          <p14:tracePt t="44720" x="4972050" y="5168900"/>
          <p14:tracePt t="44728" x="4978400" y="5168900"/>
          <p14:tracePt t="44736" x="4991100" y="5168900"/>
          <p14:tracePt t="44753" x="4997450" y="5168900"/>
          <p14:tracePt t="44767" x="5003800" y="5168900"/>
          <p14:tracePt t="44767" x="5010150" y="5168900"/>
          <p14:tracePt t="44816" x="5016500" y="5168900"/>
          <p14:tracePt t="44825" x="5022850" y="5168900"/>
          <p14:tracePt t="44826" x="5029200" y="5168900"/>
          <p14:tracePt t="44843" x="5035550" y="5168900"/>
          <p14:tracePt t="44850" x="5048250" y="5168900"/>
          <p14:tracePt t="44888" x="5054600" y="5168900"/>
          <p14:tracePt t="44904" x="5060950" y="5168900"/>
          <p14:tracePt t="44917" x="5067300" y="5168900"/>
          <p14:tracePt t="44936" x="5073650" y="5168900"/>
          <p14:tracePt t="44960" x="5086350" y="5168900"/>
          <p14:tracePt t="44976" x="5092700" y="5168900"/>
          <p14:tracePt t="44984" x="5099050" y="5168900"/>
          <p14:tracePt t="44985" x="5105400" y="5168900"/>
          <p14:tracePt t="45001" x="5124450" y="5168900"/>
          <p14:tracePt t="45048" x="5130800" y="5168900"/>
          <p14:tracePt t="45169" x="5111750" y="5168900"/>
          <p14:tracePt t="45178" x="5092700" y="5168900"/>
          <p14:tracePt t="45184" x="5067300" y="5168900"/>
          <p14:tracePt t="45185" x="5029200" y="5168900"/>
          <p14:tracePt t="45201" x="5003800" y="5168900"/>
          <p14:tracePt t="45217" x="4978400" y="5168900"/>
          <p14:tracePt t="45234" x="4972050" y="5168900"/>
          <p14:tracePt t="45250" x="4965700" y="5168900"/>
          <p14:tracePt t="45320" x="4959350" y="5168900"/>
          <p14:tracePt t="45352" x="4953000" y="5168900"/>
          <p14:tracePt t="45544" x="4959350" y="5168900"/>
          <p14:tracePt t="45552" x="4965700" y="5168900"/>
          <p14:tracePt t="45560" x="4984750" y="5168900"/>
          <p14:tracePt t="45569" x="4991100" y="5168900"/>
          <p14:tracePt t="45584" x="5010150" y="5168900"/>
          <p14:tracePt t="45601" x="5022850" y="5168900"/>
          <p14:tracePt t="45618" x="5029200" y="5168900"/>
          <p14:tracePt t="45634" x="5035550" y="5168900"/>
          <p14:tracePt t="45650" x="5041900" y="5168900"/>
          <p14:tracePt t="45667" x="5048250" y="5168900"/>
          <p14:tracePt t="45684" x="5060950" y="5168900"/>
          <p14:tracePt t="45700" x="5073650" y="5168900"/>
          <p14:tracePt t="45717" x="5086350" y="5168900"/>
          <p14:tracePt t="45734" x="5105400" y="5168900"/>
          <p14:tracePt t="45750" x="5124450" y="5162550"/>
          <p14:tracePt t="45767" x="5143500" y="5162550"/>
          <p14:tracePt t="45784" x="5162550" y="5162550"/>
          <p14:tracePt t="45832" x="5168900" y="5162550"/>
          <p14:tracePt t="45834" x="5175250" y="5162550"/>
          <p14:tracePt t="46136" x="5168900" y="5162550"/>
          <p14:tracePt t="46144" x="5156200" y="5162550"/>
          <p14:tracePt t="46152" x="5143500" y="5162550"/>
          <p14:tracePt t="46168" x="5130800" y="5162550"/>
          <p14:tracePt t="46184" x="5118100" y="5162550"/>
          <p14:tracePt t="46184" x="5086350" y="5168900"/>
          <p14:tracePt t="46201" x="5073650" y="5181600"/>
          <p14:tracePt t="46217" x="5060950" y="5187950"/>
          <p14:tracePt t="46234" x="5054600" y="5194300"/>
          <p14:tracePt t="46250" x="5041900" y="5194300"/>
          <p14:tracePt t="46267" x="5029200" y="5200650"/>
          <p14:tracePt t="46283" x="5022850" y="5207000"/>
          <p14:tracePt t="46328" x="5016500" y="5207000"/>
          <p14:tracePt t="46432" x="5010150" y="5207000"/>
          <p14:tracePt t="46448" x="4997450" y="5207000"/>
          <p14:tracePt t="46456" x="4991100" y="5207000"/>
          <p14:tracePt t="46461" x="4978400" y="5207000"/>
          <p14:tracePt t="46467" x="4953000" y="5219700"/>
          <p14:tracePt t="46484" x="4933950" y="5226050"/>
          <p14:tracePt t="46500" x="4927600" y="5232400"/>
          <p14:tracePt t="46536" x="4921250" y="5238750"/>
          <p14:tracePt t="46552" x="4921250" y="5251450"/>
          <p14:tracePt t="46568" x="4921250" y="5257800"/>
          <p14:tracePt t="46569" x="4921250" y="5270500"/>
          <p14:tracePt t="46584" x="4997450" y="5353050"/>
          <p14:tracePt t="46601" x="5099050" y="5422900"/>
          <p14:tracePt t="46617" x="5245100" y="5492750"/>
          <p14:tracePt t="46634" x="5422900" y="5549900"/>
          <p14:tracePt t="46651" x="5651500" y="5600700"/>
          <p14:tracePt t="46667" x="5816600" y="5619750"/>
          <p14:tracePt t="46684" x="5905500" y="5626100"/>
          <p14:tracePt t="46700" x="5930900" y="5626100"/>
          <p14:tracePt t="46717" x="6019800" y="5626100"/>
          <p14:tracePt t="46734" x="6134100" y="5626100"/>
          <p14:tracePt t="46750" x="6248400" y="5626100"/>
          <p14:tracePt t="46767" x="6438900" y="5626100"/>
          <p14:tracePt t="46784" x="6546850" y="5626100"/>
          <p14:tracePt t="46800" x="6629400" y="5626100"/>
          <p14:tracePt t="46817" x="6692900" y="5626100"/>
          <p14:tracePt t="46834" x="6762750" y="5626100"/>
          <p14:tracePt t="46850" x="6813550" y="5626100"/>
          <p14:tracePt t="46867" x="6877050" y="5626100"/>
          <p14:tracePt t="46884" x="6915150" y="5626100"/>
          <p14:tracePt t="46901" x="6940550" y="5626100"/>
          <p14:tracePt t="46917" x="6959600" y="5626100"/>
          <p14:tracePt t="46934" x="6972300" y="5619750"/>
          <p14:tracePt t="47072" x="6978650" y="5619750"/>
          <p14:tracePt t="47080" x="6985000" y="5619750"/>
          <p14:tracePt t="47080" x="6997700" y="5619750"/>
          <p14:tracePt t="47088" x="7010400" y="5632450"/>
          <p14:tracePt t="47100" x="7042150" y="5638800"/>
          <p14:tracePt t="47117" x="7073900" y="5651500"/>
          <p14:tracePt t="47134" x="7105650" y="5651500"/>
          <p14:tracePt t="47151" x="7124700" y="5657850"/>
          <p14:tracePt t="47167" x="7143750" y="5664200"/>
          <p14:tracePt t="47184" x="7156450" y="5664200"/>
          <p14:tracePt t="47201" x="7169150" y="5664200"/>
          <p14:tracePt t="47217" x="7181850" y="5664200"/>
          <p14:tracePt t="47234" x="7194550" y="5664200"/>
          <p14:tracePt t="47250" x="7207250" y="5664200"/>
          <p14:tracePt t="47267" x="7232650" y="5670550"/>
          <p14:tracePt t="47283" x="7251700" y="5670550"/>
          <p14:tracePt t="47300" x="7277100" y="5670550"/>
          <p14:tracePt t="47317" x="7302500" y="5670550"/>
          <p14:tracePt t="47334" x="7308850" y="5670550"/>
          <p14:tracePt t="47350" x="7315200" y="5670550"/>
          <p14:tracePt t="47367" x="7321550" y="5670550"/>
          <p14:tracePt t="47384" x="7321550" y="5676900"/>
          <p14:tracePt t="47592" x="7315200" y="5676900"/>
          <p14:tracePt t="47600" x="7283450" y="5676900"/>
          <p14:tracePt t="47600" x="7258050" y="5676900"/>
          <p14:tracePt t="47617" x="7232650" y="5676900"/>
          <p14:tracePt t="47633" x="7194550" y="5676900"/>
          <p14:tracePt t="47634" x="7105650" y="5676900"/>
          <p14:tracePt t="47650" x="6997700" y="5676900"/>
          <p14:tracePt t="47667" x="6959600" y="5676900"/>
          <p14:tracePt t="47684" x="6877050" y="5676900"/>
          <p14:tracePt t="47700" x="6794500" y="5676900"/>
          <p14:tracePt t="47717" x="6743700" y="5676900"/>
          <p14:tracePt t="47734" x="6686550" y="5683250"/>
          <p14:tracePt t="47750" x="6629400" y="5683250"/>
          <p14:tracePt t="47767" x="6527800" y="5683250"/>
          <p14:tracePt t="47784" x="6451600" y="5683250"/>
          <p14:tracePt t="47800" x="6356350" y="5683250"/>
          <p14:tracePt t="47817" x="6267450" y="5683250"/>
          <p14:tracePt t="47833" x="6197600" y="5683250"/>
          <p14:tracePt t="47851" x="6184900" y="5683250"/>
          <p14:tracePt t="47867" x="6121400" y="5683250"/>
          <p14:tracePt t="47884" x="6038850" y="5683250"/>
          <p14:tracePt t="47900" x="5962650" y="5683250"/>
          <p14:tracePt t="47936" x="5930900" y="5683250"/>
          <p14:tracePt t="47937" x="5905500" y="5683250"/>
          <p14:tracePt t="47950" x="5822950" y="5683250"/>
          <p14:tracePt t="47967" x="5753100" y="5683250"/>
          <p14:tracePt t="47967" x="5708650" y="5683250"/>
          <p14:tracePt t="47984" x="5657850" y="5683250"/>
          <p14:tracePt t="48001" x="5651500" y="5683250"/>
          <p14:tracePt t="48017" x="5613400" y="5683250"/>
          <p14:tracePt t="48034" x="5556250" y="5683250"/>
          <p14:tracePt t="48051" x="5505450" y="5683250"/>
          <p14:tracePt t="48067" x="5441950" y="5683250"/>
          <p14:tracePt t="48084" x="5372100" y="5683250"/>
          <p14:tracePt t="48100" x="5308600" y="5683250"/>
          <p14:tracePt t="48117" x="5257800" y="5683250"/>
          <p14:tracePt t="48133" x="5219700" y="5683250"/>
          <p14:tracePt t="48150" x="5181600" y="5683250"/>
          <p14:tracePt t="48167" x="5149850" y="5689600"/>
          <p14:tracePt t="48185" x="5137150" y="5689600"/>
          <p14:tracePt t="48200" x="5118100" y="5689600"/>
          <p14:tracePt t="48217" x="5099050" y="5689600"/>
          <p14:tracePt t="48233" x="5067300" y="5689600"/>
          <p14:tracePt t="48251" x="5029200" y="5689600"/>
          <p14:tracePt t="48267" x="4991100" y="5689600"/>
          <p14:tracePt t="48284" x="4978400" y="5689600"/>
          <p14:tracePt t="48300" x="4959350" y="5689600"/>
          <p14:tracePt t="48317" x="4946650" y="5689600"/>
          <p14:tracePt t="48333" x="4933950" y="5689600"/>
          <p14:tracePt t="48350" x="4921250" y="5689600"/>
          <p14:tracePt t="48367" x="4902200" y="5689600"/>
          <p14:tracePt t="48385" x="4883150" y="5689600"/>
          <p14:tracePt t="48401" x="4864100" y="5689600"/>
          <p14:tracePt t="48417" x="4845050" y="5689600"/>
          <p14:tracePt t="48434" x="4826000" y="5695950"/>
          <p14:tracePt t="48450" x="4806950" y="5695950"/>
          <p14:tracePt t="48467" x="4800600" y="5695950"/>
          <p14:tracePt t="48484" x="4781550" y="5695950"/>
          <p14:tracePt t="48500" x="4768850" y="5695950"/>
          <p14:tracePt t="48517" x="4756150" y="5695950"/>
          <p14:tracePt t="48533" x="4737100" y="5695950"/>
          <p14:tracePt t="48551" x="4718050" y="5695950"/>
          <p14:tracePt t="48567" x="4686300" y="5695950"/>
          <p14:tracePt t="48585" x="4660900" y="5695950"/>
          <p14:tracePt t="48600" x="4641850" y="5702300"/>
          <p14:tracePt t="48617" x="4622800" y="5702300"/>
          <p14:tracePt t="48633" x="4610100" y="5702300"/>
          <p14:tracePt t="48650" x="4603750" y="5702300"/>
          <p14:tracePt t="48696" x="4597400" y="5702300"/>
          <p14:tracePt t="48952" x="4591050" y="5702300"/>
          <p14:tracePt t="48984" x="4584700" y="5702300"/>
          <p14:tracePt t="49007" x="4578350" y="5702300"/>
          <p14:tracePt t="49016" x="4572000" y="5708650"/>
          <p14:tracePt t="49024" x="4565650" y="5708650"/>
          <p14:tracePt t="49032" x="4559300" y="5708650"/>
          <p14:tracePt t="49050" x="4552950" y="5708650"/>
          <p14:tracePt t="49051" x="4546600" y="5708650"/>
          <p14:tracePt t="49067" x="4533900" y="5708650"/>
          <p14:tracePt t="49083" x="4527550" y="5708650"/>
          <p14:tracePt t="49100" x="4502150" y="5708650"/>
          <p14:tracePt t="49117" x="4489450" y="5708650"/>
          <p14:tracePt t="49134" x="4457700" y="5708650"/>
          <p14:tracePt t="49150" x="4451350" y="5708650"/>
          <p14:tracePt t="50056" x="4445000" y="5715000"/>
          <p14:tracePt t="50064" x="4400550" y="5715000"/>
          <p14:tracePt t="50072" x="4362450" y="5715000"/>
          <p14:tracePt t="50080" x="4337050" y="5715000"/>
          <p14:tracePt t="50088" x="4222750" y="5715000"/>
          <p14:tracePt t="50101" x="4114800" y="5715000"/>
          <p14:tracePt t="50118" x="4006850" y="5702300"/>
          <p14:tracePt t="50133" x="3911600" y="5683250"/>
          <p14:tracePt t="50150" x="3841750" y="5657850"/>
          <p14:tracePt t="50167" x="3771900" y="5638800"/>
          <p14:tracePt t="50167" x="3733800" y="5626100"/>
          <p14:tracePt t="50185" x="3689350" y="5613400"/>
          <p14:tracePt t="50200" x="3600450" y="5581650"/>
          <p14:tracePt t="50217" x="3511550" y="5537200"/>
          <p14:tracePt t="50234" x="3416300" y="5499100"/>
          <p14:tracePt t="50250" x="3333750" y="5467350"/>
          <p14:tracePt t="50267" x="3276600" y="5441950"/>
          <p14:tracePt t="50283" x="3225800" y="5429250"/>
          <p14:tracePt t="50300" x="3206750" y="5422900"/>
          <p14:tracePt t="50778" x="0" y="0"/>
        </p14:tracePtLst>
        <p14:tracePtLst>
          <p14:tracePt t="68043" x="6076950" y="1651000"/>
          <p14:tracePt t="68288" x="6083300" y="1651000"/>
          <p14:tracePt t="68296" x="6102350" y="1651000"/>
          <p14:tracePt t="68304" x="6178550" y="1657350"/>
          <p14:tracePt t="68328" x="6197600" y="1663700"/>
          <p14:tracePt t="68336" x="6254750" y="1670050"/>
          <p14:tracePt t="68351" x="6280150" y="1670050"/>
          <p14:tracePt t="68368" x="6286500" y="1670050"/>
          <p14:tracePt t="68480" x="6273800" y="1670050"/>
          <p14:tracePt t="68485" x="6242050" y="1670050"/>
          <p14:tracePt t="68500" x="6191250" y="1670050"/>
          <p14:tracePt t="68501" x="6076950" y="1670050"/>
          <p14:tracePt t="68517" x="5975350" y="1676400"/>
          <p14:tracePt t="68533" x="5873750" y="1689100"/>
          <p14:tracePt t="68550" x="5746750" y="1701800"/>
          <p14:tracePt t="68567" x="5632450" y="1701800"/>
          <p14:tracePt t="68583" x="5524500" y="1701800"/>
          <p14:tracePt t="68601" x="5486400" y="1708150"/>
          <p14:tracePt t="68617" x="5467350" y="1714500"/>
          <p14:tracePt t="68633" x="5461000" y="1714500"/>
          <p14:tracePt t="68791" x="5467350" y="1714500"/>
          <p14:tracePt t="68799" x="5543550" y="1727200"/>
          <p14:tracePt t="68799" x="5607050" y="1739900"/>
          <p14:tracePt t="68816" x="5676900" y="1746250"/>
          <p14:tracePt t="68833" x="5746750" y="1758950"/>
          <p14:tracePt t="68834" x="5937250" y="1765300"/>
          <p14:tracePt t="68850" x="6223000" y="1765300"/>
          <p14:tracePt t="68867" x="6407150" y="1765300"/>
          <p14:tracePt t="68884" x="6731000" y="1765300"/>
          <p14:tracePt t="68900" x="7029450" y="1765300"/>
          <p14:tracePt t="68917" x="7334250" y="1765300"/>
          <p14:tracePt t="68933" x="7524750" y="1765300"/>
          <p14:tracePt t="68950" x="7708900" y="1765300"/>
          <p14:tracePt t="68967" x="7823200" y="1765300"/>
          <p14:tracePt t="68984" x="7848600" y="1765300"/>
          <p14:tracePt t="69000" x="7931150" y="1765300"/>
          <p14:tracePt t="69017" x="8013700" y="1765300"/>
          <p14:tracePt t="69033" x="8083550" y="1765300"/>
          <p14:tracePt t="69050" x="8140700" y="1758950"/>
          <p14:tracePt t="69067" x="8172450" y="1752600"/>
          <p14:tracePt t="69084" x="8204200" y="1752600"/>
          <p14:tracePt t="69100" x="8223250" y="1752600"/>
          <p14:tracePt t="69117" x="8248650" y="1752600"/>
          <p14:tracePt t="69133" x="8255000" y="1752600"/>
          <p14:tracePt t="69150" x="8267700" y="1752600"/>
          <p14:tracePt t="69167" x="8274050" y="1746250"/>
          <p14:tracePt t="69320" x="8267700" y="1746250"/>
          <p14:tracePt t="69327" x="8248650" y="1746250"/>
          <p14:tracePt t="69336" x="8204200" y="1746250"/>
          <p14:tracePt t="69343" x="8134350" y="1746250"/>
          <p14:tracePt t="69350" x="7975600" y="1746250"/>
          <p14:tracePt t="69367" x="7613650" y="1746250"/>
          <p14:tracePt t="69385" x="7397750" y="1746250"/>
          <p14:tracePt t="69400" x="7162800" y="1746250"/>
          <p14:tracePt t="69417" x="7010400" y="1746250"/>
          <p14:tracePt t="69433" x="6807200" y="1746250"/>
          <p14:tracePt t="69451" x="6623050" y="1746250"/>
          <p14:tracePt t="69467" x="6470650" y="1746250"/>
          <p14:tracePt t="69484" x="6324600" y="1746250"/>
          <p14:tracePt t="69500" x="6191250" y="1746250"/>
          <p14:tracePt t="69517" x="6064250" y="1746250"/>
          <p14:tracePt t="69533" x="5956300" y="1746250"/>
          <p14:tracePt t="69550" x="5835650" y="1746250"/>
          <p14:tracePt t="69567" x="5721350" y="1746250"/>
          <p14:tracePt t="69585" x="5676900" y="1746250"/>
          <p14:tracePt t="69600" x="5600700" y="1746250"/>
          <p14:tracePt t="69617" x="5537200" y="1746250"/>
          <p14:tracePt t="69633" x="5461000" y="1746250"/>
          <p14:tracePt t="69650" x="5384800" y="1752600"/>
          <p14:tracePt t="69667" x="5314950" y="1765300"/>
          <p14:tracePt t="69684" x="5264150" y="1771650"/>
          <p14:tracePt t="69700" x="5245100" y="1778000"/>
          <p14:tracePt t="69717" x="5232400" y="1778000"/>
          <p14:tracePt t="69733" x="5226050" y="1778000"/>
          <p14:tracePt t="69848" x="5238750" y="1778000"/>
          <p14:tracePt t="69859" x="5276850" y="1778000"/>
          <p14:tracePt t="69864" x="5321300" y="1778000"/>
          <p14:tracePt t="69871" x="5435600" y="1778000"/>
          <p14:tracePt t="69883" x="5607050" y="1778000"/>
          <p14:tracePt t="69900" x="5848350" y="1778000"/>
          <p14:tracePt t="69917" x="6134100" y="1778000"/>
          <p14:tracePt t="69933" x="6451600" y="1778000"/>
          <p14:tracePt t="69950" x="6737350" y="1778000"/>
          <p14:tracePt t="69967" x="7073900" y="1778000"/>
          <p14:tracePt t="69984" x="7270750" y="1778000"/>
          <p14:tracePt t="70000" x="7454900" y="1778000"/>
          <p14:tracePt t="70017" x="7613650" y="1778000"/>
          <p14:tracePt t="70033" x="7778750" y="1778000"/>
          <p14:tracePt t="70050" x="7867650" y="1778000"/>
          <p14:tracePt t="70067" x="7988300" y="1778000"/>
          <p14:tracePt t="70083" x="8102600" y="1778000"/>
          <p14:tracePt t="70100" x="8197850" y="1778000"/>
          <p14:tracePt t="70117" x="8267700" y="1778000"/>
          <p14:tracePt t="70133" x="8324850" y="1778000"/>
          <p14:tracePt t="70150" x="8356600" y="1778000"/>
          <p14:tracePt t="70167" x="8375650" y="1778000"/>
          <p14:tracePt t="70184" x="8382000" y="1778000"/>
          <p14:tracePt t="70383" x="8362950" y="1778000"/>
          <p14:tracePt t="70409" x="8331200" y="1778000"/>
          <p14:tracePt t="70410" x="8267700" y="1778000"/>
          <p14:tracePt t="70418" x="8102600" y="1778000"/>
          <p14:tracePt t="70434" x="7854950" y="1778000"/>
          <p14:tracePt t="70450" x="7556500" y="1778000"/>
          <p14:tracePt t="70467" x="7251700" y="1778000"/>
          <p14:tracePt t="70484" x="6953250" y="1778000"/>
          <p14:tracePt t="70500" x="6648450" y="1778000"/>
          <p14:tracePt t="70517" x="6457950" y="1778000"/>
          <p14:tracePt t="70533" x="6267450" y="1778000"/>
          <p14:tracePt t="70551" x="6096000" y="1778000"/>
          <p14:tracePt t="70551" x="6045200" y="1778000"/>
          <p14:tracePt t="70568" x="5911850" y="1778000"/>
          <p14:tracePt t="70584" x="5765800" y="1778000"/>
          <p14:tracePt t="70600" x="5708650" y="1778000"/>
          <p14:tracePt t="70617" x="5626100" y="1778000"/>
          <p14:tracePt t="70634" x="5556250" y="1778000"/>
          <p14:tracePt t="70650" x="5518150" y="1778000"/>
          <p14:tracePt t="70667" x="5486400" y="1778000"/>
          <p14:tracePt t="70683" x="5461000" y="1778000"/>
          <p14:tracePt t="70700" x="5448300" y="1778000"/>
          <p14:tracePt t="70716" x="5435600" y="1778000"/>
          <p14:tracePt t="70752" x="5429250" y="1778000"/>
          <p14:tracePt t="70792" x="5422900" y="1778000"/>
          <p14:tracePt t="70871" x="5416550" y="1778000"/>
          <p14:tracePt t="71032" x="5429250" y="1778000"/>
          <p14:tracePt t="71032" x="5467350" y="1778000"/>
          <p14:tracePt t="71048" x="5518150" y="1778000"/>
          <p14:tracePt t="71056" x="5664200" y="1778000"/>
          <p14:tracePt t="71067" x="5810250" y="1778000"/>
          <p14:tracePt t="71083" x="6032500" y="1778000"/>
          <p14:tracePt t="71100" x="6350000" y="1778000"/>
          <p14:tracePt t="71117" x="6648450" y="1778000"/>
          <p14:tracePt t="71134" x="6902450" y="1778000"/>
          <p14:tracePt t="71149" x="7092950" y="1778000"/>
          <p14:tracePt t="71166" x="7327900" y="1778000"/>
          <p14:tracePt t="71184" x="7467600" y="1778000"/>
          <p14:tracePt t="71200" x="7600950" y="1778000"/>
          <p14:tracePt t="71217" x="7734300" y="1778000"/>
          <p14:tracePt t="71234" x="7835900" y="1778000"/>
          <p14:tracePt t="71250" x="7924800" y="1778000"/>
          <p14:tracePt t="71267" x="7975600" y="1778000"/>
          <p14:tracePt t="71283" x="8013700" y="1778000"/>
          <p14:tracePt t="71300" x="8032750" y="1778000"/>
          <p14:tracePt t="71317" x="8045450" y="1778000"/>
          <p14:tracePt t="71334" x="8051800" y="1778000"/>
          <p14:tracePt t="71350" x="8058150" y="1778000"/>
          <p14:tracePt t="71367" x="8070850" y="1778000"/>
          <p14:tracePt t="71385" x="8083550" y="1778000"/>
          <p14:tracePt t="71423" x="8089900" y="1778000"/>
          <p14:tracePt t="71424" x="8096250" y="1778000"/>
          <p14:tracePt t="71471" x="8102600" y="1778000"/>
          <p14:tracePt t="71888" x="8089900" y="1778000"/>
          <p14:tracePt t="71896" x="8064500" y="1778000"/>
          <p14:tracePt t="71903" x="8026400" y="1778000"/>
          <p14:tracePt t="71912" x="7969250" y="1778000"/>
          <p14:tracePt t="71917" x="7734300" y="1765300"/>
          <p14:tracePt t="71933" x="7321550" y="1689100"/>
          <p14:tracePt t="71950" x="6775450" y="1606550"/>
          <p14:tracePt t="71966" x="6115050" y="1473200"/>
          <p14:tracePt t="71985" x="5924550" y="1416050"/>
          <p14:tracePt t="72000" x="5829300" y="1390650"/>
          <p14:tracePt t="72017" x="5708650" y="1339850"/>
          <p14:tracePt t="72033" x="5600700" y="1289050"/>
          <p14:tracePt t="72050" x="5530850" y="1257300"/>
          <p14:tracePt t="72067" x="5486400" y="1238250"/>
          <p14:tracePt t="72083" x="5480050" y="1238250"/>
          <p14:tracePt t="72100" x="5441950" y="1231900"/>
          <p14:tracePt t="72117" x="5372100" y="1206500"/>
          <p14:tracePt t="72133" x="5302250" y="1187450"/>
          <p14:tracePt t="72150" x="5213350" y="1162050"/>
          <p14:tracePt t="72166" x="5143500" y="1143000"/>
          <p14:tracePt t="72183" x="5060950" y="1098550"/>
          <p14:tracePt t="72200" x="5029200" y="1092200"/>
          <p14:tracePt t="72217" x="5010150" y="1085850"/>
          <p14:tracePt t="72233" x="5003800" y="1085850"/>
          <p14:tracePt t="72352" x="5010150" y="1092200"/>
          <p14:tracePt t="72360" x="5022850" y="1098550"/>
          <p14:tracePt t="72367" x="5086350" y="1117600"/>
          <p14:tracePt t="72384" x="5111750" y="1117600"/>
          <p14:tracePt t="72384" x="5219700" y="1123950"/>
          <p14:tracePt t="72400" x="5334000" y="1123950"/>
          <p14:tracePt t="72417" x="5397500" y="1117600"/>
          <p14:tracePt t="72433" x="5461000" y="1073150"/>
          <p14:tracePt t="72450" x="5499100" y="1022350"/>
          <p14:tracePt t="72466" x="5505450" y="952500"/>
          <p14:tracePt t="72483" x="5505450" y="876300"/>
          <p14:tracePt t="72500" x="5486400" y="819150"/>
          <p14:tracePt t="72517" x="5448300" y="768350"/>
          <p14:tracePt t="72533" x="5397500" y="711200"/>
          <p14:tracePt t="72550" x="5314950" y="660400"/>
          <p14:tracePt t="72566" x="5130800" y="590550"/>
          <p14:tracePt t="72584" x="5060950" y="577850"/>
          <p14:tracePt t="72600" x="4953000" y="558800"/>
          <p14:tracePt t="72617" x="4857750" y="552450"/>
          <p14:tracePt t="72633" x="4794250" y="552450"/>
          <p14:tracePt t="72650" x="4749800" y="571500"/>
          <p14:tracePt t="72666" x="4730750" y="596900"/>
          <p14:tracePt t="72683" x="4705350" y="622300"/>
          <p14:tracePt t="72700" x="4692650" y="673100"/>
          <p14:tracePt t="72717" x="4679950" y="704850"/>
          <p14:tracePt t="72733" x="4679950" y="736600"/>
          <p14:tracePt t="72750" x="4679950" y="768350"/>
          <p14:tracePt t="72766" x="4679950" y="800100"/>
          <p14:tracePt t="72784" x="4686300" y="819150"/>
          <p14:tracePt t="72800" x="4686300" y="831850"/>
          <p14:tracePt t="72816" x="4692650" y="838200"/>
          <p14:tracePt t="72833" x="4699000" y="844550"/>
          <p14:tracePt t="72850" x="4705350" y="850900"/>
          <p14:tracePt t="72866" x="4718050" y="863600"/>
          <p14:tracePt t="72883" x="4724400" y="869950"/>
          <p14:tracePt t="72900" x="4737100" y="882650"/>
          <p14:tracePt t="72917" x="4749800" y="889000"/>
          <p14:tracePt t="72933" x="4756150" y="901700"/>
          <p14:tracePt t="72950" x="4775200" y="914400"/>
          <p14:tracePt t="72967" x="4819650" y="933450"/>
          <p14:tracePt t="72984" x="4864100" y="965200"/>
          <p14:tracePt t="73000" x="4927600" y="984250"/>
          <p14:tracePt t="73016" x="5022850" y="1003300"/>
          <p14:tracePt t="73033" x="5118100" y="1035050"/>
          <p14:tracePt t="73050" x="5207000" y="1047750"/>
          <p14:tracePt t="73066" x="5270500" y="1047750"/>
          <p14:tracePt t="73084" x="5314950" y="1047750"/>
          <p14:tracePt t="73100" x="5340350" y="1035050"/>
          <p14:tracePt t="73117" x="5372100" y="1003300"/>
          <p14:tracePt t="73133" x="5391150" y="971550"/>
          <p14:tracePt t="73150" x="5391150" y="952500"/>
          <p14:tracePt t="73166" x="5397500" y="920750"/>
          <p14:tracePt t="73184" x="5397500" y="895350"/>
          <p14:tracePt t="73200" x="5397500" y="882650"/>
          <p14:tracePt t="73217" x="5397500" y="876300"/>
          <p14:tracePt t="73233" x="5397500" y="869950"/>
          <p14:tracePt t="73250" x="5397500" y="863600"/>
          <p14:tracePt t="73267" x="5397500" y="850900"/>
          <p14:tracePt t="73283" x="5391150" y="844550"/>
          <p14:tracePt t="73300" x="5391150" y="831850"/>
          <p14:tracePt t="73317" x="5384800" y="819150"/>
          <p14:tracePt t="73333" x="5378450" y="812800"/>
          <p14:tracePt t="73350" x="5365750" y="793750"/>
          <p14:tracePt t="73366" x="5346700" y="762000"/>
          <p14:tracePt t="73384" x="5334000" y="736600"/>
          <p14:tracePt t="73400" x="5321300" y="717550"/>
          <p14:tracePt t="73417" x="5295900" y="692150"/>
          <p14:tracePt t="73433" x="5264150" y="666750"/>
          <p14:tracePt t="73450" x="5226050" y="641350"/>
          <p14:tracePt t="73466" x="5194300" y="622300"/>
          <p14:tracePt t="73483" x="5118100" y="596900"/>
          <p14:tracePt t="73500" x="5099050" y="590550"/>
          <p14:tracePt t="73517" x="5016500" y="571500"/>
          <p14:tracePt t="73533" x="4895850" y="558800"/>
          <p14:tracePt t="73550" x="4781550" y="552450"/>
          <p14:tracePt t="73566" x="4629150" y="552450"/>
          <p14:tracePt t="73584" x="4578350" y="571500"/>
          <p14:tracePt t="73601" x="4527550" y="609600"/>
          <p14:tracePt t="73616" x="4495800" y="647700"/>
          <p14:tracePt t="73634" x="4470400" y="698500"/>
          <p14:tracePt t="73650" x="4457700" y="762000"/>
          <p14:tracePt t="73667" x="4451350" y="825500"/>
          <p14:tracePt t="73683" x="4451350" y="882650"/>
          <p14:tracePt t="73700" x="4451350" y="933450"/>
          <p14:tracePt t="73716" x="4464050" y="977900"/>
          <p14:tracePt t="73733" x="4470400" y="1003300"/>
          <p14:tracePt t="73750" x="4489450" y="1035050"/>
          <p14:tracePt t="73767" x="4514850" y="1060450"/>
          <p14:tracePt t="73784" x="4521200" y="1066800"/>
          <p14:tracePt t="73800" x="4527550" y="1073150"/>
          <p14:tracePt t="73816" x="4527550" y="1079500"/>
          <p14:tracePt t="73833" x="4546600" y="1079500"/>
          <p14:tracePt t="73850" x="4578350" y="1098550"/>
          <p14:tracePt t="73867" x="4616450" y="1111250"/>
          <p14:tracePt t="73883" x="4679950" y="1130300"/>
          <p14:tracePt t="73900" x="4781550" y="1149350"/>
          <p14:tracePt t="73917" x="4895850" y="1162050"/>
          <p14:tracePt t="73933" x="5010150" y="1168400"/>
          <p14:tracePt t="73950" x="5118100" y="1168400"/>
          <p14:tracePt t="73967" x="5219700" y="1149350"/>
          <p14:tracePt t="73983" x="5334000" y="1079500"/>
          <p14:tracePt t="74000" x="5416550" y="996950"/>
          <p14:tracePt t="74017" x="5448300" y="920750"/>
          <p14:tracePt t="74033" x="5467350" y="850900"/>
          <p14:tracePt t="74050" x="5473700" y="800100"/>
          <p14:tracePt t="74067" x="5473700" y="762000"/>
          <p14:tracePt t="74083" x="5467350" y="717550"/>
          <p14:tracePt t="74100" x="5441950" y="685800"/>
          <p14:tracePt t="74116" x="5397500" y="654050"/>
          <p14:tracePt t="74133" x="5314950" y="615950"/>
          <p14:tracePt t="74150" x="5207000" y="590550"/>
          <p14:tracePt t="74167" x="5143500" y="584200"/>
          <p14:tracePt t="74183" x="5054600" y="584200"/>
          <p14:tracePt t="74200" x="4927600" y="609600"/>
          <p14:tracePt t="74217" x="4832350" y="654050"/>
          <p14:tracePt t="74234" x="4743450" y="723900"/>
          <p14:tracePt t="74249" x="4654550" y="806450"/>
          <p14:tracePt t="74267" x="4591050" y="876300"/>
          <p14:tracePt t="74283" x="4559300" y="946150"/>
          <p14:tracePt t="74300" x="4546600" y="1009650"/>
          <p14:tracePt t="74316" x="4546600" y="1066800"/>
          <p14:tracePt t="74333" x="4546600" y="1104900"/>
          <p14:tracePt t="74350" x="4546600" y="1149350"/>
          <p14:tracePt t="74367" x="4584700" y="1231900"/>
          <p14:tracePt t="74384" x="4616450" y="1276350"/>
          <p14:tracePt t="74400" x="4641850" y="1308100"/>
          <p14:tracePt t="74416" x="4692650" y="1333500"/>
          <p14:tracePt t="74433" x="4775200" y="1365250"/>
          <p14:tracePt t="74450" x="4895850" y="1403350"/>
          <p14:tracePt t="74467" x="5010150" y="1416050"/>
          <p14:tracePt t="74483" x="5149850" y="1422400"/>
          <p14:tracePt t="74500" x="5283200" y="1422400"/>
          <p14:tracePt t="74517" x="5391150" y="1409700"/>
          <p14:tracePt t="74534" x="5492750" y="1352550"/>
          <p14:tracePt t="74550" x="5568950" y="1270000"/>
          <p14:tracePt t="74567" x="5626100" y="1149350"/>
          <p14:tracePt t="74584" x="5645150" y="1066800"/>
          <p14:tracePt t="74600" x="5645150" y="1016000"/>
          <p14:tracePt t="74616" x="5645150" y="971550"/>
          <p14:tracePt t="74633" x="5619750" y="939800"/>
          <p14:tracePt t="74650" x="5588000" y="901700"/>
          <p14:tracePt t="74667" x="5537200" y="869950"/>
          <p14:tracePt t="74684" x="5467350" y="838200"/>
          <p14:tracePt t="74700" x="5391150" y="806450"/>
          <p14:tracePt t="74716" x="5270500" y="774700"/>
          <p14:tracePt t="74741" x="5245100" y="762000"/>
          <p14:tracePt t="74749" x="5162550" y="749300"/>
          <p14:tracePt t="74766" x="5118100" y="742950"/>
          <p14:tracePt t="74782" x="5054600" y="736600"/>
          <p14:tracePt t="74799" x="5003800" y="736600"/>
          <p14:tracePt t="74816" x="4946650" y="736600"/>
          <p14:tracePt t="74832" x="4908550" y="736600"/>
          <p14:tracePt t="74849" x="4845050" y="762000"/>
          <p14:tracePt t="74866" x="4794250" y="781050"/>
          <p14:tracePt t="74882" x="4756150" y="806450"/>
          <p14:tracePt t="74900" x="4718050" y="831850"/>
          <p14:tracePt t="74916" x="4699000" y="850900"/>
          <p14:tracePt t="74934" x="4679950" y="882650"/>
          <p14:tracePt t="74950" x="4660900" y="920750"/>
          <p14:tracePt t="74966" x="4641850" y="971550"/>
          <p14:tracePt t="74982" x="4629150" y="1047750"/>
          <p14:tracePt t="74999" x="4629150" y="1092200"/>
          <p14:tracePt t="75016" x="4629150" y="1130300"/>
          <p14:tracePt t="75032" x="4629150" y="1181100"/>
          <p14:tracePt t="75050" x="4641850" y="1206500"/>
          <p14:tracePt t="75066" x="4660900" y="1244600"/>
          <p14:tracePt t="75083" x="4692650" y="1276350"/>
          <p14:tracePt t="75100" x="4711700" y="1295400"/>
          <p14:tracePt t="75116" x="4743450" y="1308100"/>
          <p14:tracePt t="75133" x="4794250" y="1327150"/>
          <p14:tracePt t="75150" x="4845050" y="1346200"/>
          <p14:tracePt t="75166" x="4965700" y="1371600"/>
          <p14:tracePt t="75185" x="5067300" y="1384300"/>
          <p14:tracePt t="75200" x="5162550" y="1384300"/>
          <p14:tracePt t="75216" x="5245100" y="1371600"/>
          <p14:tracePt t="75233" x="5321300" y="1327150"/>
          <p14:tracePt t="75250" x="5378450" y="1270000"/>
          <p14:tracePt t="75266" x="5435600" y="1200150"/>
          <p14:tracePt t="75282" x="5467350" y="1117600"/>
          <p14:tracePt t="75299" x="5486400" y="1047750"/>
          <p14:tracePt t="75317" x="5486400" y="1035050"/>
          <p14:tracePt t="75333" x="5486400" y="1016000"/>
          <p14:tracePt t="75350" x="5486400" y="1003300"/>
          <p14:tracePt t="75366" x="5480050" y="990600"/>
          <p14:tracePt t="75384" x="5467350" y="984250"/>
          <p14:tracePt t="75400" x="5435600" y="971550"/>
          <p14:tracePt t="75417" x="5384800" y="965200"/>
          <p14:tracePt t="75433" x="5308600" y="965200"/>
          <p14:tracePt t="75450" x="5194300" y="1009650"/>
          <p14:tracePt t="75467" x="5067300" y="1104900"/>
          <p14:tracePt t="75483" x="4959350" y="1200150"/>
          <p14:tracePt t="75500" x="4902200" y="1289050"/>
          <p14:tracePt t="75517" x="4895850" y="1352550"/>
          <p14:tracePt t="75534" x="4895850" y="1435100"/>
          <p14:tracePt t="75550" x="4927600" y="1498600"/>
          <p14:tracePt t="75566" x="5016500" y="1593850"/>
          <p14:tracePt t="75584" x="5067300" y="1638300"/>
          <p14:tracePt t="75600" x="5156200" y="1682750"/>
          <p14:tracePt t="75616" x="5219700" y="1708150"/>
          <p14:tracePt t="75633" x="5302250" y="1733550"/>
          <p14:tracePt t="75650" x="5372100" y="1739900"/>
          <p14:tracePt t="75666" x="5448300" y="1752600"/>
          <p14:tracePt t="75683" x="5511800" y="1758950"/>
          <p14:tracePt t="75700" x="5549900" y="1758950"/>
          <p14:tracePt t="75716" x="5575300" y="1758950"/>
          <p14:tracePt t="75733" x="5588000" y="1758950"/>
          <p14:tracePt t="75847" x="5575300" y="1758950"/>
          <p14:tracePt t="75848" x="5562600" y="1758950"/>
          <p14:tracePt t="75866" x="5543550" y="1758950"/>
          <p14:tracePt t="75867" x="5492750" y="1758950"/>
          <p14:tracePt t="75883" x="5454650" y="1758950"/>
          <p14:tracePt t="75900" x="5403850" y="1752600"/>
          <p14:tracePt t="75917" x="5359400" y="1733550"/>
          <p14:tracePt t="75933" x="5327650" y="1720850"/>
          <p14:tracePt t="75950" x="5308600" y="1708150"/>
          <p14:tracePt t="75966" x="5302250" y="1708150"/>
          <p14:tracePt t="76079" x="5314950" y="1708150"/>
          <p14:tracePt t="76087" x="5346700" y="1708150"/>
          <p14:tracePt t="76100" x="5378450" y="1708150"/>
          <p14:tracePt t="76103" x="5518150" y="1708150"/>
          <p14:tracePt t="76116" x="5734050" y="1708150"/>
          <p14:tracePt t="76133" x="6102350" y="1708150"/>
          <p14:tracePt t="76150" x="6286500" y="1708150"/>
          <p14:tracePt t="76166" x="6604000" y="1708150"/>
          <p14:tracePt t="76184" x="6927850" y="1708150"/>
          <p14:tracePt t="76200" x="7194550" y="1708150"/>
          <p14:tracePt t="76216" x="7410450" y="1708150"/>
          <p14:tracePt t="76233" x="7575550" y="1701800"/>
          <p14:tracePt t="76250" x="7708900" y="1682750"/>
          <p14:tracePt t="76266" x="7797800" y="1670050"/>
          <p14:tracePt t="76283" x="7861300" y="1651000"/>
          <p14:tracePt t="76300" x="7905750" y="1638300"/>
          <p14:tracePt t="76316" x="7937500" y="1631950"/>
          <p14:tracePt t="76332" x="7962900" y="1625600"/>
          <p14:tracePt t="76350" x="7975600" y="1619250"/>
          <p14:tracePt t="76366" x="7988300" y="1612900"/>
          <p14:tracePt t="76383" x="7994650" y="1606550"/>
          <p14:tracePt t="76400" x="8001000" y="1606550"/>
          <p14:tracePt t="76575" x="8007350" y="1606550"/>
          <p14:tracePt t="76584" x="8020050" y="1606550"/>
          <p14:tracePt t="76592" x="8026400" y="1600200"/>
          <p14:tracePt t="76599" x="8039100" y="1593850"/>
          <p14:tracePt t="76695" x="8051800" y="1593850"/>
          <p14:tracePt t="76701" x="8064500" y="1587500"/>
          <p14:tracePt t="76709" x="8070850" y="1581150"/>
          <p14:tracePt t="76716" x="8115300" y="1574800"/>
          <p14:tracePt t="76733" x="8153400" y="1555750"/>
          <p14:tracePt t="76750" x="8210550" y="1549400"/>
          <p14:tracePt t="76766" x="8280400" y="1543050"/>
          <p14:tracePt t="76785" x="8318500" y="1536700"/>
          <p14:tracePt t="76801" x="8331200" y="1536700"/>
          <p14:tracePt t="76817" x="8350250" y="1530350"/>
          <p14:tracePt t="76944" x="8356600" y="1530350"/>
          <p14:tracePt t="76961" x="8343900" y="1530350"/>
          <p14:tracePt t="76976" x="8305800" y="1530350"/>
          <p14:tracePt t="76977" x="8242300" y="1543050"/>
          <p14:tracePt t="76984" x="8096250" y="1549400"/>
          <p14:tracePt t="77001" x="7994650" y="1562100"/>
          <p14:tracePt t="77017" x="7696200" y="1562100"/>
          <p14:tracePt t="77034" x="7353300" y="1562100"/>
          <p14:tracePt t="77050" x="7054850" y="1562100"/>
          <p14:tracePt t="77068" x="6851650" y="1562100"/>
          <p14:tracePt t="77084" x="6667500" y="1562100"/>
          <p14:tracePt t="77101" x="6540500" y="1562100"/>
          <p14:tracePt t="77117" x="6419850" y="1562100"/>
          <p14:tracePt t="77134" x="6330950" y="1562100"/>
          <p14:tracePt t="77150" x="6311900" y="1562100"/>
          <p14:tracePt t="77167" x="6235700" y="1562100"/>
          <p14:tracePt t="77185" x="6140450" y="1562100"/>
          <p14:tracePt t="77201" x="6019800" y="1562100"/>
          <p14:tracePt t="77217" x="5886450" y="1562100"/>
          <p14:tracePt t="77234" x="5746750" y="1562100"/>
          <p14:tracePt t="77250" x="5626100" y="1562100"/>
          <p14:tracePt t="77268" x="5530850" y="1562100"/>
          <p14:tracePt t="77284" x="5467350" y="1562100"/>
          <p14:tracePt t="77301" x="5422900" y="1562100"/>
          <p14:tracePt t="77317" x="5410200" y="1562100"/>
          <p14:tracePt t="77568" x="5416550" y="1562100"/>
          <p14:tracePt t="77577" x="5441950" y="1562100"/>
          <p14:tracePt t="77584" x="5518150" y="1562100"/>
          <p14:tracePt t="77600" x="5588000" y="1562100"/>
          <p14:tracePt t="77600" x="5753100" y="1562100"/>
          <p14:tracePt t="77617" x="6013450" y="1562100"/>
          <p14:tracePt t="77633" x="6419850" y="1562100"/>
          <p14:tracePt t="77650" x="6756400" y="1562100"/>
          <p14:tracePt t="77668" x="7143750" y="1562100"/>
          <p14:tracePt t="77684" x="7467600" y="1562100"/>
          <p14:tracePt t="77701" x="7658100" y="1568450"/>
          <p14:tracePt t="77717" x="7778750" y="1568450"/>
          <p14:tracePt t="77735" x="7893050" y="1568450"/>
          <p14:tracePt t="77751" x="7975600" y="1568450"/>
          <p14:tracePt t="77751" x="8020050" y="1568450"/>
          <p14:tracePt t="77768" x="8089900" y="1568450"/>
          <p14:tracePt t="77785" x="8140700" y="1568450"/>
          <p14:tracePt t="77801" x="8166100" y="1568450"/>
          <p14:tracePt t="77817" x="8178800" y="1568450"/>
          <p14:tracePt t="77961" x="8172450" y="1568450"/>
          <p14:tracePt t="77968" x="8128000" y="1568450"/>
          <p14:tracePt t="77976" x="8070850" y="1568450"/>
          <p14:tracePt t="77984" x="7905750" y="1568450"/>
          <p14:tracePt t="78001" x="7804150" y="1568450"/>
          <p14:tracePt t="78002" x="7512050" y="1562100"/>
          <p14:tracePt t="78018" x="7054850" y="1562100"/>
          <p14:tracePt t="78034" x="6610350" y="1562100"/>
          <p14:tracePt t="78050" x="6324600" y="1562100"/>
          <p14:tracePt t="78067" x="5918200" y="1562100"/>
          <p14:tracePt t="78084" x="5670550" y="1562100"/>
          <p14:tracePt t="78101" x="5524500" y="1562100"/>
          <p14:tracePt t="78117" x="5429250" y="1562100"/>
          <p14:tracePt t="78134" x="5378450" y="1555750"/>
          <p14:tracePt t="78150" x="5365750" y="1555750"/>
          <p14:tracePt t="78167" x="5359400" y="1555750"/>
          <p14:tracePt t="78384" x="5410200" y="1555750"/>
          <p14:tracePt t="78393" x="5467350" y="1555750"/>
          <p14:tracePt t="78394" x="5562600" y="1555750"/>
          <p14:tracePt t="78402" x="5848350" y="1555750"/>
          <p14:tracePt t="78417" x="6165850" y="1555750"/>
          <p14:tracePt t="78434" x="6438900" y="1543050"/>
          <p14:tracePt t="78450" x="6724650" y="1517650"/>
          <p14:tracePt t="78467" x="6965950" y="1498600"/>
          <p14:tracePt t="78484" x="7137400" y="1485900"/>
          <p14:tracePt t="78500" x="7251700" y="1479550"/>
          <p14:tracePt t="78517" x="7340600" y="1466850"/>
          <p14:tracePt t="78534" x="7372350" y="1460500"/>
          <p14:tracePt t="78550" x="7385050" y="1460500"/>
          <p14:tracePt t="78567" x="7391400" y="1460500"/>
          <p14:tracePt t="78584" x="7397750" y="1460500"/>
          <p14:tracePt t="78953" x="7448550" y="1466850"/>
          <p14:tracePt t="78963" x="7499350" y="1479550"/>
          <p14:tracePt t="78969" x="7670800" y="1511300"/>
          <p14:tracePt t="78985" x="7753350" y="1524000"/>
          <p14:tracePt t="78986" x="7912100" y="1549400"/>
          <p14:tracePt t="79002" x="8051800" y="1562100"/>
          <p14:tracePt t="79018" x="8115300" y="1574800"/>
          <p14:tracePt t="79057" x="8121650" y="1574800"/>
          <p14:tracePt t="79068" x="8128000" y="1574800"/>
          <p14:tracePt t="79073" x="8134350" y="1574800"/>
          <p14:tracePt t="79085" x="8134350" y="1581150"/>
          <p14:tracePt t="79417" x="8128000" y="1593850"/>
          <p14:tracePt t="79425" x="8083550" y="1593850"/>
          <p14:tracePt t="79433" x="8026400" y="1593850"/>
          <p14:tracePt t="79441" x="7886700" y="1593850"/>
          <p14:tracePt t="79451" x="7683500" y="1593850"/>
          <p14:tracePt t="79467" x="7366000" y="1593850"/>
          <p14:tracePt t="79484" x="7188200" y="1593850"/>
          <p14:tracePt t="79501" x="6877050" y="1593850"/>
          <p14:tracePt t="79517" x="6553200" y="1593850"/>
          <p14:tracePt t="79534" x="6337300" y="1593850"/>
          <p14:tracePt t="79551" x="6191250" y="1593850"/>
          <p14:tracePt t="79567" x="6076950" y="1593850"/>
          <p14:tracePt t="79567" x="6032500" y="1593850"/>
          <p14:tracePt t="79585" x="5988050" y="1593850"/>
          <p14:tracePt t="79602" x="5956300" y="1593850"/>
          <p14:tracePt t="79617" x="5937250" y="1600200"/>
          <p14:tracePt t="79634" x="5930900" y="1600200"/>
          <p14:tracePt t="79651" x="5924550" y="1600200"/>
          <p14:tracePt t="79668" x="5905500" y="1606550"/>
          <p14:tracePt t="79685" x="5880100" y="1606550"/>
          <p14:tracePt t="79701" x="5848350" y="1606550"/>
          <p14:tracePt t="79718" x="5816600" y="1606550"/>
          <p14:tracePt t="79735" x="5772150" y="1606550"/>
          <p14:tracePt t="79752" x="5753100" y="1606550"/>
          <p14:tracePt t="79767" x="5727700" y="1606550"/>
          <p14:tracePt t="79784" x="5721350" y="1606550"/>
          <p14:tracePt t="81629" x="0" y="0"/>
        </p14:tracePtLst>
      </p14:laserTraceLst>
    </p:ext>
  </p:extLst>
</p:sld>
</file>

<file path=ppt/theme/theme1.xml><?xml version="1.0" encoding="utf-8"?>
<a:theme xmlns:a="http://schemas.openxmlformats.org/drawingml/2006/main" name="1_SliconLabsTemplate">
  <a:themeElements>
    <a:clrScheme name="">
      <a:dk1>
        <a:srgbClr val="000000"/>
      </a:dk1>
      <a:lt1>
        <a:srgbClr val="FFFFFF"/>
      </a:lt1>
      <a:dk2>
        <a:srgbClr val="990000"/>
      </a:dk2>
      <a:lt2>
        <a:srgbClr val="808080"/>
      </a:lt2>
      <a:accent1>
        <a:srgbClr val="336699"/>
      </a:accent1>
      <a:accent2>
        <a:srgbClr val="9BA0AF"/>
      </a:accent2>
      <a:accent3>
        <a:srgbClr val="FFFFFF"/>
      </a:accent3>
      <a:accent4>
        <a:srgbClr val="000000"/>
      </a:accent4>
      <a:accent5>
        <a:srgbClr val="ADB8CA"/>
      </a:accent5>
      <a:accent6>
        <a:srgbClr val="8C919E"/>
      </a:accent6>
      <a:hlink>
        <a:srgbClr val="0033CC"/>
      </a:hlink>
      <a:folHlink>
        <a:srgbClr val="B2B2B2"/>
      </a:folHlink>
    </a:clrScheme>
    <a:fontScheme name="1_SliconLabs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82048" tIns="41025" rIns="82048" bIns="41025"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82048" tIns="41025" rIns="82048" bIns="41025"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SliconLabs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liconLabs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liconLabs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liconLabs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liconLabs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liconLabs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liconLabs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liconLabsTemplate 8">
        <a:dk1>
          <a:srgbClr val="000000"/>
        </a:dk1>
        <a:lt1>
          <a:srgbClr val="FFFFFF"/>
        </a:lt1>
        <a:dk2>
          <a:srgbClr val="990000"/>
        </a:dk2>
        <a:lt2>
          <a:srgbClr val="808080"/>
        </a:lt2>
        <a:accent1>
          <a:srgbClr val="1C95C0"/>
        </a:accent1>
        <a:accent2>
          <a:srgbClr val="164196"/>
        </a:accent2>
        <a:accent3>
          <a:srgbClr val="FFFFFF"/>
        </a:accent3>
        <a:accent4>
          <a:srgbClr val="000000"/>
        </a:accent4>
        <a:accent5>
          <a:srgbClr val="ABC8DC"/>
        </a:accent5>
        <a:accent6>
          <a:srgbClr val="133A87"/>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269</TotalTime>
  <Words>1846</Words>
  <Application>Microsoft Office PowerPoint</Application>
  <PresentationFormat>On-screen Show (4:3)</PresentationFormat>
  <Paragraphs>230</Paragraphs>
  <Slides>22</Slides>
  <Notes>19</Notes>
  <HiddenSlides>0</HiddenSlides>
  <MMClips>20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1_SliconLabsTemplate</vt:lpstr>
      <vt:lpstr>Digital-to-Analog Converters and Analog Comparators</vt:lpstr>
      <vt:lpstr>Recommended Reference</vt:lpstr>
      <vt:lpstr>DACs and Comparators</vt:lpstr>
      <vt:lpstr>What is a DAC?</vt:lpstr>
      <vt:lpstr>Different Types of DACs</vt:lpstr>
      <vt:lpstr>C8051F020 12-Bit DACs (DAC0 and DAC1)</vt:lpstr>
      <vt:lpstr>12-bit DACs (DAC0 and DAC1)</vt:lpstr>
      <vt:lpstr>Output Scheduling</vt:lpstr>
      <vt:lpstr>Output Scaling</vt:lpstr>
      <vt:lpstr>Programming the DACs</vt:lpstr>
      <vt:lpstr>DAC0CN—DAC0 Control Register</vt:lpstr>
      <vt:lpstr>DAC1CN—DAC1 Control Register</vt:lpstr>
      <vt:lpstr>Voltage Reference</vt:lpstr>
      <vt:lpstr>Voltage Reference SFR: REF0CN</vt:lpstr>
      <vt:lpstr>What is a Comparator?</vt:lpstr>
      <vt:lpstr>Comparators—Introduction</vt:lpstr>
      <vt:lpstr>Comparators—Functional Block Diagram</vt:lpstr>
      <vt:lpstr>Comparators—Hysteresis Plot</vt:lpstr>
      <vt:lpstr>Comparators—Hysteresis</vt:lpstr>
      <vt:lpstr>Comparator Output</vt:lpstr>
      <vt:lpstr>Comparator Interrupts</vt:lpstr>
      <vt:lpstr>www.silabs.com/MCU</vt:lpstr>
    </vt:vector>
  </TitlesOfParts>
  <Company>Silicon Laboratories,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10</dc:title>
  <dc:creator>Corporate Employee</dc:creator>
  <cp:lastModifiedBy>Yasser</cp:lastModifiedBy>
  <cp:revision>48</cp:revision>
  <cp:lastPrinted>2007-07-06T20:00:10Z</cp:lastPrinted>
  <dcterms:created xsi:type="dcterms:W3CDTF">2007-06-06T14:54:58Z</dcterms:created>
  <dcterms:modified xsi:type="dcterms:W3CDTF">2013-10-12T19:52:45Z</dcterms:modified>
</cp:coreProperties>
</file>