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302" r:id="rId3"/>
    <p:sldId id="285" r:id="rId4"/>
    <p:sldId id="304" r:id="rId5"/>
    <p:sldId id="286" r:id="rId6"/>
    <p:sldId id="287" r:id="rId7"/>
    <p:sldId id="289" r:id="rId8"/>
    <p:sldId id="305" r:id="rId9"/>
    <p:sldId id="290" r:id="rId10"/>
    <p:sldId id="300" r:id="rId11"/>
    <p:sldId id="301" r:id="rId12"/>
    <p:sldId id="298" r:id="rId13"/>
    <p:sldId id="299" r:id="rId14"/>
    <p:sldId id="293" r:id="rId15"/>
    <p:sldId id="295" r:id="rId16"/>
    <p:sldId id="296" r:id="rId17"/>
    <p:sldId id="306" r:id="rId18"/>
    <p:sldId id="28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157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D9AD5-4138-4D38-9EED-7651FC51F5DF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50481-B16D-43A0-A948-7CD183008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90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50481-B16D-43A0-A948-7CD1830088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67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2E6C3A-0D2F-4868-A13E-FA8063C0B835}" type="slidenum">
              <a:rPr lang="en-US" sz="1200">
                <a:latin typeface="Times New Roman" pitchFamily="18" charset="0"/>
              </a:rPr>
              <a:pPr eaLnBrk="1" hangingPunct="1"/>
              <a:t>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992"/>
            <a:ext cx="5486400" cy="4113616"/>
          </a:xfrm>
          <a:noFill/>
        </p:spPr>
        <p:txBody>
          <a:bodyPr/>
          <a:lstStyle/>
          <a:p>
            <a:pPr eaLnBrk="1" hangingPunct="1"/>
            <a:r>
              <a:rPr lang="en-GB" smtClean="0"/>
              <a:t>Basic difference between two of the most common types of architectures.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11/19/2013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file:///C:\markets\mobile\computing.php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file:///C:\Users\Yasser\Desktop\Classes\STM32\%20Digital%20Set-Top%20Box" TargetMode="Externa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hyperlink" Target="file:///C:\markets\home\digital-set-top-box.php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9.jpeg"/><Relationship Id="rId10" Type="http://schemas.openxmlformats.org/officeDocument/2006/relationships/image" Target="../media/image10.png"/><Relationship Id="rId4" Type="http://schemas.openxmlformats.org/officeDocument/2006/relationships/image" Target="../media/image8.jpeg"/><Relationship Id="rId9" Type="http://schemas.openxmlformats.org/officeDocument/2006/relationships/hyperlink" Target="file:///C:\Users\Yasser\Desktop\Classes\STM32\%20Netbook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209800"/>
            <a:ext cx="64770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ARM Microcontroller: 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System Overview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Prof. Yasser Mostafa Kadah – www.k-space.org</a:t>
            </a:r>
            <a:endParaRPr lang="en-US" dirty="0"/>
          </a:p>
        </p:txBody>
      </p:sp>
      <p:pic>
        <p:nvPicPr>
          <p:cNvPr id="1026" name="Picture 2" descr="C:\Documents and Settings\YASSER.YMK\My Documents\Cairo Univ Logo\logo_reduc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533400"/>
            <a:ext cx="966788" cy="119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STM32 Platform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6" y="1585249"/>
            <a:ext cx="7420708" cy="513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685" y="4106740"/>
            <a:ext cx="1609725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80292" y="3921368"/>
            <a:ext cx="738554" cy="39565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92"/>
    </mc:Choice>
    <mc:Fallback xmlns="">
      <p:transition spd="slow" advTm="145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511" x="1644650" y="1092200"/>
          <p14:tracePt t="13689" x="1631950" y="1098550"/>
          <p14:tracePt t="13696" x="1536700" y="1111250"/>
          <p14:tracePt t="13721" x="1435100" y="1123950"/>
          <p14:tracePt t="13737" x="1333500" y="1136650"/>
          <p14:tracePt t="13752" x="1225550" y="1149350"/>
          <p14:tracePt t="13768" x="1130300" y="1149350"/>
          <p14:tracePt t="13784" x="1054100" y="1149350"/>
          <p14:tracePt t="13800" x="971550" y="1149350"/>
          <p14:tracePt t="13816" x="920750" y="1149350"/>
          <p14:tracePt t="13832" x="857250" y="1149350"/>
          <p14:tracePt t="13848" x="819150" y="1149350"/>
          <p14:tracePt t="13864" x="787400" y="1149350"/>
          <p14:tracePt t="13880" x="742950" y="1149350"/>
          <p14:tracePt t="13905" x="711200" y="1149350"/>
          <p14:tracePt t="13921" x="698500" y="1149350"/>
          <p14:tracePt t="13930" x="679450" y="1149350"/>
          <p14:tracePt t="13946" x="673100" y="1149350"/>
          <p14:tracePt t="13963" x="666750" y="1149350"/>
          <p14:tracePt t="14048" x="679450" y="1149350"/>
          <p14:tracePt t="14053" x="698500" y="1149350"/>
          <p14:tracePt t="14063" x="742950" y="1143000"/>
          <p14:tracePt t="14080" x="882650" y="1136650"/>
          <p14:tracePt t="14097" x="1003300" y="1136650"/>
          <p14:tracePt t="14113" x="1143000" y="1136650"/>
          <p14:tracePt t="14130" x="1282700" y="1136650"/>
          <p14:tracePt t="14147" x="1409700" y="1136650"/>
          <p14:tracePt t="14163" x="1524000" y="1130300"/>
          <p14:tracePt t="14179" x="1638300" y="1130300"/>
          <p14:tracePt t="14196" x="1739900" y="1130300"/>
          <p14:tracePt t="14213" x="1828800" y="1130300"/>
          <p14:tracePt t="14230" x="1898650" y="1130300"/>
          <p14:tracePt t="14246" x="1955800" y="1130300"/>
          <p14:tracePt t="14263" x="1993900" y="1130300"/>
          <p14:tracePt t="14279" x="2038350" y="1130300"/>
          <p14:tracePt t="14297" x="2070100" y="1130300"/>
          <p14:tracePt t="14313" x="2089150" y="1130300"/>
          <p14:tracePt t="14329" x="2101850" y="1130300"/>
          <p14:tracePt t="14346" x="2114550" y="1130300"/>
          <p14:tracePt t="14384" x="2120900" y="1130300"/>
          <p14:tracePt t="14386" x="2127250" y="1130300"/>
          <p14:tracePt t="14396" x="2133600" y="1130300"/>
          <p14:tracePt t="14413" x="2152650" y="1130300"/>
          <p14:tracePt t="14430" x="2171700" y="1130300"/>
          <p14:tracePt t="14446" x="2222500" y="1130300"/>
          <p14:tracePt t="14463" x="2298700" y="1130300"/>
          <p14:tracePt t="14479" x="2463800" y="1130300"/>
          <p14:tracePt t="14496" x="2584450" y="1130300"/>
          <p14:tracePt t="14513" x="2711450" y="1130300"/>
          <p14:tracePt t="14530" x="2825750" y="1130300"/>
          <p14:tracePt t="14546" x="2940050" y="1130300"/>
          <p14:tracePt t="14563" x="3028950" y="1130300"/>
          <p14:tracePt t="14579" x="3098800" y="1130300"/>
          <p14:tracePt t="14596" x="3168650" y="1130300"/>
          <p14:tracePt t="14613" x="3244850" y="1123950"/>
          <p14:tracePt t="14630" x="3321050" y="1117600"/>
          <p14:tracePt t="14646" x="3397250" y="1117600"/>
          <p14:tracePt t="14663" x="3492500" y="1117600"/>
          <p14:tracePt t="14679" x="3625850" y="1117600"/>
          <p14:tracePt t="14697" x="3727450" y="1111250"/>
          <p14:tracePt t="14713" x="3822700" y="1098550"/>
          <p14:tracePt t="14730" x="3873500" y="1092200"/>
          <p14:tracePt t="14746" x="3917950" y="1085850"/>
          <p14:tracePt t="14763" x="3930650" y="1079500"/>
          <p14:tracePt t="15328" x="3892550" y="1079500"/>
          <p14:tracePt t="15347" x="3790950" y="1085850"/>
          <p14:tracePt t="15348" x="3638550" y="1111250"/>
          <p14:tracePt t="15363" x="3422650" y="1130300"/>
          <p14:tracePt t="15380" x="3092450" y="1149350"/>
          <p14:tracePt t="15396" x="2787650" y="1149350"/>
          <p14:tracePt t="15413" x="2451100" y="1149350"/>
          <p14:tracePt t="15429" x="2203450" y="1149350"/>
          <p14:tracePt t="15446" x="1993900" y="1149350"/>
          <p14:tracePt t="15463" x="1828800" y="1149350"/>
          <p14:tracePt t="15480" x="1657350" y="1149350"/>
          <p14:tracePt t="15496" x="1593850" y="1149350"/>
          <p14:tracePt t="15513" x="1555750" y="1149350"/>
          <p14:tracePt t="15529" x="1524000" y="1149350"/>
          <p14:tracePt t="15546" x="1466850" y="1149350"/>
          <p14:tracePt t="15563" x="1409700" y="1149350"/>
          <p14:tracePt t="15579" x="1320800" y="1149350"/>
          <p14:tracePt t="15596" x="1238250" y="1149350"/>
          <p14:tracePt t="15613" x="1155700" y="1149350"/>
          <p14:tracePt t="15629" x="1079500" y="1162050"/>
          <p14:tracePt t="15646" x="1028700" y="1162050"/>
          <p14:tracePt t="15663" x="990600" y="1162050"/>
          <p14:tracePt t="15679" x="977900" y="1168400"/>
          <p14:tracePt t="15696" x="971550" y="1168400"/>
          <p14:tracePt t="15744" x="965200" y="1168400"/>
          <p14:tracePt t="15752" x="958850" y="1168400"/>
          <p14:tracePt t="15768" x="933450" y="1168400"/>
          <p14:tracePt t="15779" x="908050" y="1168400"/>
          <p14:tracePt t="15796" x="889000" y="1168400"/>
          <p14:tracePt t="15813" x="863600" y="1168400"/>
          <p14:tracePt t="15830" x="844550" y="1168400"/>
          <p14:tracePt t="15846" x="825500" y="1168400"/>
          <p14:tracePt t="15863" x="806450" y="1168400"/>
          <p14:tracePt t="15879" x="800100" y="1168400"/>
          <p14:tracePt t="15976" x="812800" y="1168400"/>
          <p14:tracePt t="15984" x="857250" y="1168400"/>
          <p14:tracePt t="16000" x="933450" y="1168400"/>
          <p14:tracePt t="16013" x="1060450" y="1168400"/>
          <p14:tracePt t="16030" x="1206500" y="1168400"/>
          <p14:tracePt t="16047" x="1358900" y="1168400"/>
          <p14:tracePt t="16063" x="1524000" y="1168400"/>
          <p14:tracePt t="16063" x="1600200" y="1168400"/>
          <p14:tracePt t="16081" x="1746250" y="1162050"/>
          <p14:tracePt t="16097" x="1879600" y="1155700"/>
          <p14:tracePt t="16113" x="1993900" y="1143000"/>
          <p14:tracePt t="16129" x="2082800" y="1123950"/>
          <p14:tracePt t="16146" x="2152650" y="1111250"/>
          <p14:tracePt t="16163" x="2190750" y="1104900"/>
          <p14:tracePt t="16179" x="2203450" y="1104900"/>
          <p14:tracePt t="16196" x="2222500" y="1098550"/>
          <p14:tracePt t="16213" x="2228850" y="1098550"/>
          <p14:tracePt t="16229" x="2247900" y="1092200"/>
          <p14:tracePt t="16264" x="2254250" y="1092200"/>
          <p14:tracePt t="16265" x="2266950" y="1092200"/>
          <p14:tracePt t="16279" x="2273300" y="1085850"/>
          <p14:tracePt t="16296" x="2279650" y="1085850"/>
          <p14:tracePt t="16313" x="2292350" y="1085850"/>
          <p14:tracePt t="16329" x="2298700" y="1079500"/>
          <p14:tracePt t="16346" x="2305050" y="1079500"/>
          <p14:tracePt t="16496" x="2273300" y="1079500"/>
          <p14:tracePt t="16498" x="2139950" y="1079500"/>
          <p14:tracePt t="16513" x="1993900" y="1079500"/>
          <p14:tracePt t="16530" x="1822450" y="1079500"/>
          <p14:tracePt t="16546" x="1657350" y="1079500"/>
          <p14:tracePt t="16563" x="1504950" y="1079500"/>
          <p14:tracePt t="16579" x="1384300" y="1079500"/>
          <p14:tracePt t="16596" x="1276350" y="1079500"/>
          <p14:tracePt t="16613" x="1162050" y="1079500"/>
          <p14:tracePt t="16629" x="1079500" y="1079500"/>
          <p14:tracePt t="16646" x="984250" y="1079500"/>
          <p14:tracePt t="16663" x="908050" y="1079500"/>
          <p14:tracePt t="16679" x="819150" y="1079500"/>
          <p14:tracePt t="16697" x="768350" y="1079500"/>
          <p14:tracePt t="16713" x="736600" y="1079500"/>
          <p14:tracePt t="16729" x="717550" y="1079500"/>
          <p14:tracePt t="16746" x="704850" y="1079500"/>
          <p14:tracePt t="16784" x="698500" y="1079500"/>
          <p14:tracePt t="16944" x="704850" y="1079500"/>
          <p14:tracePt t="16955" x="717550" y="1079500"/>
          <p14:tracePt t="16963" x="736600" y="1079500"/>
          <p14:tracePt t="16979" x="781050" y="1079500"/>
          <p14:tracePt t="16996" x="825500" y="1079500"/>
          <p14:tracePt t="17012" x="895350" y="1073150"/>
          <p14:tracePt t="17029" x="990600" y="1073150"/>
          <p14:tracePt t="17046" x="1098550" y="1073150"/>
          <p14:tracePt t="17063" x="1200150" y="1073150"/>
          <p14:tracePt t="17079" x="1352550" y="1073150"/>
          <p14:tracePt t="17097" x="1435100" y="1073150"/>
          <p14:tracePt t="17112" x="1530350" y="1073150"/>
          <p14:tracePt t="17129" x="1612900" y="1073150"/>
          <p14:tracePt t="17146" x="1689100" y="1073150"/>
          <p14:tracePt t="17163" x="1771650" y="1073150"/>
          <p14:tracePt t="17179" x="1835150" y="1073150"/>
          <p14:tracePt t="17196" x="1905000" y="1073150"/>
          <p14:tracePt t="17212" x="1955800" y="1073150"/>
          <p14:tracePt t="17229" x="2019300" y="1073150"/>
          <p14:tracePt t="17246" x="2063750" y="1073150"/>
          <p14:tracePt t="17263" x="2114550" y="1073150"/>
          <p14:tracePt t="17279" x="2171700" y="1073150"/>
          <p14:tracePt t="17296" x="2209800" y="1073150"/>
          <p14:tracePt t="17312" x="2241550" y="1073150"/>
          <p14:tracePt t="17329" x="2273300" y="1073150"/>
          <p14:tracePt t="17346" x="2298700" y="1073150"/>
          <p14:tracePt t="17363" x="2324100" y="1073150"/>
          <p14:tracePt t="17379" x="2343150" y="1073150"/>
          <p14:tracePt t="17396" x="2362200" y="1073150"/>
          <p14:tracePt t="17413" x="2368550" y="1073150"/>
          <p14:tracePt t="17429" x="2374900" y="1073150"/>
          <p14:tracePt t="17640" x="2349500" y="1073150"/>
          <p14:tracePt t="17648" x="2305050" y="1073150"/>
          <p14:tracePt t="17653" x="2254250" y="1079500"/>
          <p14:tracePt t="17663" x="2095500" y="1111250"/>
          <p14:tracePt t="17679" x="1835150" y="1143000"/>
          <p14:tracePt t="17696" x="1644650" y="1162050"/>
          <p14:tracePt t="17712" x="1504950" y="1168400"/>
          <p14:tracePt t="17729" x="1390650" y="1168400"/>
          <p14:tracePt t="17746" x="1282700" y="1168400"/>
          <p14:tracePt t="17763" x="1206500" y="1168400"/>
          <p14:tracePt t="17779" x="1136650" y="1168400"/>
          <p14:tracePt t="17796" x="1073150" y="1168400"/>
          <p14:tracePt t="17812" x="1028700" y="1168400"/>
          <p14:tracePt t="17829" x="996950" y="1168400"/>
          <p14:tracePt t="17846" x="952500" y="1168400"/>
          <p14:tracePt t="17862" x="920750" y="1168400"/>
          <p14:tracePt t="17879" x="889000" y="1168400"/>
          <p14:tracePt t="17896" x="882650" y="1168400"/>
          <p14:tracePt t="17912" x="876300" y="1168400"/>
          <p14:tracePt t="18104" x="882650" y="1168400"/>
          <p14:tracePt t="18112" x="965200" y="1168400"/>
          <p14:tracePt t="18130" x="1073150" y="1168400"/>
          <p14:tracePt t="18146" x="1238250" y="1168400"/>
          <p14:tracePt t="18163" x="1428750" y="1168400"/>
          <p14:tracePt t="18179" x="1701800" y="1168400"/>
          <p14:tracePt t="18197" x="1892300" y="1168400"/>
          <p14:tracePt t="18213" x="2063750" y="1168400"/>
          <p14:tracePt t="18230" x="2171700" y="1168400"/>
          <p14:tracePt t="18246" x="2241550" y="1168400"/>
          <p14:tracePt t="18263" x="2273300" y="1168400"/>
          <p14:tracePt t="18279" x="2298700" y="1168400"/>
          <p14:tracePt t="18297" x="2311400" y="1162050"/>
          <p14:tracePt t="18336" x="2317750" y="1162050"/>
          <p14:tracePt t="18368" x="2324100" y="1162050"/>
          <p14:tracePt t="18376" x="2330450" y="1162050"/>
          <p14:tracePt t="18448" x="2336800" y="1155700"/>
          <p14:tracePt t="18512" x="2317750" y="1155700"/>
          <p14:tracePt t="18513" x="2216150" y="1155700"/>
          <p14:tracePt t="18530" x="2070100" y="1155700"/>
          <p14:tracePt t="18547" x="1892300" y="1155700"/>
          <p14:tracePt t="18563" x="1663700" y="1155700"/>
          <p14:tracePt t="18580" x="1409700" y="1155700"/>
          <p14:tracePt t="18596" x="1231900" y="1155700"/>
          <p14:tracePt t="18613" x="1060450" y="1155700"/>
          <p14:tracePt t="18630" x="914400" y="1155700"/>
          <p14:tracePt t="18646" x="800100" y="1155700"/>
          <p14:tracePt t="18663" x="723900" y="1155700"/>
          <p14:tracePt t="18680" x="654050" y="1155700"/>
          <p14:tracePt t="18697" x="622300" y="1155700"/>
          <p14:tracePt t="18713" x="615950" y="1155700"/>
          <p14:tracePt t="18729" x="603250" y="1155700"/>
          <p14:tracePt t="18864" x="635000" y="1155700"/>
          <p14:tracePt t="18872" x="679450" y="1155700"/>
          <p14:tracePt t="18880" x="876300" y="1155700"/>
          <p14:tracePt t="18897" x="1060450" y="1155700"/>
          <p14:tracePt t="18913" x="1250950" y="1155700"/>
          <p14:tracePt t="18930" x="1428750" y="1155700"/>
          <p14:tracePt t="18946" x="1593850" y="1155700"/>
          <p14:tracePt t="18963" x="1739900" y="1155700"/>
          <p14:tracePt t="18980" x="1873250" y="1155700"/>
          <p14:tracePt t="18996" x="1968500" y="1155700"/>
          <p14:tracePt t="19013" x="2038350" y="1155700"/>
          <p14:tracePt t="19029" x="2070100" y="1155700"/>
          <p14:tracePt t="19046" x="2095500" y="1155700"/>
          <p14:tracePt t="19063" x="2101850" y="1155700"/>
          <p14:tracePt t="19079" x="2114550" y="1155700"/>
          <p14:tracePt t="19097" x="2127250" y="1155700"/>
          <p14:tracePt t="19113" x="2146300" y="1155700"/>
          <p14:tracePt t="19129" x="2165350" y="1155700"/>
          <p14:tracePt t="19146" x="2190750" y="1155700"/>
          <p14:tracePt t="19162" x="2209800" y="1155700"/>
          <p14:tracePt t="19179" x="2228850" y="1155700"/>
          <p14:tracePt t="19196" x="2235200" y="1155700"/>
          <p14:tracePt t="19232" x="2241550" y="1155700"/>
          <p14:tracePt t="19616" x="2247900" y="1149350"/>
          <p14:tracePt t="19630" x="2254250" y="1149350"/>
          <p14:tracePt t="19632" x="2254250" y="1143000"/>
          <p14:tracePt t="19646" x="2266950" y="1136650"/>
          <p14:tracePt t="20192" x="2260600" y="1130300"/>
          <p14:tracePt t="20194" x="2216150" y="1130300"/>
          <p14:tracePt t="20213" x="2159000" y="1123950"/>
          <p14:tracePt t="20230" x="2076450" y="1111250"/>
          <p14:tracePt t="20246" x="1974850" y="1104900"/>
          <p14:tracePt t="20263" x="1879600" y="1098550"/>
          <p14:tracePt t="20279" x="1720850" y="1092200"/>
          <p14:tracePt t="20297" x="1625600" y="1085850"/>
          <p14:tracePt t="20313" x="1536700" y="1085850"/>
          <p14:tracePt t="20330" x="1447800" y="1085850"/>
          <p14:tracePt t="20346" x="1371600" y="1085850"/>
          <p14:tracePt t="20363" x="1289050" y="1085850"/>
          <p14:tracePt t="20379" x="1225550" y="1085850"/>
          <p14:tracePt t="20396" x="1174750" y="1085850"/>
          <p14:tracePt t="20412" x="1117600" y="1085850"/>
          <p14:tracePt t="20429" x="1079500" y="1085850"/>
          <p14:tracePt t="20446" x="1028700" y="1085850"/>
          <p14:tracePt t="20463" x="996950" y="1085850"/>
          <p14:tracePt t="20479" x="952500" y="1085850"/>
          <p14:tracePt t="20496" x="927100" y="1085850"/>
          <p14:tracePt t="20512" x="908050" y="1085850"/>
          <p14:tracePt t="20529" x="895350" y="1085850"/>
          <p14:tracePt t="20546" x="882650" y="1085850"/>
          <p14:tracePt t="20584" x="876300" y="1085850"/>
          <p14:tracePt t="21145" x="882650" y="1085850"/>
          <p14:tracePt t="21164" x="901700" y="1085850"/>
          <p14:tracePt t="21164" x="933450" y="1085850"/>
          <p14:tracePt t="21181" x="984250" y="1085850"/>
          <p14:tracePt t="21197" x="1073150" y="1085850"/>
          <p14:tracePt t="21214" x="1187450" y="1085850"/>
          <p14:tracePt t="21231" x="1314450" y="1085850"/>
          <p14:tracePt t="21247" x="1460500" y="1085850"/>
          <p14:tracePt t="21264" x="1600200" y="1085850"/>
          <p14:tracePt t="21280" x="1765300" y="1085850"/>
          <p14:tracePt t="21297" x="1860550" y="1085850"/>
          <p14:tracePt t="21313" x="1949450" y="1085850"/>
          <p14:tracePt t="21330" x="2044700" y="1085850"/>
          <p14:tracePt t="21347" x="2133600" y="1085850"/>
          <p14:tracePt t="21363" x="2203450" y="1085850"/>
          <p14:tracePt t="21380" x="2247900" y="1085850"/>
          <p14:tracePt t="21397" x="2273300" y="1085850"/>
          <p14:tracePt t="21413" x="2298700" y="1085850"/>
          <p14:tracePt t="21430" x="2317750" y="1079500"/>
          <p14:tracePt t="21447" x="2324100" y="1079500"/>
          <p14:tracePt t="21721" x="2317750" y="1079500"/>
          <p14:tracePt t="21730" x="2254250" y="1079500"/>
          <p14:tracePt t="21748" x="2190750" y="1079500"/>
          <p14:tracePt t="21764" x="2139950" y="1079500"/>
          <p14:tracePt t="21781" x="2082800" y="1079500"/>
          <p14:tracePt t="21797" x="2006600" y="1079500"/>
          <p14:tracePt t="21814" x="1924050" y="1079500"/>
          <p14:tracePt t="21830" x="1822450" y="1079500"/>
          <p14:tracePt t="21847" x="1708150" y="1079500"/>
          <p14:tracePt t="21864" x="1574800" y="1079500"/>
          <p14:tracePt t="21864" x="1517650" y="1079500"/>
          <p14:tracePt t="21881" x="1403350" y="1079500"/>
          <p14:tracePt t="21897" x="1301750" y="1079500"/>
          <p14:tracePt t="21914" x="1219200" y="1079500"/>
          <p14:tracePt t="21930" x="1149350" y="1079500"/>
          <p14:tracePt t="21947" x="1104900" y="1079500"/>
          <p14:tracePt t="21964" x="1073150" y="1079500"/>
          <p14:tracePt t="21980" x="1060450" y="1079500"/>
          <p14:tracePt t="21998" x="1035050" y="1079500"/>
          <p14:tracePt t="22014" x="1022350" y="1079500"/>
          <p14:tracePt t="22031" x="996950" y="1079500"/>
          <p14:tracePt t="22048" x="977900" y="1079500"/>
          <p14:tracePt t="22064" x="946150" y="1079500"/>
          <p14:tracePt t="22081" x="920750" y="1073150"/>
          <p14:tracePt t="22098" x="901700" y="1066800"/>
          <p14:tracePt t="22115" x="895350" y="1066800"/>
          <p14:tracePt t="22131" x="882650" y="1066800"/>
          <p14:tracePt t="22170" x="876300" y="1066800"/>
          <p14:tracePt t="22266" x="869950" y="1066800"/>
          <p14:tracePt t="24730" x="857250" y="1066800"/>
          <p14:tracePt t="24738" x="838200" y="1130300"/>
          <p14:tracePt t="24748" x="831850" y="1250950"/>
          <p14:tracePt t="24765" x="831850" y="1390650"/>
          <p14:tracePt t="24782" x="831850" y="1543050"/>
          <p14:tracePt t="24798" x="831850" y="1708150"/>
          <p14:tracePt t="24815" x="850900" y="1866900"/>
          <p14:tracePt t="24831" x="869950" y="2006600"/>
          <p14:tracePt t="24848" x="895350" y="2133600"/>
          <p14:tracePt t="24864" x="908050" y="2273300"/>
          <p14:tracePt t="24881" x="933450" y="2495550"/>
          <p14:tracePt t="24898" x="965200" y="2628900"/>
          <p14:tracePt t="24915" x="971550" y="2774950"/>
          <p14:tracePt t="24931" x="984250" y="2940050"/>
          <p14:tracePt t="24949" x="1009650" y="3105150"/>
          <p14:tracePt t="24964" x="1028700" y="3289300"/>
          <p14:tracePt t="24982" x="1060450" y="3460750"/>
          <p14:tracePt t="24998" x="1079500" y="3644900"/>
          <p14:tracePt t="25015" x="1104900" y="3803650"/>
          <p14:tracePt t="25031" x="1117600" y="3962400"/>
          <p14:tracePt t="25048" x="1117600" y="4114800"/>
          <p14:tracePt t="25064" x="1117600" y="4279900"/>
          <p14:tracePt t="25081" x="1117600" y="4514850"/>
          <p14:tracePt t="25098" x="1117600" y="4673600"/>
          <p14:tracePt t="25115" x="1117600" y="4813300"/>
          <p14:tracePt t="25131" x="1123950" y="4933950"/>
          <p14:tracePt t="25148" x="1136650" y="5022850"/>
          <p14:tracePt t="25164" x="1149350" y="5105400"/>
          <p14:tracePt t="25181" x="1162050" y="5187950"/>
          <p14:tracePt t="25197" x="1174750" y="5251450"/>
          <p14:tracePt t="25214" x="1187450" y="5340350"/>
          <p14:tracePt t="25231" x="1200150" y="5441950"/>
          <p14:tracePt t="25248" x="1219200" y="5556250"/>
          <p14:tracePt t="25264" x="1231900" y="5645150"/>
          <p14:tracePt t="25281" x="1263650" y="5765800"/>
          <p14:tracePt t="25298" x="1282700" y="5829300"/>
          <p14:tracePt t="25314" x="1295400" y="5880100"/>
          <p14:tracePt t="25331" x="1320800" y="5924550"/>
          <p14:tracePt t="25348" x="1333500" y="5956300"/>
          <p14:tracePt t="25364" x="1346200" y="5981700"/>
          <p14:tracePt t="25381" x="1358900" y="6000750"/>
          <p14:tracePt t="25397" x="1365250" y="6013450"/>
          <p14:tracePt t="25414" x="1371600" y="6019800"/>
          <p14:tracePt t="25431" x="1377950" y="6026150"/>
          <p14:tracePt t="25448" x="1390650" y="6026150"/>
          <p14:tracePt t="25464" x="1428750" y="6026150"/>
          <p14:tracePt t="25481" x="1524000" y="6026150"/>
          <p14:tracePt t="25498" x="1593850" y="5988050"/>
          <p14:tracePt t="25514" x="1676400" y="5937250"/>
          <p14:tracePt t="25531" x="1784350" y="5861050"/>
          <p14:tracePt t="25548" x="1866900" y="5791200"/>
          <p14:tracePt t="25564" x="1993900" y="5695950"/>
          <p14:tracePt t="25581" x="2114550" y="5588000"/>
          <p14:tracePt t="25597" x="2260600" y="5454650"/>
          <p14:tracePt t="25614" x="2432050" y="5270500"/>
          <p14:tracePt t="25631" x="2635250" y="5029200"/>
          <p14:tracePt t="25648" x="2787650" y="4838700"/>
          <p14:tracePt t="25664" x="2978150" y="4616450"/>
          <p14:tracePt t="25681" x="3276600" y="4260850"/>
          <p14:tracePt t="25698" x="3460750" y="4006850"/>
          <p14:tracePt t="25714" x="3683000" y="3683000"/>
          <p14:tracePt t="25731" x="3911600" y="3390900"/>
          <p14:tracePt t="25748" x="4108450" y="3136900"/>
          <p14:tracePt t="25764" x="4292600" y="2927350"/>
          <p14:tracePt t="25781" x="4476750" y="2717800"/>
          <p14:tracePt t="25798" x="4616450" y="2514600"/>
          <p14:tracePt t="25814" x="4711700" y="2362200"/>
          <p14:tracePt t="25831" x="4806950" y="2159000"/>
          <p14:tracePt t="25848" x="4883150" y="2000250"/>
          <p14:tracePt t="25864" x="4933950" y="1892300"/>
          <p14:tracePt t="25881" x="4972050" y="1803400"/>
          <p14:tracePt t="25898" x="4984750" y="1778000"/>
          <p14:tracePt t="25914" x="4991100" y="1765300"/>
          <p14:tracePt t="26058" x="4959350" y="1778000"/>
          <p14:tracePt t="26066" x="4838700" y="1917700"/>
          <p14:tracePt t="26066" x="4762500" y="2038350"/>
          <p14:tracePt t="26082" x="4476750" y="2432050"/>
          <p14:tracePt t="26098" x="4159250" y="2908300"/>
          <p14:tracePt t="26114" x="3898900" y="3340100"/>
          <p14:tracePt t="26131" x="3657600" y="3746500"/>
          <p14:tracePt t="26148" x="3454400" y="4152900"/>
          <p14:tracePt t="26164" x="3295650" y="4508500"/>
          <p14:tracePt t="26181" x="3149600" y="4806950"/>
          <p14:tracePt t="26198" x="3067050" y="4984750"/>
          <p14:tracePt t="26214" x="2978150" y="5175250"/>
          <p14:tracePt t="26231" x="2908300" y="5334000"/>
          <p14:tracePt t="26248" x="2851150" y="5461000"/>
          <p14:tracePt t="26264" x="2800350" y="5588000"/>
          <p14:tracePt t="26281" x="2724150" y="5753100"/>
          <p14:tracePt t="26298" x="2660650" y="5848350"/>
          <p14:tracePt t="26314" x="2616200" y="5918200"/>
          <p14:tracePt t="26331" x="2584450" y="5981700"/>
          <p14:tracePt t="26347" x="2546350" y="6032500"/>
          <p14:tracePt t="26364" x="2520950" y="6076950"/>
          <p14:tracePt t="26381" x="2489200" y="6108700"/>
          <p14:tracePt t="26397" x="2451100" y="6146800"/>
          <p14:tracePt t="26414" x="2419350" y="6184900"/>
          <p14:tracePt t="26431" x="2393950" y="6229350"/>
          <p14:tracePt t="26447" x="2368550" y="6261100"/>
          <p14:tracePt t="26464" x="2355850" y="6299200"/>
          <p14:tracePt t="26481" x="2343150" y="6343650"/>
          <p14:tracePt t="26498" x="2343150" y="6375400"/>
          <p14:tracePt t="26514" x="2343150" y="6394450"/>
          <p14:tracePt t="26531" x="2343150" y="6419850"/>
          <p14:tracePt t="26547" x="2343150" y="6445250"/>
          <p14:tracePt t="26564" x="2343150" y="6464300"/>
          <p14:tracePt t="26581" x="2343150" y="6477000"/>
          <p14:tracePt t="26597" x="2349500" y="6515100"/>
          <p14:tracePt t="26631" x="2355850" y="6527800"/>
          <p14:tracePt t="26665" x="2362200" y="6534150"/>
          <p14:tracePt t="26689" x="2362200" y="6540500"/>
          <p14:tracePt t="26946" x="2368550" y="6546850"/>
          <p14:tracePt t="26978" x="2374900" y="6546850"/>
          <p14:tracePt t="26985" x="2381250" y="6546850"/>
          <p14:tracePt t="26997" x="2387600" y="6546850"/>
          <p14:tracePt t="27014" x="2400300" y="6546850"/>
          <p14:tracePt t="27031" x="2400300" y="6540500"/>
          <p14:tracePt t="27047" x="2413000" y="6540500"/>
          <p14:tracePt t="27274" x="2419350" y="6540500"/>
          <p14:tracePt t="27281" x="2432050" y="6508750"/>
          <p14:tracePt t="27299" x="2457450" y="6457950"/>
          <p14:tracePt t="27315" x="2489200" y="6388100"/>
          <p14:tracePt t="27331" x="2540000" y="6292850"/>
          <p14:tracePt t="27348" x="2609850" y="6165850"/>
          <p14:tracePt t="27365" x="2667000" y="6026150"/>
          <p14:tracePt t="27381" x="2749550" y="5822950"/>
          <p14:tracePt t="27398" x="2844800" y="5568950"/>
          <p14:tracePt t="27414" x="2965450" y="5238750"/>
          <p14:tracePt t="27431" x="3143250" y="4927600"/>
          <p14:tracePt t="27447" x="3333750" y="4641850"/>
          <p14:tracePt t="27464" x="3600450" y="4343400"/>
          <p14:tracePt t="27481" x="3968750" y="4000500"/>
          <p14:tracePt t="27498" x="4133850" y="3835400"/>
          <p14:tracePt t="27514" x="4254500" y="3683000"/>
          <p14:tracePt t="27531" x="4349750" y="3562350"/>
          <p14:tracePt t="27547" x="4425950" y="3454400"/>
          <p14:tracePt t="27564" x="4495800" y="3359150"/>
          <p14:tracePt t="27581" x="4559300" y="3270250"/>
          <p14:tracePt t="27598" x="4622800" y="3194050"/>
          <p14:tracePt t="27614" x="4679950" y="3105150"/>
          <p14:tracePt t="27631" x="4737100" y="3016250"/>
          <p14:tracePt t="27647" x="4781550" y="2940050"/>
          <p14:tracePt t="27664" x="4806950" y="2889250"/>
          <p14:tracePt t="27681" x="4838700" y="2832100"/>
          <p14:tracePt t="27698" x="4845050" y="2806700"/>
          <p14:tracePt t="27714" x="4857750" y="2800350"/>
          <p14:tracePt t="27731" x="4864100" y="2787650"/>
          <p14:tracePt t="27747" x="4870450" y="2774950"/>
          <p14:tracePt t="27785" x="4870450" y="2768600"/>
          <p14:tracePt t="27810" x="4876800" y="2762250"/>
          <p14:tracePt t="27814" x="4895850" y="2743200"/>
          <p14:tracePt t="27831" x="4921250" y="2686050"/>
          <p14:tracePt t="27847" x="4953000" y="2628900"/>
          <p14:tracePt t="27864" x="4978400" y="2578100"/>
          <p14:tracePt t="27881" x="5010150" y="2520950"/>
          <p14:tracePt t="27898" x="5029200" y="2501900"/>
          <p14:tracePt t="27914" x="5035550" y="2482850"/>
          <p14:tracePt t="27931" x="5041900" y="2476500"/>
          <p14:tracePt t="27947" x="5041900" y="2470150"/>
          <p14:tracePt t="27964" x="5048250" y="2457450"/>
          <p14:tracePt t="27981" x="5054600" y="2451100"/>
          <p14:tracePt t="27997" x="5060950" y="2444750"/>
          <p14:tracePt t="28014" x="5067300" y="2438400"/>
          <p14:tracePt t="28031" x="5067300" y="2432050"/>
          <p14:tracePt t="28047" x="5080000" y="2419350"/>
          <p14:tracePt t="28064" x="5092700" y="2406650"/>
          <p14:tracePt t="28081" x="5105400" y="2387600"/>
          <p14:tracePt t="28098" x="5111750" y="2387600"/>
          <p14:tracePt t="28114" x="5124450" y="2374900"/>
          <p14:tracePt t="28131" x="5124450" y="2368550"/>
          <p14:tracePt t="28147" x="5130800" y="2362200"/>
          <p14:tracePt t="28186" x="5137150" y="2355850"/>
          <p14:tracePt t="28197" x="5143500" y="2355850"/>
          <p14:tracePt t="28201" x="5149850" y="2349500"/>
          <p14:tracePt t="28215" x="5156200" y="2336800"/>
          <p14:tracePt t="28231" x="5162550" y="2330450"/>
          <p14:tracePt t="28247" x="5168900" y="2324100"/>
          <p14:tracePt t="28264" x="5175250" y="2317750"/>
          <p14:tracePt t="28281" x="5187950" y="2311400"/>
          <p14:tracePt t="28297" x="5194300" y="2305050"/>
          <p14:tracePt t="28314" x="5200650" y="2298700"/>
          <p14:tracePt t="28354" x="5207000" y="2292350"/>
          <p14:tracePt t="28954" x="5200650" y="2292350"/>
          <p14:tracePt t="28962" x="5187950" y="2292350"/>
          <p14:tracePt t="28969" x="5137150" y="2311400"/>
          <p14:tracePt t="28981" x="5041900" y="2362200"/>
          <p14:tracePt t="28998" x="4902200" y="2457450"/>
          <p14:tracePt t="29015" x="4800600" y="2571750"/>
          <p14:tracePt t="29031" x="4699000" y="2705100"/>
          <p14:tracePt t="29048" x="4610100" y="2832100"/>
          <p14:tracePt t="29064" x="4527550" y="2971800"/>
          <p14:tracePt t="29064" x="4489450" y="3028950"/>
          <p14:tracePt t="29081" x="4400550" y="3175000"/>
          <p14:tracePt t="29098" x="4311650" y="3321050"/>
          <p14:tracePt t="29114" x="4203700" y="3486150"/>
          <p14:tracePt t="29131" x="4102100" y="3670300"/>
          <p14:tracePt t="29148" x="3994150" y="3860800"/>
          <p14:tracePt t="29164" x="3898900" y="4044950"/>
          <p14:tracePt t="29181" x="3810000" y="4235450"/>
          <p14:tracePt t="29197" x="3740150" y="4406900"/>
          <p14:tracePt t="29214" x="3632200" y="4591050"/>
          <p14:tracePt t="29231" x="3562350" y="4724400"/>
          <p14:tracePt t="29248" x="3486150" y="4883150"/>
          <p14:tracePt t="29264" x="3403600" y="5010150"/>
          <p14:tracePt t="29281" x="3302000" y="5175250"/>
          <p14:tracePt t="29298" x="3238500" y="5270500"/>
          <p14:tracePt t="29314" x="3194050" y="5346700"/>
          <p14:tracePt t="29331" x="3149600" y="5422900"/>
          <p14:tracePt t="29348" x="3098800" y="5486400"/>
          <p14:tracePt t="29364" x="3054350" y="5549900"/>
          <p14:tracePt t="29381" x="3009900" y="5613400"/>
          <p14:tracePt t="29397" x="2952750" y="5689600"/>
          <p14:tracePt t="29414" x="2901950" y="5759450"/>
          <p14:tracePt t="29431" x="2863850" y="5816600"/>
          <p14:tracePt t="29448" x="2819400" y="5867400"/>
          <p14:tracePt t="29464" x="2781300" y="5918200"/>
          <p14:tracePt t="29481" x="2724150" y="5975350"/>
          <p14:tracePt t="29498" x="2686050" y="6013450"/>
          <p14:tracePt t="29514" x="2660650" y="6038850"/>
          <p14:tracePt t="29531" x="2622550" y="6064250"/>
          <p14:tracePt t="29547" x="2590800" y="6089650"/>
          <p14:tracePt t="29564" x="2559050" y="6115050"/>
          <p14:tracePt t="29581" x="2540000" y="6127750"/>
          <p14:tracePt t="29597" x="2533650" y="6140450"/>
          <p14:tracePt t="29614" x="2520950" y="6146800"/>
          <p14:tracePt t="29631" x="2514600" y="6153150"/>
          <p14:tracePt t="29746" x="2527300" y="6153150"/>
          <p14:tracePt t="29748" x="2584450" y="6102350"/>
          <p14:tracePt t="29766" x="2705100" y="5930900"/>
          <p14:tracePt t="29781" x="2946400" y="5575300"/>
          <p14:tracePt t="29798" x="3327400" y="5105400"/>
          <p14:tracePt t="29814" x="3778250" y="4565650"/>
          <p14:tracePt t="29830" x="4210050" y="4064000"/>
          <p14:tracePt t="29847" x="4578350" y="3594100"/>
          <p14:tracePt t="29864" x="4889500" y="3213100"/>
          <p14:tracePt t="29881" x="5257800" y="2724150"/>
          <p14:tracePt t="29897" x="5454650" y="2444750"/>
          <p14:tracePt t="29914" x="5607050" y="2184400"/>
          <p14:tracePt t="29930" x="5727700" y="1974850"/>
          <p14:tracePt t="29947" x="5816600" y="1816100"/>
          <p14:tracePt t="29964" x="5892800" y="1682750"/>
          <p14:tracePt t="29980" x="5943600" y="1593850"/>
          <p14:tracePt t="29997" x="5988050" y="1517650"/>
          <p14:tracePt t="30014" x="6013450" y="1460500"/>
          <p14:tracePt t="30030" x="6032500" y="1428750"/>
          <p14:tracePt t="30047" x="6032500" y="1416050"/>
          <p14:tracePt t="30145" x="5994400" y="1466850"/>
          <p14:tracePt t="30153" x="5880100" y="1612900"/>
          <p14:tracePt t="30164" x="5702300" y="1892300"/>
          <p14:tracePt t="30181" x="5461000" y="2228850"/>
          <p14:tracePt t="30198" x="5200650" y="2590800"/>
          <p14:tracePt t="30214" x="4927600" y="2978150"/>
          <p14:tracePt t="30231" x="4635500" y="3390900"/>
          <p14:tracePt t="30247" x="4343400" y="3797300"/>
          <p14:tracePt t="30264" x="4121150" y="4121150"/>
          <p14:tracePt t="30280" x="3886200" y="4432300"/>
          <p14:tracePt t="30298" x="3778250" y="4591050"/>
          <p14:tracePt t="30314" x="3695700" y="4705350"/>
          <p14:tracePt t="30331" x="3606800" y="4826000"/>
          <p14:tracePt t="30347" x="3524250" y="4946650"/>
          <p14:tracePt t="30364" x="3435350" y="5060950"/>
          <p14:tracePt t="30381" x="3352800" y="5181600"/>
          <p14:tracePt t="30397" x="3282950" y="5283200"/>
          <p14:tracePt t="30414" x="3219450" y="5372100"/>
          <p14:tracePt t="30430" x="3168650" y="5448300"/>
          <p14:tracePt t="30447" x="3124200" y="5530850"/>
          <p14:tracePt t="30464" x="3079750" y="5607050"/>
          <p14:tracePt t="30480" x="2997200" y="5721350"/>
          <p14:tracePt t="30497" x="2946400" y="5791200"/>
          <p14:tracePt t="30514" x="2901950" y="5854700"/>
          <p14:tracePt t="30531" x="2876550" y="5886450"/>
          <p14:tracePt t="30547" x="2838450" y="5937250"/>
          <p14:tracePt t="30564" x="2813050" y="5975350"/>
          <p14:tracePt t="30580" x="2781300" y="6026150"/>
          <p14:tracePt t="30597" x="2755900" y="6051550"/>
          <p14:tracePt t="30614" x="2743200" y="6070600"/>
          <p14:tracePt t="30713" x="2743200" y="6076950"/>
          <p14:tracePt t="30715" x="2774950" y="6064250"/>
          <p14:tracePt t="30731" x="2844800" y="6000750"/>
          <p14:tracePt t="30747" x="2921000" y="5873750"/>
          <p14:tracePt t="30764" x="3117850" y="5594350"/>
          <p14:tracePt t="30780" x="3397250" y="5168900"/>
          <p14:tracePt t="30797" x="3797300" y="4603750"/>
          <p14:tracePt t="30814" x="4229100" y="4006850"/>
          <p14:tracePt t="30831" x="4660900" y="3403600"/>
          <p14:tracePt t="30847" x="4972050" y="2959100"/>
          <p14:tracePt t="30864" x="5219700" y="2635250"/>
          <p14:tracePt t="30880" x="5461000" y="2292350"/>
          <p14:tracePt t="30897" x="5575300" y="2089150"/>
          <p14:tracePt t="30914" x="5651500" y="1962150"/>
          <p14:tracePt t="30930" x="5689600" y="1892300"/>
          <p14:tracePt t="30947" x="5702300" y="1854200"/>
          <p14:tracePt t="30964" x="5715000" y="1835150"/>
          <p14:tracePt t="31089" x="5676900" y="1866900"/>
          <p14:tracePt t="31097" x="5454650" y="2146300"/>
          <p14:tracePt t="31118" x="5187950" y="2533650"/>
          <p14:tracePt t="31130" x="4883150" y="2959100"/>
          <p14:tracePt t="31147" x="4521200" y="3473450"/>
          <p14:tracePt t="31164" x="4191000" y="3937000"/>
          <p14:tracePt t="31181" x="3867150" y="4381500"/>
          <p14:tracePt t="31197" x="3587750" y="4787900"/>
          <p14:tracePt t="31214" x="3409950" y="5111750"/>
          <p14:tracePt t="31230" x="3225800" y="5397500"/>
          <p14:tracePt t="31247" x="3073400" y="5613400"/>
          <p14:tracePt t="31264" x="2959100" y="5784850"/>
          <p14:tracePt t="31280" x="2851150" y="5937250"/>
          <p14:tracePt t="31297" x="2813050" y="5988050"/>
          <p14:tracePt t="31314" x="2781300" y="6026150"/>
          <p14:tracePt t="31330" x="2762250" y="6064250"/>
          <p14:tracePt t="31347" x="2749550" y="6076950"/>
          <p14:tracePt t="31364" x="2730500" y="6108700"/>
          <p14:tracePt t="31380" x="2711450" y="6127750"/>
          <p14:tracePt t="31397" x="2705100" y="6146800"/>
          <p14:tracePt t="31414" x="2698750" y="6153150"/>
          <p14:tracePt t="31430" x="2698750" y="6159500"/>
          <p14:tracePt t="31529" x="2698750" y="6165850"/>
          <p14:tracePt t="31545" x="2705100" y="6165850"/>
          <p14:tracePt t="31548" x="2717800" y="6159500"/>
          <p14:tracePt t="31564" x="2730500" y="6140450"/>
          <p14:tracePt t="31581" x="2755900" y="6108700"/>
          <p14:tracePt t="31598" x="2774950" y="6064250"/>
          <p14:tracePt t="31614" x="2813050" y="6013450"/>
          <p14:tracePt t="31631" x="2838450" y="5956300"/>
          <p14:tracePt t="31648" x="2863850" y="5880100"/>
          <p14:tracePt t="31664" x="2908300" y="5778500"/>
          <p14:tracePt t="31697" x="2927350" y="5721350"/>
          <p14:tracePt t="31698" x="2933700" y="5676900"/>
          <p14:tracePt t="31714" x="2952750" y="5626100"/>
          <p14:tracePt t="31731" x="2965450" y="5594350"/>
          <p14:tracePt t="31747" x="2984500" y="5556250"/>
          <p14:tracePt t="31764" x="3009900" y="5518150"/>
          <p14:tracePt t="31781" x="3041650" y="5473700"/>
          <p14:tracePt t="31797" x="3073400" y="5435600"/>
          <p14:tracePt t="31814" x="3092450" y="5410200"/>
          <p14:tracePt t="31831" x="3111500" y="5391150"/>
          <p14:tracePt t="31847" x="3124200" y="5372100"/>
          <p14:tracePt t="31864" x="3136900" y="5353050"/>
          <p14:tracePt t="31864" x="3149600" y="5340350"/>
          <p14:tracePt t="31882" x="3162300" y="5314950"/>
          <p14:tracePt t="31898" x="3175000" y="5289550"/>
          <p14:tracePt t="31914" x="3194050" y="5251450"/>
          <p14:tracePt t="31930" x="3225800" y="5207000"/>
          <p14:tracePt t="31947" x="3263900" y="5143500"/>
          <p14:tracePt t="31964" x="3321050" y="5060950"/>
          <p14:tracePt t="31980" x="3378200" y="4984750"/>
          <p14:tracePt t="31997" x="3454400" y="4902200"/>
          <p14:tracePt t="32014" x="3549650" y="4813300"/>
          <p14:tracePt t="32030" x="3657600" y="4724400"/>
          <p14:tracePt t="32047" x="3784600" y="4603750"/>
          <p14:tracePt t="32064" x="3930650" y="4476750"/>
          <p14:tracePt t="32080" x="4127500" y="4279900"/>
          <p14:tracePt t="32097" x="4222750" y="4140200"/>
          <p14:tracePt t="32114" x="4298950" y="4019550"/>
          <p14:tracePt t="32130" x="4368800" y="3892550"/>
          <p14:tracePt t="32147" x="4432300" y="3765550"/>
          <p14:tracePt t="32164" x="4495800" y="3644900"/>
          <p14:tracePt t="32180" x="4546600" y="3568700"/>
          <p14:tracePt t="32197" x="4603750" y="3479800"/>
          <p14:tracePt t="32214" x="4648200" y="3416300"/>
          <p14:tracePt t="32230" x="4679950" y="3365500"/>
          <p14:tracePt t="32247" x="4699000" y="3333750"/>
          <p14:tracePt t="32264" x="4718050" y="3302000"/>
          <p14:tracePt t="32280" x="4730750" y="3263900"/>
          <p14:tracePt t="32297" x="4743450" y="3244850"/>
          <p14:tracePt t="32314" x="4762500" y="3219450"/>
          <p14:tracePt t="32330" x="4768850" y="3200400"/>
          <p14:tracePt t="32347" x="4775200" y="3187700"/>
          <p14:tracePt t="32364" x="4781550" y="3162300"/>
          <p14:tracePt t="32380" x="4787900" y="3143250"/>
          <p14:tracePt t="32397" x="4794250" y="3124200"/>
          <p14:tracePt t="32414" x="4806950" y="3086100"/>
          <p14:tracePt t="32430" x="4806950" y="3067050"/>
          <p14:tracePt t="32447" x="4813300" y="3035300"/>
          <p14:tracePt t="32464" x="4819650" y="3022600"/>
          <p14:tracePt t="32480" x="4819650" y="2997200"/>
          <p14:tracePt t="32497" x="4826000" y="2997200"/>
          <p14:tracePt t="32561" x="4826000" y="2990850"/>
          <p14:tracePt t="32569" x="4705350" y="3117850"/>
          <p14:tracePt t="32580" x="4343400" y="3632200"/>
          <p14:tracePt t="32597" x="4013200" y="4203700"/>
          <p14:tracePt t="32614" x="3765550" y="4654550"/>
          <p14:tracePt t="32630" x="3562350" y="4972050"/>
          <p14:tracePt t="32647" x="3429000" y="5149850"/>
          <p14:tracePt t="32664" x="3346450" y="5289550"/>
          <p14:tracePt t="32680" x="3251200" y="5422900"/>
          <p14:tracePt t="32697" x="3206750" y="5486400"/>
          <p14:tracePt t="32714" x="3162300" y="5537200"/>
          <p14:tracePt t="32730" x="3136900" y="5581650"/>
          <p14:tracePt t="32747" x="3105150" y="5638800"/>
          <p14:tracePt t="32764" x="3067050" y="5676900"/>
          <p14:tracePt t="32780" x="3035300" y="5734050"/>
          <p14:tracePt t="32797" x="3016250" y="5778500"/>
          <p14:tracePt t="32814" x="2997200" y="5829300"/>
          <p14:tracePt t="32830" x="2978150" y="5861050"/>
          <p14:tracePt t="32847" x="2959100" y="5899150"/>
          <p14:tracePt t="32864" x="2952750" y="5930900"/>
          <p14:tracePt t="32880" x="2933700" y="5975350"/>
          <p14:tracePt t="32897" x="2908300" y="6007100"/>
          <p14:tracePt t="32914" x="2889250" y="6026150"/>
          <p14:tracePt t="32930" x="2863850" y="6070600"/>
          <p14:tracePt t="32947" x="2838450" y="6102350"/>
          <p14:tracePt t="32964" x="2787650" y="6165850"/>
          <p14:tracePt t="32980" x="2730500" y="6229350"/>
          <p14:tracePt t="32997" x="2686050" y="6273800"/>
          <p14:tracePt t="33014" x="2660650" y="6305550"/>
          <p14:tracePt t="33030" x="2647950" y="6318250"/>
          <p14:tracePt t="33047" x="2641600" y="6330950"/>
          <p14:tracePt t="33064" x="2635250" y="6330950"/>
          <p14:tracePt t="33080" x="2628900" y="6337300"/>
          <p14:tracePt t="33097" x="2622550" y="6343650"/>
          <p14:tracePt t="33114" x="2616200" y="6350000"/>
          <p14:tracePt t="33130" x="2603500" y="6362700"/>
          <p14:tracePt t="33147" x="2590800" y="6375400"/>
          <p14:tracePt t="33164" x="2584450" y="6381750"/>
          <p14:tracePt t="33180" x="2578100" y="6388100"/>
          <p14:tracePt t="33197" x="2571750" y="6394450"/>
          <p14:tracePt t="33321" x="2584450" y="6375400"/>
          <p14:tracePt t="33329" x="2628900" y="6267450"/>
          <p14:tracePt t="33347" x="2705100" y="6089650"/>
          <p14:tracePt t="33364" x="2832100" y="5854700"/>
          <p14:tracePt t="33380" x="2978150" y="5594350"/>
          <p14:tracePt t="33397" x="3117850" y="5397500"/>
          <p14:tracePt t="33414" x="3206750" y="5270500"/>
          <p14:tracePt t="33430" x="3314700" y="5105400"/>
          <p14:tracePt t="33447" x="3403600" y="4972050"/>
          <p14:tracePt t="33464" x="3505200" y="4813300"/>
          <p14:tracePt t="33480" x="3644900" y="4603750"/>
          <p14:tracePt t="33497" x="3746500" y="4445000"/>
          <p14:tracePt t="33514" x="3848100" y="4305300"/>
          <p14:tracePt t="33530" x="3949700" y="4165600"/>
          <p14:tracePt t="33547" x="4044950" y="4057650"/>
          <p14:tracePt t="33564" x="4140200" y="3943350"/>
          <p14:tracePt t="33580" x="4222750" y="3854450"/>
          <p14:tracePt t="33597" x="4292600" y="3771900"/>
          <p14:tracePt t="33614" x="4375150" y="3683000"/>
          <p14:tracePt t="33630" x="4438650" y="3613150"/>
          <p14:tracePt t="33647" x="4502150" y="3543300"/>
          <p14:tracePt t="33664" x="4552950" y="3460750"/>
          <p14:tracePt t="33680" x="4635500" y="3359150"/>
          <p14:tracePt t="33697" x="4686300" y="3289300"/>
          <p14:tracePt t="33714" x="4737100" y="3213100"/>
          <p14:tracePt t="33730" x="4787900" y="3149600"/>
          <p14:tracePt t="33747" x="4838700" y="3073400"/>
          <p14:tracePt t="33764" x="4883150" y="3009900"/>
          <p14:tracePt t="33780" x="4921250" y="2965450"/>
          <p14:tracePt t="33797" x="4946650" y="2927350"/>
          <p14:tracePt t="33814" x="4972050" y="2889250"/>
          <p14:tracePt t="33830" x="4991100" y="2857500"/>
          <p14:tracePt t="33847" x="5016500" y="2806700"/>
          <p14:tracePt t="33864" x="5041900" y="2749550"/>
          <p14:tracePt t="33880" x="5080000" y="2660650"/>
          <p14:tracePt t="33897" x="5105400" y="2609850"/>
          <p14:tracePt t="33914" x="5124450" y="2565400"/>
          <p14:tracePt t="33930" x="5137150" y="2527300"/>
          <p14:tracePt t="33947" x="5143500" y="2514600"/>
          <p14:tracePt t="33964" x="5156200" y="2489200"/>
          <p14:tracePt t="33980" x="5162550" y="2470150"/>
          <p14:tracePt t="33997" x="5168900" y="2451100"/>
          <p14:tracePt t="34014" x="5181600" y="2419350"/>
          <p14:tracePt t="34030" x="5194300" y="2400300"/>
          <p14:tracePt t="34047" x="5207000" y="2362200"/>
          <p14:tracePt t="34064" x="5219700" y="2336800"/>
          <p14:tracePt t="34080" x="5238750" y="2292350"/>
          <p14:tracePt t="34097" x="5251450" y="2266950"/>
          <p14:tracePt t="34114" x="5257800" y="2247900"/>
          <p14:tracePt t="34130" x="5264150" y="2241550"/>
          <p14:tracePt t="34147" x="5264150" y="2235200"/>
          <p14:tracePt t="34441" x="5251450" y="2260600"/>
          <p14:tracePt t="34449" x="5213350" y="2298700"/>
          <p14:tracePt t="34451" x="5175250" y="2349500"/>
          <p14:tracePt t="34464" x="5092700" y="2470150"/>
          <p14:tracePt t="34480" x="4959350" y="2641600"/>
          <p14:tracePt t="34497" x="4889500" y="2730500"/>
          <p14:tracePt t="34514" x="4826000" y="2800350"/>
          <p14:tracePt t="34530" x="4768850" y="2876550"/>
          <p14:tracePt t="34547" x="4686300" y="2965450"/>
          <p14:tracePt t="34564" x="4591050" y="3079750"/>
          <p14:tracePt t="34580" x="4483100" y="3225800"/>
          <p14:tracePt t="34597" x="4330700" y="3409950"/>
          <p14:tracePt t="34614" x="4165600" y="3644900"/>
          <p14:tracePt t="34630" x="4000500" y="3892550"/>
          <p14:tracePt t="34647" x="3854450" y="4133850"/>
          <p14:tracePt t="34664" x="3683000" y="4476750"/>
          <p14:tracePt t="34680" x="3448050" y="4933950"/>
          <p14:tracePt t="34697" x="3289300" y="5270500"/>
          <p14:tracePt t="34714" x="3155950" y="5600700"/>
          <p14:tracePt t="34730" x="3073400" y="5765800"/>
          <p14:tracePt t="34747" x="3016250" y="5911850"/>
          <p14:tracePt t="34764" x="2990850" y="6019800"/>
          <p14:tracePt t="34780" x="2965450" y="6070600"/>
          <p14:tracePt t="34797" x="2965450" y="6096000"/>
          <p14:tracePt t="34814" x="2965450" y="6102350"/>
          <p14:tracePt t="34830" x="2965450" y="6127750"/>
          <p14:tracePt t="34847" x="2971800" y="6134100"/>
          <p14:tracePt t="34863" x="2971800" y="6146800"/>
          <p14:tracePt t="34880" x="2984500" y="6159500"/>
          <p14:tracePt t="34897" x="2990850" y="6165850"/>
          <p14:tracePt t="34914" x="2997200" y="6165850"/>
          <p14:tracePt t="34930" x="3003550" y="6178550"/>
          <p14:tracePt t="34969" x="3009900" y="6184900"/>
          <p14:tracePt t="34980" x="3016250" y="6184900"/>
          <p14:tracePt t="34980" x="3022600" y="6191250"/>
          <p14:tracePt t="34997" x="3041650" y="6197600"/>
          <p14:tracePt t="35014" x="3073400" y="6203950"/>
          <p14:tracePt t="35030" x="3086100" y="6203950"/>
          <p14:tracePt t="35047" x="3105150" y="6203950"/>
          <p14:tracePt t="35063" x="3124200" y="6203950"/>
          <p14:tracePt t="35080" x="3143250" y="6203950"/>
          <p14:tracePt t="35097" x="3162300" y="6203950"/>
          <p14:tracePt t="35114" x="3181350" y="6203950"/>
          <p14:tracePt t="35130" x="3194050" y="6210300"/>
          <p14:tracePt t="35147" x="3213100" y="6210300"/>
          <p14:tracePt t="35163" x="3225800" y="6210300"/>
          <p14:tracePt t="35180" x="3238500" y="6216650"/>
          <p14:tracePt t="35197" x="3251200" y="6216650"/>
          <p14:tracePt t="35214" x="3263900" y="6216650"/>
          <p14:tracePt t="35230" x="3276600" y="6216650"/>
          <p14:tracePt t="35393" x="3276600" y="6223000"/>
          <p14:tracePt t="35395" x="3251200" y="6229350"/>
          <p14:tracePt t="35414" x="3225800" y="6235700"/>
          <p14:tracePt t="35431" x="3187700" y="6248400"/>
          <p14:tracePt t="35448" x="3149600" y="6261100"/>
          <p14:tracePt t="35464" x="3092450" y="6280150"/>
          <p14:tracePt t="35481" x="3079750" y="6280150"/>
          <p14:tracePt t="35497" x="3073400" y="6280150"/>
          <p14:tracePt t="35514" x="3060700" y="6286500"/>
          <p14:tracePt t="35601" x="3067050" y="6286500"/>
          <p14:tracePt t="35606" x="3073400" y="6286500"/>
          <p14:tracePt t="35614" x="3092450" y="6286500"/>
          <p14:tracePt t="35630" x="3124200" y="6286500"/>
          <p14:tracePt t="35648" x="3175000" y="6286500"/>
          <p14:tracePt t="35664" x="3263900" y="6273800"/>
          <p14:tracePt t="35682" x="3302000" y="6254750"/>
          <p14:tracePt t="35697" x="3346450" y="6235700"/>
          <p14:tracePt t="35714" x="3359150" y="6229350"/>
          <p14:tracePt t="35731" x="3365500" y="6223000"/>
          <p14:tracePt t="35748" x="3371850" y="6216650"/>
          <p14:tracePt t="35833" x="3371850" y="6210300"/>
          <p14:tracePt t="35837" x="3365500" y="6210300"/>
          <p14:tracePt t="35847" x="3346450" y="6210300"/>
          <p14:tracePt t="35864" x="3308350" y="6203950"/>
          <p14:tracePt t="35882" x="3289300" y="6203950"/>
          <p14:tracePt t="35897" x="3263900" y="6191250"/>
          <p14:tracePt t="35914" x="3244850" y="6191250"/>
          <p14:tracePt t="35931" x="3238500" y="6184900"/>
          <p14:tracePt t="35947" x="3232150" y="6184900"/>
          <p14:tracePt t="35993" x="3232150" y="6178550"/>
          <p14:tracePt t="36001" x="3232150" y="6153150"/>
          <p14:tracePt t="36014" x="3251200" y="6102350"/>
          <p14:tracePt t="36030" x="3295650" y="6000750"/>
          <p14:tracePt t="36047" x="3346450" y="5892800"/>
          <p14:tracePt t="36064" x="3390900" y="5778500"/>
          <p14:tracePt t="36064" x="3435350" y="5740400"/>
          <p14:tracePt t="36081" x="3492500" y="5651500"/>
          <p14:tracePt t="36097" x="3549650" y="5600700"/>
          <p14:tracePt t="36114" x="3581400" y="5568950"/>
          <p14:tracePt t="36130" x="3606800" y="5537200"/>
          <p14:tracePt t="36147" x="3613150" y="5530850"/>
          <p14:tracePt t="36265" x="3606800" y="5530850"/>
          <p14:tracePt t="36266" x="3600450" y="5530850"/>
          <p14:tracePt t="36266" x="3587750" y="5524500"/>
          <p14:tracePt t="36281" x="3581400" y="5518150"/>
          <p14:tracePt t="36297" x="3575050" y="5518150"/>
          <p14:tracePt t="36393" x="3587750" y="5518150"/>
          <p14:tracePt t="36401" x="3600450" y="5518150"/>
          <p14:tracePt t="36402" x="3625850" y="5505450"/>
          <p14:tracePt t="36414" x="3676650" y="5492750"/>
          <p14:tracePt t="36431" x="3740150" y="5480050"/>
          <p14:tracePt t="36448" x="3803650" y="5473700"/>
          <p14:tracePt t="36464" x="3860800" y="5461000"/>
          <p14:tracePt t="36513" x="3867150" y="5454650"/>
          <p14:tracePt t="36577" x="3848100" y="5454650"/>
          <p14:tracePt t="36585" x="3790950" y="5454650"/>
          <p14:tracePt t="36598" x="3714750" y="5461000"/>
          <p14:tracePt t="36614" x="3613150" y="5473700"/>
          <p14:tracePt t="36631" x="3524250" y="5492750"/>
          <p14:tracePt t="36647" x="3441700" y="5499100"/>
          <p14:tracePt t="36664" x="3409950" y="5505450"/>
          <p14:tracePt t="36680" x="3390900" y="5511800"/>
          <p14:tracePt t="36697" x="3384550" y="5511800"/>
          <p14:tracePt t="36785" x="3390900" y="5511800"/>
          <p14:tracePt t="36801" x="3403600" y="5511800"/>
          <p14:tracePt t="36817" x="3416300" y="5511800"/>
          <p14:tracePt t="36825" x="3435350" y="5511800"/>
          <p14:tracePt t="36830" x="3473450" y="5505450"/>
          <p14:tracePt t="36847" x="3530600" y="5499100"/>
          <p14:tracePt t="36864" x="3568700" y="5492750"/>
          <p14:tracePt t="36880" x="3606800" y="5480050"/>
          <p14:tracePt t="36897" x="3613150" y="5480050"/>
          <p14:tracePt t="36993" x="3606800" y="5480050"/>
          <p14:tracePt t="37001" x="3581400" y="5480050"/>
          <p14:tracePt t="37009" x="3549650" y="5486400"/>
          <p14:tracePt t="37017" x="3505200" y="5492750"/>
          <p14:tracePt t="37030" x="3467100" y="5499100"/>
          <p14:tracePt t="37047" x="3454400" y="5499100"/>
          <p14:tracePt t="37064" x="3448050" y="5499100"/>
          <p14:tracePt t="37080" x="3441700" y="5499100"/>
          <p14:tracePt t="37121" x="3448050" y="5499100"/>
          <p14:tracePt t="37124" x="3460750" y="5499100"/>
          <p14:tracePt t="37130" x="3498850" y="5499100"/>
          <p14:tracePt t="37147" x="3562350" y="5499100"/>
          <p14:tracePt t="37164" x="3632200" y="5499100"/>
          <p14:tracePt t="37180" x="3702050" y="5499100"/>
          <p14:tracePt t="37197" x="3746500" y="5499100"/>
          <p14:tracePt t="37213" x="3771900" y="5499100"/>
          <p14:tracePt t="37249" x="3778250" y="5499100"/>
          <p14:tracePt t="37481" x="3790950" y="5499100"/>
          <p14:tracePt t="37497" x="3816350" y="5499100"/>
          <p14:tracePt t="37498" x="3835400" y="5499100"/>
          <p14:tracePt t="37514" x="3848100" y="5499100"/>
          <p14:tracePt t="37531" x="3854450" y="5499100"/>
          <p14:tracePt t="37625" x="3835400" y="5505450"/>
          <p14:tracePt t="37633" x="3797300" y="5537200"/>
          <p14:tracePt t="37649" x="3752850" y="5568950"/>
          <p14:tracePt t="37664" x="3708400" y="5607050"/>
          <p14:tracePt t="37680" x="3651250" y="5651500"/>
          <p14:tracePt t="37698" x="3625850" y="5689600"/>
          <p14:tracePt t="37714" x="3613150" y="5721350"/>
          <p14:tracePt t="37730" x="3600450" y="5753100"/>
          <p14:tracePt t="37747" x="3581400" y="5791200"/>
          <p14:tracePt t="37764" x="3575050" y="5822950"/>
          <p14:tracePt t="37780" x="3568700" y="5848350"/>
          <p14:tracePt t="37797" x="3562350" y="5880100"/>
          <p14:tracePt t="37814" x="3556000" y="5905500"/>
          <p14:tracePt t="37830" x="3556000" y="5943600"/>
          <p14:tracePt t="37847" x="3556000" y="5969000"/>
          <p14:tracePt t="37864" x="3556000" y="5994400"/>
          <p14:tracePt t="37880" x="3556000" y="6045200"/>
          <p14:tracePt t="37897" x="3556000" y="6076950"/>
          <p14:tracePt t="37914" x="3556000" y="6102350"/>
          <p14:tracePt t="37930" x="3556000" y="6140450"/>
          <p14:tracePt t="37947" x="3556000" y="6165850"/>
          <p14:tracePt t="37964" x="3556000" y="6191250"/>
          <p14:tracePt t="37980" x="3556000" y="6216650"/>
          <p14:tracePt t="37997" x="3556000" y="6235700"/>
          <p14:tracePt t="38014" x="3556000" y="6248400"/>
          <p14:tracePt t="38030" x="3562350" y="6261100"/>
          <p14:tracePt t="38047" x="3562350" y="6273800"/>
          <p14:tracePt t="38064" x="3568700" y="6280150"/>
          <p14:tracePt t="38080" x="3575050" y="6292850"/>
          <p14:tracePt t="38745" x="3581400" y="6292850"/>
          <p14:tracePt t="38746" x="3587750" y="6292850"/>
          <p14:tracePt t="38793" x="3594100" y="6292850"/>
          <p14:tracePt t="38817" x="3600450" y="6292850"/>
          <p14:tracePt t="38905" x="3606800" y="6292850"/>
          <p14:tracePt t="39033" x="3613150" y="6286500"/>
          <p14:tracePt t="39377" x="3613150" y="6273800"/>
          <p14:tracePt t="39385" x="3613150" y="6261100"/>
          <p14:tracePt t="39401" x="3613150" y="6254750"/>
          <p14:tracePt t="39414" x="3606800" y="6254750"/>
          <p14:tracePt t="39474" x="3600450" y="6248400"/>
          <p14:tracePt t="39745" x="3594100" y="6248400"/>
          <p14:tracePt t="39747" x="3568700" y="6248400"/>
          <p14:tracePt t="39764" x="3536950" y="6254750"/>
          <p14:tracePt t="39780" x="3492500" y="6267450"/>
          <p14:tracePt t="39798" x="3460750" y="6280150"/>
          <p14:tracePt t="39814" x="3435350" y="6280150"/>
          <p14:tracePt t="39831" x="3409950" y="6286500"/>
          <p14:tracePt t="39847" x="3384550" y="6292850"/>
          <p14:tracePt t="39864" x="3365500" y="6292850"/>
          <p14:tracePt t="39880" x="3308350" y="6299200"/>
          <p14:tracePt t="39898" x="3244850" y="6299200"/>
          <p14:tracePt t="39914" x="3175000" y="6299200"/>
          <p14:tracePt t="39931" x="3124200" y="6299200"/>
          <p14:tracePt t="39947" x="3067050" y="6305550"/>
          <p14:tracePt t="39964" x="3041650" y="6311900"/>
          <p14:tracePt t="39980" x="3022600" y="6311900"/>
          <p14:tracePt t="39998" x="3009900" y="6311900"/>
          <p14:tracePt t="40014" x="3003550" y="6318250"/>
          <p14:tracePt t="40137" x="3016250" y="6324600"/>
          <p14:tracePt t="40145" x="3079750" y="6324600"/>
          <p14:tracePt t="40164" x="3155950" y="6337300"/>
          <p14:tracePt t="40180" x="3219450" y="6350000"/>
          <p14:tracePt t="40197" x="3270250" y="6350000"/>
          <p14:tracePt t="40214" x="3327400" y="6350000"/>
          <p14:tracePt t="40231" x="3365500" y="6350000"/>
          <p14:tracePt t="40247" x="3390900" y="6350000"/>
          <p14:tracePt t="40264" x="3435350" y="6350000"/>
          <p14:tracePt t="40281" x="3467100" y="6350000"/>
          <p14:tracePt t="40297" x="3492500" y="6350000"/>
          <p14:tracePt t="40313" x="3517900" y="6350000"/>
          <p14:tracePt t="40330" x="3536950" y="6350000"/>
          <p14:tracePt t="40347" x="3562350" y="6350000"/>
          <p14:tracePt t="40364" x="3575050" y="6350000"/>
          <p14:tracePt t="40380" x="3587750" y="6350000"/>
          <p14:tracePt t="40397" x="3606800" y="6350000"/>
          <p14:tracePt t="40413" x="3632200" y="6350000"/>
          <p14:tracePt t="40430" x="3657600" y="6350000"/>
          <p14:tracePt t="40447" x="3676650" y="6350000"/>
          <p14:tracePt t="40463" x="3702050" y="6350000"/>
          <p14:tracePt t="40480" x="3727450" y="6350000"/>
          <p14:tracePt t="40497" x="3733800" y="6350000"/>
          <p14:tracePt t="40514" x="3746500" y="6350000"/>
          <p14:tracePt t="40561" x="3752850" y="6343650"/>
          <p14:tracePt t="40633" x="3752850" y="6337300"/>
          <p14:tracePt t="40648" x="3746500" y="6330950"/>
          <p14:tracePt t="40673" x="3740150" y="6324600"/>
          <p14:tracePt t="40681" x="3714750" y="6318250"/>
          <p14:tracePt t="40697" x="3702050" y="6318250"/>
          <p14:tracePt t="40713" x="3683000" y="6318250"/>
          <p14:tracePt t="40730" x="3663950" y="6318250"/>
          <p14:tracePt t="40747" x="3644900" y="6311900"/>
          <p14:tracePt t="40764" x="3619500" y="6305550"/>
          <p14:tracePt t="40780" x="3606800" y="6305550"/>
          <p14:tracePt t="40797" x="3594100" y="6299200"/>
          <p14:tracePt t="41017" x="3600450" y="6299200"/>
          <p14:tracePt t="41033" x="3606800" y="6299200"/>
          <p14:tracePt t="41049" x="3619500" y="6292850"/>
          <p14:tracePt t="41073" x="3625850" y="6292850"/>
          <p14:tracePt t="41104" x="3632200" y="6292850"/>
          <p14:tracePt t="41137" x="3638550" y="6292850"/>
          <p14:tracePt t="41150" x="3644900" y="6292850"/>
          <p14:tracePt t="41208" x="3651250" y="6292850"/>
          <p14:tracePt t="41217" x="3657600" y="6286500"/>
          <p14:tracePt t="41230" x="3663950" y="6280150"/>
          <p14:tracePt t="41247" x="3670300" y="6280150"/>
          <p14:tracePt t="41377" x="3676650" y="6273800"/>
          <p14:tracePt t="41457" x="3683000" y="6273800"/>
          <p14:tracePt t="41489" x="3689350" y="6273800"/>
          <p14:tracePt t="42225" x="3689350" y="6254750"/>
          <p14:tracePt t="42233" x="3689350" y="6235700"/>
          <p14:tracePt t="42239" x="3708400" y="6210300"/>
          <p14:tracePt t="42247" x="3771900" y="6108700"/>
          <p14:tracePt t="42264" x="3930650" y="5842000"/>
          <p14:tracePt t="42281" x="4146550" y="5461000"/>
          <p14:tracePt t="42297" x="4419600" y="5022850"/>
          <p14:tracePt t="42314" x="4711700" y="4521200"/>
          <p14:tracePt t="42330" x="4940300" y="4025900"/>
          <p14:tracePt t="42347" x="5118100" y="3625850"/>
          <p14:tracePt t="42364" x="5213350" y="3365500"/>
          <p14:tracePt t="42380" x="5257800" y="3200400"/>
          <p14:tracePt t="42397" x="5295900" y="3067050"/>
          <p14:tracePt t="42413" x="5327650" y="2965450"/>
          <p14:tracePt t="42430" x="5353050" y="2882900"/>
          <p14:tracePt t="42447" x="5365750" y="2825750"/>
          <p14:tracePt t="42463" x="5384800" y="2774950"/>
          <p14:tracePt t="42463" x="5391150" y="2755900"/>
          <p14:tracePt t="42480" x="5397500" y="2717800"/>
          <p14:tracePt t="42497" x="5410200" y="2698750"/>
          <p14:tracePt t="42513" x="5422900" y="2673350"/>
          <p14:tracePt t="42530" x="5435600" y="2641600"/>
          <p14:tracePt t="42547" x="5448300" y="2622550"/>
          <p14:tracePt t="42563" x="5467350" y="2603500"/>
          <p14:tracePt t="42580" x="5480050" y="2590800"/>
          <p14:tracePt t="42633" x="5486400" y="2590800"/>
          <p14:tracePt t="42649" x="5492750" y="2584450"/>
          <p14:tracePt t="42663" x="5499100" y="2584450"/>
          <p14:tracePt t="42664" x="5524500" y="2578100"/>
          <p14:tracePt t="42680" x="5575300" y="2559050"/>
          <p14:tracePt t="42696" x="5626100" y="2540000"/>
          <p14:tracePt t="42713" x="5695950" y="2514600"/>
          <p14:tracePt t="42730" x="5753100" y="2495550"/>
          <p14:tracePt t="42747" x="5797550" y="2470150"/>
          <p14:tracePt t="42763" x="5835650" y="2463800"/>
          <p14:tracePt t="42780" x="5880100" y="2438400"/>
          <p14:tracePt t="42796" x="5911850" y="2419350"/>
          <p14:tracePt t="42813" x="5943600" y="2400300"/>
          <p14:tracePt t="42830" x="5969000" y="2387600"/>
          <p14:tracePt t="42847" x="5975350" y="2381250"/>
          <p14:tracePt t="42863" x="5994400" y="2374900"/>
          <p14:tracePt t="42880" x="6000750" y="2368550"/>
          <p14:tracePt t="42897" x="6007100" y="2362200"/>
          <p14:tracePt t="42913" x="6013450" y="2355850"/>
          <p14:tracePt t="42930" x="6019800" y="2349500"/>
          <p14:tracePt t="42947" x="6019800" y="2343150"/>
          <p14:tracePt t="42963" x="6032500" y="2324100"/>
          <p14:tracePt t="42980" x="6051550" y="2292350"/>
          <p14:tracePt t="42996" x="6064250" y="2273300"/>
          <p14:tracePt t="43013" x="6083300" y="2241550"/>
          <p14:tracePt t="43030" x="6108700" y="2209800"/>
          <p14:tracePt t="43047" x="6134100" y="2190750"/>
          <p14:tracePt t="43063" x="6172200" y="2159000"/>
          <p14:tracePt t="43080" x="6191250" y="2152650"/>
          <p14:tracePt t="43097" x="6203950" y="2146300"/>
          <p14:tracePt t="43113" x="6216650" y="2127250"/>
          <p14:tracePt t="43130" x="6223000" y="2120900"/>
          <p14:tracePt t="43147" x="6235700" y="2120900"/>
          <p14:tracePt t="43163" x="6254750" y="2120900"/>
          <p14:tracePt t="43180" x="6292850" y="2108200"/>
          <p14:tracePt t="43197" x="6337300" y="2101850"/>
          <p14:tracePt t="43213" x="6375400" y="2095500"/>
          <p14:tracePt t="43230" x="6413500" y="2095500"/>
          <p14:tracePt t="43247" x="6438900" y="2095500"/>
          <p14:tracePt t="43263" x="6451600" y="2095500"/>
          <p14:tracePt t="43280" x="6470650" y="2095500"/>
          <p14:tracePt t="43297" x="6477000" y="2089150"/>
          <p14:tracePt t="43344" x="6483350" y="2089150"/>
          <p14:tracePt t="44041" x="6489700" y="2082800"/>
          <p14:tracePt t="44049" x="6470650" y="2133600"/>
          <p14:tracePt t="44049" x="6445250" y="2197100"/>
          <p14:tracePt t="44065" x="6413500" y="2324100"/>
          <p14:tracePt t="44081" x="6229350" y="2806700"/>
          <p14:tracePt t="44197" x="6159500" y="2895600"/>
          <p14:tracePt t="44213" x="6057900" y="3009900"/>
          <p14:tracePt t="44230" x="5956300" y="3124200"/>
          <p14:tracePt t="44246" x="5822950" y="3257550"/>
          <p14:tracePt t="44263" x="5683250" y="3371850"/>
          <p14:tracePt t="44280" x="5492750" y="3524250"/>
          <p14:tracePt t="44297" x="5378450" y="3619500"/>
          <p14:tracePt t="44313" x="5257800" y="3695700"/>
          <p14:tracePt t="44330" x="5111750" y="3784600"/>
          <p14:tracePt t="44346" x="4984750" y="3854450"/>
          <p14:tracePt t="44363" x="4832350" y="3917950"/>
          <p14:tracePt t="44380" x="4686300" y="3968750"/>
          <p14:tracePt t="44396" x="4572000" y="4019550"/>
          <p14:tracePt t="44413" x="4495800" y="4051300"/>
          <p14:tracePt t="44430" x="4438650" y="4070350"/>
          <p14:tracePt t="44446" x="4394200" y="4076700"/>
          <p14:tracePt t="44463" x="4368800" y="4089400"/>
          <p14:tracePt t="44480" x="4298950" y="4114800"/>
          <p14:tracePt t="44496" x="4267200" y="4127500"/>
          <p14:tracePt t="44513" x="4222750" y="4152900"/>
          <p14:tracePt t="44530" x="4210050" y="4159250"/>
          <p14:tracePt t="44546" x="4191000" y="4171950"/>
          <p14:tracePt t="44563" x="4184650" y="4178300"/>
          <p14:tracePt t="44580" x="4171950" y="4178300"/>
          <p14:tracePt t="44616" x="4171950" y="4184650"/>
          <p14:tracePt t="44696" x="4171950" y="4191000"/>
          <p14:tracePt t="44720" x="4171950" y="4197350"/>
          <p14:tracePt t="44729" x="4203700" y="4216400"/>
          <p14:tracePt t="44748" x="4254500" y="4229100"/>
          <p14:tracePt t="44763" x="4337050" y="4248150"/>
          <p14:tracePt t="44781" x="4432300" y="4254500"/>
          <p14:tracePt t="44797" x="4552950" y="4260850"/>
          <p14:tracePt t="44813" x="4711700" y="4260850"/>
          <p14:tracePt t="44830" x="4857750" y="4260850"/>
          <p14:tracePt t="44847" x="4984750" y="4260850"/>
          <p14:tracePt t="44863" x="5118100" y="4260850"/>
          <p14:tracePt t="44863" x="5168900" y="4260850"/>
          <p14:tracePt t="44881" x="5283200" y="4260850"/>
          <p14:tracePt t="44896" x="5397500" y="4248150"/>
          <p14:tracePt t="44913" x="5486400" y="4222750"/>
          <p14:tracePt t="44930" x="5568950" y="4197350"/>
          <p14:tracePt t="44947" x="5632450" y="4171950"/>
          <p14:tracePt t="44963" x="5670550" y="4152900"/>
          <p14:tracePt t="44980" x="5715000" y="4127500"/>
          <p14:tracePt t="44996" x="5740400" y="4102100"/>
          <p14:tracePt t="45013" x="5765800" y="4076700"/>
          <p14:tracePt t="45030" x="5772150" y="4057650"/>
          <p14:tracePt t="45047" x="5778500" y="4038600"/>
          <p14:tracePt t="45063" x="5778500" y="4019550"/>
          <p14:tracePt t="45063" x="5778500" y="4006850"/>
          <p14:tracePt t="45080" x="5772150" y="3981450"/>
          <p14:tracePt t="45096" x="5746750" y="3956050"/>
          <p14:tracePt t="45113" x="5715000" y="3930650"/>
          <p14:tracePt t="45130" x="5670550" y="3911600"/>
          <p14:tracePt t="45146" x="5607050" y="3879850"/>
          <p14:tracePt t="45163" x="5524500" y="3848100"/>
          <p14:tracePt t="45180" x="5441950" y="3829050"/>
          <p14:tracePt t="45196" x="5346700" y="3803650"/>
          <p14:tracePt t="45213" x="5251450" y="3790950"/>
          <p14:tracePt t="45230" x="5149850" y="3778250"/>
          <p14:tracePt t="45246" x="5054600" y="3765550"/>
          <p14:tracePt t="45263" x="4965700" y="3759200"/>
          <p14:tracePt t="45280" x="4826000" y="3746500"/>
          <p14:tracePt t="45296" x="4718050" y="3733800"/>
          <p14:tracePt t="45313" x="4597400" y="3721100"/>
          <p14:tracePt t="45330" x="4464050" y="3714750"/>
          <p14:tracePt t="45346" x="4311650" y="3695700"/>
          <p14:tracePt t="45363" x="4133850" y="3695700"/>
          <p14:tracePt t="45380" x="3949700" y="3695700"/>
          <p14:tracePt t="45396" x="3765550" y="3683000"/>
          <p14:tracePt t="45413" x="3600450" y="3670300"/>
          <p14:tracePt t="45430" x="3422650" y="3670300"/>
          <p14:tracePt t="45446" x="3238500" y="3670300"/>
          <p14:tracePt t="45463" x="3041650" y="3638550"/>
          <p14:tracePt t="45480" x="2736850" y="3594100"/>
          <p14:tracePt t="45496" x="2508250" y="3568700"/>
          <p14:tracePt t="45513" x="2324100" y="3536950"/>
          <p14:tracePt t="45530" x="2152650" y="3511550"/>
          <p14:tracePt t="45546" x="1987550" y="3505200"/>
          <p14:tracePt t="45563" x="1835150" y="3505200"/>
          <p14:tracePt t="45580" x="1682750" y="3505200"/>
          <p14:tracePt t="45596" x="1536700" y="3505200"/>
          <p14:tracePt t="45613" x="1390650" y="3505200"/>
          <p14:tracePt t="45630" x="1257300" y="3505200"/>
          <p14:tracePt t="45646" x="1123950" y="3505200"/>
          <p14:tracePt t="45663" x="990600" y="3511550"/>
          <p14:tracePt t="45680" x="831850" y="3556000"/>
          <p14:tracePt t="45696" x="749300" y="3581400"/>
          <p14:tracePt t="45713" x="673100" y="3606800"/>
          <p14:tracePt t="45730" x="615950" y="3632200"/>
          <p14:tracePt t="45746" x="558800" y="3670300"/>
          <p14:tracePt t="45763" x="488950" y="3721100"/>
          <p14:tracePt t="45780" x="444500" y="3759200"/>
          <p14:tracePt t="45796" x="406400" y="3803650"/>
          <p14:tracePt t="45813" x="368300" y="3841750"/>
          <p14:tracePt t="45830" x="330200" y="3892550"/>
          <p14:tracePt t="45846" x="304800" y="3943350"/>
          <p14:tracePt t="45863" x="292100" y="4000500"/>
          <p14:tracePt t="45880" x="279400" y="4076700"/>
          <p14:tracePt t="45896" x="279400" y="4127500"/>
          <p14:tracePt t="45913" x="279400" y="4165600"/>
          <p14:tracePt t="45930" x="279400" y="4191000"/>
          <p14:tracePt t="45946" x="292100" y="4222750"/>
          <p14:tracePt t="45963" x="311150" y="4248150"/>
          <p14:tracePt t="45980" x="330200" y="4273550"/>
          <p14:tracePt t="45996" x="349250" y="4298950"/>
          <p14:tracePt t="46013" x="381000" y="4318000"/>
          <p14:tracePt t="46030" x="412750" y="4343400"/>
          <p14:tracePt t="46046" x="444500" y="4362450"/>
          <p14:tracePt t="46063" x="488950" y="4387850"/>
          <p14:tracePt t="46063" x="508000" y="4400550"/>
          <p14:tracePt t="46080" x="704850" y="4476750"/>
          <p14:tracePt t="46130" x="768350" y="4495800"/>
          <p14:tracePt t="46146" x="844550" y="4514850"/>
          <p14:tracePt t="46163" x="920750" y="4533900"/>
          <p14:tracePt t="46180" x="996950" y="4546600"/>
          <p14:tracePt t="46196" x="1079500" y="4559300"/>
          <p14:tracePt t="46213" x="1187450" y="4572000"/>
          <p14:tracePt t="46230" x="1301750" y="4591050"/>
          <p14:tracePt t="46246" x="1409700" y="4597400"/>
          <p14:tracePt t="46263" x="1517650" y="4597400"/>
          <p14:tracePt t="46280" x="1708150" y="4603750"/>
          <p14:tracePt t="46296" x="1847850" y="4603750"/>
          <p14:tracePt t="46313" x="1987550" y="4610100"/>
          <p14:tracePt t="46330" x="2133600" y="4610100"/>
          <p14:tracePt t="46346" x="2279650" y="4610100"/>
          <p14:tracePt t="46363" x="2413000" y="4610100"/>
          <p14:tracePt t="46380" x="2533650" y="4610100"/>
          <p14:tracePt t="46396" x="2654300" y="4610100"/>
          <p14:tracePt t="46413" x="2749550" y="4610100"/>
          <p14:tracePt t="46430" x="2844800" y="4610100"/>
          <p14:tracePt t="46446" x="2933700" y="4610100"/>
          <p14:tracePt t="46463" x="3028950" y="4610100"/>
          <p14:tracePt t="46480" x="3149600" y="4610100"/>
          <p14:tracePt t="46496" x="3251200" y="4616450"/>
          <p14:tracePt t="46513" x="3371850" y="4622800"/>
          <p14:tracePt t="46530" x="3498850" y="4622800"/>
          <p14:tracePt t="46546" x="3625850" y="4641850"/>
          <p14:tracePt t="46563" x="3752850" y="4654550"/>
          <p14:tracePt t="46580" x="3892550" y="4654550"/>
          <p14:tracePt t="46596" x="4038600" y="4654550"/>
          <p14:tracePt t="46613" x="4171950" y="4654550"/>
          <p14:tracePt t="46630" x="4298950" y="4654550"/>
          <p14:tracePt t="46646" x="4413250" y="4654550"/>
          <p14:tracePt t="46663" x="4533900" y="4654550"/>
          <p14:tracePt t="46680" x="4711700" y="4654550"/>
          <p14:tracePt t="46696" x="4845050" y="4654550"/>
          <p14:tracePt t="46713" x="4984750" y="4654550"/>
          <p14:tracePt t="46730" x="5111750" y="4654550"/>
          <p14:tracePt t="46746" x="5245100" y="4654550"/>
          <p14:tracePt t="46763" x="5372100" y="4654550"/>
          <p14:tracePt t="46780" x="5505450" y="4635500"/>
          <p14:tracePt t="46796" x="5626100" y="4603750"/>
          <p14:tracePt t="46813" x="5753100" y="4559300"/>
          <p14:tracePt t="46830" x="5854700" y="4514850"/>
          <p14:tracePt t="46846" x="5924550" y="4470400"/>
          <p14:tracePt t="46863" x="5969000" y="4438650"/>
          <p14:tracePt t="46880" x="6000750" y="4394200"/>
          <p14:tracePt t="46896" x="6007100" y="4362450"/>
          <p14:tracePt t="46913" x="6007100" y="4330700"/>
          <p14:tracePt t="46930" x="6000750" y="4305300"/>
          <p14:tracePt t="46946" x="5988050" y="4279900"/>
          <p14:tracePt t="46963" x="5969000" y="4241800"/>
          <p14:tracePt t="46980" x="5949950" y="4222750"/>
          <p14:tracePt t="46996" x="5911850" y="4191000"/>
          <p14:tracePt t="47013" x="5861050" y="4165600"/>
          <p14:tracePt t="47030" x="5784850" y="4127500"/>
          <p14:tracePt t="47046" x="5702300" y="4102100"/>
          <p14:tracePt t="47063" x="5594350" y="4070350"/>
          <p14:tracePt t="47079" x="5435600" y="4025900"/>
          <p14:tracePt t="47097" x="5365750" y="4006850"/>
          <p14:tracePt t="47113" x="5283200" y="3981450"/>
          <p14:tracePt t="47130" x="5194300" y="3956050"/>
          <p14:tracePt t="47146" x="5111750" y="3930650"/>
          <p14:tracePt t="47163" x="5041900" y="3917950"/>
          <p14:tracePt t="47180" x="4965700" y="3898900"/>
          <p14:tracePt t="47196" x="4883150" y="3879850"/>
          <p14:tracePt t="47213" x="4813300" y="3873500"/>
          <p14:tracePt t="47230" x="4743450" y="3860800"/>
          <p14:tracePt t="47247" x="4648200" y="3848100"/>
          <p14:tracePt t="47263" x="4552950" y="3835400"/>
          <p14:tracePt t="47263" x="4502150" y="3829050"/>
          <p14:tracePt t="47281" x="4394200" y="3810000"/>
          <p14:tracePt t="47296" x="4292600" y="3797300"/>
          <p14:tracePt t="47313" x="4184650" y="3797300"/>
          <p14:tracePt t="47330" x="4076700" y="3784600"/>
          <p14:tracePt t="47346" x="3968750" y="3784600"/>
          <p14:tracePt t="47363" x="3835400" y="3784600"/>
          <p14:tracePt t="47380" x="3702050" y="3784600"/>
          <p14:tracePt t="47397" x="3549650" y="3784600"/>
          <p14:tracePt t="47413" x="3390900" y="3784600"/>
          <p14:tracePt t="47430" x="3232150" y="3784600"/>
          <p14:tracePt t="47446" x="3073400" y="3784600"/>
          <p14:tracePt t="47463" x="2927350" y="3784600"/>
          <p14:tracePt t="47480" x="2698750" y="3784600"/>
          <p14:tracePt t="47496" x="2546350" y="3784600"/>
          <p14:tracePt t="47513" x="2387600" y="3784600"/>
          <p14:tracePt t="47530" x="2241550" y="3784600"/>
          <p14:tracePt t="47546" x="2095500" y="3784600"/>
          <p14:tracePt t="47563" x="1962150" y="3784600"/>
          <p14:tracePt t="47579" x="1841500" y="3784600"/>
          <p14:tracePt t="47596" x="1720850" y="3784600"/>
          <p14:tracePt t="47613" x="1612900" y="3784600"/>
          <p14:tracePt t="47630" x="1504950" y="3784600"/>
          <p14:tracePt t="47646" x="1409700" y="3784600"/>
          <p14:tracePt t="47663" x="1301750" y="3784600"/>
          <p14:tracePt t="47679" x="1162050" y="3784600"/>
          <p14:tracePt t="47696" x="1085850" y="3784600"/>
          <p14:tracePt t="47713" x="1022350" y="3784600"/>
          <p14:tracePt t="47729" x="952500" y="3784600"/>
          <p14:tracePt t="47746" x="908050" y="3784600"/>
          <p14:tracePt t="47763" x="857250" y="3784600"/>
          <p14:tracePt t="47779" x="806450" y="3790950"/>
          <p14:tracePt t="47796" x="723900" y="3803650"/>
          <p14:tracePt t="47813" x="641350" y="3816350"/>
          <p14:tracePt t="47830" x="584200" y="3835400"/>
          <p14:tracePt t="47847" x="520700" y="3860800"/>
          <p14:tracePt t="47863" x="482600" y="3873500"/>
          <p14:tracePt t="47880" x="444500" y="3892550"/>
          <p14:tracePt t="47897" x="425450" y="3911600"/>
          <p14:tracePt t="47913" x="412750" y="3917950"/>
          <p14:tracePt t="47930" x="406400" y="3930650"/>
          <p14:tracePt t="47947" x="400050" y="3949700"/>
          <p14:tracePt t="47963" x="400050" y="3975100"/>
          <p14:tracePt t="47980" x="400050" y="3981450"/>
          <p14:tracePt t="47996" x="406400" y="3994150"/>
          <p14:tracePt t="48013" x="406400" y="4019550"/>
          <p14:tracePt t="48030" x="412750" y="4032250"/>
          <p14:tracePt t="48046" x="419100" y="4051300"/>
          <p14:tracePt t="48063" x="419100" y="4064000"/>
          <p14:tracePt t="48080" x="431800" y="4076700"/>
          <p14:tracePt t="48097" x="444500" y="4089400"/>
          <p14:tracePt t="48115" x="463550" y="4114800"/>
          <p14:tracePt t="48130" x="482600" y="4146550"/>
          <p14:tracePt t="48147" x="501650" y="4171950"/>
          <p14:tracePt t="48163" x="552450" y="4229100"/>
          <p14:tracePt t="48180" x="609600" y="4279900"/>
          <p14:tracePt t="48197" x="692150" y="4330700"/>
          <p14:tracePt t="48213" x="812800" y="4387850"/>
          <p14:tracePt t="48230" x="977900" y="4445000"/>
          <p14:tracePt t="48246" x="1187450" y="4502150"/>
          <p14:tracePt t="48263" x="2260600" y="4679950"/>
          <p14:tracePt t="48313" x="2552700" y="4699000"/>
          <p14:tracePt t="48330" x="2781300" y="4699000"/>
          <p14:tracePt t="48346" x="2978150" y="4699000"/>
          <p14:tracePt t="48363" x="3162300" y="4699000"/>
          <p14:tracePt t="48379" x="3327400" y="4699000"/>
          <p14:tracePt t="48396" x="3486150" y="4699000"/>
          <p14:tracePt t="48413" x="3632200" y="4699000"/>
          <p14:tracePt t="48429" x="3765550" y="4699000"/>
          <p14:tracePt t="48446" x="3905250" y="4699000"/>
          <p14:tracePt t="48463" x="4044950" y="4699000"/>
          <p14:tracePt t="48480" x="4279900" y="4699000"/>
          <p14:tracePt t="48496" x="4451350" y="4699000"/>
          <p14:tracePt t="48513" x="4629150" y="4699000"/>
          <p14:tracePt t="48529" x="4806950" y="4699000"/>
          <p14:tracePt t="48546" x="4984750" y="4699000"/>
          <p14:tracePt t="48563" x="5156200" y="4699000"/>
          <p14:tracePt t="48580" x="5302250" y="4692650"/>
          <p14:tracePt t="48596" x="5441950" y="4673600"/>
          <p14:tracePt t="48613" x="5765800" y="4578350"/>
          <p14:tracePt t="48663" x="5842000" y="4552950"/>
          <p14:tracePt t="48680" x="5943600" y="4521200"/>
          <p14:tracePt t="48696" x="6007100" y="4489450"/>
          <p14:tracePt t="48713" x="6057900" y="4464050"/>
          <p14:tracePt t="48729" x="6096000" y="4432300"/>
          <p14:tracePt t="48746" x="6115050" y="4413250"/>
          <p14:tracePt t="48763" x="6115050" y="4387850"/>
          <p14:tracePt t="48780" x="6115050" y="4368800"/>
          <p14:tracePt t="48796" x="6115050" y="4349750"/>
          <p14:tracePt t="48813" x="6102350" y="4311650"/>
          <p14:tracePt t="48829" x="6076950" y="4273550"/>
          <p14:tracePt t="48846" x="6045200" y="4241800"/>
          <p14:tracePt t="48863" x="6000750" y="4191000"/>
          <p14:tracePt t="48880" x="5924550" y="4127500"/>
          <p14:tracePt t="48896" x="5835650" y="4083050"/>
          <p14:tracePt t="48913" x="5765800" y="4032250"/>
          <p14:tracePt t="48929" x="5664200" y="3987800"/>
          <p14:tracePt t="48946" x="5537200" y="3937000"/>
          <p14:tracePt t="48963" x="5397500" y="3898900"/>
          <p14:tracePt t="48980" x="5251450" y="3854450"/>
          <p14:tracePt t="48996" x="5118100" y="3816350"/>
          <p14:tracePt t="49013" x="4972050" y="3778250"/>
          <p14:tracePt t="49029" x="4826000" y="3727450"/>
          <p14:tracePt t="49046" x="4660900" y="3683000"/>
          <p14:tracePt t="49063" x="4470400" y="3638550"/>
          <p14:tracePt t="49080" x="4140200" y="3587750"/>
          <p14:tracePt t="49096" x="3841750" y="3562350"/>
          <p14:tracePt t="49113" x="3524250" y="3562350"/>
          <p14:tracePt t="49130" x="3187700" y="3562350"/>
          <p14:tracePt t="49146" x="2813050" y="3562350"/>
          <p14:tracePt t="49163" x="2514600" y="3562350"/>
          <p14:tracePt t="49180" x="2190750" y="3549650"/>
          <p14:tracePt t="49196" x="1955800" y="3549650"/>
          <p14:tracePt t="49213" x="1778000" y="3549650"/>
          <p14:tracePt t="49229" x="1593850" y="3549650"/>
          <p14:tracePt t="49246" x="1422400" y="3549650"/>
          <p14:tracePt t="49263" x="1270000" y="3549650"/>
          <p14:tracePt t="49280" x="996950" y="3575050"/>
          <p14:tracePt t="49296" x="831850" y="3594100"/>
          <p14:tracePt t="49313" x="704850" y="3613150"/>
          <p14:tracePt t="49329" x="571500" y="3632200"/>
          <p14:tracePt t="49346" x="450850" y="3657600"/>
          <p14:tracePt t="49363" x="361950" y="3683000"/>
          <p14:tracePt t="49379" x="285750" y="3714750"/>
          <p14:tracePt t="49396" x="234950" y="3746500"/>
          <p14:tracePt t="49413" x="196850" y="3784600"/>
          <p14:tracePt t="49429" x="177800" y="3810000"/>
          <p14:tracePt t="49446" x="165100" y="3841750"/>
          <p14:tracePt t="49463" x="152400" y="3879850"/>
          <p14:tracePt t="49480" x="133350" y="3924300"/>
          <p14:tracePt t="49496" x="127000" y="3975100"/>
          <p14:tracePt t="49513" x="127000" y="4013200"/>
          <p14:tracePt t="49529" x="127000" y="4051300"/>
          <p14:tracePt t="49546" x="127000" y="4102100"/>
          <p14:tracePt t="49563" x="139700" y="4159250"/>
          <p14:tracePt t="49579" x="152400" y="4203700"/>
          <p14:tracePt t="49596" x="171450" y="4235450"/>
          <p14:tracePt t="49613" x="184150" y="4273550"/>
          <p14:tracePt t="49629" x="196850" y="4292600"/>
          <p14:tracePt t="49646" x="209550" y="4318000"/>
          <p14:tracePt t="49663" x="234950" y="4349750"/>
          <p14:tracePt t="49679" x="266700" y="4387850"/>
          <p14:tracePt t="49696" x="298450" y="4413250"/>
          <p14:tracePt t="49713" x="355600" y="4451350"/>
          <p14:tracePt t="49729" x="438150" y="4483100"/>
          <p14:tracePt t="49746" x="539750" y="4527550"/>
          <p14:tracePt t="49763" x="666750" y="4559300"/>
          <p14:tracePt t="49779" x="793750" y="4597400"/>
          <p14:tracePt t="49796" x="933450" y="4635500"/>
          <p14:tracePt t="49813" x="1092200" y="4673600"/>
          <p14:tracePt t="49829" x="1263650" y="4692650"/>
          <p14:tracePt t="49846" x="1524000" y="4730750"/>
          <p14:tracePt t="49863" x="1790700" y="4762500"/>
          <p14:tracePt t="49879" x="2241550" y="4832350"/>
          <p14:tracePt t="49896" x="2616200" y="4883150"/>
          <p14:tracePt t="49913" x="3035300" y="4927600"/>
          <p14:tracePt t="49929" x="3448050" y="4933950"/>
          <p14:tracePt t="49946" x="3835400" y="4933950"/>
          <p14:tracePt t="49963" x="4191000" y="4933950"/>
          <p14:tracePt t="49979" x="4546600" y="4933950"/>
          <p14:tracePt t="49996" x="4832350" y="4933950"/>
          <p14:tracePt t="50013" x="5060950" y="4933950"/>
          <p14:tracePt t="50029" x="5264150" y="4933950"/>
          <p14:tracePt t="50046" x="5441950" y="4933950"/>
          <p14:tracePt t="50063" x="5626100" y="4933950"/>
          <p14:tracePt t="50079" x="5880100" y="4908550"/>
          <p14:tracePt t="50096" x="6026150" y="4864100"/>
          <p14:tracePt t="50113" x="6153150" y="4819650"/>
          <p14:tracePt t="50130" x="6248400" y="4794250"/>
          <p14:tracePt t="50146" x="6311900" y="4756150"/>
          <p14:tracePt t="50163" x="6369050" y="4718050"/>
          <p14:tracePt t="50179" x="6400800" y="4667250"/>
          <p14:tracePt t="50196" x="6419850" y="4629150"/>
          <p14:tracePt t="50213" x="6438900" y="4546600"/>
          <p14:tracePt t="50229" x="6438900" y="4470400"/>
          <p14:tracePt t="50246" x="6426200" y="4368800"/>
          <p14:tracePt t="50263" x="6394450" y="4292600"/>
          <p14:tracePt t="50279" x="6356350" y="4203700"/>
          <p14:tracePt t="50296" x="6299200" y="4133850"/>
          <p14:tracePt t="50313" x="6229350" y="4064000"/>
          <p14:tracePt t="50329" x="6159500" y="4013200"/>
          <p14:tracePt t="50346" x="6070600" y="3962400"/>
          <p14:tracePt t="50363" x="5924550" y="3924300"/>
          <p14:tracePt t="50379" x="5791200" y="3879850"/>
          <p14:tracePt t="50396" x="5619750" y="3848100"/>
          <p14:tracePt t="50413" x="5410200" y="3816350"/>
          <p14:tracePt t="50429" x="5149850" y="3803650"/>
          <p14:tracePt t="50446" x="4876800" y="3790950"/>
          <p14:tracePt t="50463" x="4578350" y="3790950"/>
          <p14:tracePt t="50479" x="4076700" y="3790950"/>
          <p14:tracePt t="50496" x="3797300" y="3790950"/>
          <p14:tracePt t="50513" x="3530600" y="3790950"/>
          <p14:tracePt t="50530" x="3225800" y="3790950"/>
          <p14:tracePt t="50546" x="2908300" y="3790950"/>
          <p14:tracePt t="50563" x="2622550" y="3790950"/>
          <p14:tracePt t="50579" x="2336800" y="3790950"/>
          <p14:tracePt t="50596" x="2089150" y="3790950"/>
          <p14:tracePt t="50613" x="1803400" y="3790950"/>
          <p14:tracePt t="50629" x="1555750" y="3810000"/>
          <p14:tracePt t="50646" x="1289050" y="3848100"/>
          <p14:tracePt t="50663" x="1098550" y="3879850"/>
          <p14:tracePt t="50679" x="863600" y="3917950"/>
          <p14:tracePt t="50696" x="742950" y="3930650"/>
          <p14:tracePt t="50713" x="647700" y="3943350"/>
          <p14:tracePt t="50729" x="565150" y="3956050"/>
          <p14:tracePt t="50746" x="501650" y="3968750"/>
          <p14:tracePt t="50763" x="450850" y="3975100"/>
          <p14:tracePt t="50779" x="412750" y="3981450"/>
          <p14:tracePt t="50796" x="393700" y="3981450"/>
          <p14:tracePt t="50813" x="381000" y="3987800"/>
          <p14:tracePt t="50829" x="368300" y="3994150"/>
          <p14:tracePt t="50846" x="361950" y="3994150"/>
          <p14:tracePt t="50863" x="355600" y="3994150"/>
          <p14:tracePt t="50879" x="349250" y="4000500"/>
          <p14:tracePt t="51376" x="355600" y="4000500"/>
          <p14:tracePt t="51856" x="368300" y="4000500"/>
          <p14:tracePt t="51864" x="419100" y="4006850"/>
          <p14:tracePt t="51864" x="444500" y="4025900"/>
          <p14:tracePt t="51880" x="539750" y="4076700"/>
          <p14:tracePt t="51896" x="635000" y="4121150"/>
          <p14:tracePt t="51913" x="717550" y="4159250"/>
          <p14:tracePt t="51929" x="838200" y="4210050"/>
          <p14:tracePt t="51946" x="965200" y="4248150"/>
          <p14:tracePt t="51963" x="1123950" y="4292600"/>
          <p14:tracePt t="51980" x="1308100" y="4324350"/>
          <p14:tracePt t="51996" x="1517650" y="4356100"/>
          <p14:tracePt t="52013" x="1733550" y="4387850"/>
          <p14:tracePt t="52029" x="1987550" y="4425950"/>
          <p14:tracePt t="52046" x="2171700" y="4432300"/>
          <p14:tracePt t="52063" x="2463800" y="4438650"/>
          <p14:tracePt t="52080" x="2654300" y="4438650"/>
          <p14:tracePt t="52096" x="2819400" y="4438650"/>
          <p14:tracePt t="52113" x="2965450" y="4438650"/>
          <p14:tracePt t="52129" x="3079750" y="4438650"/>
          <p14:tracePt t="52146" x="3149600" y="4438650"/>
          <p14:tracePt t="52163" x="3219450" y="4419600"/>
          <p14:tracePt t="52180" x="3263900" y="4413250"/>
          <p14:tracePt t="52197" x="3295650" y="4400550"/>
          <p14:tracePt t="52213" x="3314700" y="4394200"/>
          <p14:tracePt t="52229" x="3333750" y="4387850"/>
          <p14:tracePt t="52246" x="3346450" y="4381500"/>
          <p14:tracePt t="52280" x="3352800" y="4381500"/>
          <p14:tracePt t="52456" x="3359150" y="4381500"/>
          <p14:tracePt t="52464" x="3390900" y="4394200"/>
          <p14:tracePt t="52480" x="3416300" y="4413250"/>
          <p14:tracePt t="52496" x="3441700" y="4419600"/>
          <p14:tracePt t="52513" x="3492500" y="4432300"/>
          <p14:tracePt t="52529" x="3536950" y="4438650"/>
          <p14:tracePt t="52546" x="3587750" y="4438650"/>
          <p14:tracePt t="52563" x="3619500" y="4438650"/>
          <p14:tracePt t="52579" x="3632200" y="4438650"/>
          <p14:tracePt t="52596" x="3644900" y="4438650"/>
          <p14:tracePt t="52808" x="3651250" y="4445000"/>
          <p14:tracePt t="52816" x="3651250" y="4457700"/>
          <p14:tracePt t="52831" x="3644900" y="4464050"/>
          <p14:tracePt t="52846" x="3644900" y="4476750"/>
          <p14:tracePt t="52863" x="3644900" y="4489450"/>
          <p14:tracePt t="52880" x="3644900" y="4495800"/>
          <p14:tracePt t="52920" x="3644900" y="4502150"/>
          <p14:tracePt t="52952" x="3644900" y="4508500"/>
          <p14:tracePt t="53248" x="3638550" y="4508500"/>
          <p14:tracePt t="53256" x="3632200" y="4508500"/>
          <p14:tracePt t="53263" x="3619500" y="4508500"/>
          <p14:tracePt t="53280" x="3600450" y="4508500"/>
          <p14:tracePt t="53297" x="3587750" y="4508500"/>
          <p14:tracePt t="53313" x="3581400" y="4508500"/>
          <p14:tracePt t="53330" x="3568700" y="4508500"/>
          <p14:tracePt t="53346" x="3562350" y="4508500"/>
          <p14:tracePt t="53363" x="3556000" y="4502150"/>
          <p14:tracePt t="53380" x="3549650" y="4502150"/>
          <p14:tracePt t="53416" x="3543300" y="4502150"/>
          <p14:tracePt t="53544" x="3536950" y="4502150"/>
          <p14:tracePt t="53584" x="3536950" y="4495800"/>
          <p14:tracePt t="53608" x="3543300" y="4495800"/>
          <p14:tracePt t="53888" x="3549650" y="4495800"/>
          <p14:tracePt t="53888" x="3562350" y="4495800"/>
          <p14:tracePt t="53896" x="3587750" y="4489450"/>
          <p14:tracePt t="53913" x="3600450" y="4489450"/>
          <p14:tracePt t="53930" x="3606800" y="4489450"/>
          <p14:tracePt t="53946" x="3619500" y="4483100"/>
          <p14:tracePt t="53963" x="3625850" y="4483100"/>
          <p14:tracePt t="54000" x="3638550" y="4483100"/>
          <p14:tracePt t="54001" x="3638550" y="4476750"/>
          <p14:tracePt t="54013" x="3644900" y="4476750"/>
          <p14:tracePt t="54030" x="3651250" y="4476750"/>
          <p14:tracePt t="54046" x="3663950" y="4476750"/>
          <p14:tracePt t="54080" x="3670300" y="4476750"/>
          <p14:tracePt t="54209" x="3676650" y="4476750"/>
          <p14:tracePt t="54216" x="3683000" y="4470400"/>
          <p14:tracePt t="54230" x="3689350" y="4470400"/>
          <p14:tracePt t="54246" x="3695700" y="4470400"/>
          <p14:tracePt t="54263" x="3708400" y="4470400"/>
          <p14:tracePt t="54279" x="3721100" y="4464050"/>
          <p14:tracePt t="54296" x="3727450" y="4464050"/>
          <p14:tracePt t="54313" x="3733800" y="4464050"/>
          <p14:tracePt t="54329" x="3740150" y="4464050"/>
          <p14:tracePt t="54346" x="3746500" y="4464050"/>
          <p14:tracePt t="54552" x="3752850" y="4457700"/>
          <p14:tracePt t="54568" x="3765550" y="4457700"/>
          <p14:tracePt t="54580" x="3771900" y="4457700"/>
          <p14:tracePt t="54616" x="3778250" y="4457700"/>
          <p14:tracePt t="56056" x="3790950" y="4457700"/>
          <p14:tracePt t="56064" x="3810000" y="4457700"/>
          <p14:tracePt t="56064" x="3829050" y="4457700"/>
          <p14:tracePt t="56080" x="3860800" y="4457700"/>
          <p14:tracePt t="56096" x="3886200" y="4457700"/>
          <p14:tracePt t="56113" x="3917950" y="4451350"/>
          <p14:tracePt t="56129" x="3956050" y="4445000"/>
          <p14:tracePt t="56146" x="3975100" y="4445000"/>
          <p14:tracePt t="56163" x="4006850" y="4438650"/>
          <p14:tracePt t="56180" x="4032250" y="4432300"/>
          <p14:tracePt t="56196" x="4051300" y="4425950"/>
          <p14:tracePt t="56213" x="4076700" y="4425950"/>
          <p14:tracePt t="56229" x="4102100" y="4419600"/>
          <p14:tracePt t="56246" x="4127500" y="4413250"/>
          <p14:tracePt t="56263" x="4165600" y="4413250"/>
          <p14:tracePt t="56280" x="4191000" y="4406900"/>
          <p14:tracePt t="56296" x="4210050" y="4400550"/>
          <p14:tracePt t="56313" x="4222750" y="4394200"/>
          <p14:tracePt t="56329" x="4229100" y="4394200"/>
          <p14:tracePt t="56346" x="4235450" y="4394200"/>
          <p14:tracePt t="56363" x="4254500" y="4387850"/>
          <p14:tracePt t="56379" x="4279900" y="4381500"/>
          <p14:tracePt t="56396" x="4305300" y="4375150"/>
          <p14:tracePt t="56412" x="4343400" y="4362450"/>
          <p14:tracePt t="56429" x="4387850" y="4349750"/>
          <p14:tracePt t="56446" x="4438650" y="4343400"/>
          <p14:tracePt t="56463" x="4483100" y="4324350"/>
          <p14:tracePt t="56480" x="4514850" y="4318000"/>
          <p14:tracePt t="56496" x="4527550" y="4311650"/>
          <p14:tracePt t="56512" x="4533900" y="4311650"/>
          <p14:tracePt t="56529" x="4540250" y="4311650"/>
          <p14:tracePt t="56640" x="4540250" y="4305300"/>
          <p14:tracePt t="56664" x="4540250" y="4298950"/>
          <p14:tracePt t="56680" x="4540250" y="4292600"/>
          <p14:tracePt t="56696" x="4521200" y="4292600"/>
          <p14:tracePt t="56720" x="4514850" y="4292600"/>
          <p14:tracePt t="56729" x="4508500" y="4286250"/>
          <p14:tracePt t="56729" x="4495800" y="4286250"/>
          <p14:tracePt t="56746" x="4476750" y="4279900"/>
          <p14:tracePt t="56763" x="4464050" y="4279900"/>
          <p14:tracePt t="56779" x="4445000" y="4279900"/>
          <p14:tracePt t="56796" x="4425950" y="4273550"/>
          <p14:tracePt t="56812" x="4413250" y="4273550"/>
          <p14:tracePt t="56829" x="4400550" y="4267200"/>
          <p14:tracePt t="56846" x="4394200" y="4267200"/>
          <p14:tracePt t="56863" x="4387850" y="4267200"/>
          <p14:tracePt t="56879" x="4381500" y="4267200"/>
          <p14:tracePt t="56896" x="4375150" y="4260850"/>
          <p14:tracePt t="56944" x="4368800" y="4260850"/>
          <p14:tracePt t="56954" x="4362450" y="4254500"/>
          <p14:tracePt t="56985" x="4356100" y="4254500"/>
          <p14:tracePt t="56997" x="4349750" y="4254500"/>
          <p14:tracePt t="56997" x="4343400" y="4254500"/>
          <p14:tracePt t="57033" x="4330700" y="4248150"/>
          <p14:tracePt t="57048" x="4318000" y="4248150"/>
          <p14:tracePt t="57063" x="4311650" y="4248150"/>
          <p14:tracePt t="57080" x="4305300" y="4241800"/>
          <p14:tracePt t="57120" x="4298950" y="4241800"/>
          <p14:tracePt t="57145" x="4292600" y="4241800"/>
          <p14:tracePt t="57281" x="4286250" y="4241800"/>
          <p14:tracePt t="57313" x="4279900" y="4235450"/>
          <p14:tracePt t="57336" x="4273550" y="4235450"/>
          <p14:tracePt t="57347" x="4267200" y="4229100"/>
          <p14:tracePt t="57377" x="4260850" y="4229100"/>
          <p14:tracePt t="57401" x="4254500" y="4229100"/>
          <p14:tracePt t="57401" x="4248150" y="4229100"/>
          <p14:tracePt t="57419" x="4241800" y="4229100"/>
          <p14:tracePt t="57481" x="4235450" y="4229100"/>
          <p14:tracePt t="57505" x="4229100" y="4222750"/>
          <p14:tracePt t="57530" x="4222750" y="4222750"/>
          <p14:tracePt t="57531" x="4216400" y="4222750"/>
          <p14:tracePt t="57547" x="4210050" y="4222750"/>
          <p14:tracePt t="57563" x="4203700" y="4222750"/>
          <p14:tracePt t="57580" x="4197350" y="4222750"/>
          <p14:tracePt t="57597" x="4191000" y="4222750"/>
          <p14:tracePt t="57613" x="4184650" y="4222750"/>
          <p14:tracePt t="57630" x="4178300" y="4222750"/>
          <p14:tracePt t="57647" x="4171950" y="4222750"/>
          <p14:tracePt t="57681" x="4165600" y="4222750"/>
          <p14:tracePt t="57745" x="4159250" y="4222750"/>
          <p14:tracePt t="57889" x="4165600" y="4222750"/>
          <p14:tracePt t="57897" x="4184650" y="4222750"/>
          <p14:tracePt t="57915" x="4197350" y="4222750"/>
          <p14:tracePt t="57930" x="4216400" y="4222750"/>
          <p14:tracePt t="57948" x="4235450" y="4222750"/>
          <p14:tracePt t="57964" x="4260850" y="4222750"/>
          <p14:tracePt t="57980" x="4286250" y="4222750"/>
          <p14:tracePt t="57997" x="4311650" y="4222750"/>
          <p14:tracePt t="58014" x="4337050" y="4222750"/>
          <p14:tracePt t="58030" x="4356100" y="4222750"/>
          <p14:tracePt t="58047" x="4368800" y="4222750"/>
          <p14:tracePt t="58089" x="4375150" y="4222750"/>
          <p14:tracePt t="58265" x="4368800" y="4222750"/>
          <p14:tracePt t="58273" x="4349750" y="4222750"/>
          <p14:tracePt t="58273" x="4337050" y="4222750"/>
          <p14:tracePt t="58281" x="4318000" y="4222750"/>
          <p14:tracePt t="58297" x="4292600" y="4222750"/>
          <p14:tracePt t="58314" x="4279900" y="4222750"/>
          <p14:tracePt t="58330" x="4267200" y="4216400"/>
          <p14:tracePt t="58347" x="4260850" y="4216400"/>
          <p14:tracePt t="58364" x="4254500" y="4216400"/>
          <p14:tracePt t="58381" x="4248150" y="4216400"/>
          <p14:tracePt t="58397" x="4241800" y="4216400"/>
          <p14:tracePt t="58414" x="4229100" y="4216400"/>
          <p14:tracePt t="58449" x="4222750" y="4216400"/>
          <p14:tracePt t="58473" x="4216400" y="4216400"/>
          <p14:tracePt t="58481" x="4216400" y="4210050"/>
          <p14:tracePt t="58544" x="4210050" y="4210050"/>
          <p14:tracePt t="58592" x="4203700" y="4210050"/>
          <p14:tracePt t="58614" x="4197350" y="4210050"/>
          <p14:tracePt t="58614" x="4191000" y="4210050"/>
          <p14:tracePt t="58630" x="4178300" y="4210050"/>
          <p14:tracePt t="58647" x="4171950" y="4210050"/>
          <p14:tracePt t="58664" x="4165600" y="4210050"/>
          <p14:tracePt t="58681" x="4159250" y="4210050"/>
          <p14:tracePt t="58977" x="4165600" y="4210050"/>
          <p14:tracePt t="58982" x="4171950" y="4210050"/>
          <p14:tracePt t="59001" x="4191000" y="4210050"/>
          <p14:tracePt t="59014" x="4210050" y="4210050"/>
          <p14:tracePt t="59030" x="4222750" y="4210050"/>
          <p14:tracePt t="59047" x="4254500" y="4210050"/>
          <p14:tracePt t="59064" x="4286250" y="4210050"/>
          <p14:tracePt t="59082" x="4311650" y="4210050"/>
          <p14:tracePt t="59097" x="4324350" y="4210050"/>
          <p14:tracePt t="59114" x="4337050" y="4210050"/>
          <p14:tracePt t="59130" x="4343400" y="4210050"/>
          <p14:tracePt t="59147" x="4356100" y="4210050"/>
          <p14:tracePt t="59163" x="4362450" y="4210050"/>
          <p14:tracePt t="59241" x="4368800" y="4210050"/>
          <p14:tracePt t="59304" x="4375150" y="4210050"/>
          <p14:tracePt t="59433" x="4381500" y="4210050"/>
          <p14:tracePt t="59473" x="4387850" y="4210050"/>
          <p14:tracePt t="59488" x="4400550" y="4210050"/>
          <p14:tracePt t="59520" x="4406900" y="4210050"/>
          <p14:tracePt t="59530" x="4413250" y="4210050"/>
          <p14:tracePt t="59569" x="4419600" y="4210050"/>
          <p14:tracePt t="59593" x="4425950" y="4210050"/>
          <p14:tracePt t="59617" x="4432300" y="4210050"/>
          <p14:tracePt t="59641" x="4438650" y="4210050"/>
          <p14:tracePt t="59649" x="4445000" y="4210050"/>
          <p14:tracePt t="59664" x="4451350" y="4210050"/>
          <p14:tracePt t="59729" x="4457700" y="4210050"/>
          <p14:tracePt t="59761" x="4464050" y="4210050"/>
          <p14:tracePt t="59785" x="4470400" y="4210050"/>
          <p14:tracePt t="59841" x="4476750" y="4210050"/>
          <p14:tracePt t="59865" x="4483100" y="4210050"/>
          <p14:tracePt t="59865" x="4489450" y="4210050"/>
          <p14:tracePt t="59881" x="4495800" y="4210050"/>
          <p14:tracePt t="59985" x="4502150" y="4210050"/>
          <p14:tracePt t="60096" x="4508500" y="4210050"/>
          <p14:tracePt t="60177" x="4514850" y="4210050"/>
          <p14:tracePt t="60201" x="4521200" y="4210050"/>
          <p14:tracePt t="60201" x="4527550" y="4210050"/>
          <p14:tracePt t="60214" x="4546600" y="4210050"/>
          <p14:tracePt t="60231" x="4552950" y="4210050"/>
          <p14:tracePt t="60264" x="4559300" y="4210050"/>
          <p14:tracePt t="60545" x="4572000" y="4210050"/>
          <p14:tracePt t="60553" x="4610100" y="4210050"/>
          <p14:tracePt t="60564" x="4654550" y="4210050"/>
          <p14:tracePt t="60580" x="4699000" y="4210050"/>
          <p14:tracePt t="60597" x="4743450" y="4210050"/>
          <p14:tracePt t="60614" x="4775200" y="4210050"/>
          <p14:tracePt t="60630" x="4794250" y="4210050"/>
          <p14:tracePt t="60647" x="4813300" y="4210050"/>
          <p14:tracePt t="60664" x="4832350" y="4210050"/>
          <p14:tracePt t="60681" x="4845050" y="4210050"/>
          <p14:tracePt t="60720" x="4851400" y="4210050"/>
          <p14:tracePt t="60744" x="4857750" y="4210050"/>
          <p14:tracePt t="60769" x="4864100" y="4210050"/>
          <p14:tracePt t="60780" x="4870450" y="4210050"/>
          <p14:tracePt t="60781" x="4876800" y="4210050"/>
          <p14:tracePt t="60797" x="4889500" y="4210050"/>
          <p14:tracePt t="60813" x="4902200" y="4210050"/>
          <p14:tracePt t="60830" x="4921250" y="4210050"/>
          <p14:tracePt t="60847" x="4933950" y="4210050"/>
          <p14:tracePt t="60863" x="4959350" y="4210050"/>
          <p14:tracePt t="60880" x="4991100" y="4210050"/>
          <p14:tracePt t="60897" x="5003800" y="4210050"/>
          <p14:tracePt t="60913" x="5016500" y="4210050"/>
          <p14:tracePt t="60960" x="5022850" y="4210050"/>
          <p14:tracePt t="61000" x="5029200" y="4210050"/>
          <p14:tracePt t="61014" x="5035550" y="4210050"/>
          <p14:tracePt t="61030" x="5041900" y="4210050"/>
          <p14:tracePt t="61047" x="5048250" y="4210050"/>
          <p14:tracePt t="61064" x="5060950" y="4210050"/>
          <p14:tracePt t="61081" x="5073650" y="4210050"/>
          <p14:tracePt t="61097" x="5099050" y="4210050"/>
          <p14:tracePt t="61113" x="5124450" y="4210050"/>
          <p14:tracePt t="61130" x="5149850" y="4210050"/>
          <p14:tracePt t="61147" x="5187950" y="4210050"/>
          <p14:tracePt t="61163" x="5219700" y="4210050"/>
          <p14:tracePt t="61180" x="5251450" y="4210050"/>
          <p14:tracePt t="61197" x="5276850" y="4210050"/>
          <p14:tracePt t="61213" x="5289550" y="4210050"/>
          <p14:tracePt t="61230" x="5302250" y="4210050"/>
          <p14:tracePt t="61392" x="5283200" y="4210050"/>
          <p14:tracePt t="61414" x="5232400" y="4210050"/>
          <p14:tracePt t="61414" x="5156200" y="4210050"/>
          <p14:tracePt t="61430" x="5073650" y="4210050"/>
          <p14:tracePt t="61447" x="5010150" y="4210050"/>
          <p14:tracePt t="61463" x="4953000" y="4210050"/>
          <p14:tracePt t="61481" x="4940300" y="4210050"/>
          <p14:tracePt t="61520" x="4933950" y="4210050"/>
          <p14:tracePt t="61568" x="4927600" y="4210050"/>
          <p14:tracePt t="61736" x="4940300" y="4210050"/>
          <p14:tracePt t="61742" x="4959350" y="4210050"/>
          <p14:tracePt t="61747" x="5010150" y="4210050"/>
          <p14:tracePt t="61763" x="5067300" y="4210050"/>
          <p14:tracePt t="61781" x="5105400" y="4210050"/>
          <p14:tracePt t="61797" x="5137150" y="4210050"/>
          <p14:tracePt t="61814" x="5162550" y="4210050"/>
          <p14:tracePt t="61830" x="5187950" y="4210050"/>
          <p14:tracePt t="61847" x="5207000" y="4210050"/>
          <p14:tracePt t="61863" x="5232400" y="4210050"/>
          <p14:tracePt t="61881" x="5251450" y="4210050"/>
          <p14:tracePt t="61897" x="5264150" y="4210050"/>
          <p14:tracePt t="61913" x="5276850" y="4210050"/>
          <p14:tracePt t="61930" x="5289550" y="4210050"/>
          <p14:tracePt t="61947" x="5295900" y="4210050"/>
          <p14:tracePt t="61963" x="5308600" y="4210050"/>
          <p14:tracePt t="61980" x="5314950" y="4210050"/>
          <p14:tracePt t="62025" x="5321300" y="4210050"/>
          <p14:tracePt t="62592" x="5314950" y="4210050"/>
          <p14:tracePt t="62592" x="5308600" y="4210050"/>
          <p14:tracePt t="62613" x="5302250" y="4210050"/>
          <p14:tracePt t="62614" x="5295900" y="4210050"/>
          <p14:tracePt t="62630" x="5289550" y="4210050"/>
          <p14:tracePt t="62647" x="5283200" y="4210050"/>
          <p14:tracePt t="62663" x="5270500" y="4210050"/>
          <p14:tracePt t="62681" x="5264150" y="4216400"/>
          <p14:tracePt t="62697" x="5251450" y="4216400"/>
          <p14:tracePt t="62784" x="5245100" y="4216400"/>
          <p14:tracePt t="63440" x="5251450" y="4216400"/>
          <p14:tracePt t="63472" x="5257800" y="4216400"/>
          <p14:tracePt t="63496" x="5270500" y="4210050"/>
          <p14:tracePt t="63512" x="5276850" y="4210050"/>
          <p14:tracePt t="63530" x="5283200" y="4210050"/>
          <p14:tracePt t="63576" x="5289550" y="4210050"/>
          <p14:tracePt t="63600" x="5295900" y="4210050"/>
          <p14:tracePt t="63616" x="5302250" y="4210050"/>
          <p14:tracePt t="63623" x="5308600" y="4210050"/>
          <p14:tracePt t="63630" x="5321300" y="4210050"/>
          <p14:tracePt t="63647" x="5340350" y="4210050"/>
          <p14:tracePt t="63664" x="5384800" y="4216400"/>
          <p14:tracePt t="63681" x="5416550" y="4216400"/>
          <p14:tracePt t="63697" x="5448300" y="4229100"/>
          <p14:tracePt t="63713" x="5467350" y="4235450"/>
          <p14:tracePt t="63730" x="5486400" y="4241800"/>
          <p14:tracePt t="63747" x="5505450" y="4248150"/>
          <p14:tracePt t="63763" x="5511800" y="4248150"/>
          <p14:tracePt t="63780" x="5524500" y="4254500"/>
          <p14:tracePt t="63816" x="5530850" y="4254500"/>
          <p14:tracePt t="63840" x="5537200" y="4260850"/>
          <p14:tracePt t="63864" x="5537200" y="4267200"/>
          <p14:tracePt t="63928" x="5537200" y="4273550"/>
          <p14:tracePt t="63947" x="5537200" y="4279900"/>
          <p14:tracePt t="63952" x="5537200" y="4286250"/>
          <p14:tracePt t="63963" x="5537200" y="4292600"/>
          <p14:tracePt t="63980" x="5537200" y="4298950"/>
          <p14:tracePt t="63997" x="5537200" y="4311650"/>
          <p14:tracePt t="64013" x="5537200" y="4324350"/>
          <p14:tracePt t="64030" x="5537200" y="4330700"/>
          <p14:tracePt t="64072" x="5530850" y="4337050"/>
          <p14:tracePt t="64083" x="5524500" y="4343400"/>
          <p14:tracePt t="64120" x="5518150" y="4356100"/>
          <p14:tracePt t="64136" x="5518150" y="4362450"/>
          <p14:tracePt t="64144" x="5511800" y="4368800"/>
          <p14:tracePt t="64151" x="5511800" y="4375150"/>
          <p14:tracePt t="64163" x="5511800" y="4387850"/>
          <p14:tracePt t="64180" x="5511800" y="4400550"/>
          <p14:tracePt t="64196" x="5505450" y="4400550"/>
          <p14:tracePt t="64213" x="5505450" y="4406900"/>
          <p14:tracePt t="64230" x="5499100" y="4419600"/>
          <p14:tracePt t="64288" x="5499100" y="4425950"/>
          <p14:tracePt t="64430" x="5492750" y="4432300"/>
          <p14:tracePt t="64505" x="5486400" y="4432300"/>
          <p14:tracePt t="64514" x="5480050" y="4438650"/>
          <p14:tracePt t="64530" x="5473700" y="4445000"/>
          <p14:tracePt t="64547" x="5467350" y="4445000"/>
          <p14:tracePt t="64563" x="5454650" y="4451350"/>
          <p14:tracePt t="64580" x="5441950" y="4464050"/>
          <p14:tracePt t="64596" x="5422900" y="4470400"/>
          <p14:tracePt t="64613" x="5403850" y="4483100"/>
          <p14:tracePt t="64630" x="5384800" y="4483100"/>
          <p14:tracePt t="64647" x="5359400" y="4495800"/>
          <p14:tracePt t="64663" x="5327650" y="4495800"/>
          <p14:tracePt t="64680" x="5314950" y="4502150"/>
          <p14:tracePt t="64696" x="5308600" y="4502150"/>
          <p14:tracePt t="64713" x="5289550" y="4502150"/>
          <p14:tracePt t="64730" x="5270500" y="4502150"/>
          <p14:tracePt t="64747" x="5251450" y="4502150"/>
          <p14:tracePt t="64763" x="5226050" y="4502150"/>
          <p14:tracePt t="64780" x="5194300" y="4502150"/>
          <p14:tracePt t="64796" x="5156200" y="4502150"/>
          <p14:tracePt t="64813" x="5105400" y="4502150"/>
          <p14:tracePt t="64830" x="5060950" y="4502150"/>
          <p14:tracePt t="64847" x="5016500" y="4502150"/>
          <p14:tracePt t="64863" x="4959350" y="4502150"/>
          <p14:tracePt t="64880" x="4921250" y="4502150"/>
          <p14:tracePt t="64896" x="4889500" y="4502150"/>
          <p14:tracePt t="64913" x="4851400" y="4502150"/>
          <p14:tracePt t="64930" x="4819650" y="4502150"/>
          <p14:tracePt t="64947" x="4794250" y="4502150"/>
          <p14:tracePt t="64963" x="4762500" y="4502150"/>
          <p14:tracePt t="64980" x="4730750" y="4502150"/>
          <p14:tracePt t="64996" x="4705350" y="4502150"/>
          <p14:tracePt t="65013" x="4686300" y="4502150"/>
          <p14:tracePt t="65030" x="4673600" y="4502150"/>
          <p14:tracePt t="65047" x="4667250" y="4502150"/>
          <p14:tracePt t="65063" x="4648200" y="4502150"/>
          <p14:tracePt t="65080" x="4641850" y="4502150"/>
          <p14:tracePt t="65096" x="4635500" y="4502150"/>
          <p14:tracePt t="65113" x="4622800" y="4502150"/>
          <p14:tracePt t="65130" x="4616450" y="4502150"/>
          <p14:tracePt t="65147" x="4616450" y="4495800"/>
          <p14:tracePt t="65224" x="4610100" y="4495800"/>
          <p14:tracePt t="65248" x="4610100" y="4483100"/>
          <p14:tracePt t="65249" x="4616450" y="4483100"/>
          <p14:tracePt t="65263" x="4660900" y="4470400"/>
          <p14:tracePt t="65281" x="4699000" y="4457700"/>
          <p14:tracePt t="65296" x="4749800" y="4445000"/>
          <p14:tracePt t="65313" x="4794250" y="4438650"/>
          <p14:tracePt t="65330" x="4851400" y="4438650"/>
          <p14:tracePt t="65347" x="4908550" y="4432300"/>
          <p14:tracePt t="65363" x="4959350" y="4419600"/>
          <p14:tracePt t="65380" x="4991100" y="4413250"/>
          <p14:tracePt t="65396" x="5010150" y="4413250"/>
          <p14:tracePt t="65413" x="5022850" y="4406900"/>
          <p14:tracePt t="65430" x="5041900" y="4406900"/>
          <p14:tracePt t="65447" x="5048250" y="4406900"/>
          <p14:tracePt t="65463" x="5073650" y="4406900"/>
          <p14:tracePt t="65480" x="5086350" y="4406900"/>
          <p14:tracePt t="65496" x="5099050" y="4406900"/>
          <p14:tracePt t="65513" x="5111750" y="4406900"/>
          <p14:tracePt t="65552" x="5118100" y="4406900"/>
          <p14:tracePt t="65664" x="5105400" y="4406900"/>
          <p14:tracePt t="65669" x="5073650" y="4406900"/>
          <p14:tracePt t="65681" x="5048250" y="4406900"/>
          <p14:tracePt t="65697" x="5016500" y="4406900"/>
          <p14:tracePt t="65713" x="4978400" y="4400550"/>
          <p14:tracePt t="65730" x="4959350" y="4400550"/>
          <p14:tracePt t="65746" x="4946650" y="4400550"/>
          <p14:tracePt t="65763" x="4927600" y="4400550"/>
          <p14:tracePt t="65780" x="4921250" y="4400550"/>
          <p14:tracePt t="65796" x="4908550" y="4400550"/>
          <p14:tracePt t="66113" x="4914900" y="4400550"/>
          <p14:tracePt t="66120" x="4933950" y="4400550"/>
          <p14:tracePt t="66131" x="4978400" y="4406900"/>
          <p14:tracePt t="66147" x="5003800" y="4406900"/>
          <p14:tracePt t="66164" x="5048250" y="4406900"/>
          <p14:tracePt t="66180" x="5086350" y="4406900"/>
          <p14:tracePt t="66197" x="5124450" y="4406900"/>
          <p14:tracePt t="66213" x="5156200" y="4406900"/>
          <p14:tracePt t="66230" x="5168900" y="4406900"/>
          <p14:tracePt t="66247" x="5181600" y="4406900"/>
          <p14:tracePt t="66336" x="5187950" y="4406900"/>
          <p14:tracePt t="66512" x="5168900" y="4406900"/>
          <p14:tracePt t="66530" x="5137150" y="4406900"/>
          <p14:tracePt t="66531" x="5105400" y="4406900"/>
          <p14:tracePt t="66547" x="5080000" y="4406900"/>
          <p14:tracePt t="66564" x="5048250" y="4406900"/>
          <p14:tracePt t="66580" x="5035550" y="4406900"/>
          <p14:tracePt t="66597" x="5022850" y="4406900"/>
          <p14:tracePt t="66613" x="5016500" y="4406900"/>
          <p14:tracePt t="66630" x="5003800" y="4406900"/>
          <p14:tracePt t="66664" x="4997450" y="4406900"/>
          <p14:tracePt t="66688" x="4991100" y="4406900"/>
          <p14:tracePt t="67176" x="4997450" y="4400550"/>
          <p14:tracePt t="67186" x="5003800" y="4394200"/>
          <p14:tracePt t="67232" x="5010150" y="4394200"/>
          <p14:tracePt t="67280" x="5010150" y="4387850"/>
          <p14:tracePt t="67352" x="5016500" y="4387850"/>
          <p14:tracePt t="67536" x="5022850" y="4387850"/>
          <p14:tracePt t="67544" x="5029200" y="4387850"/>
          <p14:tracePt t="67549" x="5035550" y="4387850"/>
          <p14:tracePt t="67563" x="5048250" y="4387850"/>
          <p14:tracePt t="67580" x="5080000" y="4387850"/>
          <p14:tracePt t="67597" x="5111750" y="4387850"/>
          <p14:tracePt t="67613" x="5149850" y="4387850"/>
          <p14:tracePt t="67630" x="5187950" y="4387850"/>
          <p14:tracePt t="67646" x="5219700" y="4387850"/>
          <p14:tracePt t="67663" x="5283200" y="4387850"/>
          <p14:tracePt t="67681" x="5327650" y="4387850"/>
          <p14:tracePt t="67697" x="5340350" y="4387850"/>
          <p14:tracePt t="67713" x="5359400" y="4387850"/>
          <p14:tracePt t="67730" x="5378450" y="4387850"/>
          <p14:tracePt t="67746" x="5403850" y="4387850"/>
          <p14:tracePt t="67763" x="5410200" y="4387850"/>
          <p14:tracePt t="67781" x="5416550" y="4387850"/>
          <p14:tracePt t="67797" x="5422900" y="4387850"/>
          <p14:tracePt t="67814" x="5429250" y="4387850"/>
          <p14:tracePt t="67856" x="5435600" y="4387850"/>
          <p14:tracePt t="67863" x="5441950" y="4387850"/>
          <p14:tracePt t="67952" x="5448300" y="4387850"/>
          <p14:tracePt t="68128" x="5454650" y="4387850"/>
          <p14:tracePt t="68360" x="5448300" y="4387850"/>
          <p14:tracePt t="68368" x="5422900" y="4387850"/>
          <p14:tracePt t="68380" x="5353050" y="4406900"/>
          <p14:tracePt t="68397" x="5295900" y="4425950"/>
          <p14:tracePt t="68413" x="5238750" y="4445000"/>
          <p14:tracePt t="68430" x="5194300" y="4451350"/>
          <p14:tracePt t="68447" x="5149850" y="4464050"/>
          <p14:tracePt t="68463" x="5073650" y="4476750"/>
          <p14:tracePt t="68480" x="5016500" y="4483100"/>
          <p14:tracePt t="68496" x="4972050" y="4495800"/>
          <p14:tracePt t="68513" x="4902200" y="4502150"/>
          <p14:tracePt t="68529" x="4826000" y="4514850"/>
          <p14:tracePt t="68546" x="4743450" y="4527550"/>
          <p14:tracePt t="68563" x="4667250" y="4533900"/>
          <p14:tracePt t="68580" x="4591050" y="4546600"/>
          <p14:tracePt t="68596" x="4540250" y="4552950"/>
          <p14:tracePt t="68613" x="4489450" y="4552950"/>
          <p14:tracePt t="68629" x="4451350" y="4559300"/>
          <p14:tracePt t="68646" x="4413250" y="4559300"/>
          <p14:tracePt t="68663" x="4381500" y="4559300"/>
          <p14:tracePt t="68663" x="4368800" y="4559300"/>
          <p14:tracePt t="68680" x="4337050" y="4559300"/>
          <p14:tracePt t="68696" x="4298950" y="4559300"/>
          <p14:tracePt t="68713" x="4254500" y="4559300"/>
          <p14:tracePt t="68729" x="4222750" y="4559300"/>
          <p14:tracePt t="68746" x="4197350" y="4559300"/>
          <p14:tracePt t="68763" x="4191000" y="4559300"/>
          <p14:tracePt t="68800" x="4184650" y="4559300"/>
          <p14:tracePt t="68832" x="4178300" y="4559300"/>
          <p14:tracePt t="68848" x="4171950" y="4559300"/>
          <p14:tracePt t="68984" x="4178300" y="4559300"/>
          <p14:tracePt t="68992" x="4191000" y="4559300"/>
          <p14:tracePt t="69000" x="4229100" y="4559300"/>
          <p14:tracePt t="69013" x="4267200" y="4559300"/>
          <p14:tracePt t="69030" x="4311650" y="4559300"/>
          <p14:tracePt t="69046" x="4368800" y="4559300"/>
          <p14:tracePt t="69063" x="4457700" y="4559300"/>
          <p14:tracePt t="69080" x="4514850" y="4559300"/>
          <p14:tracePt t="69096" x="4565650" y="4559300"/>
          <p14:tracePt t="69113" x="4616450" y="4559300"/>
          <p14:tracePt t="69129" x="4654550" y="4559300"/>
          <p14:tracePt t="69146" x="4699000" y="4559300"/>
          <p14:tracePt t="69163" x="4737100" y="4559300"/>
          <p14:tracePt t="69180" x="4775200" y="4559300"/>
          <p14:tracePt t="69196" x="4813300" y="4559300"/>
          <p14:tracePt t="69213" x="4838700" y="4559300"/>
          <p14:tracePt t="69230" x="4864100" y="4559300"/>
          <p14:tracePt t="69246" x="4883150" y="4559300"/>
          <p14:tracePt t="69263" x="4921250" y="4559300"/>
          <p14:tracePt t="69280" x="4946650" y="4559300"/>
          <p14:tracePt t="69296" x="4978400" y="4559300"/>
          <p14:tracePt t="69313" x="5003800" y="4559300"/>
          <p14:tracePt t="69330" x="5029200" y="4559300"/>
          <p14:tracePt t="69346" x="5054600" y="4559300"/>
          <p14:tracePt t="69363" x="5067300" y="4559300"/>
          <p14:tracePt t="69380" x="5073650" y="4559300"/>
          <p14:tracePt t="69396" x="5080000" y="4559300"/>
          <p14:tracePt t="69413" x="5086350" y="4559300"/>
          <p14:tracePt t="69429" x="5099050" y="4559300"/>
          <p14:tracePt t="69446" x="5105400" y="4559300"/>
          <p14:tracePt t="69464" x="5111750" y="4559300"/>
          <p14:tracePt t="69480" x="5118100" y="4559300"/>
          <p14:tracePt t="69792" x="5111750" y="4559300"/>
          <p14:tracePt t="69800" x="5092700" y="4559300"/>
          <p14:tracePt t="69801" x="5067300" y="4559300"/>
          <p14:tracePt t="69816" x="5029200" y="4559300"/>
          <p14:tracePt t="69830" x="4991100" y="4559300"/>
          <p14:tracePt t="69846" x="4946650" y="4559300"/>
          <p14:tracePt t="69846" x="4933950" y="4559300"/>
          <p14:tracePt t="69864" x="4889500" y="4559300"/>
          <p14:tracePt t="69880" x="4845050" y="4559300"/>
          <p14:tracePt t="69897" x="4806950" y="4559300"/>
          <p14:tracePt t="69914" x="4775200" y="4565650"/>
          <p14:tracePt t="69930" x="4743450" y="4565650"/>
          <p14:tracePt t="69946" x="4705350" y="4572000"/>
          <p14:tracePt t="69963" x="4667250" y="4572000"/>
          <p14:tracePt t="69980" x="4635500" y="4572000"/>
          <p14:tracePt t="69997" x="4597400" y="4572000"/>
          <p14:tracePt t="70013" x="4578350" y="4572000"/>
          <p14:tracePt t="70030" x="4552950" y="4572000"/>
          <p14:tracePt t="70046" x="4533900" y="4572000"/>
          <p14:tracePt t="70063" x="4521200" y="4572000"/>
          <p14:tracePt t="70079" x="4502150" y="4572000"/>
          <p14:tracePt t="70096" x="4495800" y="4572000"/>
          <p14:tracePt t="70113" x="4483100" y="4572000"/>
          <p14:tracePt t="70130" x="4476750" y="4572000"/>
          <p14:tracePt t="70146" x="4470400" y="4572000"/>
          <p14:tracePt t="70163" x="4464050" y="4572000"/>
          <p14:tracePt t="70216" x="4457700" y="4572000"/>
          <p14:tracePt t="70304" x="4470400" y="4572000"/>
          <p14:tracePt t="70313" x="4489450" y="4572000"/>
          <p14:tracePt t="70320" x="4527550" y="4572000"/>
          <p14:tracePt t="70330" x="4591050" y="4572000"/>
          <p14:tracePt t="70346" x="4654550" y="4565650"/>
          <p14:tracePt t="70363" x="4705350" y="4565650"/>
          <p14:tracePt t="70380" x="4743450" y="4559300"/>
          <p14:tracePt t="70397" x="4768850" y="4552950"/>
          <p14:tracePt t="70413" x="4781550" y="4552950"/>
          <p14:tracePt t="70464" x="4787900" y="4546600"/>
          <p14:tracePt t="70616" x="4781550" y="4546600"/>
          <p14:tracePt t="70618" x="4768850" y="4546600"/>
          <p14:tracePt t="70630" x="4743450" y="4546600"/>
          <p14:tracePt t="70646" x="4711700" y="4552950"/>
          <p14:tracePt t="70663" x="4679950" y="4552950"/>
          <p14:tracePt t="70680" x="4660900" y="4552950"/>
          <p14:tracePt t="70696" x="4641850" y="4552950"/>
          <p14:tracePt t="70713" x="4635500" y="4552950"/>
          <p14:tracePt t="70730" x="4622800" y="4552950"/>
          <p14:tracePt t="70746" x="4610100" y="4552950"/>
          <p14:tracePt t="70763" x="4603750" y="4552950"/>
          <p14:tracePt t="70779" x="4591050" y="4552950"/>
          <p14:tracePt t="70796" x="4578350" y="4552950"/>
          <p14:tracePt t="70813" x="4565650" y="4552950"/>
          <p14:tracePt t="70830" x="4559300" y="4552950"/>
          <p14:tracePt t="70846" x="4552950" y="4552950"/>
          <p14:tracePt t="70863" x="4546600" y="4552950"/>
          <p14:tracePt t="71280" x="4552950" y="4552950"/>
          <p14:tracePt t="71281" x="4565650" y="4552950"/>
          <p14:tracePt t="71296" x="4584700" y="4552950"/>
          <p14:tracePt t="71313" x="4597400" y="4552950"/>
          <p14:tracePt t="71330" x="4610100" y="4552950"/>
          <p14:tracePt t="71346" x="4616450" y="4552950"/>
          <p14:tracePt t="71363" x="4629150" y="4552950"/>
          <p14:tracePt t="71380" x="4635500" y="4552950"/>
          <p14:tracePt t="71396" x="4648200" y="4552950"/>
          <p14:tracePt t="71413" x="4654550" y="4552950"/>
          <p14:tracePt t="71430" x="4667250" y="4552950"/>
          <p14:tracePt t="71447" x="4673600" y="4552950"/>
          <p14:tracePt t="71463" x="4686300" y="4552950"/>
          <p14:tracePt t="71480" x="4692650" y="4552950"/>
          <p14:tracePt t="71496" x="4699000" y="4552950"/>
          <p14:tracePt t="71513" x="4705350" y="4552950"/>
          <p14:tracePt t="71529" x="4711700" y="4552950"/>
          <p14:tracePt t="71546" x="4718050" y="4552950"/>
          <p14:tracePt t="71665" x="4724400" y="4552950"/>
          <p14:tracePt t="71689" x="4730750" y="4552950"/>
          <p14:tracePt t="71729" x="4737100" y="4552950"/>
          <p14:tracePt t="71741" x="4743450" y="4552950"/>
          <p14:tracePt t="71747" x="4749800" y="4552950"/>
          <p14:tracePt t="71764" x="4762500" y="4552950"/>
          <p14:tracePt t="71781" x="4775200" y="4552950"/>
          <p14:tracePt t="71797" x="4787900" y="4552950"/>
          <p14:tracePt t="71814" x="4806950" y="4552950"/>
          <p14:tracePt t="71830" x="4819650" y="4552950"/>
          <p14:tracePt t="71847" x="4845050" y="4552950"/>
          <p14:tracePt t="71864" x="4883150" y="4552950"/>
          <p14:tracePt t="71881" x="4908550" y="4552950"/>
          <p14:tracePt t="71897" x="4933950" y="4552950"/>
          <p14:tracePt t="71914" x="4953000" y="4552950"/>
          <p14:tracePt t="71930" x="4972050" y="4552950"/>
          <p14:tracePt t="71948" x="4984750" y="4552950"/>
          <p14:tracePt t="71964" x="4997450" y="4552950"/>
          <p14:tracePt t="71981" x="5016500" y="4552950"/>
          <p14:tracePt t="71997" x="5022850" y="4552950"/>
          <p14:tracePt t="72014" x="5029200" y="4552950"/>
          <p14:tracePt t="72030" x="5035550" y="4552950"/>
          <p14:tracePt t="72047" x="5041900" y="4552950"/>
          <p14:tracePt t="72064" x="5054600" y="4552950"/>
          <p14:tracePt t="72081" x="5060950" y="4552950"/>
          <p14:tracePt t="72097" x="5067300" y="4552950"/>
          <p14:tracePt t="72113" x="5080000" y="4552950"/>
          <p14:tracePt t="72130" x="5080000" y="4546600"/>
          <p14:tracePt t="72147" x="5086350" y="4546600"/>
          <p14:tracePt t="72163" x="5092700" y="4546600"/>
          <p14:tracePt t="72180" x="5099050" y="4546600"/>
          <p14:tracePt t="73593" x="5092700" y="4546600"/>
          <p14:tracePt t="73600" x="5086350" y="4546600"/>
          <p14:tracePt t="73608" x="5080000" y="4546600"/>
          <p14:tracePt t="73617" x="5054600" y="4546600"/>
          <p14:tracePt t="73631" x="5029200" y="4546600"/>
          <p14:tracePt t="73647" x="5016500" y="4546600"/>
          <p14:tracePt t="73664" x="4978400" y="4540250"/>
          <p14:tracePt t="73681" x="4946650" y="4540250"/>
          <p14:tracePt t="73697" x="4876800" y="4540250"/>
          <p14:tracePt t="73714" x="4775200" y="4540250"/>
          <p14:tracePt t="73731" x="4635500" y="4540250"/>
          <p14:tracePt t="73747" x="4502150" y="4540250"/>
          <p14:tracePt t="73764" x="4400550" y="4540250"/>
          <p14:tracePt t="73780" x="4343400" y="4540250"/>
          <p14:tracePt t="73797" x="4324350" y="4533900"/>
          <p14:tracePt t="73814" x="4318000" y="4533900"/>
          <p14:tracePt t="73830" x="4305300" y="4527550"/>
          <p14:tracePt t="73865" x="4298950" y="4527550"/>
          <p14:tracePt t="73865" x="4273550" y="4527550"/>
          <p14:tracePt t="73881" x="4229100" y="4521200"/>
          <p14:tracePt t="73897" x="4146550" y="4508500"/>
          <p14:tracePt t="73914" x="4076700" y="4495800"/>
          <p14:tracePt t="73930" x="4013200" y="4489450"/>
          <p14:tracePt t="73947" x="3981450" y="4483100"/>
          <p14:tracePt t="73964" x="3962400" y="4476750"/>
          <p14:tracePt t="73981" x="3956050" y="4476750"/>
          <p14:tracePt t="74080" x="3949700" y="4470400"/>
          <p14:tracePt t="74097" x="3943350" y="4445000"/>
          <p14:tracePt t="74098" x="3930650" y="4394200"/>
          <p14:tracePt t="74114" x="3930650" y="4375150"/>
          <p14:tracePt t="74131" x="3917950" y="4292600"/>
          <p14:tracePt t="74147" x="3898900" y="4159250"/>
          <p14:tracePt t="74164" x="3886200" y="4044950"/>
          <p14:tracePt t="74180" x="3879850" y="3975100"/>
          <p14:tracePt t="74197" x="3867150" y="3917950"/>
          <p14:tracePt t="74214" x="3848100" y="3873500"/>
          <p14:tracePt t="74230" x="3848100" y="3860800"/>
          <p14:tracePt t="74247" x="3841750" y="3848100"/>
          <p14:tracePt t="74264" x="3835400" y="3841750"/>
          <p14:tracePt t="74305" x="3835400" y="3835400"/>
          <p14:tracePt t="74352" x="3829050" y="3835400"/>
          <p14:tracePt t="74371" x="3822700" y="3835400"/>
          <p14:tracePt t="74381" x="3816350" y="3835400"/>
          <p14:tracePt t="74397" x="3810000" y="3835400"/>
          <p14:tracePt t="74414" x="3797300" y="3835400"/>
          <p14:tracePt t="74430" x="3790950" y="3848100"/>
          <p14:tracePt t="74449" x="3784600" y="3879850"/>
          <p14:tracePt t="74465" x="3784600" y="3911600"/>
          <p14:tracePt t="74482" x="3784600" y="3949700"/>
          <p14:tracePt t="74498" x="3797300" y="3987800"/>
          <p14:tracePt t="74515" x="3829050" y="4032250"/>
          <p14:tracePt t="74531" x="3892550" y="4089400"/>
          <p14:tracePt t="74548" x="3981450" y="4146550"/>
          <p14:tracePt t="74564" x="4064000" y="4184650"/>
          <p14:tracePt t="74581" x="4127500" y="4216400"/>
          <p14:tracePt t="74598" x="4146550" y="4222750"/>
          <p14:tracePt t="74615" x="4152900" y="4222750"/>
          <p14:tracePt t="74721" x="4146550" y="4229100"/>
          <p14:tracePt t="74731" x="4095750" y="4235450"/>
          <p14:tracePt t="74738" x="3968750" y="4248150"/>
          <p14:tracePt t="74748" x="3790950" y="4267200"/>
          <p14:tracePt t="74765" x="3594100" y="4267200"/>
          <p14:tracePt t="74781" x="3397250" y="4267200"/>
          <p14:tracePt t="74798" x="3181350" y="4267200"/>
          <p14:tracePt t="74815" x="3016250" y="4254500"/>
          <p14:tracePt t="74831" x="2882900" y="4222750"/>
          <p14:tracePt t="74848" x="2800350" y="4203700"/>
          <p14:tracePt t="74865" x="2781300" y="4203700"/>
          <p14:tracePt t="74970" x="2794000" y="4203700"/>
          <p14:tracePt t="74981" x="2825750" y="4216400"/>
          <p14:tracePt t="74982" x="2927350" y="4260850"/>
          <p14:tracePt t="74998" x="3067050" y="4305300"/>
          <p14:tracePt t="75016" x="3263900" y="4362450"/>
          <p14:tracePt t="75031" x="3479800" y="4394200"/>
          <p14:tracePt t="75048" x="3644900" y="4413250"/>
          <p14:tracePt t="75065" x="3835400" y="4419600"/>
          <p14:tracePt t="75082" x="3886200" y="4419600"/>
          <p14:tracePt t="75098" x="3917950" y="4419600"/>
          <p14:tracePt t="75115" x="3924300" y="4419600"/>
          <p14:tracePt t="75185" x="3930650" y="4419600"/>
          <p14:tracePt t="75202" x="3937000" y="4419600"/>
          <p14:tracePt t="75265" x="3930650" y="4413250"/>
          <p14:tracePt t="75269" x="3930650" y="4406900"/>
          <p14:tracePt t="75282" x="3905250" y="4394200"/>
          <p14:tracePt t="75298" x="3854450" y="4368800"/>
          <p14:tracePt t="75315" x="3803650" y="4349750"/>
          <p14:tracePt t="75331" x="3740150" y="4324350"/>
          <p14:tracePt t="75348" x="3714750" y="4311650"/>
          <p14:tracePt t="75365" x="3702050" y="4305300"/>
          <p14:tracePt t="75425" x="3702050" y="4298950"/>
          <p14:tracePt t="75438" x="3702050" y="4286250"/>
          <p14:tracePt t="75448" x="3733800" y="4260850"/>
          <p14:tracePt t="75465" x="3778250" y="4203700"/>
          <p14:tracePt t="75482" x="3803650" y="4184650"/>
          <p14:tracePt t="75498" x="3810000" y="4171950"/>
          <p14:tracePt t="75515" x="3822700" y="4159250"/>
          <p14:tracePt t="76098" x="3835400" y="4152900"/>
          <p14:tracePt t="76099" x="3879850" y="4152900"/>
          <p14:tracePt t="76115" x="3937000" y="4152900"/>
          <p14:tracePt t="76132" x="3987800" y="4152900"/>
          <p14:tracePt t="76148" x="4019550" y="4152900"/>
          <p14:tracePt t="76165" x="4044950" y="4152900"/>
          <p14:tracePt t="76181" x="4051300" y="4152900"/>
          <p14:tracePt t="76199" x="4064000" y="4152900"/>
          <p14:tracePt t="76241" x="4070350" y="4152900"/>
          <p14:tracePt t="76273" x="4070350" y="4146550"/>
          <p14:tracePt t="76434" x="4070350" y="4159250"/>
          <p14:tracePt t="76448" x="4064000" y="4191000"/>
          <p14:tracePt t="76449" x="4051300" y="4254500"/>
          <p14:tracePt t="76465" x="4044950" y="4337050"/>
          <p14:tracePt t="76482" x="4044950" y="4368800"/>
          <p14:tracePt t="76498" x="4044950" y="4406900"/>
          <p14:tracePt t="76515" x="4044950" y="4438650"/>
          <p14:tracePt t="76532" x="4044950" y="4476750"/>
          <p14:tracePt t="76548" x="4044950" y="4508500"/>
          <p14:tracePt t="76565" x="4044950" y="4540250"/>
          <p14:tracePt t="76581" x="4044950" y="4572000"/>
          <p14:tracePt t="76598" x="4044950" y="4603750"/>
          <p14:tracePt t="76615" x="4038600" y="4641850"/>
          <p14:tracePt t="76632" x="4019550" y="4679950"/>
          <p14:tracePt t="76648" x="4013200" y="4724400"/>
          <p14:tracePt t="76665" x="3981450" y="4819650"/>
          <p14:tracePt t="76682" x="3949700" y="4895850"/>
          <p14:tracePt t="76698" x="3924300" y="4959350"/>
          <p14:tracePt t="76715" x="3905250" y="5035550"/>
          <p14:tracePt t="76731" x="3886200" y="5111750"/>
          <p14:tracePt t="76748" x="3879850" y="5187950"/>
          <p14:tracePt t="76765" x="3873500" y="5270500"/>
          <p14:tracePt t="76781" x="3873500" y="5346700"/>
          <p14:tracePt t="76798" x="3873500" y="5435600"/>
          <p14:tracePt t="76815" x="3873500" y="5511800"/>
          <p14:tracePt t="76831" x="3873500" y="5600700"/>
          <p14:tracePt t="76848" x="3873500" y="5683250"/>
          <p14:tracePt t="76865" x="3873500" y="5784850"/>
          <p14:tracePt t="76882" x="3873500" y="5867400"/>
          <p14:tracePt t="76898" x="3873500" y="5937250"/>
          <p14:tracePt t="76914" x="3873500" y="6013450"/>
          <p14:tracePt t="76931" x="3873500" y="6096000"/>
          <p14:tracePt t="76948" x="3873500" y="6184900"/>
          <p14:tracePt t="76965" x="3873500" y="6280150"/>
          <p14:tracePt t="76981" x="3873500" y="6381750"/>
          <p14:tracePt t="76998" x="3873500" y="6477000"/>
          <p14:tracePt t="77015" x="3873500" y="6572250"/>
          <p14:tracePt t="77032" x="3873500" y="6667500"/>
          <p14:tracePt t="77048" x="3873500" y="6756400"/>
          <p14:tracePt t="77065" x="3873500" y="6838950"/>
          <p14:tracePt t="77082" x="3873500" y="6851650"/>
          <p14:tracePt t="77201" x="3892550" y="6826250"/>
          <p14:tracePt t="77215" x="3917950" y="6762750"/>
          <p14:tracePt t="77217" x="3956050" y="6559550"/>
          <p14:tracePt t="77231" x="4006850" y="6153150"/>
          <p14:tracePt t="77248" x="4076700" y="5708650"/>
          <p14:tracePt t="77265" x="4171950" y="5041900"/>
          <p14:tracePt t="77281" x="4191000" y="4718050"/>
          <p14:tracePt t="77298" x="4216400" y="4438650"/>
          <p14:tracePt t="77315" x="4286250" y="4178300"/>
          <p14:tracePt t="77331" x="4356100" y="3911600"/>
          <p14:tracePt t="77348" x="4470400" y="3708400"/>
          <p14:tracePt t="77364" x="4584700" y="3575050"/>
          <p14:tracePt t="77381" x="4699000" y="3479800"/>
          <p14:tracePt t="77398" x="4864100" y="3378200"/>
          <p14:tracePt t="77414" x="5086350" y="3263900"/>
          <p14:tracePt t="77431" x="5245100" y="3168650"/>
          <p14:tracePt t="77448" x="5384800" y="3086100"/>
          <p14:tracePt t="77465" x="5467350" y="3003550"/>
          <p14:tracePt t="77481" x="5518150" y="2927350"/>
          <p14:tracePt t="77498" x="5588000" y="2813050"/>
          <p14:tracePt t="77514" x="5619750" y="2711450"/>
          <p14:tracePt t="77531" x="5638800" y="2641600"/>
          <p14:tracePt t="77548" x="5638800" y="2603500"/>
          <p14:tracePt t="77564" x="5638800" y="2590800"/>
          <p14:tracePt t="77581" x="5638800" y="2584450"/>
          <p14:tracePt t="77617" x="5632450" y="2578100"/>
          <p14:tracePt t="77617" x="5613400" y="2578100"/>
          <p14:tracePt t="77631" x="5562600" y="2578100"/>
          <p14:tracePt t="77648" x="5492750" y="2597150"/>
          <p14:tracePt t="77664" x="5397500" y="2660650"/>
          <p14:tracePt t="77681" x="5384800" y="2673350"/>
          <p14:tracePt t="77761" x="5391150" y="2673350"/>
          <p14:tracePt t="77765" x="5422900" y="2603500"/>
          <p14:tracePt t="77782" x="5441950" y="2501900"/>
          <p14:tracePt t="77798" x="5448300" y="2406650"/>
          <p14:tracePt t="77815" x="5448300" y="2343150"/>
          <p14:tracePt t="77831" x="5448300" y="2311400"/>
          <p14:tracePt t="77905" x="5448300" y="2330450"/>
          <p14:tracePt t="77905" x="5441950" y="2400300"/>
          <p14:tracePt t="77914" x="5403850" y="2647950"/>
          <p14:tracePt t="77931" x="5397500" y="3035300"/>
          <p14:tracePt t="77948" x="5397500" y="3441700"/>
          <p14:tracePt t="77965" x="5397500" y="3867150"/>
          <p14:tracePt t="77982" x="5384800" y="4279900"/>
          <p14:tracePt t="77998" x="5384800" y="4635500"/>
          <p14:tracePt t="78015" x="5384800" y="4883150"/>
          <p14:tracePt t="78032" x="5384800" y="5054600"/>
          <p14:tracePt t="78048" x="5384800" y="5175250"/>
          <p14:tracePt t="78065" x="5353050" y="5372100"/>
          <p14:tracePt t="78082" x="5334000" y="5505450"/>
          <p14:tracePt t="78098" x="5314950" y="5645150"/>
          <p14:tracePt t="78115" x="5295900" y="5784850"/>
          <p14:tracePt t="78131" x="5283200" y="5949950"/>
          <p14:tracePt t="78148" x="5283200" y="6108700"/>
          <p14:tracePt t="78165" x="5289550" y="6267450"/>
          <p14:tracePt t="78182" x="5321300" y="6375400"/>
          <p14:tracePt t="78198" x="5346700" y="6451600"/>
          <p14:tracePt t="78215" x="5353050" y="6483350"/>
          <p14:tracePt t="78231" x="5365750" y="6496050"/>
          <p14:tracePt t="78248" x="5365750" y="6502400"/>
          <p14:tracePt t="78321" x="5365750" y="6508750"/>
          <p14:tracePt t="78332" x="5365750" y="6515100"/>
          <p14:tracePt t="78348" x="5365750" y="6521450"/>
          <p14:tracePt t="78365" x="5353050" y="6527800"/>
          <p14:tracePt t="78381" x="5314950" y="6540500"/>
          <p14:tracePt t="78398" x="5276850" y="6559550"/>
          <p14:tracePt t="78415" x="5226050" y="6572250"/>
          <p14:tracePt t="78431" x="5149850" y="6597650"/>
          <p14:tracePt t="78448" x="5035550" y="6635750"/>
          <p14:tracePt t="78464" x="4768850" y="6699250"/>
          <p14:tracePt t="78482" x="4457700" y="6750050"/>
          <p14:tracePt t="78499" x="4140200" y="6794500"/>
          <p14:tracePt t="78515" x="3841750" y="6832600"/>
          <p14:tracePt t="78531" x="3549650" y="6851650"/>
          <p14:tracePt t="78548" x="3282950" y="6851650"/>
          <p14:tracePt t="78564" x="3092450" y="6851650"/>
          <p14:tracePt t="78581" x="2889250" y="6851650"/>
          <p14:tracePt t="78598" x="2724150" y="6851650"/>
          <p14:tracePt t="78615" x="2552700" y="6851650"/>
          <p14:tracePt t="78631" x="2381250" y="6851650"/>
          <p14:tracePt t="78648" x="2209800" y="6851650"/>
          <p14:tracePt t="78664" x="2012950" y="6851650"/>
          <p14:tracePt t="78682" x="1892300" y="6851650"/>
          <p14:tracePt t="78698" x="1758950" y="6845300"/>
          <p14:tracePt t="78714" x="1651000" y="6832600"/>
          <p14:tracePt t="78731" x="1562100" y="6819900"/>
          <p14:tracePt t="78748" x="1511300" y="6800850"/>
          <p14:tracePt t="78764" x="1485900" y="6794500"/>
          <p14:tracePt t="78781" x="1466850" y="6781800"/>
          <p14:tracePt t="78798" x="1460500" y="6775450"/>
          <p14:tracePt t="78814" x="1454150" y="6775450"/>
          <p14:tracePt t="78857" x="1454150" y="6769100"/>
          <p14:tracePt t="78865" x="1479550" y="6762750"/>
          <p14:tracePt t="78881" x="1517650" y="6762750"/>
          <p14:tracePt t="78898" x="1587500" y="6756400"/>
          <p14:tracePt t="78914" x="1739900" y="6756400"/>
          <p14:tracePt t="78931" x="2019300" y="6756400"/>
          <p14:tracePt t="78948" x="2444750" y="6756400"/>
          <p14:tracePt t="78964" x="2952750" y="6756400"/>
          <p14:tracePt t="78981" x="3536950" y="6756400"/>
          <p14:tracePt t="78998" x="3994150" y="6756400"/>
          <p14:tracePt t="79014" x="4394200" y="6737350"/>
          <p14:tracePt t="79031" x="4654550" y="6705600"/>
          <p14:tracePt t="79048" x="4813300" y="6680200"/>
          <p14:tracePt t="79064" x="4997450" y="6661150"/>
          <p14:tracePt t="79081" x="5111750" y="6642100"/>
          <p14:tracePt t="79098" x="5219700" y="6623050"/>
          <p14:tracePt t="79114" x="5340350" y="6604000"/>
          <p14:tracePt t="79131" x="5467350" y="6591300"/>
          <p14:tracePt t="79148" x="5594350" y="6572250"/>
          <p14:tracePt t="79164" x="5734050" y="6559550"/>
          <p14:tracePt t="79181" x="5892800" y="6527800"/>
          <p14:tracePt t="79198" x="6051550" y="6508750"/>
          <p14:tracePt t="79214" x="6210300" y="6483350"/>
          <p14:tracePt t="79231" x="6356350" y="6464300"/>
          <p14:tracePt t="79248" x="6489700" y="6445250"/>
          <p14:tracePt t="79264" x="6616700" y="6432550"/>
          <p14:tracePt t="79281" x="6635750" y="6426200"/>
          <p14:tracePt t="79298" x="6642100" y="6419850"/>
          <p14:tracePt t="79521" x="6635750" y="6419850"/>
          <p14:tracePt t="79531" x="6629400" y="6426200"/>
          <p14:tracePt t="79532" x="6584950" y="6451600"/>
          <p14:tracePt t="79548" x="6508750" y="6483350"/>
          <p14:tracePt t="79565" x="6394450" y="6515100"/>
          <p14:tracePt t="79581" x="6261100" y="6553200"/>
          <p14:tracePt t="79598" x="6127750" y="6584950"/>
          <p14:tracePt t="79614" x="6000750" y="6623050"/>
          <p14:tracePt t="79631" x="5886450" y="6635750"/>
          <p14:tracePt t="79648" x="5791200" y="6648450"/>
          <p14:tracePt t="79664" x="5708650" y="6648450"/>
          <p14:tracePt t="79682" x="5676900" y="6648450"/>
          <p14:tracePt t="79698" x="5651500" y="6648450"/>
          <p14:tracePt t="79714" x="5638800" y="6648450"/>
          <p14:tracePt t="79731" x="5613400" y="6654800"/>
          <p14:tracePt t="79747" x="5594350" y="6654800"/>
          <p14:tracePt t="79764" x="5556250" y="6654800"/>
          <p14:tracePt t="79781" x="5524500" y="6654800"/>
          <p14:tracePt t="79798" x="5505450" y="6654800"/>
          <p14:tracePt t="79814" x="5480050" y="6654800"/>
          <p14:tracePt t="79831" x="5467350" y="6654800"/>
          <p14:tracePt t="79847" x="5461000" y="6654800"/>
          <p14:tracePt t="79864" x="5454650" y="6654800"/>
          <p14:tracePt t="80202" x="5461000" y="6654800"/>
          <p14:tracePt t="80209" x="5467350" y="6654800"/>
          <p14:tracePt t="80217" x="5486400" y="6654800"/>
          <p14:tracePt t="80231" x="5511800" y="6654800"/>
          <p14:tracePt t="80248" x="5530850" y="6654800"/>
          <p14:tracePt t="80265" x="5556250" y="6654800"/>
          <p14:tracePt t="80282" x="5568950" y="6654800"/>
          <p14:tracePt t="80321" x="5575300" y="6654800"/>
          <p14:tracePt t="80353" x="5581650" y="6654800"/>
          <p14:tracePt t="80401" x="5588000" y="6654800"/>
          <p14:tracePt t="80409" x="5594350" y="6654800"/>
          <p14:tracePt t="80417" x="5600700" y="6654800"/>
          <p14:tracePt t="80432" x="5607050" y="6654800"/>
          <p14:tracePt t="80448" x="5619750" y="6654800"/>
          <p14:tracePt t="80466" x="5626100" y="6654800"/>
          <p14:tracePt t="80482" x="5632450" y="6654800"/>
          <p14:tracePt t="80498" x="5638800" y="6654800"/>
          <p14:tracePt t="80537" x="5645150" y="6654800"/>
          <p14:tracePt t="80569" x="5651500" y="6654800"/>
          <p14:tracePt t="80593" x="5657850" y="6654800"/>
          <p14:tracePt t="81265" x="5664200" y="6654800"/>
          <p14:tracePt t="81273" x="5683250" y="6654800"/>
          <p14:tracePt t="81281" x="5708650" y="6654800"/>
          <p14:tracePt t="81298" x="5727700" y="6654800"/>
          <p14:tracePt t="81314" x="5746750" y="6654800"/>
          <p14:tracePt t="81331" x="5765800" y="6654800"/>
          <p14:tracePt t="81348" x="5784850" y="6654800"/>
          <p14:tracePt t="81364" x="5810250" y="6654800"/>
          <p14:tracePt t="81381" x="5854700" y="6654800"/>
          <p14:tracePt t="81397" x="5886450" y="6654800"/>
          <p14:tracePt t="81414" x="5918200" y="6654800"/>
          <p14:tracePt t="81431" x="5949950" y="6654800"/>
          <p14:tracePt t="81448" x="5981700" y="6654800"/>
          <p14:tracePt t="81464" x="6007100" y="6654800"/>
          <p14:tracePt t="81482" x="6019800" y="6648450"/>
          <p14:tracePt t="81497" x="6032500" y="6648450"/>
          <p14:tracePt t="81514" x="6038850" y="6648450"/>
          <p14:tracePt t="81531" x="6057900" y="6642100"/>
          <p14:tracePt t="81547" x="6076950" y="6642100"/>
          <p14:tracePt t="81564" x="6102350" y="6642100"/>
          <p14:tracePt t="81581" x="6127750" y="6635750"/>
          <p14:tracePt t="81597" x="6153150" y="6629400"/>
          <p14:tracePt t="81614" x="6184900" y="6629400"/>
          <p14:tracePt t="81631" x="6223000" y="6623050"/>
          <p14:tracePt t="81647" x="6254750" y="6616700"/>
          <p14:tracePt t="81664" x="6292850" y="6610350"/>
          <p14:tracePt t="81681" x="6305550" y="6610350"/>
          <p14:tracePt t="81697" x="6311900" y="6610350"/>
          <p14:tracePt t="81714" x="6318250" y="6610350"/>
          <p14:tracePt t="82513" x="6324600" y="6578600"/>
          <p14:tracePt t="82521" x="6350000" y="6388100"/>
          <p14:tracePt t="82533" x="6362700" y="6216650"/>
          <p14:tracePt t="82548" x="6369050" y="6013450"/>
          <p14:tracePt t="82564" x="6369050" y="5848350"/>
          <p14:tracePt t="82581" x="6369050" y="5708650"/>
          <p14:tracePt t="82598" x="6369050" y="5588000"/>
          <p14:tracePt t="82614" x="6369050" y="5518150"/>
          <p14:tracePt t="82633" x="6369050" y="5473700"/>
          <p14:tracePt t="82647" x="6369050" y="5441950"/>
          <p14:tracePt t="82664" x="6375400" y="5410200"/>
          <p14:tracePt t="82681" x="6381750" y="5391150"/>
          <p14:tracePt t="82697" x="6388100" y="5378450"/>
          <p14:tracePt t="82737" x="6388100" y="5372100"/>
          <p14:tracePt t="82881" x="6394450" y="5365750"/>
          <p14:tracePt t="82889" x="6400800" y="5365750"/>
          <p14:tracePt t="82921" x="6400800" y="5359400"/>
          <p14:tracePt t="84097" x="6375400" y="5353050"/>
          <p14:tracePt t="84105" x="6299200" y="5340350"/>
          <p14:tracePt t="84115" x="6223000" y="5340350"/>
          <p14:tracePt t="84132" x="6127750" y="5340350"/>
          <p14:tracePt t="84148" x="5994400" y="5340350"/>
          <p14:tracePt t="84164" x="5842000" y="5340350"/>
          <p14:tracePt t="84181" x="5645150" y="5359400"/>
          <p14:tracePt t="84198" x="5391150" y="5391150"/>
          <p14:tracePt t="84214" x="5194300" y="5422900"/>
          <p14:tracePt t="84231" x="5041900" y="5441950"/>
          <p14:tracePt t="84248" x="4921250" y="5461000"/>
          <p14:tracePt t="84264" x="4775200" y="5480050"/>
          <p14:tracePt t="84282" x="4711700" y="5486400"/>
          <p14:tracePt t="84298" x="4622800" y="5499100"/>
          <p14:tracePt t="84315" x="4514850" y="5537200"/>
          <p14:tracePt t="84331" x="4400550" y="5568950"/>
          <p14:tracePt t="84348" x="4292600" y="5607050"/>
          <p14:tracePt t="84364" x="4210050" y="5626100"/>
          <p14:tracePt t="84381" x="4152900" y="5638800"/>
          <p14:tracePt t="84398" x="4127500" y="5651500"/>
          <p14:tracePt t="84414" x="4108450" y="5657850"/>
          <p14:tracePt t="84449" x="4102100" y="5657850"/>
          <p14:tracePt t="84465" x="4095750" y="5664200"/>
          <p14:tracePt t="84466" x="4083050" y="5664200"/>
          <p14:tracePt t="84482" x="4064000" y="5670550"/>
          <p14:tracePt t="84498" x="4051300" y="5676900"/>
          <p14:tracePt t="84515" x="4032250" y="5676900"/>
          <p14:tracePt t="84531" x="4025900" y="5683250"/>
          <p14:tracePt t="84601" x="4025900" y="5670550"/>
          <p14:tracePt t="84609" x="4025900" y="5645150"/>
          <p14:tracePt t="84614" x="4025900" y="5556250"/>
          <p14:tracePt t="84631" x="4025900" y="5410200"/>
          <p14:tracePt t="84648" x="4025900" y="5213350"/>
          <p14:tracePt t="84664" x="4025900" y="4838700"/>
          <p14:tracePt t="84681" x="4025900" y="4533900"/>
          <p14:tracePt t="84698" x="4025900" y="4254500"/>
          <p14:tracePt t="84715" x="4025900" y="4076700"/>
          <p14:tracePt t="84731" x="4025900" y="3943350"/>
          <p14:tracePt t="84748" x="4025900" y="3873500"/>
          <p14:tracePt t="84764" x="4025900" y="3841750"/>
          <p14:tracePt t="84781" x="4025900" y="3822700"/>
          <p14:tracePt t="85033" x="4025900" y="3829050"/>
          <p14:tracePt t="85047" x="4025900" y="3854450"/>
          <p14:tracePt t="85048" x="4019550" y="3911600"/>
          <p14:tracePt t="85064" x="4000500" y="4025900"/>
          <p14:tracePt t="85082" x="4000500" y="4089400"/>
          <p14:tracePt t="85098" x="4000500" y="4127500"/>
          <p14:tracePt t="85115" x="4006850" y="4152900"/>
          <p14:tracePt t="85132" x="4019550" y="4165600"/>
          <p14:tracePt t="85148" x="4025900" y="4178300"/>
          <p14:tracePt t="85164" x="4038600" y="4178300"/>
          <p14:tracePt t="85181" x="4057650" y="4178300"/>
          <p14:tracePt t="85197" x="4089400" y="4178300"/>
          <p14:tracePt t="85214" x="4114800" y="4178300"/>
          <p14:tracePt t="85231" x="4146550" y="4165600"/>
          <p14:tracePt t="85247" x="4159250" y="4140200"/>
          <p14:tracePt t="85264" x="4159250" y="4070350"/>
          <p14:tracePt t="85281" x="4146550" y="4006850"/>
          <p14:tracePt t="85297" x="4121150" y="3956050"/>
          <p14:tracePt t="85314" x="4095750" y="3911600"/>
          <p14:tracePt t="85331" x="4076700" y="3873500"/>
          <p14:tracePt t="85347" x="4051300" y="3848100"/>
          <p14:tracePt t="85364" x="4025900" y="3822700"/>
          <p14:tracePt t="85381" x="4000500" y="3803650"/>
          <p14:tracePt t="85397" x="3981450" y="3790950"/>
          <p14:tracePt t="85414" x="3930650" y="3771900"/>
          <p14:tracePt t="85431" x="3873500" y="3752850"/>
          <p14:tracePt t="85447" x="3810000" y="3746500"/>
          <p14:tracePt t="85464" x="3695700" y="3746500"/>
          <p14:tracePt t="85481" x="3619500" y="3746500"/>
          <p14:tracePt t="85497" x="3568700" y="3752850"/>
          <p14:tracePt t="85514" x="3511550" y="3784600"/>
          <p14:tracePt t="85531" x="3479800" y="3810000"/>
          <p14:tracePt t="85547" x="3441700" y="3848100"/>
          <p14:tracePt t="85564" x="3422650" y="3898900"/>
          <p14:tracePt t="85581" x="3403600" y="3956050"/>
          <p14:tracePt t="85597" x="3384550" y="4013200"/>
          <p14:tracePt t="85614" x="3378200" y="4076700"/>
          <p14:tracePt t="85631" x="3378200" y="4133850"/>
          <p14:tracePt t="85647" x="3378200" y="4178300"/>
          <p14:tracePt t="85664" x="3378200" y="4235450"/>
          <p14:tracePt t="85681" x="3378200" y="4273550"/>
          <p14:tracePt t="85697" x="3378200" y="4318000"/>
          <p14:tracePt t="85714" x="3384550" y="4343400"/>
          <p14:tracePt t="85731" x="3397250" y="4381500"/>
          <p14:tracePt t="85747" x="3409950" y="4406900"/>
          <p14:tracePt t="85764" x="3422650" y="4451350"/>
          <p14:tracePt t="85781" x="3441700" y="4483100"/>
          <p14:tracePt t="85797" x="3460750" y="4527550"/>
          <p14:tracePt t="85814" x="3486150" y="4559300"/>
          <p14:tracePt t="85831" x="3517900" y="4591050"/>
          <p14:tracePt t="85847" x="3556000" y="4603750"/>
          <p14:tracePt t="85864" x="3638550" y="4622800"/>
          <p14:tracePt t="85881" x="3702050" y="4629150"/>
          <p14:tracePt t="85897" x="3746500" y="4629150"/>
          <p14:tracePt t="85914" x="3803650" y="4629150"/>
          <p14:tracePt t="85931" x="3848100" y="4622800"/>
          <p14:tracePt t="85947" x="3892550" y="4610100"/>
          <p14:tracePt t="85964" x="3937000" y="4584700"/>
          <p14:tracePt t="85981" x="3981450" y="4552950"/>
          <p14:tracePt t="85997" x="4025900" y="4508500"/>
          <p14:tracePt t="86014" x="4064000" y="4451350"/>
          <p14:tracePt t="86031" x="4083050" y="4381500"/>
          <p14:tracePt t="86047" x="4089400" y="4298950"/>
          <p14:tracePt t="86064" x="4102100" y="4203700"/>
          <p14:tracePt t="86081" x="4102100" y="4159250"/>
          <p14:tracePt t="86097" x="4102100" y="4114800"/>
          <p14:tracePt t="86114" x="4089400" y="4083050"/>
          <p14:tracePt t="86131" x="4083050" y="4057650"/>
          <p14:tracePt t="86148" x="4070350" y="4044950"/>
          <p14:tracePt t="86164" x="4064000" y="4032250"/>
          <p14:tracePt t="86257" x="4057650" y="4032250"/>
          <p14:tracePt t="86289" x="4051300" y="4032250"/>
          <p14:tracePt t="86313" x="4044950" y="4032250"/>
          <p14:tracePt t="86327" x="4038600" y="4032250"/>
          <p14:tracePt t="86350" x="4032250" y="4032250"/>
          <p14:tracePt t="86377" x="4025900" y="4032250"/>
          <p14:tracePt t="86401" x="4019550" y="4038600"/>
          <p14:tracePt t="86417" x="4006850" y="4044950"/>
          <p14:tracePt t="86433" x="3994150" y="4044950"/>
          <p14:tracePt t="86433" x="3987800" y="4044950"/>
          <p14:tracePt t="86447" x="3962400" y="4051300"/>
          <p14:tracePt t="86464" x="3924300" y="4064000"/>
          <p14:tracePt t="86481" x="3898900" y="4076700"/>
          <p14:tracePt t="86497" x="3867150" y="4083050"/>
          <p14:tracePt t="86514" x="3841750" y="4095750"/>
          <p14:tracePt t="86531" x="3816350" y="4108450"/>
          <p14:tracePt t="86547" x="3797300" y="4121150"/>
          <p14:tracePt t="86564" x="3771900" y="4140200"/>
          <p14:tracePt t="86580" x="3746500" y="4159250"/>
          <p14:tracePt t="86597" x="3714750" y="4191000"/>
          <p14:tracePt t="86614" x="3676650" y="4216400"/>
          <p14:tracePt t="86631" x="3638550" y="4241800"/>
          <p14:tracePt t="86647" x="3600450" y="4267200"/>
          <p14:tracePt t="86664" x="3556000" y="4292600"/>
          <p14:tracePt t="86681" x="3536950" y="4305300"/>
          <p14:tracePt t="86697" x="3517900" y="4318000"/>
          <p14:tracePt t="86714" x="3486150" y="4337050"/>
          <p14:tracePt t="86731" x="3473450" y="4343400"/>
          <p14:tracePt t="86747" x="3441700" y="4356100"/>
          <p14:tracePt t="86764" x="3422650" y="4375150"/>
          <p14:tracePt t="86781" x="3397250" y="4394200"/>
          <p14:tracePt t="86797" x="3384550" y="4406900"/>
          <p14:tracePt t="86814" x="3371850" y="4413250"/>
          <p14:tracePt t="86831" x="3365500" y="4419600"/>
          <p14:tracePt t="86905" x="3371850" y="4419600"/>
          <p14:tracePt t="86914" x="3397250" y="4419600"/>
          <p14:tracePt t="86921" x="3492500" y="4375150"/>
          <p14:tracePt t="86931" x="3619500" y="4260850"/>
          <p14:tracePt t="86947" x="3835400" y="4025900"/>
          <p14:tracePt t="86964" x="4057650" y="3702050"/>
          <p14:tracePt t="86981" x="4279900" y="3397250"/>
          <p14:tracePt t="86997" x="4464050" y="3155950"/>
          <p14:tracePt t="87014" x="4591050" y="2978150"/>
          <p14:tracePt t="87031" x="4705350" y="2825750"/>
          <p14:tracePt t="87047" x="4819650" y="2686050"/>
          <p14:tracePt t="87064" x="4978400" y="2501900"/>
          <p14:tracePt t="87081" x="5060950" y="2406650"/>
          <p14:tracePt t="87097" x="5137150" y="2317750"/>
          <p14:tracePt t="87114" x="5187950" y="2247900"/>
          <p14:tracePt t="87131" x="5232400" y="2190750"/>
          <p14:tracePt t="87147" x="5251450" y="2146300"/>
          <p14:tracePt t="87164" x="5270500" y="2127250"/>
          <p14:tracePt t="87181" x="5289550" y="2095500"/>
          <p14:tracePt t="87197" x="5302250" y="2063750"/>
          <p14:tracePt t="87214" x="5321300" y="2044700"/>
          <p14:tracePt t="87231" x="5327650" y="2025650"/>
          <p14:tracePt t="87247" x="5334000" y="2019300"/>
          <p14:tracePt t="87264" x="5334000" y="2006600"/>
          <p14:tracePt t="87369" x="5334000" y="2012950"/>
          <p14:tracePt t="87377" x="5314950" y="2038350"/>
          <p14:tracePt t="87383" x="5270500" y="2108200"/>
          <p14:tracePt t="87397" x="5194300" y="2235200"/>
          <p14:tracePt t="87414" x="5105400" y="2393950"/>
          <p14:tracePt t="87431" x="4984750" y="2616200"/>
          <p14:tracePt t="87448" x="4832350" y="2857500"/>
          <p14:tracePt t="87464" x="4565650" y="3263900"/>
          <p14:tracePt t="87480" x="4406900" y="3524250"/>
          <p14:tracePt t="87497" x="4267200" y="3765550"/>
          <p14:tracePt t="87514" x="4146550" y="3975100"/>
          <p14:tracePt t="87530" x="4044950" y="4165600"/>
          <p14:tracePt t="87547" x="3962400" y="4324350"/>
          <p14:tracePt t="87564" x="3879850" y="4470400"/>
          <p14:tracePt t="87581" x="3810000" y="4622800"/>
          <p14:tracePt t="87597" x="3733800" y="4768850"/>
          <p14:tracePt t="87614" x="3638550" y="4914900"/>
          <p14:tracePt t="87630" x="3556000" y="5035550"/>
          <p14:tracePt t="87647" x="3486150" y="5162550"/>
          <p14:tracePt t="87664" x="3365500" y="5314950"/>
          <p14:tracePt t="87681" x="3295650" y="5410200"/>
          <p14:tracePt t="87697" x="3238500" y="5480050"/>
          <p14:tracePt t="87714" x="3181350" y="5556250"/>
          <p14:tracePt t="87730" x="3130550" y="5626100"/>
          <p14:tracePt t="87747" x="3079750" y="5676900"/>
          <p14:tracePt t="87764" x="3022600" y="5740400"/>
          <p14:tracePt t="87780" x="2965450" y="5791200"/>
          <p14:tracePt t="87797" x="2901950" y="5835650"/>
          <p14:tracePt t="87814" x="2825750" y="5880100"/>
          <p14:tracePt t="87830" x="2749550" y="5924550"/>
          <p14:tracePt t="87847" x="2654300" y="5981700"/>
          <p14:tracePt t="87864" x="2495550" y="6070600"/>
          <p14:tracePt t="87881" x="2400300" y="6115050"/>
          <p14:tracePt t="87897" x="2305050" y="6159500"/>
          <p14:tracePt t="87914" x="2241550" y="6191250"/>
          <p14:tracePt t="87930" x="2203450" y="6223000"/>
          <p14:tracePt t="87947" x="2184400" y="6235700"/>
          <p14:tracePt t="87964" x="2159000" y="6248400"/>
          <p14:tracePt t="87980" x="2152650" y="6254750"/>
          <p14:tracePt t="87997" x="2139950" y="6261100"/>
          <p14:tracePt t="88014" x="2127250" y="6273800"/>
          <p14:tracePt t="88030" x="2101850" y="6286500"/>
          <p14:tracePt t="88047" x="2101850" y="6292850"/>
          <p14:tracePt t="88121" x="2108200" y="6292850"/>
          <p14:tracePt t="88129" x="2298700" y="6197600"/>
          <p14:tracePt t="88148" x="2603500" y="5848350"/>
          <p14:tracePt t="88164" x="3003550" y="5359400"/>
          <p14:tracePt t="88182" x="3448050" y="4756150"/>
          <p14:tracePt t="88197" x="3835400" y="4254500"/>
          <p14:tracePt t="88214" x="4210050" y="3835400"/>
          <p14:tracePt t="88231" x="4483100" y="3505200"/>
          <p14:tracePt t="88248" x="4679950" y="3251200"/>
          <p14:tracePt t="88264" x="4870450" y="2908300"/>
          <p14:tracePt t="88281" x="4927600" y="2762250"/>
          <p14:tracePt t="88297" x="4984750" y="2635250"/>
          <p14:tracePt t="88314" x="5029200" y="2527300"/>
          <p14:tracePt t="88331" x="5073650" y="2425700"/>
          <p14:tracePt t="88348" x="5105400" y="2355850"/>
          <p14:tracePt t="88364" x="5118100" y="2324100"/>
          <p14:tracePt t="88381" x="5124450" y="2305050"/>
          <p14:tracePt t="88397" x="5130800" y="2298700"/>
          <p14:tracePt t="88488" x="5124450" y="2305050"/>
          <p14:tracePt t="88497" x="4978400" y="2476500"/>
          <p14:tracePt t="88515" x="4800600" y="2698750"/>
          <p14:tracePt t="88531" x="4546600" y="2997200"/>
          <p14:tracePt t="88547" x="4216400" y="3397250"/>
          <p14:tracePt t="88564" x="3917950" y="3778250"/>
          <p14:tracePt t="88581" x="3632200" y="4152900"/>
          <p14:tracePt t="88597" x="3378200" y="4495800"/>
          <p14:tracePt t="88614" x="3200400" y="4806950"/>
          <p14:tracePt t="88630" x="3054350" y="5048250"/>
          <p14:tracePt t="88647" x="2940050" y="5270500"/>
          <p14:tracePt t="88664" x="2806700" y="5486400"/>
          <p14:tracePt t="88681" x="2711450" y="5632450"/>
          <p14:tracePt t="88697" x="2622550" y="5772150"/>
          <p14:tracePt t="88714" x="2540000" y="5886450"/>
          <p14:tracePt t="88730" x="2463800" y="5975350"/>
          <p14:tracePt t="88747" x="2425700" y="6026150"/>
          <p14:tracePt t="88764" x="2406650" y="6051550"/>
          <p14:tracePt t="88781" x="2387600" y="6076950"/>
          <p14:tracePt t="88797" x="2374900" y="6096000"/>
          <p14:tracePt t="88814" x="2362200" y="6108700"/>
          <p14:tracePt t="88921" x="2362200" y="6115050"/>
          <p14:tracePt t="88929" x="2393950" y="6108700"/>
          <p14:tracePt t="88947" x="2520950" y="6032500"/>
          <p14:tracePt t="88948" x="2819400" y="5772150"/>
          <p14:tracePt t="88964" x="3263900" y="5264150"/>
          <p14:tracePt t="88981" x="3803650" y="4603750"/>
          <p14:tracePt t="88997" x="4279900" y="3867150"/>
          <p14:tracePt t="89014" x="4610100" y="3308350"/>
          <p14:tracePt t="89031" x="4832350" y="2984500"/>
          <p14:tracePt t="89048" x="4978400" y="2774950"/>
          <p14:tracePt t="89064" x="5137150" y="2470150"/>
          <p14:tracePt t="89081" x="5219700" y="2305050"/>
          <p14:tracePt t="89097" x="5270500" y="2190750"/>
          <p14:tracePt t="89114" x="5308600" y="2089150"/>
          <p14:tracePt t="89131" x="5334000" y="2032000"/>
          <p14:tracePt t="89147" x="5359400" y="1962150"/>
          <p14:tracePt t="89164" x="5372100" y="1911350"/>
          <p14:tracePt t="89181" x="5378450" y="1885950"/>
          <p14:tracePt t="89198" x="5384800" y="1879600"/>
          <p14:tracePt t="89214" x="5391150" y="1866900"/>
          <p14:tracePt t="89289" x="5365750" y="1892300"/>
          <p14:tracePt t="89297" x="5321300" y="1962150"/>
          <p14:tracePt t="89298" x="5156200" y="2190750"/>
          <p14:tracePt t="89314" x="4889500" y="2597150"/>
          <p14:tracePt t="89331" x="4635500" y="3009900"/>
          <p14:tracePt t="89347" x="4387850" y="3448050"/>
          <p14:tracePt t="89364" x="4159250" y="3841750"/>
          <p14:tracePt t="89381" x="3930650" y="4254500"/>
          <p14:tracePt t="89397" x="3708400" y="4622800"/>
          <p14:tracePt t="89414" x="3517900" y="4965700"/>
          <p14:tracePt t="89431" x="3346450" y="5264150"/>
          <p14:tracePt t="89447" x="3175000" y="5499100"/>
          <p14:tracePt t="89447" x="3092450" y="5607050"/>
          <p14:tracePt t="89465" x="2997200" y="5746750"/>
          <p14:tracePt t="89481" x="2914650" y="5854700"/>
          <p14:tracePt t="89497" x="2863850" y="5937250"/>
          <p14:tracePt t="89514" x="2825750" y="5994400"/>
          <p14:tracePt t="89531" x="2794000" y="6038850"/>
          <p14:tracePt t="89547" x="2762250" y="6096000"/>
          <p14:tracePt t="89564" x="2730500" y="6134100"/>
          <p14:tracePt t="89580" x="2698750" y="6178550"/>
          <p14:tracePt t="89597" x="2667000" y="6216650"/>
          <p14:tracePt t="89614" x="2641600" y="6248400"/>
          <p14:tracePt t="89630" x="2622550" y="6267450"/>
          <p14:tracePt t="89647" x="2616200" y="6280150"/>
          <p14:tracePt t="89664" x="2609850" y="6299200"/>
          <p14:tracePt t="89681" x="2603500" y="6305550"/>
          <p14:tracePt t="89697" x="2590800" y="6318250"/>
          <p14:tracePt t="89714" x="2590800" y="6324600"/>
          <p14:tracePt t="89849" x="2603500" y="6324600"/>
          <p14:tracePt t="89864" x="2667000" y="6311900"/>
          <p14:tracePt t="89865" x="2755900" y="6280150"/>
          <p14:tracePt t="89881" x="2895600" y="6216650"/>
          <p14:tracePt t="89897" x="3086100" y="6134100"/>
          <p14:tracePt t="89914" x="3333750" y="6026150"/>
          <p14:tracePt t="89931" x="3702050" y="5861050"/>
          <p14:tracePt t="89947" x="4038600" y="5708650"/>
          <p14:tracePt t="89964" x="4470400" y="5473700"/>
          <p14:tracePt t="89980" x="4813300" y="5270500"/>
          <p14:tracePt t="89997" x="5092700" y="5111750"/>
          <p14:tracePt t="90014" x="5219700" y="5029200"/>
          <p14:tracePt t="90031" x="5340350" y="4978400"/>
          <p14:tracePt t="90047" x="5410200" y="4933950"/>
          <p14:tracePt t="90047" x="5429250" y="4921250"/>
          <p14:tracePt t="90065" x="5461000" y="4908550"/>
          <p14:tracePt t="90081" x="5480050" y="4902200"/>
          <p14:tracePt t="90097" x="5492750" y="4895850"/>
          <p14:tracePt t="90136" x="5499100" y="4889500"/>
          <p14:tracePt t="90164" x="5511800" y="4883150"/>
          <p14:tracePt t="90164" x="5518150" y="4883150"/>
          <p14:tracePt t="90180" x="5524500" y="4883150"/>
          <p14:tracePt t="90313" x="5518150" y="4883150"/>
          <p14:tracePt t="90313" x="5505450" y="4883150"/>
          <p14:tracePt t="90321" x="5492750" y="4902200"/>
          <p14:tracePt t="90331" x="5467350" y="4933950"/>
          <p14:tracePt t="90347" x="5403850" y="5041900"/>
          <p14:tracePt t="90364" x="5353050" y="5156200"/>
          <p14:tracePt t="90381" x="5334000" y="5251450"/>
          <p14:tracePt t="90397" x="5321300" y="5314950"/>
          <p14:tracePt t="90414" x="5321300" y="5346700"/>
          <p14:tracePt t="90431" x="5321300" y="5359400"/>
          <p14:tracePt t="90719" x="0" y="0"/>
        </p14:tracePtLst>
        <p14:tracePtLst>
          <p14:tracePt t="111695" x="6267450" y="3575050"/>
          <p14:tracePt t="111954" x="6273800" y="3568700"/>
          <p14:tracePt t="111961" x="6299200" y="3486150"/>
          <p14:tracePt t="111982" x="6311900" y="3403600"/>
          <p14:tracePt t="112001" x="6324600" y="3314700"/>
          <p14:tracePt t="112015" x="6330950" y="3225800"/>
          <p14:tracePt t="112033" x="6337300" y="3149600"/>
          <p14:tracePt t="112049" x="6343650" y="3086100"/>
          <p14:tracePt t="112049" x="6343650" y="3054350"/>
          <p14:tracePt t="112069" x="6343650" y="3009900"/>
          <p14:tracePt t="112082" x="6350000" y="2965450"/>
          <p14:tracePt t="112098" x="6350000" y="2940050"/>
          <p14:tracePt t="112115" x="6356350" y="2914650"/>
          <p14:tracePt t="112131" x="6356350" y="2901950"/>
          <p14:tracePt t="112148" x="6356350" y="2889250"/>
          <p14:tracePt t="112185" x="6362700" y="2882900"/>
          <p14:tracePt t="112353" x="6356350" y="2882900"/>
          <p14:tracePt t="112361" x="6318250" y="2882900"/>
          <p14:tracePt t="112382" x="6280150" y="2882900"/>
          <p14:tracePt t="112398" x="6235700" y="2882900"/>
          <p14:tracePt t="112415" x="6184900" y="2882900"/>
          <p14:tracePt t="112431" x="6121400" y="2882900"/>
          <p14:tracePt t="112448" x="6038850" y="2882900"/>
          <p14:tracePt t="112464" x="5937250" y="2882900"/>
          <p14:tracePt t="112481" x="5854700" y="2882900"/>
          <p14:tracePt t="112498" x="5784850" y="2882900"/>
          <p14:tracePt t="112514" x="5721350" y="2882900"/>
          <p14:tracePt t="112531" x="5657850" y="2901950"/>
          <p14:tracePt t="112548" x="5613400" y="2914650"/>
          <p14:tracePt t="112565" x="5562600" y="2933700"/>
          <p14:tracePt t="112581" x="5505450" y="2959100"/>
          <p14:tracePt t="112598" x="5461000" y="2984500"/>
          <p14:tracePt t="112614" x="5403850" y="3016250"/>
          <p14:tracePt t="112631" x="5353050" y="3060700"/>
          <p14:tracePt t="112648" x="5308600" y="3098800"/>
          <p14:tracePt t="112665" x="5245100" y="3168650"/>
          <p14:tracePt t="112681" x="5226050" y="3206750"/>
          <p14:tracePt t="112698" x="5207000" y="3244850"/>
          <p14:tracePt t="112714" x="5200650" y="3276600"/>
          <p14:tracePt t="112731" x="5194300" y="3295650"/>
          <p14:tracePt t="112748" x="5194300" y="3314700"/>
          <p14:tracePt t="112793" x="5194300" y="3321050"/>
          <p14:tracePt t="112809" x="5194300" y="3327400"/>
          <p14:tracePt t="112849" x="5194300" y="3333750"/>
          <p14:tracePt t="112913" x="5200650" y="3333750"/>
          <p14:tracePt t="112927" x="5207000" y="3333750"/>
          <p14:tracePt t="112932" x="5219700" y="3333750"/>
          <p14:tracePt t="112948" x="5232400" y="3333750"/>
          <p14:tracePt t="112965" x="5245100" y="3333750"/>
          <p14:tracePt t="112981" x="5264150" y="3333750"/>
          <p14:tracePt t="112998" x="5276850" y="3321050"/>
          <p14:tracePt t="113015" x="5308600" y="3295650"/>
          <p14:tracePt t="113032" x="5353050" y="3238500"/>
          <p14:tracePt t="113048" x="5435600" y="3124200"/>
          <p14:tracePt t="113066" x="5492750" y="3035300"/>
          <p14:tracePt t="113082" x="5549900" y="2946400"/>
          <p14:tracePt t="113098" x="5600700" y="2876550"/>
          <p14:tracePt t="113115" x="5638800" y="2825750"/>
          <p14:tracePt t="113132" x="5676900" y="2768600"/>
          <p14:tracePt t="113148" x="5695950" y="2743200"/>
          <p14:tracePt t="113165" x="5721350" y="2711450"/>
          <p14:tracePt t="113181" x="5734050" y="2686050"/>
          <p14:tracePt t="113198" x="5753100" y="2667000"/>
          <p14:tracePt t="113214" x="5772150" y="2641600"/>
          <p14:tracePt t="113231" x="5784850" y="2622550"/>
          <p14:tracePt t="113248" x="5803900" y="2609850"/>
          <p14:tracePt t="113248" x="5810250" y="2597150"/>
          <p14:tracePt t="113265" x="5822950" y="2578100"/>
          <p14:tracePt t="113281" x="5835650" y="2565400"/>
          <p14:tracePt t="113298" x="5842000" y="2559050"/>
          <p14:tracePt t="113314" x="5848350" y="2546350"/>
          <p14:tracePt t="113466" x="5842000" y="2559050"/>
          <p14:tracePt t="113473" x="5791200" y="2609850"/>
          <p14:tracePt t="113488" x="5727700" y="2673350"/>
          <p14:tracePt t="113498" x="5657850" y="2730500"/>
          <p14:tracePt t="113514" x="5581650" y="2794000"/>
          <p14:tracePt t="113531" x="5511800" y="2851150"/>
          <p14:tracePt t="113548" x="5448300" y="2908300"/>
          <p14:tracePt t="113565" x="5416550" y="2959100"/>
          <p14:tracePt t="113581" x="5397500" y="2978150"/>
          <p14:tracePt t="113598" x="5391150" y="2990850"/>
          <p14:tracePt t="113614" x="5378450" y="3003550"/>
          <p14:tracePt t="113631" x="5372100" y="3009900"/>
          <p14:tracePt t="113648" x="5365750" y="3022600"/>
          <p14:tracePt t="113689" x="5359400" y="3028950"/>
          <p14:tracePt t="113793" x="5359400" y="3035300"/>
          <p14:tracePt t="113801" x="5384800" y="3035300"/>
          <p14:tracePt t="113815" x="5429250" y="3016250"/>
          <p14:tracePt t="113815" x="5448300" y="2990850"/>
          <p14:tracePt t="113833" x="5480050" y="2978150"/>
          <p14:tracePt t="113848" x="5575300" y="2901950"/>
          <p14:tracePt t="113865" x="5626100" y="2851150"/>
          <p14:tracePt t="113882" x="5689600" y="2794000"/>
          <p14:tracePt t="113898" x="5746750" y="2736850"/>
          <p14:tracePt t="113916" x="5797550" y="2686050"/>
          <p14:tracePt t="113931" x="5835650" y="2647950"/>
          <p14:tracePt t="113948" x="5854700" y="2628900"/>
          <p14:tracePt t="113965" x="5873750" y="2603500"/>
          <p14:tracePt t="113981" x="5886450" y="2584450"/>
          <p14:tracePt t="113998" x="5892800" y="2578100"/>
          <p14:tracePt t="114015" x="5905500" y="2565400"/>
          <p14:tracePt t="114031" x="5911850" y="2559050"/>
          <p14:tracePt t="114048" x="5930900" y="2540000"/>
          <p14:tracePt t="114064" x="5962650" y="2508250"/>
          <p14:tracePt t="114081" x="6000750" y="2482850"/>
          <p14:tracePt t="114098" x="6045200" y="2451100"/>
          <p14:tracePt t="114114" x="6096000" y="2406650"/>
          <p14:tracePt t="114131" x="6165850" y="2362200"/>
          <p14:tracePt t="114148" x="6235700" y="2311400"/>
          <p14:tracePt t="114164" x="6299200" y="2266950"/>
          <p14:tracePt t="114181" x="6337300" y="2241550"/>
          <p14:tracePt t="114198" x="6381750" y="2209800"/>
          <p14:tracePt t="114215" x="6413500" y="2190750"/>
          <p14:tracePt t="114231" x="6426200" y="2171700"/>
          <p14:tracePt t="114248" x="6445250" y="2159000"/>
          <p14:tracePt t="114264" x="6457950" y="2152650"/>
          <p14:tracePt t="114281" x="6464300" y="2152650"/>
          <p14:tracePt t="114849" x="6445250" y="2171700"/>
          <p14:tracePt t="114857" x="6369050" y="2228850"/>
          <p14:tracePt t="114865" x="6299200" y="2279650"/>
          <p14:tracePt t="114882" x="6235700" y="2336800"/>
          <p14:tracePt t="114898" x="6197600" y="2374900"/>
          <p14:tracePt t="114915" x="6172200" y="2400300"/>
          <p14:tracePt t="114931" x="6153150" y="2425700"/>
          <p14:tracePt t="114948" x="6146800" y="2438400"/>
          <p14:tracePt t="114964" x="6140450" y="2444750"/>
          <p14:tracePt t="114981" x="6140450" y="2457450"/>
          <p14:tracePt t="115017" x="6140450" y="2463800"/>
          <p14:tracePt t="115041" x="6140450" y="2470150"/>
          <p14:tracePt t="115057" x="6146800" y="2476500"/>
          <p14:tracePt t="115065" x="6210300" y="2482850"/>
          <p14:tracePt t="115081" x="6273800" y="2482850"/>
          <p14:tracePt t="115098" x="6350000" y="2476500"/>
          <p14:tracePt t="115114" x="6451600" y="2451100"/>
          <p14:tracePt t="115131" x="6578600" y="2406650"/>
          <p14:tracePt t="115148" x="6711950" y="2368550"/>
          <p14:tracePt t="115164" x="6800850" y="2336800"/>
          <p14:tracePt t="115181" x="6896100" y="2298700"/>
          <p14:tracePt t="115198" x="7004050" y="2247900"/>
          <p14:tracePt t="115215" x="7073900" y="2197100"/>
          <p14:tracePt t="115231" x="7118350" y="2171700"/>
          <p14:tracePt t="115248" x="7150100" y="2152650"/>
          <p14:tracePt t="115264" x="7175500" y="2127250"/>
          <p14:tracePt t="115281" x="7194550" y="2108200"/>
          <p14:tracePt t="115298" x="7207250" y="2076450"/>
          <p14:tracePt t="115314" x="7219950" y="2044700"/>
          <p14:tracePt t="115331" x="7239000" y="1993900"/>
          <p14:tracePt t="115348" x="7245350" y="1955800"/>
          <p14:tracePt t="115364" x="7264400" y="1898650"/>
          <p14:tracePt t="115381" x="7270750" y="1860550"/>
          <p14:tracePt t="115398" x="7277100" y="1828800"/>
          <p14:tracePt t="115415" x="7283450" y="1790700"/>
          <p14:tracePt t="115431" x="7283450" y="1771650"/>
          <p14:tracePt t="115448" x="7283450" y="1746250"/>
          <p14:tracePt t="115464" x="7283450" y="1720850"/>
          <p14:tracePt t="115481" x="7277100" y="1701800"/>
          <p14:tracePt t="115498" x="7264400" y="1689100"/>
          <p14:tracePt t="115514" x="7258050" y="1676400"/>
          <p14:tracePt t="115531" x="7232650" y="1670050"/>
          <p14:tracePt t="115548" x="7213600" y="1670050"/>
          <p14:tracePt t="115564" x="7181850" y="1670050"/>
          <p14:tracePt t="115581" x="7156450" y="1670050"/>
          <p14:tracePt t="115598" x="7124700" y="1676400"/>
          <p14:tracePt t="115614" x="7099300" y="1689100"/>
          <p14:tracePt t="115631" x="7073900" y="1701800"/>
          <p14:tracePt t="115648" x="7054850" y="1714500"/>
          <p14:tracePt t="115664" x="7048500" y="1720850"/>
          <p14:tracePt t="115681" x="7035800" y="1739900"/>
          <p14:tracePt t="115698" x="7023100" y="1746250"/>
          <p14:tracePt t="115714" x="7010400" y="1771650"/>
          <p14:tracePt t="115731" x="7004050" y="1790700"/>
          <p14:tracePt t="115748" x="6991350" y="1816100"/>
          <p14:tracePt t="115764" x="6985000" y="1841500"/>
          <p14:tracePt t="115781" x="6972300" y="1873250"/>
          <p14:tracePt t="115798" x="6965950" y="1911350"/>
          <p14:tracePt t="115814" x="6965950" y="1936750"/>
          <p14:tracePt t="115831" x="6959600" y="1962150"/>
          <p14:tracePt t="115848" x="6959600" y="1993900"/>
          <p14:tracePt t="115864" x="6959600" y="2032000"/>
          <p14:tracePt t="115881" x="6959600" y="2057400"/>
          <p14:tracePt t="115898" x="6959600" y="2082800"/>
          <p14:tracePt t="115914" x="6972300" y="2095500"/>
          <p14:tracePt t="115931" x="6991350" y="2120900"/>
          <p14:tracePt t="115948" x="7004050" y="2139950"/>
          <p14:tracePt t="115964" x="7023100" y="2159000"/>
          <p14:tracePt t="115981" x="7042150" y="2171700"/>
          <p14:tracePt t="115998" x="7061200" y="2178050"/>
          <p14:tracePt t="116014" x="7073900" y="2184400"/>
          <p14:tracePt t="116031" x="7099300" y="2190750"/>
          <p14:tracePt t="116048" x="7131050" y="2190750"/>
          <p14:tracePt t="116048" x="7137400" y="2190750"/>
          <p14:tracePt t="116065" x="7175500" y="2190750"/>
          <p14:tracePt t="116081" x="7194550" y="2184400"/>
          <p14:tracePt t="116098" x="7219950" y="2171700"/>
          <p14:tracePt t="116114" x="7239000" y="2159000"/>
          <p14:tracePt t="116131" x="7251700" y="2152650"/>
          <p14:tracePt t="116148" x="7264400" y="2139950"/>
          <p14:tracePt t="116164" x="7283450" y="2127250"/>
          <p14:tracePt t="116181" x="7296150" y="2108200"/>
          <p14:tracePt t="116198" x="7308850" y="2076450"/>
          <p14:tracePt t="116214" x="7327900" y="2038350"/>
          <p14:tracePt t="116231" x="7334250" y="1993900"/>
          <p14:tracePt t="116248" x="7334250" y="1936750"/>
          <p14:tracePt t="116264" x="7334250" y="1873250"/>
          <p14:tracePt t="116281" x="7334250" y="1835150"/>
          <p14:tracePt t="116298" x="7321550" y="1797050"/>
          <p14:tracePt t="116314" x="7308850" y="1771650"/>
          <p14:tracePt t="116331" x="7296150" y="1746250"/>
          <p14:tracePt t="116347" x="7277100" y="1720850"/>
          <p14:tracePt t="116364" x="7264400" y="1708150"/>
          <p14:tracePt t="116381" x="7251700" y="1689100"/>
          <p14:tracePt t="116398" x="7232650" y="1676400"/>
          <p14:tracePt t="116414" x="7219950" y="1676400"/>
          <p14:tracePt t="116431" x="7194550" y="1663700"/>
          <p14:tracePt t="116447" x="7175500" y="1663700"/>
          <p14:tracePt t="116464" x="7143750" y="1663700"/>
          <p14:tracePt t="116481" x="7112000" y="1663700"/>
          <p14:tracePt t="116498" x="7080250" y="1663700"/>
          <p14:tracePt t="116514" x="7054850" y="1670050"/>
          <p14:tracePt t="116531" x="7029450" y="1695450"/>
          <p14:tracePt t="116547" x="7004050" y="1720850"/>
          <p14:tracePt t="116564" x="6965950" y="1758950"/>
          <p14:tracePt t="116581" x="6953250" y="1771650"/>
          <p14:tracePt t="116598" x="6934200" y="1803400"/>
          <p14:tracePt t="116614" x="6915150" y="1835150"/>
          <p14:tracePt t="116631" x="6915150" y="1866900"/>
          <p14:tracePt t="116647" x="6902450" y="1898650"/>
          <p14:tracePt t="116664" x="6902450" y="1955800"/>
          <p14:tracePt t="116681" x="6902450" y="1987550"/>
          <p14:tracePt t="116698" x="6902450" y="2019300"/>
          <p14:tracePt t="116714" x="6908800" y="2051050"/>
          <p14:tracePt t="116731" x="6921500" y="2076450"/>
          <p14:tracePt t="116747" x="6927850" y="2108200"/>
          <p14:tracePt t="116764" x="6946900" y="2127250"/>
          <p14:tracePt t="116781" x="6972300" y="2159000"/>
          <p14:tracePt t="116798" x="6991350" y="2184400"/>
          <p14:tracePt t="116814" x="7004050" y="2203450"/>
          <p14:tracePt t="116831" x="7023100" y="2222500"/>
          <p14:tracePt t="116848" x="7042150" y="2235200"/>
          <p14:tracePt t="116848" x="7054850" y="2241550"/>
          <p14:tracePt t="116865" x="7086600" y="2247900"/>
          <p14:tracePt t="116881" x="7112000" y="2254250"/>
          <p14:tracePt t="116898" x="7124700" y="2260600"/>
          <p14:tracePt t="116914" x="7131050" y="2260600"/>
          <p14:tracePt t="116931" x="7156450" y="2247900"/>
          <p14:tracePt t="116947" x="7181850" y="2241550"/>
          <p14:tracePt t="116964" x="7200900" y="2222500"/>
          <p14:tracePt t="116981" x="7232650" y="2197100"/>
          <p14:tracePt t="116998" x="7251700" y="2165350"/>
          <p14:tracePt t="117014" x="7264400" y="2127250"/>
          <p14:tracePt t="117031" x="7283450" y="2070100"/>
          <p14:tracePt t="117048" x="7289800" y="2006600"/>
          <p14:tracePt t="117064" x="7289800" y="1917700"/>
          <p14:tracePt t="117082" x="7289800" y="1879600"/>
          <p14:tracePt t="117098" x="7289800" y="1841500"/>
          <p14:tracePt t="117114" x="7289800" y="1816100"/>
          <p14:tracePt t="117131" x="7277100" y="1790700"/>
          <p14:tracePt t="117148" x="7270750" y="1771650"/>
          <p14:tracePt t="117164" x="7258050" y="1752600"/>
          <p14:tracePt t="117181" x="7245350" y="1739900"/>
          <p14:tracePt t="117198" x="7239000" y="1733550"/>
          <p14:tracePt t="117214" x="7226300" y="1727200"/>
          <p14:tracePt t="117231" x="7207250" y="1720850"/>
          <p14:tracePt t="117247" x="7194550" y="1720850"/>
          <p14:tracePt t="117264" x="7156450" y="1720850"/>
          <p14:tracePt t="117281" x="7131050" y="1720850"/>
          <p14:tracePt t="117298" x="7099300" y="1720850"/>
          <p14:tracePt t="117314" x="7061200" y="1739900"/>
          <p14:tracePt t="117331" x="7010400" y="1765300"/>
          <p14:tracePt t="117348" x="6972300" y="1797050"/>
          <p14:tracePt t="117364" x="6927850" y="1835150"/>
          <p14:tracePt t="117381" x="6902450" y="1866900"/>
          <p14:tracePt t="117397" x="6877050" y="1892300"/>
          <p14:tracePt t="117414" x="6864350" y="1930400"/>
          <p14:tracePt t="117431" x="6851650" y="1962150"/>
          <p14:tracePt t="117447" x="6851650" y="2000250"/>
          <p14:tracePt t="117464" x="6851650" y="2063750"/>
          <p14:tracePt t="117481" x="6851650" y="2095500"/>
          <p14:tracePt t="117498" x="6858000" y="2133600"/>
          <p14:tracePt t="117514" x="6870700" y="2171700"/>
          <p14:tracePt t="117531" x="6883400" y="2197100"/>
          <p14:tracePt t="117548" x="6908800" y="2235200"/>
          <p14:tracePt t="117564" x="6934200" y="2266950"/>
          <p14:tracePt t="117581" x="6959600" y="2292350"/>
          <p14:tracePt t="117597" x="6991350" y="2298700"/>
          <p14:tracePt t="117614" x="7023100" y="2311400"/>
          <p14:tracePt t="117631" x="7054850" y="2311400"/>
          <p14:tracePt t="117648" x="7092950" y="2311400"/>
          <p14:tracePt t="117664" x="7169150" y="2298700"/>
          <p14:tracePt t="117681" x="7226300" y="2266950"/>
          <p14:tracePt t="117697" x="7296150" y="2228850"/>
          <p14:tracePt t="117714" x="7359650" y="2190750"/>
          <p14:tracePt t="117731" x="7410450" y="2146300"/>
          <p14:tracePt t="117748" x="7454900" y="2101850"/>
          <p14:tracePt t="117764" x="7467600" y="2076450"/>
          <p14:tracePt t="117801" x="7467600" y="2063750"/>
          <p14:tracePt t="117809" x="7467600" y="2032000"/>
          <p14:tracePt t="117814" x="7467600" y="1987550"/>
          <p14:tracePt t="117831" x="7467600" y="1943100"/>
          <p14:tracePt t="117848" x="7448550" y="1905000"/>
          <p14:tracePt t="117864" x="7410450" y="1847850"/>
          <p14:tracePt t="117881" x="7372350" y="1816100"/>
          <p14:tracePt t="117897" x="7321550" y="1797050"/>
          <p14:tracePt t="117914" x="7277100" y="1778000"/>
          <p14:tracePt t="117931" x="7207250" y="1758950"/>
          <p14:tracePt t="117948" x="7156450" y="1758950"/>
          <p14:tracePt t="117964" x="7105650" y="1758950"/>
          <p14:tracePt t="117981" x="7073900" y="1758950"/>
          <p14:tracePt t="117997" x="7048500" y="1765300"/>
          <p14:tracePt t="118014" x="7010400" y="1784350"/>
          <p14:tracePt t="118031" x="6972300" y="1816100"/>
          <p14:tracePt t="118048" x="6946900" y="1841500"/>
          <p14:tracePt t="118064" x="6908800" y="1892300"/>
          <p14:tracePt t="118081" x="6896100" y="1930400"/>
          <p14:tracePt t="118098" x="6889750" y="1968500"/>
          <p14:tracePt t="118114" x="6883400" y="2006600"/>
          <p14:tracePt t="118131" x="6883400" y="2038350"/>
          <p14:tracePt t="118148" x="6883400" y="2063750"/>
          <p14:tracePt t="118164" x="6883400" y="2101850"/>
          <p14:tracePt t="118181" x="6889750" y="2120900"/>
          <p14:tracePt t="118197" x="6896100" y="2139950"/>
          <p14:tracePt t="118214" x="6915150" y="2159000"/>
          <p14:tracePt t="118231" x="6927850" y="2178050"/>
          <p14:tracePt t="118247" x="6940550" y="2190750"/>
          <p14:tracePt t="118264" x="6972300" y="2209800"/>
          <p14:tracePt t="118281" x="6997700" y="2216150"/>
          <p14:tracePt t="118297" x="7023100" y="2228850"/>
          <p14:tracePt t="118314" x="7054850" y="2235200"/>
          <p14:tracePt t="118331" x="7073900" y="2235200"/>
          <p14:tracePt t="118347" x="7092950" y="2235200"/>
          <p14:tracePt t="118364" x="7124700" y="2228850"/>
          <p14:tracePt t="118381" x="7143750" y="2216150"/>
          <p14:tracePt t="118397" x="7169150" y="2203450"/>
          <p14:tracePt t="118414" x="7181850" y="2190750"/>
          <p14:tracePt t="118431" x="7188200" y="2190750"/>
          <p14:tracePt t="118447" x="7194550" y="2184400"/>
          <p14:tracePt t="118464" x="7200900" y="2178050"/>
          <p14:tracePt t="118481" x="7207250" y="2171700"/>
          <p14:tracePt t="118497" x="7207250" y="2165350"/>
          <p14:tracePt t="119097" x="7207250" y="2152650"/>
          <p14:tracePt t="119098" x="7207250" y="2120900"/>
          <p14:tracePt t="119115" x="7213600" y="2070100"/>
          <p14:tracePt t="119131" x="7219950" y="1993900"/>
          <p14:tracePt t="119148" x="7219950" y="1936750"/>
          <p14:tracePt t="119165" x="7219950" y="1885950"/>
          <p14:tracePt t="119181" x="7219950" y="1835150"/>
          <p14:tracePt t="119198" x="7219950" y="1790700"/>
          <p14:tracePt t="119214" x="7219950" y="1758950"/>
          <p14:tracePt t="119231" x="7213600" y="1720850"/>
          <p14:tracePt t="119247" x="7207250" y="1708150"/>
          <p14:tracePt t="119247" x="7200900" y="1695450"/>
          <p14:tracePt t="119265" x="7200900" y="1689100"/>
          <p14:tracePt t="119281" x="7194550" y="1682750"/>
          <p14:tracePt t="119297" x="7194550" y="1676400"/>
          <p14:tracePt t="119314" x="7188200" y="1676400"/>
          <p14:tracePt t="119331" x="7181850" y="1670050"/>
          <p14:tracePt t="119347" x="7175500" y="1663700"/>
          <p14:tracePt t="119364" x="7162800" y="1663700"/>
          <p14:tracePt t="119381" x="7137400" y="1663700"/>
          <p14:tracePt t="119398" x="7118350" y="1663700"/>
          <p14:tracePt t="119414" x="7092950" y="1663700"/>
          <p14:tracePt t="119431" x="7073900" y="1663700"/>
          <p14:tracePt t="119447" x="7042150" y="1682750"/>
          <p14:tracePt t="119447" x="7035800" y="1689100"/>
          <p14:tracePt t="119465" x="7010400" y="1708150"/>
          <p14:tracePt t="119481" x="6991350" y="1720850"/>
          <p14:tracePt t="119498" x="6978650" y="1739900"/>
          <p14:tracePt t="119514" x="6959600" y="1765300"/>
          <p14:tracePt t="119531" x="6934200" y="1797050"/>
          <p14:tracePt t="119547" x="6908800" y="1828800"/>
          <p14:tracePt t="119564" x="6896100" y="1873250"/>
          <p14:tracePt t="119581" x="6883400" y="1905000"/>
          <p14:tracePt t="119597" x="6870700" y="1949450"/>
          <p14:tracePt t="119614" x="6870700" y="1981200"/>
          <p14:tracePt t="119631" x="6864350" y="2012950"/>
          <p14:tracePt t="119647" x="6864350" y="2044700"/>
          <p14:tracePt t="119647" x="6864350" y="2063750"/>
          <p14:tracePt t="119665" x="6864350" y="2076450"/>
          <p14:tracePt t="119681" x="6870700" y="2101850"/>
          <p14:tracePt t="119698" x="6883400" y="2114550"/>
          <p14:tracePt t="119714" x="6902450" y="2139950"/>
          <p14:tracePt t="119731" x="6921500" y="2159000"/>
          <p14:tracePt t="119747" x="6953250" y="2178050"/>
          <p14:tracePt t="119764" x="6991350" y="2197100"/>
          <p14:tracePt t="119781" x="7016750" y="2209800"/>
          <p14:tracePt t="119797" x="7023100" y="2209800"/>
          <p14:tracePt t="119814" x="7029450" y="2209800"/>
          <p14:tracePt t="119831" x="7061200" y="2216150"/>
          <p14:tracePt t="119847" x="7105650" y="2216150"/>
          <p14:tracePt t="119847" x="7124700" y="2216150"/>
          <p14:tracePt t="119865" x="7175500" y="2203450"/>
          <p14:tracePt t="119881" x="7226300" y="2184400"/>
          <p14:tracePt t="119897" x="7277100" y="2152650"/>
          <p14:tracePt t="119914" x="7321550" y="2114550"/>
          <p14:tracePt t="119931" x="7372350" y="2051050"/>
          <p14:tracePt t="119947" x="7410450" y="1987550"/>
          <p14:tracePt t="119964" x="7435850" y="1924050"/>
          <p14:tracePt t="119981" x="7435850" y="1866900"/>
          <p14:tracePt t="119998" x="7442200" y="1828800"/>
          <p14:tracePt t="120014" x="7442200" y="1790700"/>
          <p14:tracePt t="120031" x="7442200" y="1758950"/>
          <p14:tracePt t="120047" x="7429500" y="1727200"/>
          <p14:tracePt t="120047" x="7416800" y="1708150"/>
          <p14:tracePt t="120065" x="7397750" y="1682750"/>
          <p14:tracePt t="120081" x="7366000" y="1663700"/>
          <p14:tracePt t="120097" x="7321550" y="1625600"/>
          <p14:tracePt t="120114" x="7289800" y="1619250"/>
          <p14:tracePt t="120131" x="7258050" y="1606550"/>
          <p14:tracePt t="120147" x="7219950" y="1600200"/>
          <p14:tracePt t="120164" x="7200900" y="1600200"/>
          <p14:tracePt t="120181" x="7169150" y="1600200"/>
          <p14:tracePt t="120198" x="7137400" y="1612900"/>
          <p14:tracePt t="120214" x="7105650" y="1631950"/>
          <p14:tracePt t="120231" x="7073900" y="1663700"/>
          <p14:tracePt t="120247" x="7048500" y="1695450"/>
          <p14:tracePt t="120265" x="7042150" y="1727200"/>
          <p14:tracePt t="120281" x="7029450" y="1758950"/>
          <p14:tracePt t="120297" x="7029450" y="1797050"/>
          <p14:tracePt t="120314" x="7029450" y="1828800"/>
          <p14:tracePt t="120331" x="7029450" y="1873250"/>
          <p14:tracePt t="120347" x="7029450" y="1917700"/>
          <p14:tracePt t="120364" x="7029450" y="1955800"/>
          <p14:tracePt t="120381" x="7029450" y="2000250"/>
          <p14:tracePt t="120398" x="7042150" y="2025650"/>
          <p14:tracePt t="120414" x="7048500" y="2057400"/>
          <p14:tracePt t="120431" x="7054850" y="2070100"/>
          <p14:tracePt t="120447" x="7067550" y="2082800"/>
          <p14:tracePt t="120447" x="7067550" y="2095500"/>
          <p14:tracePt t="120465" x="7073900" y="2101850"/>
          <p14:tracePt t="120481" x="7086600" y="2108200"/>
          <p14:tracePt t="120497" x="7092950" y="2114550"/>
          <p14:tracePt t="120514" x="7118350" y="2127250"/>
          <p14:tracePt t="120531" x="7143750" y="2127250"/>
          <p14:tracePt t="120547" x="7169150" y="2133600"/>
          <p14:tracePt t="120564" x="7194550" y="2133600"/>
          <p14:tracePt t="120581" x="7219950" y="2133600"/>
          <p14:tracePt t="120597" x="7245350" y="2133600"/>
          <p14:tracePt t="120614" x="7283450" y="2120900"/>
          <p14:tracePt t="120631" x="7308850" y="2101850"/>
          <p14:tracePt t="120647" x="7327900" y="2076450"/>
          <p14:tracePt t="120647" x="7334250" y="2063750"/>
          <p14:tracePt t="120665" x="7353300" y="2025650"/>
          <p14:tracePt t="120681" x="7366000" y="2000250"/>
          <p14:tracePt t="120697" x="7372350" y="1962150"/>
          <p14:tracePt t="120714" x="7378700" y="1924050"/>
          <p14:tracePt t="120731" x="7378700" y="1885950"/>
          <p14:tracePt t="120747" x="7378700" y="1847850"/>
          <p14:tracePt t="120764" x="7378700" y="1809750"/>
          <p14:tracePt t="120781" x="7366000" y="1778000"/>
          <p14:tracePt t="120797" x="7359650" y="1758950"/>
          <p14:tracePt t="120814" x="7346950" y="1739900"/>
          <p14:tracePt t="120831" x="7340600" y="1727200"/>
          <p14:tracePt t="120847" x="7327900" y="1714500"/>
          <p14:tracePt t="120864" x="7308850" y="1708150"/>
          <p14:tracePt t="120881" x="7270750" y="1695450"/>
          <p14:tracePt t="120897" x="7239000" y="1689100"/>
          <p14:tracePt t="120914" x="7213600" y="1689100"/>
          <p14:tracePt t="120931" x="7181850" y="1689100"/>
          <p14:tracePt t="120947" x="7156450" y="1689100"/>
          <p14:tracePt t="120964" x="7131050" y="1689100"/>
          <p14:tracePt t="120981" x="7099300" y="1689100"/>
          <p14:tracePt t="120997" x="7073900" y="1701800"/>
          <p14:tracePt t="121014" x="7054850" y="1720850"/>
          <p14:tracePt t="121031" x="7048500" y="1733550"/>
          <p14:tracePt t="121047" x="7035800" y="1746250"/>
          <p14:tracePt t="121064" x="7029450" y="1771650"/>
          <p14:tracePt t="121081" x="7016750" y="1803400"/>
          <p14:tracePt t="121097" x="7016750" y="1835150"/>
          <p14:tracePt t="121114" x="7016750" y="1860550"/>
          <p14:tracePt t="121131" x="7016750" y="1892300"/>
          <p14:tracePt t="121147" x="7016750" y="1911350"/>
          <p14:tracePt t="121164" x="7016750" y="1936750"/>
          <p14:tracePt t="121181" x="7023100" y="1949450"/>
          <p14:tracePt t="121197" x="7029450" y="1974850"/>
          <p14:tracePt t="121214" x="7042150" y="1993900"/>
          <p14:tracePt t="121231" x="7042150" y="2006600"/>
          <p14:tracePt t="121247" x="7054850" y="2025650"/>
          <p14:tracePt t="121264" x="7067550" y="2044700"/>
          <p14:tracePt t="121281" x="7080250" y="2057400"/>
          <p14:tracePt t="121297" x="7092950" y="2076450"/>
          <p14:tracePt t="121314" x="7099300" y="2076450"/>
          <p14:tracePt t="121331" x="7099300" y="2082800"/>
          <p14:tracePt t="121347" x="7105650" y="2089150"/>
          <p14:tracePt t="121364" x="7112000" y="2095500"/>
          <p14:tracePt t="121400" x="7118350" y="2101850"/>
          <p14:tracePt t="121416" x="7124700" y="2101850"/>
          <p14:tracePt t="121433" x="7131050" y="2101850"/>
          <p14:tracePt t="121448" x="7143750" y="2108200"/>
          <p14:tracePt t="121465" x="7156450" y="2108200"/>
          <p14:tracePt t="121473" x="7162800" y="2108200"/>
          <p14:tracePt t="121480" x="7188200" y="2108200"/>
          <p14:tracePt t="121497" x="7207250" y="2108200"/>
          <p14:tracePt t="121514" x="7232650" y="2095500"/>
          <p14:tracePt t="121530" x="7258050" y="2082800"/>
          <p14:tracePt t="121547" x="7277100" y="2063750"/>
          <p14:tracePt t="121564" x="7289800" y="2038350"/>
          <p14:tracePt t="121581" x="7308850" y="2012950"/>
          <p14:tracePt t="121597" x="7327900" y="1968500"/>
          <p14:tracePt t="121614" x="7346950" y="1924050"/>
          <p14:tracePt t="121630" x="7353300" y="1892300"/>
          <p14:tracePt t="121647" x="7353300" y="1860550"/>
          <p14:tracePt t="121664" x="7353300" y="1816100"/>
          <p14:tracePt t="121681" x="7353300" y="1797050"/>
          <p14:tracePt t="121697" x="7353300" y="1778000"/>
          <p14:tracePt t="121714" x="7346950" y="1758950"/>
          <p14:tracePt t="121730" x="7334250" y="1746250"/>
          <p14:tracePt t="121747" x="7321550" y="1733550"/>
          <p14:tracePt t="121764" x="7315200" y="1720850"/>
          <p14:tracePt t="121780" x="7296150" y="1708150"/>
          <p14:tracePt t="121797" x="7277100" y="1708150"/>
          <p14:tracePt t="121814" x="7251700" y="1701800"/>
          <p14:tracePt t="121830" x="7226300" y="1695450"/>
          <p14:tracePt t="121847" x="7207250" y="1695450"/>
          <p14:tracePt t="121864" x="7175500" y="1695450"/>
          <p14:tracePt t="121881" x="7150100" y="1695450"/>
          <p14:tracePt t="121897" x="7131050" y="1695450"/>
          <p14:tracePt t="121914" x="7118350" y="1708150"/>
          <p14:tracePt t="121931" x="7099300" y="1714500"/>
          <p14:tracePt t="121947" x="7086600" y="1727200"/>
          <p14:tracePt t="121964" x="7086600" y="1733550"/>
          <p14:tracePt t="121981" x="7067550" y="1752600"/>
          <p14:tracePt t="121997" x="7061200" y="1778000"/>
          <p14:tracePt t="122014" x="7054850" y="1803400"/>
          <p14:tracePt t="122030" x="7042150" y="1835150"/>
          <p14:tracePt t="122047" x="7035800" y="1885950"/>
          <p14:tracePt t="122064" x="7029450" y="1962150"/>
          <p14:tracePt t="122081" x="7023100" y="2019300"/>
          <p14:tracePt t="122097" x="7016750" y="2063750"/>
          <p14:tracePt t="122114" x="7016750" y="2114550"/>
          <p14:tracePt t="122130" x="7016750" y="2159000"/>
          <p14:tracePt t="122147" x="7016750" y="2190750"/>
          <p14:tracePt t="122164" x="7029450" y="2216150"/>
          <p14:tracePt t="122180" x="7035800" y="2228850"/>
          <p14:tracePt t="122197" x="7042150" y="2235200"/>
          <p14:tracePt t="122214" x="7054850" y="2247900"/>
          <p14:tracePt t="122230" x="7067550" y="2254250"/>
          <p14:tracePt t="122247" x="7092950" y="2254250"/>
          <p14:tracePt t="122264" x="7124700" y="2254250"/>
          <p14:tracePt t="122281" x="7156450" y="2254250"/>
          <p14:tracePt t="122297" x="7188200" y="2241550"/>
          <p14:tracePt t="122314" x="7226300" y="2203450"/>
          <p14:tracePt t="122330" x="7264400" y="2152650"/>
          <p14:tracePt t="122347" x="7289800" y="2070100"/>
          <p14:tracePt t="122364" x="7327900" y="1968500"/>
          <p14:tracePt t="122380" x="7346950" y="1892300"/>
          <p14:tracePt t="122397" x="7353300" y="1866900"/>
          <p14:tracePt t="122414" x="7366000" y="1822450"/>
          <p14:tracePt t="122431" x="7366000" y="1784350"/>
          <p14:tracePt t="122447" x="7366000" y="1746250"/>
          <p14:tracePt t="122447" x="7366000" y="1727200"/>
          <p14:tracePt t="122464" x="7353300" y="1695450"/>
          <p14:tracePt t="122480" x="7334250" y="1670050"/>
          <p14:tracePt t="122497" x="7315200" y="1644650"/>
          <p14:tracePt t="122514" x="7283450" y="1625600"/>
          <p14:tracePt t="122530" x="7251700" y="1606550"/>
          <p14:tracePt t="122547" x="7213600" y="1606550"/>
          <p14:tracePt t="122564" x="7169150" y="1606550"/>
          <p14:tracePt t="122580" x="7124700" y="1606550"/>
          <p14:tracePt t="122597" x="7099300" y="1606550"/>
          <p14:tracePt t="122614" x="7061200" y="1631950"/>
          <p14:tracePt t="122630" x="7029450" y="1663700"/>
          <p14:tracePt t="122647" x="7004050" y="1695450"/>
          <p14:tracePt t="122664" x="6978650" y="1739900"/>
          <p14:tracePt t="122680" x="6965950" y="1771650"/>
          <p14:tracePt t="122697" x="6959600" y="1809750"/>
          <p14:tracePt t="122714" x="6953250" y="1847850"/>
          <p14:tracePt t="122730" x="6953250" y="1879600"/>
          <p14:tracePt t="122747" x="6953250" y="1911350"/>
          <p14:tracePt t="122764" x="6959600" y="1949450"/>
          <p14:tracePt t="122780" x="6972300" y="1987550"/>
          <p14:tracePt t="122797" x="6978650" y="2012950"/>
          <p14:tracePt t="122814" x="6991350" y="2044700"/>
          <p14:tracePt t="122830" x="6997700" y="2070100"/>
          <p14:tracePt t="122847" x="7016750" y="2089150"/>
          <p14:tracePt t="122864" x="7023100" y="2114550"/>
          <p14:tracePt t="122880" x="7042150" y="2127250"/>
          <p14:tracePt t="122897" x="7048500" y="2139950"/>
          <p14:tracePt t="122914" x="7054850" y="2146300"/>
          <p14:tracePt t="122930" x="7073900" y="2152650"/>
          <p14:tracePt t="122947" x="7092950" y="2159000"/>
          <p14:tracePt t="122964" x="7112000" y="2159000"/>
          <p14:tracePt t="122980" x="7150100" y="2165350"/>
          <p14:tracePt t="122997" x="7188200" y="2165350"/>
          <p14:tracePt t="123014" x="7232650" y="2165350"/>
          <p14:tracePt t="123030" x="7277100" y="2146300"/>
          <p14:tracePt t="123047" x="7321550" y="2114550"/>
          <p14:tracePt t="123064" x="7359650" y="2038350"/>
          <p14:tracePt t="123080" x="7385050" y="1968500"/>
          <p14:tracePt t="123097" x="7397750" y="1917700"/>
          <p14:tracePt t="123114" x="7397750" y="1866900"/>
          <p14:tracePt t="123130" x="7397750" y="1828800"/>
          <p14:tracePt t="123147" x="7391400" y="1797050"/>
          <p14:tracePt t="123164" x="7372350" y="1778000"/>
          <p14:tracePt t="123180" x="7366000" y="1758950"/>
          <p14:tracePt t="123197" x="7353300" y="1739900"/>
          <p14:tracePt t="123214" x="7340600" y="1727200"/>
          <p14:tracePt t="123230" x="7327900" y="1708150"/>
          <p14:tracePt t="123247" x="7315200" y="1701800"/>
          <p14:tracePt t="123264" x="7283450" y="1689100"/>
          <p14:tracePt t="123280" x="7251700" y="1689100"/>
          <p14:tracePt t="123297" x="7207250" y="1689100"/>
          <p14:tracePt t="123314" x="7169150" y="1689100"/>
          <p14:tracePt t="123330" x="7137400" y="1708150"/>
          <p14:tracePt t="123347" x="7105650" y="1720850"/>
          <p14:tracePt t="123364" x="7080250" y="1739900"/>
          <p14:tracePt t="123380" x="7054850" y="1765300"/>
          <p14:tracePt t="123397" x="7035800" y="1803400"/>
          <p14:tracePt t="123414" x="7023100" y="1828800"/>
          <p14:tracePt t="123431" x="7010400" y="1860550"/>
          <p14:tracePt t="123447" x="7010400" y="1892300"/>
          <p14:tracePt t="123464" x="7010400" y="1949450"/>
          <p14:tracePt t="123480" x="7010400" y="1981200"/>
          <p14:tracePt t="123497" x="7010400" y="2006600"/>
          <p14:tracePt t="123514" x="7010400" y="2025650"/>
          <p14:tracePt t="123530" x="7010400" y="2038350"/>
          <p14:tracePt t="123547" x="7010400" y="2057400"/>
          <p14:tracePt t="123564" x="7016750" y="2070100"/>
          <p14:tracePt t="123580" x="7016750" y="2076450"/>
          <p14:tracePt t="123597" x="7023100" y="2089150"/>
          <p14:tracePt t="123614" x="7029450" y="2095500"/>
          <p14:tracePt t="123631" x="7029450" y="2101850"/>
          <p14:tracePt t="123647" x="7035800" y="2108200"/>
          <p14:tracePt t="123664" x="7042150" y="2114550"/>
          <p14:tracePt t="123680" x="7048500" y="2120900"/>
          <p14:tracePt t="123697" x="7054850" y="2127250"/>
          <p14:tracePt t="123714" x="7067550" y="2127250"/>
          <p14:tracePt t="123730" x="7073900" y="2133600"/>
          <p14:tracePt t="123747" x="7099300" y="2133600"/>
          <p14:tracePt t="123764" x="7118350" y="2139950"/>
          <p14:tracePt t="123780" x="7143750" y="2139950"/>
          <p14:tracePt t="123797" x="7162800" y="2139950"/>
          <p14:tracePt t="123814" x="7188200" y="2139950"/>
          <p14:tracePt t="123830" x="7207250" y="2133600"/>
          <p14:tracePt t="123847" x="7232650" y="2114550"/>
          <p14:tracePt t="123864" x="7277100" y="2076450"/>
          <p14:tracePt t="123880" x="7296150" y="2032000"/>
          <p14:tracePt t="123897" x="7327900" y="1943100"/>
          <p14:tracePt t="123914" x="7346950" y="1873250"/>
          <p14:tracePt t="123930" x="7346950" y="1866900"/>
          <p14:tracePt t="123947" x="7346950" y="1835150"/>
          <p14:tracePt t="123964" x="7346950" y="1803400"/>
          <p14:tracePt t="123980" x="7334250" y="1778000"/>
          <p14:tracePt t="123997" x="7321550" y="1771650"/>
          <p14:tracePt t="124014" x="7302500" y="1752600"/>
          <p14:tracePt t="124030" x="7283450" y="1733550"/>
          <p14:tracePt t="124047" x="7239000" y="1727200"/>
          <p14:tracePt t="124064" x="7188200" y="1708150"/>
          <p14:tracePt t="124080" x="7156450" y="1708150"/>
          <p14:tracePt t="124097" x="7131050" y="1708150"/>
          <p14:tracePt t="124114" x="7099300" y="1708150"/>
          <p14:tracePt t="124130" x="7092950" y="1708150"/>
          <p14:tracePt t="124147" x="7061200" y="1752600"/>
          <p14:tracePt t="124164" x="7042150" y="1784350"/>
          <p14:tracePt t="124181" x="7023100" y="1828800"/>
          <p14:tracePt t="124197" x="7010400" y="1873250"/>
          <p14:tracePt t="124214" x="7004050" y="1930400"/>
          <p14:tracePt t="124230" x="7004050" y="1974850"/>
          <p14:tracePt t="124247" x="7004050" y="2019300"/>
          <p14:tracePt t="124264" x="7023100" y="2070100"/>
          <p14:tracePt t="124280" x="7042150" y="2101850"/>
          <p14:tracePt t="124297" x="7048500" y="2108200"/>
          <p14:tracePt t="124314" x="7067550" y="2127250"/>
          <p14:tracePt t="124330" x="7080250" y="2139950"/>
          <p14:tracePt t="124347" x="7092950" y="2152650"/>
          <p14:tracePt t="124364" x="7099300" y="2152650"/>
          <p14:tracePt t="124380" x="7112000" y="2165350"/>
          <p14:tracePt t="124397" x="7137400" y="2171700"/>
          <p14:tracePt t="124414" x="7162800" y="2171700"/>
          <p14:tracePt t="124430" x="7194550" y="2171700"/>
          <p14:tracePt t="124447" x="7239000" y="2171700"/>
          <p14:tracePt t="124464" x="7289800" y="2146300"/>
          <p14:tracePt t="124480" x="7321550" y="2120900"/>
          <p14:tracePt t="124497" x="7353300" y="2070100"/>
          <p14:tracePt t="124514" x="7359650" y="2000250"/>
          <p14:tracePt t="124530" x="7366000" y="1936750"/>
          <p14:tracePt t="124547" x="7366000" y="1905000"/>
          <p14:tracePt t="124584" x="7366000" y="1892300"/>
          <p14:tracePt t="124593" x="7359650" y="1873250"/>
          <p14:tracePt t="124600" x="7340600" y="1847850"/>
          <p14:tracePt t="124614" x="7321550" y="1822450"/>
          <p14:tracePt t="124630" x="7296150" y="1790700"/>
          <p14:tracePt t="124647" x="7270750" y="1778000"/>
          <p14:tracePt t="124664" x="7226300" y="1765300"/>
          <p14:tracePt t="124681" x="7200900" y="1765300"/>
          <p14:tracePt t="124697" x="7162800" y="1765300"/>
          <p14:tracePt t="124714" x="7131050" y="1771650"/>
          <p14:tracePt t="124730" x="7099300" y="1790700"/>
          <p14:tracePt t="124747" x="7073900" y="1809750"/>
          <p14:tracePt t="124764" x="7048500" y="1835150"/>
          <p14:tracePt t="124780" x="7023100" y="1873250"/>
          <p14:tracePt t="124797" x="7010400" y="1898650"/>
          <p14:tracePt t="124814" x="6997700" y="1936750"/>
          <p14:tracePt t="124830" x="6991350" y="1968500"/>
          <p14:tracePt t="124847" x="6991350" y="2006600"/>
          <p14:tracePt t="124864" x="6991350" y="2063750"/>
          <p14:tracePt t="124880" x="6991350" y="2082800"/>
          <p14:tracePt t="124897" x="7010400" y="2114550"/>
          <p14:tracePt t="124914" x="7023100" y="2139950"/>
          <p14:tracePt t="124930" x="7035800" y="2152650"/>
          <p14:tracePt t="124947" x="7061200" y="2171700"/>
          <p14:tracePt t="124964" x="7080250" y="2184400"/>
          <p14:tracePt t="124980" x="7099300" y="2197100"/>
          <p14:tracePt t="124997" x="7124700" y="2203450"/>
          <p14:tracePt t="125014" x="7156450" y="2203450"/>
          <p14:tracePt t="125030" x="7194550" y="2203450"/>
          <p14:tracePt t="125047" x="7219950" y="2203450"/>
          <p14:tracePt t="125064" x="7270750" y="2159000"/>
          <p14:tracePt t="125080" x="7302500" y="2101850"/>
          <p14:tracePt t="125097" x="7334250" y="2006600"/>
          <p14:tracePt t="125114" x="7346950" y="1936750"/>
          <p14:tracePt t="125130" x="7346950" y="1930400"/>
          <p14:tracePt t="125147" x="7340600" y="1892300"/>
          <p14:tracePt t="125164" x="7334250" y="1854200"/>
          <p14:tracePt t="125180" x="7321550" y="1828800"/>
          <p14:tracePt t="125197" x="7315200" y="1803400"/>
          <p14:tracePt t="125214" x="7296150" y="1784350"/>
          <p14:tracePt t="125230" x="7264400" y="1765300"/>
          <p14:tracePt t="125247" x="7226300" y="1746250"/>
          <p14:tracePt t="125264" x="7156450" y="1727200"/>
          <p14:tracePt t="125280" x="7112000" y="1727200"/>
          <p14:tracePt t="125297" x="7061200" y="1727200"/>
          <p14:tracePt t="125314" x="7029450" y="1746250"/>
          <p14:tracePt t="125330" x="6997700" y="1771650"/>
          <p14:tracePt t="125347" x="6972300" y="1790700"/>
          <p14:tracePt t="125364" x="6953250" y="1816100"/>
          <p14:tracePt t="125380" x="6946900" y="1847850"/>
          <p14:tracePt t="125397" x="6927850" y="1879600"/>
          <p14:tracePt t="125414" x="6921500" y="1930400"/>
          <p14:tracePt t="125430" x="6915150" y="1974850"/>
          <p14:tracePt t="125447" x="6915150" y="2012950"/>
          <p14:tracePt t="125464" x="6915150" y="2070100"/>
          <p14:tracePt t="125480" x="6921500" y="2095500"/>
          <p14:tracePt t="125497" x="6927850" y="2114550"/>
          <p14:tracePt t="125514" x="6940550" y="2127250"/>
          <p14:tracePt t="125530" x="6953250" y="2139950"/>
          <p14:tracePt t="125547" x="6959600" y="2146300"/>
          <p14:tracePt t="125564" x="6965950" y="2152650"/>
          <p14:tracePt t="125580" x="6972300" y="2159000"/>
          <p14:tracePt t="125616" x="6978650" y="2165350"/>
          <p14:tracePt t="125624" x="6978650" y="2171700"/>
          <p14:tracePt t="125632" x="6985000" y="2171700"/>
          <p14:tracePt t="125647" x="6985000" y="2178050"/>
          <p14:tracePt t="125664" x="6997700" y="2190750"/>
          <p14:tracePt t="125680" x="7004050" y="2190750"/>
          <p14:tracePt t="125720" x="7010400" y="2190750"/>
          <p14:tracePt t="125728" x="7016750" y="2190750"/>
          <p14:tracePt t="125731" x="7023100" y="2190750"/>
          <p14:tracePt t="125747" x="7029450" y="2190750"/>
          <p14:tracePt t="125764" x="7035800" y="2190750"/>
          <p14:tracePt t="125780" x="7048500" y="2190750"/>
          <p14:tracePt t="125798" x="7054850" y="2190750"/>
          <p14:tracePt t="125814" x="7061200" y="2190750"/>
          <p14:tracePt t="125830" x="7073900" y="2190750"/>
          <p14:tracePt t="125847" x="7086600" y="2190750"/>
          <p14:tracePt t="125864" x="7105650" y="2184400"/>
          <p14:tracePt t="125880" x="7112000" y="2184400"/>
          <p14:tracePt t="125936" x="7118350" y="2184400"/>
          <p14:tracePt t="126760" x="7118350" y="2178050"/>
          <p14:tracePt t="126768" x="7118350" y="2171700"/>
          <p14:tracePt t="126800" x="7112000" y="2165350"/>
          <p14:tracePt t="126920" x="7105650" y="2159000"/>
          <p14:tracePt t="127297" x="7099300" y="2159000"/>
          <p14:tracePt t="128633" x="7099300" y="2152650"/>
          <p14:tracePt t="128636" x="7105650" y="2127250"/>
          <p14:tracePt t="128648" x="7137400" y="2057400"/>
          <p14:tracePt t="128666" x="7156450" y="2012950"/>
          <p14:tracePt t="128681" x="7169150" y="1974850"/>
          <p14:tracePt t="128698" x="7188200" y="1930400"/>
          <p14:tracePt t="128715" x="7188200" y="1905000"/>
          <p14:tracePt t="128731" x="7200900" y="1873250"/>
          <p14:tracePt t="128748" x="7207250" y="1841500"/>
          <p14:tracePt t="128765" x="7207250" y="1816100"/>
          <p14:tracePt t="128782" x="7207250" y="1790700"/>
          <p14:tracePt t="128798" x="7207250" y="1778000"/>
          <p14:tracePt t="128815" x="7207250" y="1771650"/>
          <p14:tracePt t="128831" x="7200900" y="1765300"/>
          <p14:tracePt t="128921" x="7194550" y="1765300"/>
          <p14:tracePt t="128948" x="7175500" y="1765300"/>
          <p14:tracePt t="128949" x="7169150" y="1765300"/>
          <p14:tracePt t="128993" x="7162800" y="1765300"/>
          <p14:tracePt t="128997" x="7156450" y="1765300"/>
          <p14:tracePt t="129033" x="7143750" y="1765300"/>
          <p14:tracePt t="129034" x="7137400" y="1765300"/>
          <p14:tracePt t="129048" x="7105650" y="1797050"/>
          <p14:tracePt t="129066" x="7073900" y="1847850"/>
          <p14:tracePt t="129081" x="7029450" y="1924050"/>
          <p14:tracePt t="129098" x="6965950" y="2025650"/>
          <p14:tracePt t="129115" x="6902450" y="2139950"/>
          <p14:tracePt t="129131" x="6851650" y="2216150"/>
          <p14:tracePt t="129148" x="6813550" y="2279650"/>
          <p14:tracePt t="129165" x="6788150" y="2330450"/>
          <p14:tracePt t="129181" x="6775450" y="2355850"/>
          <p14:tracePt t="129198" x="6762750" y="2368550"/>
          <p14:tracePt t="129215" x="6762750" y="2381250"/>
          <p14:tracePt t="129232" x="6756400" y="2393950"/>
          <p14:tracePt t="129248" x="6731000" y="2425700"/>
          <p14:tracePt t="129281" x="6731000" y="2432050"/>
          <p14:tracePt t="129298" x="6724650" y="2451100"/>
          <p14:tracePt t="129314" x="6718300" y="2457450"/>
          <p14:tracePt t="129357" x="6718300" y="2470150"/>
          <p14:tracePt t="129393" x="6718300" y="2482850"/>
          <p14:tracePt t="129401" x="6731000" y="2482850"/>
          <p14:tracePt t="129409" x="6756400" y="2482850"/>
          <p14:tracePt t="129417" x="6832600" y="2482850"/>
          <p14:tracePt t="129431" x="6946900" y="2476500"/>
          <p14:tracePt t="129448" x="7099300" y="2419350"/>
          <p14:tracePt t="129464" x="7308850" y="2317750"/>
          <p14:tracePt t="129481" x="7397750" y="2266950"/>
          <p14:tracePt t="129498" x="7448550" y="2235200"/>
          <p14:tracePt t="129514" x="7454900" y="2228850"/>
          <p14:tracePt t="129531" x="7467600" y="2222500"/>
          <p14:tracePt t="129681" x="7454900" y="2228850"/>
          <p14:tracePt t="129687" x="7429500" y="2260600"/>
          <p14:tracePt t="129698" x="7391400" y="2305050"/>
          <p14:tracePt t="129714" x="7340600" y="2362200"/>
          <p14:tracePt t="129731" x="7277100" y="2432050"/>
          <p14:tracePt t="129748" x="7194550" y="2527300"/>
          <p14:tracePt t="129764" x="7118350" y="2603500"/>
          <p14:tracePt t="129781" x="7023100" y="2686050"/>
          <p14:tracePt t="129798" x="6959600" y="2736850"/>
          <p14:tracePt t="129814" x="6915150" y="2781300"/>
          <p14:tracePt t="129831" x="6883400" y="2806700"/>
          <p14:tracePt t="129848" x="6864350" y="2825750"/>
          <p14:tracePt t="129864" x="6845300" y="2838450"/>
          <p14:tracePt t="129881" x="6845300" y="2844800"/>
          <p14:tracePt t="129993" x="6851650" y="2844800"/>
          <p14:tracePt t="130001" x="6896100" y="2832100"/>
          <p14:tracePt t="130017" x="6972300" y="2800350"/>
          <p14:tracePt t="130031" x="7073900" y="2730500"/>
          <p14:tracePt t="130048" x="7277100" y="2584450"/>
          <p14:tracePt t="130065" x="7391400" y="2495550"/>
          <p14:tracePt t="130081" x="7397750" y="2482850"/>
          <p14:tracePt t="130098" x="7435850" y="2444750"/>
          <p14:tracePt t="130115" x="7461250" y="2413000"/>
          <p14:tracePt t="130131" x="7467600" y="2406650"/>
          <p14:tracePt t="130148" x="7467600" y="2400300"/>
          <p14:tracePt t="130165" x="7467600" y="2393950"/>
          <p14:tracePt t="130289" x="7461250" y="2393950"/>
          <p14:tracePt t="130290" x="7442200" y="2393950"/>
          <p14:tracePt t="130298" x="7353300" y="2470150"/>
          <p14:tracePt t="130318" x="7308850" y="2501900"/>
          <p14:tracePt t="130331" x="7213600" y="2590800"/>
          <p14:tracePt t="130348" x="7118350" y="2679700"/>
          <p14:tracePt t="130365" x="7035800" y="2749550"/>
          <p14:tracePt t="130381" x="6972300" y="2806700"/>
          <p14:tracePt t="130398" x="6934200" y="2857500"/>
          <p14:tracePt t="130415" x="6896100" y="2895600"/>
          <p14:tracePt t="130431" x="6877050" y="2914650"/>
          <p14:tracePt t="130448" x="6858000" y="2940050"/>
          <p14:tracePt t="130465" x="6851650" y="2946400"/>
          <p14:tracePt t="130481" x="6845300" y="2952750"/>
          <p14:tracePt t="130498" x="6838950" y="2959100"/>
          <p14:tracePt t="130737" x="6845300" y="2959100"/>
          <p14:tracePt t="130745" x="6864350" y="2946400"/>
          <p14:tracePt t="130748" x="6934200" y="2895600"/>
          <p14:tracePt t="130765" x="7042150" y="2800350"/>
          <p14:tracePt t="130782" x="7156450" y="2705100"/>
          <p14:tracePt t="130798" x="7296150" y="2584450"/>
          <p14:tracePt t="130816" x="7410450" y="2482850"/>
          <p14:tracePt t="130831" x="7454900" y="2451100"/>
          <p14:tracePt t="130848" x="7486650" y="2400300"/>
          <p14:tracePt t="130865" x="7505700" y="2374900"/>
          <p14:tracePt t="130882" x="7512050" y="2368550"/>
          <p14:tracePt t="131017" x="7505700" y="2368550"/>
          <p14:tracePt t="131025" x="7499350" y="2374900"/>
          <p14:tracePt t="131033" x="7454900" y="2425700"/>
          <p14:tracePt t="131048" x="7372350" y="2489200"/>
          <p14:tracePt t="131065" x="7264400" y="2584450"/>
          <p14:tracePt t="131081" x="7131050" y="2686050"/>
          <p14:tracePt t="131098" x="7016750" y="2768600"/>
          <p14:tracePt t="131115" x="6921500" y="2838450"/>
          <p14:tracePt t="131131" x="6877050" y="2882900"/>
          <p14:tracePt t="131148" x="6845300" y="2908300"/>
          <p14:tracePt t="131164" x="6819900" y="2927350"/>
          <p14:tracePt t="131182" x="6800850" y="2940050"/>
          <p14:tracePt t="131198" x="6794500" y="2952750"/>
          <p14:tracePt t="131215" x="6788150" y="2959100"/>
          <p14:tracePt t="131231" x="6781800" y="2959100"/>
          <p14:tracePt t="131248" x="6781800" y="2965450"/>
          <p14:tracePt t="131377" x="6788150" y="2965450"/>
          <p14:tracePt t="131385" x="6794500" y="2965450"/>
          <p14:tracePt t="131393" x="6807200" y="2965450"/>
          <p14:tracePt t="131401" x="6826250" y="2946400"/>
          <p14:tracePt t="131415" x="6864350" y="2921000"/>
          <p14:tracePt t="131431" x="6908800" y="2895600"/>
          <p14:tracePt t="131448" x="6965950" y="2857500"/>
          <p14:tracePt t="131465" x="6991350" y="2832100"/>
          <p14:tracePt t="131481" x="7023100" y="2806700"/>
          <p14:tracePt t="131498" x="7042150" y="2787650"/>
          <p14:tracePt t="131515" x="7054850" y="2774950"/>
          <p14:tracePt t="131531" x="7073900" y="2762250"/>
          <p14:tracePt t="131548" x="7080250" y="2755900"/>
          <p14:tracePt t="131985" x="7086600" y="2755900"/>
          <p14:tracePt t="131998" x="7086600" y="2743200"/>
          <p14:tracePt t="132002" x="7067550" y="2736850"/>
          <p14:tracePt t="132015" x="7054850" y="2730500"/>
          <p14:tracePt t="132193" x="7048500" y="2730500"/>
          <p14:tracePt t="132199" x="7023100" y="2736850"/>
          <p14:tracePt t="132215" x="6985000" y="2749550"/>
          <p14:tracePt t="132231" x="6927850" y="2800350"/>
          <p14:tracePt t="132248" x="6813550" y="2895600"/>
          <p14:tracePt t="132265" x="6584950" y="3117850"/>
          <p14:tracePt t="132282" x="6381750" y="3321050"/>
          <p14:tracePt t="132298" x="6172200" y="3556000"/>
          <p14:tracePt t="132315" x="6007100" y="3721100"/>
          <p14:tracePt t="132332" x="5899150" y="3810000"/>
          <p14:tracePt t="132348" x="5861050" y="3848100"/>
          <p14:tracePt t="132365" x="5835650" y="3873500"/>
          <p14:tracePt t="132381" x="5829300" y="3879850"/>
          <p14:tracePt t="132398" x="5822950" y="3886200"/>
          <p14:tracePt t="132433" x="5816600" y="3892550"/>
          <p14:tracePt t="132449" x="5816600" y="3898900"/>
          <p14:tracePt t="132457" x="5810250" y="3905250"/>
          <p14:tracePt t="132457" x="5803900" y="3905250"/>
          <p14:tracePt t="132465" x="5791200" y="3924300"/>
          <p14:tracePt t="132481" x="5753100" y="3968750"/>
          <p14:tracePt t="132498" x="5695950" y="4025900"/>
          <p14:tracePt t="132514" x="5600700" y="4102100"/>
          <p14:tracePt t="132531" x="5480050" y="4210050"/>
          <p14:tracePt t="132548" x="5340350" y="4343400"/>
          <p14:tracePt t="132564" x="5200650" y="4470400"/>
          <p14:tracePt t="132581" x="5067300" y="4597400"/>
          <p14:tracePt t="132598" x="4933950" y="4724400"/>
          <p14:tracePt t="132614" x="4775200" y="4876800"/>
          <p14:tracePt t="132631" x="4603750" y="5029200"/>
          <p14:tracePt t="132648" x="4337050" y="5289550"/>
          <p14:tracePt t="132665" x="4159250" y="5486400"/>
          <p14:tracePt t="132681" x="4019550" y="5645150"/>
          <p14:tracePt t="132698" x="3911600" y="5746750"/>
          <p14:tracePt t="132714" x="3822700" y="5842000"/>
          <p14:tracePt t="132731" x="3765550" y="5899150"/>
          <p14:tracePt t="132748" x="3733800" y="5949950"/>
          <p14:tracePt t="132764" x="3708400" y="5981700"/>
          <p14:tracePt t="132781" x="3689350" y="6007100"/>
          <p14:tracePt t="132798" x="3683000" y="6026150"/>
          <p14:tracePt t="132814" x="3676650" y="6045200"/>
          <p14:tracePt t="132831" x="3670300" y="6045200"/>
          <p14:tracePt t="132848" x="3663950" y="6051550"/>
          <p14:tracePt t="132897" x="3663950" y="6064250"/>
          <p14:tracePt t="133297" x="3702050" y="6064250"/>
          <p14:tracePt t="133315" x="3790950" y="6007100"/>
          <p14:tracePt t="133321" x="3956050" y="5892800"/>
          <p14:tracePt t="133332" x="4260850" y="5657850"/>
          <p14:tracePt t="133349" x="4673600" y="5340350"/>
          <p14:tracePt t="133365" x="5118100" y="5010150"/>
          <p14:tracePt t="133381" x="5524500" y="4762500"/>
          <p14:tracePt t="133398" x="5835650" y="4584700"/>
          <p14:tracePt t="133414" x="6013450" y="4495800"/>
          <p14:tracePt t="133431" x="6165850" y="4419600"/>
          <p14:tracePt t="133448" x="6318250" y="4311650"/>
          <p14:tracePt t="133465" x="6432550" y="4222750"/>
          <p14:tracePt t="133481" x="6515100" y="4146550"/>
          <p14:tracePt t="133498" x="6553200" y="4102100"/>
          <p14:tracePt t="133514" x="6565900" y="4083050"/>
          <p14:tracePt t="133531" x="6565900" y="4076700"/>
          <p14:tracePt t="133609" x="6540500" y="4076700"/>
          <p14:tracePt t="133617" x="6464300" y="4095750"/>
          <p14:tracePt t="133631" x="6356350" y="4178300"/>
          <p14:tracePt t="133648" x="6121400" y="4375150"/>
          <p14:tracePt t="133666" x="5943600" y="4533900"/>
          <p14:tracePt t="133681" x="5784850" y="4667250"/>
          <p14:tracePt t="133698" x="5638800" y="4794250"/>
          <p14:tracePt t="133714" x="5486400" y="4927600"/>
          <p14:tracePt t="133731" x="5346700" y="5048250"/>
          <p14:tracePt t="133748" x="5194300" y="5175250"/>
          <p14:tracePt t="133764" x="5060950" y="5283200"/>
          <p14:tracePt t="133781" x="4933950" y="5384800"/>
          <p14:tracePt t="133798" x="4813300" y="5473700"/>
          <p14:tracePt t="133814" x="4692650" y="5549900"/>
          <p14:tracePt t="133831" x="4597400" y="5619750"/>
          <p14:tracePt t="133831" x="4546600" y="5651500"/>
          <p14:tracePt t="133849" x="4476750" y="5702300"/>
          <p14:tracePt t="133865" x="4406900" y="5753100"/>
          <p14:tracePt t="133881" x="4337050" y="5803900"/>
          <p14:tracePt t="133898" x="4267200" y="5854700"/>
          <p14:tracePt t="133914" x="4210050" y="5899150"/>
          <p14:tracePt t="133931" x="4165600" y="5930900"/>
          <p14:tracePt t="133948" x="4127500" y="5956300"/>
          <p14:tracePt t="133964" x="4083050" y="5988050"/>
          <p14:tracePt t="133981" x="4051300" y="6013450"/>
          <p14:tracePt t="133998" x="4025900" y="6038850"/>
          <p14:tracePt t="134014" x="3987800" y="6070600"/>
          <p14:tracePt t="134031" x="3949700" y="6102350"/>
          <p14:tracePt t="134048" x="3917950" y="6127750"/>
          <p14:tracePt t="134065" x="3911600" y="6127750"/>
          <p14:tracePt t="134105" x="3911600" y="6134100"/>
          <p14:tracePt t="134361" x="3905250" y="6134100"/>
          <p14:tracePt t="134369" x="3905250" y="6146800"/>
          <p14:tracePt t="134377" x="3898900" y="6153150"/>
          <p14:tracePt t="134381" x="3898900" y="6172200"/>
          <p14:tracePt t="134398" x="3886200" y="6197600"/>
          <p14:tracePt t="134415" x="3879850" y="6210300"/>
          <p14:tracePt t="134431" x="3873500" y="6216650"/>
          <p14:tracePt t="134448" x="3873500" y="6223000"/>
          <p14:tracePt t="134577" x="3873500" y="6229350"/>
          <p14:tracePt t="134977" x="3873500" y="6235700"/>
          <p14:tracePt t="134985" x="3886200" y="6235700"/>
          <p14:tracePt t="135014" x="3898900" y="6235700"/>
          <p14:tracePt t="135040" x="3905250" y="6235700"/>
          <p14:tracePt t="135054" x="3911600" y="6242050"/>
          <p14:tracePt t="135070" x="3917950" y="6242050"/>
          <p14:tracePt t="135081" x="3924300" y="6242050"/>
          <p14:tracePt t="135098" x="3930650" y="6248400"/>
          <p14:tracePt t="135114" x="3943350" y="6248400"/>
          <p14:tracePt t="135131" x="3962400" y="6254750"/>
          <p14:tracePt t="135148" x="3975100" y="6261100"/>
          <p14:tracePt t="135164" x="3987800" y="6261100"/>
          <p14:tracePt t="135181" x="4000500" y="6267450"/>
          <p14:tracePt t="135198" x="4006850" y="6267450"/>
          <p14:tracePt t="135214" x="4019550" y="6273800"/>
          <p14:tracePt t="135248" x="4025900" y="6273800"/>
          <p14:tracePt t="135249" x="4038600" y="6273800"/>
          <p14:tracePt t="135265" x="4044950" y="6280150"/>
          <p14:tracePt t="135281" x="4051300" y="6280150"/>
          <p14:tracePt t="135298" x="4057650" y="6280150"/>
          <p14:tracePt t="135314" x="4070350" y="6280150"/>
          <p14:tracePt t="135331" x="4076700" y="6280150"/>
          <p14:tracePt t="135348" x="4089400" y="6286500"/>
          <p14:tracePt t="135364" x="4102100" y="6286500"/>
          <p14:tracePt t="135381" x="4108450" y="6286500"/>
          <p14:tracePt t="135398" x="4121150" y="6286500"/>
          <p14:tracePt t="135414" x="4133850" y="6292850"/>
          <p14:tracePt t="135431" x="4152900" y="6292850"/>
          <p14:tracePt t="135448" x="4171950" y="6292850"/>
          <p14:tracePt t="135489" x="4178300" y="6292850"/>
          <p14:tracePt t="135497" x="4191000" y="6292850"/>
          <p14:tracePt t="135514" x="4203700" y="6292850"/>
          <p14:tracePt t="135531" x="4222750" y="6292850"/>
          <p14:tracePt t="135547" x="4235450" y="6292850"/>
          <p14:tracePt t="135564" x="4248150" y="6292850"/>
          <p14:tracePt t="135581" x="4254500" y="6292850"/>
          <p14:tracePt t="135597" x="4267200" y="6292850"/>
          <p14:tracePt t="135614" x="4273550" y="6292850"/>
          <p14:tracePt t="135631" x="4286250" y="6292850"/>
          <p14:tracePt t="135647" x="4292600" y="6292850"/>
          <p14:tracePt t="135664" x="4311650" y="6292850"/>
          <p14:tracePt t="135681" x="4330700" y="6292850"/>
          <p14:tracePt t="135697" x="4368800" y="6292850"/>
          <p14:tracePt t="135714" x="4400550" y="6292850"/>
          <p14:tracePt t="135731" x="4451350" y="6292850"/>
          <p14:tracePt t="135747" x="4489450" y="6292850"/>
          <p14:tracePt t="135764" x="4533900" y="6292850"/>
          <p14:tracePt t="135781" x="4572000" y="6292850"/>
          <p14:tracePt t="135797" x="4603750" y="6292850"/>
          <p14:tracePt t="135814" x="4629150" y="6292850"/>
          <p14:tracePt t="135831" x="4635500" y="6292850"/>
          <p14:tracePt t="135847" x="4648200" y="6292850"/>
          <p14:tracePt t="136592" x="4660900" y="6292850"/>
          <p14:tracePt t="136601" x="4699000" y="6280150"/>
          <p14:tracePt t="136614" x="4730750" y="6267450"/>
          <p14:tracePt t="136616" x="4806950" y="6248400"/>
          <p14:tracePt t="136631" x="4914900" y="6223000"/>
          <p14:tracePt t="136648" x="5016500" y="6203950"/>
          <p14:tracePt t="136666" x="5041900" y="6191250"/>
          <p14:tracePt t="136681" x="5060950" y="6191250"/>
          <p14:tracePt t="136698" x="5067300" y="6184900"/>
          <p14:tracePt t="136714" x="5073650" y="6184900"/>
          <p14:tracePt t="136761" x="5080000" y="6184900"/>
          <p14:tracePt t="136765" x="5080000" y="6178550"/>
          <p14:tracePt t="136801" x="5086350" y="6178550"/>
          <p14:tracePt t="136808" x="5092700" y="6178550"/>
          <p14:tracePt t="137056" x="5105400" y="6172200"/>
          <p14:tracePt t="137065" x="5118100" y="6146800"/>
          <p14:tracePt t="137083" x="5124450" y="6121400"/>
          <p14:tracePt t="137098" x="5124450" y="6096000"/>
          <p14:tracePt t="137114" x="5130800" y="6064250"/>
          <p14:tracePt t="137131" x="5137150" y="6038850"/>
          <p14:tracePt t="137148" x="5149850" y="6000750"/>
          <p14:tracePt t="137164" x="5168900" y="5949950"/>
          <p14:tracePt t="137181" x="5187950" y="5899150"/>
          <p14:tracePt t="137198" x="5219700" y="5829300"/>
          <p14:tracePt t="137214" x="5245100" y="5784850"/>
          <p14:tracePt t="137231" x="5251450" y="5765800"/>
          <p14:tracePt t="137248" x="5264150" y="5746750"/>
          <p14:tracePt t="137264" x="5264150" y="5740400"/>
          <p14:tracePt t="137344" x="5264150" y="5734050"/>
          <p14:tracePt t="137704" x="5257800" y="5734050"/>
          <p14:tracePt t="137714" x="5245100" y="5734050"/>
          <p14:tracePt t="137715" x="5219700" y="5746750"/>
          <p14:tracePt t="137731" x="5187950" y="5765800"/>
          <p14:tracePt t="137748" x="5168900" y="5784850"/>
          <p14:tracePt t="137764" x="5149850" y="5829300"/>
          <p14:tracePt t="137781" x="5130800" y="5867400"/>
          <p14:tracePt t="137797" x="5130800" y="5892800"/>
          <p14:tracePt t="137814" x="5118100" y="5924550"/>
          <p14:tracePt t="137831" x="5111750" y="5962650"/>
          <p14:tracePt t="137847" x="5099050" y="5994400"/>
          <p14:tracePt t="137865" x="5092700" y="6007100"/>
          <p14:tracePt t="137904" x="5092700" y="6013450"/>
          <p14:tracePt t="137921" x="5092700" y="6019800"/>
          <p14:tracePt t="138485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STM32 </a:t>
            </a:r>
            <a:r>
              <a:rPr lang="en-US" dirty="0" smtClean="0"/>
              <a:t>Product </a:t>
            </a:r>
            <a:r>
              <a:rPr lang="en-US" dirty="0"/>
              <a:t>L</a:t>
            </a:r>
            <a:r>
              <a:rPr lang="en-US" dirty="0" smtClean="0"/>
              <a:t>ines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7" y="1531936"/>
            <a:ext cx="6667500" cy="53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30" y="3321295"/>
            <a:ext cx="1464469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81" y="4186605"/>
            <a:ext cx="2250281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13" y="4892192"/>
            <a:ext cx="1864519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14499" y="3824654"/>
            <a:ext cx="4730263" cy="764931"/>
          </a:xfrm>
          <a:prstGeom prst="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46"/>
    </mc:Choice>
    <mc:Fallback xmlns="">
      <p:transition spd="slow" advTm="63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943" x="3079750" y="3581400"/>
          <p14:tracePt t="9120" x="3079750" y="3587750"/>
          <p14:tracePt t="9128" x="3022600" y="3587750"/>
          <p14:tracePt t="9146" x="2921000" y="3587750"/>
          <p14:tracePt t="9162" x="2774950" y="3625850"/>
          <p14:tracePt t="9179" x="2628900" y="3683000"/>
          <p14:tracePt t="9196" x="2501900" y="3740150"/>
          <p14:tracePt t="9213" x="2368550" y="3816350"/>
          <p14:tracePt t="9230" x="2254250" y="3879850"/>
          <p14:tracePt t="9246" x="2165350" y="3937000"/>
          <p14:tracePt t="9262" x="2089150" y="3994150"/>
          <p14:tracePt t="9279" x="2012950" y="4044950"/>
          <p14:tracePt t="9296" x="1949450" y="4083050"/>
          <p14:tracePt t="9314" x="1930400" y="4095750"/>
          <p14:tracePt t="9329" x="1917700" y="4102100"/>
          <p14:tracePt t="9488" x="1936750" y="4108450"/>
          <p14:tracePt t="9496" x="2095500" y="4133850"/>
          <p14:tracePt t="9513" x="2216150" y="4152900"/>
          <p14:tracePt t="9529" x="2343150" y="4171950"/>
          <p14:tracePt t="9546" x="2476500" y="4191000"/>
          <p14:tracePt t="9562" x="2603500" y="4210050"/>
          <p14:tracePt t="9579" x="2705100" y="4210050"/>
          <p14:tracePt t="9596" x="2800350" y="4210050"/>
          <p14:tracePt t="9613" x="2895600" y="4210050"/>
          <p14:tracePt t="9629" x="2990850" y="4210050"/>
          <p14:tracePt t="9646" x="3079750" y="4210050"/>
          <p14:tracePt t="9662" x="3162300" y="4210050"/>
          <p14:tracePt t="9679" x="3168650" y="4210050"/>
          <p14:tracePt t="9695" x="3321050" y="4210050"/>
          <p14:tracePt t="9713" x="3575050" y="4216400"/>
          <p14:tracePt t="9729" x="3943350" y="4273550"/>
          <p14:tracePt t="9745" x="4457700" y="4343400"/>
          <p14:tracePt t="9762" x="5016500" y="4400550"/>
          <p14:tracePt t="9779" x="5467350" y="4432300"/>
          <p14:tracePt t="9795" x="5822950" y="4445000"/>
          <p14:tracePt t="9812" x="6076950" y="4445000"/>
          <p14:tracePt t="9829" x="6223000" y="4445000"/>
          <p14:tracePt t="9846" x="6330950" y="4445000"/>
          <p14:tracePt t="9862" x="6394450" y="4445000"/>
          <p14:tracePt t="9879" x="6445250" y="4445000"/>
          <p14:tracePt t="9895" x="6521450" y="4432300"/>
          <p14:tracePt t="9912" x="6559550" y="4406900"/>
          <p14:tracePt t="9929" x="6623050" y="4375150"/>
          <p14:tracePt t="9945" x="6680200" y="4343400"/>
          <p14:tracePt t="9962" x="6737350" y="4298950"/>
          <p14:tracePt t="9979" x="6769100" y="4267200"/>
          <p14:tracePt t="9995" x="6807200" y="4229100"/>
          <p14:tracePt t="10012" x="6826250" y="4184650"/>
          <p14:tracePt t="10029" x="6832600" y="4140200"/>
          <p14:tracePt t="10045" x="6832600" y="4102100"/>
          <p14:tracePt t="10062" x="6807200" y="4051300"/>
          <p14:tracePt t="10079" x="6762750" y="4006850"/>
          <p14:tracePt t="10095" x="6623050" y="3930650"/>
          <p14:tracePt t="10112" x="6496050" y="3879850"/>
          <p14:tracePt t="10129" x="6356350" y="3848100"/>
          <p14:tracePt t="10145" x="6197600" y="3797300"/>
          <p14:tracePt t="10162" x="6026150" y="3752850"/>
          <p14:tracePt t="10179" x="5867400" y="3721100"/>
          <p14:tracePt t="10195" x="5702300" y="3695700"/>
          <p14:tracePt t="10212" x="5568950" y="3676650"/>
          <p14:tracePt t="10229" x="5429250" y="3676650"/>
          <p14:tracePt t="10245" x="5276850" y="3676650"/>
          <p14:tracePt t="10262" x="5105400" y="3676650"/>
          <p14:tracePt t="10279" x="4927600" y="3676650"/>
          <p14:tracePt t="10295" x="4667250" y="3676650"/>
          <p14:tracePt t="10313" x="4483100" y="3676650"/>
          <p14:tracePt t="10329" x="4375150" y="3683000"/>
          <p14:tracePt t="10345" x="4318000" y="3683000"/>
          <p14:tracePt t="10362" x="4171950" y="3683000"/>
          <p14:tracePt t="10379" x="3987800" y="3683000"/>
          <p14:tracePt t="10395" x="3816350" y="3683000"/>
          <p14:tracePt t="10412" x="3651250" y="3683000"/>
          <p14:tracePt t="10429" x="3498850" y="3683000"/>
          <p14:tracePt t="10445" x="3441700" y="3683000"/>
          <p14:tracePt t="10462" x="3346450" y="3683000"/>
          <p14:tracePt t="10479" x="3244850" y="3683000"/>
          <p14:tracePt t="10495" x="3086100" y="3683000"/>
          <p14:tracePt t="10512" x="2997200" y="3683000"/>
          <p14:tracePt t="10529" x="2895600" y="3683000"/>
          <p14:tracePt t="10545" x="2819400" y="3683000"/>
          <p14:tracePt t="10562" x="2736850" y="3683000"/>
          <p14:tracePt t="10579" x="2647950" y="3683000"/>
          <p14:tracePt t="10595" x="2552700" y="3683000"/>
          <p14:tracePt t="10612" x="2451100" y="3683000"/>
          <p14:tracePt t="10629" x="2355850" y="3683000"/>
          <p14:tracePt t="10645" x="2273300" y="3683000"/>
          <p14:tracePt t="10662" x="2203450" y="3683000"/>
          <p14:tracePt t="10679" x="2197100" y="3683000"/>
          <p14:tracePt t="10695" x="2146300" y="3683000"/>
          <p14:tracePt t="10712" x="2101850" y="3689350"/>
          <p14:tracePt t="10729" x="2070100" y="3702050"/>
          <p14:tracePt t="10745" x="2025650" y="3708400"/>
          <p14:tracePt t="10762" x="1974850" y="3708400"/>
          <p14:tracePt t="10779" x="1924050" y="3721100"/>
          <p14:tracePt t="10795" x="1879600" y="3727450"/>
          <p14:tracePt t="10812" x="1841500" y="3733800"/>
          <p14:tracePt t="10829" x="1803400" y="3752850"/>
          <p14:tracePt t="10845" x="1758950" y="3765550"/>
          <p14:tracePt t="10862" x="1727200" y="3790950"/>
          <p14:tracePt t="10879" x="1695450" y="3816350"/>
          <p14:tracePt t="10895" x="1670050" y="3867150"/>
          <p14:tracePt t="10944" x="1663700" y="3886200"/>
          <p14:tracePt t="10946" x="1651000" y="3949700"/>
          <p14:tracePt t="10962" x="1631950" y="4019550"/>
          <p14:tracePt t="10979" x="1606550" y="4102100"/>
          <p14:tracePt t="10995" x="1587500" y="4197350"/>
          <p14:tracePt t="11012" x="1581150" y="4260850"/>
          <p14:tracePt t="11029" x="1581150" y="4330700"/>
          <p14:tracePt t="11045" x="1581150" y="4394200"/>
          <p14:tracePt t="11062" x="1581150" y="4445000"/>
          <p14:tracePt t="11079" x="1581150" y="4483100"/>
          <p14:tracePt t="11095" x="1581150" y="4533900"/>
          <p14:tracePt t="11112" x="1581150" y="4559300"/>
          <p14:tracePt t="11129" x="1593850" y="4591050"/>
          <p14:tracePt t="11145" x="1593850" y="4603750"/>
          <p14:tracePt t="11162" x="1600200" y="4622800"/>
          <p14:tracePt t="11179" x="1606550" y="4635500"/>
          <p14:tracePt t="11195" x="1612900" y="4648200"/>
          <p14:tracePt t="11212" x="1619250" y="4654550"/>
          <p14:tracePt t="11229" x="1625600" y="4667250"/>
          <p14:tracePt t="11245" x="1670050" y="4686300"/>
          <p14:tracePt t="11262" x="1733550" y="4705350"/>
          <p14:tracePt t="11279" x="1854200" y="4724400"/>
          <p14:tracePt t="11295" x="2101850" y="4749800"/>
          <p14:tracePt t="11312" x="2292350" y="4749800"/>
          <p14:tracePt t="11329" x="2489200" y="4749800"/>
          <p14:tracePt t="11345" x="2679700" y="4749800"/>
          <p14:tracePt t="11362" x="2876550" y="4749800"/>
          <p14:tracePt t="11379" x="3035300" y="4749800"/>
          <p14:tracePt t="11395" x="3073400" y="4749800"/>
          <p14:tracePt t="11412" x="3194050" y="4749800"/>
          <p14:tracePt t="11429" x="3359150" y="4749800"/>
          <p14:tracePt t="11445" x="3562350" y="4762500"/>
          <p14:tracePt t="11462" x="3790950" y="4762500"/>
          <p14:tracePt t="11478" x="4019550" y="4762500"/>
          <p14:tracePt t="11495" x="4387850" y="4762500"/>
          <p14:tracePt t="11512" x="4578350" y="4768850"/>
          <p14:tracePt t="11529" x="4749800" y="4775200"/>
          <p14:tracePt t="11545" x="4921250" y="4775200"/>
          <p14:tracePt t="11562" x="5092700" y="4775200"/>
          <p14:tracePt t="11579" x="5270500" y="4775200"/>
          <p14:tracePt t="11595" x="5435600" y="4775200"/>
          <p14:tracePt t="11612" x="5581650" y="4775200"/>
          <p14:tracePt t="11629" x="5721350" y="4775200"/>
          <p14:tracePt t="11645" x="5848350" y="4775200"/>
          <p14:tracePt t="11662" x="5956300" y="4775200"/>
          <p14:tracePt t="11678" x="6051550" y="4775200"/>
          <p14:tracePt t="11695" x="6159500" y="4775200"/>
          <p14:tracePt t="11712" x="6197600" y="4775200"/>
          <p14:tracePt t="11729" x="6223000" y="4775200"/>
          <p14:tracePt t="11745" x="6248400" y="4775200"/>
          <p14:tracePt t="11762" x="6261100" y="4775200"/>
          <p14:tracePt t="11778" x="6273800" y="4775200"/>
          <p14:tracePt t="11795" x="6286500" y="4775200"/>
          <p14:tracePt t="11812" x="6299200" y="4768850"/>
          <p14:tracePt t="11828" x="6305550" y="4762500"/>
          <p14:tracePt t="11845" x="6324600" y="4762500"/>
          <p14:tracePt t="11862" x="6337300" y="4762500"/>
          <p14:tracePt t="11878" x="6350000" y="4756150"/>
          <p14:tracePt t="11895" x="6381750" y="4756150"/>
          <p14:tracePt t="11912" x="6394450" y="4749800"/>
          <p14:tracePt t="11929" x="6407150" y="4743450"/>
          <p14:tracePt t="11945" x="6419850" y="4730750"/>
          <p14:tracePt t="11962" x="6432550" y="4718050"/>
          <p14:tracePt t="11978" x="6438900" y="4686300"/>
          <p14:tracePt t="11995" x="6451600" y="4603750"/>
          <p14:tracePt t="12012" x="6451600" y="4502150"/>
          <p14:tracePt t="12029" x="6457950" y="4413250"/>
          <p14:tracePt t="12045" x="6470650" y="4337050"/>
          <p14:tracePt t="12062" x="6477000" y="4260850"/>
          <p14:tracePt t="12078" x="6483350" y="4178300"/>
          <p14:tracePt t="12095" x="6483350" y="4038600"/>
          <p14:tracePt t="12112" x="6483350" y="3937000"/>
          <p14:tracePt t="12128" x="6483350" y="3854450"/>
          <p14:tracePt t="12145" x="6483350" y="3810000"/>
          <p14:tracePt t="12162" x="6483350" y="3778250"/>
          <p14:tracePt t="12178" x="6483350" y="3771900"/>
          <p14:tracePt t="12464" x="6477000" y="3771900"/>
          <p14:tracePt t="12472" x="6457950" y="3771900"/>
          <p14:tracePt t="12479" x="6394450" y="3778250"/>
          <p14:tracePt t="12496" x="6165850" y="3810000"/>
          <p14:tracePt t="12513" x="5981700" y="3822700"/>
          <p14:tracePt t="12529" x="5689600" y="3841750"/>
          <p14:tracePt t="12545" x="5422900" y="3841750"/>
          <p14:tracePt t="12562" x="5137150" y="3841750"/>
          <p14:tracePt t="12579" x="4870450" y="3841750"/>
          <p14:tracePt t="12595" x="4679950" y="3841750"/>
          <p14:tracePt t="12612" x="4508500" y="3841750"/>
          <p14:tracePt t="12628" x="4349750" y="3841750"/>
          <p14:tracePt t="12646" x="4222750" y="3841750"/>
          <p14:tracePt t="12662" x="4083050" y="3841750"/>
          <p14:tracePt t="12679" x="3987800" y="3841750"/>
          <p14:tracePt t="12695" x="3829050" y="3829050"/>
          <p14:tracePt t="12713" x="3721100" y="3816350"/>
          <p14:tracePt t="12729" x="3625850" y="3810000"/>
          <p14:tracePt t="12745" x="3517900" y="3797300"/>
          <p14:tracePt t="12762" x="3416300" y="3784600"/>
          <p14:tracePt t="12779" x="3321050" y="3771900"/>
          <p14:tracePt t="12795" x="3302000" y="3771900"/>
          <p14:tracePt t="12812" x="3244850" y="3771900"/>
          <p14:tracePt t="12829" x="3168650" y="3771900"/>
          <p14:tracePt t="12845" x="3098800" y="3771900"/>
          <p14:tracePt t="12862" x="3022600" y="3771900"/>
          <p14:tracePt t="12879" x="2952750" y="3771900"/>
          <p14:tracePt t="12895" x="2838450" y="3771900"/>
          <p14:tracePt t="12913" x="2768600" y="3771900"/>
          <p14:tracePt t="12929" x="2673350" y="3771900"/>
          <p14:tracePt t="12946" x="2514600" y="3771900"/>
          <p14:tracePt t="12979" x="2438400" y="3771900"/>
          <p14:tracePt t="12995" x="2381250" y="3771900"/>
          <p14:tracePt t="13012" x="2324100" y="3771900"/>
          <p14:tracePt t="13029" x="2279650" y="3771900"/>
          <p14:tracePt t="13045" x="2235200" y="3771900"/>
          <p14:tracePt t="13062" x="2197100" y="3771900"/>
          <p14:tracePt t="13079" x="2159000" y="3771900"/>
          <p14:tracePt t="13095" x="2089150" y="3771900"/>
          <p14:tracePt t="13113" x="2025650" y="3771900"/>
          <p14:tracePt t="13129" x="1968500" y="3771900"/>
          <p14:tracePt t="13145" x="1905000" y="3771900"/>
          <p14:tracePt t="13162" x="1828800" y="3771900"/>
          <p14:tracePt t="13179" x="1758950" y="3771900"/>
          <p14:tracePt t="13195" x="1701800" y="3771900"/>
          <p14:tracePt t="13212" x="1663700" y="3771900"/>
          <p14:tracePt t="13229" x="1651000" y="3771900"/>
          <p14:tracePt t="13416" x="1644650" y="3784600"/>
          <p14:tracePt t="13424" x="1644650" y="3790950"/>
          <p14:tracePt t="13424" x="1638300" y="3803650"/>
          <p14:tracePt t="13432" x="1638300" y="3810000"/>
          <p14:tracePt t="13445" x="1638300" y="3816350"/>
          <p14:tracePt t="13462" x="1638300" y="3848100"/>
          <p14:tracePt t="13479" x="1638300" y="3905250"/>
          <p14:tracePt t="13495" x="1638300" y="3968750"/>
          <p14:tracePt t="13513" x="1638300" y="4006850"/>
          <p14:tracePt t="13528" x="1638300" y="4038600"/>
          <p14:tracePt t="13545" x="1638300" y="4076700"/>
          <p14:tracePt t="13562" x="1638300" y="4108450"/>
          <p14:tracePt t="13578" x="1644650" y="4133850"/>
          <p14:tracePt t="13595" x="1644650" y="4140200"/>
          <p14:tracePt t="13632" x="1651000" y="4152900"/>
          <p14:tracePt t="13632" x="1657350" y="4171950"/>
          <p14:tracePt t="13645" x="1657350" y="4191000"/>
          <p14:tracePt t="13662" x="1657350" y="4229100"/>
          <p14:tracePt t="13679" x="1663700" y="4254500"/>
          <p14:tracePt t="13695" x="1663700" y="4305300"/>
          <p14:tracePt t="13712" x="1670050" y="4343400"/>
          <p14:tracePt t="13728" x="1676400" y="4368800"/>
          <p14:tracePt t="13745" x="1676400" y="4394200"/>
          <p14:tracePt t="13762" x="1676400" y="4413250"/>
          <p14:tracePt t="13778" x="1676400" y="4432300"/>
          <p14:tracePt t="13795" x="1676400" y="4451350"/>
          <p14:tracePt t="13812" x="1676400" y="4464050"/>
          <p14:tracePt t="13828" x="1676400" y="4483100"/>
          <p14:tracePt t="13845" x="1676400" y="4489450"/>
          <p14:tracePt t="13880" x="1676400" y="4495800"/>
          <p14:tracePt t="13888" x="1676400" y="4508500"/>
          <p14:tracePt t="13895" x="1676400" y="4521200"/>
          <p14:tracePt t="13944" x="1676400" y="4527550"/>
          <p14:tracePt t="14152" x="1676400" y="4533900"/>
          <p14:tracePt t="14158" x="1682750" y="4540250"/>
          <p14:tracePt t="14162" x="1714500" y="4552950"/>
          <p14:tracePt t="14179" x="1778000" y="4559300"/>
          <p14:tracePt t="14196" x="1873250" y="4572000"/>
          <p14:tracePt t="14212" x="1968500" y="4591050"/>
          <p14:tracePt t="14229" x="2082800" y="4603750"/>
          <p14:tracePt t="14245" x="2190750" y="4616450"/>
          <p14:tracePt t="14262" x="2292350" y="4622800"/>
          <p14:tracePt t="14279" x="2381250" y="4635500"/>
          <p14:tracePt t="14279" x="2438400" y="4635500"/>
          <p14:tracePt t="14296" x="2533650" y="4648200"/>
          <p14:tracePt t="14312" x="2628900" y="4648200"/>
          <p14:tracePt t="14329" x="2736850" y="4648200"/>
          <p14:tracePt t="14345" x="2838450" y="4648200"/>
          <p14:tracePt t="14362" x="2914650" y="4648200"/>
          <p14:tracePt t="14379" x="2959100" y="4648200"/>
          <p14:tracePt t="14395" x="3022600" y="4648200"/>
          <p14:tracePt t="14412" x="3111500" y="4660900"/>
          <p14:tracePt t="14429" x="3200400" y="4667250"/>
          <p14:tracePt t="14445" x="3289300" y="4673600"/>
          <p14:tracePt t="14462" x="3371850" y="4673600"/>
          <p14:tracePt t="14479" x="3460750" y="4679950"/>
          <p14:tracePt t="14495" x="3625850" y="4679950"/>
          <p14:tracePt t="14512" x="3721100" y="4679950"/>
          <p14:tracePt t="14529" x="3810000" y="4679950"/>
          <p14:tracePt t="14545" x="3879850" y="4679950"/>
          <p14:tracePt t="14562" x="3994150" y="4679950"/>
          <p14:tracePt t="14578" x="4121150" y="4679950"/>
          <p14:tracePt t="14595" x="4260850" y="4679950"/>
          <p14:tracePt t="14612" x="4387850" y="4679950"/>
          <p14:tracePt t="14628" x="4527550" y="4679950"/>
          <p14:tracePt t="14645" x="4648200" y="4679950"/>
          <p14:tracePt t="14662" x="4762500" y="4679950"/>
          <p14:tracePt t="14678" x="4889500" y="4679950"/>
          <p14:tracePt t="14695" x="5073650" y="4679950"/>
          <p14:tracePt t="14712" x="5175250" y="4679950"/>
          <p14:tracePt t="14728" x="5270500" y="4679950"/>
          <p14:tracePt t="14745" x="5346700" y="4679950"/>
          <p14:tracePt t="14762" x="5416550" y="4679950"/>
          <p14:tracePt t="14778" x="5467350" y="4679950"/>
          <p14:tracePt t="14795" x="5530850" y="4679950"/>
          <p14:tracePt t="14812" x="5568950" y="4679950"/>
          <p14:tracePt t="14828" x="5613400" y="4679950"/>
          <p14:tracePt t="14845" x="5657850" y="4679950"/>
          <p14:tracePt t="14862" x="5715000" y="4679950"/>
          <p14:tracePt t="14878" x="5765800" y="4679950"/>
          <p14:tracePt t="14895" x="5867400" y="4679950"/>
          <p14:tracePt t="14912" x="5918200" y="4679950"/>
          <p14:tracePt t="14928" x="5969000" y="4679950"/>
          <p14:tracePt t="14945" x="6007100" y="4679950"/>
          <p14:tracePt t="14962" x="6038850" y="4679950"/>
          <p14:tracePt t="14978" x="6076950" y="4679950"/>
          <p14:tracePt t="14995" x="6108700" y="4679950"/>
          <p14:tracePt t="15012" x="6134100" y="4679950"/>
          <p14:tracePt t="15028" x="6153150" y="4679950"/>
          <p14:tracePt t="15045" x="6178550" y="4679950"/>
          <p14:tracePt t="15062" x="6191250" y="4679950"/>
          <p14:tracePt t="15078" x="6203950" y="4679950"/>
          <p14:tracePt t="15095" x="6229350" y="4679950"/>
          <p14:tracePt t="15112" x="6248400" y="4679950"/>
          <p14:tracePt t="15128" x="6267450" y="4679950"/>
          <p14:tracePt t="15145" x="6286500" y="4679950"/>
          <p14:tracePt t="15162" x="6299200" y="4679950"/>
          <p14:tracePt t="15178" x="6311900" y="4679950"/>
          <p14:tracePt t="15195" x="6330950" y="4679950"/>
          <p14:tracePt t="15212" x="6350000" y="4679950"/>
          <p14:tracePt t="15228" x="6356350" y="4679950"/>
          <p14:tracePt t="15245" x="6369050" y="4679950"/>
          <p14:tracePt t="15262" x="6381750" y="4679950"/>
          <p14:tracePt t="15278" x="6388100" y="4679950"/>
          <p14:tracePt t="15295" x="6400800" y="4679950"/>
          <p14:tracePt t="15312" x="6407150" y="4679950"/>
          <p14:tracePt t="15328" x="6419850" y="4679950"/>
          <p14:tracePt t="15345" x="6426200" y="4679950"/>
          <p14:tracePt t="15362" x="6432550" y="4679950"/>
          <p14:tracePt t="15416" x="6438900" y="4679950"/>
          <p14:tracePt t="15472" x="6445250" y="4679950"/>
          <p14:tracePt t="15640" x="6451600" y="4679950"/>
          <p14:tracePt t="15648" x="6451600" y="4673600"/>
          <p14:tracePt t="15648" x="6451600" y="4667250"/>
          <p14:tracePt t="15664" x="6451600" y="4635500"/>
          <p14:tracePt t="15679" x="6451600" y="4591050"/>
          <p14:tracePt t="15695" x="6451600" y="4521200"/>
          <p14:tracePt t="15712" x="6451600" y="4470400"/>
          <p14:tracePt t="15728" x="6451600" y="4413250"/>
          <p14:tracePt t="15745" x="6451600" y="4343400"/>
          <p14:tracePt t="15762" x="6451600" y="4298950"/>
          <p14:tracePt t="15778" x="6457950" y="4260850"/>
          <p14:tracePt t="15795" x="6457950" y="4229100"/>
          <p14:tracePt t="15812" x="6457950" y="4210050"/>
          <p14:tracePt t="15828" x="6457950" y="4197350"/>
          <p14:tracePt t="15845" x="6457950" y="4191000"/>
          <p14:tracePt t="15862" x="6464300" y="4178300"/>
          <p14:tracePt t="15878" x="6464300" y="4159250"/>
          <p14:tracePt t="15895" x="6470650" y="4140200"/>
          <p14:tracePt t="15912" x="6470650" y="4127500"/>
          <p14:tracePt t="15928" x="6470650" y="4114800"/>
          <p14:tracePt t="15945" x="6470650" y="4108450"/>
          <p14:tracePt t="15962" x="6470650" y="4095750"/>
          <p14:tracePt t="15978" x="6470650" y="4089400"/>
          <p14:tracePt t="15995" x="6470650" y="4076700"/>
          <p14:tracePt t="16012" x="6470650" y="4057650"/>
          <p14:tracePt t="16028" x="6470650" y="4044950"/>
          <p14:tracePt t="16045" x="6470650" y="4019550"/>
          <p14:tracePt t="16062" x="6470650" y="4000500"/>
          <p14:tracePt t="16078" x="6470650" y="3987800"/>
          <p14:tracePt t="16095" x="6470650" y="3968750"/>
          <p14:tracePt t="16112" x="6470650" y="3956050"/>
          <p14:tracePt t="16128" x="6470650" y="3937000"/>
          <p14:tracePt t="16145" x="6464300" y="3924300"/>
          <p14:tracePt t="16162" x="6464300" y="3917950"/>
          <p14:tracePt t="16178" x="6464300" y="3911600"/>
          <p14:tracePt t="16195" x="6464300" y="3905250"/>
          <p14:tracePt t="16385" x="6457950" y="3898900"/>
          <p14:tracePt t="16433" x="6445250" y="3898900"/>
          <p14:tracePt t="16436" x="6432550" y="3892550"/>
          <p14:tracePt t="16446" x="6394450" y="3886200"/>
          <p14:tracePt t="16463" x="6324600" y="3886200"/>
          <p14:tracePt t="16479" x="6203950" y="3886200"/>
          <p14:tracePt t="16496" x="5943600" y="3886200"/>
          <p14:tracePt t="16513" x="5746750" y="3886200"/>
          <p14:tracePt t="16529" x="5575300" y="3886200"/>
          <p14:tracePt t="16546" x="5435600" y="3886200"/>
          <p14:tracePt t="16563" x="5302250" y="3886200"/>
          <p14:tracePt t="16579" x="5194300" y="3886200"/>
          <p14:tracePt t="16596" x="5086350" y="3886200"/>
          <p14:tracePt t="16613" x="4984750" y="3886200"/>
          <p14:tracePt t="16629" x="4870450" y="3886200"/>
          <p14:tracePt t="16646" x="4737100" y="3886200"/>
          <p14:tracePt t="16663" x="4603750" y="3886200"/>
          <p14:tracePt t="16679" x="4445000" y="3886200"/>
          <p14:tracePt t="16696" x="4216400" y="3886200"/>
          <p14:tracePt t="16713" x="4057650" y="3886200"/>
          <p14:tracePt t="16729" x="3905250" y="3886200"/>
          <p14:tracePt t="16746" x="3746500" y="3879850"/>
          <p14:tracePt t="16763" x="3600450" y="3860800"/>
          <p14:tracePt t="16779" x="3467100" y="3835400"/>
          <p14:tracePt t="16796" x="3333750" y="3816350"/>
          <p14:tracePt t="16813" x="3206750" y="3803650"/>
          <p14:tracePt t="16829" x="3079750" y="3784600"/>
          <p14:tracePt t="16846" x="3003550" y="3778250"/>
          <p14:tracePt t="16863" x="2921000" y="3778250"/>
          <p14:tracePt t="16879" x="2870200" y="3778250"/>
          <p14:tracePt t="16896" x="2813050" y="3778250"/>
          <p14:tracePt t="16913" x="2787650" y="3771900"/>
          <p14:tracePt t="16929" x="2774950" y="3765550"/>
          <p14:tracePt t="16946" x="2768600" y="3765550"/>
          <p14:tracePt t="16963" x="2755900" y="3765550"/>
          <p14:tracePt t="17296" x="2749550" y="3765550"/>
          <p14:tracePt t="17312" x="2736850" y="3765550"/>
          <p14:tracePt t="17329" x="2724150" y="3765550"/>
          <p14:tracePt t="17377" x="2717800" y="3765550"/>
          <p14:tracePt t="17385" x="2711450" y="3765550"/>
          <p14:tracePt t="17396" x="2705100" y="3765550"/>
          <p14:tracePt t="17413" x="2698750" y="3765550"/>
          <p14:tracePt t="17429" x="2692400" y="3765550"/>
          <p14:tracePt t="17446" x="2686050" y="3765550"/>
          <p14:tracePt t="17553" x="2679700" y="3765550"/>
          <p14:tracePt t="17558" x="2673350" y="3765550"/>
          <p14:tracePt t="17563" x="2660650" y="3771900"/>
          <p14:tracePt t="17580" x="2647950" y="3790950"/>
          <p14:tracePt t="17597" x="2628900" y="3816350"/>
          <p14:tracePt t="17613" x="2603500" y="3848100"/>
          <p14:tracePt t="17630" x="2565400" y="3892550"/>
          <p14:tracePt t="17646" x="2527300" y="3949700"/>
          <p14:tracePt t="17663" x="2508250" y="3994150"/>
          <p14:tracePt t="17679" x="2476500" y="4025900"/>
          <p14:tracePt t="17696" x="2432050" y="4089400"/>
          <p14:tracePt t="17714" x="2413000" y="4108450"/>
          <p14:tracePt t="17730" x="2387600" y="4127500"/>
          <p14:tracePt t="17746" x="2368550" y="4140200"/>
          <p14:tracePt t="17763" x="2362200" y="4146550"/>
          <p14:tracePt t="17779" x="2349500" y="4152900"/>
          <p14:tracePt t="17796" x="2343150" y="4152900"/>
          <p14:tracePt t="17813" x="2324100" y="4152900"/>
          <p14:tracePt t="17829" x="2317750" y="4159250"/>
          <p14:tracePt t="17846" x="2286000" y="4171950"/>
          <p14:tracePt t="17863" x="2241550" y="4184650"/>
          <p14:tracePt t="17879" x="2203450" y="4197350"/>
          <p14:tracePt t="17896" x="2152650" y="4216400"/>
          <p14:tracePt t="17913" x="2120900" y="4235450"/>
          <p14:tracePt t="17929" x="2101850" y="4248150"/>
          <p14:tracePt t="17946" x="2095500" y="4254500"/>
          <p14:tracePt t="17963" x="2089150" y="4254500"/>
          <p14:tracePt t="17979" x="2082800" y="4260850"/>
          <p14:tracePt t="18017" x="2076450" y="4267200"/>
          <p14:tracePt t="18033" x="2070100" y="4273550"/>
          <p14:tracePt t="18049" x="2063750" y="4279900"/>
          <p14:tracePt t="18063" x="2057400" y="4279900"/>
          <p14:tracePt t="18079" x="2044700" y="4292600"/>
          <p14:tracePt t="18096" x="2032000" y="4305300"/>
          <p14:tracePt t="18241" x="2038350" y="4305300"/>
          <p14:tracePt t="18249" x="2044700" y="4305300"/>
          <p14:tracePt t="18263" x="2051050" y="4305300"/>
          <p14:tracePt t="18280" x="2063750" y="4305300"/>
          <p14:tracePt t="18280" x="2076450" y="4311650"/>
          <p14:tracePt t="18297" x="2095500" y="4311650"/>
          <p14:tracePt t="18313" x="2127250" y="4311650"/>
          <p14:tracePt t="18329" x="2171700" y="4318000"/>
          <p14:tracePt t="18346" x="2216150" y="4318000"/>
          <p14:tracePt t="18363" x="2222500" y="4318000"/>
          <p14:tracePt t="18379" x="2235200" y="4318000"/>
          <p14:tracePt t="18396" x="2317750" y="4318000"/>
          <p14:tracePt t="18413" x="2438400" y="4318000"/>
          <p14:tracePt t="18429" x="2571750" y="4318000"/>
          <p14:tracePt t="18446" x="2717800" y="4318000"/>
          <p14:tracePt t="18463" x="2914650" y="4318000"/>
          <p14:tracePt t="18479" x="3117850" y="4318000"/>
          <p14:tracePt t="18479" x="3225800" y="4318000"/>
          <p14:tracePt t="18496" x="3492500" y="4318000"/>
          <p14:tracePt t="18512" x="3683000" y="4318000"/>
          <p14:tracePt t="18529" x="3911600" y="4318000"/>
          <p14:tracePt t="18546" x="4076700" y="4318000"/>
          <p14:tracePt t="18562" x="4318000" y="4318000"/>
          <p14:tracePt t="18579" x="4660900" y="4318000"/>
          <p14:tracePt t="18596" x="4978400" y="4318000"/>
          <p14:tracePt t="18612" x="5334000" y="4318000"/>
          <p14:tracePt t="18629" x="5702300" y="4318000"/>
          <p14:tracePt t="18646" x="5988050" y="4318000"/>
          <p14:tracePt t="18663" x="6235700" y="4318000"/>
          <p14:tracePt t="18679" x="6375400" y="4318000"/>
          <p14:tracePt t="18696" x="6489700" y="4318000"/>
          <p14:tracePt t="18713" x="6496050" y="4318000"/>
          <p14:tracePt t="18761" x="6502400" y="4311650"/>
          <p14:tracePt t="18768" x="6496050" y="4305300"/>
          <p14:tracePt t="18779" x="6400800" y="4298950"/>
          <p14:tracePt t="18796" x="6223000" y="4298950"/>
          <p14:tracePt t="18812" x="5759450" y="4298950"/>
          <p14:tracePt t="18829" x="5213350" y="4298950"/>
          <p14:tracePt t="18846" x="4559300" y="4286250"/>
          <p14:tracePt t="18862" x="3854450" y="4184650"/>
          <p14:tracePt t="18879" x="3308350" y="4102100"/>
          <p14:tracePt t="18896" x="2940050" y="4000500"/>
          <p14:tracePt t="18913" x="2781300" y="3917950"/>
          <p14:tracePt t="18929" x="2667000" y="3829050"/>
          <p14:tracePt t="18946" x="2603500" y="3752850"/>
          <p14:tracePt t="18962" x="2578100" y="3670300"/>
          <p14:tracePt t="18979" x="2546350" y="3587750"/>
          <p14:tracePt t="18996" x="2508250" y="3492500"/>
          <p14:tracePt t="19012" x="2470150" y="3384550"/>
          <p14:tracePt t="19029" x="2457450" y="3359150"/>
          <p14:tracePt t="19046" x="2444750" y="3282950"/>
          <p14:tracePt t="19062" x="2444750" y="3187700"/>
          <p14:tracePt t="19079" x="2444750" y="3073400"/>
          <p14:tracePt t="19096" x="2463800" y="2908300"/>
          <p14:tracePt t="19113" x="2476500" y="2800350"/>
          <p14:tracePt t="19129" x="2482850" y="2692400"/>
          <p14:tracePt t="19146" x="2482850" y="2590800"/>
          <p14:tracePt t="19162" x="2482850" y="2495550"/>
          <p14:tracePt t="19179" x="2482850" y="2406650"/>
          <p14:tracePt t="19196" x="2482850" y="2336800"/>
          <p14:tracePt t="19213" x="2482850" y="2241550"/>
          <p14:tracePt t="19229" x="2482850" y="2127250"/>
          <p14:tracePt t="19246" x="2482850" y="2006600"/>
          <p14:tracePt t="19262" x="2482850" y="1892300"/>
          <p14:tracePt t="19279" x="2482850" y="1841500"/>
          <p14:tracePt t="19296" x="2482850" y="1816100"/>
          <p14:tracePt t="19376" x="2482850" y="1841500"/>
          <p14:tracePt t="19384" x="2482850" y="1943100"/>
          <p14:tracePt t="19400" x="2476500" y="2095500"/>
          <p14:tracePt t="19412" x="2476500" y="2362200"/>
          <p14:tracePt t="19429" x="2476500" y="2698750"/>
          <p14:tracePt t="19446" x="2476500" y="3086100"/>
          <p14:tracePt t="19462" x="2470150" y="3314700"/>
          <p14:tracePt t="19479" x="2413000" y="3771900"/>
          <p14:tracePt t="19496" x="2324100" y="4400550"/>
          <p14:tracePt t="19513" x="2273300" y="4768850"/>
          <p14:tracePt t="19529" x="2273300" y="5035550"/>
          <p14:tracePt t="19546" x="2273300" y="5232400"/>
          <p14:tracePt t="19562" x="2273300" y="5403850"/>
          <p14:tracePt t="19579" x="2279650" y="5651500"/>
          <p14:tracePt t="19596" x="2279650" y="5848350"/>
          <p14:tracePt t="19613" x="2279650" y="6032500"/>
          <p14:tracePt t="19629" x="2279650" y="6229350"/>
          <p14:tracePt t="19646" x="2279650" y="6388100"/>
          <p14:tracePt t="19662" x="2292350" y="6502400"/>
          <p14:tracePt t="19679" x="2305050" y="6572250"/>
          <p14:tracePt t="19696" x="2311400" y="6604000"/>
          <p14:tracePt t="19713" x="2311400" y="6610350"/>
          <p14:tracePt t="20032" x="2317750" y="6616700"/>
          <p14:tracePt t="20064" x="2324100" y="6616700"/>
          <p14:tracePt t="20080" x="2330450" y="6616700"/>
          <p14:tracePt t="20153" x="2336800" y="6616700"/>
          <p14:tracePt t="20161" x="2349500" y="6610350"/>
          <p14:tracePt t="20180" x="2362200" y="6584950"/>
          <p14:tracePt t="20196" x="2387600" y="6546850"/>
          <p14:tracePt t="20213" x="2425700" y="6502400"/>
          <p14:tracePt t="20229" x="2444750" y="6470650"/>
          <p14:tracePt t="20246" x="2470150" y="6407150"/>
          <p14:tracePt t="20263" x="2508250" y="6273800"/>
          <p14:tracePt t="20279" x="2520950" y="6108700"/>
          <p14:tracePt t="20296" x="2520950" y="5842000"/>
          <p14:tracePt t="20313" x="2520950" y="5664200"/>
          <p14:tracePt t="20329" x="2520950" y="5499100"/>
          <p14:tracePt t="20346" x="2520950" y="5346700"/>
          <p14:tracePt t="20363" x="2520950" y="5181600"/>
          <p14:tracePt t="20379" x="2495550" y="5048250"/>
          <p14:tracePt t="20397" x="2463800" y="4940300"/>
          <p14:tracePt t="20413" x="2438400" y="4864100"/>
          <p14:tracePt t="20430" x="2406650" y="4781550"/>
          <p14:tracePt t="20446" x="2387600" y="4737100"/>
          <p14:tracePt t="20463" x="2374900" y="4705350"/>
          <p14:tracePt t="20479" x="2368550" y="4699000"/>
          <p14:tracePt t="20496" x="2362200" y="4673600"/>
          <p14:tracePt t="20537" x="2362200" y="4667250"/>
          <p14:tracePt t="20546" x="2355850" y="4660900"/>
          <p14:tracePt t="20584" x="2349500" y="4654550"/>
          <p14:tracePt t="20889" x="2349500" y="4648200"/>
          <p14:tracePt t="20921" x="2355850" y="4641850"/>
          <p14:tracePt t="20937" x="2362200" y="4635500"/>
          <p14:tracePt t="20953" x="2362200" y="4629150"/>
          <p14:tracePt t="20963" x="2362200" y="4616450"/>
          <p14:tracePt t="20979" x="2362200" y="4603750"/>
          <p14:tracePt t="20996" x="2362200" y="4572000"/>
          <p14:tracePt t="21013" x="2355850" y="4552950"/>
          <p14:tracePt t="21030" x="2336800" y="4533900"/>
          <p14:tracePt t="21046" x="2324100" y="4527550"/>
          <p14:tracePt t="21063" x="2311400" y="4521200"/>
          <p14:tracePt t="21079" x="2311400" y="4508500"/>
          <p14:tracePt t="21281" x="2305050" y="4502150"/>
          <p14:tracePt t="21287" x="2305050" y="4495800"/>
          <p14:tracePt t="21297" x="2305050" y="4464050"/>
          <p14:tracePt t="21313" x="2298700" y="4432300"/>
          <p14:tracePt t="21329" x="2292350" y="4400550"/>
          <p14:tracePt t="21346" x="2292350" y="4368800"/>
          <p14:tracePt t="21363" x="2286000" y="4343400"/>
          <p14:tracePt t="21379" x="2279650" y="4330700"/>
          <p14:tracePt t="21396" x="2279650" y="4324350"/>
          <p14:tracePt t="21413" x="2279650" y="4318000"/>
          <p14:tracePt t="21553" x="2273300" y="4318000"/>
          <p14:tracePt t="21576" x="2266950" y="4318000"/>
          <p14:tracePt t="21576" x="2266950" y="4324350"/>
          <p14:tracePt t="21585" x="2266950" y="4337050"/>
          <p14:tracePt t="21596" x="2266950" y="4362450"/>
          <p14:tracePt t="21613" x="2266950" y="4381500"/>
          <p14:tracePt t="21630" x="2292350" y="4406900"/>
          <p14:tracePt t="21646" x="2311400" y="4425950"/>
          <p14:tracePt t="21663" x="2330450" y="4438650"/>
          <p14:tracePt t="21679" x="2349500" y="4438650"/>
          <p14:tracePt t="21679" x="2355850" y="4438650"/>
          <p14:tracePt t="21697" x="2362200" y="4438650"/>
          <p14:tracePt t="21713" x="2368550" y="4438650"/>
          <p14:tracePt t="21760" x="2374900" y="4445000"/>
          <p14:tracePt t="21929" x="2381250" y="4445000"/>
          <p14:tracePt t="21945" x="2400300" y="4445000"/>
          <p14:tracePt t="21963" x="2413000" y="4445000"/>
          <p14:tracePt t="21979" x="2432050" y="4445000"/>
          <p14:tracePt t="22017" x="2438400" y="4445000"/>
          <p14:tracePt t="22025" x="2444750" y="4445000"/>
          <p14:tracePt t="22473" x="2451100" y="4445000"/>
          <p14:tracePt t="22481" x="2451100" y="4425950"/>
          <p14:tracePt t="22481" x="2457450" y="4381500"/>
          <p14:tracePt t="22497" x="2457450" y="4311650"/>
          <p14:tracePt t="22513" x="2457450" y="4235450"/>
          <p14:tracePt t="22529" x="2457450" y="4159250"/>
          <p14:tracePt t="22546" x="2457450" y="4076700"/>
          <p14:tracePt t="22562" x="2457450" y="3994150"/>
          <p14:tracePt t="22579" x="2444750" y="3911600"/>
          <p14:tracePt t="22596" x="2425700" y="3841750"/>
          <p14:tracePt t="22613" x="2413000" y="3759200"/>
          <p14:tracePt t="22629" x="2400300" y="3670300"/>
          <p14:tracePt t="22646" x="2387600" y="3581400"/>
          <p14:tracePt t="22662" x="2374900" y="3498850"/>
          <p14:tracePt t="22679" x="2368550" y="3409950"/>
          <p14:tracePt t="22696" x="2355850" y="3276600"/>
          <p14:tracePt t="22713" x="2343150" y="3168650"/>
          <p14:tracePt t="22729" x="2336800" y="3092450"/>
          <p14:tracePt t="22746" x="2336800" y="3003550"/>
          <p14:tracePt t="22762" x="2336800" y="2921000"/>
          <p14:tracePt t="22779" x="2336800" y="2825750"/>
          <p14:tracePt t="22796" x="2336800" y="2743200"/>
          <p14:tracePt t="22813" x="2343150" y="2660650"/>
          <p14:tracePt t="22829" x="2349500" y="2578100"/>
          <p14:tracePt t="22846" x="2362200" y="2495550"/>
          <p14:tracePt t="22862" x="2374900" y="2425700"/>
          <p14:tracePt t="22879" x="2387600" y="2368550"/>
          <p14:tracePt t="22896" x="2393950" y="2298700"/>
          <p14:tracePt t="22913" x="2406650" y="2260600"/>
          <p14:tracePt t="22929" x="2413000" y="2235200"/>
          <p14:tracePt t="22946" x="2425700" y="2197100"/>
          <p14:tracePt t="22962" x="2432050" y="2178050"/>
          <p14:tracePt t="22979" x="2438400" y="2152650"/>
          <p14:tracePt t="22996" x="2444750" y="2127250"/>
          <p14:tracePt t="23013" x="2451100" y="2114550"/>
          <p14:tracePt t="23029" x="2451100" y="2108200"/>
          <p14:tracePt t="23064" x="2451100" y="2101850"/>
          <p14:tracePt t="23201" x="2451100" y="2127250"/>
          <p14:tracePt t="23202" x="2451100" y="2178050"/>
          <p14:tracePt t="23213" x="2451100" y="2317750"/>
          <p14:tracePt t="23229" x="2451100" y="2470150"/>
          <p14:tracePt t="23246" x="2451100" y="2565400"/>
          <p14:tracePt t="23263" x="2451100" y="2705100"/>
          <p14:tracePt t="23279" x="2451100" y="2844800"/>
          <p14:tracePt t="23296" x="2451100" y="3067050"/>
          <p14:tracePt t="23313" x="2451100" y="3238500"/>
          <p14:tracePt t="23329" x="2451100" y="3403600"/>
          <p14:tracePt t="23346" x="2451100" y="3536950"/>
          <p14:tracePt t="23362" x="2451100" y="3651250"/>
          <p14:tracePt t="23379" x="2451100" y="3740150"/>
          <p14:tracePt t="23396" x="2451100" y="3816350"/>
          <p14:tracePt t="23412" x="2451100" y="3892550"/>
          <p14:tracePt t="23429" x="2451100" y="3943350"/>
          <p14:tracePt t="23446" x="2451100" y="3987800"/>
          <p14:tracePt t="23462" x="2451100" y="4038600"/>
          <p14:tracePt t="23479" x="2451100" y="4083050"/>
          <p14:tracePt t="23496" x="2457450" y="4152900"/>
          <p14:tracePt t="23513" x="2457450" y="4184650"/>
          <p14:tracePt t="23529" x="2457450" y="4203700"/>
          <p14:tracePt t="23546" x="2463800" y="4229100"/>
          <p14:tracePt t="23562" x="2463800" y="4235450"/>
          <p14:tracePt t="23579" x="2463800" y="4248150"/>
          <p14:tracePt t="23673" x="2476500" y="4248150"/>
          <p14:tracePt t="23681" x="2489200" y="4222750"/>
          <p14:tracePt t="23689" x="2501900" y="4083050"/>
          <p14:tracePt t="23697" x="2520950" y="3797300"/>
          <p14:tracePt t="23713" x="2527300" y="3422650"/>
          <p14:tracePt t="23729" x="2527300" y="2978150"/>
          <p14:tracePt t="23746" x="2527300" y="2609850"/>
          <p14:tracePt t="23763" x="2540000" y="2305050"/>
          <p14:tracePt t="23779" x="2552700" y="2095500"/>
          <p14:tracePt t="23796" x="2552700" y="1968500"/>
          <p14:tracePt t="23813" x="2552700" y="1879600"/>
          <p14:tracePt t="23829" x="2552700" y="1822450"/>
          <p14:tracePt t="23846" x="2552700" y="1803400"/>
          <p14:tracePt t="23862" x="2552700" y="1790700"/>
          <p14:tracePt t="24017" x="2552700" y="1797050"/>
          <p14:tracePt t="24029" x="2552700" y="1835150"/>
          <p14:tracePt t="24030" x="2540000" y="1924050"/>
          <p14:tracePt t="24046" x="2527300" y="2006600"/>
          <p14:tracePt t="24063" x="2520950" y="2070100"/>
          <p14:tracePt t="24079" x="2520950" y="2114550"/>
          <p14:tracePt t="24096" x="2520950" y="2165350"/>
          <p14:tracePt t="24113" x="2520950" y="2178050"/>
          <p14:tracePt t="24129" x="2520950" y="2190750"/>
          <p14:tracePt t="24146" x="2520950" y="2197100"/>
          <p14:tracePt t="24162" x="2520950" y="2203450"/>
          <p14:tracePt t="24179" x="2527300" y="2203450"/>
          <p14:tracePt t="24232" x="2527300" y="2209800"/>
          <p14:tracePt t="24246" x="2533650" y="2209800"/>
          <p14:tracePt t="24393" x="2540000" y="2203450"/>
          <p14:tracePt t="24400" x="2540000" y="2190750"/>
          <p14:tracePt t="24409" x="2540000" y="2184400"/>
          <p14:tracePt t="24417" x="2540000" y="2146300"/>
          <p14:tracePt t="24429" x="2540000" y="2120900"/>
          <p14:tracePt t="24446" x="2540000" y="2101850"/>
          <p14:tracePt t="24463" x="2540000" y="2089150"/>
          <p14:tracePt t="24479" x="2533650" y="2089150"/>
          <p14:tracePt t="25993" x="2533650" y="2133600"/>
          <p14:tracePt t="26001" x="2533650" y="2254250"/>
          <p14:tracePt t="26014" x="2533650" y="2393950"/>
          <p14:tracePt t="26030" x="2533650" y="2508250"/>
          <p14:tracePt t="26047" x="2533650" y="2622550"/>
          <p14:tracePt t="26063" x="2533650" y="2717800"/>
          <p14:tracePt t="26081" x="2533650" y="2832100"/>
          <p14:tracePt t="26097" x="2533650" y="2997200"/>
          <p14:tracePt t="26114" x="2533650" y="3098800"/>
          <p14:tracePt t="26130" x="2533650" y="3194050"/>
          <p14:tracePt t="26147" x="2527300" y="3282950"/>
          <p14:tracePt t="26163" x="2527300" y="3371850"/>
          <p14:tracePt t="26180" x="2520950" y="3441700"/>
          <p14:tracePt t="26197" x="2520950" y="3511550"/>
          <p14:tracePt t="26214" x="2520950" y="3575050"/>
          <p14:tracePt t="26230" x="2520950" y="3638550"/>
          <p14:tracePt t="26247" x="2520950" y="3708400"/>
          <p14:tracePt t="26263" x="2520950" y="3778250"/>
          <p14:tracePt t="26280" x="2520950" y="3822700"/>
          <p14:tracePt t="26297" x="2520950" y="3879850"/>
          <p14:tracePt t="26314" x="2520950" y="3911600"/>
          <p14:tracePt t="26331" x="2520950" y="3937000"/>
          <p14:tracePt t="26347" x="2520950" y="3968750"/>
          <p14:tracePt t="26363" x="2520950" y="4000500"/>
          <p14:tracePt t="26380" x="2520950" y="4032250"/>
          <p14:tracePt t="26397" x="2520950" y="4051300"/>
          <p14:tracePt t="26414" x="2520950" y="4083050"/>
          <p14:tracePt t="26430" x="2520950" y="4108450"/>
          <p14:tracePt t="26447" x="2520950" y="4140200"/>
          <p14:tracePt t="26463" x="2520950" y="4152900"/>
          <p14:tracePt t="26480" x="2520950" y="4171950"/>
          <p14:tracePt t="26497" x="2520950" y="4197350"/>
          <p14:tracePt t="26514" x="2520950" y="4203700"/>
          <p14:tracePt t="26530" x="2520950" y="4216400"/>
          <p14:tracePt t="26547" x="2520950" y="4229100"/>
          <p14:tracePt t="26563" x="2520950" y="4235450"/>
          <p14:tracePt t="26580" x="2520950" y="4248150"/>
          <p14:tracePt t="26597" x="2514600" y="4267200"/>
          <p14:tracePt t="26613" x="2514600" y="4279900"/>
          <p14:tracePt t="26630" x="2514600" y="4292600"/>
          <p14:tracePt t="26647" x="2508250" y="4305300"/>
          <p14:tracePt t="26663" x="2501900" y="4311650"/>
          <p14:tracePt t="26680" x="2501900" y="4324350"/>
          <p14:tracePt t="26697" x="2501900" y="4330700"/>
          <p14:tracePt t="26889" x="2501900" y="4337050"/>
          <p14:tracePt t="26896" x="2501900" y="4343400"/>
          <p14:tracePt t="26961" x="2495550" y="4343400"/>
          <p14:tracePt t="27937" x="2527300" y="4343400"/>
          <p14:tracePt t="27945" x="2660650" y="4343400"/>
          <p14:tracePt t="27963" x="2736850" y="4343400"/>
          <p14:tracePt t="27980" x="2794000" y="4343400"/>
          <p14:tracePt t="27997" x="2819400" y="4343400"/>
          <p14:tracePt t="28013" x="2832100" y="4343400"/>
          <p14:tracePt t="28030" x="2838450" y="4343400"/>
          <p14:tracePt t="28047" x="2844800" y="4343400"/>
          <p14:tracePt t="28105" x="2851150" y="4343400"/>
          <p14:tracePt t="28113" x="2857500" y="4343400"/>
          <p14:tracePt t="28266" x="2863850" y="4343400"/>
          <p14:tracePt t="28321" x="2863850" y="4349750"/>
          <p14:tracePt t="28337" x="2870200" y="4349750"/>
          <p14:tracePt t="28347" x="2876550" y="4349750"/>
          <p14:tracePt t="28364" x="2889250" y="4349750"/>
          <p14:tracePt t="28380" x="2889250" y="4356100"/>
          <p14:tracePt t="28397" x="2901950" y="4362450"/>
          <p14:tracePt t="28413" x="2921000" y="4368800"/>
          <p14:tracePt t="28430" x="2927350" y="4368800"/>
          <p14:tracePt t="28447" x="2933700" y="4381500"/>
          <p14:tracePt t="28463" x="2940050" y="4381500"/>
          <p14:tracePt t="28480" x="2952750" y="4387850"/>
          <p14:tracePt t="28497" x="2959100" y="4394200"/>
          <p14:tracePt t="28513" x="2971800" y="4400550"/>
          <p14:tracePt t="28530" x="2984500" y="4406900"/>
          <p14:tracePt t="28547" x="2990850" y="4413250"/>
          <p14:tracePt t="28563" x="2997200" y="4413250"/>
          <p14:tracePt t="28580" x="3003550" y="4413250"/>
          <p14:tracePt t="29521" x="3016250" y="4413250"/>
          <p14:tracePt t="29529" x="3073400" y="4425950"/>
          <p14:tracePt t="29547" x="3086100" y="4425950"/>
          <p14:tracePt t="29563" x="3098800" y="4425950"/>
          <p14:tracePt t="29580" x="3111500" y="4438650"/>
          <p14:tracePt t="30185" x="3111500" y="4413250"/>
          <p14:tracePt t="30193" x="3111500" y="4356100"/>
          <p14:tracePt t="30197" x="3111500" y="4210050"/>
          <p14:tracePt t="30213" x="3105150" y="4019550"/>
          <p14:tracePt t="30231" x="3098800" y="3829050"/>
          <p14:tracePt t="30246" x="3092450" y="3708400"/>
          <p14:tracePt t="30263" x="3092450" y="3549650"/>
          <p14:tracePt t="30280" x="3092450" y="3352800"/>
          <p14:tracePt t="30298" x="3092450" y="3257550"/>
          <p14:tracePt t="30313" x="3092450" y="3181350"/>
          <p14:tracePt t="30330" x="3092450" y="3124200"/>
          <p14:tracePt t="30346" x="3092450" y="3079750"/>
          <p14:tracePt t="30363" x="3092450" y="3048000"/>
          <p14:tracePt t="30380" x="3092450" y="3009900"/>
          <p14:tracePt t="30397" x="3086100" y="2965450"/>
          <p14:tracePt t="30413" x="3073400" y="2933700"/>
          <p14:tracePt t="30430" x="3073400" y="2889250"/>
          <p14:tracePt t="30446" x="3073400" y="2825750"/>
          <p14:tracePt t="30463" x="3073400" y="2755900"/>
          <p14:tracePt t="30480" x="3073400" y="2673350"/>
          <p14:tracePt t="30496" x="3073400" y="2571750"/>
          <p14:tracePt t="30513" x="3067050" y="2495550"/>
          <p14:tracePt t="30530" x="3067050" y="2425700"/>
          <p14:tracePt t="30546" x="3060700" y="2393950"/>
          <p14:tracePt t="30563" x="3054350" y="2349500"/>
          <p14:tracePt t="30580" x="3054350" y="2298700"/>
          <p14:tracePt t="30596" x="3054350" y="2241550"/>
          <p14:tracePt t="30613" x="3054350" y="2184400"/>
          <p14:tracePt t="30630" x="3054350" y="2139950"/>
          <p14:tracePt t="30646" x="3054350" y="2101850"/>
          <p14:tracePt t="30663" x="3054350" y="2082800"/>
          <p14:tracePt t="30680" x="3054350" y="2076450"/>
          <p14:tracePt t="31353" x="3054350" y="2082800"/>
          <p14:tracePt t="31363" x="3054350" y="2127250"/>
          <p14:tracePt t="31364" x="3054350" y="2203450"/>
          <p14:tracePt t="31380" x="3054350" y="2273300"/>
          <p14:tracePt t="31396" x="3054350" y="2343150"/>
          <p14:tracePt t="31414" x="3054350" y="2393950"/>
          <p14:tracePt t="31430" x="3048000" y="2425700"/>
          <p14:tracePt t="31446" x="3041650" y="2457450"/>
          <p14:tracePt t="31463" x="3041650" y="2463800"/>
          <p14:tracePt t="31480" x="3041650" y="2470150"/>
          <p14:tracePt t="31586" x="3048000" y="2451100"/>
          <p14:tracePt t="31596" x="3054350" y="2425700"/>
          <p14:tracePt t="31597" x="3054350" y="2343150"/>
          <p14:tracePt t="31613" x="3054350" y="2247900"/>
          <p14:tracePt t="31630" x="3054350" y="2165350"/>
          <p14:tracePt t="31646" x="3054350" y="2120900"/>
          <p14:tracePt t="31663" x="3054350" y="2089150"/>
          <p14:tracePt t="31680" x="3054350" y="2076450"/>
          <p14:tracePt t="31697" x="3054350" y="2070100"/>
          <p14:tracePt t="34690" x="3054350" y="2063750"/>
          <p14:tracePt t="34706" x="3060700" y="2076450"/>
          <p14:tracePt t="34714" x="3060700" y="2114550"/>
          <p14:tracePt t="34719" x="3067050" y="2178050"/>
          <p14:tracePt t="34730" x="3079750" y="2241550"/>
          <p14:tracePt t="34747" x="3092450" y="2330450"/>
          <p14:tracePt t="34764" x="3098800" y="2444750"/>
          <p14:tracePt t="34780" x="3117850" y="2565400"/>
          <p14:tracePt t="34797" x="3124200" y="2717800"/>
          <p14:tracePt t="34814" x="3149600" y="2857500"/>
          <p14:tracePt t="34831" x="3162300" y="2984500"/>
          <p14:tracePt t="34847" x="3181350" y="3098800"/>
          <p14:tracePt t="34864" x="3200400" y="3206750"/>
          <p14:tracePt t="34880" x="3219450" y="3321050"/>
          <p14:tracePt t="34897" x="3251200" y="3511550"/>
          <p14:tracePt t="34914" x="3263900" y="3651250"/>
          <p14:tracePt t="34930" x="3282950" y="3790950"/>
          <p14:tracePt t="34947" x="3308350" y="3917950"/>
          <p14:tracePt t="34964" x="3321050" y="4025900"/>
          <p14:tracePt t="34980" x="3333750" y="4127500"/>
          <p14:tracePt t="34997" x="3346450" y="4203700"/>
          <p14:tracePt t="35014" x="3359150" y="4286250"/>
          <p14:tracePt t="35030" x="3371850" y="4375150"/>
          <p14:tracePt t="35047" x="3384550" y="4483100"/>
          <p14:tracePt t="35064" x="3390900" y="4597400"/>
          <p14:tracePt t="35080" x="3397250" y="4718050"/>
          <p14:tracePt t="35097" x="3397250" y="4933950"/>
          <p14:tracePt t="35114" x="3397250" y="5073650"/>
          <p14:tracePt t="35130" x="3397250" y="5194300"/>
          <p14:tracePt t="35147" x="3397250" y="5289550"/>
          <p14:tracePt t="35164" x="3397250" y="5378450"/>
          <p14:tracePt t="35180" x="3390900" y="5441950"/>
          <p14:tracePt t="35197" x="3378200" y="5499100"/>
          <p14:tracePt t="35214" x="3365500" y="5549900"/>
          <p14:tracePt t="35230" x="3352800" y="5588000"/>
          <p14:tracePt t="35247" x="3333750" y="5632450"/>
          <p14:tracePt t="35264" x="3302000" y="5683250"/>
          <p14:tracePt t="35280" x="3282950" y="5715000"/>
          <p14:tracePt t="35297" x="3257550" y="5765800"/>
          <p14:tracePt t="35314" x="3238500" y="5797550"/>
          <p14:tracePt t="35330" x="3219450" y="5835650"/>
          <p14:tracePt t="35347" x="3194050" y="5880100"/>
          <p14:tracePt t="35364" x="3175000" y="5911850"/>
          <p14:tracePt t="35381" x="3168650" y="5943600"/>
          <p14:tracePt t="35397" x="3162300" y="5975350"/>
          <p14:tracePt t="35414" x="3162300" y="6007100"/>
          <p14:tracePt t="35430" x="3155950" y="6032500"/>
          <p14:tracePt t="35447" x="3149600" y="6057900"/>
          <p14:tracePt t="35464" x="3143250" y="6089650"/>
          <p14:tracePt t="35481" x="3143250" y="6115050"/>
          <p14:tracePt t="35497" x="3136900" y="6165850"/>
          <p14:tracePt t="35514" x="3130550" y="6197600"/>
          <p14:tracePt t="35530" x="3130550" y="6235700"/>
          <p14:tracePt t="35547" x="3130550" y="6267450"/>
          <p14:tracePt t="35564" x="3130550" y="6311900"/>
          <p14:tracePt t="35581" x="3130550" y="6343650"/>
          <p14:tracePt t="35597" x="3130550" y="6394450"/>
          <p14:tracePt t="35614" x="3130550" y="6451600"/>
          <p14:tracePt t="35630" x="3130550" y="6502400"/>
          <p14:tracePt t="35647" x="3136900" y="6572250"/>
          <p14:tracePt t="35664" x="3143250" y="6623050"/>
          <p14:tracePt t="35681" x="3149600" y="6642100"/>
          <p14:tracePt t="35697" x="3149600" y="6686550"/>
          <p14:tracePt t="35714" x="3155950" y="6705600"/>
          <p14:tracePt t="35730" x="3155950" y="6718300"/>
          <p14:tracePt t="35747" x="3162300" y="6743700"/>
          <p14:tracePt t="35764" x="3162300" y="6756400"/>
          <p14:tracePt t="35781" x="3168650" y="6775450"/>
          <p14:tracePt t="35797" x="3168650" y="6800850"/>
          <p14:tracePt t="35814" x="3168650" y="6813550"/>
          <p14:tracePt t="35830" x="3175000" y="6826250"/>
          <p14:tracePt t="35847" x="3175000" y="6832600"/>
          <p14:tracePt t="36010" x="3168650" y="6813550"/>
          <p14:tracePt t="36018" x="3162300" y="6769100"/>
          <p14:tracePt t="36026" x="3155950" y="6724650"/>
          <p14:tracePt t="36047" x="3143250" y="6623050"/>
          <p14:tracePt t="36048" x="3130550" y="6521450"/>
          <p14:tracePt t="36064" x="3117850" y="6438900"/>
          <p14:tracePt t="36080" x="3105150" y="6350000"/>
          <p14:tracePt t="36097" x="3067050" y="6172200"/>
          <p14:tracePt t="36114" x="3035300" y="6057900"/>
          <p14:tracePt t="36130" x="2990850" y="5962650"/>
          <p14:tracePt t="36147" x="2965450" y="5886450"/>
          <p14:tracePt t="36164" x="2965450" y="5867400"/>
          <p14:tracePt t="36274" x="2971800" y="5886450"/>
          <p14:tracePt t="36281" x="2978150" y="5911850"/>
          <p14:tracePt t="36290" x="2990850" y="5994400"/>
          <p14:tracePt t="36298" x="3003550" y="6089650"/>
          <p14:tracePt t="36314" x="3016250" y="6203950"/>
          <p14:tracePt t="36330" x="3035300" y="6305550"/>
          <p14:tracePt t="36347" x="3048000" y="6381750"/>
          <p14:tracePt t="36364" x="3060700" y="6451600"/>
          <p14:tracePt t="36380" x="3067050" y="6496050"/>
          <p14:tracePt t="36397" x="3073400" y="6546850"/>
          <p14:tracePt t="36414" x="3079750" y="6572250"/>
          <p14:tracePt t="36430" x="3079750" y="6597650"/>
          <p14:tracePt t="36447" x="3079750" y="6604000"/>
          <p14:tracePt t="36464" x="3079750" y="6616700"/>
          <p14:tracePt t="36481" x="3086100" y="6629400"/>
          <p14:tracePt t="36497" x="3086100" y="6648450"/>
          <p14:tracePt t="36514" x="3092450" y="6654800"/>
          <p14:tracePt t="36530" x="3092450" y="6661150"/>
          <p14:tracePt t="37001" x="3092450" y="6673850"/>
          <p14:tracePt t="37009" x="3098800" y="6673850"/>
          <p14:tracePt t="37029" x="3098800" y="6680200"/>
          <p14:tracePt t="37030" x="3098800" y="6686550"/>
          <p14:tracePt t="37046" x="3098800" y="6692900"/>
          <p14:tracePt t="37081" x="3105150" y="6699250"/>
          <p14:tracePt t="37233" x="3105150" y="6692900"/>
          <p14:tracePt t="37241" x="3105150" y="6661150"/>
          <p14:tracePt t="37249" x="3092450" y="6604000"/>
          <p14:tracePt t="37263" x="3086100" y="6546850"/>
          <p14:tracePt t="37280" x="3079750" y="6508750"/>
          <p14:tracePt t="37296" x="3073400" y="6483350"/>
          <p14:tracePt t="37384" x="3073400" y="6489700"/>
          <p14:tracePt t="37396" x="3073400" y="6521450"/>
          <p14:tracePt t="37397" x="3073400" y="6572250"/>
          <p14:tracePt t="37413" x="3073400" y="6635750"/>
          <p14:tracePt t="37430" x="3073400" y="6673850"/>
          <p14:tracePt t="37446" x="3073400" y="6699250"/>
          <p14:tracePt t="37463" x="3073400" y="6711950"/>
          <p14:tracePt t="37601" x="3073400" y="6692900"/>
          <p14:tracePt t="37609" x="3067050" y="6667500"/>
          <p14:tracePt t="37617" x="3067050" y="6623050"/>
          <p14:tracePt t="37630" x="3060700" y="6597650"/>
          <p14:tracePt t="37646" x="3054350" y="6578600"/>
          <p14:tracePt t="37663" x="3054350" y="6572250"/>
          <p14:tracePt t="37736" x="3048000" y="6578600"/>
          <p14:tracePt t="37745" x="3041650" y="6629400"/>
          <p14:tracePt t="37763" x="3041650" y="6654800"/>
          <p14:tracePt t="37780" x="3041650" y="6667500"/>
          <p14:tracePt t="37796" x="3041650" y="6673850"/>
          <p14:tracePt t="38768" x="3048000" y="6654800"/>
          <p14:tracePt t="38776" x="3060700" y="6616700"/>
          <p14:tracePt t="38780" x="3098800" y="6489700"/>
          <p14:tracePt t="38796" x="3155950" y="6356350"/>
          <p14:tracePt t="38813" x="3225800" y="6184900"/>
          <p14:tracePt t="38829" x="3282950" y="6000750"/>
          <p14:tracePt t="38846" x="3352800" y="5784850"/>
          <p14:tracePt t="38863" x="3435350" y="5594350"/>
          <p14:tracePt t="38879" x="3524250" y="5353050"/>
          <p14:tracePt t="38896" x="3575050" y="4984750"/>
          <p14:tracePt t="38913" x="3587750" y="4845050"/>
          <p14:tracePt t="38929" x="3600450" y="4743450"/>
          <p14:tracePt t="38946" x="3600450" y="4679950"/>
          <p14:tracePt t="38963" x="3600450" y="4629150"/>
          <p14:tracePt t="38979" x="3600450" y="4591050"/>
          <p14:tracePt t="38996" x="3600450" y="4565650"/>
          <p14:tracePt t="39013" x="3594100" y="4546600"/>
          <p14:tracePt t="39029" x="3594100" y="4521200"/>
          <p14:tracePt t="39046" x="3594100" y="4483100"/>
          <p14:tracePt t="39062" x="3594100" y="4425950"/>
          <p14:tracePt t="39079" x="3613150" y="4387850"/>
          <p14:tracePt t="39096" x="3676650" y="4292600"/>
          <p14:tracePt t="39113" x="3702050" y="4248150"/>
          <p14:tracePt t="39129" x="3733800" y="4203700"/>
          <p14:tracePt t="39146" x="3746500" y="4171950"/>
          <p14:tracePt t="39163" x="3759200" y="4146550"/>
          <p14:tracePt t="39179" x="3759200" y="4127500"/>
          <p14:tracePt t="39196" x="3759200" y="4121150"/>
          <p14:tracePt t="39213" x="3759200" y="4114800"/>
          <p14:tracePt t="39264" x="3733800" y="4114800"/>
          <p14:tracePt t="39264" x="3702050" y="4114800"/>
          <p14:tracePt t="39280" x="3676650" y="4114800"/>
          <p14:tracePt t="39281" x="3638550" y="4127500"/>
          <p14:tracePt t="39296" x="3486150" y="4210050"/>
          <p14:tracePt t="39313" x="3397250" y="4254500"/>
          <p14:tracePt t="39329" x="3327400" y="4279900"/>
          <p14:tracePt t="39346" x="3276600" y="4305300"/>
          <p14:tracePt t="39362" x="3238500" y="4330700"/>
          <p14:tracePt t="39379" x="3219450" y="4343400"/>
          <p14:tracePt t="39396" x="3194050" y="4349750"/>
          <p14:tracePt t="39413" x="3175000" y="4362450"/>
          <p14:tracePt t="39429" x="3168650" y="4362450"/>
          <p14:tracePt t="39446" x="3162300" y="4362450"/>
          <p14:tracePt t="39656" x="3168650" y="4362450"/>
          <p14:tracePt t="39681" x="3175000" y="4362450"/>
          <p14:tracePt t="39681" x="3187700" y="4362450"/>
          <p14:tracePt t="39697" x="3200400" y="4362450"/>
          <p14:tracePt t="39713" x="3219450" y="4362450"/>
          <p14:tracePt t="39729" x="3238500" y="4362450"/>
          <p14:tracePt t="39746" x="3263900" y="4362450"/>
          <p14:tracePt t="39763" x="3276600" y="4362450"/>
          <p14:tracePt t="39779" x="3308350" y="4362450"/>
          <p14:tracePt t="39796" x="3327400" y="4362450"/>
          <p14:tracePt t="39813" x="3352800" y="4362450"/>
          <p14:tracePt t="39829" x="3371850" y="4362450"/>
          <p14:tracePt t="39846" x="3403600" y="4362450"/>
          <p14:tracePt t="39863" x="3422650" y="4362450"/>
          <p14:tracePt t="39880" x="3448050" y="4362450"/>
          <p14:tracePt t="39896" x="3486150" y="4362450"/>
          <p14:tracePt t="39913" x="3505200" y="4362450"/>
          <p14:tracePt t="39929" x="3530600" y="4362450"/>
          <p14:tracePt t="39946" x="3556000" y="4362450"/>
          <p14:tracePt t="39962" x="3575050" y="4362450"/>
          <p14:tracePt t="39979" x="3600450" y="4362450"/>
          <p14:tracePt t="39996" x="3613150" y="4362450"/>
          <p14:tracePt t="40012" x="3638550" y="4362450"/>
          <p14:tracePt t="40029" x="3651250" y="4362450"/>
          <p14:tracePt t="40046" x="3683000" y="4362450"/>
          <p14:tracePt t="40062" x="3702050" y="4362450"/>
          <p14:tracePt t="40079" x="3733800" y="4362450"/>
          <p14:tracePt t="40096" x="3771900" y="4362450"/>
          <p14:tracePt t="40113" x="3803650" y="4362450"/>
          <p14:tracePt t="40129" x="3854450" y="4362450"/>
          <p14:tracePt t="40146" x="3892550" y="4362450"/>
          <p14:tracePt t="40163" x="3943350" y="4362450"/>
          <p14:tracePt t="40179" x="4006850" y="4362450"/>
          <p14:tracePt t="40196" x="4070350" y="4362450"/>
          <p14:tracePt t="40213" x="4140200" y="4362450"/>
          <p14:tracePt t="40229" x="4191000" y="4362450"/>
          <p14:tracePt t="40246" x="4273550" y="4362450"/>
          <p14:tracePt t="40263" x="4356100" y="4362450"/>
          <p14:tracePt t="40279" x="4464050" y="4362450"/>
          <p14:tracePt t="40279" x="4533900" y="4362450"/>
          <p14:tracePt t="40297" x="4660900" y="4368800"/>
          <p14:tracePt t="40313" x="4813300" y="4381500"/>
          <p14:tracePt t="40329" x="4933950" y="4387850"/>
          <p14:tracePt t="40346" x="5035550" y="4394200"/>
          <p14:tracePt t="40363" x="5137150" y="4394200"/>
          <p14:tracePt t="40379" x="5219700" y="4394200"/>
          <p14:tracePt t="40396" x="5289550" y="4394200"/>
          <p14:tracePt t="40412" x="5346700" y="4394200"/>
          <p14:tracePt t="40429" x="5391150" y="4394200"/>
          <p14:tracePt t="40446" x="5435600" y="4394200"/>
          <p14:tracePt t="40463" x="5480050" y="4394200"/>
          <p14:tracePt t="40479" x="5524500" y="4394200"/>
          <p14:tracePt t="40479" x="5549900" y="4394200"/>
          <p14:tracePt t="40497" x="5600700" y="4394200"/>
          <p14:tracePt t="40513" x="5657850" y="4394200"/>
          <p14:tracePt t="40530" x="5708650" y="4394200"/>
          <p14:tracePt t="40546" x="5759450" y="4394200"/>
          <p14:tracePt t="40563" x="5791200" y="4394200"/>
          <p14:tracePt t="40579" x="5816600" y="4394200"/>
          <p14:tracePt t="40596" x="5842000" y="4394200"/>
          <p14:tracePt t="40612" x="5873750" y="4394200"/>
          <p14:tracePt t="40629" x="5899150" y="4394200"/>
          <p14:tracePt t="40646" x="5930900" y="4394200"/>
          <p14:tracePt t="40663" x="5949950" y="4394200"/>
          <p14:tracePt t="40679" x="5969000" y="4394200"/>
          <p14:tracePt t="40679" x="5975350" y="4394200"/>
          <p14:tracePt t="40697" x="5981700" y="4394200"/>
          <p14:tracePt t="40713" x="5994400" y="4394200"/>
          <p14:tracePt t="40880" x="5975350" y="4394200"/>
          <p14:tracePt t="40897" x="5930900" y="4394200"/>
          <p14:tracePt t="40898" x="5861050" y="4394200"/>
          <p14:tracePt t="40913" x="5765800" y="4394200"/>
          <p14:tracePt t="40930" x="5645150" y="4394200"/>
          <p14:tracePt t="40946" x="5511800" y="4394200"/>
          <p14:tracePt t="40963" x="5384800" y="4394200"/>
          <p14:tracePt t="40979" x="5264150" y="4394200"/>
          <p14:tracePt t="40996" x="5181600" y="4394200"/>
          <p14:tracePt t="41012" x="5111750" y="4394200"/>
          <p14:tracePt t="41029" x="5054600" y="4394200"/>
          <p14:tracePt t="41046" x="4978400" y="4394200"/>
          <p14:tracePt t="41063" x="4902200" y="4394200"/>
          <p14:tracePt t="41079" x="4800600" y="4394200"/>
          <p14:tracePt t="41079" x="4737100" y="4394200"/>
          <p14:tracePt t="41097" x="4610100" y="4394200"/>
          <p14:tracePt t="41113" x="4470400" y="4394200"/>
          <p14:tracePt t="41129" x="4311650" y="4394200"/>
          <p14:tracePt t="41146" x="4152900" y="4394200"/>
          <p14:tracePt t="41163" x="4013200" y="4394200"/>
          <p14:tracePt t="41179" x="3892550" y="4394200"/>
          <p14:tracePt t="41196" x="3778250" y="4394200"/>
          <p14:tracePt t="41212" x="3689350" y="4394200"/>
          <p14:tracePt t="41229" x="3613150" y="4394200"/>
          <p14:tracePt t="41246" x="3530600" y="4394200"/>
          <p14:tracePt t="41263" x="3473450" y="4394200"/>
          <p14:tracePt t="41279" x="3409950" y="4394200"/>
          <p14:tracePt t="41279" x="3384550" y="4394200"/>
          <p14:tracePt t="41296" x="3327400" y="4394200"/>
          <p14:tracePt t="41312" x="3302000" y="4394200"/>
          <p14:tracePt t="41329" x="3276600" y="4394200"/>
          <p14:tracePt t="41346" x="3263900" y="4394200"/>
          <p14:tracePt t="41464" x="3270250" y="4394200"/>
          <p14:tracePt t="41472" x="3289300" y="4394200"/>
          <p14:tracePt t="41480" x="3352800" y="4394200"/>
          <p14:tracePt t="41497" x="3397250" y="4394200"/>
          <p14:tracePt t="41513" x="3467100" y="4394200"/>
          <p14:tracePt t="41529" x="3562350" y="4394200"/>
          <p14:tracePt t="41547" x="3784600" y="4394200"/>
          <p14:tracePt t="41579" x="3937000" y="4394200"/>
          <p14:tracePt t="41596" x="4044950" y="4394200"/>
          <p14:tracePt t="41612" x="4159250" y="4394200"/>
          <p14:tracePt t="41629" x="4279900" y="4394200"/>
          <p14:tracePt t="41645" x="4400550" y="4394200"/>
          <p14:tracePt t="41662" x="4533900" y="4394200"/>
          <p14:tracePt t="41679" x="4654550" y="4394200"/>
          <p14:tracePt t="41696" x="4832350" y="4394200"/>
          <p14:tracePt t="41712" x="4940300" y="4394200"/>
          <p14:tracePt t="41729" x="5054600" y="4394200"/>
          <p14:tracePt t="41745" x="5156200" y="4394200"/>
          <p14:tracePt t="41762" x="5251450" y="4394200"/>
          <p14:tracePt t="41779" x="5346700" y="4394200"/>
          <p14:tracePt t="41796" x="5429250" y="4394200"/>
          <p14:tracePt t="41812" x="5499100" y="4394200"/>
          <p14:tracePt t="41829" x="5562600" y="4394200"/>
          <p14:tracePt t="41845" x="5613400" y="4394200"/>
          <p14:tracePt t="41862" x="5657850" y="4394200"/>
          <p14:tracePt t="41879" x="5695950" y="4394200"/>
          <p14:tracePt t="41896" x="5734050" y="4394200"/>
          <p14:tracePt t="41912" x="5753100" y="4394200"/>
          <p14:tracePt t="41929" x="5759450" y="4394200"/>
          <p14:tracePt t="41946" x="5765800" y="4394200"/>
          <p14:tracePt t="41984" x="5772150" y="4394200"/>
          <p14:tracePt t="42688" x="5765800" y="4394200"/>
          <p14:tracePt t="42694" x="5664200" y="4394200"/>
          <p14:tracePt t="42713" x="5549900" y="4394200"/>
          <p14:tracePt t="42729" x="5416550" y="4394200"/>
          <p14:tracePt t="42746" x="5295900" y="4394200"/>
          <p14:tracePt t="42763" x="5194300" y="4394200"/>
          <p14:tracePt t="42780" x="5105400" y="4394200"/>
          <p14:tracePt t="42796" x="5029200" y="4394200"/>
          <p14:tracePt t="42813" x="4946650" y="4394200"/>
          <p14:tracePt t="42829" x="4876800" y="4394200"/>
          <p14:tracePt t="42846" x="4813300" y="4394200"/>
          <p14:tracePt t="42863" x="4768850" y="4394200"/>
          <p14:tracePt t="42880" x="4718050" y="4394200"/>
          <p14:tracePt t="42896" x="4648200" y="4394200"/>
          <p14:tracePt t="42913" x="4616450" y="4394200"/>
          <p14:tracePt t="42929" x="4591050" y="4394200"/>
          <p14:tracePt t="42946" x="4578350" y="4394200"/>
          <p14:tracePt t="42962" x="4565650" y="4394200"/>
          <p14:tracePt t="42979" x="4546600" y="4394200"/>
          <p14:tracePt t="42996" x="4533900" y="4394200"/>
          <p14:tracePt t="43012" x="4508500" y="4394200"/>
          <p14:tracePt t="43029" x="4495800" y="4394200"/>
          <p14:tracePt t="43046" x="4470400" y="4394200"/>
          <p14:tracePt t="43062" x="4445000" y="4394200"/>
          <p14:tracePt t="43079" x="4406900" y="4394200"/>
          <p14:tracePt t="43096" x="4235450" y="4394200"/>
          <p14:tracePt t="43113" x="4006850" y="4394200"/>
          <p14:tracePt t="43129" x="3651250" y="4394200"/>
          <p14:tracePt t="43146" x="3346450" y="4394200"/>
          <p14:tracePt t="43162" x="3105150" y="4413250"/>
          <p14:tracePt t="43179" x="2933700" y="4419600"/>
          <p14:tracePt t="43196" x="2755900" y="4419600"/>
          <p14:tracePt t="43212" x="2578100" y="4406900"/>
          <p14:tracePt t="43229" x="2432050" y="4387850"/>
          <p14:tracePt t="43246" x="2279650" y="4349750"/>
          <p14:tracePt t="43262" x="2152650" y="4311650"/>
          <p14:tracePt t="43279" x="2051050" y="4260850"/>
          <p14:tracePt t="43296" x="1949450" y="4197350"/>
          <p14:tracePt t="43312" x="1924050" y="4178300"/>
          <p14:tracePt t="43329" x="1898650" y="4152900"/>
          <p14:tracePt t="43346" x="1892300" y="4133850"/>
          <p14:tracePt t="43362" x="1892300" y="4108450"/>
          <p14:tracePt t="43379" x="1892300" y="4076700"/>
          <p14:tracePt t="43396" x="1892300" y="4051300"/>
          <p14:tracePt t="43412" x="1892300" y="4013200"/>
          <p14:tracePt t="43429" x="1892300" y="3968750"/>
          <p14:tracePt t="43446" x="1892300" y="3905250"/>
          <p14:tracePt t="43462" x="1892300" y="3841750"/>
          <p14:tracePt t="43479" x="1885950" y="3752850"/>
          <p14:tracePt t="43496" x="1860550" y="3575050"/>
          <p14:tracePt t="43512" x="1822450" y="3448050"/>
          <p14:tracePt t="43529" x="1790700" y="3327400"/>
          <p14:tracePt t="43546" x="1771650" y="3219450"/>
          <p14:tracePt t="43562" x="1758950" y="3130550"/>
          <p14:tracePt t="43579" x="1739900" y="3054350"/>
          <p14:tracePt t="43596" x="1727200" y="2959100"/>
          <p14:tracePt t="43612" x="1714500" y="2851150"/>
          <p14:tracePt t="43629" x="1682750" y="2743200"/>
          <p14:tracePt t="43646" x="1644650" y="2641600"/>
          <p14:tracePt t="43662" x="1606550" y="2540000"/>
          <p14:tracePt t="43679" x="1543050" y="2406650"/>
          <p14:tracePt t="43696" x="1517650" y="2355850"/>
          <p14:tracePt t="43712" x="1479550" y="2305050"/>
          <p14:tracePt t="43729" x="1460500" y="2260600"/>
          <p14:tracePt t="43746" x="1435100" y="2222500"/>
          <p14:tracePt t="43762" x="1409700" y="2190750"/>
          <p14:tracePt t="43779" x="1365250" y="2139950"/>
          <p14:tracePt t="43796" x="1327150" y="2095500"/>
          <p14:tracePt t="43812" x="1282700" y="2057400"/>
          <p14:tracePt t="43829" x="1238250" y="2025650"/>
          <p14:tracePt t="43846" x="1174750" y="1987550"/>
          <p14:tracePt t="43863" x="1130300" y="1962150"/>
          <p14:tracePt t="43879" x="1047750" y="1911350"/>
          <p14:tracePt t="43897" x="984250" y="1885950"/>
          <p14:tracePt t="43912" x="908050" y="1854200"/>
          <p14:tracePt t="43929" x="831850" y="1828800"/>
          <p14:tracePt t="43946" x="781050" y="1816100"/>
          <p14:tracePt t="43962" x="736600" y="1809750"/>
          <p14:tracePt t="43979" x="692150" y="1797050"/>
          <p14:tracePt t="43996" x="641350" y="1797050"/>
          <p14:tracePt t="44012" x="584200" y="1797050"/>
          <p14:tracePt t="44029" x="527050" y="1809750"/>
          <p14:tracePt t="44046" x="476250" y="1835150"/>
          <p14:tracePt t="44063" x="425450" y="1847850"/>
          <p14:tracePt t="44079" x="349250" y="1924050"/>
          <p14:tracePt t="44097" x="317500" y="1974850"/>
          <p14:tracePt t="44112" x="254000" y="2076450"/>
          <p14:tracePt t="44129" x="196850" y="2178050"/>
          <p14:tracePt t="44146" x="152400" y="2273300"/>
          <p14:tracePt t="44163" x="120650" y="2362200"/>
          <p14:tracePt t="44179" x="76200" y="2457450"/>
          <p14:tracePt t="44196" x="50800" y="2559050"/>
          <p14:tracePt t="44212" x="31750" y="2667000"/>
          <p14:tracePt t="44229" x="12700" y="2781300"/>
          <p14:tracePt t="44246" x="0" y="2914650"/>
          <p14:tracePt t="44262" x="0" y="3060700"/>
          <p14:tracePt t="44279" x="0" y="3289300"/>
          <p14:tracePt t="44296" x="0" y="3460750"/>
          <p14:tracePt t="44312" x="0" y="3600450"/>
          <p14:tracePt t="44329" x="0" y="3740150"/>
          <p14:tracePt t="44346" x="0" y="3886200"/>
          <p14:tracePt t="44362" x="0" y="4044950"/>
          <p14:tracePt t="44379" x="0" y="4210050"/>
          <p14:tracePt t="44396" x="0" y="4406900"/>
          <p14:tracePt t="44412" x="0" y="4584700"/>
          <p14:tracePt t="44429" x="0" y="4686300"/>
          <p14:tracePt t="44445" x="0" y="4794250"/>
          <p14:tracePt t="44462" x="0" y="4921250"/>
          <p14:tracePt t="44479" x="0" y="5041900"/>
          <p14:tracePt t="44479" x="0" y="5099050"/>
          <p14:tracePt t="44496" x="0" y="5232400"/>
          <p14:tracePt t="44512" x="0" y="5276850"/>
          <p14:tracePt t="44529" x="6350" y="5372100"/>
          <p14:tracePt t="44546" x="25400" y="5505450"/>
          <p14:tracePt t="44562" x="31750" y="5632450"/>
          <p14:tracePt t="44579" x="44450" y="5708650"/>
          <p14:tracePt t="44596" x="57150" y="5791200"/>
          <p14:tracePt t="44612" x="88900" y="5854700"/>
          <p14:tracePt t="44629" x="133350" y="5943600"/>
          <p14:tracePt t="44646" x="171450" y="6013450"/>
          <p14:tracePt t="44662" x="215900" y="6064250"/>
          <p14:tracePt t="44679" x="266700" y="6127750"/>
          <p14:tracePt t="44679" x="285750" y="6153150"/>
          <p14:tracePt t="44696" x="330200" y="6197600"/>
          <p14:tracePt t="44712" x="374650" y="6254750"/>
          <p14:tracePt t="44729" x="425450" y="6299200"/>
          <p14:tracePt t="44745" x="463550" y="6343650"/>
          <p14:tracePt t="44762" x="527050" y="6407150"/>
          <p14:tracePt t="44779" x="590550" y="6464300"/>
          <p14:tracePt t="44796" x="660400" y="6534150"/>
          <p14:tracePt t="44812" x="723900" y="6591300"/>
          <p14:tracePt t="44829" x="774700" y="6635750"/>
          <p14:tracePt t="44846" x="812800" y="6667500"/>
          <p14:tracePt t="44862" x="850900" y="6686550"/>
          <p14:tracePt t="44879" x="895350" y="6705600"/>
          <p14:tracePt t="44879" x="914400" y="6705600"/>
          <p14:tracePt t="44896" x="971550" y="6711950"/>
          <p14:tracePt t="44912" x="1035050" y="6718300"/>
          <p14:tracePt t="44929" x="1123950" y="6718300"/>
          <p14:tracePt t="44946" x="1193800" y="6718300"/>
          <p14:tracePt t="44962" x="1282700" y="6680200"/>
          <p14:tracePt t="44979" x="1390650" y="6616700"/>
          <p14:tracePt t="44996" x="1511300" y="6515100"/>
          <p14:tracePt t="45012" x="1644650" y="6388100"/>
          <p14:tracePt t="45029" x="1771650" y="6191250"/>
          <p14:tracePt t="45045" x="1917700" y="5861050"/>
          <p14:tracePt t="45062" x="2038350" y="5581650"/>
          <p14:tracePt t="45079" x="2120900" y="5308600"/>
          <p14:tracePt t="45096" x="2190750" y="4933950"/>
          <p14:tracePt t="45113" x="2222500" y="4667250"/>
          <p14:tracePt t="45129" x="2222500" y="4387850"/>
          <p14:tracePt t="45146" x="2222500" y="4083050"/>
          <p14:tracePt t="45162" x="2222500" y="3848100"/>
          <p14:tracePt t="45179" x="2216150" y="3759200"/>
          <p14:tracePt t="45195" x="2184400" y="3575050"/>
          <p14:tracePt t="45212" x="2152650" y="3416300"/>
          <p14:tracePt t="45229" x="2108200" y="3238500"/>
          <p14:tracePt t="45245" x="2057400" y="3073400"/>
          <p14:tracePt t="45262" x="2012950" y="2901950"/>
          <p14:tracePt t="45279" x="1936750" y="2724150"/>
          <p14:tracePt t="45295" x="1847850" y="2552700"/>
          <p14:tracePt t="45312" x="1784350" y="2457450"/>
          <p14:tracePt t="45329" x="1727200" y="2387600"/>
          <p14:tracePt t="45345" x="1670050" y="2330450"/>
          <p14:tracePt t="45362" x="1625600" y="2292350"/>
          <p14:tracePt t="45379" x="1555750" y="2260600"/>
          <p14:tracePt t="45395" x="1479550" y="2216150"/>
          <p14:tracePt t="45412" x="1384300" y="2171700"/>
          <p14:tracePt t="45429" x="1295400" y="2146300"/>
          <p14:tracePt t="45445" x="1181100" y="2095500"/>
          <p14:tracePt t="45462" x="1085850" y="2063750"/>
          <p14:tracePt t="45479" x="990600" y="2038350"/>
          <p14:tracePt t="45495" x="857250" y="2025650"/>
          <p14:tracePt t="45512" x="781050" y="2025650"/>
          <p14:tracePt t="45529" x="679450" y="2032000"/>
          <p14:tracePt t="45545" x="565150" y="2076450"/>
          <p14:tracePt t="45562" x="469900" y="2120900"/>
          <p14:tracePt t="45579" x="368300" y="2184400"/>
          <p14:tracePt t="45595" x="298450" y="2247900"/>
          <p14:tracePt t="45612" x="222250" y="2317750"/>
          <p14:tracePt t="45629" x="158750" y="2400300"/>
          <p14:tracePt t="45645" x="95250" y="2508250"/>
          <p14:tracePt t="45662" x="44450" y="2609850"/>
          <p14:tracePt t="45679" x="0" y="2724150"/>
          <p14:tracePt t="45695" x="0" y="2921000"/>
          <p14:tracePt t="45712" x="0" y="3054350"/>
          <p14:tracePt t="45729" x="0" y="3175000"/>
          <p14:tracePt t="45745" x="0" y="3302000"/>
          <p14:tracePt t="45762" x="0" y="3429000"/>
          <p14:tracePt t="45779" x="0" y="3543300"/>
          <p14:tracePt t="45795" x="0" y="3657600"/>
          <p14:tracePt t="45812" x="0" y="3816350"/>
          <p14:tracePt t="45829" x="0" y="3962400"/>
          <p14:tracePt t="45845" x="0" y="4127500"/>
          <p14:tracePt t="45862" x="0" y="4267200"/>
          <p14:tracePt t="45879" x="0" y="4394200"/>
          <p14:tracePt t="45895" x="0" y="4578350"/>
          <p14:tracePt t="45912" x="0" y="4686300"/>
          <p14:tracePt t="45929" x="0" y="4800600"/>
          <p14:tracePt t="45945" x="0" y="4921250"/>
          <p14:tracePt t="45962" x="0" y="5035550"/>
          <p14:tracePt t="45979" x="0" y="5111750"/>
          <p14:tracePt t="45995" x="0" y="5238750"/>
          <p14:tracePt t="46012" x="12700" y="5353050"/>
          <p14:tracePt t="46029" x="25400" y="5454650"/>
          <p14:tracePt t="46045" x="31750" y="5492750"/>
          <p14:tracePt t="46062" x="44450" y="5619750"/>
          <p14:tracePt t="46079" x="57150" y="5734050"/>
          <p14:tracePt t="46095" x="88900" y="5930900"/>
          <p14:tracePt t="46112" x="88900" y="6064250"/>
          <p14:tracePt t="46129" x="95250" y="6178550"/>
          <p14:tracePt t="46145" x="101600" y="6292850"/>
          <p14:tracePt t="46162" x="120650" y="6381750"/>
          <p14:tracePt t="46179" x="133350" y="6464300"/>
          <p14:tracePt t="46195" x="165100" y="6521450"/>
          <p14:tracePt t="46212" x="190500" y="6565900"/>
          <p14:tracePt t="46229" x="215900" y="6604000"/>
          <p14:tracePt t="46245" x="241300" y="6635750"/>
          <p14:tracePt t="46262" x="273050" y="6667500"/>
          <p14:tracePt t="46279" x="298450" y="6705600"/>
          <p14:tracePt t="46295" x="342900" y="6750050"/>
          <p14:tracePt t="46312" x="361950" y="6769100"/>
          <p14:tracePt t="46329" x="400050" y="6788150"/>
          <p14:tracePt t="46345" x="431800" y="6800850"/>
          <p14:tracePt t="46362" x="482600" y="6807200"/>
          <p14:tracePt t="46379" x="546100" y="6819900"/>
          <p14:tracePt t="46395" x="628650" y="6832600"/>
          <p14:tracePt t="46412" x="717550" y="6832600"/>
          <p14:tracePt t="46429" x="800100" y="6832600"/>
          <p14:tracePt t="46446" x="863600" y="6832600"/>
          <p14:tracePt t="46462" x="908050" y="6832600"/>
          <p14:tracePt t="46479" x="952500" y="6832600"/>
          <p14:tracePt t="46495" x="1041400" y="6800850"/>
          <p14:tracePt t="46512" x="1130300" y="6756400"/>
          <p14:tracePt t="46529" x="1212850" y="6686550"/>
          <p14:tracePt t="46545" x="1314450" y="6591300"/>
          <p14:tracePt t="46562" x="1397000" y="6496050"/>
          <p14:tracePt t="46579" x="1479550" y="6362700"/>
          <p14:tracePt t="46595" x="1549400" y="6254750"/>
          <p14:tracePt t="46612" x="1625600" y="6115050"/>
          <p14:tracePt t="46629" x="1682750" y="5962650"/>
          <p14:tracePt t="46645" x="1752600" y="5734050"/>
          <p14:tracePt t="46662" x="1809750" y="5060950"/>
          <p14:tracePt t="46729" x="1809750" y="5054600"/>
          <p14:tracePt t="46745" x="1816100" y="5054600"/>
          <p14:tracePt t="46762" x="1816100" y="5029200"/>
          <p14:tracePt t="46808" x="1816100" y="5022850"/>
          <p14:tracePt t="47416" x="1816100" y="5016500"/>
          <p14:tracePt t="47420" x="1816100" y="4984750"/>
          <p14:tracePt t="47429" x="1816100" y="4870450"/>
          <p14:tracePt t="47446" x="1816100" y="4711700"/>
          <p14:tracePt t="47462" x="1816100" y="4552950"/>
          <p14:tracePt t="47479" x="1816100" y="4324350"/>
          <p14:tracePt t="47496" x="1816100" y="4171950"/>
          <p14:tracePt t="47512" x="1816100" y="4038600"/>
          <p14:tracePt t="47529" x="1816100" y="3905250"/>
          <p14:tracePt t="47546" x="1816100" y="3740150"/>
          <p14:tracePt t="47562" x="1803400" y="3683000"/>
          <p14:tracePt t="47579" x="1758950" y="3549650"/>
          <p14:tracePt t="47596" x="1714500" y="3435350"/>
          <p14:tracePt t="47612" x="1682750" y="3340100"/>
          <p14:tracePt t="47630" x="1644650" y="3232150"/>
          <p14:tracePt t="47645" x="1612900" y="3143250"/>
          <p14:tracePt t="47662" x="1562100" y="3035300"/>
          <p14:tracePt t="47679" x="1504950" y="2908300"/>
          <p14:tracePt t="47696" x="1447800" y="2832100"/>
          <p14:tracePt t="47712" x="1397000" y="2736850"/>
          <p14:tracePt t="47729" x="1365250" y="2686050"/>
          <p14:tracePt t="47746" x="1333500" y="2622550"/>
          <p14:tracePt t="47763" x="1295400" y="2578100"/>
          <p14:tracePt t="47779" x="1263650" y="2533650"/>
          <p14:tracePt t="47796" x="1250950" y="2514600"/>
          <p14:tracePt t="47812" x="1231900" y="2489200"/>
          <p14:tracePt t="47829" x="1206500" y="2470150"/>
          <p14:tracePt t="47845" x="1174750" y="2451100"/>
          <p14:tracePt t="47862" x="1123950" y="2432050"/>
          <p14:tracePt t="47879" x="1066800" y="2425700"/>
          <p14:tracePt t="47879" x="1035050" y="2419350"/>
          <p14:tracePt t="47896" x="971550" y="2413000"/>
          <p14:tracePt t="47912" x="908050" y="2406650"/>
          <p14:tracePt t="47929" x="857250" y="2406650"/>
          <p14:tracePt t="47945" x="793750" y="2406650"/>
          <p14:tracePt t="47962" x="736600" y="2419350"/>
          <p14:tracePt t="47979" x="666750" y="2451100"/>
          <p14:tracePt t="47995" x="590550" y="2501900"/>
          <p14:tracePt t="48012" x="514350" y="2565400"/>
          <p14:tracePt t="48029" x="425450" y="2654300"/>
          <p14:tracePt t="48045" x="330200" y="2787650"/>
          <p14:tracePt t="48062" x="234950" y="2933700"/>
          <p14:tracePt t="48079" x="95250" y="3232150"/>
          <p14:tracePt t="48097" x="38100" y="3403600"/>
          <p14:tracePt t="48112" x="19050" y="3498850"/>
          <p14:tracePt t="48129" x="0" y="3702050"/>
          <p14:tracePt t="48146" x="0" y="3873500"/>
          <p14:tracePt t="48162" x="0" y="4070350"/>
          <p14:tracePt t="48179" x="0" y="4260850"/>
          <p14:tracePt t="48196" x="0" y="4425950"/>
          <p14:tracePt t="48212" x="0" y="4603750"/>
          <p14:tracePt t="48229" x="0" y="4806950"/>
          <p14:tracePt t="48246" x="0" y="4978400"/>
          <p14:tracePt t="48263" x="0" y="5149850"/>
          <p14:tracePt t="48279" x="0" y="5327650"/>
          <p14:tracePt t="48279" x="0" y="5422900"/>
          <p14:tracePt t="48296" x="0" y="5657850"/>
          <p14:tracePt t="48312" x="38100" y="5943600"/>
          <p14:tracePt t="48329" x="57150" y="6038850"/>
          <p14:tracePt t="48345" x="120650" y="6254750"/>
          <p14:tracePt t="48362" x="177800" y="6407150"/>
          <p14:tracePt t="48379" x="234950" y="6527800"/>
          <p14:tracePt t="48395" x="285750" y="6604000"/>
          <p14:tracePt t="48412" x="355600" y="6686550"/>
          <p14:tracePt t="48429" x="419100" y="6762750"/>
          <p14:tracePt t="48445" x="482600" y="6832600"/>
          <p14:tracePt t="48462" x="565150" y="6851650"/>
          <p14:tracePt t="48479" x="635000" y="6851650"/>
          <p14:tracePt t="48495" x="704850" y="6851650"/>
          <p14:tracePt t="48512" x="749300" y="6851650"/>
          <p14:tracePt t="48529" x="800100" y="6851650"/>
          <p14:tracePt t="48545" x="844550" y="6851650"/>
          <p14:tracePt t="48562" x="895350" y="6851650"/>
          <p14:tracePt t="48579" x="958850" y="6851650"/>
          <p14:tracePt t="48595" x="1041400" y="6851650"/>
          <p14:tracePt t="48612" x="1136650" y="6851650"/>
          <p14:tracePt t="48629" x="1250950" y="6800850"/>
          <p14:tracePt t="48646" x="1352550" y="6731000"/>
          <p14:tracePt t="48662" x="1466850" y="6648450"/>
          <p14:tracePt t="48679" x="1562100" y="6540500"/>
          <p14:tracePt t="48695" x="1663700" y="6343650"/>
          <p14:tracePt t="48712" x="1720850" y="6191250"/>
          <p14:tracePt t="48729" x="1765300" y="6038850"/>
          <p14:tracePt t="48745" x="1809750" y="5848350"/>
          <p14:tracePt t="48762" x="1828800" y="5746750"/>
          <p14:tracePt t="48779" x="1828800" y="5632450"/>
          <p14:tracePt t="48795" x="1822450" y="5403850"/>
          <p14:tracePt t="48812" x="1816100" y="5232400"/>
          <p14:tracePt t="48829" x="1809750" y="4946650"/>
          <p14:tracePt t="48845" x="1790700" y="4635500"/>
          <p14:tracePt t="48862" x="1771650" y="4406900"/>
          <p14:tracePt t="48879" x="1778000" y="4203700"/>
          <p14:tracePt t="48895" x="1765300" y="3943350"/>
          <p14:tracePt t="48912" x="1733550" y="3765550"/>
          <p14:tracePt t="48929" x="1695450" y="3619500"/>
          <p14:tracePt t="48945" x="1644650" y="3473450"/>
          <p14:tracePt t="48962" x="1587500" y="3359150"/>
          <p14:tracePt t="48979" x="1524000" y="3251200"/>
          <p14:tracePt t="48995" x="1473200" y="3168650"/>
          <p14:tracePt t="49012" x="1435100" y="3105150"/>
          <p14:tracePt t="49029" x="1377950" y="3041650"/>
          <p14:tracePt t="49045" x="1314450" y="2978150"/>
          <p14:tracePt t="49062" x="1270000" y="2946400"/>
          <p14:tracePt t="49079" x="1225550" y="2921000"/>
          <p14:tracePt t="49095" x="1155700" y="2870200"/>
          <p14:tracePt t="49112" x="1111250" y="2832100"/>
          <p14:tracePt t="49129" x="1073150" y="2806700"/>
          <p14:tracePt t="49145" x="1022350" y="2774950"/>
          <p14:tracePt t="49162" x="971550" y="2730500"/>
          <p14:tracePt t="49179" x="914400" y="2698750"/>
          <p14:tracePt t="49195" x="882650" y="2679700"/>
          <p14:tracePt t="49212" x="850900" y="2673350"/>
          <p14:tracePt t="49229" x="831850" y="2667000"/>
          <p14:tracePt t="49246" x="806450" y="2660650"/>
          <p14:tracePt t="49263" x="793750" y="2660650"/>
          <p14:tracePt t="49279" x="774700" y="2660650"/>
          <p14:tracePt t="49295" x="742950" y="2660650"/>
          <p14:tracePt t="49312" x="717550" y="2667000"/>
          <p14:tracePt t="49329" x="698500" y="2686050"/>
          <p14:tracePt t="49345" x="673100" y="2692400"/>
          <p14:tracePt t="49362" x="647700" y="2705100"/>
          <p14:tracePt t="49379" x="628650" y="2724150"/>
          <p14:tracePt t="49395" x="596900" y="2743200"/>
          <p14:tracePt t="49412" x="571500" y="2762250"/>
          <p14:tracePt t="49428" x="539750" y="2787650"/>
          <p14:tracePt t="49445" x="501650" y="2813050"/>
          <p14:tracePt t="49462" x="469900" y="2838450"/>
          <p14:tracePt t="49479" x="444500" y="2863850"/>
          <p14:tracePt t="49495" x="431800" y="2895600"/>
          <p14:tracePt t="49512" x="425450" y="2901950"/>
          <p14:tracePt t="49528" x="419100" y="2908300"/>
          <p14:tracePt t="49545" x="419100" y="2921000"/>
          <p14:tracePt t="49562" x="419100" y="2927350"/>
          <p14:tracePt t="49578" x="412750" y="2927350"/>
          <p14:tracePt t="49808" x="412750" y="2933700"/>
          <p14:tracePt t="49816" x="406400" y="2959100"/>
          <p14:tracePt t="49831" x="387350" y="2984500"/>
          <p14:tracePt t="49846" x="361950" y="3009900"/>
          <p14:tracePt t="49862" x="349250" y="3028950"/>
          <p14:tracePt t="49879" x="336550" y="3054350"/>
          <p14:tracePt t="49895" x="317500" y="3105150"/>
          <p14:tracePt t="49912" x="298450" y="3136900"/>
          <p14:tracePt t="49929" x="298450" y="3175000"/>
          <p14:tracePt t="49945" x="285750" y="3194050"/>
          <p14:tracePt t="49962" x="266700" y="3238500"/>
          <p14:tracePt t="49979" x="254000" y="3282950"/>
          <p14:tracePt t="49995" x="241300" y="3340100"/>
          <p14:tracePt t="50012" x="228600" y="3384550"/>
          <p14:tracePt t="50029" x="222250" y="3403600"/>
          <p14:tracePt t="50045" x="215900" y="3422650"/>
          <p14:tracePt t="50062" x="209550" y="3435350"/>
          <p14:tracePt t="50079" x="209550" y="3441700"/>
          <p14:tracePt t="50136" x="209550" y="3448050"/>
          <p14:tracePt t="50144" x="203200" y="3448050"/>
          <p14:tracePt t="50162" x="196850" y="3454400"/>
          <p14:tracePt t="50163" x="190500" y="3460750"/>
          <p14:tracePt t="50179" x="177800" y="3473450"/>
          <p14:tracePt t="50196" x="158750" y="3492500"/>
          <p14:tracePt t="50212" x="152400" y="3511550"/>
          <p14:tracePt t="50229" x="127000" y="3543300"/>
          <p14:tracePt t="50245" x="114300" y="3581400"/>
          <p14:tracePt t="50262" x="95250" y="3638550"/>
          <p14:tracePt t="50279" x="69850" y="3695700"/>
          <p14:tracePt t="50296" x="63500" y="3733800"/>
          <p14:tracePt t="50312" x="63500" y="3746500"/>
          <p14:tracePt t="50329" x="63500" y="3759200"/>
          <p14:tracePt t="50432" x="63500" y="3765550"/>
          <p14:tracePt t="50446" x="63500" y="3771900"/>
          <p14:tracePt t="50480" x="63500" y="3778250"/>
          <p14:tracePt t="50481" x="69850" y="3778250"/>
          <p14:tracePt t="50496" x="82550" y="3784600"/>
          <p14:tracePt t="50512" x="95250" y="3790950"/>
          <p14:tracePt t="50529" x="101600" y="3790950"/>
          <p14:tracePt t="50545" x="114300" y="3790950"/>
          <p14:tracePt t="50563" x="120650" y="3790950"/>
          <p14:tracePt t="50579" x="127000" y="3797300"/>
          <p14:tracePt t="50616" x="133350" y="3797300"/>
          <p14:tracePt t="50640" x="146050" y="3797300"/>
          <p14:tracePt t="51070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STM32 Value </a:t>
            </a:r>
            <a:r>
              <a:rPr lang="en-US" dirty="0" smtClean="0"/>
              <a:t>Line Block Diagram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765" y="1539871"/>
            <a:ext cx="5864469" cy="524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332"/>
    </mc:Choice>
    <mc:Fallback xmlns="">
      <p:transition spd="slow" advTm="167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580" x="4559300" y="3822700"/>
          <p14:tracePt t="10870" x="4572000" y="3816350"/>
          <p14:tracePt t="10878" x="4635500" y="3740150"/>
          <p14:tracePt t="10888" x="4692650" y="3651250"/>
          <p14:tracePt t="10904" x="4743450" y="3556000"/>
          <p14:tracePt t="10921" x="4775200" y="3467100"/>
          <p14:tracePt t="10938" x="4800600" y="3384550"/>
          <p14:tracePt t="10954" x="4813300" y="3321050"/>
          <p14:tracePt t="10971" x="4832350" y="3270250"/>
          <p14:tracePt t="10988" x="4838700" y="3219450"/>
          <p14:tracePt t="11004" x="4838700" y="3175000"/>
          <p14:tracePt t="11021" x="4838700" y="3130550"/>
          <p14:tracePt t="11038" x="4838700" y="3073400"/>
          <p14:tracePt t="11055" x="4838700" y="3022600"/>
          <p14:tracePt t="11071" x="4838700" y="2990850"/>
          <p14:tracePt t="11088" x="4832350" y="2946400"/>
          <p14:tracePt t="11104" x="4813300" y="2908300"/>
          <p14:tracePt t="11121" x="4794250" y="2870200"/>
          <p14:tracePt t="11138" x="4775200" y="2838450"/>
          <p14:tracePt t="11154" x="4756150" y="2806700"/>
          <p14:tracePt t="11171" x="4737100" y="2774950"/>
          <p14:tracePt t="11188" x="4711700" y="2743200"/>
          <p14:tracePt t="11205" x="4705350" y="2736850"/>
          <p14:tracePt t="11221" x="4686300" y="2717800"/>
          <p14:tracePt t="11238" x="4660900" y="2705100"/>
          <p14:tracePt t="11255" x="4635500" y="2698750"/>
          <p14:tracePt t="11271" x="4610100" y="2679700"/>
          <p14:tracePt t="11288" x="4578350" y="2679700"/>
          <p14:tracePt t="11304" x="4552950" y="2673350"/>
          <p14:tracePt t="11321" x="4514850" y="2667000"/>
          <p14:tracePt t="11338" x="4476750" y="2667000"/>
          <p14:tracePt t="11354" x="4438650" y="2667000"/>
          <p14:tracePt t="11371" x="4381500" y="2679700"/>
          <p14:tracePt t="11388" x="4318000" y="2711450"/>
          <p14:tracePt t="11404" x="4260850" y="2743200"/>
          <p14:tracePt t="11421" x="4210050" y="2781300"/>
          <p14:tracePt t="11438" x="4159250" y="2825750"/>
          <p14:tracePt t="11454" x="4140200" y="2857500"/>
          <p14:tracePt t="11471" x="4108450" y="2908300"/>
          <p14:tracePt t="11488" x="4089400" y="2940050"/>
          <p14:tracePt t="11504" x="4070350" y="2984500"/>
          <p14:tracePt t="11521" x="4064000" y="3035300"/>
          <p14:tracePt t="11538" x="4051300" y="3086100"/>
          <p14:tracePt t="11554" x="4044950" y="3130550"/>
          <p14:tracePt t="11571" x="4044950" y="3168650"/>
          <p14:tracePt t="11588" x="4044950" y="3206750"/>
          <p14:tracePt t="11604" x="4051300" y="3232150"/>
          <p14:tracePt t="11621" x="4070350" y="3257550"/>
          <p14:tracePt t="11638" x="4083050" y="3263900"/>
          <p14:tracePt t="11654" x="4102100" y="3276600"/>
          <p14:tracePt t="11671" x="4140200" y="3289300"/>
          <p14:tracePt t="11688" x="4203700" y="3302000"/>
          <p14:tracePt t="11704" x="4286250" y="3314700"/>
          <p14:tracePt t="11721" x="4349750" y="3321050"/>
          <p14:tracePt t="11738" x="4419600" y="3321050"/>
          <p14:tracePt t="11754" x="4483100" y="3321050"/>
          <p14:tracePt t="11771" x="4521200" y="3321050"/>
          <p14:tracePt t="11788" x="4572000" y="3314700"/>
          <p14:tracePt t="11804" x="4622800" y="3295650"/>
          <p14:tracePt t="11821" x="4679950" y="3263900"/>
          <p14:tracePt t="11838" x="4743450" y="3225800"/>
          <p14:tracePt t="11854" x="4787900" y="3187700"/>
          <p14:tracePt t="11871" x="4794250" y="3181350"/>
          <p14:tracePt t="11888" x="4806950" y="3130550"/>
          <p14:tracePt t="11904" x="4832350" y="3073400"/>
          <p14:tracePt t="11921" x="4832350" y="3009900"/>
          <p14:tracePt t="11938" x="4832350" y="2965450"/>
          <p14:tracePt t="11954" x="4832350" y="2927350"/>
          <p14:tracePt t="11971" x="4813300" y="2889250"/>
          <p14:tracePt t="12039" x="4806950" y="2889250"/>
          <p14:tracePt t="12055" x="4794250" y="2876550"/>
          <p14:tracePt t="12056" x="4787900" y="2876550"/>
          <p14:tracePt t="12071" x="4768850" y="2863850"/>
          <p14:tracePt t="12088" x="4743450" y="2844800"/>
          <p14:tracePt t="12105" x="4711700" y="2825750"/>
          <p14:tracePt t="12122" x="4686300" y="2819400"/>
          <p14:tracePt t="12138" x="4660900" y="2800350"/>
          <p14:tracePt t="12155" x="4629150" y="2800350"/>
          <p14:tracePt t="12171" x="4591050" y="2800350"/>
          <p14:tracePt t="12188" x="4559300" y="2800350"/>
          <p14:tracePt t="12205" x="4527550" y="2800350"/>
          <p14:tracePt t="12221" x="4495800" y="2800350"/>
          <p14:tracePt t="12238" x="4438650" y="2819400"/>
          <p14:tracePt t="12255" x="4413250" y="2832100"/>
          <p14:tracePt t="12271" x="4381500" y="2857500"/>
          <p14:tracePt t="12288" x="4349750" y="2882900"/>
          <p14:tracePt t="12304" x="4311650" y="2921000"/>
          <p14:tracePt t="12321" x="4286250" y="2952750"/>
          <p14:tracePt t="12338" x="4260850" y="2990850"/>
          <p14:tracePt t="12355" x="4248150" y="3028950"/>
          <p14:tracePt t="12371" x="4241800" y="3060700"/>
          <p14:tracePt t="12422" x="4241800" y="3073400"/>
          <p14:tracePt t="12430" x="4241800" y="3086100"/>
          <p14:tracePt t="12438" x="4279900" y="3124200"/>
          <p14:tracePt t="12454" x="4298950" y="3149600"/>
          <p14:tracePt t="12471" x="4337050" y="3175000"/>
          <p14:tracePt t="12488" x="4368800" y="3194050"/>
          <p14:tracePt t="12504" x="4394200" y="3200400"/>
          <p14:tracePt t="12521" x="4432300" y="3206750"/>
          <p14:tracePt t="12538" x="4495800" y="3219450"/>
          <p14:tracePt t="12554" x="4584700" y="3219450"/>
          <p14:tracePt t="12571" x="4654550" y="3219450"/>
          <p14:tracePt t="12588" x="4718050" y="3206750"/>
          <p14:tracePt t="12604" x="4787900" y="3175000"/>
          <p14:tracePt t="12621" x="4832350" y="3149600"/>
          <p14:tracePt t="12638" x="4895850" y="3086100"/>
          <p14:tracePt t="12654" x="4921250" y="3035300"/>
          <p14:tracePt t="12671" x="4921250" y="3022600"/>
          <p14:tracePt t="12688" x="4933950" y="2990850"/>
          <p14:tracePt t="12704" x="4940300" y="2965450"/>
          <p14:tracePt t="12721" x="4946650" y="2933700"/>
          <p14:tracePt t="12738" x="4946650" y="2921000"/>
          <p14:tracePt t="12754" x="4946650" y="2908300"/>
          <p14:tracePt t="12771" x="4946650" y="2895600"/>
          <p14:tracePt t="12788" x="4946650" y="2889250"/>
          <p14:tracePt t="13158" x="4946650" y="2882900"/>
          <p14:tracePt t="13190" x="4914900" y="2895600"/>
          <p14:tracePt t="13199" x="4895850" y="2921000"/>
          <p14:tracePt t="13204" x="4832350" y="2965450"/>
          <p14:tracePt t="13221" x="4768850" y="3003550"/>
          <p14:tracePt t="13238" x="4686300" y="3048000"/>
          <p14:tracePt t="13255" x="4654550" y="3067050"/>
          <p14:tracePt t="13271" x="4610100" y="3086100"/>
          <p14:tracePt t="13288" x="4584700" y="3098800"/>
          <p14:tracePt t="13304" x="4565650" y="3105150"/>
          <p14:tracePt t="13321" x="4540250" y="3117850"/>
          <p14:tracePt t="13338" x="4521200" y="3124200"/>
          <p14:tracePt t="13354" x="4495800" y="3136900"/>
          <p14:tracePt t="13371" x="4470400" y="3143250"/>
          <p14:tracePt t="13388" x="4451350" y="3155950"/>
          <p14:tracePt t="13404" x="4432300" y="3162300"/>
          <p14:tracePt t="13421" x="4419600" y="3168650"/>
          <p14:tracePt t="13438" x="4400550" y="3168650"/>
          <p14:tracePt t="13455" x="4387850" y="3175000"/>
          <p14:tracePt t="13471" x="4381500" y="3181350"/>
          <p14:tracePt t="13639" x="4394200" y="3181350"/>
          <p14:tracePt t="13647" x="4406900" y="3181350"/>
          <p14:tracePt t="13662" x="4432300" y="3181350"/>
          <p14:tracePt t="13734" x="4445000" y="3181350"/>
          <p14:tracePt t="13754" x="4451350" y="3181350"/>
          <p14:tracePt t="13758" x="4464050" y="3181350"/>
          <p14:tracePt t="13771" x="4483100" y="3181350"/>
          <p14:tracePt t="13787" x="4508500" y="3181350"/>
          <p14:tracePt t="13804" x="4533900" y="3181350"/>
          <p14:tracePt t="13821" x="4546600" y="3181350"/>
          <p14:tracePt t="13838" x="4565650" y="3181350"/>
          <p14:tracePt t="13854" x="4572000" y="3181350"/>
          <p14:tracePt t="13871" x="4578350" y="3181350"/>
          <p14:tracePt t="13887" x="4584700" y="3181350"/>
          <p14:tracePt t="13904" x="4591050" y="3181350"/>
          <p14:tracePt t="13921" x="4597400" y="3181350"/>
          <p14:tracePt t="13938" x="4610100" y="3181350"/>
          <p14:tracePt t="13954" x="4616450" y="3181350"/>
          <p14:tracePt t="13971" x="4635500" y="3181350"/>
          <p14:tracePt t="13987" x="4641850" y="3181350"/>
          <p14:tracePt t="14004" x="4654550" y="3181350"/>
          <p14:tracePt t="14047" x="4660900" y="3181350"/>
          <p14:tracePt t="14079" x="4667250" y="3181350"/>
          <p14:tracePt t="14110" x="4673600" y="3181350"/>
          <p14:tracePt t="14119" x="4679950" y="3181350"/>
          <p14:tracePt t="14125" x="4686300" y="3181350"/>
          <p14:tracePt t="14137" x="4699000" y="3181350"/>
          <p14:tracePt t="14175" x="4705350" y="3181350"/>
          <p14:tracePt t="14191" x="4711700" y="3181350"/>
          <p14:tracePt t="14222" x="4718050" y="3181350"/>
          <p14:tracePt t="16791" x="4724400" y="3181350"/>
          <p14:tracePt t="16791" x="4718050" y="3194050"/>
          <p14:tracePt t="16807" x="4711700" y="3225800"/>
          <p14:tracePt t="16808" x="4699000" y="3257550"/>
          <p14:tracePt t="16822" x="4648200" y="3397250"/>
          <p14:tracePt t="16840" x="4622800" y="3505200"/>
          <p14:tracePt t="16856" x="4591050" y="3619500"/>
          <p14:tracePt t="16872" x="4565650" y="3714750"/>
          <p14:tracePt t="16889" x="4546600" y="3784600"/>
          <p14:tracePt t="16905" x="4521200" y="3860800"/>
          <p14:tracePt t="16922" x="4495800" y="3924300"/>
          <p14:tracePt t="16939" x="4489450" y="3956050"/>
          <p14:tracePt t="16955" x="4483100" y="3968750"/>
          <p14:tracePt t="17143" x="4483100" y="3975100"/>
          <p14:tracePt t="17154" x="4470400" y="3987800"/>
          <p14:tracePt t="17173" x="4470400" y="4000500"/>
          <p14:tracePt t="17189" x="4464050" y="4025900"/>
          <p14:tracePt t="17206" x="4457700" y="4057650"/>
          <p14:tracePt t="17222" x="4457700" y="4108450"/>
          <p14:tracePt t="17240" x="4457700" y="4140200"/>
          <p14:tracePt t="17256" x="4451350" y="4197350"/>
          <p14:tracePt t="17273" x="4445000" y="4267200"/>
          <p14:tracePt t="17289" x="4425950" y="4368800"/>
          <p14:tracePt t="17305" x="4419600" y="4464050"/>
          <p14:tracePt t="17322" x="4413250" y="4495800"/>
          <p14:tracePt t="17339" x="4413250" y="4552950"/>
          <p14:tracePt t="17355" x="4413250" y="4603750"/>
          <p14:tracePt t="17372" x="4432300" y="4641850"/>
          <p14:tracePt t="17389" x="4445000" y="4660900"/>
          <p14:tracePt t="17406" x="4470400" y="4699000"/>
          <p14:tracePt t="17422" x="4483100" y="4718050"/>
          <p14:tracePt t="17422" x="4489450" y="4724400"/>
          <p14:tracePt t="17440" x="4508500" y="4743450"/>
          <p14:tracePt t="17456" x="4527550" y="4762500"/>
          <p14:tracePt t="17472" x="4540250" y="4768850"/>
          <p14:tracePt t="17489" x="4565650" y="4781550"/>
          <p14:tracePt t="17505" x="4616450" y="4794250"/>
          <p14:tracePt t="17522" x="4679950" y="4806950"/>
          <p14:tracePt t="17539" x="4762500" y="4813300"/>
          <p14:tracePt t="17555" x="4832350" y="4813300"/>
          <p14:tracePt t="17572" x="4908550" y="4794250"/>
          <p14:tracePt t="17588" x="4978400" y="4749800"/>
          <p14:tracePt t="17605" x="5029200" y="4705350"/>
          <p14:tracePt t="17622" x="5073650" y="4648200"/>
          <p14:tracePt t="17639" x="5105400" y="4552950"/>
          <p14:tracePt t="17656" x="5111750" y="4508500"/>
          <p14:tracePt t="17672" x="5111750" y="4495800"/>
          <p14:tracePt t="17688" x="5105400" y="4464050"/>
          <p14:tracePt t="17705" x="5086350" y="4432300"/>
          <p14:tracePt t="17722" x="5073650" y="4387850"/>
          <p14:tracePt t="17739" x="5048250" y="4349750"/>
          <p14:tracePt t="17755" x="5016500" y="4305300"/>
          <p14:tracePt t="17772" x="4972050" y="4260850"/>
          <p14:tracePt t="17788" x="4927600" y="4229100"/>
          <p14:tracePt t="17805" x="4870450" y="4191000"/>
          <p14:tracePt t="17822" x="4806950" y="4165600"/>
          <p14:tracePt t="17838" x="4705350" y="4146550"/>
          <p14:tracePt t="17855" x="4635500" y="4140200"/>
          <p14:tracePt t="17872" x="4572000" y="4133850"/>
          <p14:tracePt t="17889" x="4502150" y="4133850"/>
          <p14:tracePt t="17905" x="4457700" y="4133850"/>
          <p14:tracePt t="17922" x="4419600" y="4133850"/>
          <p14:tracePt t="17938" x="4381500" y="4152900"/>
          <p14:tracePt t="17955" x="4324350" y="4165600"/>
          <p14:tracePt t="17972" x="4273550" y="4191000"/>
          <p14:tracePt t="17989" x="4241800" y="4203700"/>
          <p14:tracePt t="18005" x="4191000" y="4241800"/>
          <p14:tracePt t="18022" x="4159250" y="4273550"/>
          <p14:tracePt t="18038" x="4114800" y="4324350"/>
          <p14:tracePt t="18056" x="4095750" y="4362450"/>
          <p14:tracePt t="18072" x="4076700" y="4419600"/>
          <p14:tracePt t="18089" x="4064000" y="4464050"/>
          <p14:tracePt t="18105" x="4064000" y="4483100"/>
          <p14:tracePt t="18122" x="4064000" y="4508500"/>
          <p14:tracePt t="18138" x="4057650" y="4540250"/>
          <p14:tracePt t="18155" x="4057650" y="4603750"/>
          <p14:tracePt t="18172" x="4057650" y="4654550"/>
          <p14:tracePt t="18189" x="4057650" y="4711700"/>
          <p14:tracePt t="18205" x="4064000" y="4749800"/>
          <p14:tracePt t="18222" x="4083050" y="4787900"/>
          <p14:tracePt t="18238" x="4114800" y="4826000"/>
          <p14:tracePt t="18256" x="4140200" y="4845050"/>
          <p14:tracePt t="18272" x="4171950" y="4864100"/>
          <p14:tracePt t="18289" x="4216400" y="4876800"/>
          <p14:tracePt t="18305" x="4267200" y="4895850"/>
          <p14:tracePt t="18322" x="4330700" y="4908550"/>
          <p14:tracePt t="18338" x="4387850" y="4921250"/>
          <p14:tracePt t="18355" x="4451350" y="4921250"/>
          <p14:tracePt t="18372" x="4502150" y="4921250"/>
          <p14:tracePt t="18389" x="4565650" y="4921250"/>
          <p14:tracePt t="18405" x="4654550" y="4921250"/>
          <p14:tracePt t="18422" x="4730750" y="4914900"/>
          <p14:tracePt t="18438" x="4845050" y="4870450"/>
          <p14:tracePt t="18456" x="4933950" y="4826000"/>
          <p14:tracePt t="18472" x="5010150" y="4794250"/>
          <p14:tracePt t="18489" x="5060950" y="4749800"/>
          <p14:tracePt t="18505" x="5105400" y="4705350"/>
          <p14:tracePt t="18522" x="5124450" y="4654550"/>
          <p14:tracePt t="18539" x="5137150" y="4597400"/>
          <p14:tracePt t="18555" x="5143500" y="4533900"/>
          <p14:tracePt t="18572" x="5149850" y="4476750"/>
          <p14:tracePt t="18589" x="5149850" y="4432300"/>
          <p14:tracePt t="18605" x="5130800" y="4381500"/>
          <p14:tracePt t="18622" x="5105400" y="4337050"/>
          <p14:tracePt t="18638" x="5048250" y="4260850"/>
          <p14:tracePt t="18656" x="5003800" y="4222750"/>
          <p14:tracePt t="18672" x="4959350" y="4197350"/>
          <p14:tracePt t="18689" x="4902200" y="4159250"/>
          <p14:tracePt t="18705" x="4845050" y="4133850"/>
          <p14:tracePt t="18722" x="4781550" y="4121150"/>
          <p14:tracePt t="18738" x="4724400" y="4108450"/>
          <p14:tracePt t="18755" x="4654550" y="4108450"/>
          <p14:tracePt t="18772" x="4584700" y="4108450"/>
          <p14:tracePt t="18789" x="4514850" y="4114800"/>
          <p14:tracePt t="18805" x="4438650" y="4146550"/>
          <p14:tracePt t="18822" x="4356100" y="4184650"/>
          <p14:tracePt t="18838" x="4273550" y="4241800"/>
          <p14:tracePt t="18856" x="4222750" y="4292600"/>
          <p14:tracePt t="18872" x="4184650" y="4343400"/>
          <p14:tracePt t="18888" x="4152900" y="4406900"/>
          <p14:tracePt t="18905" x="4121150" y="4476750"/>
          <p14:tracePt t="18922" x="4108450" y="4533900"/>
          <p14:tracePt t="18938" x="4102100" y="4597400"/>
          <p14:tracePt t="18955" x="4102100" y="4648200"/>
          <p14:tracePt t="18972" x="4102100" y="4692650"/>
          <p14:tracePt t="18989" x="4102100" y="4724400"/>
          <p14:tracePt t="19005" x="4108450" y="4762500"/>
          <p14:tracePt t="19022" x="4114800" y="4775200"/>
          <p14:tracePt t="19038" x="4127500" y="4787900"/>
          <p14:tracePt t="19055" x="4140200" y="4800600"/>
          <p14:tracePt t="19072" x="4146550" y="4806950"/>
          <p14:tracePt t="19088" x="4152900" y="4813300"/>
          <p14:tracePt t="19105" x="4165600" y="4813300"/>
          <p14:tracePt t="19122" x="4184650" y="4819650"/>
          <p14:tracePt t="19138" x="4203700" y="4826000"/>
          <p14:tracePt t="19155" x="4229100" y="4832350"/>
          <p14:tracePt t="19172" x="4254500" y="4832350"/>
          <p14:tracePt t="19188" x="4267200" y="4838700"/>
          <p14:tracePt t="19205" x="4286250" y="4838700"/>
          <p14:tracePt t="19222" x="4305300" y="4838700"/>
          <p14:tracePt t="19238" x="4324350" y="4838700"/>
          <p14:tracePt t="19255" x="4337050" y="4838700"/>
          <p14:tracePt t="19272" x="4356100" y="4838700"/>
          <p14:tracePt t="19288" x="4375150" y="4838700"/>
          <p14:tracePt t="19305" x="4394200" y="4838700"/>
          <p14:tracePt t="19322" x="4406900" y="4838700"/>
          <p14:tracePt t="19338" x="4425950" y="4838700"/>
          <p14:tracePt t="19355" x="4432300" y="4838700"/>
          <p14:tracePt t="19407" x="4438650" y="4838700"/>
          <p14:tracePt t="19431" x="4445000" y="4838700"/>
          <p14:tracePt t="19463" x="4451350" y="4838700"/>
          <p14:tracePt t="19511" x="4451350" y="4845050"/>
          <p14:tracePt t="19519" x="4457700" y="4845050"/>
          <p14:tracePt t="19527" x="4457700" y="4851400"/>
          <p14:tracePt t="19538" x="4457700" y="4876800"/>
          <p14:tracePt t="19555" x="4470400" y="4933950"/>
          <p14:tracePt t="19572" x="4489450" y="4997450"/>
          <p14:tracePt t="19588" x="4508500" y="5054600"/>
          <p14:tracePt t="19605" x="4521200" y="5111750"/>
          <p14:tracePt t="19622" x="4533900" y="5156200"/>
          <p14:tracePt t="19638" x="4546600" y="5194300"/>
          <p14:tracePt t="19655" x="4552950" y="5219700"/>
          <p14:tracePt t="19672" x="4559300" y="5238750"/>
          <p14:tracePt t="19688" x="4565650" y="5245100"/>
          <p14:tracePt t="19705" x="4572000" y="5251450"/>
          <p14:tracePt t="19722" x="4578350" y="5257800"/>
          <p14:tracePt t="19738" x="4578350" y="5264150"/>
          <p14:tracePt t="19775" x="4584700" y="5264150"/>
          <p14:tracePt t="19783" x="4591050" y="5264150"/>
          <p14:tracePt t="19799" x="4591050" y="5270500"/>
          <p14:tracePt t="19805" x="4597400" y="5270500"/>
          <p14:tracePt t="19839" x="4603750" y="5270500"/>
          <p14:tracePt t="19839" x="4610100" y="5270500"/>
          <p14:tracePt t="19855" x="4616450" y="5270500"/>
          <p14:tracePt t="19872" x="4629150" y="5270500"/>
          <p14:tracePt t="19888" x="4635500" y="5270500"/>
          <p14:tracePt t="19905" x="4641850" y="5270500"/>
          <p14:tracePt t="19922" x="4648200" y="5270500"/>
          <p14:tracePt t="19938" x="4654550" y="5270500"/>
          <p14:tracePt t="19955" x="4660900" y="5270500"/>
          <p14:tracePt t="20407" x="4660900" y="5264150"/>
          <p14:tracePt t="20415" x="4667250" y="5257800"/>
          <p14:tracePt t="20423" x="4699000" y="5226050"/>
          <p14:tracePt t="20440" x="4730750" y="5187950"/>
          <p14:tracePt t="20456" x="4749800" y="5162550"/>
          <p14:tracePt t="20472" x="4768850" y="5124450"/>
          <p14:tracePt t="20489" x="4775200" y="5092700"/>
          <p14:tracePt t="20505" x="4781550" y="5060950"/>
          <p14:tracePt t="20522" x="4781550" y="5022850"/>
          <p14:tracePt t="20539" x="4775200" y="5003800"/>
          <p14:tracePt t="20555" x="4762500" y="4978400"/>
          <p14:tracePt t="20599" x="4743450" y="4965700"/>
          <p14:tracePt t="20607" x="4730750" y="4953000"/>
          <p14:tracePt t="20623" x="4711700" y="4927600"/>
          <p14:tracePt t="20638" x="4660900" y="4908550"/>
          <p14:tracePt t="20655" x="4629150" y="4902200"/>
          <p14:tracePt t="20672" x="4584700" y="4895850"/>
          <p14:tracePt t="20688" x="4552950" y="4895850"/>
          <p14:tracePt t="20705" x="4533900" y="4895850"/>
          <p14:tracePt t="20722" x="4489450" y="4902200"/>
          <p14:tracePt t="20738" x="4432300" y="4933950"/>
          <p14:tracePt t="20755" x="4381500" y="4965700"/>
          <p14:tracePt t="20772" x="4343400" y="4984750"/>
          <p14:tracePt t="20788" x="4311650" y="5003800"/>
          <p14:tracePt t="20805" x="4292600" y="5029200"/>
          <p14:tracePt t="20822" x="4273550" y="5041900"/>
          <p14:tracePt t="20822" x="4267200" y="5054600"/>
          <p14:tracePt t="20839" x="4260850" y="5080000"/>
          <p14:tracePt t="20855" x="4254500" y="5111750"/>
          <p14:tracePt t="20872" x="4254500" y="5130800"/>
          <p14:tracePt t="20888" x="4254500" y="5168900"/>
          <p14:tracePt t="20905" x="4260850" y="5200650"/>
          <p14:tracePt t="20922" x="4267200" y="5226050"/>
          <p14:tracePt t="20938" x="4279900" y="5257800"/>
          <p14:tracePt t="20955" x="4298950" y="5276850"/>
          <p14:tracePt t="20972" x="4311650" y="5295900"/>
          <p14:tracePt t="20988" x="4356100" y="5308600"/>
          <p14:tracePt t="21005" x="4400550" y="5314950"/>
          <p14:tracePt t="21022" x="4457700" y="5321300"/>
          <p14:tracePt t="21038" x="4565650" y="5321300"/>
          <p14:tracePt t="21055" x="4635500" y="5321300"/>
          <p14:tracePt t="21072" x="4705350" y="5321300"/>
          <p14:tracePt t="21088" x="4756150" y="5321300"/>
          <p14:tracePt t="21105" x="4800600" y="5308600"/>
          <p14:tracePt t="21122" x="4838700" y="5289550"/>
          <p14:tracePt t="21138" x="4870450" y="5270500"/>
          <p14:tracePt t="21155" x="4895850" y="5238750"/>
          <p14:tracePt t="21172" x="4902200" y="5213350"/>
          <p14:tracePt t="21189" x="4914900" y="5168900"/>
          <p14:tracePt t="21205" x="4921250" y="5124450"/>
          <p14:tracePt t="21222" x="4921250" y="5086350"/>
          <p14:tracePt t="21238" x="4914900" y="5029200"/>
          <p14:tracePt t="21255" x="4908550" y="5022850"/>
          <p14:tracePt t="21272" x="4876800" y="4997450"/>
          <p14:tracePt t="21288" x="4851400" y="4972050"/>
          <p14:tracePt t="21305" x="4819650" y="4953000"/>
          <p14:tracePt t="21322" x="4781550" y="4927600"/>
          <p14:tracePt t="21339" x="4737100" y="4914900"/>
          <p14:tracePt t="21355" x="4692650" y="4895850"/>
          <p14:tracePt t="21372" x="4654550" y="4889500"/>
          <p14:tracePt t="21388" x="4629150" y="4889500"/>
          <p14:tracePt t="21405" x="4591050" y="4889500"/>
          <p14:tracePt t="21422" x="4540250" y="4895850"/>
          <p14:tracePt t="21438" x="4476750" y="4933950"/>
          <p14:tracePt t="21455" x="4438650" y="4965700"/>
          <p14:tracePt t="21472" x="4400550" y="5003800"/>
          <p14:tracePt t="21488" x="4375150" y="5048250"/>
          <p14:tracePt t="21505" x="4368800" y="5099050"/>
          <p14:tracePt t="21522" x="4349750" y="5149850"/>
          <p14:tracePt t="21538" x="4349750" y="5187950"/>
          <p14:tracePt t="21555" x="4349750" y="5219700"/>
          <p14:tracePt t="21572" x="4349750" y="5245100"/>
          <p14:tracePt t="21588" x="4362450" y="5270500"/>
          <p14:tracePt t="21605" x="4375150" y="5289550"/>
          <p14:tracePt t="21622" x="4394200" y="5308600"/>
          <p14:tracePt t="21638" x="4438650" y="5327650"/>
          <p14:tracePt t="21655" x="4464050" y="5334000"/>
          <p14:tracePt t="21672" x="4502150" y="5353050"/>
          <p14:tracePt t="21688" x="4540250" y="5359400"/>
          <p14:tracePt t="21705" x="4597400" y="5378450"/>
          <p14:tracePt t="21722" x="4654550" y="5384800"/>
          <p14:tracePt t="21738" x="4705350" y="5384800"/>
          <p14:tracePt t="21755" x="4756150" y="5384800"/>
          <p14:tracePt t="21772" x="4787900" y="5365750"/>
          <p14:tracePt t="21788" x="4826000" y="5334000"/>
          <p14:tracePt t="21805" x="4851400" y="5289550"/>
          <p14:tracePt t="21822" x="4870450" y="5238750"/>
          <p14:tracePt t="21838" x="4870450" y="5219700"/>
          <p14:tracePt t="21879" x="4870450" y="5207000"/>
          <p14:tracePt t="21888" x="4857750" y="5181600"/>
          <p14:tracePt t="21888" x="4838700" y="5143500"/>
          <p14:tracePt t="21905" x="4794250" y="5086350"/>
          <p14:tracePt t="21921" x="4749800" y="5035550"/>
          <p14:tracePt t="21938" x="4711700" y="4997450"/>
          <p14:tracePt t="21955" x="4679950" y="4978400"/>
          <p14:tracePt t="21971" x="4641850" y="4959350"/>
          <p14:tracePt t="21988" x="4603750" y="4953000"/>
          <p14:tracePt t="22005" x="4559300" y="4953000"/>
          <p14:tracePt t="22021" x="4521200" y="4953000"/>
          <p14:tracePt t="22038" x="4464050" y="4959350"/>
          <p14:tracePt t="22055" x="4425950" y="4984750"/>
          <p14:tracePt t="22071" x="4387850" y="5010150"/>
          <p14:tracePt t="22088" x="4343400" y="5048250"/>
          <p14:tracePt t="22105" x="4318000" y="5080000"/>
          <p14:tracePt t="22121" x="4298950" y="5124450"/>
          <p14:tracePt t="22138" x="4292600" y="5162550"/>
          <p14:tracePt t="22155" x="4292600" y="5200650"/>
          <p14:tracePt t="22171" x="4292600" y="5232400"/>
          <p14:tracePt t="22188" x="4292600" y="5270500"/>
          <p14:tracePt t="22205" x="4305300" y="5289550"/>
          <p14:tracePt t="22221" x="4330700" y="5321300"/>
          <p14:tracePt t="22238" x="4362450" y="5340350"/>
          <p14:tracePt t="22255" x="4406900" y="5359400"/>
          <p14:tracePt t="22271" x="4445000" y="5365750"/>
          <p14:tracePt t="22288" x="4514850" y="5365750"/>
          <p14:tracePt t="22305" x="4578350" y="5365750"/>
          <p14:tracePt t="22321" x="4667250" y="5365750"/>
          <p14:tracePt t="22338" x="4730750" y="5346700"/>
          <p14:tracePt t="22355" x="4800600" y="5321300"/>
          <p14:tracePt t="22371" x="4851400" y="5276850"/>
          <p14:tracePt t="22388" x="4895850" y="5219700"/>
          <p14:tracePt t="22405" x="4921250" y="5156200"/>
          <p14:tracePt t="22421" x="4927600" y="5086350"/>
          <p14:tracePt t="22438" x="4902200" y="4959350"/>
          <p14:tracePt t="22455" x="4870450" y="4895850"/>
          <p14:tracePt t="22471" x="4826000" y="4832350"/>
          <p14:tracePt t="22488" x="4794250" y="4787900"/>
          <p14:tracePt t="22505" x="4749800" y="4768850"/>
          <p14:tracePt t="22521" x="4711700" y="4749800"/>
          <p14:tracePt t="22538" x="4679950" y="4749800"/>
          <p14:tracePt t="22555" x="4648200" y="4749800"/>
          <p14:tracePt t="22571" x="4610100" y="4749800"/>
          <p14:tracePt t="22588" x="4572000" y="4762500"/>
          <p14:tracePt t="22605" x="4527550" y="4794250"/>
          <p14:tracePt t="22621" x="4489450" y="4832350"/>
          <p14:tracePt t="22638" x="4432300" y="4902200"/>
          <p14:tracePt t="22655" x="4413250" y="4940300"/>
          <p14:tracePt t="22671" x="4387850" y="4984750"/>
          <p14:tracePt t="22688" x="4381500" y="5022850"/>
          <p14:tracePt t="22705" x="4381500" y="5048250"/>
          <p14:tracePt t="22721" x="4381500" y="5060950"/>
          <p14:tracePt t="22738" x="4387850" y="5073650"/>
          <p14:tracePt t="22755" x="4387850" y="5080000"/>
          <p14:tracePt t="22771" x="4394200" y="5086350"/>
          <p14:tracePt t="22839" x="4400550" y="5086350"/>
          <p14:tracePt t="22919" x="4406900" y="5086350"/>
          <p14:tracePt t="23159" x="4394200" y="5067300"/>
          <p14:tracePt t="23167" x="4368800" y="5003800"/>
          <p14:tracePt t="23172" x="4298950" y="4838700"/>
          <p14:tracePt t="23188" x="4222750" y="4635500"/>
          <p14:tracePt t="23205" x="4146550" y="4413250"/>
          <p14:tracePt t="23222" x="4038600" y="4076700"/>
          <p14:tracePt t="23239" x="3962400" y="3854450"/>
          <p14:tracePt t="23256" x="3854450" y="3606800"/>
          <p14:tracePt t="23272" x="3771900" y="3416300"/>
          <p14:tracePt t="23288" x="3695700" y="3263900"/>
          <p14:tracePt t="23305" x="3638550" y="3168650"/>
          <p14:tracePt t="23322" x="3575050" y="3048000"/>
          <p14:tracePt t="23339" x="3524250" y="2940050"/>
          <p14:tracePt t="23355" x="3460750" y="2838450"/>
          <p14:tracePt t="23373" x="3403600" y="2743200"/>
          <p14:tracePt t="23388" x="3352800" y="2654300"/>
          <p14:tracePt t="23405" x="3302000" y="2578100"/>
          <p14:tracePt t="23422" x="3251200" y="2514600"/>
          <p14:tracePt t="23422" x="3225800" y="2482850"/>
          <p14:tracePt t="23439" x="3194050" y="2451100"/>
          <p14:tracePt t="23455" x="3175000" y="2438400"/>
          <p14:tracePt t="23472" x="3155950" y="2419350"/>
          <p14:tracePt t="23488" x="3149600" y="2413000"/>
          <p14:tracePt t="23527" x="3143250" y="2406650"/>
          <p14:tracePt t="23823" x="3143250" y="2400300"/>
          <p14:tracePt t="23839" x="3143250" y="2374900"/>
          <p14:tracePt t="23840" x="3143250" y="2355850"/>
          <p14:tracePt t="23855" x="3143250" y="2343150"/>
          <p14:tracePt t="23872" x="3143250" y="2336800"/>
          <p14:tracePt t="23888" x="3136900" y="2330450"/>
          <p14:tracePt t="23905" x="3136900" y="2324100"/>
          <p14:tracePt t="23921" x="3136900" y="2311400"/>
          <p14:tracePt t="23938" x="3136900" y="2298700"/>
          <p14:tracePt t="23955" x="3136900" y="2292350"/>
          <p14:tracePt t="23972" x="3136900" y="2279650"/>
          <p14:tracePt t="23988" x="3136900" y="2260600"/>
          <p14:tracePt t="24005" x="3136900" y="2228850"/>
          <p14:tracePt t="24021" x="3136900" y="2190750"/>
          <p14:tracePt t="24021" x="3136900" y="2178050"/>
          <p14:tracePt t="24039" x="3136900" y="2146300"/>
          <p14:tracePt t="24055" x="3130550" y="2120900"/>
          <p14:tracePt t="24072" x="3117850" y="2095500"/>
          <p14:tracePt t="24088" x="3117850" y="2063750"/>
          <p14:tracePt t="24105" x="3098800" y="2032000"/>
          <p14:tracePt t="24121" x="3092450" y="1993900"/>
          <p14:tracePt t="24138" x="3073400" y="1955800"/>
          <p14:tracePt t="24155" x="3060700" y="1911350"/>
          <p14:tracePt t="24171" x="3035300" y="1866900"/>
          <p14:tracePt t="24188" x="3009900" y="1822450"/>
          <p14:tracePt t="24205" x="2978150" y="1778000"/>
          <p14:tracePt t="24221" x="2952750" y="1746250"/>
          <p14:tracePt t="24238" x="2889250" y="1682750"/>
          <p14:tracePt t="24255" x="2838450" y="1644650"/>
          <p14:tracePt t="24272" x="2794000" y="1619250"/>
          <p14:tracePt t="24288" x="2755900" y="1600200"/>
          <p14:tracePt t="24305" x="2705100" y="1568450"/>
          <p14:tracePt t="24321" x="2660650" y="1549400"/>
          <p14:tracePt t="24338" x="2597150" y="1530350"/>
          <p14:tracePt t="24355" x="2540000" y="1517650"/>
          <p14:tracePt t="24372" x="2476500" y="1504950"/>
          <p14:tracePt t="24388" x="2406650" y="1498600"/>
          <p14:tracePt t="24405" x="2343150" y="1498600"/>
          <p14:tracePt t="24421" x="2279650" y="1498600"/>
          <p14:tracePt t="24438" x="2178050" y="1517650"/>
          <p14:tracePt t="24456" x="2139950" y="1530350"/>
          <p14:tracePt t="24471" x="2076450" y="1562100"/>
          <p14:tracePt t="24489" x="2044700" y="1587500"/>
          <p14:tracePt t="24505" x="2006600" y="1606550"/>
          <p14:tracePt t="24522" x="1968500" y="1638300"/>
          <p14:tracePt t="24538" x="1943100" y="1663700"/>
          <p14:tracePt t="24555" x="1917700" y="1701800"/>
          <p14:tracePt t="24571" x="1898650" y="1746250"/>
          <p14:tracePt t="24588" x="1873250" y="1784350"/>
          <p14:tracePt t="24605" x="1847850" y="1835150"/>
          <p14:tracePt t="24622" x="1828800" y="1885950"/>
          <p14:tracePt t="24638" x="1816100" y="1930400"/>
          <p14:tracePt t="24655" x="1809750" y="1962150"/>
          <p14:tracePt t="24671" x="1803400" y="1993900"/>
          <p14:tracePt t="24688" x="1803400" y="2032000"/>
          <p14:tracePt t="24705" x="1803400" y="2070100"/>
          <p14:tracePt t="24722" x="1803400" y="2101850"/>
          <p14:tracePt t="24738" x="1803400" y="2120900"/>
          <p14:tracePt t="24755" x="1809750" y="2146300"/>
          <p14:tracePt t="24772" x="1809750" y="2165350"/>
          <p14:tracePt t="24788" x="1822450" y="2184400"/>
          <p14:tracePt t="24805" x="1835150" y="2203450"/>
          <p14:tracePt t="24822" x="1854200" y="2241550"/>
          <p14:tracePt t="24838" x="1905000" y="2298700"/>
          <p14:tracePt t="24855" x="1936750" y="2336800"/>
          <p14:tracePt t="24872" x="1962150" y="2368550"/>
          <p14:tracePt t="24888" x="1993900" y="2406650"/>
          <p14:tracePt t="24905" x="2044700" y="2438400"/>
          <p14:tracePt t="24922" x="2089150" y="2457450"/>
          <p14:tracePt t="24938" x="2146300" y="2489200"/>
          <p14:tracePt t="24955" x="2171700" y="2495550"/>
          <p14:tracePt t="24971" x="2235200" y="2508250"/>
          <p14:tracePt t="24988" x="2317750" y="2540000"/>
          <p14:tracePt t="25005" x="2355850" y="2540000"/>
          <p14:tracePt t="25022" x="2406650" y="2552700"/>
          <p14:tracePt t="25038" x="2514600" y="2559050"/>
          <p14:tracePt t="25055" x="2597150" y="2559050"/>
          <p14:tracePt t="25071" x="2692400" y="2533650"/>
          <p14:tracePt t="25088" x="2781300" y="2482850"/>
          <p14:tracePt t="25105" x="2857500" y="2419350"/>
          <p14:tracePt t="25122" x="2927350" y="2355850"/>
          <p14:tracePt t="25138" x="2978150" y="2279650"/>
          <p14:tracePt t="25155" x="3022600" y="2203450"/>
          <p14:tracePt t="25171" x="3054350" y="2127250"/>
          <p14:tracePt t="25188" x="3060700" y="2070100"/>
          <p14:tracePt t="25205" x="3067050" y="2012950"/>
          <p14:tracePt t="25222" x="3073400" y="1949450"/>
          <p14:tracePt t="25238" x="3073400" y="1879600"/>
          <p14:tracePt t="25255" x="3054350" y="1822450"/>
          <p14:tracePt t="25271" x="3016250" y="1758950"/>
          <p14:tracePt t="25288" x="2984500" y="1714500"/>
          <p14:tracePt t="25305" x="2946400" y="1663700"/>
          <p14:tracePt t="25322" x="2914650" y="1631950"/>
          <p14:tracePt t="25338" x="2876550" y="1593850"/>
          <p14:tracePt t="25355" x="2851150" y="1574800"/>
          <p14:tracePt t="25371" x="2806700" y="1562100"/>
          <p14:tracePt t="25389" x="2787650" y="1549400"/>
          <p14:tracePt t="25405" x="2774950" y="1549400"/>
          <p14:tracePt t="25421" x="2711450" y="1543050"/>
          <p14:tracePt t="25438" x="2590800" y="1549400"/>
          <p14:tracePt t="25455" x="2514600" y="1562100"/>
          <p14:tracePt t="25503" x="2508250" y="1562100"/>
          <p14:tracePt t="25511" x="2457450" y="1581150"/>
          <p14:tracePt t="25522" x="2413000" y="1606550"/>
          <p14:tracePt t="25538" x="2362200" y="1638300"/>
          <p14:tracePt t="25555" x="2330450" y="1663700"/>
          <p14:tracePt t="25571" x="2286000" y="1695450"/>
          <p14:tracePt t="25588" x="2247900" y="1733550"/>
          <p14:tracePt t="25605" x="2222500" y="1758950"/>
          <p14:tracePt t="25622" x="2203450" y="1790700"/>
          <p14:tracePt t="25638" x="2178050" y="1854200"/>
          <p14:tracePt t="25655" x="2178050" y="1892300"/>
          <p14:tracePt t="25671" x="2178050" y="1943100"/>
          <p14:tracePt t="25688" x="2178050" y="1974850"/>
          <p14:tracePt t="25705" x="2178050" y="2019300"/>
          <p14:tracePt t="25721" x="2178050" y="2051050"/>
          <p14:tracePt t="25738" x="2178050" y="2101850"/>
          <p14:tracePt t="25755" x="2190750" y="2133600"/>
          <p14:tracePt t="25771" x="2216150" y="2178050"/>
          <p14:tracePt t="25788" x="2235200" y="2222500"/>
          <p14:tracePt t="25805" x="2266950" y="2266950"/>
          <p14:tracePt t="25822" x="2298700" y="2305050"/>
          <p14:tracePt t="25838" x="2343150" y="2362200"/>
          <p14:tracePt t="25855" x="2374900" y="2387600"/>
          <p14:tracePt t="25871" x="2413000" y="2413000"/>
          <p14:tracePt t="25888" x="2444750" y="2425700"/>
          <p14:tracePt t="25905" x="2495550" y="2444750"/>
          <p14:tracePt t="25921" x="2527300" y="2457450"/>
          <p14:tracePt t="25938" x="2540000" y="2457450"/>
          <p14:tracePt t="25955" x="2622550" y="2470150"/>
          <p14:tracePt t="25971" x="2717800" y="2476500"/>
          <p14:tracePt t="25988" x="2832100" y="2476500"/>
          <p14:tracePt t="26005" x="2908300" y="2476500"/>
          <p14:tracePt t="26021" x="2971800" y="2457450"/>
          <p14:tracePt t="26079" x="2978150" y="2444750"/>
          <p14:tracePt t="26087" x="2997200" y="2413000"/>
          <p14:tracePt t="26106" x="3009900" y="2374900"/>
          <p14:tracePt t="26121" x="3009900" y="2343150"/>
          <p14:tracePt t="26138" x="3009900" y="2305050"/>
          <p14:tracePt t="26155" x="3009900" y="2273300"/>
          <p14:tracePt t="26171" x="2997200" y="2241550"/>
          <p14:tracePt t="26188" x="2997200" y="2228850"/>
          <p14:tracePt t="26223" x="2990850" y="2216150"/>
          <p14:tracePt t="26223" x="2990850" y="2203450"/>
          <p14:tracePt t="26238" x="2978150" y="2171700"/>
          <p14:tracePt t="26255" x="2971800" y="2159000"/>
          <p14:tracePt t="26271" x="2971800" y="2152650"/>
          <p14:tracePt t="26288" x="2965450" y="2146300"/>
          <p14:tracePt t="29840" x="2971800" y="2146300"/>
          <p14:tracePt t="29856" x="2990850" y="2146300"/>
          <p14:tracePt t="29857" x="3009900" y="2146300"/>
          <p14:tracePt t="29873" x="3028950" y="2146300"/>
          <p14:tracePt t="29889" x="3035300" y="2146300"/>
          <p14:tracePt t="29906" x="3048000" y="2146300"/>
          <p14:tracePt t="29944" x="3054350" y="2146300"/>
          <p14:tracePt t="29976" x="3060700" y="2146300"/>
          <p14:tracePt t="29992" x="3067050" y="2146300"/>
          <p14:tracePt t="30008" x="3073400" y="2146300"/>
          <p14:tracePt t="30032" x="3079750" y="2146300"/>
          <p14:tracePt t="30040" x="3086100" y="2146300"/>
          <p14:tracePt t="30040" x="3092450" y="2146300"/>
          <p14:tracePt t="30056" x="3105150" y="2146300"/>
          <p14:tracePt t="30096" x="3111500" y="2146300"/>
          <p14:tracePt t="30231" x="3117850" y="2139950"/>
          <p14:tracePt t="30240" x="3117850" y="2133600"/>
          <p14:tracePt t="30240" x="3105150" y="2114550"/>
          <p14:tracePt t="30256" x="3098800" y="2108200"/>
          <p14:tracePt t="30272" x="3086100" y="2101850"/>
          <p14:tracePt t="30289" x="3073400" y="2089150"/>
          <p14:tracePt t="30306" x="3060700" y="2076450"/>
          <p14:tracePt t="30322" x="3054350" y="2070100"/>
          <p14:tracePt t="30339" x="3048000" y="2070100"/>
          <p14:tracePt t="30356" x="3028950" y="2051050"/>
          <p14:tracePt t="30373" x="3022600" y="2044700"/>
          <p14:tracePt t="30389" x="3016250" y="2038350"/>
          <p14:tracePt t="30406" x="3003550" y="2032000"/>
          <p14:tracePt t="30422" x="2997200" y="2025650"/>
          <p14:tracePt t="30439" x="2990850" y="2019300"/>
          <p14:tracePt t="30457" x="2990850" y="2006600"/>
          <p14:tracePt t="30472" x="2984500" y="2000250"/>
          <p14:tracePt t="30489" x="2978150" y="1987550"/>
          <p14:tracePt t="30506" x="2971800" y="1974850"/>
          <p14:tracePt t="30522" x="2971800" y="1968500"/>
          <p14:tracePt t="30539" x="2965450" y="1955800"/>
          <p14:tracePt t="30583" x="2965450" y="1949450"/>
          <p14:tracePt t="30591" x="2952750" y="1930400"/>
          <p14:tracePt t="30605" x="2946400" y="1917700"/>
          <p14:tracePt t="30622" x="2927350" y="1885950"/>
          <p14:tracePt t="30640" x="2908300" y="1860550"/>
          <p14:tracePt t="30656" x="2882900" y="1822450"/>
          <p14:tracePt t="30672" x="2857500" y="1797050"/>
          <p14:tracePt t="30689" x="2819400" y="1758950"/>
          <p14:tracePt t="30706" x="2768600" y="1727200"/>
          <p14:tracePt t="30722" x="2724150" y="1701800"/>
          <p14:tracePt t="30739" x="2686050" y="1682750"/>
          <p14:tracePt t="30756" x="2635250" y="1657350"/>
          <p14:tracePt t="30772" x="2584450" y="1651000"/>
          <p14:tracePt t="30789" x="2540000" y="1644650"/>
          <p14:tracePt t="30806" x="2489200" y="1644650"/>
          <p14:tracePt t="30822" x="2419350" y="1644650"/>
          <p14:tracePt t="30840" x="2368550" y="1651000"/>
          <p14:tracePt t="30856" x="2298700" y="1670050"/>
          <p14:tracePt t="30872" x="2235200" y="1689100"/>
          <p14:tracePt t="30889" x="2159000" y="1720850"/>
          <p14:tracePt t="30905" x="2095500" y="1752600"/>
          <p14:tracePt t="30922" x="2044700" y="1784350"/>
          <p14:tracePt t="30939" x="2012950" y="1809750"/>
          <p14:tracePt t="30955" x="1981200" y="1835150"/>
          <p14:tracePt t="30972" x="1943100" y="1860550"/>
          <p14:tracePt t="30989" x="1924050" y="1885950"/>
          <p14:tracePt t="31005" x="1911350" y="1917700"/>
          <p14:tracePt t="31022" x="1892300" y="1949450"/>
          <p14:tracePt t="31039" x="1885950" y="2006600"/>
          <p14:tracePt t="31056" x="1885950" y="2038350"/>
          <p14:tracePt t="31072" x="1885950" y="2076450"/>
          <p14:tracePt t="31089" x="1885950" y="2120900"/>
          <p14:tracePt t="31105" x="1892300" y="2216150"/>
          <p14:tracePt t="31139" x="1917700" y="2260600"/>
          <p14:tracePt t="31155" x="1943100" y="2298700"/>
          <p14:tracePt t="31172" x="1987550" y="2343150"/>
          <p14:tracePt t="31189" x="2044700" y="2387600"/>
          <p14:tracePt t="31205" x="2101850" y="2413000"/>
          <p14:tracePt t="31222" x="2152650" y="2425700"/>
          <p14:tracePt t="31239" x="2228850" y="2444750"/>
          <p14:tracePt t="31255" x="2286000" y="2451100"/>
          <p14:tracePt t="31272" x="2349500" y="2451100"/>
          <p14:tracePt t="31289" x="2425700" y="2451100"/>
          <p14:tracePt t="31305" x="2451100" y="2451100"/>
          <p14:tracePt t="31322" x="2552700" y="2444750"/>
          <p14:tracePt t="31339" x="2647950" y="2432050"/>
          <p14:tracePt t="31355" x="2749550" y="2400300"/>
          <p14:tracePt t="31372" x="2806700" y="2374900"/>
          <p14:tracePt t="31389" x="2882900" y="2336800"/>
          <p14:tracePt t="31405" x="2940050" y="2286000"/>
          <p14:tracePt t="31422" x="2990850" y="2216150"/>
          <p14:tracePt t="31439" x="3048000" y="2095500"/>
          <p14:tracePt t="31455" x="3054350" y="2032000"/>
          <p14:tracePt t="31472" x="3060700" y="1981200"/>
          <p14:tracePt t="31489" x="3060700" y="1924050"/>
          <p14:tracePt t="31505" x="3028950" y="1879600"/>
          <p14:tracePt t="31522" x="3003550" y="1835150"/>
          <p14:tracePt t="31539" x="2971800" y="1803400"/>
          <p14:tracePt t="31555" x="2946400" y="1771650"/>
          <p14:tracePt t="31572" x="2908300" y="1746250"/>
          <p14:tracePt t="31589" x="2876550" y="1727200"/>
          <p14:tracePt t="31605" x="2844800" y="1701800"/>
          <p14:tracePt t="31622" x="2806700" y="1689100"/>
          <p14:tracePt t="31639" x="2743200" y="1670050"/>
          <p14:tracePt t="31655" x="2692400" y="1657350"/>
          <p14:tracePt t="31672" x="2616200" y="1644650"/>
          <p14:tracePt t="31689" x="2527300" y="1644650"/>
          <p14:tracePt t="31705" x="2451100" y="1644650"/>
          <p14:tracePt t="31722" x="2355850" y="1644650"/>
          <p14:tracePt t="31738" x="2279650" y="1657350"/>
          <p14:tracePt t="31755" x="2184400" y="1682750"/>
          <p14:tracePt t="31772" x="2108200" y="1714500"/>
          <p14:tracePt t="31789" x="2051050" y="1739900"/>
          <p14:tracePt t="31805" x="2012950" y="1765300"/>
          <p14:tracePt t="31822" x="1968500" y="1797050"/>
          <p14:tracePt t="31838" x="1917700" y="1835150"/>
          <p14:tracePt t="31855" x="1892300" y="1860550"/>
          <p14:tracePt t="31872" x="1866900" y="1885950"/>
          <p14:tracePt t="31889" x="1841500" y="1917700"/>
          <p14:tracePt t="31905" x="1828800" y="1955800"/>
          <p14:tracePt t="31922" x="1816100" y="1993900"/>
          <p14:tracePt t="31938" x="1816100" y="2032000"/>
          <p14:tracePt t="31955" x="1809750" y="2076450"/>
          <p14:tracePt t="31972" x="1809750" y="2120900"/>
          <p14:tracePt t="31989" x="1822450" y="2171700"/>
          <p14:tracePt t="32005" x="1854200" y="2222500"/>
          <p14:tracePt t="32022" x="1892300" y="2266950"/>
          <p14:tracePt t="32038" x="1955800" y="2317750"/>
          <p14:tracePt t="32055" x="2006600" y="2343150"/>
          <p14:tracePt t="32072" x="2070100" y="2362200"/>
          <p14:tracePt t="32089" x="2108200" y="2374900"/>
          <p14:tracePt t="32105" x="2146300" y="2381250"/>
          <p14:tracePt t="32122" x="2197100" y="2387600"/>
          <p14:tracePt t="32138" x="2241550" y="2393950"/>
          <p14:tracePt t="32155" x="2292350" y="2400300"/>
          <p14:tracePt t="32172" x="2336800" y="2406650"/>
          <p14:tracePt t="32189" x="2374900" y="2406650"/>
          <p14:tracePt t="32205" x="2400300" y="2406650"/>
          <p14:tracePt t="32222" x="2406650" y="2406650"/>
          <p14:tracePt t="32238" x="2444750" y="2400300"/>
          <p14:tracePt t="32255" x="2508250" y="2393950"/>
          <p14:tracePt t="32272" x="2546350" y="2387600"/>
          <p14:tracePt t="32290" x="2597150" y="2381250"/>
          <p14:tracePt t="32306" x="2641600" y="2368550"/>
          <p14:tracePt t="32323" x="2673350" y="2362200"/>
          <p14:tracePt t="32339" x="2698750" y="2362200"/>
          <p14:tracePt t="32356" x="2730500" y="2349500"/>
          <p14:tracePt t="32373" x="2749550" y="2343150"/>
          <p14:tracePt t="32389" x="2762250" y="2336800"/>
          <p14:tracePt t="32406" x="2781300" y="2330450"/>
          <p14:tracePt t="32423" x="2787650" y="2324100"/>
          <p14:tracePt t="32439" x="2794000" y="2317750"/>
          <p14:tracePt t="32456" x="2800350" y="2317750"/>
          <p14:tracePt t="32473" x="2806700" y="2311400"/>
          <p14:tracePt t="32520" x="2813050" y="2311400"/>
          <p14:tracePt t="32728" x="2806700" y="2311400"/>
          <p14:tracePt t="32740" x="2768600" y="2305050"/>
          <p14:tracePt t="32741" x="2692400" y="2298700"/>
          <p14:tracePt t="32757" x="2635250" y="2286000"/>
          <p14:tracePt t="32773" x="2578100" y="2273300"/>
          <p14:tracePt t="32790" x="2533650" y="2266950"/>
          <p14:tracePt t="32806" x="2476500" y="2247900"/>
          <p14:tracePt t="32823" x="2419350" y="2228850"/>
          <p14:tracePt t="32823" x="2400300" y="2222500"/>
          <p14:tracePt t="32840" x="2343150" y="2197100"/>
          <p14:tracePt t="32857" x="2273300" y="2178050"/>
          <p14:tracePt t="32873" x="2235200" y="2165350"/>
          <p14:tracePt t="32890" x="2165350" y="2133600"/>
          <p14:tracePt t="32906" x="2082800" y="2108200"/>
          <p14:tracePt t="32923" x="2000250" y="2089150"/>
          <p14:tracePt t="32940" x="1943100" y="2070100"/>
          <p14:tracePt t="32956" x="1885950" y="2051050"/>
          <p14:tracePt t="32973" x="1860550" y="2044700"/>
          <p14:tracePt t="32990" x="1841500" y="2038350"/>
          <p14:tracePt t="33006" x="1835150" y="2038350"/>
          <p14:tracePt t="33023" x="1828800" y="2038350"/>
          <p14:tracePt t="33040" x="1822450" y="2038350"/>
          <p14:tracePt t="34215" x="1822450" y="2051050"/>
          <p14:tracePt t="34215" x="1822450" y="2063750"/>
          <p14:tracePt t="34224" x="1809750" y="2120900"/>
          <p14:tracePt t="34240" x="1797050" y="2190750"/>
          <p14:tracePt t="34256" x="1790700" y="2254250"/>
          <p14:tracePt t="34272" x="1784350" y="2305050"/>
          <p14:tracePt t="34290" x="1771650" y="2336800"/>
          <p14:tracePt t="34305" x="1765300" y="2362200"/>
          <p14:tracePt t="34323" x="1758950" y="2387600"/>
          <p14:tracePt t="34339" x="1752600" y="2400300"/>
          <p14:tracePt t="34356" x="1752600" y="2413000"/>
          <p14:tracePt t="34372" x="1752600" y="2425700"/>
          <p14:tracePt t="34389" x="1746250" y="2438400"/>
          <p14:tracePt t="34405" x="1739900" y="2463800"/>
          <p14:tracePt t="34422" x="1739900" y="2482850"/>
          <p14:tracePt t="34439" x="1739900" y="2514600"/>
          <p14:tracePt t="34456" x="1739900" y="2527300"/>
          <p14:tracePt t="34472" x="1739900" y="2540000"/>
          <p14:tracePt t="34511" x="1739900" y="2546350"/>
          <p14:tracePt t="34527" x="1739900" y="2552700"/>
          <p14:tracePt t="35367" x="1739900" y="2559050"/>
          <p14:tracePt t="35391" x="1739900" y="2565400"/>
          <p14:tracePt t="35392" x="1739900" y="2571750"/>
          <p14:tracePt t="35405" x="1746250" y="2578100"/>
          <p14:tracePt t="35463" x="1752600" y="2584450"/>
          <p14:tracePt t="35477" x="1765300" y="2584450"/>
          <p14:tracePt t="35488" x="1771650" y="2590800"/>
          <p14:tracePt t="35505" x="1778000" y="2590800"/>
          <p14:tracePt t="35551" x="1784350" y="2590800"/>
          <p14:tracePt t="35599" x="1790700" y="2590800"/>
          <p14:tracePt t="35991" x="1778000" y="2590800"/>
          <p14:tracePt t="36005" x="1765300" y="2584450"/>
          <p14:tracePt t="36022" x="1746250" y="2571750"/>
          <p14:tracePt t="36040" x="1746250" y="2565400"/>
          <p14:tracePt t="36079" x="1739900" y="2565400"/>
          <p14:tracePt t="36367" x="1739900" y="2559050"/>
          <p14:tracePt t="36391" x="1739900" y="2552700"/>
          <p14:tracePt t="36405" x="1739900" y="2546350"/>
          <p14:tracePt t="36406" x="1746250" y="2533650"/>
          <p14:tracePt t="36422" x="1746250" y="2520950"/>
          <p14:tracePt t="36422" x="1746250" y="2514600"/>
          <p14:tracePt t="36439" x="1746250" y="2508250"/>
          <p14:tracePt t="36456" x="1746250" y="2501900"/>
          <p14:tracePt t="36472" x="1746250" y="2495550"/>
          <p14:tracePt t="37151" x="1752600" y="2495550"/>
          <p14:tracePt t="37159" x="1778000" y="2495550"/>
          <p14:tracePt t="37172" x="1809750" y="2508250"/>
          <p14:tracePt t="37189" x="1860550" y="2520950"/>
          <p14:tracePt t="37205" x="1911350" y="2527300"/>
          <p14:tracePt t="37222" x="1968500" y="2533650"/>
          <p14:tracePt t="37222" x="1987550" y="2540000"/>
          <p14:tracePt t="37239" x="2044700" y="2546350"/>
          <p14:tracePt t="37255" x="2089150" y="2552700"/>
          <p14:tracePt t="37272" x="2108200" y="2552700"/>
          <p14:tracePt t="37288" x="2127250" y="2552700"/>
          <p14:tracePt t="37305" x="2133600" y="2552700"/>
          <p14:tracePt t="37431" x="2108200" y="2552700"/>
          <p14:tracePt t="37439" x="2012950" y="2552700"/>
          <p14:tracePt t="37457" x="1943100" y="2552700"/>
          <p14:tracePt t="37472" x="1898650" y="2552700"/>
          <p14:tracePt t="37489" x="1860550" y="2552700"/>
          <p14:tracePt t="37505" x="1835150" y="2552700"/>
          <p14:tracePt t="37522" x="1828800" y="2552700"/>
          <p14:tracePt t="37539" x="1822450" y="2552700"/>
          <p14:tracePt t="37727" x="1828800" y="2552700"/>
          <p14:tracePt t="37735" x="1860550" y="2552700"/>
          <p14:tracePt t="37743" x="1898650" y="2552700"/>
          <p14:tracePt t="37756" x="1936750" y="2552700"/>
          <p14:tracePt t="37772" x="1968500" y="2552700"/>
          <p14:tracePt t="37788" x="2000250" y="2552700"/>
          <p14:tracePt t="37805" x="2032000" y="2552700"/>
          <p14:tracePt t="37822" x="2051050" y="2552700"/>
          <p14:tracePt t="37838" x="2076450" y="2552700"/>
          <p14:tracePt t="37855" x="2089150" y="2552700"/>
          <p14:tracePt t="37872" x="2101850" y="2552700"/>
          <p14:tracePt t="37889" x="2114550" y="2552700"/>
          <p14:tracePt t="37905" x="2120900" y="2552700"/>
          <p14:tracePt t="37922" x="2127250" y="2552700"/>
          <p14:tracePt t="38023" x="2120900" y="2552700"/>
          <p14:tracePt t="38031" x="2063750" y="2552700"/>
          <p14:tracePt t="38039" x="1993900" y="2552700"/>
          <p14:tracePt t="38056" x="1905000" y="2552700"/>
          <p14:tracePt t="38072" x="1841500" y="2552700"/>
          <p14:tracePt t="38089" x="1809750" y="2552700"/>
          <p14:tracePt t="38105" x="1790700" y="2552700"/>
          <p14:tracePt t="38122" x="1784350" y="2552700"/>
          <p14:tracePt t="38343" x="1803400" y="2552700"/>
          <p14:tracePt t="38355" x="1822450" y="2552700"/>
          <p14:tracePt t="38356" x="1860550" y="2552700"/>
          <p14:tracePt t="38372" x="1898650" y="2552700"/>
          <p14:tracePt t="38389" x="1962150" y="2552700"/>
          <p14:tracePt t="38405" x="2012950" y="2552700"/>
          <p14:tracePt t="38422" x="2108200" y="2552700"/>
          <p14:tracePt t="38439" x="2152650" y="2552700"/>
          <p14:tracePt t="38455" x="2184400" y="2552700"/>
          <p14:tracePt t="38472" x="2197100" y="2552700"/>
          <p14:tracePt t="38489" x="2203450" y="2552700"/>
          <p14:tracePt t="38751" x="2222500" y="2559050"/>
          <p14:tracePt t="38759" x="2311400" y="2559050"/>
          <p14:tracePt t="38775" x="2425700" y="2559050"/>
          <p14:tracePt t="38789" x="2540000" y="2559050"/>
          <p14:tracePt t="38805" x="2590800" y="2559050"/>
          <p14:tracePt t="38822" x="2603500" y="2559050"/>
          <p14:tracePt t="38935" x="2590800" y="2559050"/>
          <p14:tracePt t="38955" x="2552700" y="2559050"/>
          <p14:tracePt t="38956" x="2476500" y="2571750"/>
          <p14:tracePt t="38973" x="2413000" y="2578100"/>
          <p14:tracePt t="38989" x="2336800" y="2590800"/>
          <p14:tracePt t="39005" x="2279650" y="2590800"/>
          <p14:tracePt t="39022" x="2209800" y="2590800"/>
          <p14:tracePt t="39039" x="2152650" y="2590800"/>
          <p14:tracePt t="39056" x="2127250" y="2590800"/>
          <p14:tracePt t="39072" x="2108200" y="2590800"/>
          <p14:tracePt t="39088" x="2095500" y="2590800"/>
          <p14:tracePt t="39105" x="2089150" y="2590800"/>
          <p14:tracePt t="39279" x="2095500" y="2590800"/>
          <p14:tracePt t="39288" x="2101850" y="2590800"/>
          <p14:tracePt t="39295" x="2127250" y="2590800"/>
          <p14:tracePt t="39305" x="2146300" y="2590800"/>
          <p14:tracePt t="39322" x="2171700" y="2590800"/>
          <p14:tracePt t="39339" x="2197100" y="2590800"/>
          <p14:tracePt t="39355" x="2222500" y="2590800"/>
          <p14:tracePt t="39372" x="2241550" y="2590800"/>
          <p14:tracePt t="39388" x="2247900" y="2590800"/>
          <p14:tracePt t="39511" x="2260600" y="2590800"/>
          <p14:tracePt t="39522" x="2279650" y="2590800"/>
          <p14:tracePt t="39527" x="2324100" y="2590800"/>
          <p14:tracePt t="39539" x="2393950" y="2590800"/>
          <p14:tracePt t="39555" x="2451100" y="2590800"/>
          <p14:tracePt t="39572" x="2527300" y="2590800"/>
          <p14:tracePt t="39589" x="2597150" y="2590800"/>
          <p14:tracePt t="39605" x="2635250" y="2590800"/>
          <p14:tracePt t="39622" x="2660650" y="2590800"/>
          <p14:tracePt t="39687" x="2667000" y="2590800"/>
          <p14:tracePt t="39694" x="2679700" y="2590800"/>
          <p14:tracePt t="39705" x="2711450" y="2590800"/>
          <p14:tracePt t="39722" x="2755900" y="2590800"/>
          <p14:tracePt t="39739" x="2794000" y="2590800"/>
          <p14:tracePt t="39755" x="2825750" y="2590800"/>
          <p14:tracePt t="39772" x="2857500" y="2590800"/>
          <p14:tracePt t="39788" x="2870200" y="2590800"/>
          <p14:tracePt t="39805" x="2889250" y="2590800"/>
          <p14:tracePt t="39822" x="2908300" y="2590800"/>
          <p14:tracePt t="39839" x="2921000" y="2590800"/>
          <p14:tracePt t="39855" x="2940050" y="2590800"/>
          <p14:tracePt t="39872" x="2959100" y="2590800"/>
          <p14:tracePt t="39888" x="2978150" y="2590800"/>
          <p14:tracePt t="39905" x="3003550" y="2584450"/>
          <p14:tracePt t="39922" x="3022600" y="2584450"/>
          <p14:tracePt t="39939" x="3035300" y="2584450"/>
          <p14:tracePt t="39955" x="3041650" y="2584450"/>
          <p14:tracePt t="39972" x="3054350" y="2584450"/>
          <p14:tracePt t="39988" x="3060700" y="2584450"/>
          <p14:tracePt t="40215" x="3035300" y="2584450"/>
          <p14:tracePt t="40220" x="2895600" y="2584450"/>
          <p14:tracePt t="40240" x="2825750" y="2584450"/>
          <p14:tracePt t="40255" x="2762250" y="2584450"/>
          <p14:tracePt t="40272" x="2724150" y="2584450"/>
          <p14:tracePt t="40289" x="2679700" y="2584450"/>
          <p14:tracePt t="40305" x="2641600" y="2584450"/>
          <p14:tracePt t="40322" x="2603500" y="2584450"/>
          <p14:tracePt t="40338" x="2565400" y="2584450"/>
          <p14:tracePt t="40355" x="2559050" y="2584450"/>
          <p14:tracePt t="40535" x="2571750" y="2584450"/>
          <p14:tracePt t="40543" x="2635250" y="2584450"/>
          <p14:tracePt t="40559" x="2743200" y="2584450"/>
          <p14:tracePt t="40572" x="2857500" y="2584450"/>
          <p14:tracePt t="40588" x="2952750" y="2584450"/>
          <p14:tracePt t="40606" x="3003550" y="2584450"/>
          <p14:tracePt t="40622" x="3054350" y="2584450"/>
          <p14:tracePt t="40639" x="3067050" y="2584450"/>
          <p14:tracePt t="40807" x="3054350" y="2584450"/>
          <p14:tracePt t="40815" x="3028950" y="2584450"/>
          <p14:tracePt t="40823" x="2914650" y="2584450"/>
          <p14:tracePt t="40839" x="2832100" y="2584450"/>
          <p14:tracePt t="40855" x="2755900" y="2584450"/>
          <p14:tracePt t="40872" x="2698750" y="2584450"/>
          <p14:tracePt t="40889" x="2692400" y="2584450"/>
          <p14:tracePt t="40905" x="2647950" y="2584450"/>
          <p14:tracePt t="40922" x="2616200" y="2584450"/>
          <p14:tracePt t="40938" x="2609850" y="2584450"/>
          <p14:tracePt t="40956" x="2603500" y="2584450"/>
          <p14:tracePt t="41079" x="2622550" y="2584450"/>
          <p14:tracePt t="41088" x="2686050" y="2584450"/>
          <p14:tracePt t="41105" x="2711450" y="2584450"/>
          <p14:tracePt t="41122" x="2800350" y="2584450"/>
          <p14:tracePt t="41138" x="2882900" y="2590800"/>
          <p14:tracePt t="41155" x="2914650" y="2590800"/>
          <p14:tracePt t="41172" x="2940050" y="2590800"/>
          <p14:tracePt t="41207" x="2946400" y="2590800"/>
          <p14:tracePt t="41231" x="2952750" y="2590800"/>
          <p14:tracePt t="41255" x="2959100" y="2590800"/>
          <p14:tracePt t="41319" x="2965450" y="2590800"/>
          <p14:tracePt t="41335" x="2971800" y="2590800"/>
          <p14:tracePt t="41375" x="2978150" y="2590800"/>
          <p14:tracePt t="41391" x="2984500" y="2584450"/>
          <p14:tracePt t="41391" x="2990850" y="2584450"/>
          <p14:tracePt t="41406" x="2997200" y="2578100"/>
          <p14:tracePt t="41422" x="3016250" y="2578100"/>
          <p14:tracePt t="41438" x="3041650" y="2571750"/>
          <p14:tracePt t="41455" x="3054350" y="2565400"/>
          <p14:tracePt t="41583" x="3028950" y="2565400"/>
          <p14:tracePt t="41591" x="3003550" y="2565400"/>
          <p14:tracePt t="41591" x="2971800" y="2565400"/>
          <p14:tracePt t="41607" x="2921000" y="2565400"/>
          <p14:tracePt t="41607" x="2901950" y="2565400"/>
          <p14:tracePt t="41623" x="2832100" y="2565400"/>
          <p14:tracePt t="41639" x="2787650" y="2565400"/>
          <p14:tracePt t="41655" x="2743200" y="2565400"/>
          <p14:tracePt t="41672" x="2711450" y="2565400"/>
          <p14:tracePt t="41735" x="2692400" y="2565400"/>
          <p14:tracePt t="41743" x="2667000" y="2565400"/>
          <p14:tracePt t="41755" x="2641600" y="2571750"/>
          <p14:tracePt t="41772" x="2590800" y="2578100"/>
          <p14:tracePt t="41789" x="2559050" y="2578100"/>
          <p14:tracePt t="41805" x="2514600" y="2584450"/>
          <p14:tracePt t="41822" x="2463800" y="2590800"/>
          <p14:tracePt t="41838" x="2432050" y="2590800"/>
          <p14:tracePt t="41855" x="2419350" y="2590800"/>
          <p14:tracePt t="41872" x="2387600" y="2590800"/>
          <p14:tracePt t="41889" x="2349500" y="2590800"/>
          <p14:tracePt t="41905" x="2317750" y="2590800"/>
          <p14:tracePt t="41922" x="2279650" y="2590800"/>
          <p14:tracePt t="41938" x="2260600" y="2597150"/>
          <p14:tracePt t="41955" x="2254250" y="2597150"/>
          <p14:tracePt t="41972" x="2247900" y="2597150"/>
          <p14:tracePt t="41989" x="2241550" y="2597150"/>
          <p14:tracePt t="42063" x="2235200" y="2597150"/>
          <p14:tracePt t="42071" x="2222500" y="2597150"/>
          <p14:tracePt t="42089" x="2209800" y="2597150"/>
          <p14:tracePt t="42105" x="2197100" y="2603500"/>
          <p14:tracePt t="42215" x="2197100" y="2609850"/>
          <p14:tracePt t="42223" x="2197100" y="2616200"/>
          <p14:tracePt t="42231" x="2235200" y="2641600"/>
          <p14:tracePt t="42239" x="2273300" y="2660650"/>
          <p14:tracePt t="42255" x="2330450" y="2686050"/>
          <p14:tracePt t="42272" x="2400300" y="2705100"/>
          <p14:tracePt t="42288" x="2463800" y="2711450"/>
          <p14:tracePt t="42305" x="2489200" y="2711450"/>
          <p14:tracePt t="42342" x="2501900" y="2711450"/>
          <p14:tracePt t="42355" x="2527300" y="2698750"/>
          <p14:tracePt t="42355" x="2533650" y="2698750"/>
          <p14:tracePt t="42371" x="2546350" y="2679700"/>
          <p14:tracePt t="42388" x="2546350" y="2667000"/>
          <p14:tracePt t="42405" x="2546350" y="2647950"/>
          <p14:tracePt t="42422" x="2546350" y="2628900"/>
          <p14:tracePt t="42438" x="2527300" y="2590800"/>
          <p14:tracePt t="42455" x="2508250" y="2571750"/>
          <p14:tracePt t="42471" x="2489200" y="2546350"/>
          <p14:tracePt t="42488" x="2463800" y="2520950"/>
          <p14:tracePt t="42505" x="2425700" y="2495550"/>
          <p14:tracePt t="42521" x="2393950" y="2470150"/>
          <p14:tracePt t="42538" x="2381250" y="2470150"/>
          <p14:tracePt t="42555" x="2330450" y="2438400"/>
          <p14:tracePt t="42571" x="2279650" y="2425700"/>
          <p14:tracePt t="42588" x="2228850" y="2406650"/>
          <p14:tracePt t="42605" x="2178050" y="2400300"/>
          <p14:tracePt t="42621" x="2139950" y="2393950"/>
          <p14:tracePt t="42621" x="2120900" y="2387600"/>
          <p14:tracePt t="42639" x="2089150" y="2387600"/>
          <p14:tracePt t="42655" x="2051050" y="2387600"/>
          <p14:tracePt t="42671" x="2019300" y="2387600"/>
          <p14:tracePt t="42688" x="1981200" y="2400300"/>
          <p14:tracePt t="42705" x="1943100" y="2413000"/>
          <p14:tracePt t="42721" x="1911350" y="2432050"/>
          <p14:tracePt t="42738" x="1885950" y="2451100"/>
          <p14:tracePt t="42755" x="1866900" y="2470150"/>
          <p14:tracePt t="42771" x="1854200" y="2489200"/>
          <p14:tracePt t="42788" x="1841500" y="2508250"/>
          <p14:tracePt t="42805" x="1841500" y="2533650"/>
          <p14:tracePt t="42821" x="1841500" y="2552700"/>
          <p14:tracePt t="42821" x="1841500" y="2571750"/>
          <p14:tracePt t="42839" x="1841500" y="2590800"/>
          <p14:tracePt t="42855" x="1854200" y="2622550"/>
          <p14:tracePt t="42872" x="1885950" y="2654300"/>
          <p14:tracePt t="42888" x="1911350" y="2686050"/>
          <p14:tracePt t="42905" x="1943100" y="2705100"/>
          <p14:tracePt t="42921" x="1968500" y="2724150"/>
          <p14:tracePt t="42938" x="1993900" y="2736850"/>
          <p14:tracePt t="42955" x="2006600" y="2736850"/>
          <p14:tracePt t="42972" x="2012950" y="2736850"/>
          <p14:tracePt t="42988" x="2025650" y="2743200"/>
          <p14:tracePt t="43005" x="2044700" y="2743200"/>
          <p14:tracePt t="43021" x="2089150" y="2749550"/>
          <p14:tracePt t="43039" x="2127250" y="2749550"/>
          <p14:tracePt t="43055" x="2178050" y="2749550"/>
          <p14:tracePt t="43072" x="2241550" y="2749550"/>
          <p14:tracePt t="43088" x="2305050" y="2749550"/>
          <p14:tracePt t="43105" x="2355850" y="2743200"/>
          <p14:tracePt t="43121" x="2387600" y="2724150"/>
          <p14:tracePt t="43138" x="2425700" y="2698750"/>
          <p14:tracePt t="43155" x="2444750" y="2679700"/>
          <p14:tracePt t="43172" x="2451100" y="2667000"/>
          <p14:tracePt t="43188" x="2457450" y="2641600"/>
          <p14:tracePt t="43205" x="2457450" y="2635250"/>
          <p14:tracePt t="43221" x="2457450" y="2622550"/>
          <p14:tracePt t="43238" x="2457450" y="2603500"/>
          <p14:tracePt t="43255" x="2457450" y="2584450"/>
          <p14:tracePt t="43272" x="2457450" y="2565400"/>
          <p14:tracePt t="43288" x="2451100" y="2546350"/>
          <p14:tracePt t="43305" x="2438400" y="2527300"/>
          <p14:tracePt t="43321" x="2425700" y="2514600"/>
          <p14:tracePt t="43338" x="2419350" y="2508250"/>
          <p14:tracePt t="43355" x="2387600" y="2489200"/>
          <p14:tracePt t="43372" x="2362200" y="2482850"/>
          <p14:tracePt t="43388" x="2324100" y="2463800"/>
          <p14:tracePt t="43405" x="2286000" y="2457450"/>
          <p14:tracePt t="43421" x="2247900" y="2444750"/>
          <p14:tracePt t="43421" x="2235200" y="2444750"/>
          <p14:tracePt t="43439" x="2209800" y="2444750"/>
          <p14:tracePt t="43455" x="2197100" y="2444750"/>
          <p14:tracePt t="43472" x="2178050" y="2444750"/>
          <p14:tracePt t="43488" x="2165350" y="2444750"/>
          <p14:tracePt t="43505" x="2159000" y="2444750"/>
          <p14:tracePt t="43521" x="2152650" y="2444750"/>
          <p14:tracePt t="43538" x="2146300" y="2444750"/>
          <p14:tracePt t="43555" x="2139950" y="2444750"/>
          <p14:tracePt t="43719" x="2146300" y="2444750"/>
          <p14:tracePt t="43726" x="2171700" y="2451100"/>
          <p14:tracePt t="43738" x="2197100" y="2457450"/>
          <p14:tracePt t="43755" x="2235200" y="2476500"/>
          <p14:tracePt t="43772" x="2260600" y="2489200"/>
          <p14:tracePt t="43788" x="2292350" y="2508250"/>
          <p14:tracePt t="43805" x="2330450" y="2527300"/>
          <p14:tracePt t="43822" x="2381250" y="2546350"/>
          <p14:tracePt t="43840" x="2393950" y="2559050"/>
          <p14:tracePt t="43855" x="2400300" y="2559050"/>
          <p14:tracePt t="43872" x="2406650" y="2559050"/>
          <p14:tracePt t="43888" x="2413000" y="2571750"/>
          <p14:tracePt t="43905" x="2425700" y="2578100"/>
          <p14:tracePt t="43921" x="2438400" y="2584450"/>
          <p14:tracePt t="43938" x="2457450" y="2597150"/>
          <p14:tracePt t="43955" x="2489200" y="2609850"/>
          <p14:tracePt t="43971" x="2527300" y="2622550"/>
          <p14:tracePt t="43988" x="2584450" y="2628900"/>
          <p14:tracePt t="44005" x="2622550" y="2635250"/>
          <p14:tracePt t="44021" x="2692400" y="2641600"/>
          <p14:tracePt t="44039" x="2705100" y="2647950"/>
          <p14:tracePt t="44095" x="2711450" y="2647950"/>
          <p14:tracePt t="44103" x="2717800" y="2654300"/>
          <p14:tracePt t="44111" x="2736850" y="2654300"/>
          <p14:tracePt t="44123" x="2762250" y="2654300"/>
          <p14:tracePt t="44138" x="2781300" y="2654300"/>
          <p14:tracePt t="44155" x="2794000" y="2654300"/>
          <p14:tracePt t="44172" x="2806700" y="2654300"/>
          <p14:tracePt t="44188" x="2819400" y="2641600"/>
          <p14:tracePt t="44205" x="2832100" y="2628900"/>
          <p14:tracePt t="44222" x="2838450" y="2622550"/>
          <p14:tracePt t="44238" x="2844800" y="2609850"/>
          <p14:tracePt t="44255" x="2844800" y="2597150"/>
          <p14:tracePt t="44272" x="2844800" y="2578100"/>
          <p14:tracePt t="44288" x="2844800" y="2565400"/>
          <p14:tracePt t="44305" x="2844800" y="2552700"/>
          <p14:tracePt t="44322" x="2844800" y="2546350"/>
          <p14:tracePt t="44338" x="2844800" y="2533650"/>
          <p14:tracePt t="44355" x="2838450" y="2520950"/>
          <p14:tracePt t="44372" x="2832100" y="2514600"/>
          <p14:tracePt t="44406" x="2825750" y="2508250"/>
          <p14:tracePt t="44407" x="2819400" y="2501900"/>
          <p14:tracePt t="44421" x="2806700" y="2489200"/>
          <p14:tracePt t="44438" x="2794000" y="2476500"/>
          <p14:tracePt t="44455" x="2762250" y="2470150"/>
          <p14:tracePt t="44471" x="2743200" y="2457450"/>
          <p14:tracePt t="44488" x="2711450" y="2457450"/>
          <p14:tracePt t="44505" x="2692400" y="2457450"/>
          <p14:tracePt t="44521" x="2667000" y="2457450"/>
          <p14:tracePt t="44538" x="2647950" y="2457450"/>
          <p14:tracePt t="44555" x="2622550" y="2457450"/>
          <p14:tracePt t="44571" x="2603500" y="2457450"/>
          <p14:tracePt t="44588" x="2584450" y="2463800"/>
          <p14:tracePt t="44605" x="2571750" y="2476500"/>
          <p14:tracePt t="44621" x="2552700" y="2489200"/>
          <p14:tracePt t="44638" x="2540000" y="2501900"/>
          <p14:tracePt t="44655" x="2533650" y="2508250"/>
          <p14:tracePt t="44671" x="2527300" y="2514600"/>
          <p14:tracePt t="44688" x="2527300" y="2520950"/>
          <p14:tracePt t="44705" x="2520950" y="2527300"/>
          <p14:tracePt t="44742" x="2520950" y="2533650"/>
          <p14:tracePt t="44742" x="2520950" y="2540000"/>
          <p14:tracePt t="44766" x="2514600" y="2546350"/>
          <p14:tracePt t="44788" x="2514600" y="2552700"/>
          <p14:tracePt t="44788" x="2514600" y="2565400"/>
          <p14:tracePt t="44805" x="2514600" y="2571750"/>
          <p14:tracePt t="44821" x="2514600" y="2584450"/>
          <p14:tracePt t="44838" x="2514600" y="2609850"/>
          <p14:tracePt t="44855" x="2514600" y="2616200"/>
          <p14:tracePt t="44871" x="2514600" y="2622550"/>
          <p14:tracePt t="44888" x="2514600" y="2628900"/>
          <p14:tracePt t="44942" x="2520950" y="2635250"/>
          <p14:tracePt t="44966" x="2527300" y="2635250"/>
          <p14:tracePt t="44988" x="2540000" y="2635250"/>
          <p14:tracePt t="44988" x="2546350" y="2635250"/>
          <p14:tracePt t="45022" x="2552700" y="2635250"/>
          <p14:tracePt t="45039" x="2552700" y="2641600"/>
          <p14:tracePt t="45079" x="2559050" y="2641600"/>
          <p14:tracePt t="45080" x="2565400" y="2641600"/>
          <p14:tracePt t="45088" x="2571750" y="2641600"/>
          <p14:tracePt t="45105" x="2597150" y="2641600"/>
          <p14:tracePt t="45121" x="2622550" y="2641600"/>
          <p14:tracePt t="45138" x="2660650" y="2641600"/>
          <p14:tracePt t="45155" x="2686050" y="2641600"/>
          <p14:tracePt t="45172" x="2692400" y="2641600"/>
          <p14:tracePt t="45214" x="2698750" y="2641600"/>
          <p14:tracePt t="45222" x="2717800" y="2641600"/>
          <p14:tracePt t="45231" x="2743200" y="2641600"/>
          <p14:tracePt t="45238" x="2762250" y="2641600"/>
          <p14:tracePt t="45255" x="2768600" y="2641600"/>
          <p14:tracePt t="45271" x="2774950" y="2641600"/>
          <p14:tracePt t="45288" x="2781300" y="2641600"/>
          <p14:tracePt t="45305" x="2787650" y="2641600"/>
          <p14:tracePt t="45566" x="2794000" y="2641600"/>
          <p14:tracePt t="45583" x="2800350" y="2641600"/>
          <p14:tracePt t="46822" x="2794000" y="2641600"/>
          <p14:tracePt t="46839" x="2774950" y="2641600"/>
          <p14:tracePt t="46839" x="2724150" y="2641600"/>
          <p14:tracePt t="46855" x="2660650" y="2654300"/>
          <p14:tracePt t="46872" x="2628900" y="2660650"/>
          <p14:tracePt t="46888" x="2571750" y="2692400"/>
          <p14:tracePt t="46905" x="2501900" y="2724150"/>
          <p14:tracePt t="46922" x="2432050" y="2749550"/>
          <p14:tracePt t="46938" x="2400300" y="2755900"/>
          <p14:tracePt t="46955" x="2368550" y="2774950"/>
          <p14:tracePt t="47007" x="2362200" y="2774950"/>
          <p14:tracePt t="47014" x="2349500" y="2787650"/>
          <p14:tracePt t="47022" x="2317750" y="2806700"/>
          <p14:tracePt t="47039" x="2305050" y="2813050"/>
          <p14:tracePt t="47055" x="2292350" y="2825750"/>
          <p14:tracePt t="47071" x="2286000" y="2838450"/>
          <p14:tracePt t="47088" x="2273300" y="2844800"/>
          <p14:tracePt t="47105" x="2273300" y="2851150"/>
          <p14:tracePt t="47121" x="2266950" y="2857500"/>
          <p14:tracePt t="47246" x="2266950" y="2863850"/>
          <p14:tracePt t="47254" x="2254250" y="2889250"/>
          <p14:tracePt t="47272" x="2241550" y="2901950"/>
          <p14:tracePt t="47288" x="2241550" y="2908300"/>
          <p14:tracePt t="47326" x="2235200" y="2908300"/>
          <p14:tracePt t="47342" x="2228850" y="2914650"/>
          <p14:tracePt t="47354" x="2222500" y="2914650"/>
          <p14:tracePt t="47355" x="2203450" y="2914650"/>
          <p14:tracePt t="47371" x="2171700" y="2921000"/>
          <p14:tracePt t="47388" x="2139950" y="2921000"/>
          <p14:tracePt t="47404" x="2108200" y="2927350"/>
          <p14:tracePt t="47421" x="2095500" y="2927350"/>
          <p14:tracePt t="47438" x="2070100" y="2933700"/>
          <p14:tracePt t="47454" x="2057400" y="2940050"/>
          <p14:tracePt t="47471" x="2051050" y="2940050"/>
          <p14:tracePt t="47488" x="2038350" y="2940050"/>
          <p14:tracePt t="47504" x="2032000" y="2940050"/>
          <p14:tracePt t="47521" x="2019300" y="2940050"/>
          <p14:tracePt t="47538" x="2012950" y="2940050"/>
          <p14:tracePt t="47582" x="2000250" y="2940050"/>
          <p14:tracePt t="47606" x="1993900" y="2940050"/>
          <p14:tracePt t="47622" x="1987550" y="2940050"/>
          <p14:tracePt t="47622" x="1981200" y="2940050"/>
          <p14:tracePt t="47638" x="1974850" y="2940050"/>
          <p14:tracePt t="47654" x="1962150" y="2940050"/>
          <p14:tracePt t="49430" x="1962150" y="2952750"/>
          <p14:tracePt t="49439" x="1962150" y="2965450"/>
          <p14:tracePt t="49439" x="1962150" y="2978150"/>
          <p14:tracePt t="49455" x="1968500" y="2997200"/>
          <p14:tracePt t="49472" x="1974850" y="3022600"/>
          <p14:tracePt t="49488" x="1981200" y="3048000"/>
          <p14:tracePt t="49505" x="1987550" y="3060700"/>
          <p14:tracePt t="49521" x="1993900" y="3086100"/>
          <p14:tracePt t="49538" x="2006600" y="3105150"/>
          <p14:tracePt t="49554" x="2025650" y="3136900"/>
          <p14:tracePt t="49571" x="2025650" y="3149600"/>
          <p14:tracePt t="49588" x="2038350" y="3168650"/>
          <p14:tracePt t="49605" x="2051050" y="3181350"/>
          <p14:tracePt t="49621" x="2057400" y="3206750"/>
          <p14:tracePt t="49639" x="2070100" y="3219450"/>
          <p14:tracePt t="49654" x="2076450" y="3244850"/>
          <p14:tracePt t="49671" x="2089150" y="3270250"/>
          <p14:tracePt t="49688" x="2101850" y="3289300"/>
          <p14:tracePt t="49705" x="2101850" y="3302000"/>
          <p14:tracePt t="49721" x="2114550" y="3314700"/>
          <p14:tracePt t="49855" x="2120900" y="3321050"/>
          <p14:tracePt t="49887" x="2127250" y="3321050"/>
          <p14:tracePt t="49892" x="2133600" y="3321050"/>
          <p14:tracePt t="49906" x="2146300" y="3321050"/>
          <p14:tracePt t="49922" x="2159000" y="3321050"/>
          <p14:tracePt t="49939" x="2171700" y="3321050"/>
          <p14:tracePt t="49956" x="2178050" y="3308350"/>
          <p14:tracePt t="49972" x="2184400" y="3302000"/>
          <p14:tracePt t="49989" x="2190750" y="3289300"/>
          <p14:tracePt t="50006" x="2197100" y="3276600"/>
          <p14:tracePt t="50022" x="2203450" y="3263900"/>
          <p14:tracePt t="50039" x="2203450" y="3251200"/>
          <p14:tracePt t="50055" x="2203450" y="3244850"/>
          <p14:tracePt t="50072" x="2203450" y="3232150"/>
          <p14:tracePt t="50127" x="2203450" y="3225800"/>
          <p14:tracePt t="50992" x="2203450" y="3219450"/>
          <p14:tracePt t="50999" x="2203450" y="3206750"/>
          <p14:tracePt t="51007" x="2203450" y="3200400"/>
          <p14:tracePt t="51022" x="2203450" y="3187700"/>
          <p14:tracePt t="51039" x="2203450" y="3181350"/>
          <p14:tracePt t="51783" x="2203450" y="3168650"/>
          <p14:tracePt t="51791" x="2209800" y="3162300"/>
          <p14:tracePt t="51807" x="2209800" y="3155950"/>
          <p14:tracePt t="51822" x="2209800" y="3149600"/>
          <p14:tracePt t="52503" x="2216150" y="3143250"/>
          <p14:tracePt t="52505" x="2222500" y="3143250"/>
          <p14:tracePt t="52522" x="2254250" y="3143250"/>
          <p14:tracePt t="52539" x="2292350" y="3143250"/>
          <p14:tracePt t="52555" x="2330450" y="3143250"/>
          <p14:tracePt t="52572" x="2349500" y="3149600"/>
          <p14:tracePt t="52589" x="2355850" y="3149600"/>
          <p14:tracePt t="52695" x="2343150" y="3149600"/>
          <p14:tracePt t="52711" x="2324100" y="3149600"/>
          <p14:tracePt t="52719" x="2311400" y="3149600"/>
          <p14:tracePt t="52727" x="2286000" y="3149600"/>
          <p14:tracePt t="52739" x="2266950" y="3155950"/>
          <p14:tracePt t="52755" x="2260600" y="3155950"/>
          <p14:tracePt t="52772" x="2254250" y="3155950"/>
          <p14:tracePt t="55615" x="2247900" y="3155950"/>
          <p14:tracePt t="55695" x="2247900" y="3149600"/>
          <p14:tracePt t="56783" x="2254250" y="3143250"/>
          <p14:tracePt t="56815" x="2260600" y="3136900"/>
          <p14:tracePt t="56911" x="2260600" y="3130550"/>
          <p14:tracePt t="56938" x="2254250" y="3130550"/>
          <p14:tracePt t="56938" x="2247900" y="3130550"/>
          <p14:tracePt t="56975" x="2241550" y="3124200"/>
          <p14:tracePt t="57015" x="2235200" y="3124200"/>
          <p14:tracePt t="57094" x="2228850" y="3124200"/>
          <p14:tracePt t="57143" x="2222500" y="3124200"/>
          <p14:tracePt t="57231" x="2216150" y="3124200"/>
          <p14:tracePt t="57244" x="2209800" y="3124200"/>
          <p14:tracePt t="57279" x="2203450" y="3124200"/>
          <p14:tracePt t="57303" x="2197100" y="3124200"/>
          <p14:tracePt t="57311" x="2190750" y="3124200"/>
          <p14:tracePt t="57323" x="2171700" y="3124200"/>
          <p14:tracePt t="57339" x="2159000" y="3124200"/>
          <p14:tracePt t="57355" x="2152650" y="3124200"/>
          <p14:tracePt t="57372" x="2152650" y="3130550"/>
          <p14:tracePt t="57519" x="2146300" y="3136900"/>
          <p14:tracePt t="57521" x="2139950" y="3136900"/>
          <p14:tracePt t="57655" x="2139950" y="3143250"/>
          <p14:tracePt t="57679" x="2146300" y="3143250"/>
          <p14:tracePt t="57694" x="2152650" y="3143250"/>
          <p14:tracePt t="57702" x="2171700" y="3143250"/>
          <p14:tracePt t="57721" x="2178050" y="3143250"/>
          <p14:tracePt t="57722" x="2197100" y="3143250"/>
          <p14:tracePt t="57738" x="2235200" y="3143250"/>
          <p14:tracePt t="57755" x="2273300" y="3143250"/>
          <p14:tracePt t="57771" x="2286000" y="3136900"/>
          <p14:tracePt t="57788" x="2298700" y="3136900"/>
          <p14:tracePt t="58279" x="2292350" y="3136900"/>
          <p14:tracePt t="58311" x="2286000" y="3136900"/>
          <p14:tracePt t="58327" x="2279650" y="3136900"/>
          <p14:tracePt t="58351" x="2273300" y="3136900"/>
          <p14:tracePt t="58359" x="2266950" y="3136900"/>
          <p14:tracePt t="58374" x="2254250" y="3136900"/>
          <p14:tracePt t="58388" x="2235200" y="3136900"/>
          <p14:tracePt t="58405" x="2222500" y="3136900"/>
          <p14:tracePt t="58422" x="2197100" y="3136900"/>
          <p14:tracePt t="58439" x="2165350" y="3143250"/>
          <p14:tracePt t="58455" x="2146300" y="3143250"/>
          <p14:tracePt t="58471" x="2108200" y="3149600"/>
          <p14:tracePt t="58488" x="2063750" y="3155950"/>
          <p14:tracePt t="58505" x="2038350" y="3155950"/>
          <p14:tracePt t="58521" x="2012950" y="3162300"/>
          <p14:tracePt t="58538" x="2000250" y="3162300"/>
          <p14:tracePt t="58555" x="1987550" y="3175000"/>
          <p14:tracePt t="58571" x="1974850" y="3181350"/>
          <p14:tracePt t="58588" x="1968500" y="3187700"/>
          <p14:tracePt t="58605" x="1955800" y="3200400"/>
          <p14:tracePt t="58622" x="1949450" y="3213100"/>
          <p14:tracePt t="58639" x="1949450" y="3232150"/>
          <p14:tracePt t="58655" x="1949450" y="3238500"/>
          <p14:tracePt t="58671" x="1949450" y="3257550"/>
          <p14:tracePt t="58688" x="1949450" y="3270250"/>
          <p14:tracePt t="58705" x="1949450" y="3282950"/>
          <p14:tracePt t="58721" x="1949450" y="3295650"/>
          <p14:tracePt t="58738" x="1949450" y="3302000"/>
          <p14:tracePt t="58755" x="1962150" y="3321050"/>
          <p14:tracePt t="58771" x="1962150" y="3333750"/>
          <p14:tracePt t="58788" x="1962150" y="3340100"/>
          <p14:tracePt t="58805" x="1968500" y="3352800"/>
          <p14:tracePt t="58838" x="1968500" y="3359150"/>
          <p14:tracePt t="58838" x="1974850" y="3365500"/>
          <p14:tracePt t="58878" x="1981200" y="3378200"/>
          <p14:tracePt t="58950" x="1987550" y="3378200"/>
          <p14:tracePt t="58955" x="1993900" y="3384550"/>
          <p14:tracePt t="58990" x="2000250" y="3384550"/>
          <p14:tracePt t="58998" x="2006600" y="3384550"/>
          <p14:tracePt t="59006" x="2012950" y="3384550"/>
          <p14:tracePt t="59021" x="2019300" y="3384550"/>
          <p14:tracePt t="59038" x="2025650" y="3390900"/>
          <p14:tracePt t="59055" x="2032000" y="3397250"/>
          <p14:tracePt t="59110" x="2038350" y="3397250"/>
          <p14:tracePt t="63406" x="2038350" y="3409950"/>
          <p14:tracePt t="63423" x="2038350" y="3429000"/>
          <p14:tracePt t="63423" x="2025650" y="3460750"/>
          <p14:tracePt t="63440" x="2025650" y="3473450"/>
          <p14:tracePt t="63516" x="2025650" y="3486150"/>
          <p14:tracePt t="63538" x="2019300" y="3505200"/>
          <p14:tracePt t="63539" x="2019300" y="3524250"/>
          <p14:tracePt t="63555" x="2019300" y="3556000"/>
          <p14:tracePt t="63572" x="2019300" y="3587750"/>
          <p14:tracePt t="63588" x="2019300" y="3613150"/>
          <p14:tracePt t="63605" x="2019300" y="3638550"/>
          <p14:tracePt t="63622" x="2019300" y="3657600"/>
          <p14:tracePt t="63639" x="2019300" y="3663950"/>
          <p14:tracePt t="63655" x="2019300" y="3670300"/>
          <p14:tracePt t="63672" x="2019300" y="3676650"/>
          <p14:tracePt t="63711" x="2019300" y="3683000"/>
          <p14:tracePt t="63718" x="2019300" y="3689350"/>
          <p14:tracePt t="63743" x="2019300" y="3695700"/>
          <p14:tracePt t="63758" x="2019300" y="3702050"/>
          <p14:tracePt t="63759" x="2019300" y="3708400"/>
          <p14:tracePt t="63772" x="2019300" y="3714750"/>
          <p14:tracePt t="63788" x="2019300" y="3727450"/>
          <p14:tracePt t="63805" x="2019300" y="3740150"/>
          <p14:tracePt t="63822" x="2019300" y="3759200"/>
          <p14:tracePt t="63839" x="2019300" y="3778250"/>
          <p14:tracePt t="63855" x="2019300" y="3790950"/>
          <p14:tracePt t="63872" x="2019300" y="3803650"/>
          <p14:tracePt t="63888" x="2019300" y="3816350"/>
          <p14:tracePt t="63905" x="2019300" y="3822700"/>
          <p14:tracePt t="64102" x="2019300" y="3816350"/>
          <p14:tracePt t="64110" x="2019300" y="3765550"/>
          <p14:tracePt t="64122" x="2019300" y="3676650"/>
          <p14:tracePt t="64138" x="2019300" y="3619500"/>
          <p14:tracePt t="64155" x="2019300" y="3575050"/>
          <p14:tracePt t="64172" x="2019300" y="3543300"/>
          <p14:tracePt t="64188" x="2019300" y="3524250"/>
          <p14:tracePt t="64205" x="2019300" y="3517900"/>
          <p14:tracePt t="64382" x="2038350" y="3517900"/>
          <p14:tracePt t="64390" x="2051050" y="3517900"/>
          <p14:tracePt t="64391" x="2063750" y="3517900"/>
          <p14:tracePt t="64405" x="2076450" y="3517900"/>
          <p14:tracePt t="64422" x="2108200" y="3511550"/>
          <p14:tracePt t="64439" x="2133600" y="3498850"/>
          <p14:tracePt t="64455" x="2152650" y="3473450"/>
          <p14:tracePt t="64471" x="2165350" y="3429000"/>
          <p14:tracePt t="64488" x="2165350" y="3390900"/>
          <p14:tracePt t="64505" x="2165350" y="3359150"/>
          <p14:tracePt t="64521" x="2152650" y="3327400"/>
          <p14:tracePt t="64538" x="2152650" y="3321050"/>
          <p14:tracePt t="64554" x="2146300" y="3321050"/>
          <p14:tracePt t="64571" x="2139950" y="3314700"/>
          <p14:tracePt t="64606" x="2133600" y="3314700"/>
          <p14:tracePt t="64614" x="2127250" y="3314700"/>
          <p14:tracePt t="64621" x="2114550" y="3314700"/>
          <p14:tracePt t="64638" x="2082800" y="3314700"/>
          <p14:tracePt t="64654" x="2044700" y="3327400"/>
          <p14:tracePt t="64671" x="2025650" y="3340100"/>
          <p14:tracePt t="64688" x="2025650" y="3346450"/>
          <p14:tracePt t="64704" x="2019300" y="3378200"/>
          <p14:tracePt t="64721" x="2006600" y="3409950"/>
          <p14:tracePt t="64738" x="2006600" y="3441700"/>
          <p14:tracePt t="64755" x="2012950" y="3486150"/>
          <p14:tracePt t="64771" x="2019300" y="3511550"/>
          <p14:tracePt t="64788" x="2025650" y="3543300"/>
          <p14:tracePt t="64804" x="2038350" y="3568700"/>
          <p14:tracePt t="64821" x="2044700" y="3594100"/>
          <p14:tracePt t="64838" x="2051050" y="3613150"/>
          <p14:tracePt t="64854" x="2057400" y="3625850"/>
          <p14:tracePt t="64871" x="2057400" y="3632200"/>
          <p14:tracePt t="64888" x="2070100" y="3644900"/>
          <p14:tracePt t="64904" x="2076450" y="3657600"/>
          <p14:tracePt t="64921" x="2095500" y="3670300"/>
          <p14:tracePt t="64938" x="2108200" y="3689350"/>
          <p14:tracePt t="64955" x="2114550" y="3695700"/>
          <p14:tracePt t="64971" x="2133600" y="3708400"/>
          <p14:tracePt t="65006" x="2139950" y="3708400"/>
          <p14:tracePt t="65150" x="2146300" y="3721100"/>
          <p14:tracePt t="65158" x="2159000" y="3727450"/>
          <p14:tracePt t="65174" x="2171700" y="3746500"/>
          <p14:tracePt t="65188" x="2178050" y="3752850"/>
          <p14:tracePt t="65205" x="2184400" y="3778250"/>
          <p14:tracePt t="65221" x="2190750" y="3778250"/>
          <p14:tracePt t="65367" x="2184400" y="3784600"/>
          <p14:tracePt t="65390" x="2171700" y="3790950"/>
          <p14:tracePt t="65393" x="2165350" y="3790950"/>
          <p14:tracePt t="65406" x="2133600" y="3816350"/>
          <p14:tracePt t="65421" x="2108200" y="3841750"/>
          <p14:tracePt t="65438" x="2082800" y="3867150"/>
          <p14:tracePt t="65455" x="2076450" y="3879850"/>
          <p14:tracePt t="65471" x="2076450" y="3898900"/>
          <p14:tracePt t="65488" x="2070100" y="3911600"/>
          <p14:tracePt t="65504" x="2070100" y="3924300"/>
          <p14:tracePt t="65521" x="2070100" y="3930650"/>
          <p14:tracePt t="65538" x="2070100" y="3943350"/>
          <p14:tracePt t="65554" x="2070100" y="3956050"/>
          <p14:tracePt t="65571" x="2070100" y="3962400"/>
          <p14:tracePt t="65588" x="2076450" y="3981450"/>
          <p14:tracePt t="65604" x="2089150" y="3994150"/>
          <p14:tracePt t="65621" x="2152650" y="4013200"/>
          <p14:tracePt t="65639" x="2228850" y="4025900"/>
          <p14:tracePt t="65654" x="2343150" y="4032250"/>
          <p14:tracePt t="65671" x="2463800" y="4032250"/>
          <p14:tracePt t="65688" x="2552700" y="4032250"/>
          <p14:tracePt t="65704" x="2660650" y="4032250"/>
          <p14:tracePt t="65721" x="2755900" y="4032250"/>
          <p14:tracePt t="65738" x="2844800" y="4013200"/>
          <p14:tracePt t="65754" x="2933700" y="4000500"/>
          <p14:tracePt t="65771" x="3035300" y="3987800"/>
          <p14:tracePt t="65788" x="3124200" y="3943350"/>
          <p14:tracePt t="65804" x="3187700" y="3911600"/>
          <p14:tracePt t="65821" x="3251200" y="3854450"/>
          <p14:tracePt t="65838" x="3251200" y="3841750"/>
          <p14:tracePt t="65878" x="3251200" y="3829050"/>
          <p14:tracePt t="65888" x="3238500" y="3810000"/>
          <p14:tracePt t="65894" x="3213100" y="3784600"/>
          <p14:tracePt t="65904" x="3181350" y="3765550"/>
          <p14:tracePt t="65921" x="3124200" y="3740150"/>
          <p14:tracePt t="65938" x="3022600" y="3708400"/>
          <p14:tracePt t="65954" x="2901950" y="3689350"/>
          <p14:tracePt t="65971" x="2794000" y="3663950"/>
          <p14:tracePt t="65988" x="2679700" y="3657600"/>
          <p14:tracePt t="66004" x="2590800" y="3657600"/>
          <p14:tracePt t="66021" x="2482850" y="3657600"/>
          <p14:tracePt t="66038" x="2432050" y="3657600"/>
          <p14:tracePt t="66054" x="2374900" y="3670300"/>
          <p14:tracePt t="66071" x="2355850" y="3676650"/>
          <p14:tracePt t="66110" x="2343150" y="3683000"/>
          <p14:tracePt t="66121" x="2324100" y="3689350"/>
          <p14:tracePt t="66138" x="2311400" y="3702050"/>
          <p14:tracePt t="66138" x="2292350" y="3714750"/>
          <p14:tracePt t="66154" x="2273300" y="3733800"/>
          <p14:tracePt t="66171" x="2260600" y="3740150"/>
          <p14:tracePt t="66188" x="2247900" y="3752850"/>
          <p14:tracePt t="66204" x="2241550" y="3759200"/>
          <p14:tracePt t="66221" x="2235200" y="3771900"/>
          <p14:tracePt t="66238" x="2228850" y="3778250"/>
          <p14:tracePt t="66254" x="2228850" y="3790950"/>
          <p14:tracePt t="66271" x="2228850" y="3803650"/>
          <p14:tracePt t="66288" x="2228850" y="3816350"/>
          <p14:tracePt t="66304" x="2228850" y="3835400"/>
          <p14:tracePt t="66321" x="2228850" y="3841750"/>
          <p14:tracePt t="66338" x="2228850" y="3854450"/>
          <p14:tracePt t="66354" x="2228850" y="3860800"/>
          <p14:tracePt t="66371" x="2228850" y="3873500"/>
          <p14:tracePt t="66388" x="2241550" y="3886200"/>
          <p14:tracePt t="66405" x="2241550" y="3892550"/>
          <p14:tracePt t="66446" x="2247900" y="3892550"/>
          <p14:tracePt t="66454" x="2286000" y="3898900"/>
          <p14:tracePt t="66471" x="2311400" y="3917950"/>
          <p14:tracePt t="66488" x="2343150" y="3924300"/>
          <p14:tracePt t="66504" x="2368550" y="3930650"/>
          <p14:tracePt t="66521" x="2393950" y="3937000"/>
          <p14:tracePt t="66538" x="2406650" y="3937000"/>
          <p14:tracePt t="66670" x="2413000" y="3937000"/>
          <p14:tracePt t="66688" x="2413000" y="3943350"/>
          <p14:tracePt t="66705" x="2419350" y="3956050"/>
          <p14:tracePt t="66705" x="2451100" y="3987800"/>
          <p14:tracePt t="66721" x="2489200" y="4013200"/>
          <p14:tracePt t="66738" x="2527300" y="4038600"/>
          <p14:tracePt t="66755" x="2565400" y="4064000"/>
          <p14:tracePt t="66772" x="2590800" y="4089400"/>
          <p14:tracePt t="66788" x="2609850" y="4108450"/>
          <p14:tracePt t="66805" x="2616200" y="4108450"/>
          <p14:tracePt t="66821" x="2628900" y="4114800"/>
          <p14:tracePt t="66839" x="2635250" y="4121150"/>
          <p14:tracePt t="66878" x="2647950" y="4121150"/>
          <p14:tracePt t="67206" x="2641600" y="4121150"/>
          <p14:tracePt t="67214" x="2628900" y="4114800"/>
          <p14:tracePt t="67214" x="2628900" y="4108450"/>
          <p14:tracePt t="67222" x="2597150" y="4089400"/>
          <p14:tracePt t="67238" x="2571750" y="4076700"/>
          <p14:tracePt t="67256" x="2559050" y="4070350"/>
          <p14:tracePt t="67272" x="2540000" y="4057650"/>
          <p14:tracePt t="67290" x="2533650" y="4051300"/>
          <p14:tracePt t="67306" x="2520950" y="4051300"/>
          <p14:tracePt t="67323" x="2514600" y="4044950"/>
          <p14:tracePt t="67339" x="2501900" y="4038600"/>
          <p14:tracePt t="67356" x="2482850" y="4032250"/>
          <p14:tracePt t="67372" x="2451100" y="4019550"/>
          <p14:tracePt t="67389" x="2393950" y="3994150"/>
          <p14:tracePt t="67406" x="2343150" y="3968750"/>
          <p14:tracePt t="67422" x="2254250" y="3937000"/>
          <p14:tracePt t="67439" x="2203450" y="3911600"/>
          <p14:tracePt t="67456" x="2127250" y="3879850"/>
          <p14:tracePt t="67472" x="2051050" y="3854450"/>
          <p14:tracePt t="67490" x="1987550" y="3835400"/>
          <p14:tracePt t="67506" x="1949450" y="3822700"/>
          <p14:tracePt t="67522" x="1917700" y="3816350"/>
          <p14:tracePt t="67539" x="1898650" y="3816350"/>
          <p14:tracePt t="67555" x="1885950" y="3816350"/>
          <p14:tracePt t="67572" x="1879600" y="3816350"/>
          <p14:tracePt t="67607" x="1873250" y="3816350"/>
          <p14:tracePt t="67663" x="1866900" y="3816350"/>
          <p14:tracePt t="68719" x="1860550" y="3822700"/>
          <p14:tracePt t="68722" x="1854200" y="3841750"/>
          <p14:tracePt t="68741" x="1828800" y="3924300"/>
          <p14:tracePt t="68756" x="1816100" y="4038600"/>
          <p14:tracePt t="68772" x="1809750" y="4159250"/>
          <p14:tracePt t="68789" x="1809750" y="4286250"/>
          <p14:tracePt t="68806" x="1822450" y="4413250"/>
          <p14:tracePt t="68823" x="1873250" y="4597400"/>
          <p14:tracePt t="68839" x="1905000" y="4718050"/>
          <p14:tracePt t="68856" x="1917700" y="4826000"/>
          <p14:tracePt t="68872" x="1936750" y="4927600"/>
          <p14:tracePt t="68889" x="1962150" y="5035550"/>
          <p14:tracePt t="68905" x="1993900" y="5137150"/>
          <p14:tracePt t="68922" x="2012950" y="5200650"/>
          <p14:tracePt t="68939" x="2038350" y="5295900"/>
          <p14:tracePt t="68955" x="2070100" y="5359400"/>
          <p14:tracePt t="68973" x="2114550" y="5448300"/>
          <p14:tracePt t="68989" x="2159000" y="5524500"/>
          <p14:tracePt t="69005" x="2216150" y="5607050"/>
          <p14:tracePt t="69022" x="2311400" y="5715000"/>
          <p14:tracePt t="69039" x="2374900" y="5772150"/>
          <p14:tracePt t="69055" x="2451100" y="5829300"/>
          <p14:tracePt t="69072" x="2546350" y="5861050"/>
          <p14:tracePt t="69089" x="2641600" y="5886450"/>
          <p14:tracePt t="69105" x="2736850" y="5886450"/>
          <p14:tracePt t="69122" x="2832100" y="5886450"/>
          <p14:tracePt t="69139" x="2914650" y="5880100"/>
          <p14:tracePt t="69155" x="2959100" y="5861050"/>
          <p14:tracePt t="69172" x="2997200" y="5835650"/>
          <p14:tracePt t="69189" x="3022600" y="5803900"/>
          <p14:tracePt t="69205" x="3041650" y="5772150"/>
          <p14:tracePt t="69222" x="3048000" y="5689600"/>
          <p14:tracePt t="69239" x="3048000" y="5619750"/>
          <p14:tracePt t="69255" x="3035300" y="5543550"/>
          <p14:tracePt t="69272" x="3016250" y="5480050"/>
          <p14:tracePt t="69289" x="2990850" y="5410200"/>
          <p14:tracePt t="69306" x="2959100" y="5353050"/>
          <p14:tracePt t="69322" x="2921000" y="5295900"/>
          <p14:tracePt t="69339" x="2863850" y="5245100"/>
          <p14:tracePt t="69355" x="2800350" y="5207000"/>
          <p14:tracePt t="69372" x="2736850" y="5175250"/>
          <p14:tracePt t="69389" x="2679700" y="5162550"/>
          <p14:tracePt t="69405" x="2622550" y="5156200"/>
          <p14:tracePt t="69422" x="2565400" y="5156200"/>
          <p14:tracePt t="69440" x="2527300" y="5156200"/>
          <p14:tracePt t="69455" x="2501900" y="5156200"/>
          <p14:tracePt t="69472" x="2476500" y="5168900"/>
          <p14:tracePt t="69489" x="2438400" y="5200650"/>
          <p14:tracePt t="69506" x="2419350" y="5226050"/>
          <p14:tracePt t="69522" x="2400300" y="5245100"/>
          <p14:tracePt t="69539" x="2393950" y="5264150"/>
          <p14:tracePt t="69555" x="2387600" y="5270500"/>
          <p14:tracePt t="69591" x="2387600" y="5276850"/>
          <p14:tracePt t="69703" x="2393950" y="5283200"/>
          <p14:tracePt t="69719" x="2406650" y="5283200"/>
          <p14:tracePt t="69727" x="2438400" y="5283200"/>
          <p14:tracePt t="69739" x="2476500" y="5283200"/>
          <p14:tracePt t="69756" x="2514600" y="5283200"/>
          <p14:tracePt t="69772" x="2552700" y="5257800"/>
          <p14:tracePt t="69789" x="2590800" y="5194300"/>
          <p14:tracePt t="69805" x="2616200" y="5092700"/>
          <p14:tracePt t="69822" x="2635250" y="4895850"/>
          <p14:tracePt t="69839" x="2635250" y="4737100"/>
          <p14:tracePt t="69855" x="2635250" y="4578350"/>
          <p14:tracePt t="69872" x="2635250" y="4381500"/>
          <p14:tracePt t="69889" x="2622550" y="4222750"/>
          <p14:tracePt t="69905" x="2603500" y="4070350"/>
          <p14:tracePt t="69922" x="2578100" y="3937000"/>
          <p14:tracePt t="69939" x="2546350" y="3822700"/>
          <p14:tracePt t="69955" x="2514600" y="3752850"/>
          <p14:tracePt t="69972" x="2476500" y="3702050"/>
          <p14:tracePt t="69989" x="2432050" y="3657600"/>
          <p14:tracePt t="70006" x="2381250" y="3632200"/>
          <p14:tracePt t="70022" x="2279650" y="3613150"/>
          <p14:tracePt t="70039" x="2209800" y="3613150"/>
          <p14:tracePt t="70055" x="2152650" y="3613150"/>
          <p14:tracePt t="70072" x="2076450" y="3638550"/>
          <p14:tracePt t="70089" x="2000250" y="3721100"/>
          <p14:tracePt t="70105" x="1930400" y="3835400"/>
          <p14:tracePt t="70122" x="1866900" y="3987800"/>
          <p14:tracePt t="70139" x="1835150" y="4146550"/>
          <p14:tracePt t="70155" x="1822450" y="4330700"/>
          <p14:tracePt t="70172" x="1822450" y="4540250"/>
          <p14:tracePt t="70189" x="1828800" y="4775200"/>
          <p14:tracePt t="70205" x="1873250" y="4946650"/>
          <p14:tracePt t="70222" x="1974850" y="5162550"/>
          <p14:tracePt t="70239" x="2051050" y="5264150"/>
          <p14:tracePt t="70255" x="2120900" y="5334000"/>
          <p14:tracePt t="70272" x="2203450" y="5384800"/>
          <p14:tracePt t="70289" x="2279650" y="5416550"/>
          <p14:tracePt t="70305" x="2355850" y="5448300"/>
          <p14:tracePt t="70322" x="2444750" y="5473700"/>
          <p14:tracePt t="70339" x="2527300" y="5480050"/>
          <p14:tracePt t="70355" x="2622550" y="5480050"/>
          <p14:tracePt t="70372" x="2717800" y="5480050"/>
          <p14:tracePt t="70389" x="2806700" y="5461000"/>
          <p14:tracePt t="70405" x="2927350" y="5391150"/>
          <p14:tracePt t="70423" x="2965450" y="5327650"/>
          <p14:tracePt t="70439" x="3003550" y="5219700"/>
          <p14:tracePt t="70455" x="3016250" y="5111750"/>
          <p14:tracePt t="70472" x="3016250" y="4984750"/>
          <p14:tracePt t="70489" x="2984500" y="4857750"/>
          <p14:tracePt t="70505" x="2952750" y="4768850"/>
          <p14:tracePt t="70522" x="2901950" y="4705350"/>
          <p14:tracePt t="70539" x="2838450" y="4654550"/>
          <p14:tracePt t="70555" x="2768600" y="4641850"/>
          <p14:tracePt t="70572" x="2673350" y="4635500"/>
          <p14:tracePt t="70589" x="2565400" y="4635500"/>
          <p14:tracePt t="70605" x="2463800" y="4686300"/>
          <p14:tracePt t="70622" x="2330450" y="4813300"/>
          <p14:tracePt t="70639" x="2286000" y="4902200"/>
          <p14:tracePt t="70655" x="2247900" y="4978400"/>
          <p14:tracePt t="70672" x="2228850" y="5060950"/>
          <p14:tracePt t="70689" x="2222500" y="5111750"/>
          <p14:tracePt t="70705" x="2222500" y="5168900"/>
          <p14:tracePt t="70722" x="2222500" y="5207000"/>
          <p14:tracePt t="70739" x="2222500" y="5238750"/>
          <p14:tracePt t="70755" x="2222500" y="5251450"/>
          <p14:tracePt t="70772" x="2222500" y="5264150"/>
          <p14:tracePt t="70789" x="2222500" y="5270500"/>
          <p14:tracePt t="70909" x="2222500" y="5276850"/>
          <p14:tracePt t="71087" x="2228850" y="5276850"/>
          <p14:tracePt t="71119" x="2235200" y="5276850"/>
          <p14:tracePt t="71135" x="2241550" y="5276850"/>
          <p14:tracePt t="71143" x="2247900" y="5276850"/>
          <p14:tracePt t="71155" x="2266950" y="5276850"/>
          <p14:tracePt t="71173" x="2286000" y="5276850"/>
          <p14:tracePt t="71189" x="2298700" y="5276850"/>
          <p14:tracePt t="71206" x="2311400" y="5276850"/>
          <p14:tracePt t="71206" x="2317750" y="5276850"/>
          <p14:tracePt t="71223" x="2324100" y="5270500"/>
          <p14:tracePt t="71239" x="2336800" y="5264150"/>
          <p14:tracePt t="71255" x="2343150" y="5257800"/>
          <p14:tracePt t="71272" x="2355850" y="5245100"/>
          <p14:tracePt t="71289" x="2362200" y="5226050"/>
          <p14:tracePt t="71305" x="2362200" y="5200650"/>
          <p14:tracePt t="71322" x="2368550" y="5156200"/>
          <p14:tracePt t="71339" x="2381250" y="5099050"/>
          <p14:tracePt t="71355" x="2393950" y="5035550"/>
          <p14:tracePt t="71372" x="2413000" y="4978400"/>
          <p14:tracePt t="71389" x="2419350" y="4927600"/>
          <p14:tracePt t="71405" x="2444750" y="4889500"/>
          <p14:tracePt t="71422" x="2457450" y="4838700"/>
          <p14:tracePt t="71439" x="2463800" y="4806950"/>
          <p14:tracePt t="71455" x="2470150" y="4775200"/>
          <p14:tracePt t="71472" x="2482850" y="4749800"/>
          <p14:tracePt t="71489" x="2482850" y="4711700"/>
          <p14:tracePt t="71505" x="2482850" y="4660900"/>
          <p14:tracePt t="71522" x="2482850" y="4616450"/>
          <p14:tracePt t="71539" x="2482850" y="4572000"/>
          <p14:tracePt t="71555" x="2482850" y="4533900"/>
          <p14:tracePt t="71572" x="2482850" y="4514850"/>
          <p14:tracePt t="71589" x="2482850" y="4489450"/>
          <p14:tracePt t="71605" x="2482850" y="4470400"/>
          <p14:tracePt t="71622" x="2482850" y="4432300"/>
          <p14:tracePt t="71639" x="2482850" y="4400550"/>
          <p14:tracePt t="71655" x="2470150" y="4362450"/>
          <p14:tracePt t="71672" x="2451100" y="4324350"/>
          <p14:tracePt t="71688" x="2432050" y="4279900"/>
          <p14:tracePt t="71705" x="2413000" y="4241800"/>
          <p14:tracePt t="71722" x="2393950" y="4203700"/>
          <p14:tracePt t="71738" x="2374900" y="4171950"/>
          <p14:tracePt t="71755" x="2355850" y="4146550"/>
          <p14:tracePt t="71772" x="2349500" y="4133850"/>
          <p14:tracePt t="71789" x="2336800" y="4114800"/>
          <p14:tracePt t="71805" x="2324100" y="4095750"/>
          <p14:tracePt t="71822" x="2305050" y="4070350"/>
          <p14:tracePt t="71839" x="2286000" y="4038600"/>
          <p14:tracePt t="71855" x="2273300" y="4025900"/>
          <p14:tracePt t="71872" x="2266950" y="4013200"/>
          <p14:tracePt t="71889" x="2254250" y="4000500"/>
          <p14:tracePt t="71905" x="2247900" y="3994150"/>
          <p14:tracePt t="71922" x="2241550" y="3987800"/>
          <p14:tracePt t="71938" x="2241550" y="3981450"/>
          <p14:tracePt t="71955" x="2235200" y="3975100"/>
          <p14:tracePt t="71972" x="2235200" y="3968750"/>
          <p14:tracePt t="71988" x="2228850" y="3962400"/>
          <p14:tracePt t="72005" x="2222500" y="3956050"/>
          <p14:tracePt t="72022" x="2216150" y="3949700"/>
          <p14:tracePt t="72039" x="2203450" y="3937000"/>
          <p14:tracePt t="72055" x="2203450" y="3930650"/>
          <p14:tracePt t="72072" x="2197100" y="3917950"/>
          <p14:tracePt t="72119" x="2190750" y="3911600"/>
          <p14:tracePt t="72447" x="2190750" y="3905250"/>
          <p14:tracePt t="72454" x="2190750" y="3898900"/>
          <p14:tracePt t="72472" x="2190750" y="3892550"/>
          <p14:tracePt t="72751" x="2190750" y="3886200"/>
          <p14:tracePt t="72772" x="2197100" y="3886200"/>
          <p14:tracePt t="72773" x="2209800" y="3879850"/>
          <p14:tracePt t="72789" x="2228850" y="3873500"/>
          <p14:tracePt t="72806" x="2235200" y="3867150"/>
          <p14:tracePt t="72822" x="2247900" y="3867150"/>
          <p14:tracePt t="73327" x="2254250" y="3867150"/>
          <p14:tracePt t="73328" x="2260600" y="3867150"/>
          <p14:tracePt t="73339" x="2273300" y="3879850"/>
          <p14:tracePt t="73355" x="2279650" y="3911600"/>
          <p14:tracePt t="73372" x="2292350" y="3937000"/>
          <p14:tracePt t="73407" x="2292350" y="3943350"/>
          <p14:tracePt t="73407" x="2292350" y="3962400"/>
          <p14:tracePt t="73422" x="2305050" y="3994150"/>
          <p14:tracePt t="73439" x="2311400" y="4006850"/>
          <p14:tracePt t="73455" x="2317750" y="4025900"/>
          <p14:tracePt t="73472" x="2317750" y="4032250"/>
          <p14:tracePt t="73518" x="2317750" y="4038600"/>
          <p14:tracePt t="73538" x="2317750" y="4044950"/>
          <p14:tracePt t="73559" x="2317750" y="4051300"/>
          <p14:tracePt t="73574" x="2317750" y="4057650"/>
          <p14:tracePt t="73583" x="2317750" y="4064000"/>
          <p14:tracePt t="73592" x="2317750" y="4070350"/>
          <p14:tracePt t="73605" x="2317750" y="4076700"/>
          <p14:tracePt t="73622" x="2317750" y="4083050"/>
          <p14:tracePt t="73639" x="2317750" y="4089400"/>
          <p14:tracePt t="73678" x="2317750" y="4102100"/>
          <p14:tracePt t="73703" x="2311400" y="4108450"/>
          <p14:tracePt t="73711" x="2292350" y="4127500"/>
          <p14:tracePt t="73724" x="2266950" y="4140200"/>
          <p14:tracePt t="73738" x="2241550" y="4146550"/>
          <p14:tracePt t="73755" x="2190750" y="4165600"/>
          <p14:tracePt t="73772" x="2133600" y="4171950"/>
          <p14:tracePt t="73789" x="2044700" y="4178300"/>
          <p14:tracePt t="73805" x="1987550" y="4178300"/>
          <p14:tracePt t="73822" x="1917700" y="4184650"/>
          <p14:tracePt t="73838" x="1911350" y="4184650"/>
          <p14:tracePt t="73950" x="1898650" y="4184650"/>
          <p14:tracePt t="73955" x="1898650" y="4197350"/>
          <p14:tracePt t="73972" x="1885950" y="4203700"/>
          <p14:tracePt t="73989" x="1873250" y="4210050"/>
          <p14:tracePt t="74005" x="1860550" y="4216400"/>
          <p14:tracePt t="74022" x="1847850" y="4222750"/>
          <p14:tracePt t="74039" x="1835150" y="4229100"/>
          <p14:tracePt t="74055" x="1835150" y="4235450"/>
          <p14:tracePt t="74072" x="1822450" y="4241800"/>
          <p14:tracePt t="74088" x="1816100" y="4254500"/>
          <p14:tracePt t="74105" x="1816100" y="4267200"/>
          <p14:tracePt t="74122" x="1809750" y="4279900"/>
          <p14:tracePt t="74138" x="1809750" y="4292600"/>
          <p14:tracePt t="74155" x="1809750" y="4311650"/>
          <p14:tracePt t="74172" x="1809750" y="4324350"/>
          <p14:tracePt t="74188" x="1809750" y="4330700"/>
          <p14:tracePt t="74205" x="1809750" y="4343400"/>
          <p14:tracePt t="74222" x="1809750" y="4349750"/>
          <p14:tracePt t="74295" x="1809750" y="4356100"/>
          <p14:tracePt t="74303" x="1816100" y="4356100"/>
          <p14:tracePt t="74306" x="1841500" y="4356100"/>
          <p14:tracePt t="74322" x="1873250" y="4356100"/>
          <p14:tracePt t="74339" x="1924050" y="4337050"/>
          <p14:tracePt t="74355" x="1962150" y="4305300"/>
          <p14:tracePt t="74372" x="1993900" y="4267200"/>
          <p14:tracePt t="74388" x="2006600" y="4248150"/>
          <p14:tracePt t="74405" x="2012950" y="4229100"/>
          <p14:tracePt t="74422" x="2019300" y="4178300"/>
          <p14:tracePt t="74439" x="2019300" y="4159250"/>
          <p14:tracePt t="74455" x="2012950" y="4133850"/>
          <p14:tracePt t="74472" x="2006600" y="4114800"/>
          <p14:tracePt t="74489" x="1993900" y="4102100"/>
          <p14:tracePt t="74505" x="1993900" y="4095750"/>
          <p14:tracePt t="74522" x="1993900" y="4089400"/>
          <p14:tracePt t="74538" x="1987550" y="4089400"/>
          <p14:tracePt t="74555" x="1987550" y="4083050"/>
          <p14:tracePt t="74591" x="1981200" y="4083050"/>
          <p14:tracePt t="74591" x="1981200" y="4076700"/>
          <p14:tracePt t="74605" x="1968500" y="4076700"/>
          <p14:tracePt t="74622" x="1955800" y="4070350"/>
          <p14:tracePt t="74639" x="1949450" y="4070350"/>
          <p14:tracePt t="74679" x="1943100" y="4070350"/>
          <p14:tracePt t="74711" x="1936750" y="4070350"/>
          <p14:tracePt t="74721" x="1930400" y="4070350"/>
          <p14:tracePt t="74722" x="1924050" y="4070350"/>
          <p14:tracePt t="74738" x="1917700" y="4070350"/>
          <p14:tracePt t="74755" x="1898650" y="4089400"/>
          <p14:tracePt t="74771" x="1885950" y="4095750"/>
          <p14:tracePt t="74788" x="1873250" y="4095750"/>
          <p14:tracePt t="74805" x="1866900" y="4108450"/>
          <p14:tracePt t="74822" x="1854200" y="4114800"/>
          <p14:tracePt t="74863" x="1847850" y="4114800"/>
          <p14:tracePt t="74887" x="1841500" y="4121150"/>
          <p14:tracePt t="74927" x="1835150" y="4121150"/>
          <p14:tracePt t="74951" x="1835150" y="4127500"/>
          <p14:tracePt t="75942" x="1828800" y="4127500"/>
          <p14:tracePt t="75944" x="1816100" y="4127500"/>
          <p14:tracePt t="75972" x="1809750" y="4121150"/>
          <p14:tracePt t="77198" x="1816100" y="4121150"/>
          <p14:tracePt t="77221" x="1822450" y="4121150"/>
          <p14:tracePt t="77222" x="1835150" y="4121150"/>
          <p14:tracePt t="77238" x="1847850" y="4121150"/>
          <p14:tracePt t="77255" x="1866900" y="4121150"/>
          <p14:tracePt t="77271" x="1898650" y="4121150"/>
          <p14:tracePt t="77288" x="1924050" y="4121150"/>
          <p14:tracePt t="77305" x="1974850" y="4121150"/>
          <p14:tracePt t="77321" x="2012950" y="4114800"/>
          <p14:tracePt t="77338" x="2038350" y="4108450"/>
          <p14:tracePt t="77355" x="2057400" y="4108450"/>
          <p14:tracePt t="77390" x="2063750" y="4108450"/>
          <p14:tracePt t="77558" x="2063750" y="4102100"/>
          <p14:tracePt t="77582" x="2057400" y="4102100"/>
          <p14:tracePt t="77598" x="2051050" y="4102100"/>
          <p14:tracePt t="77622" x="2044700" y="4102100"/>
          <p14:tracePt t="77622" x="2038350" y="4102100"/>
          <p14:tracePt t="77639" x="2032000" y="4102100"/>
          <p14:tracePt t="77655" x="2025650" y="4102100"/>
          <p14:tracePt t="77671" x="2019300" y="4102100"/>
          <p14:tracePt t="77942" x="2012950" y="4102100"/>
          <p14:tracePt t="77958" x="2006600" y="4102100"/>
          <p14:tracePt t="77974" x="1993900" y="4102100"/>
          <p14:tracePt t="77988" x="1987550" y="4108450"/>
          <p14:tracePt t="78005" x="1968500" y="4108450"/>
          <p14:tracePt t="78021" x="1949450" y="4121150"/>
          <p14:tracePt t="78039" x="1924050" y="4121150"/>
          <p14:tracePt t="78055" x="1911350" y="4133850"/>
          <p14:tracePt t="78071" x="1898650" y="4146550"/>
          <p14:tracePt t="78088" x="1860550" y="4171950"/>
          <p14:tracePt t="78122" x="1841500" y="4184650"/>
          <p14:tracePt t="78138" x="1816100" y="4210050"/>
          <p14:tracePt t="78155" x="1797050" y="4235450"/>
          <p14:tracePt t="78171" x="1784350" y="4254500"/>
          <p14:tracePt t="78188" x="1771650" y="4279900"/>
          <p14:tracePt t="78205" x="1765300" y="4305300"/>
          <p14:tracePt t="78221" x="1758950" y="4343400"/>
          <p14:tracePt t="78239" x="1758950" y="4375150"/>
          <p14:tracePt t="78255" x="1758950" y="4400550"/>
          <p14:tracePt t="78271" x="1765300" y="4425950"/>
          <p14:tracePt t="78288" x="1765300" y="4438650"/>
          <p14:tracePt t="78305" x="1778000" y="4451350"/>
          <p14:tracePt t="78321" x="1778000" y="4457700"/>
          <p14:tracePt t="78338" x="1790700" y="4457700"/>
          <p14:tracePt t="78355" x="1809750" y="4470400"/>
          <p14:tracePt t="78371" x="1835150" y="4470400"/>
          <p14:tracePt t="78388" x="1873250" y="4476750"/>
          <p14:tracePt t="78405" x="1930400" y="4483100"/>
          <p14:tracePt t="78421" x="2012950" y="4495800"/>
          <p14:tracePt t="78438" x="2051050" y="4495800"/>
          <p14:tracePt t="78455" x="2089150" y="4495800"/>
          <p14:tracePt t="78471" x="2101850" y="4495800"/>
          <p14:tracePt t="78488" x="2114550" y="4495800"/>
          <p14:tracePt t="78590" x="2114550" y="4489450"/>
          <p14:tracePt t="78606" x="2108200" y="4489450"/>
          <p14:tracePt t="78608" x="2089150" y="4489450"/>
          <p14:tracePt t="78622" x="2063750" y="4483100"/>
          <p14:tracePt t="78639" x="2051050" y="4483100"/>
          <p14:tracePt t="78656" x="2044700" y="4483100"/>
          <p14:tracePt t="78671" x="2038350" y="4483100"/>
          <p14:tracePt t="78688" x="2032000" y="4483100"/>
          <p14:tracePt t="78705" x="2025650" y="4483100"/>
          <p14:tracePt t="78721" x="2012950" y="4476750"/>
          <p14:tracePt t="78758" x="2006600" y="4476750"/>
          <p14:tracePt t="78790" x="2000250" y="4476750"/>
          <p14:tracePt t="78806" x="1993900" y="4476750"/>
          <p14:tracePt t="78830" x="1987550" y="4476750"/>
          <p14:tracePt t="78839" x="1981200" y="4476750"/>
          <p14:tracePt t="78855" x="1974850" y="4476750"/>
          <p14:tracePt t="78910" x="1968500" y="4476750"/>
          <p14:tracePt t="78938" x="1962150" y="4476750"/>
          <p14:tracePt t="78959" x="1955800" y="4476750"/>
          <p14:tracePt t="78966" x="1949450" y="4476750"/>
          <p14:tracePt t="78971" x="1943100" y="4476750"/>
          <p14:tracePt t="79198" x="1949450" y="4476750"/>
          <p14:tracePt t="79207" x="1955800" y="4476750"/>
          <p14:tracePt t="79207" x="1974850" y="4476750"/>
          <p14:tracePt t="79223" x="1993900" y="4476750"/>
          <p14:tracePt t="79239" x="2019300" y="4483100"/>
          <p14:tracePt t="79255" x="2057400" y="4483100"/>
          <p14:tracePt t="79272" x="2108200" y="4483100"/>
          <p14:tracePt t="79288" x="2159000" y="4483100"/>
          <p14:tracePt t="79305" x="2222500" y="4483100"/>
          <p14:tracePt t="79321" x="2266950" y="4483100"/>
          <p14:tracePt t="79338" x="2311400" y="4483100"/>
          <p14:tracePt t="79355" x="2349500" y="4483100"/>
          <p14:tracePt t="79372" x="2374900" y="4483100"/>
          <p14:tracePt t="79388" x="2406650" y="4483100"/>
          <p14:tracePt t="79405" x="2451100" y="4483100"/>
          <p14:tracePt t="79421" x="2546350" y="4483100"/>
          <p14:tracePt t="79439" x="2616200" y="4483100"/>
          <p14:tracePt t="79455" x="2698750" y="4483100"/>
          <p14:tracePt t="79472" x="2762250" y="4483100"/>
          <p14:tracePt t="79488" x="2806700" y="4483100"/>
          <p14:tracePt t="79505" x="2832100" y="4483100"/>
          <p14:tracePt t="79522" x="2851150" y="4483100"/>
          <p14:tracePt t="79538" x="2863850" y="4483100"/>
          <p14:tracePt t="79555" x="2876550" y="4483100"/>
          <p14:tracePt t="79571" x="2882900" y="4483100"/>
          <p14:tracePt t="79588" x="2901950" y="4476750"/>
          <p14:tracePt t="79605" x="2933700" y="4476750"/>
          <p14:tracePt t="79621" x="2984500" y="4476750"/>
          <p14:tracePt t="79638" x="2997200" y="4476750"/>
          <p14:tracePt t="79655" x="3009900" y="4470400"/>
          <p14:tracePt t="80094" x="3022600" y="4470400"/>
          <p14:tracePt t="80105" x="3028950" y="4470400"/>
          <p14:tracePt t="80106" x="3041650" y="4470400"/>
          <p14:tracePt t="80122" x="3054350" y="4470400"/>
          <p14:tracePt t="80166" x="3060700" y="4470400"/>
          <p14:tracePt t="80174" x="3067050" y="4470400"/>
          <p14:tracePt t="80190" x="3086100" y="4476750"/>
          <p14:tracePt t="80205" x="3098800" y="4476750"/>
          <p14:tracePt t="80222" x="3136900" y="4476750"/>
          <p14:tracePt t="80239" x="3162300" y="4476750"/>
          <p14:tracePt t="80255" x="3175000" y="4476750"/>
          <p14:tracePt t="80272" x="3187700" y="4476750"/>
          <p14:tracePt t="80288" x="3200400" y="4476750"/>
          <p14:tracePt t="80305" x="3206750" y="4476750"/>
          <p14:tracePt t="81175" x="3213100" y="4476750"/>
          <p14:tracePt t="81375" x="3206750" y="4483100"/>
          <p14:tracePt t="81391" x="3206750" y="4489450"/>
          <p14:tracePt t="81392" x="3200400" y="4489450"/>
          <p14:tracePt t="81406" x="3200400" y="4502150"/>
          <p14:tracePt t="81423" x="3187700" y="4521200"/>
          <p14:tracePt t="81440" x="3187700" y="4533900"/>
          <p14:tracePt t="81456" x="3181350" y="4552950"/>
          <p14:tracePt t="81473" x="3175000" y="4578350"/>
          <p14:tracePt t="81489" x="3175000" y="4597400"/>
          <p14:tracePt t="81506" x="3168650" y="4629150"/>
          <p14:tracePt t="81523" x="3168650" y="4648200"/>
          <p14:tracePt t="81539" x="3168650" y="4673600"/>
          <p14:tracePt t="81556" x="3162300" y="4686300"/>
          <p14:tracePt t="81573" x="3162300" y="4699000"/>
          <p14:tracePt t="81589" x="3162300" y="4705350"/>
          <p14:tracePt t="81606" x="3162300" y="4718050"/>
          <p14:tracePt t="81623" x="3162300" y="4724400"/>
          <p14:tracePt t="81640" x="3162300" y="4730750"/>
          <p14:tracePt t="81656" x="3162300" y="4737100"/>
          <p14:tracePt t="81673" x="3162300" y="4743450"/>
          <p14:tracePt t="81720" x="3162300" y="4749800"/>
          <p14:tracePt t="81739" x="3162300" y="4756150"/>
          <p14:tracePt t="81775" x="3162300" y="4762500"/>
          <p14:tracePt t="81799" x="3162300" y="4768850"/>
          <p14:tracePt t="81879" x="3162300" y="4775200"/>
          <p14:tracePt t="82263" x="3168650" y="4775200"/>
          <p14:tracePt t="82272" x="3175000" y="4775200"/>
          <p14:tracePt t="82289" x="3181350" y="4775200"/>
          <p14:tracePt t="82991" x="3206750" y="4768850"/>
          <p14:tracePt t="83006" x="3282950" y="4737100"/>
          <p14:tracePt t="83007" x="3340100" y="4724400"/>
          <p14:tracePt t="83007" x="3409950" y="4711700"/>
          <p14:tracePt t="83023" x="3556000" y="4692650"/>
          <p14:tracePt t="83040" x="3740150" y="4686300"/>
          <p14:tracePt t="83056" x="3911600" y="4686300"/>
          <p14:tracePt t="83072" x="4121150" y="4686300"/>
          <p14:tracePt t="83089" x="4400550" y="4660900"/>
          <p14:tracePt t="83106" x="4686300" y="4654550"/>
          <p14:tracePt t="83122" x="4972050" y="4616450"/>
          <p14:tracePt t="83139" x="5156200" y="4584700"/>
          <p14:tracePt t="83156" x="5359400" y="4546600"/>
          <p14:tracePt t="83172" x="5511800" y="4508500"/>
          <p14:tracePt t="83189" x="5651500" y="4476750"/>
          <p14:tracePt t="83206" x="5759450" y="4445000"/>
          <p14:tracePt t="83222" x="5886450" y="4400550"/>
          <p14:tracePt t="83239" x="5949950" y="4375150"/>
          <p14:tracePt t="83256" x="6013450" y="4343400"/>
          <p14:tracePt t="83272" x="6051550" y="4324350"/>
          <p14:tracePt t="83289" x="6089650" y="4298950"/>
          <p14:tracePt t="83306" x="6108700" y="4279900"/>
          <p14:tracePt t="83322" x="6127750" y="4248150"/>
          <p14:tracePt t="83339" x="6159500" y="4203700"/>
          <p14:tracePt t="83356" x="6197600" y="4146550"/>
          <p14:tracePt t="83372" x="6235700" y="4076700"/>
          <p14:tracePt t="83389" x="6286500" y="3987800"/>
          <p14:tracePt t="83406" x="6330950" y="3905250"/>
          <p14:tracePt t="83422" x="6432550" y="3752850"/>
          <p14:tracePt t="83439" x="6496050" y="3632200"/>
          <p14:tracePt t="83455" x="6572250" y="3486150"/>
          <p14:tracePt t="83472" x="6642100" y="3314700"/>
          <p14:tracePt t="83489" x="6699250" y="3136900"/>
          <p14:tracePt t="83505" x="6737350" y="2978150"/>
          <p14:tracePt t="83522" x="6750050" y="2825750"/>
          <p14:tracePt t="83539" x="6750050" y="2705100"/>
          <p14:tracePt t="83555" x="6750050" y="2584450"/>
          <p14:tracePt t="83572" x="6750050" y="2470150"/>
          <p14:tracePt t="83589" x="6737350" y="2374900"/>
          <p14:tracePt t="83605" x="6718300" y="2273300"/>
          <p14:tracePt t="83622" x="6705600" y="2159000"/>
          <p14:tracePt t="83640" x="6692900" y="2095500"/>
          <p14:tracePt t="83655" x="6667500" y="2025650"/>
          <p14:tracePt t="83672" x="6648450" y="1962150"/>
          <p14:tracePt t="83689" x="6629400" y="1892300"/>
          <p14:tracePt t="83706" x="6597650" y="1816100"/>
          <p14:tracePt t="83722" x="6565900" y="1758950"/>
          <p14:tracePt t="83739" x="6527800" y="1689100"/>
          <p14:tracePt t="83755" x="6496050" y="1638300"/>
          <p14:tracePt t="83772" x="6457950" y="1587500"/>
          <p14:tracePt t="83789" x="6419850" y="1536700"/>
          <p14:tracePt t="83805" x="6381750" y="1498600"/>
          <p14:tracePt t="83822" x="6337300" y="1466850"/>
          <p14:tracePt t="83839" x="6299200" y="1447800"/>
          <p14:tracePt t="83856" x="6286500" y="1435100"/>
          <p14:tracePt t="83872" x="6273800" y="1435100"/>
          <p14:tracePt t="83889" x="6261100" y="1428750"/>
          <p14:tracePt t="83905" x="6248400" y="1428750"/>
          <p14:tracePt t="83922" x="6203950" y="1428750"/>
          <p14:tracePt t="83939" x="6146800" y="1454150"/>
          <p14:tracePt t="83956" x="6076950" y="1492250"/>
          <p14:tracePt t="83972" x="6019800" y="1536700"/>
          <p14:tracePt t="83989" x="5962650" y="1587500"/>
          <p14:tracePt t="84005" x="5918200" y="1625600"/>
          <p14:tracePt t="84022" x="5880100" y="1701800"/>
          <p14:tracePt t="84039" x="5861050" y="1758950"/>
          <p14:tracePt t="84056" x="5842000" y="1835150"/>
          <p14:tracePt t="84072" x="5822950" y="1905000"/>
          <p14:tracePt t="84089" x="5810250" y="2006600"/>
          <p14:tracePt t="84105" x="5803900" y="2082800"/>
          <p14:tracePt t="84122" x="5803900" y="2165350"/>
          <p14:tracePt t="84139" x="5816600" y="2222500"/>
          <p14:tracePt t="84156" x="5829300" y="2279650"/>
          <p14:tracePt t="84172" x="5861050" y="2336800"/>
          <p14:tracePt t="84189" x="5899150" y="2393950"/>
          <p14:tracePt t="84205" x="5937250" y="2451100"/>
          <p14:tracePt t="84205" x="5956300" y="2476500"/>
          <p14:tracePt t="84223" x="6007100" y="2520950"/>
          <p14:tracePt t="84239" x="6057900" y="2559050"/>
          <p14:tracePt t="84256" x="6121400" y="2584450"/>
          <p14:tracePt t="84272" x="6197600" y="2597150"/>
          <p14:tracePt t="84289" x="6286500" y="2603500"/>
          <p14:tracePt t="84305" x="6356350" y="2603500"/>
          <p14:tracePt t="84322" x="6445250" y="2584450"/>
          <p14:tracePt t="84339" x="6527800" y="2552700"/>
          <p14:tracePt t="84356" x="6597650" y="2540000"/>
          <p14:tracePt t="84372" x="6654800" y="2514600"/>
          <p14:tracePt t="84389" x="6711950" y="2482850"/>
          <p14:tracePt t="84405" x="6775450" y="2432050"/>
          <p14:tracePt t="84422" x="6870700" y="2330450"/>
          <p14:tracePt t="84439" x="6934200" y="2241550"/>
          <p14:tracePt t="84456" x="6965950" y="2133600"/>
          <p14:tracePt t="84472" x="6991350" y="2019300"/>
          <p14:tracePt t="84489" x="7004050" y="1911350"/>
          <p14:tracePt t="84543" x="7004050" y="1898650"/>
          <p14:tracePt t="84555" x="6997700" y="1873250"/>
          <p14:tracePt t="84556" x="6972300" y="1828800"/>
          <p14:tracePt t="84572" x="6934200" y="1765300"/>
          <p14:tracePt t="84589" x="6877050" y="1701800"/>
          <p14:tracePt t="84605" x="6819900" y="1663700"/>
          <p14:tracePt t="84622" x="6711950" y="1612900"/>
          <p14:tracePt t="84639" x="6629400" y="1581150"/>
          <p14:tracePt t="84655" x="6553200" y="1555750"/>
          <p14:tracePt t="84672" x="6489700" y="1543050"/>
          <p14:tracePt t="84689" x="6426200" y="1543050"/>
          <p14:tracePt t="84705" x="6356350" y="1543050"/>
          <p14:tracePt t="84722" x="6286500" y="1543050"/>
          <p14:tracePt t="84740" x="6223000" y="1549400"/>
          <p14:tracePt t="84757" x="6178550" y="1562100"/>
          <p14:tracePt t="84773" x="6140450" y="1581150"/>
          <p14:tracePt t="84790" x="6102350" y="1600200"/>
          <p14:tracePt t="84806" x="6051550" y="1631950"/>
          <p14:tracePt t="84823" x="5988050" y="1714500"/>
          <p14:tracePt t="84840" x="5943600" y="1790700"/>
          <p14:tracePt t="84856" x="5911850" y="1873250"/>
          <p14:tracePt t="84873" x="5892800" y="1962150"/>
          <p14:tracePt t="84890" x="5886450" y="2051050"/>
          <p14:tracePt t="84906" x="5886450" y="2133600"/>
          <p14:tracePt t="84923" x="5886450" y="2209800"/>
          <p14:tracePt t="84940" x="5905500" y="2292350"/>
          <p14:tracePt t="84957" x="5943600" y="2368550"/>
          <p14:tracePt t="84973" x="5981700" y="2438400"/>
          <p14:tracePt t="84990" x="6007100" y="2476500"/>
          <p14:tracePt t="85006" x="6032500" y="2514600"/>
          <p14:tracePt t="85023" x="6070600" y="2540000"/>
          <p14:tracePt t="85040" x="6096000" y="2552700"/>
          <p14:tracePt t="85080" x="6108700" y="2559050"/>
          <p14:tracePt t="85090" x="6115050" y="2559050"/>
          <p14:tracePt t="85096" x="6159500" y="2559050"/>
          <p14:tracePt t="85110" x="6229350" y="2559050"/>
          <p14:tracePt t="85123" x="6318250" y="2559050"/>
          <p14:tracePt t="85140" x="6407150" y="2559050"/>
          <p14:tracePt t="85157" x="6502400" y="2559050"/>
          <p14:tracePt t="85173" x="6591300" y="2559050"/>
          <p14:tracePt t="85190" x="6661150" y="2546350"/>
          <p14:tracePt t="85206" x="6737350" y="2514600"/>
          <p14:tracePt t="85223" x="6851650" y="2432050"/>
          <p14:tracePt t="85240" x="6921500" y="2355850"/>
          <p14:tracePt t="85257" x="6985000" y="2241550"/>
          <p14:tracePt t="85273" x="7035800" y="2114550"/>
          <p14:tracePt t="85290" x="7061200" y="2000250"/>
          <p14:tracePt t="85306" x="7073900" y="1885950"/>
          <p14:tracePt t="85323" x="7073900" y="1778000"/>
          <p14:tracePt t="85340" x="7073900" y="1695450"/>
          <p14:tracePt t="85356" x="7061200" y="1638300"/>
          <p14:tracePt t="85373" x="7048500" y="1581150"/>
          <p14:tracePt t="85390" x="7023100" y="1543050"/>
          <p14:tracePt t="85406" x="7004050" y="1524000"/>
          <p14:tracePt t="85423" x="6965950" y="1485900"/>
          <p14:tracePt t="85441" x="6927850" y="1460500"/>
          <p14:tracePt t="85456" x="6883400" y="1447800"/>
          <p14:tracePt t="85473" x="6838950" y="1428750"/>
          <p14:tracePt t="85490" x="6800850" y="1428750"/>
          <p14:tracePt t="85507" x="6756400" y="1422400"/>
          <p14:tracePt t="85523" x="6711950" y="1422400"/>
          <p14:tracePt t="85540" x="6667500" y="1422400"/>
          <p14:tracePt t="85556" x="6597650" y="1447800"/>
          <p14:tracePt t="85573" x="6521450" y="1485900"/>
          <p14:tracePt t="85590" x="6451600" y="1517650"/>
          <p14:tracePt t="85607" x="6400800" y="1555750"/>
          <p14:tracePt t="85623" x="6350000" y="1593850"/>
          <p14:tracePt t="85640" x="6330950" y="1612900"/>
          <p14:tracePt t="85656" x="6311900" y="1638300"/>
          <p14:tracePt t="85673" x="6299200" y="1670050"/>
          <p14:tracePt t="85690" x="6286500" y="1695450"/>
          <p14:tracePt t="85707" x="6267450" y="1733550"/>
          <p14:tracePt t="85723" x="6261100" y="1758950"/>
          <p14:tracePt t="85740" x="6261100" y="1790700"/>
          <p14:tracePt t="85756" x="6254750" y="1835150"/>
          <p14:tracePt t="85773" x="6254750" y="1879600"/>
          <p14:tracePt t="85790" x="6254750" y="1924050"/>
          <p14:tracePt t="85807" x="6261100" y="1968500"/>
          <p14:tracePt t="85823" x="6280150" y="2032000"/>
          <p14:tracePt t="85840" x="6311900" y="2089150"/>
          <p14:tracePt t="85856" x="6324600" y="2133600"/>
          <p14:tracePt t="85873" x="6356350" y="2184400"/>
          <p14:tracePt t="85890" x="6375400" y="2222500"/>
          <p14:tracePt t="85907" x="6394450" y="2247900"/>
          <p14:tracePt t="85923" x="6419850" y="2273300"/>
          <p14:tracePt t="85940" x="6438900" y="2292350"/>
          <p14:tracePt t="85956" x="6457950" y="2311400"/>
          <p14:tracePt t="85973" x="6483350" y="2324100"/>
          <p14:tracePt t="85990" x="6515100" y="2330450"/>
          <p14:tracePt t="86007" x="6559550" y="2336800"/>
          <p14:tracePt t="86023" x="6629400" y="2343150"/>
          <p14:tracePt t="86040" x="6686550" y="2349500"/>
          <p14:tracePt t="86056" x="6731000" y="2349500"/>
          <p14:tracePt t="86073" x="6788150" y="2349500"/>
          <p14:tracePt t="86090" x="6826250" y="2349500"/>
          <p14:tracePt t="86107" x="6864350" y="2330450"/>
          <p14:tracePt t="86123" x="6908800" y="2305050"/>
          <p14:tracePt t="86140" x="6946900" y="2266950"/>
          <p14:tracePt t="86156" x="6997700" y="2197100"/>
          <p14:tracePt t="86173" x="7042150" y="2114550"/>
          <p14:tracePt t="86190" x="7073900" y="2019300"/>
          <p14:tracePt t="86207" x="7086600" y="1936750"/>
          <p14:tracePt t="86223" x="7092950" y="1841500"/>
          <p14:tracePt t="86240" x="7092950" y="1803400"/>
          <p14:tracePt t="86257" x="7086600" y="1752600"/>
          <p14:tracePt t="86273" x="7080250" y="1727200"/>
          <p14:tracePt t="86290" x="7067550" y="1695450"/>
          <p14:tracePt t="86307" x="7067550" y="1682750"/>
          <p14:tracePt t="86323" x="7061200" y="1676400"/>
          <p14:tracePt t="86340" x="7054850" y="1663700"/>
          <p14:tracePt t="86384" x="7048500" y="1657350"/>
          <p14:tracePt t="86408" x="7042150" y="1651000"/>
          <p14:tracePt t="86424" x="7042150" y="1644650"/>
          <p14:tracePt t="86429" x="7035800" y="1644650"/>
          <p14:tracePt t="86440" x="7035800" y="1638300"/>
          <p14:tracePt t="86456" x="7023100" y="1631950"/>
          <p14:tracePt t="86512" x="7016750" y="1631950"/>
          <p14:tracePt t="87200" x="7016750" y="1638300"/>
          <p14:tracePt t="87223" x="7016750" y="1644650"/>
          <p14:tracePt t="87224" x="7023100" y="1644650"/>
          <p14:tracePt t="87768" x="7023100" y="1651000"/>
          <p14:tracePt t="87816" x="7023100" y="1657350"/>
          <p14:tracePt t="87888" x="7023100" y="1663700"/>
          <p14:tracePt t="87896" x="7023100" y="1670050"/>
          <p14:tracePt t="87936" x="7023100" y="1676400"/>
          <p14:tracePt t="87960" x="7023100" y="1682750"/>
          <p14:tracePt t="87976" x="7023100" y="1689100"/>
          <p14:tracePt t="88007" x="7023100" y="1695450"/>
          <p14:tracePt t="88280" x="7016750" y="1708150"/>
          <p14:tracePt t="88280" x="7016750" y="1714500"/>
          <p14:tracePt t="88290" x="7016750" y="1727200"/>
          <p14:tracePt t="88307" x="7010400" y="1758950"/>
          <p14:tracePt t="88323" x="7010400" y="1778000"/>
          <p14:tracePt t="88340" x="7004050" y="1809750"/>
          <p14:tracePt t="88356" x="7004050" y="1828800"/>
          <p14:tracePt t="88373" x="7004050" y="1841500"/>
          <p14:tracePt t="88390" x="6997700" y="1854200"/>
          <p14:tracePt t="88406" x="6997700" y="1860550"/>
          <p14:tracePt t="88423" x="6997700" y="1885950"/>
          <p14:tracePt t="88440" x="6997700" y="1892300"/>
          <p14:tracePt t="88456" x="6997700" y="1911350"/>
          <p14:tracePt t="88473" x="6997700" y="1924050"/>
          <p14:tracePt t="88490" x="6997700" y="1930400"/>
          <p14:tracePt t="88506" x="6997700" y="1936750"/>
          <p14:tracePt t="88523" x="6997700" y="1943100"/>
          <p14:tracePt t="88540" x="6997700" y="1949450"/>
          <p14:tracePt t="88556" x="6997700" y="1955800"/>
          <p14:tracePt t="88573" x="6997700" y="1962150"/>
          <p14:tracePt t="88590" x="6997700" y="1968500"/>
          <p14:tracePt t="88624" x="7004050" y="1974850"/>
          <p14:tracePt t="88647" x="7010400" y="1981200"/>
          <p14:tracePt t="88655" x="7016750" y="1993900"/>
          <p14:tracePt t="88674" x="7023100" y="2000250"/>
          <p14:tracePt t="88690" x="7042150" y="2006600"/>
          <p14:tracePt t="88706" x="7054850" y="2012950"/>
          <p14:tracePt t="88723" x="7067550" y="2019300"/>
          <p14:tracePt t="88740" x="7073900" y="2019300"/>
          <p14:tracePt t="88756" x="7080250" y="2019300"/>
          <p14:tracePt t="88774" x="7086600" y="2019300"/>
          <p14:tracePt t="88808" x="7092950" y="2019300"/>
          <p14:tracePt t="88808" x="7099300" y="2019300"/>
          <p14:tracePt t="88823" x="7105650" y="2025650"/>
          <p14:tracePt t="88871" x="7112000" y="2025650"/>
          <p14:tracePt t="88872" x="7118350" y="2025650"/>
          <p14:tracePt t="88935" x="7124700" y="2025650"/>
          <p14:tracePt t="88960" x="7131050" y="2025650"/>
          <p14:tracePt t="88968" x="7137400" y="2025650"/>
          <p14:tracePt t="88973" x="7143750" y="2032000"/>
          <p14:tracePt t="88990" x="7156450" y="2032000"/>
          <p14:tracePt t="89032" x="7162800" y="2032000"/>
          <p14:tracePt t="89080" x="7169150" y="2032000"/>
          <p14:tracePt t="89088" x="7175500" y="2032000"/>
          <p14:tracePt t="89112" x="7181850" y="2032000"/>
          <p14:tracePt t="89192" x="7188200" y="2032000"/>
          <p14:tracePt t="89256" x="7194550" y="2032000"/>
          <p14:tracePt t="89287" x="7200900" y="2032000"/>
          <p14:tracePt t="89360" x="7207250" y="2032000"/>
          <p14:tracePt t="91784" x="7200900" y="2032000"/>
          <p14:tracePt t="91800" x="7194550" y="2032000"/>
          <p14:tracePt t="91809" x="7188200" y="2032000"/>
          <p14:tracePt t="92112" x="7181850" y="2032000"/>
          <p14:tracePt t="92131" x="7175500" y="2032000"/>
          <p14:tracePt t="92160" x="7169150" y="2038350"/>
          <p14:tracePt t="92176" x="7162800" y="2051050"/>
          <p14:tracePt t="92176" x="7156450" y="2057400"/>
          <p14:tracePt t="92190" x="7137400" y="2101850"/>
          <p14:tracePt t="92206" x="7118350" y="2152650"/>
          <p14:tracePt t="92206" x="7105650" y="2184400"/>
          <p14:tracePt t="92224" x="7086600" y="2235200"/>
          <p14:tracePt t="92240" x="7073900" y="2292350"/>
          <p14:tracePt t="92256" x="7073900" y="2330450"/>
          <p14:tracePt t="92273" x="7073900" y="2368550"/>
          <p14:tracePt t="92290" x="7073900" y="2393950"/>
          <p14:tracePt t="92307" x="7073900" y="2400300"/>
          <p14:tracePt t="92323" x="7073900" y="2413000"/>
          <p14:tracePt t="92341" x="7073900" y="2419350"/>
          <p14:tracePt t="92375" x="7073900" y="2425700"/>
          <p14:tracePt t="92423" x="7073900" y="2432050"/>
          <p14:tracePt t="92615" x="7080250" y="2432050"/>
          <p14:tracePt t="92626" x="7086600" y="2432050"/>
          <p14:tracePt t="92640" x="7092950" y="2432050"/>
          <p14:tracePt t="92656" x="7112000" y="2413000"/>
          <p14:tracePt t="92673" x="7124700" y="2387600"/>
          <p14:tracePt t="92690" x="7150100" y="2355850"/>
          <p14:tracePt t="92707" x="7156450" y="2324100"/>
          <p14:tracePt t="92723" x="7169150" y="2292350"/>
          <p14:tracePt t="92740" x="7175500" y="2247900"/>
          <p14:tracePt t="92756" x="7188200" y="2209800"/>
          <p14:tracePt t="92773" x="7194550" y="2165350"/>
          <p14:tracePt t="92790" x="7200900" y="2108200"/>
          <p14:tracePt t="92807" x="7207250" y="2044700"/>
          <p14:tracePt t="92824" x="7207250" y="1949450"/>
          <p14:tracePt t="92840" x="7207250" y="1885950"/>
          <p14:tracePt t="92856" x="7207250" y="1847850"/>
          <p14:tracePt t="92873" x="7207250" y="1809750"/>
          <p14:tracePt t="92890" x="7207250" y="1784350"/>
          <p14:tracePt t="92906" x="7207250" y="1758950"/>
          <p14:tracePt t="92923" x="7194550" y="1727200"/>
          <p14:tracePt t="92940" x="7188200" y="1695450"/>
          <p14:tracePt t="92956" x="7175500" y="1663700"/>
          <p14:tracePt t="92973" x="7156450" y="1631950"/>
          <p14:tracePt t="92989" x="7143750" y="1612900"/>
          <p14:tracePt t="93006" x="7137400" y="1600200"/>
          <p14:tracePt t="93023" x="7131050" y="1581150"/>
          <p14:tracePt t="93040" x="7118350" y="1568450"/>
          <p14:tracePt t="93056" x="7118350" y="1562100"/>
          <p14:tracePt t="93073" x="7105650" y="1549400"/>
          <p14:tracePt t="93089" x="7099300" y="1543050"/>
          <p14:tracePt t="93143" x="7099300" y="1536700"/>
          <p14:tracePt t="93151" x="7092950" y="1536700"/>
          <p14:tracePt t="93160" x="7086600" y="1530350"/>
          <p14:tracePt t="93173" x="7080250" y="1524000"/>
          <p14:tracePt t="93190" x="7073900" y="1517650"/>
          <p14:tracePt t="93206" x="7067550" y="1511300"/>
          <p14:tracePt t="93223" x="7048500" y="1498600"/>
          <p14:tracePt t="93240" x="7035800" y="1485900"/>
          <p14:tracePt t="93256" x="7023100" y="1479550"/>
          <p14:tracePt t="93273" x="7016750" y="1466850"/>
          <p14:tracePt t="93289" x="7004050" y="1466850"/>
          <p14:tracePt t="93306" x="6997700" y="1460500"/>
          <p14:tracePt t="93323" x="6991350" y="1454150"/>
          <p14:tracePt t="93340" x="6985000" y="1447800"/>
          <p14:tracePt t="93356" x="6978650" y="1441450"/>
          <p14:tracePt t="93391" x="6972300" y="1441450"/>
          <p14:tracePt t="93407" x="6965950" y="1441450"/>
          <p14:tracePt t="93439" x="6959600" y="1441450"/>
          <p14:tracePt t="93456" x="6953250" y="1435100"/>
          <p14:tracePt t="93583" x="6946900" y="1428750"/>
          <p14:tracePt t="93615" x="6940550" y="1428750"/>
          <p14:tracePt t="93622" x="6927850" y="1422400"/>
          <p14:tracePt t="93640" x="6921500" y="1416050"/>
          <p14:tracePt t="93656" x="6908800" y="1409700"/>
          <p14:tracePt t="93673" x="6908800" y="1403350"/>
          <p14:tracePt t="93690" x="6902450" y="1403350"/>
          <p14:tracePt t="93706" x="6889750" y="1390650"/>
          <p14:tracePt t="93724" x="6883400" y="1390650"/>
          <p14:tracePt t="93740" x="6870700" y="1384300"/>
          <p14:tracePt t="93757" x="6851650" y="1371600"/>
          <p14:tracePt t="93773" x="6832600" y="1365250"/>
          <p14:tracePt t="93789" x="6819900" y="1358900"/>
          <p14:tracePt t="93806" x="6781800" y="1333500"/>
          <p14:tracePt t="93824" x="6756400" y="1320800"/>
          <p14:tracePt t="93840" x="6731000" y="1320800"/>
          <p14:tracePt t="93856" x="6699250" y="1308100"/>
          <p14:tracePt t="93873" x="6667500" y="1308100"/>
          <p14:tracePt t="93889" x="6629400" y="1308100"/>
          <p14:tracePt t="93906" x="6572250" y="1308100"/>
          <p14:tracePt t="93923" x="6502400" y="1320800"/>
          <p14:tracePt t="93939" x="6407150" y="1358900"/>
          <p14:tracePt t="93956" x="6324600" y="1403350"/>
          <p14:tracePt t="93973" x="6229350" y="1479550"/>
          <p14:tracePt t="93989" x="6140450" y="1562100"/>
          <p14:tracePt t="94006" x="6045200" y="1663700"/>
          <p14:tracePt t="94023" x="5911850" y="1911350"/>
          <p14:tracePt t="94039" x="5829300" y="2101850"/>
          <p14:tracePt t="94056" x="5784850" y="2273300"/>
          <p14:tracePt t="94073" x="5765800" y="2393950"/>
          <p14:tracePt t="94089" x="5765800" y="2501900"/>
          <p14:tracePt t="94106" x="5765800" y="2597150"/>
          <p14:tracePt t="94123" x="5791200" y="2705100"/>
          <p14:tracePt t="94139" x="5816600" y="2800350"/>
          <p14:tracePt t="94156" x="5848350" y="2895600"/>
          <p14:tracePt t="94173" x="5880100" y="2978150"/>
          <p14:tracePt t="94189" x="5918200" y="3028950"/>
          <p14:tracePt t="94206" x="5943600" y="3054350"/>
          <p14:tracePt t="94223" x="5994400" y="3073400"/>
          <p14:tracePt t="94240" x="6019800" y="3073400"/>
          <p14:tracePt t="94256" x="6064250" y="3073400"/>
          <p14:tracePt t="94273" x="6102350" y="3073400"/>
          <p14:tracePt t="94290" x="6159500" y="3067050"/>
          <p14:tracePt t="94306" x="6273800" y="3035300"/>
          <p14:tracePt t="94323" x="6407150" y="2978150"/>
          <p14:tracePt t="94339" x="6534150" y="2908300"/>
          <p14:tracePt t="94357" x="6642100" y="2819400"/>
          <p14:tracePt t="94373" x="6794500" y="2660650"/>
          <p14:tracePt t="94389" x="6896100" y="2501900"/>
          <p14:tracePt t="94406" x="6978650" y="2260600"/>
          <p14:tracePt t="94406" x="7004050" y="2159000"/>
          <p14:tracePt t="94424" x="7016750" y="2000250"/>
          <p14:tracePt t="94439" x="7016750" y="1873250"/>
          <p14:tracePt t="94456" x="6991350" y="1771650"/>
          <p14:tracePt t="94473" x="6959600" y="1708150"/>
          <p14:tracePt t="94490" x="6902450" y="1644650"/>
          <p14:tracePt t="94506" x="6851650" y="1606550"/>
          <p14:tracePt t="94523" x="6762750" y="1581150"/>
          <p14:tracePt t="94539" x="6661150" y="1574800"/>
          <p14:tracePt t="94556" x="6527800" y="1574800"/>
          <p14:tracePt t="94573" x="6413500" y="1631950"/>
          <p14:tracePt t="94589" x="6292850" y="1727200"/>
          <p14:tracePt t="94606" x="6191250" y="1860550"/>
          <p14:tracePt t="94606" x="6153150" y="1943100"/>
          <p14:tracePt t="94623" x="6096000" y="2101850"/>
          <p14:tracePt t="94640" x="6051550" y="2279650"/>
          <p14:tracePt t="94656" x="6013450" y="2438400"/>
          <p14:tracePt t="94673" x="5969000" y="2616200"/>
          <p14:tracePt t="94690" x="5949950" y="2794000"/>
          <p14:tracePt t="94706" x="5930900" y="2997200"/>
          <p14:tracePt t="94723" x="5930900" y="3111500"/>
          <p14:tracePt t="94739" x="5930900" y="3155950"/>
          <p14:tracePt t="94756" x="5949950" y="3181350"/>
          <p14:tracePt t="94773" x="5962650" y="3187700"/>
          <p14:tracePt t="94789" x="5975350" y="3194050"/>
          <p14:tracePt t="94806" x="5988050" y="3194050"/>
          <p14:tracePt t="94823" x="6013450" y="3187700"/>
          <p14:tracePt t="94839" x="6038850" y="3181350"/>
          <p14:tracePt t="94879" x="6045200" y="3181350"/>
          <p14:tracePt t="95063" x="6038850" y="3181350"/>
          <p14:tracePt t="95073" x="6032500" y="3181350"/>
          <p14:tracePt t="95076" x="6019800" y="3181350"/>
          <p14:tracePt t="95089" x="5994400" y="3181350"/>
          <p14:tracePt t="95106" x="5918200" y="3302000"/>
          <p14:tracePt t="95123" x="5803900" y="3536950"/>
          <p14:tracePt t="95139" x="5657850" y="3917950"/>
          <p14:tracePt t="95156" x="5568950" y="4254500"/>
          <p14:tracePt t="95173" x="5492750" y="4616450"/>
          <p14:tracePt t="95190" x="5467350" y="4965700"/>
          <p14:tracePt t="95206" x="5543550" y="5359400"/>
          <p14:tracePt t="95206" x="5607050" y="5543550"/>
          <p14:tracePt t="95223" x="5822950" y="5873750"/>
          <p14:tracePt t="95239" x="6032500" y="6108700"/>
          <p14:tracePt t="95256" x="6330950" y="6292850"/>
          <p14:tracePt t="95272" x="6559550" y="6388100"/>
          <p14:tracePt t="95289" x="6686550" y="6432550"/>
          <p14:tracePt t="95306" x="6832600" y="6451600"/>
          <p14:tracePt t="95323" x="6985000" y="6457950"/>
          <p14:tracePt t="95339" x="7112000" y="6457950"/>
          <p14:tracePt t="95356" x="7219950" y="6445250"/>
          <p14:tracePt t="95373" x="7321550" y="6394450"/>
          <p14:tracePt t="95389" x="7410450" y="6318250"/>
          <p14:tracePt t="95406" x="7467600" y="6203950"/>
          <p14:tracePt t="95422" x="7486650" y="5899150"/>
          <p14:tracePt t="95439" x="7423150" y="5556250"/>
          <p14:tracePt t="95456" x="7308850" y="5245100"/>
          <p14:tracePt t="95473" x="7137400" y="4933950"/>
          <p14:tracePt t="95489" x="6985000" y="4737100"/>
          <p14:tracePt t="95506" x="6883400" y="4603750"/>
          <p14:tracePt t="95522" x="6794500" y="4521200"/>
          <p14:tracePt t="95539" x="6737350" y="4489450"/>
          <p14:tracePt t="95556" x="6654800" y="4464050"/>
          <p14:tracePt t="95573" x="6565900" y="4457700"/>
          <p14:tracePt t="95589" x="6483350" y="4457700"/>
          <p14:tracePt t="95606" x="6394450" y="4457700"/>
          <p14:tracePt t="95622" x="6254750" y="4565650"/>
          <p14:tracePt t="95640" x="6197600" y="4616450"/>
          <p14:tracePt t="95656" x="6127750" y="4718050"/>
          <p14:tracePt t="95673" x="6064250" y="4838700"/>
          <p14:tracePt t="95689" x="6000750" y="4965700"/>
          <p14:tracePt t="95706" x="5918200" y="5118100"/>
          <p14:tracePt t="95723" x="5854700" y="5264150"/>
          <p14:tracePt t="95739" x="5810250" y="5403850"/>
          <p14:tracePt t="95756" x="5784850" y="5524500"/>
          <p14:tracePt t="95773" x="5778500" y="5645150"/>
          <p14:tracePt t="95789" x="5778500" y="5746750"/>
          <p14:tracePt t="95806" x="5810250" y="5854700"/>
          <p14:tracePt t="95822" x="5911850" y="5994400"/>
          <p14:tracePt t="95839" x="6019800" y="6076950"/>
          <p14:tracePt t="95856" x="6127750" y="6140450"/>
          <p14:tracePt t="95873" x="6254750" y="6191250"/>
          <p14:tracePt t="95889" x="6388100" y="6229350"/>
          <p14:tracePt t="95906" x="6502400" y="6242050"/>
          <p14:tracePt t="95923" x="6642100" y="6261100"/>
          <p14:tracePt t="95939" x="6769100" y="6261100"/>
          <p14:tracePt t="95956" x="6896100" y="6261100"/>
          <p14:tracePt t="95973" x="7023100" y="6210300"/>
          <p14:tracePt t="95989" x="7118350" y="6115050"/>
          <p14:tracePt t="96006" x="7181850" y="6019800"/>
          <p14:tracePt t="96022" x="7239000" y="5835650"/>
          <p14:tracePt t="96039" x="7245350" y="5670550"/>
          <p14:tracePt t="96056" x="7245350" y="5492750"/>
          <p14:tracePt t="96073" x="7200900" y="5283200"/>
          <p14:tracePt t="96089" x="7137400" y="5124450"/>
          <p14:tracePt t="96106" x="7054850" y="4984750"/>
          <p14:tracePt t="96122" x="6978650" y="4876800"/>
          <p14:tracePt t="96139" x="6972300" y="4857750"/>
          <p14:tracePt t="96156" x="6902450" y="4819650"/>
          <p14:tracePt t="96173" x="6819900" y="4806950"/>
          <p14:tracePt t="96189" x="6724650" y="4806950"/>
          <p14:tracePt t="96206" x="6610350" y="4819650"/>
          <p14:tracePt t="96222" x="6419850" y="4921250"/>
          <p14:tracePt t="96240" x="6299200" y="5010150"/>
          <p14:tracePt t="96256" x="6254750" y="5041900"/>
          <p14:tracePt t="96273" x="6165850" y="5130800"/>
          <p14:tracePt t="96289" x="6102350" y="5226050"/>
          <p14:tracePt t="96306" x="6057900" y="5321300"/>
          <p14:tracePt t="96322" x="6019800" y="5422900"/>
          <p14:tracePt t="96339" x="6013450" y="5518150"/>
          <p14:tracePt t="96356" x="6013450" y="5613400"/>
          <p14:tracePt t="96372" x="6013450" y="5702300"/>
          <p14:tracePt t="96389" x="6013450" y="5772150"/>
          <p14:tracePt t="96406" x="6045200" y="5848350"/>
          <p14:tracePt t="96422" x="6102350" y="5930900"/>
          <p14:tracePt t="96439" x="6146800" y="5988050"/>
          <p14:tracePt t="96456" x="6210300" y="6038850"/>
          <p14:tracePt t="96472" x="6280150" y="6089650"/>
          <p14:tracePt t="96489" x="6375400" y="6127750"/>
          <p14:tracePt t="96506" x="6470650" y="6159500"/>
          <p14:tracePt t="96522" x="6591300" y="6184900"/>
          <p14:tracePt t="96539" x="6711950" y="6191250"/>
          <p14:tracePt t="96556" x="6858000" y="6191250"/>
          <p14:tracePt t="96572" x="6991350" y="6127750"/>
          <p14:tracePt t="96589" x="7086600" y="6013450"/>
          <p14:tracePt t="96606" x="7150100" y="5848350"/>
          <p14:tracePt t="96622" x="7162800" y="5556250"/>
          <p14:tracePt t="96639" x="7131050" y="5372100"/>
          <p14:tracePt t="96656" x="7042150" y="5207000"/>
          <p14:tracePt t="96672" x="6959600" y="5067300"/>
          <p14:tracePt t="96689" x="6851650" y="4953000"/>
          <p14:tracePt t="96706" x="6756400" y="4876800"/>
          <p14:tracePt t="96722" x="6648450" y="4819650"/>
          <p14:tracePt t="96739" x="6578600" y="4794250"/>
          <p14:tracePt t="96756" x="6515100" y="4794250"/>
          <p14:tracePt t="96772" x="6451600" y="4794250"/>
          <p14:tracePt t="96789" x="6388100" y="4794250"/>
          <p14:tracePt t="96806" x="6311900" y="4864100"/>
          <p14:tracePt t="96822" x="6178550" y="4991100"/>
          <p14:tracePt t="96839" x="6115050" y="5111750"/>
          <p14:tracePt t="96856" x="6070600" y="5232400"/>
          <p14:tracePt t="96872" x="6045200" y="5353050"/>
          <p14:tracePt t="96889" x="6045200" y="5473700"/>
          <p14:tracePt t="96906" x="6045200" y="5600700"/>
          <p14:tracePt t="96922" x="6045200" y="5727700"/>
          <p14:tracePt t="96939" x="6045200" y="5848350"/>
          <p14:tracePt t="96956" x="6076950" y="5956300"/>
          <p14:tracePt t="96972" x="6115050" y="6038850"/>
          <p14:tracePt t="96989" x="6153150" y="6102350"/>
          <p14:tracePt t="97006" x="6178550" y="6146800"/>
          <p14:tracePt t="97022" x="6248400" y="6203950"/>
          <p14:tracePt t="97039" x="6330950" y="6223000"/>
          <p14:tracePt t="97056" x="6445250" y="6242050"/>
          <p14:tracePt t="97072" x="6584950" y="6248400"/>
          <p14:tracePt t="97089" x="6750050" y="6248400"/>
          <p14:tracePt t="97106" x="6946900" y="6210300"/>
          <p14:tracePt t="97122" x="7099300" y="6134100"/>
          <p14:tracePt t="97139" x="7207250" y="6032500"/>
          <p14:tracePt t="97156" x="7277100" y="5829300"/>
          <p14:tracePt t="97172" x="7296150" y="5556250"/>
          <p14:tracePt t="97189" x="7232650" y="5308600"/>
          <p14:tracePt t="97206" x="7169150" y="5156200"/>
          <p14:tracePt t="97222" x="7042150" y="4940300"/>
          <p14:tracePt t="97239" x="6940550" y="4838700"/>
          <p14:tracePt t="97256" x="6845300" y="4787900"/>
          <p14:tracePt t="97272" x="6756400" y="4756150"/>
          <p14:tracePt t="97289" x="6661150" y="4749800"/>
          <p14:tracePt t="97306" x="6572250" y="4749800"/>
          <p14:tracePt t="97322" x="6515100" y="4749800"/>
          <p14:tracePt t="97339" x="6445250" y="4775200"/>
          <p14:tracePt t="97356" x="6375400" y="4838700"/>
          <p14:tracePt t="97372" x="6305550" y="4914900"/>
          <p14:tracePt t="97389" x="6248400" y="5022850"/>
          <p14:tracePt t="97406" x="6210300" y="5130800"/>
          <p14:tracePt t="97422" x="6153150" y="5327650"/>
          <p14:tracePt t="97439" x="6127750" y="5454650"/>
          <p14:tracePt t="97456" x="6121400" y="5594350"/>
          <p14:tracePt t="97472" x="6121400" y="5727700"/>
          <p14:tracePt t="97489" x="6121400" y="5861050"/>
          <p14:tracePt t="97506" x="6153150" y="5969000"/>
          <p14:tracePt t="97522" x="6197600" y="6051550"/>
          <p14:tracePt t="97539" x="6261100" y="6127750"/>
          <p14:tracePt t="97556" x="6330950" y="6184900"/>
          <p14:tracePt t="97572" x="6413500" y="6229350"/>
          <p14:tracePt t="97589" x="6508750" y="6254750"/>
          <p14:tracePt t="97606" x="6642100" y="6261100"/>
          <p14:tracePt t="97622" x="6851650" y="6261100"/>
          <p14:tracePt t="97639" x="6953250" y="6191250"/>
          <p14:tracePt t="97656" x="7061200" y="6076950"/>
          <p14:tracePt t="97672" x="7143750" y="5918200"/>
          <p14:tracePt t="97689" x="7175500" y="5759450"/>
          <p14:tracePt t="97706" x="7188200" y="5581650"/>
          <p14:tracePt t="97722" x="7169150" y="5314950"/>
          <p14:tracePt t="97739" x="7067550" y="4997450"/>
          <p14:tracePt t="97756" x="6978650" y="4781550"/>
          <p14:tracePt t="97772" x="6896100" y="4648200"/>
          <p14:tracePt t="97789" x="6813550" y="4540250"/>
          <p14:tracePt t="97806" x="6743700" y="4476750"/>
          <p14:tracePt t="97822" x="6648450" y="4438650"/>
          <p14:tracePt t="97839" x="6572250" y="4432300"/>
          <p14:tracePt t="97856" x="6496050" y="4432300"/>
          <p14:tracePt t="97872" x="6413500" y="4457700"/>
          <p14:tracePt t="97889" x="6292850" y="4533900"/>
          <p14:tracePt t="97906" x="6191250" y="4622800"/>
          <p14:tracePt t="97922" x="6115050" y="4730750"/>
          <p14:tracePt t="97939" x="6057900" y="4857750"/>
          <p14:tracePt t="97956" x="6019800" y="4978400"/>
          <p14:tracePt t="97972" x="6007100" y="5111750"/>
          <p14:tracePt t="97989" x="5994400" y="5245100"/>
          <p14:tracePt t="98006" x="5994400" y="5391150"/>
          <p14:tracePt t="98022" x="6013450" y="5607050"/>
          <p14:tracePt t="98039" x="6070600" y="5740400"/>
          <p14:tracePt t="98056" x="6165850" y="5880100"/>
          <p14:tracePt t="98072" x="6248400" y="5981700"/>
          <p14:tracePt t="98089" x="6318250" y="6064250"/>
          <p14:tracePt t="98106" x="6381750" y="6121400"/>
          <p14:tracePt t="98122" x="6426200" y="6153150"/>
          <p14:tracePt t="98139" x="6470650" y="6184900"/>
          <p14:tracePt t="98156" x="6508750" y="6191250"/>
          <p14:tracePt t="98172" x="6553200" y="6197600"/>
          <p14:tracePt t="98189" x="6616700" y="6197600"/>
          <p14:tracePt t="98206" x="6699250" y="6197600"/>
          <p14:tracePt t="98222" x="6781800" y="6178550"/>
          <p14:tracePt t="98239" x="6826250" y="6146800"/>
          <p14:tracePt t="98256" x="6851650" y="6127750"/>
          <p14:tracePt t="98272" x="6864350" y="6108700"/>
          <p14:tracePt t="98289" x="6864350" y="6096000"/>
          <p14:tracePt t="98306" x="6870700" y="6064250"/>
          <p14:tracePt t="98322" x="6870700" y="6019800"/>
          <p14:tracePt t="98339" x="6870700" y="5975350"/>
          <p14:tracePt t="98356" x="6858000" y="5918200"/>
          <p14:tracePt t="98372" x="6832600" y="5867400"/>
          <p14:tracePt t="98389" x="6800850" y="5822950"/>
          <p14:tracePt t="98406" x="6788150" y="5803900"/>
          <p14:tracePt t="98406" x="6775450" y="5784850"/>
          <p14:tracePt t="98423" x="6731000" y="5753100"/>
          <p14:tracePt t="98439" x="6667500" y="5708650"/>
          <p14:tracePt t="98456" x="6597650" y="5670550"/>
          <p14:tracePt t="98472" x="6546850" y="5651500"/>
          <p14:tracePt t="98489" x="6502400" y="5638800"/>
          <p14:tracePt t="98506" x="6457950" y="5626100"/>
          <p14:tracePt t="98522" x="6419850" y="5626100"/>
          <p14:tracePt t="98539" x="6388100" y="5626100"/>
          <p14:tracePt t="98556" x="6356350" y="5626100"/>
          <p14:tracePt t="98572" x="6337300" y="5626100"/>
          <p14:tracePt t="98589" x="6318250" y="5626100"/>
          <p14:tracePt t="98606" x="6305550" y="5632450"/>
          <p14:tracePt t="98622" x="6286500" y="5632450"/>
          <p14:tracePt t="98639" x="6273800" y="5632450"/>
          <p14:tracePt t="98656" x="6267450" y="5632450"/>
          <p14:tracePt t="98672" x="6254750" y="5632450"/>
          <p14:tracePt t="98689" x="6242050" y="5626100"/>
          <p14:tracePt t="98706" x="6242050" y="5600700"/>
          <p14:tracePt t="98722" x="6229350" y="5568950"/>
          <p14:tracePt t="98739" x="6223000" y="5537200"/>
          <p14:tracePt t="98756" x="6210300" y="5518150"/>
          <p14:tracePt t="98772" x="6197600" y="5486400"/>
          <p14:tracePt t="98789" x="6178550" y="5461000"/>
          <p14:tracePt t="98806" x="6165850" y="5448300"/>
          <p14:tracePt t="98822" x="6140450" y="5435600"/>
          <p14:tracePt t="98839" x="6108700" y="5416550"/>
          <p14:tracePt t="98856" x="6089650" y="5403850"/>
          <p14:tracePt t="98872" x="6070600" y="5391150"/>
          <p14:tracePt t="98889" x="6057900" y="5384800"/>
          <p14:tracePt t="98935" x="6051550" y="5384800"/>
          <p14:tracePt t="98959" x="6045200" y="5384800"/>
          <p14:tracePt t="98967" x="6038850" y="5384800"/>
          <p14:tracePt t="98972" x="6026150" y="5384800"/>
          <p14:tracePt t="98989" x="6013450" y="5384800"/>
          <p14:tracePt t="99006" x="6000750" y="5384800"/>
          <p14:tracePt t="99022" x="5988050" y="5384800"/>
          <p14:tracePt t="99207" x="5994400" y="5384800"/>
          <p14:tracePt t="99215" x="6000750" y="5378450"/>
          <p14:tracePt t="99231" x="6013450" y="5372100"/>
          <p14:tracePt t="99303" x="6019800" y="5372100"/>
          <p14:tracePt t="99323" x="6019800" y="5359400"/>
          <p14:tracePt t="99327" x="6007100" y="5340350"/>
          <p14:tracePt t="99340" x="5969000" y="5321300"/>
          <p14:tracePt t="99356" x="5943600" y="5302250"/>
          <p14:tracePt t="99373" x="5905500" y="5295900"/>
          <p14:tracePt t="99389" x="5880100" y="5283200"/>
          <p14:tracePt t="99406" x="5867400" y="5283200"/>
          <p14:tracePt t="99423" x="5861050" y="5283200"/>
          <p14:tracePt t="99663" x="5861050" y="5276850"/>
          <p14:tracePt t="99783" x="5867400" y="5276850"/>
          <p14:tracePt t="99823" x="5873750" y="5276850"/>
          <p14:tracePt t="99879" x="5880100" y="5276850"/>
          <p14:tracePt t="99893" x="5886450" y="5276850"/>
          <p14:tracePt t="99906" x="5905500" y="5276850"/>
          <p14:tracePt t="99923" x="5924550" y="5276850"/>
          <p14:tracePt t="99939" x="5943600" y="5276850"/>
          <p14:tracePt t="99956" x="5975350" y="5276850"/>
          <p14:tracePt t="99972" x="6000750" y="5276850"/>
          <p14:tracePt t="99989" x="6032500" y="5276850"/>
          <p14:tracePt t="100006" x="6057900" y="5276850"/>
          <p14:tracePt t="100023" x="6108700" y="5276850"/>
          <p14:tracePt t="100040" x="6146800" y="5276850"/>
          <p14:tracePt t="100056" x="6184900" y="5276850"/>
          <p14:tracePt t="100073" x="6242050" y="5276850"/>
          <p14:tracePt t="100089" x="6286500" y="5276850"/>
          <p14:tracePt t="100106" x="6330950" y="5276850"/>
          <p14:tracePt t="100122" x="6375400" y="5276850"/>
          <p14:tracePt t="100139" x="6419850" y="5276850"/>
          <p14:tracePt t="100156" x="6477000" y="5276850"/>
          <p14:tracePt t="100173" x="6527800" y="5276850"/>
          <p14:tracePt t="100189" x="6591300" y="5276850"/>
          <p14:tracePt t="100206" x="6661150" y="5276850"/>
          <p14:tracePt t="100223" x="6781800" y="5276850"/>
          <p14:tracePt t="100240" x="6845300" y="5276850"/>
          <p14:tracePt t="100257" x="6851650" y="5276850"/>
          <p14:tracePt t="100273" x="6858000" y="5276850"/>
          <p14:tracePt t="100290" x="6883400" y="5270500"/>
          <p14:tracePt t="100306" x="6889750" y="5270500"/>
          <p14:tracePt t="100323" x="6908800" y="5270500"/>
          <p14:tracePt t="100339" x="6927850" y="5270500"/>
          <p14:tracePt t="100356" x="6940550" y="5264150"/>
          <p14:tracePt t="100372" x="6946900" y="5264150"/>
          <p14:tracePt t="100389" x="6959600" y="5264150"/>
          <p14:tracePt t="100406" x="6972300" y="5264150"/>
          <p14:tracePt t="100423" x="6978650" y="5264150"/>
          <p14:tracePt t="100479" x="6985000" y="5264150"/>
          <p14:tracePt t="100583" x="6991350" y="5264150"/>
          <p14:tracePt t="100591" x="6997700" y="5264150"/>
          <p14:tracePt t="100607" x="7004050" y="5264150"/>
          <p14:tracePt t="100608" x="7010400" y="5264150"/>
          <p14:tracePt t="100623" x="7023100" y="5264150"/>
          <p14:tracePt t="100663" x="7029450" y="5264150"/>
          <p14:tracePt t="100671" x="7035800" y="5257800"/>
          <p14:tracePt t="100689" x="7042150" y="5257800"/>
          <p14:tracePt t="100727" x="7048500" y="5257800"/>
          <p14:tracePt t="100738" x="7054850" y="5257800"/>
          <p14:tracePt t="100756" x="7061200" y="5257800"/>
          <p14:tracePt t="100773" x="7073900" y="5257800"/>
          <p14:tracePt t="100789" x="7086600" y="5257800"/>
          <p14:tracePt t="100806" x="7099300" y="5257800"/>
          <p14:tracePt t="100806" x="7105650" y="5257800"/>
          <p14:tracePt t="100823" x="7112000" y="5257800"/>
          <p14:tracePt t="100839" x="7124700" y="5257800"/>
          <p14:tracePt t="100879" x="7131050" y="5257800"/>
          <p14:tracePt t="100883" x="7137400" y="5257800"/>
          <p14:tracePt t="100889" x="7143750" y="5251450"/>
          <p14:tracePt t="100906" x="7150100" y="5251450"/>
          <p14:tracePt t="100922" x="7156450" y="5251450"/>
          <p14:tracePt t="101231" x="7150100" y="5251450"/>
          <p14:tracePt t="101239" x="7131050" y="5251450"/>
          <p14:tracePt t="101256" x="7105650" y="5264150"/>
          <p14:tracePt t="101272" x="7073900" y="5276850"/>
          <p14:tracePt t="101289" x="7048500" y="5295900"/>
          <p14:tracePt t="101306" x="7016750" y="5321300"/>
          <p14:tracePt t="101323" x="6985000" y="5346700"/>
          <p14:tracePt t="101339" x="6953250" y="5365750"/>
          <p14:tracePt t="101356" x="6927850" y="5378450"/>
          <p14:tracePt t="101372" x="6889750" y="5397500"/>
          <p14:tracePt t="101389" x="6845300" y="5416550"/>
          <p14:tracePt t="101406" x="6781800" y="5441950"/>
          <p14:tracePt t="101424" x="6724650" y="5454650"/>
          <p14:tracePt t="101439" x="6673850" y="5467350"/>
          <p14:tracePt t="101456" x="6635750" y="5486400"/>
          <p14:tracePt t="101473" x="6604000" y="5486400"/>
          <p14:tracePt t="101489" x="6578600" y="5492750"/>
          <p14:tracePt t="101506" x="6559550" y="5499100"/>
          <p14:tracePt t="101523" x="6534150" y="5505450"/>
          <p14:tracePt t="101539" x="6515100" y="5505450"/>
          <p14:tracePt t="101556" x="6489700" y="5511800"/>
          <p14:tracePt t="101572" x="6464300" y="5518150"/>
          <p14:tracePt t="101589" x="6426200" y="5518150"/>
          <p14:tracePt t="101606" x="6394450" y="5518150"/>
          <p14:tracePt t="101606" x="6388100" y="5518150"/>
          <p14:tracePt t="101647" x="6375400" y="5524500"/>
          <p14:tracePt t="101655" x="6369050" y="5518150"/>
          <p14:tracePt t="101675" x="6362700" y="5518150"/>
          <p14:tracePt t="101689" x="6350000" y="5518150"/>
          <p14:tracePt t="101705" x="6337300" y="5518150"/>
          <p14:tracePt t="101911" x="6343650" y="5518150"/>
          <p14:tracePt t="101927" x="6350000" y="5518150"/>
          <p14:tracePt t="101943" x="6356350" y="5518150"/>
          <p14:tracePt t="101944" x="6362700" y="5518150"/>
          <p14:tracePt t="101956" x="6369050" y="5518150"/>
          <p14:tracePt t="101973" x="6381750" y="5518150"/>
          <p14:tracePt t="101989" x="6400800" y="5518150"/>
          <p14:tracePt t="102023" x="6413500" y="5518150"/>
          <p14:tracePt t="102023" x="6426200" y="5511800"/>
          <p14:tracePt t="102039" x="6457950" y="5511800"/>
          <p14:tracePt t="102055" x="6489700" y="5511800"/>
          <p14:tracePt t="102072" x="6527800" y="5511800"/>
          <p14:tracePt t="102089" x="6565900" y="5511800"/>
          <p14:tracePt t="102106" x="6610350" y="5511800"/>
          <p14:tracePt t="102122" x="6648450" y="5511800"/>
          <p14:tracePt t="102139" x="6705600" y="5511800"/>
          <p14:tracePt t="102156" x="6743700" y="5511800"/>
          <p14:tracePt t="102172" x="6775450" y="5511800"/>
          <p14:tracePt t="102189" x="6800850" y="5511800"/>
          <p14:tracePt t="102206" x="6826250" y="5511800"/>
          <p14:tracePt t="102223" x="6851650" y="5511800"/>
          <p14:tracePt t="102504" x="6838950" y="5511800"/>
          <p14:tracePt t="102505" x="6800850" y="5499100"/>
          <p14:tracePt t="102524" x="6724650" y="5492750"/>
          <p14:tracePt t="102540" x="6635750" y="5480050"/>
          <p14:tracePt t="102557" x="6540500" y="5461000"/>
          <p14:tracePt t="102573" x="6438900" y="5441950"/>
          <p14:tracePt t="102590" x="6350000" y="5416550"/>
          <p14:tracePt t="102607" x="6273800" y="5391150"/>
          <p14:tracePt t="102624" x="6216650" y="5378450"/>
          <p14:tracePt t="102641" x="6197600" y="5365750"/>
          <p14:tracePt t="102657" x="6172200" y="5359400"/>
          <p14:tracePt t="102673" x="6159500" y="5353050"/>
          <p14:tracePt t="102690" x="6127750" y="5334000"/>
          <p14:tracePt t="102707" x="6108700" y="5321300"/>
          <p14:tracePt t="102723" x="6083300" y="5308600"/>
          <p14:tracePt t="102740" x="6057900" y="5295900"/>
          <p14:tracePt t="102756" x="6045200" y="5283200"/>
          <p14:tracePt t="102773" x="6026150" y="5270500"/>
          <p14:tracePt t="102790" x="6007100" y="5264150"/>
          <p14:tracePt t="102807" x="6000750" y="5257800"/>
          <p14:tracePt t="102823" x="5994400" y="5257800"/>
          <p14:tracePt t="102840" x="5988050" y="5251450"/>
          <p14:tracePt t="102888" x="5981700" y="5245100"/>
          <p14:tracePt t="102920" x="5975350" y="5238750"/>
          <p14:tracePt t="102952" x="5969000" y="5238750"/>
          <p14:tracePt t="102960" x="5962650" y="5232400"/>
          <p14:tracePt t="102973" x="5956300" y="5226050"/>
          <p14:tracePt t="103032" x="5949950" y="5226050"/>
          <p14:tracePt t="103056" x="5937250" y="5226050"/>
          <p14:tracePt t="103056" x="5930900" y="5219700"/>
          <p14:tracePt t="103248" x="5930900" y="5232400"/>
          <p14:tracePt t="103256" x="5943600" y="5295900"/>
          <p14:tracePt t="103274" x="5956300" y="5340350"/>
          <p14:tracePt t="103290" x="5975350" y="5365750"/>
          <p14:tracePt t="103307" x="5981700" y="5397500"/>
          <p14:tracePt t="103323" x="5981700" y="5403850"/>
          <p14:tracePt t="103340" x="5988050" y="5410200"/>
          <p14:tracePt t="103357" x="5988050" y="5416550"/>
          <p14:tracePt t="103464" x="5988050" y="5422900"/>
          <p14:tracePt t="103496" x="5988050" y="5429250"/>
          <p14:tracePt t="103512" x="5994400" y="5435600"/>
          <p14:tracePt t="103544" x="6000750" y="5441950"/>
          <p14:tracePt t="103584" x="6000750" y="5448300"/>
          <p14:tracePt t="104320" x="6000750" y="5467350"/>
          <p14:tracePt t="104328" x="6007100" y="5486400"/>
          <p14:tracePt t="104336" x="6013450" y="5499100"/>
          <p14:tracePt t="104344" x="6013450" y="5537200"/>
          <p14:tracePt t="104357" x="6032500" y="5581650"/>
          <p14:tracePt t="104373" x="6038850" y="5613400"/>
          <p14:tracePt t="104390" x="6045200" y="5638800"/>
          <p14:tracePt t="104406" x="6051550" y="5657850"/>
          <p14:tracePt t="104406" x="6057900" y="5670550"/>
          <p14:tracePt t="104424" x="6057900" y="5683250"/>
          <p14:tracePt t="104440" x="6057900" y="5695950"/>
          <p14:tracePt t="104457" x="6057900" y="5708650"/>
          <p14:tracePt t="104473" x="6057900" y="5721350"/>
          <p14:tracePt t="104490" x="6057900" y="5727700"/>
          <p14:tracePt t="104528" x="6051550" y="5734050"/>
          <p14:tracePt t="104632" x="6045200" y="5734050"/>
          <p14:tracePt t="104640" x="6038850" y="5734050"/>
          <p14:tracePt t="104641" x="6007100" y="5734050"/>
          <p14:tracePt t="104657" x="5981700" y="5734050"/>
          <p14:tracePt t="104673" x="5962650" y="5734050"/>
          <p14:tracePt t="104690" x="5949950" y="5734050"/>
          <p14:tracePt t="104728" x="5943600" y="5734050"/>
          <p14:tracePt t="104751" x="5930900" y="5734050"/>
          <p14:tracePt t="104773" x="5924550" y="5734050"/>
          <p14:tracePt t="104774" x="5905500" y="5734050"/>
          <p14:tracePt t="104790" x="5899150" y="5734050"/>
          <p14:tracePt t="104806" x="5892800" y="5734050"/>
          <p14:tracePt t="104806" x="5886450" y="5734050"/>
          <p14:tracePt t="104871" x="5880100" y="5734050"/>
          <p14:tracePt t="105008" x="5873750" y="5734050"/>
          <p14:tracePt t="105080" x="5873750" y="5740400"/>
          <p14:tracePt t="105128" x="5867400" y="5746750"/>
          <p14:tracePt t="106272" x="5867400" y="5753100"/>
          <p14:tracePt t="106288" x="5867400" y="5759450"/>
          <p14:tracePt t="106296" x="5867400" y="5765800"/>
          <p14:tracePt t="106440" x="5867400" y="5772150"/>
          <p14:tracePt t="106448" x="5873750" y="5797550"/>
          <p14:tracePt t="106457" x="5892800" y="5822950"/>
          <p14:tracePt t="106473" x="5918200" y="5854700"/>
          <p14:tracePt t="106490" x="5949950" y="5886450"/>
          <p14:tracePt t="106506" x="5969000" y="5905500"/>
          <p14:tracePt t="106523" x="6007100" y="5924550"/>
          <p14:tracePt t="106540" x="6038850" y="5943600"/>
          <p14:tracePt t="106556" x="6070600" y="5956300"/>
          <p14:tracePt t="106573" x="6102350" y="5969000"/>
          <p14:tracePt t="106590" x="6146800" y="5981700"/>
          <p14:tracePt t="106606" x="6191250" y="5994400"/>
          <p14:tracePt t="106623" x="6280150" y="6013450"/>
          <p14:tracePt t="106639" x="6337300" y="6032500"/>
          <p14:tracePt t="106656" x="6413500" y="6057900"/>
          <p14:tracePt t="106673" x="6489700" y="6070600"/>
          <p14:tracePt t="106689" x="6572250" y="6083300"/>
          <p14:tracePt t="106706" x="6654800" y="6083300"/>
          <p14:tracePt t="106723" x="6737350" y="6083300"/>
          <p14:tracePt t="106739" x="6851650" y="6038850"/>
          <p14:tracePt t="106756" x="6959600" y="5975350"/>
          <p14:tracePt t="106773" x="7067550" y="5899150"/>
          <p14:tracePt t="106789" x="7188200" y="5791200"/>
          <p14:tracePt t="106806" x="7302500" y="5670550"/>
          <p14:tracePt t="106823" x="7461250" y="5467350"/>
          <p14:tracePt t="106839" x="7550150" y="5346700"/>
          <p14:tracePt t="106856" x="7626350" y="5232400"/>
          <p14:tracePt t="106873" x="7696200" y="5124450"/>
          <p14:tracePt t="106889" x="7740650" y="5003800"/>
          <p14:tracePt t="106906" x="7759700" y="4870450"/>
          <p14:tracePt t="106923" x="7772400" y="4724400"/>
          <p14:tracePt t="106939" x="7772400" y="4552950"/>
          <p14:tracePt t="106956" x="7772400" y="4394200"/>
          <p14:tracePt t="106973" x="7740650" y="4216400"/>
          <p14:tracePt t="106989" x="7683500" y="4057650"/>
          <p14:tracePt t="107006" x="7594600" y="3886200"/>
          <p14:tracePt t="107023" x="7486650" y="3657600"/>
          <p14:tracePt t="107039" x="7423150" y="3511550"/>
          <p14:tracePt t="107056" x="7378700" y="3403600"/>
          <p14:tracePt t="107073" x="7327900" y="3302000"/>
          <p14:tracePt t="107089" x="7283450" y="3219450"/>
          <p14:tracePt t="107106" x="7239000" y="3155950"/>
          <p14:tracePt t="107123" x="7207250" y="3105150"/>
          <p14:tracePt t="107139" x="7175500" y="3067050"/>
          <p14:tracePt t="107156" x="7143750" y="3048000"/>
          <p14:tracePt t="107173" x="7118350" y="3028950"/>
          <p14:tracePt t="107189" x="7099300" y="3016250"/>
          <p14:tracePt t="107206" x="7073900" y="3009900"/>
          <p14:tracePt t="107223" x="7067550" y="3009900"/>
          <p14:tracePt t="107264" x="7061200" y="3009900"/>
          <p14:tracePt t="107312" x="7054850" y="3009900"/>
          <p14:tracePt t="107312" x="7048500" y="3009900"/>
          <p14:tracePt t="107384" x="7035800" y="3009900"/>
          <p14:tracePt t="107392" x="7035800" y="3028950"/>
          <p14:tracePt t="107392" x="7035800" y="3054350"/>
          <p14:tracePt t="107406" x="7061200" y="3206750"/>
          <p14:tracePt t="107424" x="7112000" y="3359150"/>
          <p14:tracePt t="107440" x="7156450" y="3486150"/>
          <p14:tracePt t="107457" x="7207250" y="3606800"/>
          <p14:tracePt t="107473" x="7264400" y="3714750"/>
          <p14:tracePt t="107490" x="7315200" y="3803650"/>
          <p14:tracePt t="107506" x="7359650" y="3886200"/>
          <p14:tracePt t="107523" x="7385050" y="3911600"/>
          <p14:tracePt t="107540" x="7416800" y="3981450"/>
          <p14:tracePt t="107556" x="7442200" y="4044950"/>
          <p14:tracePt t="107573" x="7467600" y="4133850"/>
          <p14:tracePt t="107590" x="7499350" y="4210050"/>
          <p14:tracePt t="107606" x="7524750" y="4267200"/>
          <p14:tracePt t="107606" x="7531100" y="4286250"/>
          <p14:tracePt t="107624" x="7550150" y="4324350"/>
          <p14:tracePt t="107640" x="7562850" y="4349750"/>
          <p14:tracePt t="107656" x="7569200" y="4368800"/>
          <p14:tracePt t="107673" x="7575550" y="4381500"/>
          <p14:tracePt t="107690" x="7581900" y="4394200"/>
          <p14:tracePt t="107706" x="7594600" y="4406900"/>
          <p14:tracePt t="107723" x="7594600" y="4413250"/>
          <p14:tracePt t="107767" x="7600950" y="4419600"/>
          <p14:tracePt t="109303" x="0" y="0"/>
        </p14:tracePtLst>
        <p14:tracePtLst>
          <p14:tracePt t="123541" x="3314700" y="6083300"/>
          <p14:tracePt t="123696" x="3314700" y="6076950"/>
          <p14:tracePt t="123707" x="3308350" y="6051550"/>
          <p14:tracePt t="123707" x="3295650" y="6013450"/>
          <p14:tracePt t="123723" x="3270250" y="5969000"/>
          <p14:tracePt t="123740" x="3238500" y="5905500"/>
          <p14:tracePt t="123757" x="3187700" y="5842000"/>
          <p14:tracePt t="123774" x="3136900" y="5791200"/>
          <p14:tracePt t="123790" x="3073400" y="5746750"/>
          <p14:tracePt t="123807" x="2946400" y="5708650"/>
          <p14:tracePt t="123824" x="2832100" y="5689600"/>
          <p14:tracePt t="123840" x="2717800" y="5689600"/>
          <p14:tracePt t="123857" x="2590800" y="5689600"/>
          <p14:tracePt t="123874" x="2457450" y="5689600"/>
          <p14:tracePt t="123890" x="2336800" y="5689600"/>
          <p14:tracePt t="123907" x="2222500" y="5708650"/>
          <p14:tracePt t="123923" x="2095500" y="5746750"/>
          <p14:tracePt t="123940" x="2000250" y="5784850"/>
          <p14:tracePt t="123956" x="1911350" y="5816600"/>
          <p14:tracePt t="123973" x="1835150" y="5854700"/>
          <p14:tracePt t="123990" x="1758950" y="5899150"/>
          <p14:tracePt t="124007" x="1670050" y="5981700"/>
          <p14:tracePt t="124023" x="1625600" y="6026150"/>
          <p14:tracePt t="124040" x="1606550" y="6064250"/>
          <p14:tracePt t="124056" x="1593850" y="6102350"/>
          <p14:tracePt t="124073" x="1593850" y="6140450"/>
          <p14:tracePt t="124090" x="1612900" y="6184900"/>
          <p14:tracePt t="124107" x="1651000" y="6242050"/>
          <p14:tracePt t="124123" x="1708150" y="6286500"/>
          <p14:tracePt t="124140" x="1790700" y="6343650"/>
          <p14:tracePt t="124156" x="1892300" y="6381750"/>
          <p14:tracePt t="124173" x="1987550" y="6438900"/>
          <p14:tracePt t="124190" x="2108200" y="6464300"/>
          <p14:tracePt t="124206" x="2298700" y="6489700"/>
          <p14:tracePt t="124224" x="2444750" y="6515100"/>
          <p14:tracePt t="124240" x="2584450" y="6515100"/>
          <p14:tracePt t="124256" x="2724150" y="6515100"/>
          <p14:tracePt t="124273" x="2832100" y="6502400"/>
          <p14:tracePt t="124290" x="2927350" y="6470650"/>
          <p14:tracePt t="124306" x="3016250" y="6445250"/>
          <p14:tracePt t="124323" x="3092450" y="6413500"/>
          <p14:tracePt t="124340" x="3149600" y="6375400"/>
          <p14:tracePt t="124356" x="3194050" y="6343650"/>
          <p14:tracePt t="124373" x="3225800" y="6305550"/>
          <p14:tracePt t="124390" x="3257550" y="6261100"/>
          <p14:tracePt t="124406" x="3276600" y="6216650"/>
          <p14:tracePt t="124423" x="3282950" y="6172200"/>
          <p14:tracePt t="124440" x="3282950" y="6134100"/>
          <p14:tracePt t="124456" x="3282950" y="6108700"/>
          <p14:tracePt t="124473" x="3282950" y="6076950"/>
          <p14:tracePt t="124490" x="3263900" y="6045200"/>
          <p14:tracePt t="124506" x="3232150" y="6007100"/>
          <p14:tracePt t="124523" x="3187700" y="5962650"/>
          <p14:tracePt t="124540" x="3105150" y="5911850"/>
          <p14:tracePt t="124556" x="3009900" y="5867400"/>
          <p14:tracePt t="124573" x="2901950" y="5822950"/>
          <p14:tracePt t="124590" x="2774950" y="5797550"/>
          <p14:tracePt t="124606" x="2578100" y="5759450"/>
          <p14:tracePt t="124625" x="2438400" y="5746750"/>
          <p14:tracePt t="124640" x="2305050" y="5746750"/>
          <p14:tracePt t="124656" x="2190750" y="5746750"/>
          <p14:tracePt t="124673" x="2108200" y="5759450"/>
          <p14:tracePt t="124690" x="2025650" y="5784850"/>
          <p14:tracePt t="124706" x="1974850" y="5816600"/>
          <p14:tracePt t="124723" x="1917700" y="5848350"/>
          <p14:tracePt t="124740" x="1873250" y="5892800"/>
          <p14:tracePt t="124756" x="1828800" y="5937250"/>
          <p14:tracePt t="124773" x="1803400" y="5975350"/>
          <p14:tracePt t="124790" x="1778000" y="6013450"/>
          <p14:tracePt t="124806" x="1758950" y="6057900"/>
          <p14:tracePt t="124824" x="1752600" y="6089650"/>
          <p14:tracePt t="124840" x="1752600" y="6108700"/>
          <p14:tracePt t="124856" x="1752600" y="6140450"/>
          <p14:tracePt t="124873" x="1758950" y="6172200"/>
          <p14:tracePt t="124890" x="1778000" y="6197600"/>
          <p14:tracePt t="124906" x="1803400" y="6229350"/>
          <p14:tracePt t="124923" x="1866900" y="6254750"/>
          <p14:tracePt t="124940" x="1949450" y="6280150"/>
          <p14:tracePt t="124956" x="2032000" y="6305550"/>
          <p14:tracePt t="124973" x="2139950" y="6318250"/>
          <p14:tracePt t="124990" x="2216150" y="6324600"/>
          <p14:tracePt t="125006" x="2330450" y="6330950"/>
          <p14:tracePt t="125024" x="2387600" y="6330950"/>
          <p14:tracePt t="125040" x="2438400" y="6330950"/>
          <p14:tracePt t="125056" x="2489200" y="6330950"/>
          <p14:tracePt t="125073" x="2540000" y="6311900"/>
          <p14:tracePt t="125090" x="2584450" y="6299200"/>
          <p14:tracePt t="125106" x="2616200" y="6280150"/>
          <p14:tracePt t="125123" x="2641600" y="6267450"/>
          <p14:tracePt t="125140" x="2654300" y="6261100"/>
          <p14:tracePt t="125156" x="2660650" y="6254750"/>
          <p14:tracePt t="125173" x="2660650" y="6248400"/>
          <p14:tracePt t="125190" x="2667000" y="6242050"/>
          <p14:tracePt t="125206" x="2673350" y="6235700"/>
          <p14:tracePt t="125255" x="2673350" y="6229350"/>
          <p14:tracePt t="125263" x="2673350" y="6216650"/>
          <p14:tracePt t="125279" x="2641600" y="6203950"/>
          <p14:tracePt t="125290" x="2603500" y="6184900"/>
          <p14:tracePt t="125306" x="2533650" y="6165850"/>
          <p14:tracePt t="125323" x="2451100" y="6140450"/>
          <p14:tracePt t="125340" x="2368550" y="6127750"/>
          <p14:tracePt t="125356" x="2311400" y="6115050"/>
          <p14:tracePt t="125373" x="2279650" y="6108700"/>
          <p14:tracePt t="125390" x="2260600" y="6102350"/>
          <p14:tracePt t="125744" x="2266950" y="6102350"/>
          <p14:tracePt t="125746" x="2273300" y="6102350"/>
          <p14:tracePt t="125757" x="2279650" y="6102350"/>
          <p14:tracePt t="125792" x="2286000" y="6102350"/>
          <p14:tracePt t="125807" x="2292350" y="6102350"/>
          <p14:tracePt t="125808" x="2298700" y="6102350"/>
          <p14:tracePt t="125824" x="2305050" y="6102350"/>
          <p14:tracePt t="125840" x="2317750" y="6102350"/>
          <p14:tracePt t="125856" x="2330450" y="6102350"/>
          <p14:tracePt t="125873" x="2343150" y="6102350"/>
          <p14:tracePt t="125890" x="2355850" y="6102350"/>
          <p14:tracePt t="125906" x="2362200" y="6102350"/>
          <p14:tracePt t="125923" x="2374900" y="6102350"/>
          <p14:tracePt t="125940" x="2381250" y="6102350"/>
          <p14:tracePt t="125956" x="2393950" y="6102350"/>
          <p14:tracePt t="125973" x="2413000" y="6102350"/>
          <p14:tracePt t="125990" x="2438400" y="6102350"/>
          <p14:tracePt t="126006" x="2489200" y="6102350"/>
          <p14:tracePt t="126024" x="2514600" y="6102350"/>
          <p14:tracePt t="126040" x="2540000" y="6102350"/>
          <p14:tracePt t="126056" x="2578100" y="6102350"/>
          <p14:tracePt t="126073" x="2609850" y="6102350"/>
          <p14:tracePt t="126090" x="2635250" y="6102350"/>
          <p14:tracePt t="126106" x="2667000" y="6102350"/>
          <p14:tracePt t="126123" x="2692400" y="6102350"/>
          <p14:tracePt t="126139" x="2717800" y="6102350"/>
          <p14:tracePt t="126156" x="2736850" y="6102350"/>
          <p14:tracePt t="126173" x="2762250" y="6102350"/>
          <p14:tracePt t="126189" x="2774950" y="6102350"/>
          <p14:tracePt t="126206" x="2819400" y="6102350"/>
          <p14:tracePt t="126223" x="2838450" y="6102350"/>
          <p14:tracePt t="126239" x="2857500" y="6102350"/>
          <p14:tracePt t="126256" x="2876550" y="6102350"/>
          <p14:tracePt t="126273" x="2882900" y="6102350"/>
          <p14:tracePt t="126289" x="2895600" y="6102350"/>
          <p14:tracePt t="126306" x="2908300" y="6096000"/>
          <p14:tracePt t="126323" x="2914650" y="6096000"/>
          <p14:tracePt t="126339" x="2921000" y="6096000"/>
          <p14:tracePt t="126383" x="2927350" y="6089650"/>
          <p14:tracePt t="127999" x="2940050" y="6019800"/>
          <p14:tracePt t="128007" x="2965450" y="5842000"/>
          <p14:tracePt t="128024" x="2978150" y="5753100"/>
          <p14:tracePt t="128040" x="2984500" y="5708650"/>
          <p14:tracePt t="128057" x="2990850" y="5664200"/>
          <p14:tracePt t="128073" x="2997200" y="5638800"/>
          <p14:tracePt t="128090" x="2997200" y="5619750"/>
          <p14:tracePt t="128106" x="2997200" y="5607050"/>
          <p14:tracePt t="128123" x="2997200" y="5575300"/>
          <p14:tracePt t="128140" x="2978150" y="5543550"/>
          <p14:tracePt t="128157" x="2965450" y="5511800"/>
          <p14:tracePt t="128173" x="2952750" y="5473700"/>
          <p14:tracePt t="128190" x="2933700" y="5441950"/>
          <p14:tracePt t="128206" x="2889250" y="5384800"/>
          <p14:tracePt t="128223" x="2851150" y="5340350"/>
          <p14:tracePt t="128240" x="2819400" y="5327650"/>
          <p14:tracePt t="128256" x="2787650" y="5314950"/>
          <p14:tracePt t="128273" x="2743200" y="5302250"/>
          <p14:tracePt t="128290" x="2686050" y="5283200"/>
          <p14:tracePt t="128306" x="2622550" y="5270500"/>
          <p14:tracePt t="128323" x="2565400" y="5251450"/>
          <p14:tracePt t="128340" x="2489200" y="5238750"/>
          <p14:tracePt t="128356" x="2432050" y="5226050"/>
          <p14:tracePt t="128373" x="2381250" y="5219700"/>
          <p14:tracePt t="128390" x="2336800" y="5219700"/>
          <p14:tracePt t="128406" x="2273300" y="5226050"/>
          <p14:tracePt t="128424" x="2241550" y="5238750"/>
          <p14:tracePt t="128439" x="2203450" y="5270500"/>
          <p14:tracePt t="128456" x="2178050" y="5302250"/>
          <p14:tracePt t="128473" x="2146300" y="5334000"/>
          <p14:tracePt t="128490" x="2108200" y="5372100"/>
          <p14:tracePt t="128506" x="2095500" y="5397500"/>
          <p14:tracePt t="128523" x="2076450" y="5422900"/>
          <p14:tracePt t="128539" x="2057400" y="5454650"/>
          <p14:tracePt t="128556" x="2051050" y="5480050"/>
          <p14:tracePt t="128573" x="2044700" y="5518150"/>
          <p14:tracePt t="128590" x="2038350" y="5549900"/>
          <p14:tracePt t="128606" x="2038350" y="5600700"/>
          <p14:tracePt t="128624" x="2038350" y="5632450"/>
          <p14:tracePt t="128639" x="2044700" y="5676900"/>
          <p14:tracePt t="128656" x="2051050" y="5702300"/>
          <p14:tracePt t="128673" x="2070100" y="5734050"/>
          <p14:tracePt t="128690" x="2089150" y="5765800"/>
          <p14:tracePt t="128706" x="2095500" y="5778500"/>
          <p14:tracePt t="128723" x="2120900" y="5803900"/>
          <p14:tracePt t="128739" x="2146300" y="5822950"/>
          <p14:tracePt t="128756" x="2171700" y="5842000"/>
          <p14:tracePt t="128773" x="2209800" y="5867400"/>
          <p14:tracePt t="128790" x="2254250" y="5892800"/>
          <p14:tracePt t="128806" x="2349500" y="5937250"/>
          <p14:tracePt t="128824" x="2425700" y="5962650"/>
          <p14:tracePt t="128840" x="2501900" y="5975350"/>
          <p14:tracePt t="128856" x="2597150" y="5994400"/>
          <p14:tracePt t="128873" x="2692400" y="5994400"/>
          <p14:tracePt t="128890" x="2787650" y="5994400"/>
          <p14:tracePt t="128906" x="2876550" y="5981700"/>
          <p14:tracePt t="128923" x="2959100" y="5956300"/>
          <p14:tracePt t="128939" x="3028950" y="5930900"/>
          <p14:tracePt t="128956" x="3079750" y="5899150"/>
          <p14:tracePt t="128973" x="3130550" y="5867400"/>
          <p14:tracePt t="128990" x="3155950" y="5835650"/>
          <p14:tracePt t="129006" x="3200400" y="5778500"/>
          <p14:tracePt t="129024" x="3219450" y="5721350"/>
          <p14:tracePt t="129039" x="3225800" y="5664200"/>
          <p14:tracePt t="129056" x="3225800" y="5613400"/>
          <p14:tracePt t="129073" x="3213100" y="5549900"/>
          <p14:tracePt t="129089" x="3181350" y="5499100"/>
          <p14:tracePt t="129106" x="3149600" y="5448300"/>
          <p14:tracePt t="129123" x="3105150" y="5391150"/>
          <p14:tracePt t="129139" x="3041650" y="5346700"/>
          <p14:tracePt t="129156" x="2971800" y="5295900"/>
          <p14:tracePt t="129173" x="2901950" y="5257800"/>
          <p14:tracePt t="129190" x="2819400" y="5226050"/>
          <p14:tracePt t="129206" x="2692400" y="5187950"/>
          <p14:tracePt t="129224" x="2609850" y="5175250"/>
          <p14:tracePt t="129239" x="2540000" y="5175250"/>
          <p14:tracePt t="129256" x="2476500" y="5175250"/>
          <p14:tracePt t="129273" x="2419350" y="5187950"/>
          <p14:tracePt t="129289" x="2413000" y="5194300"/>
          <p14:tracePt t="129306" x="2400300" y="5200650"/>
          <p14:tracePt t="129323" x="2349500" y="5245100"/>
          <p14:tracePt t="129339" x="2311400" y="5283200"/>
          <p14:tracePt t="129357" x="2279650" y="5321300"/>
          <p14:tracePt t="129373" x="2260600" y="5365750"/>
          <p14:tracePt t="129390" x="2241550" y="5410200"/>
          <p14:tracePt t="129406" x="2228850" y="5480050"/>
          <p14:tracePt t="129424" x="2222500" y="5518150"/>
          <p14:tracePt t="129439" x="2222500" y="5556250"/>
          <p14:tracePt t="129456" x="2222500" y="5594350"/>
          <p14:tracePt t="129473" x="2228850" y="5619750"/>
          <p14:tracePt t="129489" x="2247900" y="5651500"/>
          <p14:tracePt t="129506" x="2260600" y="5664200"/>
          <p14:tracePt t="129523" x="2279650" y="5695950"/>
          <p14:tracePt t="129539" x="2311400" y="5727700"/>
          <p14:tracePt t="129556" x="2336800" y="5746750"/>
          <p14:tracePt t="129573" x="2368550" y="5765800"/>
          <p14:tracePt t="129589" x="2413000" y="5784850"/>
          <p14:tracePt t="129606" x="2476500" y="5816600"/>
          <p14:tracePt t="129623" x="2520950" y="5835650"/>
          <p14:tracePt t="129639" x="2565400" y="5842000"/>
          <p14:tracePt t="129656" x="2609850" y="5854700"/>
          <p14:tracePt t="129673" x="2654300" y="5861050"/>
          <p14:tracePt t="129689" x="2711450" y="5867400"/>
          <p14:tracePt t="129706" x="2762250" y="5867400"/>
          <p14:tracePt t="129723" x="2825750" y="5867400"/>
          <p14:tracePt t="129739" x="2889250" y="5867400"/>
          <p14:tracePt t="129756" x="2946400" y="5848350"/>
          <p14:tracePt t="129773" x="3003550" y="5822950"/>
          <p14:tracePt t="129789" x="3048000" y="5803900"/>
          <p14:tracePt t="129806" x="3111500" y="5740400"/>
          <p14:tracePt t="129823" x="3136900" y="5695950"/>
          <p14:tracePt t="129839" x="3149600" y="5645150"/>
          <p14:tracePt t="129856" x="3155950" y="5581650"/>
          <p14:tracePt t="129873" x="3155950" y="5530850"/>
          <p14:tracePt t="129889" x="3143250" y="5480050"/>
          <p14:tracePt t="129906" x="3117850" y="5435600"/>
          <p14:tracePt t="129923" x="3079750" y="5391150"/>
          <p14:tracePt t="129939" x="3035300" y="5353050"/>
          <p14:tracePt t="129956" x="2971800" y="5314950"/>
          <p14:tracePt t="129973" x="2889250" y="5289550"/>
          <p14:tracePt t="129989" x="2794000" y="5264150"/>
          <p14:tracePt t="130006" x="2635250" y="5245100"/>
          <p14:tracePt t="130023" x="2540000" y="5232400"/>
          <p14:tracePt t="130039" x="2444750" y="5232400"/>
          <p14:tracePt t="130056" x="2362200" y="5232400"/>
          <p14:tracePt t="130073" x="2292350" y="5232400"/>
          <p14:tracePt t="130089" x="2228850" y="5245100"/>
          <p14:tracePt t="130106" x="2178050" y="5270500"/>
          <p14:tracePt t="130123" x="2127250" y="5302250"/>
          <p14:tracePt t="130139" x="2082800" y="5346700"/>
          <p14:tracePt t="130156" x="2044700" y="5391150"/>
          <p14:tracePt t="130173" x="2012950" y="5435600"/>
          <p14:tracePt t="130189" x="1987550" y="5480050"/>
          <p14:tracePt t="130206" x="1962150" y="5562600"/>
          <p14:tracePt t="130223" x="1962150" y="5613400"/>
          <p14:tracePt t="130239" x="1968500" y="5657850"/>
          <p14:tracePt t="130256" x="1987550" y="5708650"/>
          <p14:tracePt t="130273" x="2012950" y="5746750"/>
          <p14:tracePt t="130289" x="2044700" y="5784850"/>
          <p14:tracePt t="130306" x="2070100" y="5810250"/>
          <p14:tracePt t="130323" x="2108200" y="5829300"/>
          <p14:tracePt t="130339" x="2165350" y="5848350"/>
          <p14:tracePt t="130356" x="2222500" y="5867400"/>
          <p14:tracePt t="130373" x="2292350" y="5880100"/>
          <p14:tracePt t="130389" x="2381250" y="5880100"/>
          <p14:tracePt t="130406" x="2527300" y="5880100"/>
          <p14:tracePt t="130423" x="2628900" y="5880100"/>
          <p14:tracePt t="130439" x="2717800" y="5861050"/>
          <p14:tracePt t="130456" x="2755900" y="5842000"/>
          <p14:tracePt t="130473" x="2813050" y="5822950"/>
          <p14:tracePt t="130489" x="2838450" y="5797550"/>
          <p14:tracePt t="130506" x="2863850" y="5772150"/>
          <p14:tracePt t="130522" x="2889250" y="5715000"/>
          <p14:tracePt t="130539" x="2908300" y="5657850"/>
          <p14:tracePt t="130556" x="2914650" y="5594350"/>
          <p14:tracePt t="130573" x="2914650" y="5543550"/>
          <p14:tracePt t="130589" x="2914650" y="5518150"/>
          <p14:tracePt t="130606" x="2889250" y="5492750"/>
          <p14:tracePt t="130623" x="2863850" y="5467350"/>
          <p14:tracePt t="130639" x="2813050" y="5435600"/>
          <p14:tracePt t="130656" x="2768600" y="5410200"/>
          <p14:tracePt t="130672" x="2667000" y="5372100"/>
          <p14:tracePt t="130689" x="2546350" y="5334000"/>
          <p14:tracePt t="130706" x="2413000" y="5308600"/>
          <p14:tracePt t="130722" x="2305050" y="5295900"/>
          <p14:tracePt t="130739" x="2209800" y="5295900"/>
          <p14:tracePt t="130756" x="2152650" y="5302250"/>
          <p14:tracePt t="130772" x="2108200" y="5327650"/>
          <p14:tracePt t="130789" x="2070100" y="5365750"/>
          <p14:tracePt t="130806" x="2057400" y="5397500"/>
          <p14:tracePt t="130822" x="2032000" y="5454650"/>
          <p14:tracePt t="130839" x="2019300" y="5505450"/>
          <p14:tracePt t="130856" x="2019300" y="5556250"/>
          <p14:tracePt t="130873" x="2019300" y="5600700"/>
          <p14:tracePt t="130889" x="2019300" y="5632450"/>
          <p14:tracePt t="130906" x="2019300" y="5657850"/>
          <p14:tracePt t="130922" x="2038350" y="5695950"/>
          <p14:tracePt t="130939" x="2051050" y="5727700"/>
          <p14:tracePt t="130956" x="2082800" y="5765800"/>
          <p14:tracePt t="130972" x="2120900" y="5797550"/>
          <p14:tracePt t="130989" x="2184400" y="5835650"/>
          <p14:tracePt t="131006" x="2279650" y="5873750"/>
          <p14:tracePt t="131022" x="2413000" y="5905500"/>
          <p14:tracePt t="131039" x="2482850" y="5911850"/>
          <p14:tracePt t="131056" x="2546350" y="5911850"/>
          <p14:tracePt t="131072" x="2590800" y="5911850"/>
          <p14:tracePt t="131089" x="2635250" y="5911850"/>
          <p14:tracePt t="131106" x="2667000" y="5899150"/>
          <p14:tracePt t="131122" x="2705100" y="5880100"/>
          <p14:tracePt t="131139" x="2730500" y="5861050"/>
          <p14:tracePt t="131156" x="2762250" y="5848350"/>
          <p14:tracePt t="131172" x="2787650" y="5829300"/>
          <p14:tracePt t="131189" x="2806700" y="5816600"/>
          <p14:tracePt t="131206" x="2832100" y="5803900"/>
          <p14:tracePt t="131222" x="2863850" y="5772150"/>
          <p14:tracePt t="131239" x="2876550" y="5759450"/>
          <p14:tracePt t="131256" x="2889250" y="5734050"/>
          <p14:tracePt t="131272" x="2895600" y="5702300"/>
          <p14:tracePt t="131289" x="2895600" y="5651500"/>
          <p14:tracePt t="131306" x="2889250" y="5600700"/>
          <p14:tracePt t="131322" x="2863850" y="5556250"/>
          <p14:tracePt t="131339" x="2844800" y="5518150"/>
          <p14:tracePt t="131357" x="2813050" y="5486400"/>
          <p14:tracePt t="131372" x="2781300" y="5461000"/>
          <p14:tracePt t="131389" x="2724150" y="5435600"/>
          <p14:tracePt t="131406" x="2609850" y="5391150"/>
          <p14:tracePt t="131423" x="2540000" y="5372100"/>
          <p14:tracePt t="131439" x="2457450" y="5359400"/>
          <p14:tracePt t="131456" x="2374900" y="5359400"/>
          <p14:tracePt t="131472" x="2324100" y="5359400"/>
          <p14:tracePt t="131489" x="2279650" y="5359400"/>
          <p14:tracePt t="131506" x="2235200" y="5365750"/>
          <p14:tracePt t="131522" x="2203450" y="5378450"/>
          <p14:tracePt t="131539" x="2178050" y="5397500"/>
          <p14:tracePt t="131556" x="2152650" y="5422900"/>
          <p14:tracePt t="131572" x="2139950" y="5454650"/>
          <p14:tracePt t="131589" x="2120900" y="5492750"/>
          <p14:tracePt t="131606" x="2114550" y="5530850"/>
          <p14:tracePt t="131622" x="2114550" y="5568950"/>
          <p14:tracePt t="131639" x="2114550" y="5600700"/>
          <p14:tracePt t="131656" x="2139950" y="5645150"/>
          <p14:tracePt t="131672" x="2165350" y="5683250"/>
          <p14:tracePt t="131689" x="2190750" y="5721350"/>
          <p14:tracePt t="131706" x="2209800" y="5740400"/>
          <p14:tracePt t="131722" x="2235200" y="5759450"/>
          <p14:tracePt t="131739" x="2266950" y="5772150"/>
          <p14:tracePt t="131756" x="2305050" y="5784850"/>
          <p14:tracePt t="131772" x="2343150" y="5791200"/>
          <p14:tracePt t="131789" x="2393950" y="5803900"/>
          <p14:tracePt t="131806" x="2495550" y="5816600"/>
          <p14:tracePt t="131823" x="2552700" y="5816600"/>
          <p14:tracePt t="131839" x="2635250" y="5816600"/>
          <p14:tracePt t="131856" x="2717800" y="5816600"/>
          <p14:tracePt t="131872" x="2794000" y="5816600"/>
          <p14:tracePt t="131889" x="2882900" y="5791200"/>
          <p14:tracePt t="131906" x="2952750" y="5753100"/>
          <p14:tracePt t="131922" x="3003550" y="5708650"/>
          <p14:tracePt t="131939" x="3041650" y="5670550"/>
          <p14:tracePt t="131956" x="3060700" y="5619750"/>
          <p14:tracePt t="131972" x="3073400" y="5594350"/>
          <p14:tracePt t="131989" x="3073400" y="5568950"/>
          <p14:tracePt t="132006" x="3073400" y="5562600"/>
          <p14:tracePt t="132022" x="3073400" y="5543550"/>
          <p14:tracePt t="132039" x="3060700" y="5537200"/>
          <p14:tracePt t="132056" x="3054350" y="5524500"/>
          <p14:tracePt t="132072" x="3041650" y="5511800"/>
          <p14:tracePt t="132089" x="3016250" y="5505450"/>
          <p14:tracePt t="132106" x="2978150" y="5499100"/>
          <p14:tracePt t="132122" x="2921000" y="5480050"/>
          <p14:tracePt t="132139" x="2838450" y="5467350"/>
          <p14:tracePt t="132156" x="2768600" y="5461000"/>
          <p14:tracePt t="132172" x="2686050" y="5454650"/>
          <p14:tracePt t="132189" x="2622550" y="5454650"/>
          <p14:tracePt t="132206" x="2546350" y="5461000"/>
          <p14:tracePt t="132223" x="2508250" y="5480050"/>
          <p14:tracePt t="132239" x="2476500" y="5505450"/>
          <p14:tracePt t="132256" x="2444750" y="5530850"/>
          <p14:tracePt t="132272" x="2425700" y="5556250"/>
          <p14:tracePt t="132289" x="2419350" y="5581650"/>
          <p14:tracePt t="132306" x="2406650" y="5607050"/>
          <p14:tracePt t="132322" x="2400300" y="5626100"/>
          <p14:tracePt t="132339" x="2400300" y="5651500"/>
          <p14:tracePt t="132356" x="2400300" y="5670550"/>
          <p14:tracePt t="132372" x="2400300" y="5702300"/>
          <p14:tracePt t="132389" x="2413000" y="5727700"/>
          <p14:tracePt t="132406" x="2438400" y="5759450"/>
          <p14:tracePt t="132423" x="2457450" y="5784850"/>
          <p14:tracePt t="132439" x="2489200" y="5803900"/>
          <p14:tracePt t="132456" x="2520950" y="5816600"/>
          <p14:tracePt t="132472" x="2571750" y="5835650"/>
          <p14:tracePt t="132489" x="2628900" y="5848350"/>
          <p14:tracePt t="132506" x="2698750" y="5854700"/>
          <p14:tracePt t="132522" x="2768600" y="5854700"/>
          <p14:tracePt t="132539" x="2851150" y="5854700"/>
          <p14:tracePt t="132556" x="2927350" y="5816600"/>
          <p14:tracePt t="132572" x="2984500" y="5759450"/>
          <p14:tracePt t="132589" x="3022600" y="5657850"/>
          <p14:tracePt t="132606" x="3041650" y="5518150"/>
          <p14:tracePt t="132623" x="3041650" y="5467350"/>
          <p14:tracePt t="132639" x="3028950" y="5422900"/>
          <p14:tracePt t="132656" x="2997200" y="5378450"/>
          <p14:tracePt t="132672" x="2946400" y="5334000"/>
          <p14:tracePt t="132689" x="2882900" y="5295900"/>
          <p14:tracePt t="132706" x="2800350" y="5276850"/>
          <p14:tracePt t="132722" x="2717800" y="5257800"/>
          <p14:tracePt t="132739" x="2628900" y="5251450"/>
          <p14:tracePt t="132756" x="2520950" y="5251450"/>
          <p14:tracePt t="132772" x="2451100" y="5257800"/>
          <p14:tracePt t="132789" x="2381250" y="5289550"/>
          <p14:tracePt t="132806" x="2317750" y="5334000"/>
          <p14:tracePt t="132806" x="2286000" y="5359400"/>
          <p14:tracePt t="132823" x="2247900" y="5403850"/>
          <p14:tracePt t="132839" x="2209800" y="5467350"/>
          <p14:tracePt t="132856" x="2190750" y="5518150"/>
          <p14:tracePt t="132872" x="2178050" y="5556250"/>
          <p14:tracePt t="132889" x="2178050" y="5594350"/>
          <p14:tracePt t="132906" x="2178050" y="5632450"/>
          <p14:tracePt t="132922" x="2197100" y="5664200"/>
          <p14:tracePt t="132939" x="2222500" y="5702300"/>
          <p14:tracePt t="132956" x="2247900" y="5740400"/>
          <p14:tracePt t="132972" x="2273300" y="5772150"/>
          <p14:tracePt t="132989" x="2305050" y="5791200"/>
          <p14:tracePt t="133006" x="2336800" y="5810250"/>
          <p14:tracePt t="133023" x="2362200" y="5822950"/>
          <p14:tracePt t="133039" x="2381250" y="5829300"/>
          <p14:tracePt t="133056" x="2413000" y="5835650"/>
          <p14:tracePt t="133072" x="2444750" y="5842000"/>
          <p14:tracePt t="133089" x="2476500" y="5848350"/>
          <p14:tracePt t="133106" x="2514600" y="5848350"/>
          <p14:tracePt t="133122" x="2540000" y="5848350"/>
          <p14:tracePt t="133139" x="2565400" y="5848350"/>
          <p14:tracePt t="133175" x="2571750" y="5848350"/>
          <p14:tracePt t="133199" x="2578100" y="5848350"/>
          <p14:tracePt t="133231" x="2584450" y="5848350"/>
          <p14:tracePt t="134871" x="2571750" y="5835650"/>
          <p14:tracePt t="134879" x="2413000" y="5778500"/>
          <p14:tracePt t="134890" x="2254250" y="5721350"/>
          <p14:tracePt t="134906" x="2089150" y="5651500"/>
          <p14:tracePt t="134923" x="1949450" y="5581650"/>
          <p14:tracePt t="134940" x="1885950" y="5549900"/>
          <p14:tracePt t="134956" x="1860550" y="5537200"/>
          <p14:tracePt t="134973" x="1854200" y="5530850"/>
          <p14:tracePt t="135100" x="1841500" y="5524500"/>
          <p14:tracePt t="135127" x="1822450" y="5511800"/>
          <p14:tracePt t="135127" x="1809750" y="5499100"/>
          <p14:tracePt t="135143" x="1790700" y="5473700"/>
          <p14:tracePt t="135156" x="1778000" y="5454650"/>
          <p14:tracePt t="135173" x="1778000" y="5448300"/>
          <p14:tracePt t="135387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STM32 Value </a:t>
            </a:r>
            <a:r>
              <a:rPr lang="en-US" dirty="0" smtClean="0"/>
              <a:t>Line Devices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62" y="1527159"/>
            <a:ext cx="6733076" cy="526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2662" y="4149969"/>
            <a:ext cx="7095392" cy="4923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39"/>
    </mc:Choice>
    <mc:Fallback xmlns="">
      <p:transition spd="slow" advTm="82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274" x="2870200" y="4730750"/>
          <p14:tracePt t="6312" x="2863850" y="4730750"/>
          <p14:tracePt t="6319" x="2838450" y="4730750"/>
          <p14:tracePt t="6335" x="2794000" y="4730750"/>
          <p14:tracePt t="6351" x="2749550" y="4730750"/>
          <p14:tracePt t="6367" x="2667000" y="4730750"/>
          <p14:tracePt t="6380" x="2559050" y="4730750"/>
          <p14:tracePt t="6399" x="2432050" y="4730750"/>
          <p14:tracePt t="6413" x="2305050" y="4730750"/>
          <p14:tracePt t="6431" x="2152650" y="4730750"/>
          <p14:tracePt t="6447" x="1930400" y="4730750"/>
          <p14:tracePt t="6471" x="1809750" y="4730750"/>
          <p14:tracePt t="6487" x="1689100" y="4718050"/>
          <p14:tracePt t="6503" x="1555750" y="4692650"/>
          <p14:tracePt t="6513" x="1416050" y="4673600"/>
          <p14:tracePt t="6530" x="1276350" y="4660900"/>
          <p14:tracePt t="6547" x="1136650" y="4641850"/>
          <p14:tracePt t="6563" x="1003300" y="4616450"/>
          <p14:tracePt t="6580" x="895350" y="4603750"/>
          <p14:tracePt t="6596" x="806450" y="4591050"/>
          <p14:tracePt t="6613" x="774700" y="4584700"/>
          <p14:tracePt t="6630" x="768350" y="4584700"/>
          <p14:tracePt t="6743" x="768350" y="4578350"/>
          <p14:tracePt t="6751" x="781050" y="4578350"/>
          <p14:tracePt t="6767" x="787400" y="4572000"/>
          <p14:tracePt t="6780" x="800100" y="4565650"/>
          <p14:tracePt t="6796" x="812800" y="4559300"/>
          <p14:tracePt t="6813" x="825500" y="4552950"/>
          <p14:tracePt t="6830" x="844550" y="4552950"/>
          <p14:tracePt t="6846" x="857250" y="4546600"/>
          <p14:tracePt t="6863" x="869950" y="4540250"/>
          <p14:tracePt t="6880" x="876300" y="4533900"/>
          <p14:tracePt t="6896" x="882650" y="4533900"/>
          <p14:tracePt t="6935" x="889000" y="4533900"/>
          <p14:tracePt t="6936" x="889000" y="4527550"/>
          <p14:tracePt t="6946" x="901700" y="4521200"/>
          <p14:tracePt t="6963" x="908050" y="4508500"/>
          <p14:tracePt t="6979" x="908050" y="4495800"/>
          <p14:tracePt t="6996" x="908050" y="4470400"/>
          <p14:tracePt t="7013" x="908050" y="4451350"/>
          <p14:tracePt t="7029" x="908050" y="4419600"/>
          <p14:tracePt t="7046" x="908050" y="4381500"/>
          <p14:tracePt t="7063" x="901700" y="4362450"/>
          <p14:tracePt t="7415" x="914400" y="4362450"/>
          <p14:tracePt t="7423" x="914400" y="4368800"/>
          <p14:tracePt t="7423" x="927100" y="4375150"/>
          <p14:tracePt t="7431" x="939800" y="4375150"/>
          <p14:tracePt t="7447" x="952500" y="4387850"/>
          <p14:tracePt t="7463" x="965200" y="4387850"/>
          <p14:tracePt t="7480" x="977900" y="4394200"/>
          <p14:tracePt t="7496" x="984250" y="4400550"/>
          <p14:tracePt t="7536" x="990600" y="4400550"/>
          <p14:tracePt t="7547" x="996950" y="4400550"/>
          <p14:tracePt t="7576" x="996950" y="4406900"/>
          <p14:tracePt t="7680" x="1003300" y="4406900"/>
          <p14:tracePt t="7712" x="1009650" y="4406900"/>
          <p14:tracePt t="7731" x="1028700" y="4406900"/>
          <p14:tracePt t="7732" x="1035050" y="4406900"/>
          <p14:tracePt t="7747" x="1054100" y="4413250"/>
          <p14:tracePt t="7764" x="1073150" y="4413250"/>
          <p14:tracePt t="7781" x="1085850" y="4413250"/>
          <p14:tracePt t="7798" x="1098550" y="4413250"/>
          <p14:tracePt t="7814" x="1104900" y="4413250"/>
          <p14:tracePt t="7831" x="1117600" y="4413250"/>
          <p14:tracePt t="7847" x="1136650" y="4413250"/>
          <p14:tracePt t="7865" x="1149350" y="4413250"/>
          <p14:tracePt t="7881" x="1155700" y="4413250"/>
          <p14:tracePt t="7897" x="1162050" y="4413250"/>
          <p14:tracePt t="7914" x="1168400" y="4413250"/>
          <p14:tracePt t="7931" x="1181100" y="4419600"/>
          <p14:tracePt t="7947" x="1187450" y="4419600"/>
          <p14:tracePt t="7964" x="1200150" y="4419600"/>
          <p14:tracePt t="7981" x="1212850" y="4419600"/>
          <p14:tracePt t="7997" x="1225550" y="4425950"/>
          <p14:tracePt t="8014" x="1238250" y="4425950"/>
          <p14:tracePt t="8031" x="1263650" y="4432300"/>
          <p14:tracePt t="8047" x="1308100" y="4432300"/>
          <p14:tracePt t="8064" x="1339850" y="4432300"/>
          <p14:tracePt t="8081" x="1352550" y="4438650"/>
          <p14:tracePt t="8097" x="1371600" y="4445000"/>
          <p14:tracePt t="8114" x="1390650" y="4445000"/>
          <p14:tracePt t="8131" x="1397000" y="4445000"/>
          <p14:tracePt t="8147" x="1409700" y="4445000"/>
          <p14:tracePt t="8164" x="1435100" y="4451350"/>
          <p14:tracePt t="8181" x="1454150" y="4451350"/>
          <p14:tracePt t="8197" x="1485900" y="4457700"/>
          <p14:tracePt t="8214" x="1517650" y="4464050"/>
          <p14:tracePt t="8231" x="1543050" y="4464050"/>
          <p14:tracePt t="8247" x="1562100" y="4470400"/>
          <p14:tracePt t="8265" x="1568450" y="4470400"/>
          <p14:tracePt t="8282" x="1574800" y="4470400"/>
          <p14:tracePt t="8328" x="1581150" y="4476750"/>
          <p14:tracePt t="8528" x="1587500" y="4476750"/>
          <p14:tracePt t="8552" x="1593850" y="4476750"/>
          <p14:tracePt t="8568" x="1606550" y="4476750"/>
          <p14:tracePt t="8581" x="1612900" y="4476750"/>
          <p14:tracePt t="8584" x="1631950" y="4476750"/>
          <p14:tracePt t="8598" x="1657350" y="4476750"/>
          <p14:tracePt t="8614" x="1676400" y="4476750"/>
          <p14:tracePt t="8631" x="1689100" y="4476750"/>
          <p14:tracePt t="8647" x="1701800" y="4476750"/>
          <p14:tracePt t="8768" x="1708150" y="4476750"/>
          <p14:tracePt t="8816" x="1714500" y="4476750"/>
          <p14:tracePt t="8831" x="1720850" y="4476750"/>
          <p14:tracePt t="8831" x="1727200" y="4476750"/>
          <p14:tracePt t="8847" x="1733550" y="4476750"/>
          <p14:tracePt t="8888" x="1739900" y="4476750"/>
          <p14:tracePt t="8889" x="1746250" y="4476750"/>
          <p14:tracePt t="8897" x="1752600" y="4476750"/>
          <p14:tracePt t="8914" x="1758950" y="4476750"/>
          <p14:tracePt t="8931" x="1771650" y="4476750"/>
          <p14:tracePt t="8947" x="1778000" y="4483100"/>
          <p14:tracePt t="8964" x="1784350" y="4483100"/>
          <p14:tracePt t="8981" x="1790700" y="4483100"/>
          <p14:tracePt t="10024" x="1803400" y="4489450"/>
          <p14:tracePt t="10032" x="1854200" y="4495800"/>
          <p14:tracePt t="10032" x="1866900" y="4502150"/>
          <p14:tracePt t="10048" x="1911350" y="4502150"/>
          <p14:tracePt t="10064" x="1936750" y="4508500"/>
          <p14:tracePt t="10081" x="1943100" y="4514850"/>
          <p14:tracePt t="10248" x="1949450" y="4514850"/>
          <p14:tracePt t="10264" x="1974850" y="4514850"/>
          <p14:tracePt t="10281" x="2000250" y="4514850"/>
          <p14:tracePt t="10281" x="2012950" y="4514850"/>
          <p14:tracePt t="10297" x="2019300" y="4514850"/>
          <p14:tracePt t="10416" x="2019300" y="4502150"/>
          <p14:tracePt t="10424" x="2019300" y="4495800"/>
          <p14:tracePt t="10435" x="2019300" y="4489450"/>
          <p14:tracePt t="10448" x="2019300" y="4483100"/>
          <p14:tracePt t="10464" x="2019300" y="4476750"/>
          <p14:tracePt t="10544" x="2019300" y="4470400"/>
          <p14:tracePt t="10832" x="2025650" y="4470400"/>
          <p14:tracePt t="10832" x="2038350" y="4470400"/>
          <p14:tracePt t="10848" x="2044700" y="4470400"/>
          <p14:tracePt t="10866" x="2051050" y="4470400"/>
          <p14:tracePt t="10881" x="2057400" y="4464050"/>
          <p14:tracePt t="10928" x="2063750" y="4464050"/>
          <p14:tracePt t="11912" x="2070100" y="4464050"/>
          <p14:tracePt t="11920" x="2076450" y="4464050"/>
          <p14:tracePt t="11931" x="2082800" y="4470400"/>
          <p14:tracePt t="11947" x="2089150" y="4476750"/>
          <p14:tracePt t="11992" x="2089150" y="4483100"/>
          <p14:tracePt t="12014" x="2095500" y="4483100"/>
          <p14:tracePt t="12328" x="2089150" y="4476750"/>
          <p14:tracePt t="12544" x="2089150" y="4470400"/>
          <p14:tracePt t="12547" x="2089150" y="4464050"/>
          <p14:tracePt t="12584" x="2089150" y="4451350"/>
          <p14:tracePt t="12608" x="2089150" y="4445000"/>
          <p14:tracePt t="13168" x="2095500" y="4445000"/>
          <p14:tracePt t="13180" x="2101850" y="4445000"/>
          <p14:tracePt t="13181" x="2120900" y="4445000"/>
          <p14:tracePt t="13197" x="2139950" y="4445000"/>
          <p14:tracePt t="13214" x="2159000" y="4445000"/>
          <p14:tracePt t="13230" x="2178050" y="4445000"/>
          <p14:tracePt t="13272" x="2184400" y="4445000"/>
          <p14:tracePt t="13273" x="2190750" y="4445000"/>
          <p14:tracePt t="13327" x="2197100" y="4445000"/>
          <p14:tracePt t="13352" x="2203450" y="4445000"/>
          <p14:tracePt t="13392" x="2209800" y="4445000"/>
          <p14:tracePt t="13432" x="2216150" y="4445000"/>
          <p14:tracePt t="13456" x="2222500" y="4445000"/>
          <p14:tracePt t="13467" x="2235200" y="4445000"/>
          <p14:tracePt t="13512" x="2241550" y="4445000"/>
          <p14:tracePt t="13536" x="2247900" y="4445000"/>
          <p14:tracePt t="13552" x="2254250" y="4445000"/>
          <p14:tracePt t="13575" x="2260600" y="4445000"/>
          <p14:tracePt t="13600" x="2266950" y="4445000"/>
          <p14:tracePt t="13624" x="2279650" y="4445000"/>
          <p14:tracePt t="13648" x="2286000" y="4445000"/>
          <p14:tracePt t="13672" x="2292350" y="4445000"/>
          <p14:tracePt t="13688" x="2298700" y="4445000"/>
          <p14:tracePt t="14248" x="2305050" y="4445000"/>
          <p14:tracePt t="14249" x="2305050" y="4451350"/>
          <p14:tracePt t="14264" x="2298700" y="4470400"/>
          <p14:tracePt t="14280" x="2279650" y="4483100"/>
          <p14:tracePt t="14297" x="2228850" y="4502150"/>
          <p14:tracePt t="14314" x="2197100" y="4502150"/>
          <p14:tracePt t="14331" x="2146300" y="4514850"/>
          <p14:tracePt t="14347" x="2114550" y="4521200"/>
          <p14:tracePt t="14364" x="2089150" y="4521200"/>
          <p14:tracePt t="14380" x="2076450" y="4527550"/>
          <p14:tracePt t="14568" x="2082800" y="4527550"/>
          <p14:tracePt t="14576" x="2101850" y="4527550"/>
          <p14:tracePt t="14584" x="2114550" y="4533900"/>
          <p14:tracePt t="14597" x="2139950" y="4533900"/>
          <p14:tracePt t="14614" x="2165350" y="4540250"/>
          <p14:tracePt t="14631" x="2203450" y="4540250"/>
          <p14:tracePt t="14648" x="2241550" y="4540250"/>
          <p14:tracePt t="14664" x="2292350" y="4546600"/>
          <p14:tracePt t="14680" x="2343150" y="4552950"/>
          <p14:tracePt t="14697" x="2400300" y="4565650"/>
          <p14:tracePt t="14714" x="2463800" y="4572000"/>
          <p14:tracePt t="14731" x="2501900" y="4578350"/>
          <p14:tracePt t="14747" x="2546350" y="4584700"/>
          <p14:tracePt t="14764" x="2590800" y="4591050"/>
          <p14:tracePt t="14780" x="2622550" y="4597400"/>
          <p14:tracePt t="14797" x="2660650" y="4603750"/>
          <p14:tracePt t="14814" x="2705100" y="4610100"/>
          <p14:tracePt t="14831" x="2787650" y="4610100"/>
          <p14:tracePt t="14848" x="2838450" y="4610100"/>
          <p14:tracePt t="14864" x="2889250" y="4610100"/>
          <p14:tracePt t="14880" x="2933700" y="4610100"/>
          <p14:tracePt t="14897" x="2971800" y="4610100"/>
          <p14:tracePt t="14914" x="3009900" y="4610100"/>
          <p14:tracePt t="14930" x="3054350" y="4610100"/>
          <p14:tracePt t="14947" x="3073400" y="4610100"/>
          <p14:tracePt t="14963" x="3086100" y="4610100"/>
          <p14:tracePt t="14980" x="3098800" y="4610100"/>
          <p14:tracePt t="15080" x="3105150" y="4610100"/>
          <p14:tracePt t="15088" x="3124200" y="4603750"/>
          <p14:tracePt t="15097" x="3130550" y="4603750"/>
          <p14:tracePt t="15399" x="3124200" y="4603750"/>
          <p14:tracePt t="15414" x="3111500" y="4603750"/>
          <p14:tracePt t="15415" x="3073400" y="4597400"/>
          <p14:tracePt t="15431" x="3060700" y="4597400"/>
          <p14:tracePt t="15448" x="3035300" y="4591050"/>
          <p14:tracePt t="15488" x="3028950" y="4591050"/>
          <p14:tracePt t="15511" x="3022600" y="4591050"/>
          <p14:tracePt t="15517" x="3016250" y="4591050"/>
          <p14:tracePt t="15551" x="3009900" y="4591050"/>
          <p14:tracePt t="15736" x="3003550" y="4591050"/>
          <p14:tracePt t="15768" x="3003550" y="4584700"/>
          <p14:tracePt t="15768" x="3003550" y="4578350"/>
          <p14:tracePt t="15781" x="3016250" y="4565650"/>
          <p14:tracePt t="15797" x="3022600" y="4559300"/>
          <p14:tracePt t="15815" x="3028950" y="4546600"/>
          <p14:tracePt t="15830" x="3035300" y="4533900"/>
          <p14:tracePt t="15848" x="3035300" y="4527550"/>
          <p14:tracePt t="16104" x="3035300" y="4521200"/>
          <p14:tracePt t="16114" x="3028950" y="4521200"/>
          <p14:tracePt t="16114" x="3003550" y="4514850"/>
          <p14:tracePt t="16130" x="2997200" y="4514850"/>
          <p14:tracePt t="16464" x="2990850" y="4514850"/>
          <p14:tracePt t="16471" x="2978150" y="4514850"/>
          <p14:tracePt t="16480" x="2959100" y="4514850"/>
          <p14:tracePt t="16497" x="2946400" y="4514850"/>
          <p14:tracePt t="16898" x="2952750" y="4514850"/>
          <p14:tracePt t="16919" x="2959100" y="4514850"/>
          <p14:tracePt t="16927" x="2971800" y="4514850"/>
          <p14:tracePt t="16936" x="2978150" y="4514850"/>
          <p14:tracePt t="16947" x="2997200" y="4514850"/>
          <p14:tracePt t="16964" x="3022600" y="4514850"/>
          <p14:tracePt t="16981" x="3028950" y="4514850"/>
          <p14:tracePt t="17016" x="3035300" y="4514850"/>
          <p14:tracePt t="17040" x="3048000" y="4514850"/>
          <p14:tracePt t="17055" x="3054350" y="4514850"/>
          <p14:tracePt t="17087" x="3060700" y="4514850"/>
          <p14:tracePt t="17114" x="3067050" y="4514850"/>
          <p14:tracePt t="17114" x="3073400" y="4514850"/>
          <p14:tracePt t="17152" x="3079750" y="4514850"/>
          <p14:tracePt t="17215" x="3086100" y="4514850"/>
          <p14:tracePt t="17255" x="3092450" y="4514850"/>
          <p14:tracePt t="17266" x="3098800" y="4514850"/>
          <p14:tracePt t="17359" x="3105150" y="4514850"/>
          <p14:tracePt t="17391" x="3111500" y="4514850"/>
          <p14:tracePt t="17471" x="3117850" y="4514850"/>
          <p14:tracePt t="17543" x="3124200" y="4514850"/>
          <p14:tracePt t="17831" x="3130550" y="4514850"/>
          <p14:tracePt t="17928" x="3136900" y="4514850"/>
          <p14:tracePt t="17991" x="3143250" y="4514850"/>
          <p14:tracePt t="18007" x="3149600" y="4514850"/>
          <p14:tracePt t="18015" x="3162300" y="4514850"/>
          <p14:tracePt t="18031" x="3194050" y="4514850"/>
          <p14:tracePt t="18048" x="3213100" y="4514850"/>
          <p14:tracePt t="18064" x="3238500" y="4514850"/>
          <p14:tracePt t="18080" x="3276600" y="4514850"/>
          <p14:tracePt t="18097" x="3308350" y="4514850"/>
          <p14:tracePt t="18113" x="3340100" y="4514850"/>
          <p14:tracePt t="18130" x="3371850" y="4514850"/>
          <p14:tracePt t="18147" x="3403600" y="4514850"/>
          <p14:tracePt t="18163" x="3422650" y="4514850"/>
          <p14:tracePt t="18180" x="3448050" y="4514850"/>
          <p14:tracePt t="18351" x="3454400" y="4514850"/>
          <p14:tracePt t="18399" x="3460750" y="4514850"/>
          <p14:tracePt t="18432" x="3467100" y="4514850"/>
          <p14:tracePt t="18456" x="3473450" y="4514850"/>
          <p14:tracePt t="18479" x="3479800" y="4514850"/>
          <p14:tracePt t="18487" x="3486150" y="4514850"/>
          <p14:tracePt t="18527" x="3492500" y="4514850"/>
          <p14:tracePt t="18551" x="3505200" y="4514850"/>
          <p14:tracePt t="18568" x="3511550" y="4514850"/>
          <p14:tracePt t="18583" x="3517900" y="4514850"/>
          <p14:tracePt t="18615" x="3524250" y="4514850"/>
          <p14:tracePt t="18632" x="3530600" y="4514850"/>
          <p14:tracePt t="18647" x="3536950" y="4514850"/>
          <p14:tracePt t="18671" x="3543300" y="4514850"/>
          <p14:tracePt t="18680" x="3549650" y="4514850"/>
          <p14:tracePt t="18711" x="3556000" y="4514850"/>
          <p14:tracePt t="19004" x="3562350" y="4514850"/>
          <p14:tracePt t="19016" x="3568700" y="4514850"/>
          <p14:tracePt t="19030" x="3575050" y="4514850"/>
          <p14:tracePt t="19047" x="3581400" y="4514850"/>
          <p14:tracePt t="19064" x="3587750" y="4514850"/>
          <p14:tracePt t="19080" x="3594100" y="4514850"/>
          <p14:tracePt t="19097" x="3600450" y="4514850"/>
          <p14:tracePt t="19143" x="3606800" y="4514850"/>
          <p14:tracePt t="19167" x="3613150" y="4514850"/>
          <p14:tracePt t="19207" x="3619500" y="4514850"/>
          <p14:tracePt t="19271" x="3625850" y="4514850"/>
          <p14:tracePt t="20119" x="3632200" y="4514850"/>
          <p14:tracePt t="20143" x="3625850" y="4514850"/>
          <p14:tracePt t="20162" x="3619500" y="4514850"/>
          <p14:tracePt t="20688" x="3619500" y="4508500"/>
          <p14:tracePt t="20720" x="3619500" y="4502150"/>
          <p14:tracePt t="21640" x="3644900" y="4502150"/>
          <p14:tracePt t="21648" x="3721100" y="4502150"/>
          <p14:tracePt t="21665" x="3765550" y="4502150"/>
          <p14:tracePt t="21681" x="3810000" y="4514850"/>
          <p14:tracePt t="21698" x="3829050" y="4521200"/>
          <p14:tracePt t="21714" x="3841750" y="4521200"/>
          <p14:tracePt t="21731" x="3854450" y="4521200"/>
          <p14:tracePt t="21748" x="3867150" y="4521200"/>
          <p14:tracePt t="21765" x="3886200" y="4521200"/>
          <p14:tracePt t="21781" x="3892550" y="4521200"/>
          <p14:tracePt t="21798" x="3905250" y="4521200"/>
          <p14:tracePt t="21814" x="3924300" y="4521200"/>
          <p14:tracePt t="21831" x="3956050" y="4521200"/>
          <p14:tracePt t="21849" x="3968750" y="4521200"/>
          <p14:tracePt t="21865" x="3987800" y="4521200"/>
          <p14:tracePt t="21881" x="3994150" y="4514850"/>
          <p14:tracePt t="21898" x="4006850" y="4514850"/>
          <p14:tracePt t="21914" x="4019550" y="4514850"/>
          <p14:tracePt t="21931" x="4032250" y="4514850"/>
          <p14:tracePt t="21948" x="4051300" y="4508500"/>
          <p14:tracePt t="21965" x="4064000" y="4508500"/>
          <p14:tracePt t="21981" x="4083050" y="4502150"/>
          <p14:tracePt t="21998" x="4102100" y="4502150"/>
          <p14:tracePt t="22015" x="4114800" y="4502150"/>
          <p14:tracePt t="22031" x="4121150" y="4502150"/>
          <p14:tracePt t="22048" x="4127500" y="4502150"/>
          <p14:tracePt t="23232" x="4114800" y="4502150"/>
          <p14:tracePt t="23232" x="4095750" y="4502150"/>
          <p14:tracePt t="23248" x="4076700" y="4502150"/>
          <p14:tracePt t="23249" x="4038600" y="4502150"/>
          <p14:tracePt t="23265" x="4013200" y="4495800"/>
          <p14:tracePt t="23281" x="4000500" y="4495800"/>
          <p14:tracePt t="23298" x="3994150" y="4495800"/>
          <p14:tracePt t="23314" x="3987800" y="4489450"/>
          <p14:tracePt t="23889" x="3994150" y="4489450"/>
          <p14:tracePt t="23896" x="4019550" y="4489450"/>
          <p14:tracePt t="23914" x="4032250" y="4489450"/>
          <p14:tracePt t="23931" x="4051300" y="4489450"/>
          <p14:tracePt t="23948" x="4070350" y="4489450"/>
          <p14:tracePt t="23964" x="4083050" y="4489450"/>
          <p14:tracePt t="23981" x="4089400" y="4489450"/>
          <p14:tracePt t="23997" x="4102100" y="4489450"/>
          <p14:tracePt t="24014" x="4108450" y="4489450"/>
          <p14:tracePt t="24033" x="4127500" y="4489450"/>
          <p14:tracePt t="24048" x="4133850" y="4489450"/>
          <p14:tracePt t="24065" x="4152900" y="4489450"/>
          <p14:tracePt t="24081" x="4159250" y="4489450"/>
          <p14:tracePt t="24098" x="4171950" y="4489450"/>
          <p14:tracePt t="24114" x="4178300" y="4489450"/>
          <p14:tracePt t="24131" x="4184650" y="4489450"/>
          <p14:tracePt t="24148" x="4191000" y="4489450"/>
          <p14:tracePt t="24164" x="4197350" y="4489450"/>
          <p14:tracePt t="24181" x="4210050" y="4489450"/>
          <p14:tracePt t="24198" x="4216400" y="4489450"/>
          <p14:tracePt t="24214" x="4229100" y="4489450"/>
          <p14:tracePt t="24248" x="4235450" y="4489450"/>
          <p14:tracePt t="24272" x="4241800" y="4489450"/>
          <p14:tracePt t="24296" x="4248150" y="4489450"/>
          <p14:tracePt t="24296" x="4254500" y="4489450"/>
          <p14:tracePt t="24314" x="4260850" y="4489450"/>
          <p14:tracePt t="24331" x="4267200" y="4489450"/>
          <p14:tracePt t="24347" x="4273550" y="4489450"/>
          <p14:tracePt t="24364" x="4279900" y="4489450"/>
          <p14:tracePt t="24381" x="4286250" y="4489450"/>
          <p14:tracePt t="24624" x="4279900" y="4489450"/>
          <p14:tracePt t="24632" x="4267200" y="4489450"/>
          <p14:tracePt t="24633" x="4254500" y="4489450"/>
          <p14:tracePt t="24648" x="4235450" y="4489450"/>
          <p14:tracePt t="24665" x="4216400" y="4489450"/>
          <p14:tracePt t="24681" x="4191000" y="4489450"/>
          <p14:tracePt t="24698" x="4171950" y="4489450"/>
          <p14:tracePt t="24714" x="4159250" y="4489450"/>
          <p14:tracePt t="24731" x="4146550" y="4489450"/>
          <p14:tracePt t="24747" x="4133850" y="4489450"/>
          <p14:tracePt t="24764" x="4121150" y="4489450"/>
          <p14:tracePt t="24781" x="4114800" y="4489450"/>
          <p14:tracePt t="24798" x="4108450" y="4489450"/>
          <p14:tracePt t="24814" x="4095750" y="4489450"/>
          <p14:tracePt t="24831" x="4089400" y="4489450"/>
          <p14:tracePt t="24847" x="4070350" y="4489450"/>
          <p14:tracePt t="24864" x="4064000" y="4489450"/>
          <p14:tracePt t="24912" x="4057650" y="4489450"/>
          <p14:tracePt t="24920" x="4051300" y="4489450"/>
          <p14:tracePt t="24931" x="4044950" y="4489450"/>
          <p14:tracePt t="24947" x="4038600" y="4489450"/>
          <p14:tracePt t="25264" x="4025900" y="4489450"/>
          <p14:tracePt t="25369" x="4019550" y="4489450"/>
          <p14:tracePt t="25584" x="4025900" y="4489450"/>
          <p14:tracePt t="25608" x="4032250" y="4489450"/>
          <p14:tracePt t="25615" x="4038600" y="4489450"/>
          <p14:tracePt t="25648" x="4044950" y="4489450"/>
          <p14:tracePt t="25680" x="4051300" y="4489450"/>
          <p14:tracePt t="25681" x="4057650" y="4489450"/>
          <p14:tracePt t="25697" x="4064000" y="4489450"/>
          <p14:tracePt t="25714" x="4070350" y="4489450"/>
          <p14:tracePt t="25731" x="4076700" y="4489450"/>
          <p14:tracePt t="25748" x="4083050" y="4489450"/>
          <p14:tracePt t="25765" x="4089400" y="4489450"/>
          <p14:tracePt t="25782" x="4095750" y="4489450"/>
          <p14:tracePt t="25798" x="4102100" y="4489450"/>
          <p14:tracePt t="25833" x="4108450" y="4489450"/>
          <p14:tracePt t="25881" x="4114800" y="4489450"/>
          <p14:tracePt t="26721" x="4108450" y="4489450"/>
          <p14:tracePt t="26732" x="4102100" y="4483100"/>
          <p14:tracePt t="26737" x="4083050" y="4483100"/>
          <p14:tracePt t="26749" x="4076700" y="4483100"/>
          <p14:tracePt t="26765" x="4064000" y="4476750"/>
          <p14:tracePt t="26782" x="4057650" y="4476750"/>
          <p14:tracePt t="26798" x="4038600" y="4476750"/>
          <p14:tracePt t="26815" x="4032250" y="4470400"/>
          <p14:tracePt t="26832" x="4025900" y="4470400"/>
          <p14:tracePt t="26897" x="4019550" y="4470400"/>
          <p14:tracePt t="26921" x="4013200" y="4470400"/>
          <p14:tracePt t="26929" x="4006850" y="4470400"/>
          <p14:tracePt t="26953" x="4000500" y="4470400"/>
          <p14:tracePt t="26993" x="3994150" y="4470400"/>
          <p14:tracePt t="27401" x="4006850" y="4470400"/>
          <p14:tracePt t="27402" x="4019550" y="4470400"/>
          <p14:tracePt t="27415" x="4032250" y="4470400"/>
          <p14:tracePt t="27432" x="4044950" y="4470400"/>
          <p14:tracePt t="27448" x="4064000" y="4470400"/>
          <p14:tracePt t="27466" x="4076700" y="4470400"/>
          <p14:tracePt t="27482" x="4083050" y="4470400"/>
          <p14:tracePt t="27499" x="4089400" y="4470400"/>
          <p14:tracePt t="27515" x="4095750" y="4470400"/>
          <p14:tracePt t="27532" x="4102100" y="4470400"/>
          <p14:tracePt t="27548" x="4108450" y="4470400"/>
          <p14:tracePt t="27565" x="4121150" y="4470400"/>
          <p14:tracePt t="27582" x="4133850" y="4470400"/>
          <p14:tracePt t="27599" x="4152900" y="4470400"/>
          <p14:tracePt t="27615" x="4159250" y="4470400"/>
          <p14:tracePt t="27705" x="4165600" y="4470400"/>
          <p14:tracePt t="27913" x="4165600" y="4476750"/>
          <p14:tracePt t="27921" x="4197350" y="4489450"/>
          <p14:tracePt t="27932" x="4235450" y="4508500"/>
          <p14:tracePt t="27948" x="4267200" y="4508500"/>
          <p14:tracePt t="27965" x="4286250" y="4514850"/>
          <p14:tracePt t="27982" x="4305300" y="4521200"/>
          <p14:tracePt t="28017" x="4311650" y="4521200"/>
          <p14:tracePt t="28169" x="4318000" y="4521200"/>
          <p14:tracePt t="28953" x="4330700" y="4514850"/>
          <p14:tracePt t="28953" x="4349750" y="4508500"/>
          <p14:tracePt t="28965" x="4406900" y="4483100"/>
          <p14:tracePt t="28982" x="4489450" y="4464050"/>
          <p14:tracePt t="28998" x="4578350" y="4438650"/>
          <p14:tracePt t="29016" x="4610100" y="4432300"/>
          <p14:tracePt t="29032" x="4667250" y="4432300"/>
          <p14:tracePt t="29049" x="4711700" y="4432300"/>
          <p14:tracePt t="29065" x="4730750" y="4432300"/>
          <p14:tracePt t="29082" x="4749800" y="4432300"/>
          <p14:tracePt t="29099" x="4762500" y="4432300"/>
          <p14:tracePt t="29115" x="4768850" y="4432300"/>
          <p14:tracePt t="29131" x="4781550" y="4432300"/>
          <p14:tracePt t="29148" x="4787900" y="4432300"/>
          <p14:tracePt t="29165" x="4800600" y="4432300"/>
          <p14:tracePt t="29181" x="4806950" y="4432300"/>
          <p14:tracePt t="29198" x="4813300" y="4432300"/>
          <p14:tracePt t="29215" x="4819650" y="4432300"/>
          <p14:tracePt t="29231" x="4826000" y="4432300"/>
          <p14:tracePt t="29231" x="4838700" y="4432300"/>
          <p14:tracePt t="29249" x="4845050" y="4432300"/>
          <p14:tracePt t="29265" x="4864100" y="4425950"/>
          <p14:tracePt t="29282" x="4870450" y="4419600"/>
          <p14:tracePt t="29298" x="4883150" y="4413250"/>
          <p14:tracePt t="29315" x="4889500" y="4406900"/>
          <p14:tracePt t="29331" x="4895850" y="4400550"/>
          <p14:tracePt t="29348" x="4895850" y="4394200"/>
          <p14:tracePt t="29365" x="4902200" y="4387850"/>
          <p14:tracePt t="29381" x="4902200" y="4381500"/>
          <p14:tracePt t="29398" x="4902200" y="4375150"/>
          <p14:tracePt t="29415" x="4908550" y="4375150"/>
          <p14:tracePt t="29473" x="4908550" y="4368800"/>
          <p14:tracePt t="29489" x="4908550" y="4362450"/>
          <p14:tracePt t="29505" x="4914900" y="4356100"/>
          <p14:tracePt t="29515" x="4914900" y="4343400"/>
          <p14:tracePt t="29531" x="4914900" y="4330700"/>
          <p14:tracePt t="29548" x="4914900" y="4324350"/>
          <p14:tracePt t="29564" x="4914900" y="4318000"/>
          <p14:tracePt t="29609" x="4914900" y="4311650"/>
          <p14:tracePt t="29625" x="4914900" y="4305300"/>
          <p14:tracePt t="29633" x="4914900" y="4298950"/>
          <p14:tracePt t="29640" x="4914900" y="4292600"/>
          <p14:tracePt t="29648" x="4914900" y="4273550"/>
          <p14:tracePt t="29665" x="4914900" y="4254500"/>
          <p14:tracePt t="29682" x="4914900" y="4235450"/>
          <p14:tracePt t="29698" x="4914900" y="4216400"/>
          <p14:tracePt t="29715" x="4914900" y="4197350"/>
          <p14:tracePt t="29731" x="4914900" y="4191000"/>
          <p14:tracePt t="29748" x="4908550" y="4178300"/>
          <p14:tracePt t="29873" x="4902200" y="4171950"/>
          <p14:tracePt t="29888" x="4895850" y="4171950"/>
          <p14:tracePt t="29898" x="4889500" y="4171950"/>
          <p14:tracePt t="29905" x="4864100" y="4165600"/>
          <p14:tracePt t="29915" x="4845050" y="4159250"/>
          <p14:tracePt t="29932" x="4832350" y="4159250"/>
          <p14:tracePt t="29949" x="4819650" y="4159250"/>
          <p14:tracePt t="29965" x="4806950" y="4152900"/>
          <p14:tracePt t="29982" x="4794250" y="4152900"/>
          <p14:tracePt t="29998" x="4775200" y="4146550"/>
          <p14:tracePt t="30015" x="4762500" y="4146550"/>
          <p14:tracePt t="30032" x="4737100" y="4146550"/>
          <p14:tracePt t="30129" x="4724400" y="4146550"/>
          <p14:tracePt t="30137" x="4705350" y="4152900"/>
          <p14:tracePt t="30148" x="4686300" y="4159250"/>
          <p14:tracePt t="30165" x="4667250" y="4171950"/>
          <p14:tracePt t="30209" x="4667250" y="4184650"/>
          <p14:tracePt t="30217" x="4654550" y="4203700"/>
          <p14:tracePt t="30236" x="4648200" y="4210050"/>
          <p14:tracePt t="30249" x="4629150" y="4229100"/>
          <p14:tracePt t="30282" x="4629150" y="4241800"/>
          <p14:tracePt t="30298" x="4629150" y="4254500"/>
          <p14:tracePt t="30315" x="4629150" y="4267200"/>
          <p14:tracePt t="30331" x="4629150" y="4273550"/>
          <p14:tracePt t="30348" x="4629150" y="4279900"/>
          <p14:tracePt t="30364" x="4629150" y="4286250"/>
          <p14:tracePt t="30381" x="4629150" y="4305300"/>
          <p14:tracePt t="30398" x="4629150" y="4311650"/>
          <p14:tracePt t="30415" x="4635500" y="4318000"/>
          <p14:tracePt t="30431" x="4635500" y="4324350"/>
          <p14:tracePt t="30448" x="4641850" y="4330700"/>
          <p14:tracePt t="30464" x="4648200" y="4343400"/>
          <p14:tracePt t="30481" x="4654550" y="4349750"/>
          <p14:tracePt t="30498" x="4660900" y="4362450"/>
          <p14:tracePt t="30514" x="4673600" y="4368800"/>
          <p14:tracePt t="30531" x="4692650" y="4375150"/>
          <p14:tracePt t="30548" x="4705350" y="4381500"/>
          <p14:tracePt t="30565" x="4718050" y="4381500"/>
          <p14:tracePt t="30581" x="4724400" y="4387850"/>
          <p14:tracePt t="30598" x="4730750" y="4387850"/>
          <p14:tracePt t="30615" x="4737100" y="4387850"/>
          <p14:tracePt t="30631" x="4743450" y="4387850"/>
          <p14:tracePt t="30648" x="4749800" y="4387850"/>
          <p14:tracePt t="30697" x="4756150" y="4387850"/>
          <p14:tracePt t="30720" x="4762500" y="4381500"/>
          <p14:tracePt t="30731" x="4775200" y="4375150"/>
          <p14:tracePt t="30748" x="4794250" y="4368800"/>
          <p14:tracePt t="30765" x="4826000" y="4362450"/>
          <p14:tracePt t="30781" x="4857750" y="4349750"/>
          <p14:tracePt t="30798" x="4889500" y="4343400"/>
          <p14:tracePt t="30814" x="4927600" y="4337050"/>
          <p14:tracePt t="30831" x="4959350" y="4330700"/>
          <p14:tracePt t="30848" x="4997450" y="4318000"/>
          <p14:tracePt t="30865" x="5010150" y="4311650"/>
          <p14:tracePt t="30881" x="5022850" y="4305300"/>
          <p14:tracePt t="30898" x="5029200" y="4298950"/>
          <p14:tracePt t="30914" x="5035550" y="4292600"/>
          <p14:tracePt t="30931" x="5041900" y="4292600"/>
          <p14:tracePt t="30948" x="5054600" y="4286250"/>
          <p14:tracePt t="31000" x="5054600" y="4279900"/>
          <p14:tracePt t="31129" x="5054600" y="4273550"/>
          <p14:tracePt t="31185" x="5048250" y="4267200"/>
          <p14:tracePt t="31233" x="5041900" y="4260850"/>
          <p14:tracePt t="31281" x="5029200" y="4260850"/>
          <p14:tracePt t="31285" x="5022850" y="4260850"/>
          <p14:tracePt t="31298" x="5016500" y="4260850"/>
          <p14:tracePt t="31315" x="4997450" y="4260850"/>
          <p14:tracePt t="31332" x="4991100" y="4260850"/>
          <p14:tracePt t="31348" x="4978400" y="4260850"/>
          <p14:tracePt t="31365" x="4972050" y="4267200"/>
          <p14:tracePt t="31381" x="4959350" y="4273550"/>
          <p14:tracePt t="31398" x="4953000" y="4273550"/>
          <p14:tracePt t="31609" x="4953000" y="4279900"/>
          <p14:tracePt t="31615" x="4953000" y="4292600"/>
          <p14:tracePt t="31632" x="4965700" y="4292600"/>
          <p14:tracePt t="31649" x="4984750" y="4298950"/>
          <p14:tracePt t="31665" x="4991100" y="4298950"/>
          <p14:tracePt t="31682" x="4997450" y="4305300"/>
          <p14:tracePt t="31816" x="5003800" y="4305300"/>
          <p14:tracePt t="31880" x="5010150" y="4305300"/>
          <p14:tracePt t="31904" x="5016500" y="4305300"/>
          <p14:tracePt t="31992" x="5022850" y="4305300"/>
          <p14:tracePt t="32024" x="5029200" y="4305300"/>
          <p14:tracePt t="32031" x="5035550" y="4305300"/>
          <p14:tracePt t="32051" x="5041900" y="4305300"/>
          <p14:tracePt t="32088" x="5048250" y="4298950"/>
          <p14:tracePt t="32129" x="5054600" y="4292600"/>
          <p14:tracePt t="32169" x="5054600" y="4286250"/>
          <p14:tracePt t="33033" x="5048250" y="4286250"/>
          <p14:tracePt t="33040" x="5029200" y="4305300"/>
          <p14:tracePt t="33049" x="4997450" y="4330700"/>
          <p14:tracePt t="33065" x="4978400" y="4349750"/>
          <p14:tracePt t="33082" x="4959350" y="4375150"/>
          <p14:tracePt t="33098" x="4953000" y="4387850"/>
          <p14:tracePt t="33115" x="4946650" y="4400550"/>
          <p14:tracePt t="33131" x="4940300" y="4419600"/>
          <p14:tracePt t="33148" x="4933950" y="4425950"/>
          <p14:tracePt t="33165" x="4927600" y="4445000"/>
          <p14:tracePt t="33181" x="4927600" y="4457700"/>
          <p14:tracePt t="33198" x="4921250" y="4470400"/>
          <p14:tracePt t="33215" x="4914900" y="4495800"/>
          <p14:tracePt t="33231" x="4908550" y="4514850"/>
          <p14:tracePt t="33231" x="4908550" y="4527550"/>
          <p14:tracePt t="33249" x="4908550" y="4540250"/>
          <p14:tracePt t="33264" x="4908550" y="4559300"/>
          <p14:tracePt t="33281" x="4908550" y="4572000"/>
          <p14:tracePt t="33298" x="4908550" y="4591050"/>
          <p14:tracePt t="33315" x="4908550" y="4603750"/>
          <p14:tracePt t="33331" x="4908550" y="4610100"/>
          <p14:tracePt t="33348" x="4908550" y="4622800"/>
          <p14:tracePt t="33364" x="4908550" y="4629150"/>
          <p14:tracePt t="33381" x="4908550" y="4635500"/>
          <p14:tracePt t="33398" x="4908550" y="4641850"/>
          <p14:tracePt t="33414" x="4908550" y="4648200"/>
          <p14:tracePt t="33431" x="4908550" y="4654550"/>
          <p14:tracePt t="33431" x="4908550" y="4660900"/>
          <p14:tracePt t="33448" x="4908550" y="4667250"/>
          <p14:tracePt t="33488" x="4908550" y="4673600"/>
          <p14:tracePt t="33497" x="4914900" y="4679950"/>
          <p14:tracePt t="33514" x="4914900" y="4686300"/>
          <p14:tracePt t="33531" x="4921250" y="4686300"/>
          <p14:tracePt t="33548" x="4927600" y="4686300"/>
          <p14:tracePt t="33564" x="4940300" y="4686300"/>
          <p14:tracePt t="33581" x="4953000" y="4686300"/>
          <p14:tracePt t="33598" x="4965700" y="4686300"/>
          <p14:tracePt t="33615" x="4991100" y="4686300"/>
          <p14:tracePt t="33631" x="5016500" y="4673600"/>
          <p14:tracePt t="33649" x="5035550" y="4648200"/>
          <p14:tracePt t="33665" x="5041900" y="4616450"/>
          <p14:tracePt t="33681" x="5048250" y="4603750"/>
          <p14:tracePt t="33736" x="5048250" y="4591050"/>
          <p14:tracePt t="33752" x="5048250" y="4584700"/>
          <p14:tracePt t="33760" x="5041900" y="4578350"/>
          <p14:tracePt t="33767" x="5041900" y="4559300"/>
          <p14:tracePt t="33781" x="5029200" y="4540250"/>
          <p14:tracePt t="33798" x="5029200" y="4527550"/>
          <p14:tracePt t="33815" x="5016500" y="4514850"/>
          <p14:tracePt t="33831" x="5003800" y="4502150"/>
          <p14:tracePt t="33848" x="4991100" y="4489450"/>
          <p14:tracePt t="33864" x="4978400" y="4483100"/>
          <p14:tracePt t="33881" x="4965700" y="4470400"/>
          <p14:tracePt t="33898" x="4953000" y="4464050"/>
          <p14:tracePt t="33914" x="4946650" y="4457700"/>
          <p14:tracePt t="33931" x="4933950" y="4451350"/>
          <p14:tracePt t="33948" x="4921250" y="4451350"/>
          <p14:tracePt t="33964" x="4908550" y="4438650"/>
          <p14:tracePt t="33981" x="4902200" y="4438650"/>
          <p14:tracePt t="33998" x="4895850" y="4432300"/>
          <p14:tracePt t="34032" x="4889500" y="4425950"/>
          <p14:tracePt t="34056" x="4876800" y="4425950"/>
          <p14:tracePt t="34080" x="4870450" y="4425950"/>
          <p14:tracePt t="34088" x="4864100" y="4419600"/>
          <p14:tracePt t="34098" x="4851400" y="4419600"/>
          <p14:tracePt t="34114" x="4832350" y="4413250"/>
          <p14:tracePt t="34131" x="4813300" y="4406900"/>
          <p14:tracePt t="34148" x="4800600" y="4400550"/>
          <p14:tracePt t="34165" x="4794250" y="4400550"/>
          <p14:tracePt t="34182" x="4781550" y="4400550"/>
          <p14:tracePt t="34198" x="4775200" y="4394200"/>
          <p14:tracePt t="34214" x="4762500" y="4394200"/>
          <p14:tracePt t="34248" x="4756150" y="4394200"/>
          <p14:tracePt t="34248" x="4749800" y="4387850"/>
          <p14:tracePt t="34288" x="4743450" y="4387850"/>
          <p14:tracePt t="34320" x="4737100" y="4387850"/>
          <p14:tracePt t="34336" x="4730750" y="4387850"/>
          <p14:tracePt t="34348" x="4724400" y="4387850"/>
          <p14:tracePt t="34364" x="4705350" y="4400550"/>
          <p14:tracePt t="34364" x="4705350" y="4406900"/>
          <p14:tracePt t="34381" x="4692650" y="4425950"/>
          <p14:tracePt t="34398" x="4679950" y="4445000"/>
          <p14:tracePt t="34414" x="4673600" y="4464050"/>
          <p14:tracePt t="34431" x="4667250" y="4489450"/>
          <p14:tracePt t="34448" x="4667250" y="4502150"/>
          <p14:tracePt t="34520" x="4667250" y="4508500"/>
          <p14:tracePt t="34536" x="4667250" y="4514850"/>
          <p14:tracePt t="34552" x="4667250" y="4521200"/>
          <p14:tracePt t="34565" x="4673600" y="4527550"/>
          <p14:tracePt t="34565" x="4679950" y="4533900"/>
          <p14:tracePt t="34581" x="4686300" y="4540250"/>
          <p14:tracePt t="34598" x="4705350" y="4546600"/>
          <p14:tracePt t="34614" x="4724400" y="4552950"/>
          <p14:tracePt t="34631" x="4756150" y="4552950"/>
          <p14:tracePt t="34648" x="4781550" y="4552950"/>
          <p14:tracePt t="34665" x="4794250" y="4552950"/>
          <p14:tracePt t="34681" x="4806950" y="4552950"/>
          <p14:tracePt t="34698" x="4819650" y="4552950"/>
          <p14:tracePt t="34714" x="4838700" y="4552950"/>
          <p14:tracePt t="34731" x="4857750" y="4546600"/>
          <p14:tracePt t="34748" x="4883150" y="4540250"/>
          <p14:tracePt t="34764" x="4927600" y="4521200"/>
          <p14:tracePt t="34781" x="4953000" y="4514850"/>
          <p14:tracePt t="34798" x="4959350" y="4508500"/>
          <p14:tracePt t="34814" x="4972050" y="4495800"/>
          <p14:tracePt t="34831" x="4978400" y="4495800"/>
          <p14:tracePt t="34848" x="4984750" y="4489450"/>
          <p14:tracePt t="34936" x="4984750" y="4483100"/>
          <p14:tracePt t="34952" x="4984750" y="4476750"/>
          <p14:tracePt t="34992" x="4984750" y="4470400"/>
          <p14:tracePt t="35712" x="4978400" y="4470400"/>
          <p14:tracePt t="35784" x="4972050" y="4470400"/>
          <p14:tracePt t="35824" x="4965700" y="4476750"/>
          <p14:tracePt t="35832" x="4959350" y="4483100"/>
          <p14:tracePt t="35832" x="4953000" y="4489450"/>
          <p14:tracePt t="35849" x="4946650" y="4495800"/>
          <p14:tracePt t="35865" x="4940300" y="4502150"/>
          <p14:tracePt t="35881" x="4933950" y="4521200"/>
          <p14:tracePt t="35898" x="4927600" y="4533900"/>
          <p14:tracePt t="35915" x="4914900" y="4546600"/>
          <p14:tracePt t="35931" x="4914900" y="4559300"/>
          <p14:tracePt t="35948" x="4908550" y="4572000"/>
          <p14:tracePt t="35965" x="4902200" y="4578350"/>
          <p14:tracePt t="35981" x="4895850" y="4591050"/>
          <p14:tracePt t="35998" x="4895850" y="4597400"/>
          <p14:tracePt t="36015" x="4895850" y="4610100"/>
          <p14:tracePt t="36031" x="4895850" y="4622800"/>
          <p14:tracePt t="36049" x="4889500" y="4635500"/>
          <p14:tracePt t="36065" x="4889500" y="4648200"/>
          <p14:tracePt t="36081" x="4883150" y="4660900"/>
          <p14:tracePt t="36098" x="4883150" y="4667250"/>
          <p14:tracePt t="36114" x="4876800" y="4673600"/>
          <p14:tracePt t="36131" x="4876800" y="4686300"/>
          <p14:tracePt t="36148" x="4876800" y="4692650"/>
          <p14:tracePt t="36164" x="4876800" y="4705350"/>
          <p14:tracePt t="36181" x="4870450" y="4718050"/>
          <p14:tracePt t="36198" x="4864100" y="4730750"/>
          <p14:tracePt t="36214" x="4857750" y="4743450"/>
          <p14:tracePt t="36231" x="4851400" y="4756150"/>
          <p14:tracePt t="36248" x="4845050" y="4762500"/>
          <p14:tracePt t="36328" x="4845050" y="4768850"/>
          <p14:tracePt t="36336" x="4832350" y="4768850"/>
          <p14:tracePt t="36348" x="4794250" y="4768850"/>
          <p14:tracePt t="36364" x="4743450" y="4768850"/>
          <p14:tracePt t="36381" x="4686300" y="4768850"/>
          <p14:tracePt t="36397" x="4679950" y="4768850"/>
          <p14:tracePt t="36432" x="4673600" y="4768850"/>
          <p14:tracePt t="36432" x="4660900" y="4768850"/>
          <p14:tracePt t="36447" x="4654550" y="4768850"/>
          <p14:tracePt t="36464" x="4648200" y="4768850"/>
          <p14:tracePt t="36481" x="4641850" y="4762500"/>
          <p14:tracePt t="36497" x="4635500" y="4762500"/>
          <p14:tracePt t="36536" x="4629150" y="4762500"/>
          <p14:tracePt t="36648" x="4629150" y="4756150"/>
          <p14:tracePt t="36696" x="4635500" y="4756150"/>
          <p14:tracePt t="36696" x="4641850" y="4756150"/>
          <p14:tracePt t="36705" x="4648200" y="4756150"/>
          <p14:tracePt t="36715" x="4679950" y="4749800"/>
          <p14:tracePt t="36731" x="4711700" y="4737100"/>
          <p14:tracePt t="36748" x="4743450" y="4737100"/>
          <p14:tracePt t="36765" x="4768850" y="4737100"/>
          <p14:tracePt t="36782" x="4787900" y="4737100"/>
          <p14:tracePt t="36798" x="4800600" y="4737100"/>
          <p14:tracePt t="36815" x="4806950" y="4730750"/>
          <p14:tracePt t="36831" x="4826000" y="4724400"/>
          <p14:tracePt t="36848" x="4845050" y="4724400"/>
          <p14:tracePt t="36864" x="4857750" y="4724400"/>
          <p14:tracePt t="36881" x="4864100" y="4724400"/>
          <p14:tracePt t="36898" x="4876800" y="4724400"/>
          <p14:tracePt t="37024" x="4883150" y="4724400"/>
          <p14:tracePt t="37032" x="4902200" y="4724400"/>
          <p14:tracePt t="37049" x="4921250" y="4724400"/>
          <p14:tracePt t="37065" x="4933950" y="4724400"/>
          <p14:tracePt t="37081" x="4940300" y="4724400"/>
          <p14:tracePt t="37098" x="4946650" y="4724400"/>
          <p14:tracePt t="37176" x="4953000" y="4724400"/>
          <p14:tracePt t="37181" x="4953000" y="4730750"/>
          <p14:tracePt t="37199" x="4946650" y="4737100"/>
          <p14:tracePt t="37215" x="4946650" y="4749800"/>
          <p14:tracePt t="37231" x="4927600" y="4762500"/>
          <p14:tracePt t="37249" x="4902200" y="4787900"/>
          <p14:tracePt t="37264" x="4883150" y="4800600"/>
          <p14:tracePt t="37281" x="4845050" y="4819650"/>
          <p14:tracePt t="37298" x="4806950" y="4838700"/>
          <p14:tracePt t="37314" x="4775200" y="4845050"/>
          <p14:tracePt t="37331" x="4756150" y="4845050"/>
          <p14:tracePt t="37392" x="4743450" y="4845050"/>
          <p14:tracePt t="37397" x="4737100" y="4845050"/>
          <p14:tracePt t="37415" x="4724400" y="4845050"/>
          <p14:tracePt t="37431" x="4718050" y="4845050"/>
          <p14:tracePt t="37448" x="4705350" y="4845050"/>
          <p14:tracePt t="37465" x="4699000" y="4838700"/>
          <p14:tracePt t="37520" x="4692650" y="4832350"/>
          <p14:tracePt t="37568" x="4686300" y="4832350"/>
          <p14:tracePt t="37688" x="4692650" y="4832350"/>
          <p14:tracePt t="37698" x="4705350" y="4832350"/>
          <p14:tracePt t="37698" x="4724400" y="4832350"/>
          <p14:tracePt t="37768" x="4737100" y="4832350"/>
          <p14:tracePt t="37781" x="4749800" y="4832350"/>
          <p14:tracePt t="37792" x="4756150" y="4832350"/>
          <p14:tracePt t="37798" x="4762500" y="4832350"/>
          <p14:tracePt t="37814" x="4775200" y="4832350"/>
          <p14:tracePt t="37831" x="4781550" y="4832350"/>
          <p14:tracePt t="37848" x="4787900" y="4832350"/>
          <p14:tracePt t="37865" x="4794250" y="4832350"/>
          <p14:tracePt t="37881" x="4800600" y="4832350"/>
          <p14:tracePt t="37944" x="4806950" y="4832350"/>
          <p14:tracePt t="38000" x="4813300" y="4832350"/>
          <p14:tracePt t="38006" x="4819650" y="4832350"/>
          <p14:tracePt t="38032" x="4826000" y="4832350"/>
          <p14:tracePt t="38048" x="4832350" y="4832350"/>
          <p14:tracePt t="38048" x="4845050" y="4832350"/>
          <p14:tracePt t="38064" x="4864100" y="4832350"/>
          <p14:tracePt t="38081" x="4870450" y="4832350"/>
          <p14:tracePt t="38098" x="4883150" y="4838700"/>
          <p14:tracePt t="39336" x="4889500" y="4838700"/>
          <p14:tracePt t="39352" x="4914900" y="4838700"/>
          <p14:tracePt t="39360" x="4959350" y="4838700"/>
          <p14:tracePt t="39368" x="5022850" y="4838700"/>
          <p14:tracePt t="39381" x="5073650" y="4838700"/>
          <p14:tracePt t="39398" x="5111750" y="4838700"/>
          <p14:tracePt t="39414" x="5137150" y="4838700"/>
          <p14:tracePt t="39431" x="5168900" y="4838700"/>
          <p14:tracePt t="39448" x="5200650" y="4832350"/>
          <p14:tracePt t="39464" x="5232400" y="4819650"/>
          <p14:tracePt t="39481" x="5276850" y="4794250"/>
          <p14:tracePt t="39497" x="5295900" y="4787900"/>
          <p14:tracePt t="39514" x="5314950" y="4775200"/>
          <p14:tracePt t="39531" x="5334000" y="4768850"/>
          <p14:tracePt t="39548" x="5346700" y="4756150"/>
          <p14:tracePt t="39564" x="5359400" y="4743450"/>
          <p14:tracePt t="39632" x="5359400" y="4737100"/>
          <p14:tracePt t="39640" x="5359400" y="4730750"/>
          <p14:tracePt t="39647" x="5359400" y="4711700"/>
          <p14:tracePt t="39664" x="5359400" y="4686300"/>
          <p14:tracePt t="39681" x="5353050" y="4667250"/>
          <p14:tracePt t="39697" x="5346700" y="4654550"/>
          <p14:tracePt t="39714" x="5340350" y="4641850"/>
          <p14:tracePt t="39731" x="5334000" y="4635500"/>
          <p14:tracePt t="39748" x="5327650" y="4622800"/>
          <p14:tracePt t="39783" x="5321300" y="4616450"/>
          <p14:tracePt t="39816" x="5321300" y="4610100"/>
          <p14:tracePt t="39832" x="5314950" y="4610100"/>
          <p14:tracePt t="39880" x="5314950" y="4603750"/>
          <p14:tracePt t="39936" x="5308600" y="4603750"/>
          <p14:tracePt t="39960" x="5308600" y="4597400"/>
          <p14:tracePt t="39984" x="5302250" y="4591050"/>
          <p14:tracePt t="40000" x="5302250" y="4584700"/>
          <p14:tracePt t="40014" x="5295900" y="4578350"/>
          <p14:tracePt t="40015" x="5289550" y="4578350"/>
          <p14:tracePt t="40031" x="5289550" y="4565650"/>
          <p14:tracePt t="40048" x="5276850" y="4559300"/>
          <p14:tracePt t="40088" x="5276850" y="4552950"/>
          <p14:tracePt t="40103" x="5270500" y="4546600"/>
          <p14:tracePt t="40114" x="5270500" y="4540250"/>
          <p14:tracePt t="40131" x="5264150" y="4533900"/>
          <p14:tracePt t="40148" x="5257800" y="4527550"/>
          <p14:tracePt t="40164" x="5251450" y="4521200"/>
          <p14:tracePt t="40181" x="5245100" y="4514850"/>
          <p14:tracePt t="40198" x="5238750" y="4514850"/>
          <p14:tracePt t="42199" x="5245100" y="4514850"/>
          <p14:tracePt t="42215" x="5251450" y="4514850"/>
          <p14:tracePt t="42230" x="5264150" y="4514850"/>
          <p14:tracePt t="42231" x="5270500" y="4514850"/>
          <p14:tracePt t="42247" x="5276850" y="4514850"/>
          <p14:tracePt t="42263" x="5283200" y="4514850"/>
          <p14:tracePt t="42311" x="5289550" y="4514850"/>
          <p14:tracePt t="42312" x="5295900" y="4514850"/>
          <p14:tracePt t="42351" x="5302250" y="4514850"/>
          <p14:tracePt t="42363" x="5308600" y="4514850"/>
          <p14:tracePt t="42375" x="5314950" y="4514850"/>
          <p14:tracePt t="42380" x="5334000" y="4514850"/>
          <p14:tracePt t="42396" x="5353050" y="4514850"/>
          <p14:tracePt t="42413" x="5372100" y="4514850"/>
          <p14:tracePt t="42430" x="5391150" y="4514850"/>
          <p14:tracePt t="42447" x="5403850" y="4514850"/>
          <p14:tracePt t="42463" x="5410200" y="4514850"/>
          <p14:tracePt t="42480" x="5422900" y="4514850"/>
          <p14:tracePt t="42496" x="5429250" y="4514850"/>
          <p14:tracePt t="42513" x="5441950" y="4514850"/>
          <p14:tracePt t="42530" x="5448300" y="4514850"/>
          <p14:tracePt t="42546" x="5461000" y="4514850"/>
          <p14:tracePt t="42563" x="5473700" y="4514850"/>
          <p14:tracePt t="42580" x="5486400" y="4514850"/>
          <p14:tracePt t="42615" x="5492750" y="4514850"/>
          <p14:tracePt t="42615" x="5499100" y="4514850"/>
          <p14:tracePt t="42807" x="5492750" y="4514850"/>
          <p14:tracePt t="42815" x="5486400" y="4514850"/>
          <p14:tracePt t="42816" x="5473700" y="4514850"/>
          <p14:tracePt t="42830" x="5435600" y="4514850"/>
          <p14:tracePt t="42847" x="5403850" y="4514850"/>
          <p14:tracePt t="42863" x="5372100" y="4514850"/>
          <p14:tracePt t="42880" x="5340350" y="4514850"/>
          <p14:tracePt t="42897" x="5314950" y="4514850"/>
          <p14:tracePt t="42914" x="5295900" y="4514850"/>
          <p14:tracePt t="42930" x="5289550" y="4514850"/>
          <p14:tracePt t="42947" x="5283200" y="4514850"/>
          <p14:tracePt t="42963" x="5276850" y="4514850"/>
          <p14:tracePt t="42980" x="5270500" y="4514850"/>
          <p14:tracePt t="43015" x="5264150" y="4514850"/>
          <p14:tracePt t="43191" x="5276850" y="4514850"/>
          <p14:tracePt t="43199" x="5283200" y="4514850"/>
          <p14:tracePt t="43213" x="5308600" y="4514850"/>
          <p14:tracePt t="43231" x="5334000" y="4514850"/>
          <p14:tracePt t="43248" x="5346700" y="4514850"/>
          <p14:tracePt t="43264" x="5359400" y="4514850"/>
          <p14:tracePt t="43281" x="5365750" y="4514850"/>
          <p14:tracePt t="43328" x="5372100" y="4514850"/>
          <p14:tracePt t="43336" x="5378450" y="4514850"/>
          <p14:tracePt t="43472" x="5384800" y="4514850"/>
          <p14:tracePt t="43520" x="5391150" y="4514850"/>
          <p14:tracePt t="44064" x="5384800" y="4514850"/>
          <p14:tracePt t="44065" x="5359400" y="4514850"/>
          <p14:tracePt t="44081" x="5340350" y="4514850"/>
          <p14:tracePt t="44098" x="5327650" y="4514850"/>
          <p14:tracePt t="44114" x="5314950" y="4514850"/>
          <p14:tracePt t="44131" x="5302250" y="4514850"/>
          <p14:tracePt t="44147" x="5295900" y="4514850"/>
          <p14:tracePt t="44164" x="5289550" y="4514850"/>
          <p14:tracePt t="44181" x="5283200" y="4514850"/>
          <p14:tracePt t="44198" x="5276850" y="4514850"/>
          <p14:tracePt t="44214" x="5270500" y="4514850"/>
          <p14:tracePt t="44256" x="5264150" y="4514850"/>
          <p14:tracePt t="44260" x="5257800" y="4514850"/>
          <p14:tracePt t="44400" x="5251450" y="4514850"/>
          <p14:tracePt t="44440" x="5245100" y="4514850"/>
          <p14:tracePt t="44450" x="5238750" y="4514850"/>
          <p14:tracePt t="44743" x="5245100" y="4514850"/>
          <p14:tracePt t="44755" x="5257800" y="4514850"/>
          <p14:tracePt t="44792" x="5264150" y="4514850"/>
          <p14:tracePt t="44808" x="5270500" y="4514850"/>
          <p14:tracePt t="44848" x="5276850" y="4514850"/>
          <p14:tracePt t="44880" x="5283200" y="4508500"/>
          <p14:tracePt t="44952" x="5289550" y="4508500"/>
          <p14:tracePt t="44953" x="5295900" y="4508500"/>
          <p14:tracePt t="45016" x="5302250" y="4508500"/>
          <p14:tracePt t="45143" x="5308600" y="4508500"/>
          <p14:tracePt t="45176" x="5314950" y="4508500"/>
          <p14:tracePt t="45208" x="5321300" y="4508500"/>
          <p14:tracePt t="45240" x="5327650" y="4508500"/>
          <p14:tracePt t="45248" x="5334000" y="4508500"/>
          <p14:tracePt t="45264" x="5346700" y="4508500"/>
          <p14:tracePt t="45281" x="5359400" y="4508500"/>
          <p14:tracePt t="45297" x="5372100" y="4508500"/>
          <p14:tracePt t="45314" x="5397500" y="4508500"/>
          <p14:tracePt t="45331" x="5410200" y="4508500"/>
          <p14:tracePt t="45347" x="5422900" y="4508500"/>
          <p14:tracePt t="45364" x="5429250" y="4508500"/>
          <p14:tracePt t="45381" x="5441950" y="4508500"/>
          <p14:tracePt t="45397" x="5448300" y="4508500"/>
          <p14:tracePt t="45414" x="5461000" y="4508500"/>
          <p14:tracePt t="45431" x="5467350" y="4508500"/>
          <p14:tracePt t="45447" x="5473700" y="4508500"/>
          <p14:tracePt t="45464" x="5480050" y="4508500"/>
          <p14:tracePt t="45480" x="5486400" y="4508500"/>
          <p14:tracePt t="45576" x="5492750" y="4508500"/>
          <p14:tracePt t="45840" x="5480050" y="4508500"/>
          <p14:tracePt t="45848" x="5461000" y="4508500"/>
          <p14:tracePt t="45848" x="5422900" y="4508500"/>
          <p14:tracePt t="45864" x="5384800" y="4508500"/>
          <p14:tracePt t="45881" x="5353050" y="4508500"/>
          <p14:tracePt t="45897" x="5334000" y="4508500"/>
          <p14:tracePt t="45914" x="5321300" y="4508500"/>
          <p14:tracePt t="45931" x="5314950" y="4508500"/>
          <p14:tracePt t="46296" x="5308600" y="4508500"/>
          <p14:tracePt t="46303" x="5302250" y="4508500"/>
          <p14:tracePt t="46314" x="5289550" y="4508500"/>
          <p14:tracePt t="46331" x="5276850" y="4508500"/>
          <p14:tracePt t="46348" x="5270500" y="4508500"/>
          <p14:tracePt t="46364" x="5264150" y="4508500"/>
          <p14:tracePt t="46381" x="5257800" y="4508500"/>
          <p14:tracePt t="46397" x="5251450" y="4508500"/>
          <p14:tracePt t="46560" x="5245100" y="4508500"/>
          <p14:tracePt t="46584" x="5238750" y="4508500"/>
          <p14:tracePt t="46600" x="5232400" y="4508500"/>
          <p14:tracePt t="46632" x="5226050" y="4508500"/>
          <p14:tracePt t="47424" x="5219700" y="4502150"/>
          <p14:tracePt t="50023" x="5219700" y="4495800"/>
          <p14:tracePt t="50033" x="5226050" y="4495800"/>
          <p14:tracePt t="50048" x="5232400" y="4495800"/>
          <p14:tracePt t="50064" x="5257800" y="4495800"/>
          <p14:tracePt t="50080" x="5283200" y="4495800"/>
          <p14:tracePt t="50097" x="5295900" y="4495800"/>
          <p14:tracePt t="50114" x="5302250" y="4495800"/>
          <p14:tracePt t="50131" x="5308600" y="4495800"/>
          <p14:tracePt t="50147" x="5314950" y="4495800"/>
          <p14:tracePt t="50656" x="5321300" y="4495800"/>
          <p14:tracePt t="50662" x="5359400" y="4495800"/>
          <p14:tracePt t="50680" x="5384800" y="4502150"/>
          <p14:tracePt t="50697" x="5397500" y="4502150"/>
          <p14:tracePt t="50714" x="5410200" y="4502150"/>
          <p14:tracePt t="50731" x="5416550" y="4502150"/>
          <p14:tracePt t="50747" x="5422900" y="4502150"/>
          <p14:tracePt t="50764" x="5429250" y="4502150"/>
          <p14:tracePt t="50780" x="5435600" y="4502150"/>
          <p14:tracePt t="50797" x="5441950" y="4502150"/>
          <p14:tracePt t="50814" x="5448300" y="4508500"/>
          <p14:tracePt t="50830" x="5461000" y="4508500"/>
          <p14:tracePt t="50847" x="5467350" y="4508500"/>
          <p14:tracePt t="50864" x="5480050" y="4508500"/>
          <p14:tracePt t="50903" x="5486400" y="4508500"/>
          <p14:tracePt t="51136" x="5492750" y="4508500"/>
          <p14:tracePt t="51496" x="5499100" y="4508500"/>
          <p14:tracePt t="51503" x="5511800" y="4508500"/>
          <p14:tracePt t="51519" x="5543550" y="4508500"/>
          <p14:tracePt t="51531" x="5562600" y="4508500"/>
          <p14:tracePt t="51547" x="5588000" y="4508500"/>
          <p14:tracePt t="51564" x="5607050" y="4508500"/>
          <p14:tracePt t="51580" x="5638800" y="4508500"/>
          <p14:tracePt t="51597" x="5651500" y="4508500"/>
          <p14:tracePt t="51614" x="5676900" y="4508500"/>
          <p14:tracePt t="51630" x="5702300" y="4508500"/>
          <p14:tracePt t="51647" x="5715000" y="4508500"/>
          <p14:tracePt t="51663" x="5721350" y="4508500"/>
          <p14:tracePt t="51711" x="5727700" y="4508500"/>
          <p14:tracePt t="51743" x="5734050" y="4508500"/>
          <p14:tracePt t="51775" x="5740400" y="4508500"/>
          <p14:tracePt t="51781" x="5746750" y="4508500"/>
          <p14:tracePt t="51797" x="5753100" y="4508500"/>
          <p14:tracePt t="51813" x="5759450" y="4502150"/>
          <p14:tracePt t="51863" x="5765800" y="4502150"/>
          <p14:tracePt t="51896" x="5772150" y="4502150"/>
          <p14:tracePt t="52247" x="5778500" y="4502150"/>
          <p14:tracePt t="52247" x="5797550" y="4502150"/>
          <p14:tracePt t="52264" x="5829300" y="4502150"/>
          <p14:tracePt t="52281" x="5861050" y="4502150"/>
          <p14:tracePt t="52297" x="5880100" y="4502150"/>
          <p14:tracePt t="52314" x="5905500" y="4502150"/>
          <p14:tracePt t="52330" x="5918200" y="4502150"/>
          <p14:tracePt t="52347" x="5930900" y="4502150"/>
          <p14:tracePt t="52364" x="5943600" y="4502150"/>
          <p14:tracePt t="52381" x="5949950" y="4502150"/>
          <p14:tracePt t="52397" x="5962650" y="4502150"/>
          <p14:tracePt t="52414" x="5975350" y="4502150"/>
          <p14:tracePt t="52431" x="5981700" y="4502150"/>
          <p14:tracePt t="52447" x="5988050" y="4502150"/>
          <p14:tracePt t="53031" x="5981700" y="4502150"/>
          <p14:tracePt t="53038" x="5949950" y="4502150"/>
          <p14:tracePt t="53047" x="5918200" y="4502150"/>
          <p14:tracePt t="53064" x="5880100" y="4502150"/>
          <p14:tracePt t="53080" x="5861050" y="4502150"/>
          <p14:tracePt t="53097" x="5842000" y="4502150"/>
          <p14:tracePt t="53114" x="5822950" y="4502150"/>
          <p14:tracePt t="53130" x="5803900" y="4502150"/>
          <p14:tracePt t="53147" x="5791200" y="4502150"/>
          <p14:tracePt t="53164" x="5784850" y="4502150"/>
          <p14:tracePt t="53180" x="5772150" y="4502150"/>
          <p14:tracePt t="53197" x="5765800" y="4502150"/>
          <p14:tracePt t="53214" x="5753100" y="4502150"/>
          <p14:tracePt t="53230" x="5740400" y="4502150"/>
          <p14:tracePt t="53248" x="5734050" y="4502150"/>
          <p14:tracePt t="53295" x="5727700" y="4502150"/>
          <p14:tracePt t="53583" x="5727700" y="4508500"/>
          <p14:tracePt t="53589" x="5734050" y="4508500"/>
          <p14:tracePt t="53600" x="5740400" y="4514850"/>
          <p14:tracePt t="53614" x="5753100" y="4514850"/>
          <p14:tracePt t="53630" x="5778500" y="4514850"/>
          <p14:tracePt t="53648" x="5791200" y="4514850"/>
          <p14:tracePt t="53664" x="5803900" y="4514850"/>
          <p14:tracePt t="53735" x="5810250" y="4514850"/>
          <p14:tracePt t="53751" x="5816600" y="4514850"/>
          <p14:tracePt t="53756" x="5822950" y="4514850"/>
          <p14:tracePt t="53791" x="5829300" y="4514850"/>
          <p14:tracePt t="53797" x="5835650" y="4514850"/>
          <p14:tracePt t="53814" x="5842000" y="4514850"/>
          <p14:tracePt t="53855" x="5848350" y="4514850"/>
          <p14:tracePt t="53927" x="5854700" y="4514850"/>
          <p14:tracePt t="53929" x="5861050" y="4514850"/>
          <p14:tracePt t="53975" x="5867400" y="4514850"/>
          <p14:tracePt t="53999" x="5873750" y="4514850"/>
          <p14:tracePt t="54039" x="5880100" y="4514850"/>
          <p14:tracePt t="54047" x="5886450" y="4508500"/>
          <p14:tracePt t="54064" x="5892800" y="4508500"/>
          <p14:tracePt t="54080" x="5899150" y="4508500"/>
          <p14:tracePt t="54097" x="5905500" y="4508500"/>
          <p14:tracePt t="54113" x="5911850" y="4502150"/>
          <p14:tracePt t="54159" x="5918200" y="4502150"/>
          <p14:tracePt t="54183" x="5918200" y="4495800"/>
          <p14:tracePt t="54199" x="5924550" y="4495800"/>
          <p14:tracePt t="55623" x="5930900" y="4495800"/>
          <p14:tracePt t="55631" x="5981700" y="4495800"/>
          <p14:tracePt t="55663" x="6032500" y="4495800"/>
          <p14:tracePt t="55664" x="6083300" y="4495800"/>
          <p14:tracePt t="55680" x="6121400" y="4495800"/>
          <p14:tracePt t="55697" x="6153150" y="4495800"/>
          <p14:tracePt t="55714" x="6172200" y="4495800"/>
          <p14:tracePt t="55730" x="6191250" y="4495800"/>
          <p14:tracePt t="55747" x="6210300" y="4495800"/>
          <p14:tracePt t="55763" x="6223000" y="4495800"/>
          <p14:tracePt t="55780" x="6229350" y="4495800"/>
          <p14:tracePt t="55823" x="6235700" y="4495800"/>
          <p14:tracePt t="55831" x="6242050" y="4495800"/>
          <p14:tracePt t="55847" x="6248400" y="4495800"/>
          <p14:tracePt t="55863" x="6261100" y="4495800"/>
          <p14:tracePt t="55880" x="6267450" y="4495800"/>
          <p14:tracePt t="56439" x="6280150" y="4495800"/>
          <p14:tracePt t="56440" x="6286500" y="4495800"/>
          <p14:tracePt t="56447" x="6299200" y="4495800"/>
          <p14:tracePt t="56464" x="6305550" y="4495800"/>
          <p14:tracePt t="56527" x="6311900" y="4495800"/>
          <p14:tracePt t="56934" x="6311900" y="4508500"/>
          <p14:tracePt t="56950" x="6311900" y="4514850"/>
          <p14:tracePt t="56963" x="6311900" y="4521200"/>
          <p14:tracePt t="56965" x="6311900" y="4527550"/>
          <p14:tracePt t="57071" x="6311900" y="4533900"/>
          <p14:tracePt t="60527" x="6318250" y="4540250"/>
          <p14:tracePt t="60528" x="6337300" y="4540250"/>
          <p14:tracePt t="60547" x="6356350" y="4540250"/>
          <p14:tracePt t="60564" x="6362700" y="4533900"/>
          <p14:tracePt t="60580" x="6375400" y="4533900"/>
          <p14:tracePt t="60597" x="6394450" y="4533900"/>
          <p14:tracePt t="60613" x="6400800" y="4527550"/>
          <p14:tracePt t="60630" x="6432550" y="4527550"/>
          <p14:tracePt t="60647" x="6457950" y="4527550"/>
          <p14:tracePt t="60664" x="6470650" y="4527550"/>
          <p14:tracePt t="60680" x="6483350" y="4527550"/>
          <p14:tracePt t="60696" x="6502400" y="4527550"/>
          <p14:tracePt t="60714" x="6515100" y="4527550"/>
          <p14:tracePt t="60731" x="6521450" y="4527550"/>
          <p14:tracePt t="60747" x="6534150" y="4527550"/>
          <p14:tracePt t="60764" x="6540500" y="4527550"/>
          <p14:tracePt t="60781" x="6546850" y="4527550"/>
          <p14:tracePt t="60797" x="6559550" y="4527550"/>
          <p14:tracePt t="60840" x="6565900" y="4527550"/>
          <p14:tracePt t="61800" x="6578600" y="4527550"/>
          <p14:tracePt t="61807" x="6591300" y="4521200"/>
          <p14:tracePt t="61816" x="6604000" y="4514850"/>
          <p14:tracePt t="61831" x="6616700" y="4508500"/>
          <p14:tracePt t="61848" x="6629400" y="4502150"/>
          <p14:tracePt t="61864" x="6642100" y="4495800"/>
          <p14:tracePt t="61881" x="6648450" y="4489450"/>
          <p14:tracePt t="61897" x="6661150" y="4489450"/>
          <p14:tracePt t="61914" x="6667500" y="4483100"/>
          <p14:tracePt t="61951" x="6673850" y="4483100"/>
          <p14:tracePt t="61981" x="6680200" y="4483100"/>
          <p14:tracePt t="61997" x="6686550" y="4476750"/>
          <p14:tracePt t="62479" x="6692900" y="4483100"/>
          <p14:tracePt t="62480" x="6699250" y="4489450"/>
          <p14:tracePt t="62498" x="6699250" y="4495800"/>
          <p14:tracePt t="62514" x="6705600" y="4514850"/>
          <p14:tracePt t="62531" x="6711950" y="4521200"/>
          <p14:tracePt t="62548" x="6711950" y="4527550"/>
          <p14:tracePt t="64591" x="6718300" y="4527550"/>
          <p14:tracePt t="64608" x="6724650" y="4527550"/>
          <p14:tracePt t="64631" x="6724650" y="4521200"/>
          <p14:tracePt t="64799" x="6724650" y="4514850"/>
          <p14:tracePt t="64815" x="6718300" y="4514850"/>
          <p14:tracePt t="64819" x="6711950" y="4514850"/>
          <p14:tracePt t="64831" x="6699250" y="4514850"/>
          <p14:tracePt t="64848" x="6692900" y="4514850"/>
          <p14:tracePt t="64864" x="6686550" y="4514850"/>
          <p14:tracePt t="64881" x="6680200" y="4514850"/>
          <p14:tracePt t="64897" x="6673850" y="4514850"/>
          <p14:tracePt t="66127" x="6680200" y="4514850"/>
          <p14:tracePt t="66132" x="6686550" y="4514850"/>
          <p14:tracePt t="66167" x="6692900" y="4514850"/>
          <p14:tracePt t="66184" x="6699250" y="4508500"/>
          <p14:tracePt t="66223" x="6705600" y="4508500"/>
          <p14:tracePt t="66279" x="6711950" y="4508500"/>
          <p14:tracePt t="67648" x="6718300" y="4502150"/>
          <p14:tracePt t="67655" x="6724650" y="4489450"/>
          <p14:tracePt t="67664" x="6731000" y="4464050"/>
          <p14:tracePt t="67680" x="6737350" y="4451350"/>
          <p14:tracePt t="67698" x="6737350" y="4432300"/>
          <p14:tracePt t="67714" x="6737350" y="4419600"/>
          <p14:tracePt t="67731" x="6737350" y="4413250"/>
          <p14:tracePt t="67747" x="6743700" y="4413250"/>
          <p14:tracePt t="68367" x="6737350" y="4425950"/>
          <p14:tracePt t="68379" x="6731000" y="4432300"/>
          <p14:tracePt t="68397" x="6731000" y="4438650"/>
          <p14:tracePt t="69023" x="6731000" y="4445000"/>
          <p14:tracePt t="69031" x="6724650" y="4457700"/>
          <p14:tracePt t="69071" x="6724650" y="4464050"/>
          <p14:tracePt t="69359" x="6731000" y="4470400"/>
          <p14:tracePt t="69367" x="6737350" y="4470400"/>
          <p14:tracePt t="69373" x="6750050" y="4470400"/>
          <p14:tracePt t="69380" x="6756400" y="4470400"/>
          <p14:tracePt t="69397" x="6762750" y="4470400"/>
          <p14:tracePt t="69414" x="6769100" y="4470400"/>
          <p14:tracePt t="69430" x="6775450" y="4470400"/>
          <p14:tracePt t="69535" x="6788150" y="4476750"/>
          <p14:tracePt t="69647" x="6794500" y="4476750"/>
          <p14:tracePt t="69655" x="6807200" y="4476750"/>
          <p14:tracePt t="69664" x="6813550" y="4476750"/>
          <p14:tracePt t="69680" x="6826250" y="4476750"/>
          <p14:tracePt t="69697" x="6838950" y="4476750"/>
          <p14:tracePt t="69735" x="6845300" y="4476750"/>
          <p14:tracePt t="69775" x="6851650" y="4470400"/>
          <p14:tracePt t="70712" x="6845300" y="4470400"/>
          <p14:tracePt t="70731" x="6832600" y="4470400"/>
          <p14:tracePt t="70732" x="6813550" y="4470400"/>
          <p14:tracePt t="70748" x="6800850" y="4470400"/>
          <p14:tracePt t="70765" x="6788150" y="4470400"/>
          <p14:tracePt t="70781" x="6781800" y="4470400"/>
          <p14:tracePt t="70798" x="6775450" y="4470400"/>
          <p14:tracePt t="70815" x="6762750" y="4476750"/>
          <p14:tracePt t="70831" x="6756400" y="4476750"/>
          <p14:tracePt t="70849" x="6743700" y="4476750"/>
          <p14:tracePt t="70888" x="6737350" y="4476750"/>
          <p14:tracePt t="71944" x="6750050" y="4476750"/>
          <p14:tracePt t="71948" x="6775450" y="4476750"/>
          <p14:tracePt t="71965" x="6819900" y="4476750"/>
          <p14:tracePt t="71982" x="6864350" y="4476750"/>
          <p14:tracePt t="71998" x="6940550" y="4476750"/>
          <p14:tracePt t="72015" x="7016750" y="4476750"/>
          <p14:tracePt t="72031" x="7124700" y="4476750"/>
          <p14:tracePt t="72049" x="7169150" y="4476750"/>
          <p14:tracePt t="72064" x="7200900" y="4476750"/>
          <p14:tracePt t="72081" x="7226300" y="4476750"/>
          <p14:tracePt t="72098" x="7239000" y="4476750"/>
          <p14:tracePt t="72115" x="7258050" y="4476750"/>
          <p14:tracePt t="72131" x="7277100" y="4476750"/>
          <p14:tracePt t="72148" x="7302500" y="4476750"/>
          <p14:tracePt t="72164" x="7321550" y="4476750"/>
          <p14:tracePt t="72181" x="7346950" y="4476750"/>
          <p14:tracePt t="72198" x="7359650" y="4476750"/>
          <p14:tracePt t="72215" x="7366000" y="4476750"/>
          <p14:tracePt t="72231" x="7372350" y="4476750"/>
          <p14:tracePt t="72648" x="7353300" y="4483100"/>
          <p14:tracePt t="72665" x="7346950" y="4495800"/>
          <p14:tracePt t="72681" x="7327900" y="4508500"/>
          <p14:tracePt t="72682" x="7321550" y="4521200"/>
          <p14:tracePt t="72698" x="7308850" y="4533900"/>
          <p14:tracePt t="72856" x="7308850" y="4540250"/>
          <p14:tracePt t="72888" x="7308850" y="4546600"/>
          <p14:tracePt t="72896" x="7327900" y="4552950"/>
          <p14:tracePt t="72915" x="7353300" y="4559300"/>
          <p14:tracePt t="72931" x="7378700" y="4559300"/>
          <p14:tracePt t="72948" x="7404100" y="4565650"/>
          <p14:tracePt t="72965" x="7429500" y="4572000"/>
          <p14:tracePt t="72982" x="7448550" y="4572000"/>
          <p14:tracePt t="72998" x="7473950" y="4572000"/>
          <p14:tracePt t="73015" x="7486650" y="4572000"/>
          <p14:tracePt t="73031" x="7505700" y="4572000"/>
          <p14:tracePt t="73080" x="7512050" y="4572000"/>
          <p14:tracePt t="73097" x="7518400" y="4572000"/>
          <p14:tracePt t="73144" x="7524750" y="4572000"/>
          <p14:tracePt t="73152" x="7524750" y="4565650"/>
          <p14:tracePt t="73344" x="7524750" y="4559300"/>
          <p14:tracePt t="73360" x="7524750" y="4552950"/>
          <p14:tracePt t="73384" x="7524750" y="4546600"/>
          <p14:tracePt t="73408" x="7518400" y="4546600"/>
          <p14:tracePt t="73424" x="7512050" y="4540250"/>
          <p14:tracePt t="73432" x="7499350" y="4540250"/>
          <p14:tracePt t="73448" x="7486650" y="4533900"/>
          <p14:tracePt t="73488" x="7480300" y="4533900"/>
          <p14:tracePt t="73498" x="7467600" y="4527550"/>
          <p14:tracePt t="73552" x="7461250" y="4527550"/>
          <p14:tracePt t="73576" x="7454900" y="4527550"/>
          <p14:tracePt t="73584" x="7448550" y="4527550"/>
          <p14:tracePt t="73598" x="7435850" y="4527550"/>
          <p14:tracePt t="73614" x="7423150" y="4527550"/>
          <p14:tracePt t="73632" x="7410450" y="4527550"/>
          <p14:tracePt t="73728" x="7404100" y="4527550"/>
          <p14:tracePt t="73752" x="7397750" y="4527550"/>
          <p14:tracePt t="73767" x="7391400" y="4527550"/>
          <p14:tracePt t="73976" x="7385050" y="4521200"/>
          <p14:tracePt t="74008" x="7385050" y="4514850"/>
          <p14:tracePt t="74024" x="7385050" y="4508500"/>
          <p14:tracePt t="74040" x="7391400" y="4508500"/>
          <p14:tracePt t="74048" x="7391400" y="4502150"/>
          <p14:tracePt t="74049" x="7397750" y="4502150"/>
          <p14:tracePt t="74064" x="7397750" y="4495800"/>
          <p14:tracePt t="74081" x="7397750" y="4483100"/>
          <p14:tracePt t="74576" x="7404100" y="4483100"/>
          <p14:tracePt t="74584" x="7404100" y="4476750"/>
          <p14:tracePt t="74598" x="7416800" y="4476750"/>
          <p14:tracePt t="74614" x="7429500" y="4476750"/>
          <p14:tracePt t="74614" x="7435850" y="4476750"/>
          <p14:tracePt t="74632" x="7448550" y="4476750"/>
          <p14:tracePt t="74648" x="7467600" y="4476750"/>
          <p14:tracePt t="74664" x="7480300" y="4476750"/>
          <p14:tracePt t="74681" x="7493000" y="4476750"/>
          <p14:tracePt t="74698" x="7505700" y="4476750"/>
          <p14:tracePt t="74714" x="7518400" y="4476750"/>
          <p14:tracePt t="74731" x="7531100" y="4476750"/>
          <p14:tracePt t="74768" x="7537450" y="4476750"/>
          <p14:tracePt t="74775" x="7543800" y="4476750"/>
          <p14:tracePt t="74786" x="7550150" y="4476750"/>
          <p14:tracePt t="74798" x="7562850" y="4476750"/>
          <p14:tracePt t="74814" x="7569200" y="4476750"/>
          <p14:tracePt t="74864" x="7575550" y="4476750"/>
          <p14:tracePt t="74881" x="7581900" y="4476750"/>
          <p14:tracePt t="74936" x="7588250" y="4476750"/>
          <p14:tracePt t="74951" x="7600950" y="4483100"/>
          <p14:tracePt t="75064" x="7607300" y="4483100"/>
          <p14:tracePt t="75128" x="7613650" y="4483100"/>
          <p14:tracePt t="75148" x="7620000" y="4483100"/>
          <p14:tracePt t="75184" x="7626350" y="4483100"/>
          <p14:tracePt t="75216" x="7632700" y="4483100"/>
          <p14:tracePt t="75216" x="7639050" y="4483100"/>
          <p14:tracePt t="75256" x="7645400" y="4483100"/>
          <p14:tracePt t="75272" x="7651750" y="4483100"/>
          <p14:tracePt t="75287" x="7658100" y="4483100"/>
          <p14:tracePt t="75298" x="7664450" y="4483100"/>
          <p14:tracePt t="75314" x="7670800" y="4483100"/>
          <p14:tracePt t="75315" x="7677150" y="4483100"/>
          <p14:tracePt t="75331" x="7689850" y="4483100"/>
          <p14:tracePt t="75348" x="7696200" y="4483100"/>
          <p14:tracePt t="75384" x="7702550" y="4483100"/>
          <p14:tracePt t="75397" x="7708900" y="4483100"/>
          <p14:tracePt t="75432" x="7715250" y="4483100"/>
          <p14:tracePt t="75520" x="7721600" y="4483100"/>
          <p14:tracePt t="75656" x="7727950" y="4483100"/>
          <p14:tracePt t="75832" x="7734300" y="4483100"/>
          <p14:tracePt t="75864" x="7740650" y="4483100"/>
          <p14:tracePt t="76368" x="7721600" y="4489450"/>
          <p14:tracePt t="76369" x="7696200" y="4489450"/>
          <p14:tracePt t="76381" x="7658100" y="4495800"/>
          <p14:tracePt t="76398" x="7613650" y="4502150"/>
          <p14:tracePt t="76415" x="7569200" y="4508500"/>
          <p14:tracePt t="76431" x="7531100" y="4514850"/>
          <p14:tracePt t="76448" x="7499350" y="4514850"/>
          <p14:tracePt t="76464" x="7480300" y="4514850"/>
          <p14:tracePt t="76481" x="7461250" y="4514850"/>
          <p14:tracePt t="76498" x="7448550" y="4514850"/>
          <p14:tracePt t="76514" x="7429500" y="4521200"/>
          <p14:tracePt t="76531" x="7410450" y="4521200"/>
          <p14:tracePt t="76548" x="7397750" y="4521200"/>
          <p14:tracePt t="76565" x="7385050" y="4521200"/>
          <p14:tracePt t="76581" x="7378700" y="4521200"/>
          <p14:tracePt t="76703" x="7378700" y="4527550"/>
          <p14:tracePt t="76744" x="7385050" y="4527550"/>
          <p14:tracePt t="76752" x="7435850" y="4527550"/>
          <p14:tracePt t="76765" x="7512050" y="4527550"/>
          <p14:tracePt t="76781" x="7607300" y="4527550"/>
          <p14:tracePt t="76798" x="7689850" y="4527550"/>
          <p14:tracePt t="76814" x="7778750" y="4527550"/>
          <p14:tracePt t="76832" x="7804150" y="4527550"/>
          <p14:tracePt t="76848" x="7829550" y="4521200"/>
          <p14:tracePt t="76864" x="7848600" y="4514850"/>
          <p14:tracePt t="76881" x="7861300" y="4508500"/>
          <p14:tracePt t="76898" x="7867650" y="4508500"/>
          <p14:tracePt t="76914" x="7874000" y="4508500"/>
          <p14:tracePt t="76931" x="7886700" y="4502150"/>
          <p14:tracePt t="77080" x="7880350" y="4502150"/>
          <p14:tracePt t="77098" x="7861300" y="4502150"/>
          <p14:tracePt t="77114" x="7823200" y="4502150"/>
          <p14:tracePt t="77115" x="7778750" y="4502150"/>
          <p14:tracePt t="77131" x="7727950" y="4502150"/>
          <p14:tracePt t="77148" x="7683500" y="4502150"/>
          <p14:tracePt t="77165" x="7639050" y="4502150"/>
          <p14:tracePt t="77181" x="7600950" y="4502150"/>
          <p14:tracePt t="77198" x="7575550" y="4502150"/>
          <p14:tracePt t="77214" x="7543800" y="4502150"/>
          <p14:tracePt t="77232" x="7531100" y="4502150"/>
          <p14:tracePt t="77248" x="7524750" y="4502150"/>
          <p14:tracePt t="77264" x="7512050" y="4502150"/>
          <p14:tracePt t="77464" x="7518400" y="4502150"/>
          <p14:tracePt t="77464" x="7550150" y="4502150"/>
          <p14:tracePt t="77488" x="7600950" y="4502150"/>
          <p14:tracePt t="77498" x="7645400" y="4502150"/>
          <p14:tracePt t="77514" x="7689850" y="4502150"/>
          <p14:tracePt t="77531" x="7727950" y="4502150"/>
          <p14:tracePt t="77548" x="7759700" y="4502150"/>
          <p14:tracePt t="77565" x="7785100" y="4495800"/>
          <p14:tracePt t="77581" x="7804150" y="4495800"/>
          <p14:tracePt t="77598" x="7816850" y="4495800"/>
          <p14:tracePt t="77614" x="7823200" y="4495800"/>
          <p14:tracePt t="77631" x="7829550" y="4495800"/>
          <p14:tracePt t="77648" x="7835900" y="4489450"/>
          <p14:tracePt t="77839" x="7829550" y="4489450"/>
          <p14:tracePt t="77847" x="7778750" y="4489450"/>
          <p14:tracePt t="77864" x="7721600" y="4502150"/>
          <p14:tracePt t="77881" x="7639050" y="4514850"/>
          <p14:tracePt t="77897" x="7575550" y="4521200"/>
          <p14:tracePt t="77914" x="7512050" y="4527550"/>
          <p14:tracePt t="77931" x="7473950" y="4527550"/>
          <p14:tracePt t="77947" x="7435850" y="4533900"/>
          <p14:tracePt t="77964" x="7410450" y="4533900"/>
          <p14:tracePt t="77981" x="7397750" y="4533900"/>
          <p14:tracePt t="77997" x="7391400" y="4533900"/>
          <p14:tracePt t="78014" x="7385050" y="4533900"/>
          <p14:tracePt t="78031" x="7378700" y="4533900"/>
          <p14:tracePt t="78160" x="7385050" y="4533900"/>
          <p14:tracePt t="78181" x="7391400" y="4533900"/>
          <p14:tracePt t="78184" x="7410450" y="4533900"/>
          <p14:tracePt t="78199" x="7435850" y="4533900"/>
          <p14:tracePt t="78215" x="7448550" y="4533900"/>
          <p14:tracePt t="78215" x="7461250" y="4533900"/>
          <p14:tracePt t="78233" x="7480300" y="4533900"/>
          <p14:tracePt t="78249" x="7505700" y="4533900"/>
          <p14:tracePt t="78265" x="7531100" y="4514850"/>
          <p14:tracePt t="78300" x="7543800" y="4508500"/>
          <p14:tracePt t="78336" x="7550150" y="4508500"/>
          <p14:tracePt t="78337" x="7550150" y="4502150"/>
          <p14:tracePt t="78889" x="7562850" y="4502150"/>
          <p14:tracePt t="78899" x="7581900" y="4502150"/>
          <p14:tracePt t="78904" x="7594600" y="4502150"/>
          <p14:tracePt t="78915" x="7613650" y="4502150"/>
          <p14:tracePt t="78932" x="7620000" y="4502150"/>
          <p14:tracePt t="78949" x="7632700" y="4502150"/>
          <p14:tracePt t="78965" x="7639050" y="4502150"/>
          <p14:tracePt t="78982" x="7651750" y="4495800"/>
          <p14:tracePt t="78998" x="7658100" y="4495800"/>
          <p14:tracePt t="79015" x="7670800" y="4489450"/>
          <p14:tracePt t="79032" x="7677150" y="4489450"/>
          <p14:tracePt t="79049" x="7689850" y="4489450"/>
          <p14:tracePt t="79065" x="7696200" y="4489450"/>
          <p14:tracePt t="79082" x="7702550" y="4489450"/>
          <p14:tracePt t="79098" x="7715250" y="4489450"/>
          <p14:tracePt t="79136" x="7721600" y="4489450"/>
          <p14:tracePt t="79153" x="7727950" y="4483100"/>
          <p14:tracePt t="81327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STM32 Value line Discovery </a:t>
            </a:r>
            <a:r>
              <a:rPr lang="en-US" dirty="0" smtClean="0"/>
              <a:t>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721352" cy="44958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cheapest and quickest way to discover the STM32 Value line </a:t>
            </a:r>
            <a:r>
              <a:rPr lang="en-US" dirty="0" smtClean="0"/>
              <a:t>family</a:t>
            </a:r>
          </a:p>
          <a:p>
            <a:r>
              <a:rPr lang="en-US" dirty="0" smtClean="0"/>
              <a:t>Embedded </a:t>
            </a:r>
            <a:r>
              <a:rPr lang="en-US" dirty="0"/>
              <a:t>ST‑LINK or ST‑LINK/V2 included to debug </a:t>
            </a:r>
            <a:r>
              <a:rPr lang="en-US" dirty="0" smtClean="0"/>
              <a:t>applications</a:t>
            </a:r>
          </a:p>
          <a:p>
            <a:r>
              <a:rPr lang="en-US" dirty="0" smtClean="0"/>
              <a:t>Works with several popular IDEs</a:t>
            </a:r>
          </a:p>
          <a:p>
            <a:pPr lvl="1"/>
            <a:r>
              <a:rPr lang="en-US" dirty="0" smtClean="0"/>
              <a:t>MDK-ARM (</a:t>
            </a:r>
            <a:r>
              <a:rPr lang="en-US" dirty="0" err="1" smtClean="0"/>
              <a:t>Keil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EWARM (IAR)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51890"/>
            <a:ext cx="3352800" cy="492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93"/>
    </mc:Choice>
    <mc:Fallback xmlns="">
      <p:transition spd="slow" advTm="100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875" x="6508750" y="4273550"/>
          <p14:tracePt t="2876" x="6521450" y="4273550"/>
          <p14:tracePt t="2888" x="6540500" y="4273550"/>
          <p14:tracePt t="2904" x="6584950" y="4267200"/>
          <p14:tracePt t="2921" x="6648450" y="4222750"/>
          <p14:tracePt t="2937" x="6781800" y="4095750"/>
          <p14:tracePt t="2954" x="6870700" y="3949700"/>
          <p14:tracePt t="2971" x="6997700" y="3714750"/>
          <p14:tracePt t="2987" x="7112000" y="3435350"/>
          <p14:tracePt t="3004" x="7169150" y="3219450"/>
          <p14:tracePt t="3021" x="7200900" y="3048000"/>
          <p14:tracePt t="3042" x="7200900" y="2914650"/>
          <p14:tracePt t="3054" x="7200900" y="2806700"/>
          <p14:tracePt t="3087" x="7194550" y="2724150"/>
          <p14:tracePt t="3090" x="7156450" y="2654300"/>
          <p14:tracePt t="3104" x="7105650" y="2590800"/>
          <p14:tracePt t="3121" x="7035800" y="2527300"/>
          <p14:tracePt t="3138" x="6965950" y="2489200"/>
          <p14:tracePt t="3162" x="6902450" y="2463800"/>
          <p14:tracePt t="3178" x="6813550" y="2457450"/>
          <p14:tracePt t="3194" x="6692900" y="2457450"/>
          <p14:tracePt t="3206" x="6565900" y="2495550"/>
          <p14:tracePt t="3221" x="6369050" y="2590800"/>
          <p14:tracePt t="3237" x="6127750" y="2730500"/>
          <p14:tracePt t="3254" x="5899150" y="2876550"/>
          <p14:tracePt t="3271" x="5765800" y="2990850"/>
          <p14:tracePt t="3287" x="5588000" y="3149600"/>
          <p14:tracePt t="3304" x="5403850" y="3416300"/>
          <p14:tracePt t="3321" x="5232400" y="3803650"/>
          <p14:tracePt t="3337" x="5073650" y="4483100"/>
          <p14:tracePt t="3354" x="5054600" y="4927600"/>
          <p14:tracePt t="3371" x="5054600" y="5334000"/>
          <p14:tracePt t="3387" x="5080000" y="5702300"/>
          <p14:tracePt t="3404" x="5175250" y="6007100"/>
          <p14:tracePt t="3421" x="5295900" y="6305550"/>
          <p14:tracePt t="3437" x="5454650" y="6534150"/>
          <p14:tracePt t="3454" x="5638800" y="6762750"/>
          <p14:tracePt t="3471" x="5854700" y="6851650"/>
          <p14:tracePt t="3487" x="6076950" y="6851650"/>
          <p14:tracePt t="3504" x="6311900" y="6851650"/>
          <p14:tracePt t="3521" x="6559550" y="6851650"/>
          <p14:tracePt t="3537" x="6877050" y="6851650"/>
          <p14:tracePt t="3554" x="7118350" y="6851650"/>
          <p14:tracePt t="3571" x="7448550" y="6775450"/>
          <p14:tracePt t="3587" x="7740650" y="6667500"/>
          <p14:tracePt t="3604" x="8102600" y="6470650"/>
          <p14:tracePt t="3621" x="8432800" y="6210300"/>
          <p14:tracePt t="3637" x="8769350" y="5842000"/>
          <p14:tracePt t="3654" x="9036050" y="5416550"/>
          <p14:tracePt t="3670" x="9137650" y="4978400"/>
          <p14:tracePt t="3687" x="9137650" y="4489450"/>
          <p14:tracePt t="3704" x="9137650" y="4000500"/>
          <p14:tracePt t="3720" x="9118600" y="3467100"/>
          <p14:tracePt t="3737" x="8959850" y="2774950"/>
          <p14:tracePt t="3754" x="8839200" y="2368550"/>
          <p14:tracePt t="3771" x="8680450" y="2032000"/>
          <p14:tracePt t="3787" x="8585200" y="1816100"/>
          <p14:tracePt t="3804" x="8464550" y="1638300"/>
          <p14:tracePt t="3820" x="8356600" y="1504950"/>
          <p14:tracePt t="3837" x="8204200" y="1397000"/>
          <p14:tracePt t="3854" x="8064500" y="1333500"/>
          <p14:tracePt t="3870" x="7931150" y="1301750"/>
          <p14:tracePt t="3887" x="7747000" y="1289050"/>
          <p14:tracePt t="3904" x="7531100" y="1289050"/>
          <p14:tracePt t="3920" x="7346950" y="1327150"/>
          <p14:tracePt t="3937" x="6991350" y="1473200"/>
          <p14:tracePt t="3954" x="6762750" y="1631950"/>
          <p14:tracePt t="3971" x="6496050" y="1866900"/>
          <p14:tracePt t="3987" x="6184900" y="2247900"/>
          <p14:tracePt t="4004" x="5943600" y="2667000"/>
          <p14:tracePt t="4020" x="5702300" y="3162300"/>
          <p14:tracePt t="4037" x="5511800" y="3613150"/>
          <p14:tracePt t="4054" x="5416550" y="3981450"/>
          <p14:tracePt t="4071" x="5391150" y="4210050"/>
          <p14:tracePt t="4087" x="5391150" y="4432300"/>
          <p14:tracePt t="4104" x="5416550" y="4711700"/>
          <p14:tracePt t="4120" x="5480050" y="4978400"/>
          <p14:tracePt t="4137" x="5600700" y="5384800"/>
          <p14:tracePt t="4154" x="5695950" y="5676900"/>
          <p14:tracePt t="4171" x="5791200" y="5886450"/>
          <p14:tracePt t="4187" x="5930900" y="6102350"/>
          <p14:tracePt t="4204" x="6076950" y="6235700"/>
          <p14:tracePt t="4220" x="6235700" y="6330950"/>
          <p14:tracePt t="4237" x="6388100" y="6394450"/>
          <p14:tracePt t="4254" x="6540500" y="6438900"/>
          <p14:tracePt t="4270" x="6692900" y="6457950"/>
          <p14:tracePt t="4287" x="6858000" y="6483350"/>
          <p14:tracePt t="4304" x="7029450" y="6483350"/>
          <p14:tracePt t="4320" x="7277100" y="6483350"/>
          <p14:tracePt t="4337" x="7753350" y="6356350"/>
          <p14:tracePt t="4354" x="8077200" y="6191250"/>
          <p14:tracePt t="4371" x="8337550" y="5969000"/>
          <p14:tracePt t="4388" x="8585200" y="5613400"/>
          <p14:tracePt t="4405" x="8775700" y="5207000"/>
          <p14:tracePt t="4421" x="8851900" y="4781550"/>
          <p14:tracePt t="4438" x="8896350" y="4324350"/>
          <p14:tracePt t="4455" x="8896350" y="3879850"/>
          <p14:tracePt t="4471" x="8896350" y="3441700"/>
          <p14:tracePt t="4488" x="8839200" y="2997200"/>
          <p14:tracePt t="4505" x="8743950" y="2533650"/>
          <p14:tracePt t="4521" x="8623300" y="2120900"/>
          <p14:tracePt t="4538" x="8534400" y="1797050"/>
          <p14:tracePt t="4555" x="8477250" y="1663700"/>
          <p14:tracePt t="4571" x="8420100" y="1581150"/>
          <p14:tracePt t="4588" x="8382000" y="1536700"/>
          <p14:tracePt t="4605" x="8337550" y="1504950"/>
          <p14:tracePt t="4621" x="8286750" y="1485900"/>
          <p14:tracePt t="4638" x="8197850" y="1473200"/>
          <p14:tracePt t="4655" x="8070850" y="1473200"/>
          <p14:tracePt t="4671" x="7912100" y="1473200"/>
          <p14:tracePt t="4688" x="7759700" y="1492250"/>
          <p14:tracePt t="4705" x="7562850" y="1549400"/>
          <p14:tracePt t="4721" x="7353300" y="1631950"/>
          <p14:tracePt t="4738" x="6965950" y="1835150"/>
          <p14:tracePt t="4755" x="6711950" y="2019300"/>
          <p14:tracePt t="4771" x="6438900" y="2241550"/>
          <p14:tracePt t="4788" x="6254750" y="2413000"/>
          <p14:tracePt t="4805" x="6140450" y="2546350"/>
          <p14:tracePt t="4821" x="6051550" y="2679700"/>
          <p14:tracePt t="4838" x="5988050" y="2800350"/>
          <p14:tracePt t="4855" x="5943600" y="2933700"/>
          <p14:tracePt t="4871" x="5918200" y="3086100"/>
          <p14:tracePt t="4888" x="5892800" y="3257550"/>
          <p14:tracePt t="4905" x="5861050" y="3473450"/>
          <p14:tracePt t="4921" x="5822950" y="3771900"/>
          <p14:tracePt t="4938" x="5810250" y="4152900"/>
          <p14:tracePt t="4955" x="5810250" y="4337050"/>
          <p14:tracePt t="4971" x="5835650" y="4508500"/>
          <p14:tracePt t="4988" x="5886450" y="4749800"/>
          <p14:tracePt t="5005" x="5962650" y="4940300"/>
          <p14:tracePt t="5021" x="6134100" y="5219700"/>
          <p14:tracePt t="5038" x="6311900" y="5461000"/>
          <p14:tracePt t="5055" x="6445250" y="5594350"/>
          <p14:tracePt t="5071" x="6565900" y="5695950"/>
          <p14:tracePt t="5088" x="6661150" y="5759450"/>
          <p14:tracePt t="5105" x="6762750" y="5822950"/>
          <p14:tracePt t="5122" x="6838950" y="5867400"/>
          <p14:tracePt t="5138" x="7004050" y="5911850"/>
          <p14:tracePt t="5155" x="7105650" y="5943600"/>
          <p14:tracePt t="5171" x="7213600" y="5969000"/>
          <p14:tracePt t="5188" x="7340600" y="5981700"/>
          <p14:tracePt t="5205" x="7486650" y="5988050"/>
          <p14:tracePt t="5221" x="7645400" y="5988050"/>
          <p14:tracePt t="5238" x="7791450" y="5969000"/>
          <p14:tracePt t="5255" x="7937500" y="5924550"/>
          <p14:tracePt t="5271" x="8134350" y="5803900"/>
          <p14:tracePt t="5288" x="8362950" y="5613400"/>
          <p14:tracePt t="5305" x="8610600" y="5334000"/>
          <p14:tracePt t="5321" x="8864600" y="4851400"/>
          <p14:tracePt t="5338" x="9061450" y="4165600"/>
          <p14:tracePt t="5355" x="9105900" y="3746500"/>
          <p14:tracePt t="5371" x="9080500" y="3378200"/>
          <p14:tracePt t="5388" x="9042400" y="3130550"/>
          <p14:tracePt t="5405" x="8959850" y="2844800"/>
          <p14:tracePt t="5421" x="8851900" y="2628900"/>
          <p14:tracePt t="5438" x="8693150" y="2381250"/>
          <p14:tracePt t="5455" x="8534400" y="2203450"/>
          <p14:tracePt t="5471" x="8407400" y="2076450"/>
          <p14:tracePt t="5488" x="8280400" y="1987550"/>
          <p14:tracePt t="5505" x="8140700" y="1917700"/>
          <p14:tracePt t="5521" x="8020050" y="1866900"/>
          <p14:tracePt t="5538" x="7823200" y="1835150"/>
          <p14:tracePt t="5555" x="7683500" y="1835150"/>
          <p14:tracePt t="5571" x="7543800" y="1841500"/>
          <p14:tracePt t="5588" x="7404100" y="1892300"/>
          <p14:tracePt t="5605" x="7226300" y="1968500"/>
          <p14:tracePt t="5621" x="7042150" y="2051050"/>
          <p14:tracePt t="5638" x="6870700" y="2120900"/>
          <p14:tracePt t="5655" x="6699250" y="2209800"/>
          <p14:tracePt t="5671" x="6565900" y="2317750"/>
          <p14:tracePt t="5688" x="6438900" y="2451100"/>
          <p14:tracePt t="5705" x="6292850" y="2622550"/>
          <p14:tracePt t="5721" x="6159500" y="2819400"/>
          <p14:tracePt t="5738" x="5981700" y="3143250"/>
          <p14:tracePt t="5755" x="5886450" y="3365500"/>
          <p14:tracePt t="5771" x="5797550" y="3670300"/>
          <p14:tracePt t="5788" x="5734050" y="3962400"/>
          <p14:tracePt t="5805" x="5721350" y="4235450"/>
          <p14:tracePt t="5821" x="5753100" y="4502150"/>
          <p14:tracePt t="5838" x="5810250" y="4718050"/>
          <p14:tracePt t="5855" x="5861050" y="4914900"/>
          <p14:tracePt t="5872" x="5949950" y="5092700"/>
          <p14:tracePt t="5888" x="6032500" y="5245100"/>
          <p14:tracePt t="5905" x="6121400" y="5384800"/>
          <p14:tracePt t="5921" x="6197600" y="5480050"/>
          <p14:tracePt t="5938" x="6305550" y="5607050"/>
          <p14:tracePt t="5955" x="6381750" y="5676900"/>
          <p14:tracePt t="5971" x="6457950" y="5746750"/>
          <p14:tracePt t="5988" x="6572250" y="5810250"/>
          <p14:tracePt t="6005" x="6711950" y="5861050"/>
          <p14:tracePt t="6021" x="6870700" y="5892800"/>
          <p14:tracePt t="6038" x="7048500" y="5924550"/>
          <p14:tracePt t="6055" x="7219950" y="5937250"/>
          <p14:tracePt t="6071" x="7372350" y="5937250"/>
          <p14:tracePt t="6088" x="7518400" y="5937250"/>
          <p14:tracePt t="6105" x="7658100" y="5937250"/>
          <p14:tracePt t="6121" x="7778750" y="5937250"/>
          <p14:tracePt t="6138" x="8001000" y="5867400"/>
          <p14:tracePt t="6155" x="8185150" y="5753100"/>
          <p14:tracePt t="6171" x="8343900" y="5600700"/>
          <p14:tracePt t="6188" x="8528050" y="5359400"/>
          <p14:tracePt t="6205" x="8724900" y="4997450"/>
          <p14:tracePt t="6221" x="8851900" y="4686300"/>
          <p14:tracePt t="6238" x="8947150" y="4330700"/>
          <p14:tracePt t="6255" x="8966200" y="4038600"/>
          <p14:tracePt t="6271" x="8953500" y="3733800"/>
          <p14:tracePt t="6288" x="8883650" y="3435350"/>
          <p14:tracePt t="6305" x="8782050" y="3162300"/>
          <p14:tracePt t="6321" x="8693150" y="2997200"/>
          <p14:tracePt t="6338" x="8528050" y="2743200"/>
          <p14:tracePt t="6355" x="8401050" y="2609850"/>
          <p14:tracePt t="6371" x="8280400" y="2520950"/>
          <p14:tracePt t="6388" x="8159750" y="2444750"/>
          <p14:tracePt t="6405" x="8032750" y="2374900"/>
          <p14:tracePt t="6421" x="7931150" y="2311400"/>
          <p14:tracePt t="6438" x="7810500" y="2286000"/>
          <p14:tracePt t="6455" x="7689850" y="2279650"/>
          <p14:tracePt t="6471" x="7569200" y="2279650"/>
          <p14:tracePt t="6488" x="7435850" y="2317750"/>
          <p14:tracePt t="6505" x="7289800" y="2381250"/>
          <p14:tracePt t="6521" x="7131050" y="2495550"/>
          <p14:tracePt t="6538" x="6889750" y="2698750"/>
          <p14:tracePt t="6555" x="6762750" y="2832100"/>
          <p14:tracePt t="6571" x="6661150" y="2952750"/>
          <p14:tracePt t="6588" x="6591300" y="3086100"/>
          <p14:tracePt t="6605" x="6540500" y="3200400"/>
          <p14:tracePt t="6621" x="6496050" y="3321050"/>
          <p14:tracePt t="6638" x="6457950" y="3422650"/>
          <p14:tracePt t="6655" x="6419850" y="3511550"/>
          <p14:tracePt t="6671" x="6388100" y="3606800"/>
          <p14:tracePt t="6688" x="6369050" y="3676650"/>
          <p14:tracePt t="6705" x="6350000" y="3746500"/>
          <p14:tracePt t="6721" x="6330950" y="3790950"/>
          <p14:tracePt t="6738" x="6318250" y="3848100"/>
          <p14:tracePt t="6755" x="6305550" y="3879850"/>
          <p14:tracePt t="6771" x="6305550" y="3886200"/>
          <p14:tracePt t="6788" x="6299200" y="3892550"/>
          <p14:tracePt t="7115" x="6292850" y="3892550"/>
          <p14:tracePt t="7123" x="6267450" y="3892550"/>
          <p14:tracePt t="7139" x="6248400" y="3892550"/>
          <p14:tracePt t="7156" x="6223000" y="3879850"/>
          <p14:tracePt t="7172" x="6184900" y="3860800"/>
          <p14:tracePt t="7188" x="6146800" y="3835400"/>
          <p14:tracePt t="7205" x="6108700" y="3803650"/>
          <p14:tracePt t="7221" x="6032500" y="3752850"/>
          <p14:tracePt t="7238" x="5969000" y="3708400"/>
          <p14:tracePt t="7255" x="5911850" y="3670300"/>
          <p14:tracePt t="7271" x="5848350" y="3632200"/>
          <p14:tracePt t="7288" x="5797550" y="3600450"/>
          <p14:tracePt t="7305" x="5746750" y="3575050"/>
          <p14:tracePt t="7321" x="5715000" y="3562350"/>
          <p14:tracePt t="7338" x="5657850" y="3536950"/>
          <p14:tracePt t="7355" x="5626100" y="3530600"/>
          <p14:tracePt t="7371" x="5613400" y="3524250"/>
          <p14:tracePt t="7388" x="5594350" y="3524250"/>
          <p14:tracePt t="7405" x="5575300" y="3517900"/>
          <p14:tracePt t="7421" x="5568950" y="3517900"/>
          <p14:tracePt t="7438" x="5556250" y="3511550"/>
          <p14:tracePt t="7455" x="5530850" y="3511550"/>
          <p14:tracePt t="7472" x="5518150" y="3505200"/>
          <p14:tracePt t="7488" x="5511800" y="3505200"/>
          <p14:tracePt t="7505" x="5505450" y="3505200"/>
          <p14:tracePt t="7521" x="5499100" y="3505200"/>
          <p14:tracePt t="7563" x="5492750" y="3505200"/>
          <p14:tracePt t="7579" x="5486400" y="3505200"/>
          <p14:tracePt t="7595" x="5480050" y="3505200"/>
          <p14:tracePt t="7618" x="5473700" y="3505200"/>
          <p14:tracePt t="7629" x="5461000" y="3505200"/>
          <p14:tracePt t="7683" x="5454650" y="3505200"/>
          <p14:tracePt t="8195" x="5441950" y="3517900"/>
          <p14:tracePt t="8205" x="5429250" y="3530600"/>
          <p14:tracePt t="8211" x="5403850" y="3549650"/>
          <p14:tracePt t="8223" x="5378450" y="3587750"/>
          <p14:tracePt t="8238" x="5353050" y="3625850"/>
          <p14:tracePt t="8255" x="5340350" y="3644900"/>
          <p14:tracePt t="8272" x="5327650" y="3676650"/>
          <p14:tracePt t="8288" x="5308600" y="3702050"/>
          <p14:tracePt t="8305" x="5302250" y="3721100"/>
          <p14:tracePt t="8322" x="5283200" y="3765550"/>
          <p14:tracePt t="8338" x="5283200" y="3790950"/>
          <p14:tracePt t="8356" x="5283200" y="3803650"/>
          <p14:tracePt t="8372" x="5283200" y="3829050"/>
          <p14:tracePt t="8389" x="5283200" y="3841750"/>
          <p14:tracePt t="8405" x="5276850" y="3860800"/>
          <p14:tracePt t="8421" x="5276850" y="3867150"/>
          <p14:tracePt t="8438" x="5276850" y="3879850"/>
          <p14:tracePt t="8455" x="5276850" y="3886200"/>
          <p14:tracePt t="8471" x="5276850" y="3898900"/>
          <p14:tracePt t="8488" x="5276850" y="3911600"/>
          <p14:tracePt t="8505" x="5276850" y="3924300"/>
          <p14:tracePt t="8521" x="5276850" y="3937000"/>
          <p14:tracePt t="8538" x="5283200" y="3956050"/>
          <p14:tracePt t="8555" x="5289550" y="3981450"/>
          <p14:tracePt t="8571" x="5289550" y="4000500"/>
          <p14:tracePt t="8588" x="5289550" y="4025900"/>
          <p14:tracePt t="8605" x="5289550" y="4057650"/>
          <p14:tracePt t="8622" x="5289550" y="4102100"/>
          <p14:tracePt t="8638" x="5289550" y="4140200"/>
          <p14:tracePt t="8655" x="5289550" y="4178300"/>
          <p14:tracePt t="8671" x="5289550" y="4210050"/>
          <p14:tracePt t="8688" x="5289550" y="4248150"/>
          <p14:tracePt t="8705" x="5283200" y="4279900"/>
          <p14:tracePt t="8722" x="5276850" y="4305300"/>
          <p14:tracePt t="8738" x="5276850" y="4349750"/>
          <p14:tracePt t="8755" x="5276850" y="4375150"/>
          <p14:tracePt t="8771" x="5276850" y="4400550"/>
          <p14:tracePt t="8788" x="5276850" y="4438650"/>
          <p14:tracePt t="8805" x="5276850" y="4470400"/>
          <p14:tracePt t="8822" x="5276850" y="4495800"/>
          <p14:tracePt t="8838" x="5283200" y="4527550"/>
          <p14:tracePt t="8855" x="5289550" y="4546600"/>
          <p14:tracePt t="8871" x="5308600" y="4572000"/>
          <p14:tracePt t="8888" x="5314950" y="4603750"/>
          <p14:tracePt t="8904" x="5340350" y="4629150"/>
          <p14:tracePt t="8921" x="5359400" y="4660900"/>
          <p14:tracePt t="8938" x="5403850" y="4705350"/>
          <p14:tracePt t="8955" x="5416550" y="4724400"/>
          <p14:tracePt t="8971" x="5435600" y="4743450"/>
          <p14:tracePt t="8988" x="5454650" y="4762500"/>
          <p14:tracePt t="9004" x="5461000" y="4768850"/>
          <p14:tracePt t="9021" x="5467350" y="4781550"/>
          <p14:tracePt t="9038" x="5473700" y="4794250"/>
          <p14:tracePt t="9055" x="5480050" y="4819650"/>
          <p14:tracePt t="9071" x="5486400" y="4826000"/>
          <p14:tracePt t="9088" x="5486400" y="4838700"/>
          <p14:tracePt t="9104" x="5492750" y="4851400"/>
          <p14:tracePt t="9121" x="5499100" y="4864100"/>
          <p14:tracePt t="9138" x="5505450" y="4870450"/>
          <p14:tracePt t="9155" x="5505450" y="4876800"/>
          <p14:tracePt t="9195" x="5505450" y="4883150"/>
          <p14:tracePt t="9205" x="5505450" y="4895850"/>
          <p14:tracePt t="9221" x="5505450" y="4902200"/>
          <p14:tracePt t="9238" x="5499100" y="4921250"/>
          <p14:tracePt t="9255" x="5480050" y="4933950"/>
          <p14:tracePt t="9271" x="5461000" y="4940300"/>
          <p14:tracePt t="9288" x="5441950" y="4946650"/>
          <p14:tracePt t="9304" x="5435600" y="4946650"/>
          <p14:tracePt t="9321" x="5429250" y="4953000"/>
          <p14:tracePt t="9338" x="5403850" y="4959350"/>
          <p14:tracePt t="9355" x="5391150" y="4965700"/>
          <p14:tracePt t="9371" x="5365750" y="4972050"/>
          <p14:tracePt t="9388" x="5334000" y="4978400"/>
          <p14:tracePt t="9404" x="5295900" y="4984750"/>
          <p14:tracePt t="9421" x="5257800" y="4991100"/>
          <p14:tracePt t="9438" x="5226050" y="4997450"/>
          <p14:tracePt t="9455" x="5200650" y="5003800"/>
          <p14:tracePt t="9471" x="5181600" y="5003800"/>
          <p14:tracePt t="9488" x="5156200" y="5003800"/>
          <p14:tracePt t="9504" x="5130800" y="5010150"/>
          <p14:tracePt t="9521" x="5099050" y="5010150"/>
          <p14:tracePt t="9538" x="5029200" y="5010150"/>
          <p14:tracePt t="9554" x="4984750" y="5010150"/>
          <p14:tracePt t="9571" x="4940300" y="5010150"/>
          <p14:tracePt t="9588" x="4902200" y="5010150"/>
          <p14:tracePt t="9604" x="4876800" y="5010150"/>
          <p14:tracePt t="9621" x="4857750" y="5010150"/>
          <p14:tracePt t="9638" x="4845050" y="5010150"/>
          <p14:tracePt t="9654" x="4819650" y="5010150"/>
          <p14:tracePt t="9671" x="4800600" y="5010150"/>
          <p14:tracePt t="9688" x="4781550" y="5010150"/>
          <p14:tracePt t="9705" x="4762500" y="5010150"/>
          <p14:tracePt t="9721" x="4737100" y="4997450"/>
          <p14:tracePt t="9738" x="4686300" y="4972050"/>
          <p14:tracePt t="9754" x="4635500" y="4953000"/>
          <p14:tracePt t="9771" x="4559300" y="4914900"/>
          <p14:tracePt t="9788" x="4502150" y="4889500"/>
          <p14:tracePt t="9804" x="4432300" y="4857750"/>
          <p14:tracePt t="9821" x="4356100" y="4819650"/>
          <p14:tracePt t="9838" x="4273550" y="4787900"/>
          <p14:tracePt t="9855" x="4184650" y="4749800"/>
          <p14:tracePt t="9871" x="4095750" y="4711700"/>
          <p14:tracePt t="9888" x="4006850" y="4667250"/>
          <p14:tracePt t="9904" x="3917950" y="4629150"/>
          <p14:tracePt t="9921" x="3841750" y="4597400"/>
          <p14:tracePt t="9938" x="3733800" y="4552950"/>
          <p14:tracePt t="9955" x="3695700" y="4533900"/>
          <p14:tracePt t="9971" x="3651250" y="4514850"/>
          <p14:tracePt t="9988" x="3625850" y="4508500"/>
          <p14:tracePt t="10004" x="3613150" y="4502150"/>
          <p14:tracePt t="10021" x="3600450" y="4495800"/>
          <p14:tracePt t="11002" x="3594100" y="4470400"/>
          <p14:tracePt t="11009" x="3530600" y="4337050"/>
          <p14:tracePt t="11021" x="3498850" y="4222750"/>
          <p14:tracePt t="11038" x="3467100" y="4089400"/>
          <p14:tracePt t="11054" x="3454400" y="3956050"/>
          <p14:tracePt t="11070" x="3448050" y="3797300"/>
          <p14:tracePt t="11087" x="3422650" y="3657600"/>
          <p14:tracePt t="11104" x="3403600" y="3498850"/>
          <p14:tracePt t="11120" x="3352800" y="3340100"/>
          <p14:tracePt t="11120" x="3302000" y="3238500"/>
          <p14:tracePt t="11138" x="3194050" y="3035300"/>
          <p14:tracePt t="11154" x="3111500" y="2889250"/>
          <p14:tracePt t="11170" x="3028950" y="2749550"/>
          <p14:tracePt t="11187" x="2990850" y="2692400"/>
          <p14:tracePt t="11204" x="2946400" y="2635250"/>
          <p14:tracePt t="11220" x="2901950" y="2578100"/>
          <p14:tracePt t="11237" x="2876550" y="2552700"/>
          <p14:tracePt t="11254" x="2870200" y="2546350"/>
          <p14:tracePt t="11270" x="2844800" y="2527300"/>
          <p14:tracePt t="11287" x="2838450" y="2520950"/>
          <p14:tracePt t="11322" x="2825750" y="2495550"/>
          <p14:tracePt t="11322" x="2800350" y="2489200"/>
          <p14:tracePt t="11337" x="2711450" y="2444750"/>
          <p14:tracePt t="11354" x="2635250" y="2413000"/>
          <p14:tracePt t="11370" x="2603500" y="2400300"/>
          <p14:tracePt t="11387" x="2584450" y="2387600"/>
          <p14:tracePt t="11404" x="2508250" y="2381250"/>
          <p14:tracePt t="11420" x="2470150" y="2362200"/>
          <p14:tracePt t="11437" x="2393950" y="2343150"/>
          <p14:tracePt t="11454" x="2343150" y="2324100"/>
          <p14:tracePt t="11537" x="2317750" y="2324100"/>
          <p14:tracePt t="11554" x="2286000" y="2324100"/>
          <p14:tracePt t="11555" x="2228850" y="2305050"/>
          <p14:tracePt t="11570" x="2184400" y="2292350"/>
          <p14:tracePt t="11587" x="2152650" y="2279650"/>
          <p14:tracePt t="11633" x="2127250" y="2273300"/>
          <p14:tracePt t="11639" x="2051050" y="2254250"/>
          <p14:tracePt t="11654" x="1968500" y="2235200"/>
          <p14:tracePt t="11670" x="1885950" y="2216150"/>
          <p14:tracePt t="11687" x="1860550" y="2216150"/>
          <p14:tracePt t="11704" x="1835150" y="2203450"/>
          <p14:tracePt t="11704" x="1828800" y="2203450"/>
          <p14:tracePt t="11721" x="1816100" y="2203450"/>
          <p14:tracePt t="11737" x="1778000" y="2190750"/>
          <p14:tracePt t="11754" x="1758950" y="2184400"/>
          <p14:tracePt t="11770" x="1739900" y="2184400"/>
          <p14:tracePt t="11787" x="1727200" y="2178050"/>
          <p14:tracePt t="11804" x="1701800" y="2165350"/>
          <p14:tracePt t="11820" x="1670050" y="2152650"/>
          <p14:tracePt t="11837" x="1638300" y="2146300"/>
          <p14:tracePt t="11854" x="1606550" y="2133600"/>
          <p14:tracePt t="11870" x="1587500" y="2120900"/>
          <p14:tracePt t="11887" x="1555750" y="2108200"/>
          <p14:tracePt t="11904" x="1543050" y="2101850"/>
          <p14:tracePt t="11920" x="1536700" y="2095500"/>
          <p14:tracePt t="11937" x="1530350" y="2095500"/>
          <p14:tracePt t="12250" x="1530350" y="2089150"/>
          <p14:tracePt t="12601" x="1543050" y="2089150"/>
          <p14:tracePt t="12606" x="1562100" y="2089150"/>
          <p14:tracePt t="12621" x="1612900" y="2089150"/>
          <p14:tracePt t="12637" x="1676400" y="2101850"/>
          <p14:tracePt t="12654" x="1739900" y="2108200"/>
          <p14:tracePt t="12670" x="1784350" y="2108200"/>
          <p14:tracePt t="12687" x="1822450" y="2108200"/>
          <p14:tracePt t="12704" x="1854200" y="2108200"/>
          <p14:tracePt t="12721" x="1892300" y="2108200"/>
          <p14:tracePt t="12738" x="1917700" y="2108200"/>
          <p14:tracePt t="12754" x="1924050" y="2108200"/>
          <p14:tracePt t="12825" x="1943100" y="2108200"/>
          <p14:tracePt t="12833" x="1955800" y="2108200"/>
          <p14:tracePt t="12842" x="1974850" y="2108200"/>
          <p14:tracePt t="12855" x="2006600" y="2108200"/>
          <p14:tracePt t="12870" x="2025650" y="2108200"/>
          <p14:tracePt t="12887" x="2051050" y="2108200"/>
          <p14:tracePt t="12904" x="2089150" y="2108200"/>
          <p14:tracePt t="12921" x="2159000" y="2108200"/>
          <p14:tracePt t="12938" x="2235200" y="2108200"/>
          <p14:tracePt t="12954" x="2324100" y="2108200"/>
          <p14:tracePt t="12970" x="2381250" y="2108200"/>
          <p14:tracePt t="13009" x="2432050" y="2108200"/>
          <p14:tracePt t="13020" x="2463800" y="2108200"/>
          <p14:tracePt t="13020" x="2482850" y="2108200"/>
          <p14:tracePt t="13065" x="2501900" y="2108200"/>
          <p14:tracePt t="13065" x="2520950" y="2108200"/>
          <p14:tracePt t="13087" x="2559050" y="2108200"/>
          <p14:tracePt t="13087" x="2635250" y="2108200"/>
          <p14:tracePt t="13103" x="2717800" y="2108200"/>
          <p14:tracePt t="13120" x="2762250" y="2108200"/>
          <p14:tracePt t="13137" x="2832100" y="2108200"/>
          <p14:tracePt t="13153" x="2908300" y="2108200"/>
          <p14:tracePt t="13170" x="2914650" y="2108200"/>
          <p14:tracePt t="13225" x="2940050" y="2108200"/>
          <p14:tracePt t="13237" x="2984500" y="2108200"/>
          <p14:tracePt t="13237" x="3079750" y="2108200"/>
          <p14:tracePt t="13254" x="3162300" y="2108200"/>
          <p14:tracePt t="13270" x="3263900" y="2108200"/>
          <p14:tracePt t="13287" x="3359150" y="2108200"/>
          <p14:tracePt t="13303" x="3435350" y="2108200"/>
          <p14:tracePt t="13361" x="3448050" y="2108200"/>
          <p14:tracePt t="13371" x="3467100" y="2108200"/>
          <p14:tracePt t="13371" x="3492500" y="2108200"/>
          <p14:tracePt t="13388" x="3505200" y="2108200"/>
          <p14:tracePt t="13405" x="3524250" y="2108200"/>
          <p14:tracePt t="13421" x="3543300" y="2108200"/>
          <p14:tracePt t="13438" x="3568700" y="2108200"/>
          <p14:tracePt t="13455" x="3606800" y="2108200"/>
          <p14:tracePt t="13471" x="3695700" y="2108200"/>
          <p14:tracePt t="13488" x="3829050" y="2108200"/>
          <p14:tracePt t="13505" x="3962400" y="2108200"/>
          <p14:tracePt t="13521" x="4222750" y="2120900"/>
          <p14:tracePt t="13539" x="4356100" y="2146300"/>
          <p14:tracePt t="13555" x="4470400" y="2146300"/>
          <p14:tracePt t="13572" x="4559300" y="2146300"/>
          <p14:tracePt t="13588" x="4616450" y="2146300"/>
          <p14:tracePt t="13605" x="4667250" y="2146300"/>
          <p14:tracePt t="13621" x="4699000" y="2146300"/>
          <p14:tracePt t="13638" x="4730750" y="2146300"/>
          <p14:tracePt t="13654" x="4737100" y="2146300"/>
          <p14:tracePt t="13671" x="4768850" y="2146300"/>
          <p14:tracePt t="13688" x="4800600" y="2146300"/>
          <p14:tracePt t="13705" x="4832350" y="2146300"/>
          <p14:tracePt t="13721" x="4883150" y="2146300"/>
          <p14:tracePt t="13739" x="4908550" y="2146300"/>
          <p14:tracePt t="13755" x="4933950" y="2146300"/>
          <p14:tracePt t="13802" x="4946650" y="2146300"/>
          <p14:tracePt t="13803" x="4984750" y="2146300"/>
          <p14:tracePt t="13821" x="5029200" y="2146300"/>
          <p14:tracePt t="13838" x="5086350" y="2146300"/>
          <p14:tracePt t="13855" x="5118100" y="2146300"/>
          <p14:tracePt t="13872" x="5149850" y="2146300"/>
          <p14:tracePt t="13888" x="5162550" y="2146300"/>
          <p14:tracePt t="13905" x="5168900" y="2146300"/>
          <p14:tracePt t="14010" x="5143500" y="2146300"/>
          <p14:tracePt t="14018" x="5092700" y="2146300"/>
          <p14:tracePt t="14038" x="4965700" y="2139950"/>
          <p14:tracePt t="14039" x="4870450" y="2139950"/>
          <p14:tracePt t="14055" x="4622800" y="2133600"/>
          <p14:tracePt t="14072" x="4152900" y="2108200"/>
          <p14:tracePt t="14088" x="3962400" y="2108200"/>
          <p14:tracePt t="14105" x="3524250" y="2108200"/>
          <p14:tracePt t="14121" x="3213100" y="2108200"/>
          <p14:tracePt t="14139" x="3048000" y="2114550"/>
          <p14:tracePt t="14155" x="2933700" y="2120900"/>
          <p14:tracePt t="14171" x="2889250" y="2120900"/>
          <p14:tracePt t="14291" x="2857500" y="2127250"/>
          <p14:tracePt t="14305" x="2838450" y="2133600"/>
          <p14:tracePt t="14305" x="2794000" y="2146300"/>
          <p14:tracePt t="14321" x="2743200" y="2165350"/>
          <p14:tracePt t="14339" x="2705100" y="2184400"/>
          <p14:tracePt t="14355" x="2692400" y="2190750"/>
          <p14:tracePt t="14426" x="2679700" y="2203450"/>
          <p14:tracePt t="14450" x="2679700" y="2209800"/>
          <p14:tracePt t="14882" x="2679700" y="2216150"/>
          <p14:tracePt t="14889" x="2698750" y="2222500"/>
          <p14:tracePt t="14905" x="2724150" y="2228850"/>
          <p14:tracePt t="14921" x="2755900" y="2241550"/>
          <p14:tracePt t="14939" x="2781300" y="2247900"/>
          <p14:tracePt t="14986" x="2794000" y="2254250"/>
          <p14:tracePt t="14988" x="2813050" y="2260600"/>
          <p14:tracePt t="15004" x="2851150" y="2266950"/>
          <p14:tracePt t="15021" x="2901950" y="2273300"/>
          <p14:tracePt t="15038" x="2933700" y="2279650"/>
          <p14:tracePt t="15054" x="2971800" y="2286000"/>
          <p14:tracePt t="15071" x="3003550" y="2292350"/>
          <p14:tracePt t="15088" x="3022600" y="2292350"/>
          <p14:tracePt t="15104" x="3048000" y="2298700"/>
          <p14:tracePt t="15121" x="3073400" y="2305050"/>
          <p14:tracePt t="15138" x="3117850" y="2305050"/>
          <p14:tracePt t="15155" x="3124200" y="2305050"/>
          <p14:tracePt t="15210" x="3130550" y="2305050"/>
          <p14:tracePt t="15221" x="3149600" y="2305050"/>
          <p14:tracePt t="15221" x="3206750" y="2305050"/>
          <p14:tracePt t="15238" x="3276600" y="2305050"/>
          <p14:tracePt t="15254" x="3340100" y="2305050"/>
          <p14:tracePt t="15271" x="3346450" y="2305050"/>
          <p14:tracePt t="15288" x="3352800" y="2305050"/>
          <p14:tracePt t="15304" x="3403600" y="2305050"/>
          <p14:tracePt t="15321" x="3486150" y="2311400"/>
          <p14:tracePt t="15338" x="3613150" y="2330450"/>
          <p14:tracePt t="15354" x="3708400" y="2336800"/>
          <p14:tracePt t="15371" x="3810000" y="2336800"/>
          <p14:tracePt t="15388" x="3816350" y="2336800"/>
          <p14:tracePt t="15404" x="3886200" y="2336800"/>
          <p14:tracePt t="15421" x="3968750" y="2336800"/>
          <p14:tracePt t="15438" x="4051300" y="2336800"/>
          <p14:tracePt t="15454" x="4095750" y="2336800"/>
          <p14:tracePt t="15471" x="4114800" y="2336800"/>
          <p14:tracePt t="15488" x="4127500" y="2336800"/>
          <p14:tracePt t="15651" x="4102100" y="2349500"/>
          <p14:tracePt t="15658" x="4044950" y="2355850"/>
          <p14:tracePt t="15671" x="3987800" y="2368550"/>
          <p14:tracePt t="15674" x="3848100" y="2413000"/>
          <p14:tracePt t="15706" x="3765550" y="2432050"/>
          <p14:tracePt t="15707" x="3638550" y="2451100"/>
          <p14:tracePt t="15721" x="3384550" y="2489200"/>
          <p14:tracePt t="15738" x="3225800" y="2508250"/>
          <p14:tracePt t="15755" x="3155950" y="2520950"/>
          <p14:tracePt t="15771" x="3028950" y="2540000"/>
          <p14:tracePt t="15788" x="2901950" y="2559050"/>
          <p14:tracePt t="15804" x="2749550" y="2571750"/>
          <p14:tracePt t="15821" x="2616200" y="2578100"/>
          <p14:tracePt t="15838" x="2603500" y="2578100"/>
          <p14:tracePt t="15854" x="2533650" y="2590800"/>
          <p14:tracePt t="15871" x="2520950" y="2590800"/>
          <p14:tracePt t="15888" x="2489200" y="2590800"/>
          <p14:tracePt t="15922" x="2476500" y="2590800"/>
          <p14:tracePt t="15923" x="2451100" y="2590800"/>
          <p14:tracePt t="15938" x="2368550" y="2603500"/>
          <p14:tracePt t="15976" x="2343150" y="2609850"/>
          <p14:tracePt t="15988" x="2305050" y="2622550"/>
          <p14:tracePt t="15988" x="2216150" y="2622550"/>
          <p14:tracePt t="16004" x="2152650" y="2635250"/>
          <p14:tracePt t="16021" x="2082800" y="2641600"/>
          <p14:tracePt t="16038" x="2032000" y="2654300"/>
          <p14:tracePt t="16054" x="1981200" y="2673350"/>
          <p14:tracePt t="16071" x="1936750" y="2686050"/>
          <p14:tracePt t="16088" x="1911350" y="2705100"/>
          <p14:tracePt t="16104" x="1885950" y="2711450"/>
          <p14:tracePt t="16121" x="1879600" y="2717800"/>
          <p14:tracePt t="16138" x="1873250" y="2717800"/>
          <p14:tracePt t="16202" x="1866900" y="2717800"/>
          <p14:tracePt t="16226" x="1860550" y="2717800"/>
          <p14:tracePt t="16254" x="1854200" y="2724150"/>
          <p14:tracePt t="16255" x="1854200" y="2730500"/>
          <p14:tracePt t="16271" x="1847850" y="2743200"/>
          <p14:tracePt t="16288" x="1847850" y="2781300"/>
          <p14:tracePt t="16304" x="1847850" y="2819400"/>
          <p14:tracePt t="16321" x="1873250" y="2882900"/>
          <p14:tracePt t="16338" x="1924050" y="2971800"/>
          <p14:tracePt t="16354" x="1955800" y="3022600"/>
          <p14:tracePt t="16371" x="1974850" y="3060700"/>
          <p14:tracePt t="16388" x="1981200" y="3079750"/>
          <p14:tracePt t="16404" x="1993900" y="3098800"/>
          <p14:tracePt t="16458" x="2000250" y="3105150"/>
          <p14:tracePt t="16471" x="2006600" y="3111500"/>
          <p14:tracePt t="16473" x="2025650" y="3130550"/>
          <p14:tracePt t="16487" x="2051050" y="3168650"/>
          <p14:tracePt t="16504" x="2076450" y="3194050"/>
          <p14:tracePt t="16521" x="2101850" y="3213100"/>
          <p14:tracePt t="16537" x="2120900" y="3225800"/>
          <p14:tracePt t="16610" x="2127250" y="3225800"/>
          <p14:tracePt t="16826" x="2127250" y="3238500"/>
          <p14:tracePt t="16842" x="2127250" y="3244850"/>
          <p14:tracePt t="16843" x="2120900" y="3257550"/>
          <p14:tracePt t="16855" x="2114550" y="3270250"/>
          <p14:tracePt t="16871" x="2101850" y="3282950"/>
          <p14:tracePt t="16888" x="2082800" y="3302000"/>
          <p14:tracePt t="16905" x="2076450" y="3314700"/>
          <p14:tracePt t="16921" x="2063750" y="3321050"/>
          <p14:tracePt t="16970" x="2063750" y="3327400"/>
          <p14:tracePt t="17154" x="2089150" y="3333750"/>
          <p14:tracePt t="17163" x="2133600" y="3333750"/>
          <p14:tracePt t="17171" x="2165350" y="3333750"/>
          <p14:tracePt t="17188" x="2203450" y="3333750"/>
          <p14:tracePt t="17205" x="2228850" y="3333750"/>
          <p14:tracePt t="17221" x="2260600" y="3333750"/>
          <p14:tracePt t="17238" x="2286000" y="3333750"/>
          <p14:tracePt t="17254" x="2305050" y="3333750"/>
          <p14:tracePt t="17271" x="2330450" y="3333750"/>
          <p14:tracePt t="17288" x="2336800" y="3333750"/>
          <p14:tracePt t="17304" x="2343150" y="3333750"/>
          <p14:tracePt t="17321" x="2355850" y="3333750"/>
          <p14:tracePt t="17338" x="2362200" y="3333750"/>
          <p14:tracePt t="17354" x="2374900" y="3333750"/>
          <p14:tracePt t="17371" x="2393950" y="3333750"/>
          <p14:tracePt t="17388" x="2419350" y="3333750"/>
          <p14:tracePt t="17404" x="2444750" y="3333750"/>
          <p14:tracePt t="17421" x="2470150" y="3333750"/>
          <p14:tracePt t="17438" x="2495550" y="3333750"/>
          <p14:tracePt t="17454" x="2508250" y="3333750"/>
          <p14:tracePt t="17471" x="2520950" y="3333750"/>
          <p14:tracePt t="17488" x="2527300" y="3333750"/>
          <p14:tracePt t="17504" x="2540000" y="3333750"/>
          <p14:tracePt t="17521" x="2552700" y="3333750"/>
          <p14:tracePt t="17538" x="2584450" y="3327400"/>
          <p14:tracePt t="17554" x="2616200" y="3321050"/>
          <p14:tracePt t="17571" x="2635250" y="3321050"/>
          <p14:tracePt t="17587" x="2654300" y="3314700"/>
          <p14:tracePt t="17604" x="2667000" y="3314700"/>
          <p14:tracePt t="17621" x="2686050" y="3308350"/>
          <p14:tracePt t="17638" x="2698750" y="3308350"/>
          <p14:tracePt t="17698" x="2705100" y="3308350"/>
          <p14:tracePt t="18082" x="2724150" y="3308350"/>
          <p14:tracePt t="18091" x="2743200" y="3308350"/>
          <p14:tracePt t="18104" x="2787650" y="3308350"/>
          <p14:tracePt t="18121" x="2857500" y="3302000"/>
          <p14:tracePt t="18139" x="2882900" y="3295650"/>
          <p14:tracePt t="18154" x="2914650" y="3295650"/>
          <p14:tracePt t="18171" x="2952750" y="3295650"/>
          <p14:tracePt t="18188" x="2984500" y="3295650"/>
          <p14:tracePt t="18205" x="3016250" y="3295650"/>
          <p14:tracePt t="18221" x="3041650" y="3295650"/>
          <p14:tracePt t="18238" x="3086100" y="3295650"/>
          <p14:tracePt t="18254" x="3124200" y="3295650"/>
          <p14:tracePt t="18271" x="3168650" y="3295650"/>
          <p14:tracePt t="18288" x="3206750" y="3295650"/>
          <p14:tracePt t="18305" x="3257550" y="3295650"/>
          <p14:tracePt t="18323" x="3289300" y="3295650"/>
          <p14:tracePt t="18338" x="3302000" y="3295650"/>
          <p14:tracePt t="18355" x="3327400" y="3295650"/>
          <p14:tracePt t="18371" x="3333750" y="3295650"/>
          <p14:tracePt t="18388" x="3340100" y="3295650"/>
          <p14:tracePt t="18404" x="3346450" y="3295650"/>
          <p14:tracePt t="18850" x="3314700" y="3295650"/>
          <p14:tracePt t="18858" x="3270250" y="3308350"/>
          <p14:tracePt t="18866" x="3213100" y="3333750"/>
          <p14:tracePt t="18874" x="3098800" y="3378200"/>
          <p14:tracePt t="18888" x="2984500" y="3429000"/>
          <p14:tracePt t="18904" x="2901950" y="3467100"/>
          <p14:tracePt t="18904" x="2870200" y="3486150"/>
          <p14:tracePt t="18922" x="2819400" y="3517900"/>
          <p14:tracePt t="18954" x="2781300" y="3549650"/>
          <p14:tracePt t="18955" x="2743200" y="3587750"/>
          <p14:tracePt t="18971" x="2705100" y="3613150"/>
          <p14:tracePt t="18988" x="2679700" y="3632200"/>
          <p14:tracePt t="19004" x="2667000" y="3651250"/>
          <p14:tracePt t="19021" x="2660650" y="3663950"/>
          <p14:tracePt t="19098" x="2660650" y="3670300"/>
          <p14:tracePt t="19138" x="2660650" y="3676650"/>
          <p14:tracePt t="19154" x="2660650" y="3683000"/>
          <p14:tracePt t="19155" x="2667000" y="3689350"/>
          <p14:tracePt t="19171" x="2692400" y="3695700"/>
          <p14:tracePt t="19188" x="2730500" y="3695700"/>
          <p14:tracePt t="19204" x="2762250" y="3695700"/>
          <p14:tracePt t="19221" x="2787650" y="3695700"/>
          <p14:tracePt t="19237" x="2806700" y="3695700"/>
          <p14:tracePt t="19338" x="2762250" y="3695700"/>
          <p14:tracePt t="19344" x="2660650" y="3695700"/>
          <p14:tracePt t="19355" x="2520950" y="3695700"/>
          <p14:tracePt t="19371" x="2355850" y="3683000"/>
          <p14:tracePt t="19388" x="2184400" y="3663950"/>
          <p14:tracePt t="19404" x="2032000" y="3644900"/>
          <p14:tracePt t="19421" x="1873250" y="3619500"/>
          <p14:tracePt t="19438" x="1714500" y="3619500"/>
          <p14:tracePt t="19455" x="1574800" y="3619500"/>
          <p14:tracePt t="19471" x="1454150" y="3619500"/>
          <p14:tracePt t="19488" x="1346200" y="3619500"/>
          <p14:tracePt t="19504" x="1263650" y="3619500"/>
          <p14:tracePt t="19521" x="1200150" y="3619500"/>
          <p14:tracePt t="19537" x="1168400" y="3625850"/>
          <p14:tracePt t="19554" x="1162050" y="3625850"/>
          <p14:tracePt t="19714" x="1174750" y="3625850"/>
          <p14:tracePt t="19721" x="1238250" y="3625850"/>
          <p14:tracePt t="19740" x="1282700" y="3625850"/>
          <p14:tracePt t="19754" x="1333500" y="3625850"/>
          <p14:tracePt t="19771" x="1358900" y="3625850"/>
          <p14:tracePt t="19787" x="1390650" y="3625850"/>
          <p14:tracePt t="19804" x="1422400" y="3625850"/>
          <p14:tracePt t="19821" x="1473200" y="3625850"/>
          <p14:tracePt t="19838" x="1530350" y="3625850"/>
          <p14:tracePt t="19854" x="1619250" y="3625850"/>
          <p14:tracePt t="19871" x="1733550" y="3625850"/>
          <p14:tracePt t="19887" x="1879600" y="3625850"/>
          <p14:tracePt t="19904" x="2025650" y="3625850"/>
          <p14:tracePt t="19921" x="2190750" y="3625850"/>
          <p14:tracePt t="19937" x="2413000" y="3625850"/>
          <p14:tracePt t="19954" x="2571750" y="3625850"/>
          <p14:tracePt t="19971" x="2698750" y="3625850"/>
          <p14:tracePt t="19987" x="2813050" y="3625850"/>
          <p14:tracePt t="20004" x="2908300" y="3625850"/>
          <p14:tracePt t="20021" x="2997200" y="3625850"/>
          <p14:tracePt t="20037" x="3041650" y="3625850"/>
          <p14:tracePt t="20054" x="3086100" y="3625850"/>
          <p14:tracePt t="20071" x="3111500" y="3625850"/>
          <p14:tracePt t="20087" x="3136900" y="3625850"/>
          <p14:tracePt t="20104" x="3168650" y="3625850"/>
          <p14:tracePt t="20121" x="3244850" y="3625850"/>
          <p14:tracePt t="20138" x="3289300" y="3625850"/>
          <p14:tracePt t="20154" x="3333750" y="3625850"/>
          <p14:tracePt t="20171" x="3365500" y="3625850"/>
          <p14:tracePt t="20187" x="3384550" y="3625850"/>
          <p14:tracePt t="20298" x="3378200" y="3625850"/>
          <p14:tracePt t="20306" x="3346450" y="3625850"/>
          <p14:tracePt t="20307" x="3302000" y="3625850"/>
          <p14:tracePt t="20321" x="3124200" y="3625850"/>
          <p14:tracePt t="20339" x="2984500" y="3625850"/>
          <p14:tracePt t="20354" x="2825750" y="3625850"/>
          <p14:tracePt t="20371" x="2679700" y="3625850"/>
          <p14:tracePt t="20387" x="2533650" y="3625850"/>
          <p14:tracePt t="20404" x="2413000" y="3625850"/>
          <p14:tracePt t="20421" x="2317750" y="3625850"/>
          <p14:tracePt t="20438" x="2254250" y="3625850"/>
          <p14:tracePt t="20454" x="2222500" y="3625850"/>
          <p14:tracePt t="20471" x="2203450" y="3625850"/>
          <p14:tracePt t="20487" x="2190750" y="3625850"/>
          <p14:tracePt t="20610" x="2209800" y="3625850"/>
          <p14:tracePt t="20618" x="2228850" y="3625850"/>
          <p14:tracePt t="20638" x="2298700" y="3625850"/>
          <p14:tracePt t="20654" x="2387600" y="3625850"/>
          <p14:tracePt t="20655" x="2514600" y="3625850"/>
          <p14:tracePt t="20671" x="2654300" y="3625850"/>
          <p14:tracePt t="20688" x="2819400" y="3625850"/>
          <p14:tracePt t="20705" x="3009900" y="3625850"/>
          <p14:tracePt t="20721" x="3378200" y="3625850"/>
          <p14:tracePt t="20738" x="3587750" y="3632200"/>
          <p14:tracePt t="20754" x="3746500" y="3632200"/>
          <p14:tracePt t="20771" x="3905250" y="3632200"/>
          <p14:tracePt t="20788" x="4019550" y="3632200"/>
          <p14:tracePt t="20805" x="4121150" y="3632200"/>
          <p14:tracePt t="20821" x="4216400" y="3632200"/>
          <p14:tracePt t="20838" x="4298950" y="3632200"/>
          <p14:tracePt t="20855" x="4375150" y="3632200"/>
          <p14:tracePt t="20871" x="4432300" y="3632200"/>
          <p14:tracePt t="20887" x="4483100" y="3632200"/>
          <p14:tracePt t="20904" x="4521200" y="3632200"/>
          <p14:tracePt t="20921" x="4565650" y="3632200"/>
          <p14:tracePt t="20938" x="4578350" y="3632200"/>
          <p14:tracePt t="20954" x="4584700" y="3632200"/>
          <p14:tracePt t="20971" x="4597400" y="3632200"/>
          <p14:tracePt t="22547" x="4603750" y="3632200"/>
          <p14:tracePt t="22555" x="4603750" y="3644900"/>
          <p14:tracePt t="22556" x="4584700" y="3752850"/>
          <p14:tracePt t="22572" x="4565650" y="3886200"/>
          <p14:tracePt t="22589" x="4552950" y="4006850"/>
          <p14:tracePt t="22605" x="4540250" y="4102100"/>
          <p14:tracePt t="22622" x="4540250" y="4178300"/>
          <p14:tracePt t="22638" x="4533900" y="4229100"/>
          <p14:tracePt t="22655" x="4527550" y="4267200"/>
          <p14:tracePt t="22672" x="4514850" y="4318000"/>
          <p14:tracePt t="22689" x="4502150" y="4375150"/>
          <p14:tracePt t="22705" x="4489450" y="4432300"/>
          <p14:tracePt t="22722" x="4470400" y="4489450"/>
          <p14:tracePt t="22738" x="4438650" y="4584700"/>
          <p14:tracePt t="22756" x="4432300" y="4635500"/>
          <p14:tracePt t="22772" x="4413250" y="4679950"/>
          <p14:tracePt t="22789" x="4394200" y="4743450"/>
          <p14:tracePt t="22805" x="4381500" y="4800600"/>
          <p14:tracePt t="22822" x="4362450" y="4870450"/>
          <p14:tracePt t="22838" x="4343400" y="4940300"/>
          <p14:tracePt t="22855" x="4324350" y="5022850"/>
          <p14:tracePt t="22872" x="4318000" y="5099050"/>
          <p14:tracePt t="22889" x="4305300" y="5162550"/>
          <p14:tracePt t="22905" x="4298950" y="5213350"/>
          <p14:tracePt t="22922" x="4298950" y="5238750"/>
          <p14:tracePt t="22938" x="4298950" y="5264150"/>
          <p14:tracePt t="22955" x="4298950" y="5270500"/>
          <p14:tracePt t="22972" x="4298950" y="5276850"/>
          <p14:tracePt t="22988" x="4305300" y="5276850"/>
          <p14:tracePt t="23005" x="4311650" y="5289550"/>
          <p14:tracePt t="23022" x="4318000" y="5295900"/>
          <p14:tracePt t="23038" x="4337050" y="5302250"/>
          <p14:tracePt t="23055" x="4362450" y="5314950"/>
          <p14:tracePt t="23072" x="4394200" y="5321300"/>
          <p14:tracePt t="23088" x="4419600" y="5327650"/>
          <p14:tracePt t="23105" x="4432300" y="5327650"/>
          <p14:tracePt t="23122" x="4445000" y="5327650"/>
          <p14:tracePt t="23139" x="4451350" y="5327650"/>
          <p14:tracePt t="23278" x="0" y="0"/>
        </p14:tracePtLst>
        <p14:tracePtLst>
          <p14:tracePt t="30671" x="7334250" y="3549650"/>
          <p14:tracePt t="30876" x="7327900" y="3549650"/>
          <p14:tracePt t="30883" x="7321550" y="3549650"/>
          <p14:tracePt t="30890" x="7302500" y="3543300"/>
          <p14:tracePt t="30907" x="7277100" y="3524250"/>
          <p14:tracePt t="30923" x="7219950" y="3492500"/>
          <p14:tracePt t="30947" x="7194550" y="3486150"/>
          <p14:tracePt t="30963" x="7156450" y="3479800"/>
          <p14:tracePt t="30979" x="7118350" y="3467100"/>
          <p14:tracePt t="30995" x="7080250" y="3467100"/>
          <p14:tracePt t="31006" x="7048500" y="3467100"/>
          <p14:tracePt t="31023" x="7016750" y="3467100"/>
          <p14:tracePt t="31039" x="6991350" y="3467100"/>
          <p14:tracePt t="31056" x="6965950" y="3467100"/>
          <p14:tracePt t="31072" x="6946900" y="3486150"/>
          <p14:tracePt t="31089" x="6940550" y="3517900"/>
          <p14:tracePt t="31105" x="6934200" y="3556000"/>
          <p14:tracePt t="31122" x="6934200" y="3606800"/>
          <p14:tracePt t="31139" x="6934200" y="3632200"/>
          <p14:tracePt t="31156" x="6946900" y="3663950"/>
          <p14:tracePt t="31172" x="6978650" y="3689350"/>
          <p14:tracePt t="31189" x="7010400" y="3714750"/>
          <p14:tracePt t="31205" x="7054850" y="3733800"/>
          <p14:tracePt t="31222" x="7086600" y="3746500"/>
          <p14:tracePt t="31239" x="7143750" y="3759200"/>
          <p14:tracePt t="31256" x="7188200" y="3759200"/>
          <p14:tracePt t="31272" x="7226300" y="3765550"/>
          <p14:tracePt t="31289" x="7251700" y="3765550"/>
          <p14:tracePt t="31305" x="7283450" y="3733800"/>
          <p14:tracePt t="31322" x="7315200" y="3689350"/>
          <p14:tracePt t="31339" x="7327900" y="3657600"/>
          <p14:tracePt t="31355" x="7334250" y="3625850"/>
          <p14:tracePt t="31372" x="7334250" y="3594100"/>
          <p14:tracePt t="31389" x="7334250" y="3568700"/>
          <p14:tracePt t="31405" x="7334250" y="3543300"/>
          <p14:tracePt t="31422" x="7321550" y="3511550"/>
          <p14:tracePt t="31439" x="7308850" y="3492500"/>
          <p14:tracePt t="31455" x="7289800" y="3467100"/>
          <p14:tracePt t="31472" x="7264400" y="3441700"/>
          <p14:tracePt t="31489" x="7245350" y="3422650"/>
          <p14:tracePt t="31505" x="7207250" y="3403600"/>
          <p14:tracePt t="31522" x="7181850" y="3397250"/>
          <p14:tracePt t="31539" x="7131050" y="3390900"/>
          <p14:tracePt t="31555" x="7105650" y="3390900"/>
          <p14:tracePt t="31572" x="7086600" y="3397250"/>
          <p14:tracePt t="31589" x="7061200" y="3416300"/>
          <p14:tracePt t="31605" x="7048500" y="3429000"/>
          <p14:tracePt t="31622" x="7035800" y="3448050"/>
          <p14:tracePt t="31639" x="7029450" y="3479800"/>
          <p14:tracePt t="31655" x="7029450" y="3505200"/>
          <p14:tracePt t="31672" x="7029450" y="3530600"/>
          <p14:tracePt t="31689" x="7029450" y="3575050"/>
          <p14:tracePt t="31705" x="7029450" y="3600450"/>
          <p14:tracePt t="31722" x="7029450" y="3651250"/>
          <p14:tracePt t="31739" x="7029450" y="3683000"/>
          <p14:tracePt t="31755" x="7042150" y="3708400"/>
          <p14:tracePt t="31772" x="7067550" y="3740150"/>
          <p14:tracePt t="31789" x="7099300" y="3771900"/>
          <p14:tracePt t="31805" x="7156450" y="3797300"/>
          <p14:tracePt t="31822" x="7213600" y="3822700"/>
          <p14:tracePt t="31839" x="7270750" y="3829050"/>
          <p14:tracePt t="31855" x="7302500" y="3835400"/>
          <p14:tracePt t="31872" x="7327900" y="3835400"/>
          <p14:tracePt t="31889" x="7346950" y="3835400"/>
          <p14:tracePt t="31905" x="7378700" y="3816350"/>
          <p14:tracePt t="31922" x="7391400" y="3784600"/>
          <p14:tracePt t="31939" x="7404100" y="3721100"/>
          <p14:tracePt t="31955" x="7404100" y="3663950"/>
          <p14:tracePt t="31972" x="7404100" y="3619500"/>
          <p14:tracePt t="31989" x="7385050" y="3575050"/>
          <p14:tracePt t="32005" x="7372350" y="3549650"/>
          <p14:tracePt t="32022" x="7346950" y="3517900"/>
          <p14:tracePt t="32039" x="7308850" y="3498850"/>
          <p14:tracePt t="32055" x="7270750" y="3486150"/>
          <p14:tracePt t="32072" x="7219950" y="3473450"/>
          <p14:tracePt t="32089" x="7175500" y="3473450"/>
          <p14:tracePt t="32105" x="7137400" y="3473450"/>
          <p14:tracePt t="32122" x="7092950" y="3479800"/>
          <p14:tracePt t="32139" x="7067550" y="3498850"/>
          <p14:tracePt t="32155" x="7042150" y="3530600"/>
          <p14:tracePt t="32172" x="7023100" y="3556000"/>
          <p14:tracePt t="32189" x="7004050" y="3587750"/>
          <p14:tracePt t="32205" x="6991350" y="3632200"/>
          <p14:tracePt t="32222" x="6978650" y="3663950"/>
          <p14:tracePt t="32239" x="6972300" y="3695700"/>
          <p14:tracePt t="32255" x="6972300" y="3733800"/>
          <p14:tracePt t="32272" x="6972300" y="3771900"/>
          <p14:tracePt t="32289" x="6972300" y="3803650"/>
          <p14:tracePt t="32305" x="6985000" y="3829050"/>
          <p14:tracePt t="32322" x="7004050" y="3854450"/>
          <p14:tracePt t="32339" x="7029450" y="3873500"/>
          <p14:tracePt t="32355" x="7054850" y="3879850"/>
          <p14:tracePt t="32372" x="7099300" y="3879850"/>
          <p14:tracePt t="32389" x="7143750" y="3879850"/>
          <p14:tracePt t="32405" x="7188200" y="3860800"/>
          <p14:tracePt t="32422" x="7213600" y="3848100"/>
          <p14:tracePt t="32439" x="7239000" y="3829050"/>
          <p14:tracePt t="32455" x="7245350" y="3822700"/>
          <p14:tracePt t="32472" x="7245350" y="3816350"/>
          <p14:tracePt t="32489" x="7245350" y="3810000"/>
          <p14:tracePt t="32587" x="7245350" y="3803650"/>
          <p14:tracePt t="32595" x="7239000" y="3790950"/>
          <p14:tracePt t="32607" x="7200900" y="3784600"/>
          <p14:tracePt t="32622" x="7137400" y="3771900"/>
          <p14:tracePt t="32639" x="7029450" y="3759200"/>
          <p14:tracePt t="32656" x="6838950" y="3752850"/>
          <p14:tracePt t="32672" x="6451600" y="3752850"/>
          <p14:tracePt t="32689" x="6000750" y="3778250"/>
          <p14:tracePt t="32705" x="5473700" y="3937000"/>
          <p14:tracePt t="32722" x="4686300" y="4203700"/>
          <p14:tracePt t="32740" x="4298950" y="4311650"/>
          <p14:tracePt t="32755" x="4032250" y="4387850"/>
          <p14:tracePt t="32772" x="3911600" y="4425950"/>
          <p14:tracePt t="32789" x="3810000" y="4457700"/>
          <p14:tracePt t="32805" x="3752850" y="4483100"/>
          <p14:tracePt t="32822" x="3708400" y="4502150"/>
          <p14:tracePt t="32839" x="3676650" y="4508500"/>
          <p14:tracePt t="32855" x="3638550" y="4521200"/>
          <p14:tracePt t="32872" x="3606800" y="4521200"/>
          <p14:tracePt t="32889" x="3587750" y="4527550"/>
          <p14:tracePt t="32906" x="3575050" y="4527550"/>
          <p14:tracePt t="32922" x="3575050" y="4533900"/>
          <p14:tracePt t="32963" x="3568700" y="4533900"/>
          <p14:tracePt t="33291" x="3562350" y="4533900"/>
          <p14:tracePt t="34162" x="3530600" y="4533900"/>
          <p14:tracePt t="34170" x="3321050" y="4533900"/>
          <p14:tracePt t="34190" x="3117850" y="4533900"/>
          <p14:tracePt t="34205" x="2787650" y="4572000"/>
          <p14:tracePt t="34221" x="2520950" y="4603750"/>
          <p14:tracePt t="34238" x="2362200" y="4629150"/>
          <p14:tracePt t="34255" x="2228850" y="4641850"/>
          <p14:tracePt t="34271" x="2120900" y="4641850"/>
          <p14:tracePt t="34288" x="2012950" y="4641850"/>
          <p14:tracePt t="34305" x="1917700" y="4641850"/>
          <p14:tracePt t="34321" x="1771650" y="4641850"/>
          <p14:tracePt t="34338" x="1689100" y="4641850"/>
          <p14:tracePt t="34354" x="1625600" y="4641850"/>
          <p14:tracePt t="34371" x="1562100" y="4622800"/>
          <p14:tracePt t="34388" x="1498600" y="4597400"/>
          <p14:tracePt t="34404" x="1466850" y="4572000"/>
          <p14:tracePt t="34421" x="1428750" y="4540250"/>
          <p14:tracePt t="34438" x="1403350" y="4521200"/>
          <p14:tracePt t="34455" x="1397000" y="4495800"/>
          <p14:tracePt t="34471" x="1384300" y="4457700"/>
          <p14:tracePt t="34488" x="1377950" y="4413250"/>
          <p14:tracePt t="34504" x="1346200" y="4368800"/>
          <p14:tracePt t="34521" x="1276350" y="4279900"/>
          <p14:tracePt t="34538" x="1231900" y="4222750"/>
          <p14:tracePt t="34555" x="1206500" y="4191000"/>
          <p14:tracePt t="34571" x="1181100" y="4165600"/>
          <p14:tracePt t="34588" x="1162050" y="4146550"/>
          <p14:tracePt t="34604" x="1155700" y="4146550"/>
          <p14:tracePt t="34794" x="1162050" y="4146550"/>
          <p14:tracePt t="34802" x="1168400" y="4146550"/>
          <p14:tracePt t="34817" x="1181100" y="4146550"/>
          <p14:tracePt t="34821" x="1200150" y="4146550"/>
          <p14:tracePt t="34838" x="1225550" y="4146550"/>
          <p14:tracePt t="34855" x="1257300" y="4146550"/>
          <p14:tracePt t="34871" x="1282700" y="4146550"/>
          <p14:tracePt t="34888" x="1308100" y="4146550"/>
          <p14:tracePt t="34904" x="1327150" y="4146550"/>
          <p14:tracePt t="34921" x="1352550" y="4146550"/>
          <p14:tracePt t="34938" x="1371600" y="4146550"/>
          <p14:tracePt t="34955" x="1390650" y="4146550"/>
          <p14:tracePt t="34971" x="1416050" y="4146550"/>
          <p14:tracePt t="34988" x="1441450" y="4146550"/>
          <p14:tracePt t="35004" x="1473200" y="4146550"/>
          <p14:tracePt t="35021" x="1511300" y="4146550"/>
          <p14:tracePt t="35039" x="1543050" y="4146550"/>
          <p14:tracePt t="35055" x="1568450" y="4146550"/>
          <p14:tracePt t="35071" x="1600200" y="4146550"/>
          <p14:tracePt t="35088" x="1638300" y="4146550"/>
          <p14:tracePt t="35104" x="1676400" y="4146550"/>
          <p14:tracePt t="35121" x="1739900" y="4146550"/>
          <p14:tracePt t="35138" x="1778000" y="4146550"/>
          <p14:tracePt t="35155" x="1835150" y="4146550"/>
          <p14:tracePt t="35171" x="1905000" y="4146550"/>
          <p14:tracePt t="35188" x="2000250" y="4146550"/>
          <p14:tracePt t="35204" x="2120900" y="4146550"/>
          <p14:tracePt t="35221" x="2235200" y="4146550"/>
          <p14:tracePt t="35238" x="2343150" y="4146550"/>
          <p14:tracePt t="35255" x="2451100" y="4146550"/>
          <p14:tracePt t="35271" x="2546350" y="4146550"/>
          <p14:tracePt t="35288" x="2635250" y="4146550"/>
          <p14:tracePt t="35304" x="2724150" y="4146550"/>
          <p14:tracePt t="35321" x="2870200" y="4146550"/>
          <p14:tracePt t="35338" x="2965450" y="4146550"/>
          <p14:tracePt t="35354" x="3079750" y="4146550"/>
          <p14:tracePt t="35371" x="3181350" y="4146550"/>
          <p14:tracePt t="35388" x="3289300" y="4146550"/>
          <p14:tracePt t="35404" x="3384550" y="4146550"/>
          <p14:tracePt t="35421" x="3467100" y="4146550"/>
          <p14:tracePt t="35438" x="3549650" y="4146550"/>
          <p14:tracePt t="35454" x="3619500" y="4146550"/>
          <p14:tracePt t="35471" x="3683000" y="4146550"/>
          <p14:tracePt t="35488" x="3733800" y="4146550"/>
          <p14:tracePt t="35504" x="3790950" y="4146550"/>
          <p14:tracePt t="35521" x="3867150" y="4146550"/>
          <p14:tracePt t="35538" x="3943350" y="4146550"/>
          <p14:tracePt t="35554" x="4013200" y="4146550"/>
          <p14:tracePt t="35571" x="4083050" y="4146550"/>
          <p14:tracePt t="35588" x="4159250" y="4146550"/>
          <p14:tracePt t="35604" x="4222750" y="4146550"/>
          <p14:tracePt t="35621" x="4286250" y="4146550"/>
          <p14:tracePt t="35637" x="4324350" y="4146550"/>
          <p14:tracePt t="35654" x="4356100" y="4146550"/>
          <p14:tracePt t="35671" x="4375150" y="4146550"/>
          <p14:tracePt t="36298" x="4368800" y="4146550"/>
          <p14:tracePt t="36303" x="4298950" y="4146550"/>
          <p14:tracePt t="36321" x="4102100" y="4146550"/>
          <p14:tracePt t="36339" x="3917950" y="4146550"/>
          <p14:tracePt t="36354" x="3721100" y="4146550"/>
          <p14:tracePt t="36371" x="3530600" y="4146550"/>
          <p14:tracePt t="36388" x="3352800" y="4146550"/>
          <p14:tracePt t="36405" x="3175000" y="4140200"/>
          <p14:tracePt t="36421" x="3016250" y="4140200"/>
          <p14:tracePt t="36438" x="2857500" y="4127500"/>
          <p14:tracePt t="36454" x="2711450" y="4121150"/>
          <p14:tracePt t="36471" x="2565400" y="4114800"/>
          <p14:tracePt t="36488" x="2432050" y="4095750"/>
          <p14:tracePt t="36504" x="2317750" y="4089400"/>
          <p14:tracePt t="36521" x="2178050" y="4083050"/>
          <p14:tracePt t="36538" x="2095500" y="4083050"/>
          <p14:tracePt t="36554" x="2038350" y="4083050"/>
          <p14:tracePt t="36571" x="1974850" y="4083050"/>
          <p14:tracePt t="36587" x="1917700" y="4083050"/>
          <p14:tracePt t="36604" x="1866900" y="4083050"/>
          <p14:tracePt t="36621" x="1828800" y="4083050"/>
          <p14:tracePt t="36638" x="1790700" y="4083050"/>
          <p14:tracePt t="36654" x="1752600" y="4083050"/>
          <p14:tracePt t="36671" x="1714500" y="4083050"/>
          <p14:tracePt t="36687" x="1676400" y="4083050"/>
          <p14:tracePt t="36704" x="1631950" y="4083050"/>
          <p14:tracePt t="36721" x="1587500" y="4083050"/>
          <p14:tracePt t="36738" x="1549400" y="4083050"/>
          <p14:tracePt t="36754" x="1530350" y="4083050"/>
          <p14:tracePt t="36771" x="1511300" y="4083050"/>
          <p14:tracePt t="36787" x="1498600" y="4083050"/>
          <p14:tracePt t="36963" x="1498600" y="4076700"/>
          <p14:tracePt t="36971" x="1504950" y="4076700"/>
          <p14:tracePt t="36972" x="1543050" y="4076700"/>
          <p14:tracePt t="36988" x="1568450" y="4076700"/>
          <p14:tracePt t="37005" x="1606550" y="4076700"/>
          <p14:tracePt t="37021" x="1644650" y="4076700"/>
          <p14:tracePt t="37038" x="1689100" y="4076700"/>
          <p14:tracePt t="37054" x="1733550" y="4076700"/>
          <p14:tracePt t="37072" x="1765300" y="4076700"/>
          <p14:tracePt t="37088" x="1790700" y="4076700"/>
          <p14:tracePt t="37105" x="1809750" y="4076700"/>
          <p14:tracePt t="37121" x="1828800" y="4076700"/>
          <p14:tracePt t="37139" x="1847850" y="4076700"/>
          <p14:tracePt t="37154" x="1873250" y="4076700"/>
          <p14:tracePt t="37171" x="1911350" y="4076700"/>
          <p14:tracePt t="37187" x="1962150" y="4076700"/>
          <p14:tracePt t="37204" x="2044700" y="4076700"/>
          <p14:tracePt t="37221" x="2139950" y="4076700"/>
          <p14:tracePt t="37238" x="2235200" y="4076700"/>
          <p14:tracePt t="37254" x="2336800" y="4076700"/>
          <p14:tracePt t="37271" x="2413000" y="4076700"/>
          <p14:tracePt t="37288" x="2489200" y="4076700"/>
          <p14:tracePt t="37304" x="2559050" y="4076700"/>
          <p14:tracePt t="37321" x="2635250" y="4076700"/>
          <p14:tracePt t="37338" x="2692400" y="4076700"/>
          <p14:tracePt t="37354" x="2755900" y="4076700"/>
          <p14:tracePt t="37371" x="2819400" y="4076700"/>
          <p14:tracePt t="37387" x="2882900" y="4076700"/>
          <p14:tracePt t="37404" x="2940050" y="4076700"/>
          <p14:tracePt t="37421" x="2997200" y="4076700"/>
          <p14:tracePt t="37437" x="3060700" y="4076700"/>
          <p14:tracePt t="37454" x="3117850" y="4076700"/>
          <p14:tracePt t="37471" x="3181350" y="4076700"/>
          <p14:tracePt t="37487" x="3251200" y="4076700"/>
          <p14:tracePt t="37504" x="3314700" y="4076700"/>
          <p14:tracePt t="37521" x="3422650" y="4076700"/>
          <p14:tracePt t="37538" x="3467100" y="4076700"/>
          <p14:tracePt t="37554" x="3511550" y="4076700"/>
          <p14:tracePt t="37571" x="3549650" y="4076700"/>
          <p14:tracePt t="37587" x="3606800" y="4076700"/>
          <p14:tracePt t="37604" x="3657600" y="4076700"/>
          <p14:tracePt t="37621" x="3721100" y="4070350"/>
          <p14:tracePt t="37637" x="3778250" y="4070350"/>
          <p14:tracePt t="37654" x="3829050" y="4070350"/>
          <p14:tracePt t="37671" x="3873500" y="4070350"/>
          <p14:tracePt t="37687" x="3905250" y="4070350"/>
          <p14:tracePt t="37704" x="3943350" y="4070350"/>
          <p14:tracePt t="37704" x="3962400" y="4070350"/>
          <p14:tracePt t="37722" x="4013200" y="4070350"/>
          <p14:tracePt t="37738" x="4064000" y="4070350"/>
          <p14:tracePt t="37754" x="4133850" y="4070350"/>
          <p14:tracePt t="37771" x="4191000" y="4070350"/>
          <p14:tracePt t="37787" x="4254500" y="4070350"/>
          <p14:tracePt t="37804" x="4305300" y="4070350"/>
          <p14:tracePt t="37821" x="4349750" y="4070350"/>
          <p14:tracePt t="37837" x="4406900" y="4070350"/>
          <p14:tracePt t="37854" x="4451350" y="4070350"/>
          <p14:tracePt t="37871" x="4489450" y="4070350"/>
          <p14:tracePt t="37888" x="4527550" y="4070350"/>
          <p14:tracePt t="37904" x="4565650" y="4070350"/>
          <p14:tracePt t="37921" x="4603750" y="4070350"/>
          <p14:tracePt t="37938" x="4629150" y="4070350"/>
          <p14:tracePt t="37954" x="4648200" y="4070350"/>
          <p14:tracePt t="37971" x="4673600" y="4070350"/>
          <p14:tracePt t="37988" x="4686300" y="4070350"/>
          <p14:tracePt t="38004" x="4699000" y="4070350"/>
          <p14:tracePt t="38021" x="4711700" y="4070350"/>
          <p14:tracePt t="38037" x="4718050" y="4070350"/>
          <p14:tracePt t="38054" x="4724400" y="4070350"/>
          <p14:tracePt t="38090" x="4730750" y="4070350"/>
          <p14:tracePt t="38114" x="4737100" y="4070350"/>
          <p14:tracePt t="38986" x="4743450" y="4070350"/>
          <p14:tracePt t="42785" x="4737100" y="4070350"/>
          <p14:tracePt t="42794" x="4660900" y="4070350"/>
          <p14:tracePt t="42804" x="4527550" y="4070350"/>
          <p14:tracePt t="42821" x="4356100" y="4070350"/>
          <p14:tracePt t="42838" x="4146550" y="4102100"/>
          <p14:tracePt t="42854" x="3975100" y="4127500"/>
          <p14:tracePt t="42871" x="3822700" y="4146550"/>
          <p14:tracePt t="42888" x="3676650" y="4165600"/>
          <p14:tracePt t="42904" x="3536950" y="4191000"/>
          <p14:tracePt t="42921" x="3340100" y="4216400"/>
          <p14:tracePt t="42938" x="3200400" y="4248150"/>
          <p14:tracePt t="42954" x="3086100" y="4260850"/>
          <p14:tracePt t="42971" x="3009900" y="4273550"/>
          <p14:tracePt t="42987" x="2952750" y="4279900"/>
          <p14:tracePt t="43004" x="2921000" y="4292600"/>
          <p14:tracePt t="43021" x="2895600" y="4298950"/>
          <p14:tracePt t="43038" x="2882900" y="4305300"/>
          <p14:tracePt t="43054" x="2870200" y="4311650"/>
          <p14:tracePt t="43233" x="2882900" y="4311650"/>
          <p14:tracePt t="43241" x="2889250" y="4311650"/>
          <p14:tracePt t="43254" x="2908300" y="4318000"/>
          <p14:tracePt t="43257" x="2940050" y="4324350"/>
          <p14:tracePt t="43270" x="2971800" y="4324350"/>
          <p14:tracePt t="43287" x="2997200" y="4324350"/>
          <p14:tracePt t="43304" x="3022600" y="4324350"/>
          <p14:tracePt t="43320" x="3067050" y="4324350"/>
          <p14:tracePt t="43337" x="3092450" y="4324350"/>
          <p14:tracePt t="43354" x="3105150" y="4324350"/>
          <p14:tracePt t="43370" x="3117850" y="4324350"/>
          <p14:tracePt t="43387" x="3124200" y="4324350"/>
          <p14:tracePt t="43404" x="3136900" y="4324350"/>
          <p14:tracePt t="43420" x="3136900" y="4330700"/>
          <p14:tracePt t="43474" x="3143250" y="4330700"/>
          <p14:tracePt t="43505" x="3149600" y="4330700"/>
          <p14:tracePt t="45209" x="3136900" y="4330700"/>
          <p14:tracePt t="45221" x="3098800" y="4349750"/>
          <p14:tracePt t="45221" x="2984500" y="4413250"/>
          <p14:tracePt t="45237" x="2857500" y="4483100"/>
          <p14:tracePt t="45254" x="2717800" y="4572000"/>
          <p14:tracePt t="45270" x="2584450" y="4641850"/>
          <p14:tracePt t="45287" x="2470150" y="4705350"/>
          <p14:tracePt t="45304" x="2336800" y="4762500"/>
          <p14:tracePt t="45321" x="2165350" y="4826000"/>
          <p14:tracePt t="45337" x="2101850" y="4838700"/>
          <p14:tracePt t="45354" x="2044700" y="4851400"/>
          <p14:tracePt t="45370" x="2006600" y="4851400"/>
          <p14:tracePt t="45387" x="1974850" y="4851400"/>
          <p14:tracePt t="45404" x="1943100" y="4851400"/>
          <p14:tracePt t="45421" x="1905000" y="4851400"/>
          <p14:tracePt t="45437" x="1854200" y="4851400"/>
          <p14:tracePt t="45454" x="1790700" y="4851400"/>
          <p14:tracePt t="45470" x="1720850" y="4851400"/>
          <p14:tracePt t="45487" x="1644650" y="4851400"/>
          <p14:tracePt t="45504" x="1562100" y="4851400"/>
          <p14:tracePt t="45504" x="1517650" y="4851400"/>
          <p14:tracePt t="45522" x="1460500" y="4851400"/>
          <p14:tracePt t="45537" x="1409700" y="4851400"/>
          <p14:tracePt t="45554" x="1384300" y="4851400"/>
          <p14:tracePt t="45570" x="1365250" y="4851400"/>
          <p14:tracePt t="45587" x="1352550" y="4851400"/>
          <p14:tracePt t="45604" x="1346200" y="4851400"/>
          <p14:tracePt t="45649" x="1339850" y="4851400"/>
          <p14:tracePt t="45833" x="1352550" y="4851400"/>
          <p14:tracePt t="45839" x="1384300" y="4851400"/>
          <p14:tracePt t="45854" x="1428750" y="4851400"/>
          <p14:tracePt t="45871" x="1473200" y="4851400"/>
          <p14:tracePt t="45887" x="1524000" y="4851400"/>
          <p14:tracePt t="45904" x="1562100" y="4851400"/>
          <p14:tracePt t="45921" x="1606550" y="4851400"/>
          <p14:tracePt t="45937" x="1631950" y="4851400"/>
          <p14:tracePt t="45954" x="1651000" y="4851400"/>
          <p14:tracePt t="45970" x="1676400" y="4851400"/>
          <p14:tracePt t="45987" x="1695450" y="4851400"/>
          <p14:tracePt t="46004" x="1720850" y="4851400"/>
          <p14:tracePt t="46020" x="1739900" y="4851400"/>
          <p14:tracePt t="46037" x="1765300" y="4851400"/>
          <p14:tracePt t="46054" x="1784350" y="4851400"/>
          <p14:tracePt t="46070" x="1809750" y="4851400"/>
          <p14:tracePt t="46087" x="1847850" y="4851400"/>
          <p14:tracePt t="46104" x="1879600" y="4851400"/>
          <p14:tracePt t="46120" x="1930400" y="4851400"/>
          <p14:tracePt t="46138" x="1974850" y="4851400"/>
          <p14:tracePt t="46154" x="2006600" y="4851400"/>
          <p14:tracePt t="46171" x="2038350" y="4851400"/>
          <p14:tracePt t="46187" x="2076450" y="4851400"/>
          <p14:tracePt t="46204" x="2114550" y="4851400"/>
          <p14:tracePt t="46220" x="2152650" y="4851400"/>
          <p14:tracePt t="46237" x="2184400" y="4851400"/>
          <p14:tracePt t="46254" x="2209800" y="4851400"/>
          <p14:tracePt t="46270" x="2235200" y="4851400"/>
          <p14:tracePt t="46287" x="2247900" y="4851400"/>
          <p14:tracePt t="46304" x="2266950" y="4851400"/>
          <p14:tracePt t="46320" x="2298700" y="4851400"/>
          <p14:tracePt t="46338" x="2311400" y="4851400"/>
          <p14:tracePt t="46354" x="2317750" y="4851400"/>
          <p14:tracePt t="46370" x="2330450" y="4851400"/>
          <p14:tracePt t="46945" x="2343150" y="4851400"/>
          <p14:tracePt t="46953" x="2406650" y="4851400"/>
          <p14:tracePt t="46971" x="2463800" y="4845050"/>
          <p14:tracePt t="46987" x="2520950" y="4845050"/>
          <p14:tracePt t="47004" x="2571750" y="4845050"/>
          <p14:tracePt t="47021" x="2603500" y="4845050"/>
          <p14:tracePt t="47038" x="2622550" y="4845050"/>
          <p14:tracePt t="47054" x="2647950" y="4845050"/>
          <p14:tracePt t="47071" x="2673350" y="4838700"/>
          <p14:tracePt t="47087" x="2717800" y="4838700"/>
          <p14:tracePt t="47104" x="2749550" y="4832350"/>
          <p14:tracePt t="47120" x="2825750" y="4819650"/>
          <p14:tracePt t="47138" x="2863850" y="4813300"/>
          <p14:tracePt t="47154" x="2895600" y="4813300"/>
          <p14:tracePt t="47170" x="2927350" y="4806950"/>
          <p14:tracePt t="47187" x="2940050" y="4800600"/>
          <p14:tracePt t="47204" x="2965450" y="4794250"/>
          <p14:tracePt t="47220" x="2984500" y="4787900"/>
          <p14:tracePt t="47237" x="3003550" y="4781550"/>
          <p14:tracePt t="47254" x="3022600" y="4768850"/>
          <p14:tracePt t="47270" x="3048000" y="4756150"/>
          <p14:tracePt t="47287" x="3067050" y="4743450"/>
          <p14:tracePt t="47304" x="3086100" y="4724400"/>
          <p14:tracePt t="47320" x="3117850" y="4699000"/>
          <p14:tracePt t="47337" x="3136900" y="4679950"/>
          <p14:tracePt t="47354" x="3149600" y="4667250"/>
          <p14:tracePt t="47370" x="3168650" y="4654550"/>
          <p14:tracePt t="47387" x="3181350" y="4635500"/>
          <p14:tracePt t="47404" x="3200400" y="4597400"/>
          <p14:tracePt t="47420" x="3213100" y="4572000"/>
          <p14:tracePt t="47437" x="3225800" y="4546600"/>
          <p14:tracePt t="47454" x="3232150" y="4521200"/>
          <p14:tracePt t="47470" x="3238500" y="4489450"/>
          <p14:tracePt t="47487" x="3238500" y="4470400"/>
          <p14:tracePt t="47504" x="3244850" y="4451350"/>
          <p14:tracePt t="47520" x="3244850" y="4432300"/>
          <p14:tracePt t="47538" x="3251200" y="4425950"/>
          <p14:tracePt t="47554" x="3251200" y="4413250"/>
          <p14:tracePt t="47570" x="3251200" y="4394200"/>
          <p14:tracePt t="47587" x="3257550" y="4375150"/>
          <p14:tracePt t="47604" x="3263900" y="4356100"/>
          <p14:tracePt t="47620" x="3276600" y="4330700"/>
          <p14:tracePt t="47637" x="3282950" y="4305300"/>
          <p14:tracePt t="47654" x="3282950" y="4273550"/>
          <p14:tracePt t="47670" x="3282950" y="4241800"/>
          <p14:tracePt t="47687" x="3263900" y="4197350"/>
          <p14:tracePt t="47704" x="3225800" y="4152900"/>
          <p14:tracePt t="47720" x="3098800" y="4089400"/>
          <p14:tracePt t="47738" x="2984500" y="4032250"/>
          <p14:tracePt t="47754" x="2838450" y="3994150"/>
          <p14:tracePt t="47770" x="2673350" y="3956050"/>
          <p14:tracePt t="47787" x="2533650" y="3924300"/>
          <p14:tracePt t="47804" x="2425700" y="3911600"/>
          <p14:tracePt t="47820" x="2273300" y="3911600"/>
          <p14:tracePt t="47837" x="2133600" y="3911600"/>
          <p14:tracePt t="47854" x="2000250" y="3911600"/>
          <p14:tracePt t="47870" x="1879600" y="3917950"/>
          <p14:tracePt t="47887" x="1758950" y="3937000"/>
          <p14:tracePt t="47904" x="1670050" y="3956050"/>
          <p14:tracePt t="47920" x="1536700" y="3987800"/>
          <p14:tracePt t="47937" x="1479550" y="4000500"/>
          <p14:tracePt t="47954" x="1422400" y="4019550"/>
          <p14:tracePt t="47970" x="1384300" y="4038600"/>
          <p14:tracePt t="47987" x="1327150" y="4076700"/>
          <p14:tracePt t="48004" x="1295400" y="4108450"/>
          <p14:tracePt t="48020" x="1276350" y="4133850"/>
          <p14:tracePt t="48037" x="1257300" y="4171950"/>
          <p14:tracePt t="48054" x="1244600" y="4203700"/>
          <p14:tracePt t="48070" x="1231900" y="4241800"/>
          <p14:tracePt t="48087" x="1225550" y="4267200"/>
          <p14:tracePt t="48104" x="1219200" y="4298950"/>
          <p14:tracePt t="48120" x="1219200" y="4337050"/>
          <p14:tracePt t="48137" x="1231900" y="4375150"/>
          <p14:tracePt t="48154" x="1257300" y="4413250"/>
          <p14:tracePt t="48170" x="1301750" y="4457700"/>
          <p14:tracePt t="48187" x="1346200" y="4489450"/>
          <p14:tracePt t="48204" x="1390650" y="4514850"/>
          <p14:tracePt t="48220" x="1447800" y="4533900"/>
          <p14:tracePt t="48237" x="1530350" y="4559300"/>
          <p14:tracePt t="48254" x="1638300" y="4572000"/>
          <p14:tracePt t="48270" x="1765300" y="4578350"/>
          <p14:tracePt t="48287" x="1924050" y="4578350"/>
          <p14:tracePt t="48304" x="2108200" y="4578350"/>
          <p14:tracePt t="48320" x="2393950" y="4578350"/>
          <p14:tracePt t="48337" x="2565400" y="4578350"/>
          <p14:tracePt t="48355" x="2730500" y="4578350"/>
          <p14:tracePt t="48371" x="2876550" y="4578350"/>
          <p14:tracePt t="48388" x="3016250" y="4552950"/>
          <p14:tracePt t="48405" x="3149600" y="4514850"/>
          <p14:tracePt t="48421" x="3263900" y="4483100"/>
          <p14:tracePt t="48438" x="3359150" y="4464050"/>
          <p14:tracePt t="48455" x="3429000" y="4438650"/>
          <p14:tracePt t="48471" x="3486150" y="4413250"/>
          <p14:tracePt t="48488" x="3517900" y="4400550"/>
          <p14:tracePt t="48504" x="3543300" y="4387850"/>
          <p14:tracePt t="48521" x="3549650" y="4349750"/>
          <p14:tracePt t="48538" x="3549650" y="4318000"/>
          <p14:tracePt t="48555" x="3517900" y="4267200"/>
          <p14:tracePt t="48571" x="3454400" y="4203700"/>
          <p14:tracePt t="48588" x="3333750" y="4121150"/>
          <p14:tracePt t="48605" x="3181350" y="4057650"/>
          <p14:tracePt t="48621" x="2997200" y="3987800"/>
          <p14:tracePt t="48638" x="2762250" y="3911600"/>
          <p14:tracePt t="48655" x="2578100" y="3867150"/>
          <p14:tracePt t="48671" x="2336800" y="3822700"/>
          <p14:tracePt t="48688" x="2165350" y="3810000"/>
          <p14:tracePt t="48705" x="2051050" y="3810000"/>
          <p14:tracePt t="48721" x="1873250" y="3810000"/>
          <p14:tracePt t="48739" x="1765300" y="3829050"/>
          <p14:tracePt t="48755" x="1657350" y="3860800"/>
          <p14:tracePt t="48771" x="1555750" y="3911600"/>
          <p14:tracePt t="48788" x="1460500" y="3943350"/>
          <p14:tracePt t="48804" x="1384300" y="3981450"/>
          <p14:tracePt t="48821" x="1314450" y="4019550"/>
          <p14:tracePt t="48838" x="1263650" y="4057650"/>
          <p14:tracePt t="48855" x="1206500" y="4089400"/>
          <p14:tracePt t="48871" x="1181100" y="4114800"/>
          <p14:tracePt t="48888" x="1149350" y="4146550"/>
          <p14:tracePt t="48904" x="1123950" y="4171950"/>
          <p14:tracePt t="48921" x="1117600" y="4216400"/>
          <p14:tracePt t="48938" x="1111250" y="4248150"/>
          <p14:tracePt t="48954" x="1111250" y="4273550"/>
          <p14:tracePt t="48971" x="1111250" y="4298950"/>
          <p14:tracePt t="48988" x="1123950" y="4330700"/>
          <p14:tracePt t="49004" x="1136650" y="4362450"/>
          <p14:tracePt t="49021" x="1155700" y="4381500"/>
          <p14:tracePt t="49038" x="1174750" y="4400550"/>
          <p14:tracePt t="49054" x="1200150" y="4413250"/>
          <p14:tracePt t="49071" x="1225550" y="4425950"/>
          <p14:tracePt t="49088" x="1282700" y="4438650"/>
          <p14:tracePt t="49104" x="1346200" y="4457700"/>
          <p14:tracePt t="49121" x="1479550" y="4483100"/>
          <p14:tracePt t="49138" x="1587500" y="4495800"/>
          <p14:tracePt t="49154" x="1720850" y="4514850"/>
          <p14:tracePt t="49171" x="1866900" y="4514850"/>
          <p14:tracePt t="49188" x="2038350" y="4514850"/>
          <p14:tracePt t="49204" x="2209800" y="4514850"/>
          <p14:tracePt t="49221" x="2425700" y="4514850"/>
          <p14:tracePt t="49238" x="2609850" y="4514850"/>
          <p14:tracePt t="49254" x="2794000" y="4514850"/>
          <p14:tracePt t="49271" x="2940050" y="4514850"/>
          <p14:tracePt t="49288" x="3060700" y="4514850"/>
          <p14:tracePt t="49305" x="3149600" y="4495800"/>
          <p14:tracePt t="49321" x="3238500" y="4470400"/>
          <p14:tracePt t="49338" x="3263900" y="4457700"/>
          <p14:tracePt t="49354" x="3302000" y="4432300"/>
          <p14:tracePt t="49371" x="3327400" y="4406900"/>
          <p14:tracePt t="49388" x="3346450" y="4387850"/>
          <p14:tracePt t="49405" x="3359150" y="4356100"/>
          <p14:tracePt t="49421" x="3359150" y="4330700"/>
          <p14:tracePt t="49438" x="3359150" y="4298950"/>
          <p14:tracePt t="49454" x="3346450" y="4267200"/>
          <p14:tracePt t="49471" x="3314700" y="4222750"/>
          <p14:tracePt t="49488" x="3270250" y="4184650"/>
          <p14:tracePt t="49505" x="3175000" y="4133850"/>
          <p14:tracePt t="49521" x="2984500" y="4064000"/>
          <p14:tracePt t="49538" x="2825750" y="4025900"/>
          <p14:tracePt t="49554" x="2635250" y="3975100"/>
          <p14:tracePt t="49571" x="2495550" y="3949700"/>
          <p14:tracePt t="49588" x="2336800" y="3937000"/>
          <p14:tracePt t="49605" x="2184400" y="3937000"/>
          <p14:tracePt t="49621" x="2063750" y="3937000"/>
          <p14:tracePt t="49638" x="1974850" y="3937000"/>
          <p14:tracePt t="49654" x="1905000" y="3937000"/>
          <p14:tracePt t="49671" x="1809750" y="3949700"/>
          <p14:tracePt t="49688" x="1758950" y="3956050"/>
          <p14:tracePt t="49705" x="1689100" y="3975100"/>
          <p14:tracePt t="49721" x="1619250" y="4013200"/>
          <p14:tracePt t="49738" x="1568450" y="4038600"/>
          <p14:tracePt t="49755" x="1524000" y="4070350"/>
          <p14:tracePt t="49771" x="1485900" y="4095750"/>
          <p14:tracePt t="49788" x="1447800" y="4127500"/>
          <p14:tracePt t="49805" x="1409700" y="4159250"/>
          <p14:tracePt t="49821" x="1371600" y="4191000"/>
          <p14:tracePt t="49838" x="1333500" y="4216400"/>
          <p14:tracePt t="49854" x="1314450" y="4241800"/>
          <p14:tracePt t="49871" x="1289050" y="4267200"/>
          <p14:tracePt t="49888" x="1270000" y="4286250"/>
          <p14:tracePt t="49905" x="1257300" y="4311650"/>
          <p14:tracePt t="49921" x="1257300" y="4330700"/>
          <p14:tracePt t="49938" x="1257300" y="4349750"/>
          <p14:tracePt t="49954" x="1257300" y="4362450"/>
          <p14:tracePt t="49971" x="1257300" y="4375150"/>
          <p14:tracePt t="49988" x="1270000" y="4387850"/>
          <p14:tracePt t="50005" x="1289050" y="4406900"/>
          <p14:tracePt t="50021" x="1314450" y="4419600"/>
          <p14:tracePt t="50038" x="1352550" y="4438650"/>
          <p14:tracePt t="50054" x="1409700" y="4451350"/>
          <p14:tracePt t="50071" x="1498600" y="4476750"/>
          <p14:tracePt t="50088" x="1612900" y="4489450"/>
          <p14:tracePt t="50105" x="1765300" y="4508500"/>
          <p14:tracePt t="50121" x="2038350" y="4521200"/>
          <p14:tracePt t="50138" x="2311400" y="4546600"/>
          <p14:tracePt t="50155" x="2482850" y="4565650"/>
          <p14:tracePt t="50171" x="2654300" y="4565650"/>
          <p14:tracePt t="50188" x="2794000" y="4572000"/>
          <p14:tracePt t="50205" x="2940050" y="4572000"/>
          <p14:tracePt t="50221" x="3079750" y="4572000"/>
          <p14:tracePt t="50238" x="3194050" y="4540250"/>
          <p14:tracePt t="50255" x="3295650" y="4502150"/>
          <p14:tracePt t="50271" x="3365500" y="4476750"/>
          <p14:tracePt t="50288" x="3397250" y="4457700"/>
          <p14:tracePt t="50305" x="3422650" y="4432300"/>
          <p14:tracePt t="50321" x="3441700" y="4419600"/>
          <p14:tracePt t="50339" x="3441700" y="4400550"/>
          <p14:tracePt t="50354" x="3441700" y="4381500"/>
          <p14:tracePt t="50371" x="3441700" y="4356100"/>
          <p14:tracePt t="50388" x="3409950" y="4324350"/>
          <p14:tracePt t="50404" x="3378200" y="4279900"/>
          <p14:tracePt t="50421" x="3321050" y="4235450"/>
          <p14:tracePt t="50438" x="3213100" y="4178300"/>
          <p14:tracePt t="50454" x="3079750" y="4121150"/>
          <p14:tracePt t="50471" x="2927350" y="4076700"/>
          <p14:tracePt t="50488" x="2736850" y="4032250"/>
          <p14:tracePt t="50505" x="2552700" y="4000500"/>
          <p14:tracePt t="50521" x="2292350" y="3968750"/>
          <p14:tracePt t="50538" x="2152650" y="3956050"/>
          <p14:tracePt t="50554" x="2032000" y="3956050"/>
          <p14:tracePt t="50571" x="1943100" y="3956050"/>
          <p14:tracePt t="50588" x="1873250" y="3956050"/>
          <p14:tracePt t="50604" x="1803400" y="3956050"/>
          <p14:tracePt t="50621" x="1720850" y="3987800"/>
          <p14:tracePt t="50638" x="1625600" y="4025900"/>
          <p14:tracePt t="50654" x="1543050" y="4057650"/>
          <p14:tracePt t="50671" x="1460500" y="4095750"/>
          <p14:tracePt t="50688" x="1390650" y="4127500"/>
          <p14:tracePt t="50704" x="1339850" y="4152900"/>
          <p14:tracePt t="50721" x="1282700" y="4184650"/>
          <p14:tracePt t="50738" x="1250950" y="4210050"/>
          <p14:tracePt t="50754" x="1231900" y="4229100"/>
          <p14:tracePt t="50771" x="1206500" y="4254500"/>
          <p14:tracePt t="50788" x="1193800" y="4286250"/>
          <p14:tracePt t="50804" x="1181100" y="4311650"/>
          <p14:tracePt t="50821" x="1168400" y="4337050"/>
          <p14:tracePt t="50838" x="1162050" y="4356100"/>
          <p14:tracePt t="50854" x="1162050" y="4387850"/>
          <p14:tracePt t="50871" x="1162050" y="4400550"/>
          <p14:tracePt t="50888" x="1174750" y="4425950"/>
          <p14:tracePt t="50904" x="1200150" y="4457700"/>
          <p14:tracePt t="50921" x="1250950" y="4476750"/>
          <p14:tracePt t="50938" x="1308100" y="4502150"/>
          <p14:tracePt t="50955" x="1384300" y="4521200"/>
          <p14:tracePt t="50971" x="1485900" y="4540250"/>
          <p14:tracePt t="50988" x="1593850" y="4546600"/>
          <p14:tracePt t="51004" x="1746250" y="4546600"/>
          <p14:tracePt t="51021" x="1905000" y="4546600"/>
          <p14:tracePt t="51038" x="2070100" y="4546600"/>
          <p14:tracePt t="51054" x="2235200" y="4546600"/>
          <p14:tracePt t="51071" x="2381250" y="4546600"/>
          <p14:tracePt t="51088" x="2508250" y="4546600"/>
          <p14:tracePt t="51104" x="2628900" y="4546600"/>
          <p14:tracePt t="51121" x="2844800" y="4546600"/>
          <p14:tracePt t="51138" x="2978150" y="4546600"/>
          <p14:tracePt t="51154" x="3098800" y="4533900"/>
          <p14:tracePt t="51171" x="3187700" y="4521200"/>
          <p14:tracePt t="51188" x="3251200" y="4495800"/>
          <p14:tracePt t="51204" x="3276600" y="4489450"/>
          <p14:tracePt t="51221" x="3289300" y="4483100"/>
          <p14:tracePt t="51238" x="3302000" y="4476750"/>
          <p14:tracePt t="51254" x="3308350" y="4470400"/>
          <p14:tracePt t="51271" x="3314700" y="4464050"/>
          <p14:tracePt t="51306" x="3314700" y="4457700"/>
          <p14:tracePt t="51322" x="3314700" y="4445000"/>
          <p14:tracePt t="51322" x="3314700" y="4419600"/>
          <p14:tracePt t="51338" x="3314700" y="4387850"/>
          <p14:tracePt t="51355" x="3308350" y="4324350"/>
          <p14:tracePt t="51371" x="3289300" y="4273550"/>
          <p14:tracePt t="51388" x="3257550" y="4222750"/>
          <p14:tracePt t="51404" x="3219450" y="4165600"/>
          <p14:tracePt t="51421" x="3155950" y="4127500"/>
          <p14:tracePt t="51438" x="3073400" y="4083050"/>
          <p14:tracePt t="51455" x="2971800" y="4051300"/>
          <p14:tracePt t="51471" x="2838450" y="4025900"/>
          <p14:tracePt t="51488" x="2698750" y="3994150"/>
          <p14:tracePt t="51504" x="2546350" y="3975100"/>
          <p14:tracePt t="51521" x="2355850" y="3962400"/>
          <p14:tracePt t="51538" x="2216150" y="3962400"/>
          <p14:tracePt t="51554" x="2089150" y="3962400"/>
          <p14:tracePt t="51571" x="1968500" y="3962400"/>
          <p14:tracePt t="51588" x="1854200" y="3962400"/>
          <p14:tracePt t="51604" x="1752600" y="3975100"/>
          <p14:tracePt t="51621" x="1651000" y="3994150"/>
          <p14:tracePt t="51638" x="1549400" y="4025900"/>
          <p14:tracePt t="51654" x="1466850" y="4051300"/>
          <p14:tracePt t="51671" x="1397000" y="4076700"/>
          <p14:tracePt t="51688" x="1358900" y="4095750"/>
          <p14:tracePt t="51704" x="1327150" y="4114800"/>
          <p14:tracePt t="51721" x="1295400" y="4140200"/>
          <p14:tracePt t="51738" x="1282700" y="4152900"/>
          <p14:tracePt t="51755" x="1270000" y="4165600"/>
          <p14:tracePt t="51771" x="1257300" y="4184650"/>
          <p14:tracePt t="51788" x="1257300" y="4203700"/>
          <p14:tracePt t="51804" x="1257300" y="4229100"/>
          <p14:tracePt t="51821" x="1257300" y="4260850"/>
          <p14:tracePt t="51838" x="1257300" y="4286250"/>
          <p14:tracePt t="51855" x="1257300" y="4311650"/>
          <p14:tracePt t="51871" x="1257300" y="4337050"/>
          <p14:tracePt t="51888" x="1263650" y="4356100"/>
          <p14:tracePt t="51904" x="1282700" y="4368800"/>
          <p14:tracePt t="51921" x="1339850" y="4394200"/>
          <p14:tracePt t="51938" x="1409700" y="4413250"/>
          <p14:tracePt t="51954" x="1479550" y="4425950"/>
          <p14:tracePt t="51971" x="1568450" y="4451350"/>
          <p14:tracePt t="51988" x="1670050" y="4470400"/>
          <p14:tracePt t="52004" x="1758950" y="4483100"/>
          <p14:tracePt t="52021" x="1860550" y="4495800"/>
          <p14:tracePt t="52038" x="1968500" y="4502150"/>
          <p14:tracePt t="52055" x="2095500" y="4502150"/>
          <p14:tracePt t="52071" x="2228850" y="4502150"/>
          <p14:tracePt t="52088" x="2387600" y="4502150"/>
          <p14:tracePt t="52104" x="2533650" y="4495800"/>
          <p14:tracePt t="52121" x="2724150" y="4464050"/>
          <p14:tracePt t="52138" x="2819400" y="4451350"/>
          <p14:tracePt t="52154" x="2870200" y="4438650"/>
          <p14:tracePt t="52171" x="2914650" y="4432300"/>
          <p14:tracePt t="52188" x="2927350" y="4425950"/>
          <p14:tracePt t="52204" x="2946400" y="4425950"/>
          <p14:tracePt t="52221" x="2959100" y="4425950"/>
          <p14:tracePt t="52238" x="2965450" y="4425950"/>
          <p14:tracePt t="52254" x="2971800" y="4425950"/>
          <p14:tracePt t="52271" x="2978150" y="4425950"/>
          <p14:tracePt t="52850" x="2984500" y="4419600"/>
          <p14:tracePt t="54074" x="2990850" y="4419600"/>
          <p14:tracePt t="54082" x="3003550" y="4419600"/>
          <p14:tracePt t="54089" x="3028950" y="4406900"/>
          <p14:tracePt t="54105" x="3067050" y="4400550"/>
          <p14:tracePt t="54122" x="3086100" y="4394200"/>
          <p14:tracePt t="54139" x="3098800" y="4381500"/>
          <p14:tracePt t="54154" x="3111500" y="4375150"/>
          <p14:tracePt t="54194" x="3117850" y="4375150"/>
          <p14:tracePt t="54210" x="3117850" y="4368800"/>
          <p14:tracePt t="54570" x="3124200" y="4362450"/>
          <p14:tracePt t="54578" x="3130550" y="4349750"/>
          <p14:tracePt t="54588" x="3130550" y="4343400"/>
          <p14:tracePt t="54604" x="3136900" y="4337050"/>
          <p14:tracePt t="54621" x="3136900" y="4330700"/>
          <p14:tracePt t="54674" x="3143250" y="4330700"/>
          <p14:tracePt t="54762" x="3149600" y="4324350"/>
          <p14:tracePt t="54773" x="3155950" y="4324350"/>
          <p14:tracePt t="54788" x="3175000" y="4318000"/>
          <p14:tracePt t="54804" x="3187700" y="4311650"/>
          <p14:tracePt t="54821" x="3200400" y="4311650"/>
          <p14:tracePt t="54839" x="3219450" y="4305300"/>
          <p14:tracePt t="54855" x="3238500" y="4298950"/>
          <p14:tracePt t="54871" x="3257550" y="4298950"/>
          <p14:tracePt t="54888" x="3263900" y="4292600"/>
          <p14:tracePt t="54930" x="3270250" y="4286250"/>
          <p14:tracePt t="54962" x="3276600" y="4286250"/>
          <p14:tracePt t="55314" x="3270250" y="4286250"/>
          <p14:tracePt t="55338" x="3263900" y="4286250"/>
          <p14:tracePt t="55362" x="3257550" y="4286250"/>
          <p14:tracePt t="55371" x="3251200" y="4286250"/>
          <p14:tracePt t="55514" x="3244850" y="4286250"/>
          <p14:tracePt t="55524" x="3238500" y="4286250"/>
          <p14:tracePt t="55541" x="3232150" y="4286250"/>
          <p14:tracePt t="55554" x="3225800" y="4292600"/>
          <p14:tracePt t="55571" x="3225800" y="4298950"/>
          <p14:tracePt t="55588" x="3219450" y="4298950"/>
          <p14:tracePt t="55604" x="3213100" y="4305300"/>
          <p14:tracePt t="55621" x="3206750" y="4305300"/>
          <p14:tracePt t="55637" x="3200400" y="4318000"/>
          <p14:tracePt t="55690" x="3194050" y="4324350"/>
          <p14:tracePt t="59929" x="3194050" y="4318000"/>
          <p14:tracePt t="59930" x="3194050" y="4311650"/>
          <p14:tracePt t="59938" x="3194050" y="4286250"/>
          <p14:tracePt t="59954" x="3194050" y="4273550"/>
          <p14:tracePt t="59971" x="3194050" y="4260850"/>
          <p14:tracePt t="59987" x="3194050" y="4254500"/>
          <p14:tracePt t="60156" x="3194050" y="4273550"/>
          <p14:tracePt t="60162" x="3194050" y="4298950"/>
          <p14:tracePt t="60171" x="3187700" y="4362450"/>
          <p14:tracePt t="60187" x="3168650" y="4451350"/>
          <p14:tracePt t="60205" x="3143250" y="4540250"/>
          <p14:tracePt t="60221" x="3130550" y="4616450"/>
          <p14:tracePt t="60238" x="3111500" y="4673600"/>
          <p14:tracePt t="60254" x="3098800" y="4705350"/>
          <p14:tracePt t="60271" x="3086100" y="4718050"/>
          <p14:tracePt t="60287" x="3079750" y="4730750"/>
          <p14:tracePt t="60304" x="3073400" y="4743450"/>
          <p14:tracePt t="60321" x="3067050" y="4743450"/>
          <p14:tracePt t="60458" x="3067050" y="4724400"/>
          <p14:tracePt t="60459" x="3079750" y="4692650"/>
          <p14:tracePt t="60471" x="3105150" y="4616450"/>
          <p14:tracePt t="60487" x="3143250" y="4527550"/>
          <p14:tracePt t="60504" x="3168650" y="4470400"/>
          <p14:tracePt t="60521" x="3187700" y="4432300"/>
          <p14:tracePt t="60538" x="3194050" y="4413250"/>
          <p14:tracePt t="60554" x="3206750" y="4400550"/>
          <p14:tracePt t="60593" x="3213100" y="4394200"/>
          <p14:tracePt t="60621" x="3219450" y="4387850"/>
          <p14:tracePt t="60794" x="3219450" y="4394200"/>
          <p14:tracePt t="60801" x="3219450" y="4406900"/>
          <p14:tracePt t="60809" x="3219450" y="4457700"/>
          <p14:tracePt t="60821" x="3194050" y="4533900"/>
          <p14:tracePt t="60838" x="3175000" y="4603750"/>
          <p14:tracePt t="60854" x="3155950" y="4641850"/>
          <p14:tracePt t="60871" x="3149600" y="4667250"/>
          <p14:tracePt t="60888" x="3149600" y="4673600"/>
          <p14:tracePt t="61121" x="3143250" y="4679950"/>
          <p14:tracePt t="61145" x="3143250" y="4654550"/>
          <p14:tracePt t="61151" x="3149600" y="4597400"/>
          <p14:tracePt t="61154" x="3168650" y="4489450"/>
          <p14:tracePt t="61171" x="3187700" y="4406900"/>
          <p14:tracePt t="61188" x="3200400" y="4349750"/>
          <p14:tracePt t="61204" x="3206750" y="4330700"/>
          <p14:tracePt t="61221" x="3206750" y="4324350"/>
          <p14:tracePt t="71667" x="3206750" y="4311650"/>
          <p14:tracePt t="71671" x="3206750" y="4292600"/>
          <p14:tracePt t="71689" x="3213100" y="4279900"/>
          <p14:tracePt t="71705" x="3219450" y="4273550"/>
          <p14:tracePt t="77818" x="3219450" y="4279900"/>
          <p14:tracePt t="77834" x="3219450" y="4286250"/>
          <p14:tracePt t="77847" x="3219450" y="4292600"/>
          <p14:tracePt t="77855" x="3219450" y="4298950"/>
          <p14:tracePt t="82874" x="3213100" y="4298950"/>
          <p14:tracePt t="82914" x="3206750" y="4298950"/>
          <p14:tracePt t="87970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5102352" cy="4495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STM32F100RBT6B microcontroller, 128 KB Flash, 8 KB RAM in 64-pin LQFP</a:t>
            </a:r>
          </a:p>
          <a:p>
            <a:r>
              <a:rPr lang="en-US" dirty="0" smtClean="0"/>
              <a:t>On-board </a:t>
            </a:r>
            <a:r>
              <a:rPr lang="en-US" dirty="0"/>
              <a:t>ST-Link </a:t>
            </a:r>
            <a:r>
              <a:rPr lang="en-US" dirty="0" smtClean="0"/>
              <a:t>(for </a:t>
            </a:r>
            <a:r>
              <a:rPr lang="en-US" dirty="0"/>
              <a:t>programming and debugging)</a:t>
            </a:r>
          </a:p>
          <a:p>
            <a:r>
              <a:rPr lang="en-US" dirty="0" smtClean="0"/>
              <a:t>Two </a:t>
            </a:r>
            <a:r>
              <a:rPr lang="en-US" dirty="0"/>
              <a:t>red LEDs; LD1 for USB communication, LD2 for 3.3 volts power on</a:t>
            </a:r>
          </a:p>
          <a:p>
            <a:r>
              <a:rPr lang="en-US" dirty="0" smtClean="0"/>
              <a:t>Designed </a:t>
            </a:r>
            <a:r>
              <a:rPr lang="en-US" dirty="0"/>
              <a:t>to be powered by USB or an external supply of 5 V or 3.3 V</a:t>
            </a:r>
          </a:p>
          <a:p>
            <a:r>
              <a:rPr lang="en-US" dirty="0" smtClean="0"/>
              <a:t>Can </a:t>
            </a:r>
            <a:r>
              <a:rPr lang="en-US" dirty="0"/>
              <a:t>supply target application with 5 volts and 3 volts</a:t>
            </a:r>
          </a:p>
          <a:p>
            <a:r>
              <a:rPr lang="en-US" dirty="0" smtClean="0"/>
              <a:t>Two </a:t>
            </a:r>
            <a:r>
              <a:rPr lang="en-US" dirty="0"/>
              <a:t>user LEDs, LD3 and LD4 (green and blue)</a:t>
            </a:r>
          </a:p>
          <a:p>
            <a:r>
              <a:rPr lang="en-US" dirty="0" smtClean="0"/>
              <a:t>Two </a:t>
            </a:r>
            <a:r>
              <a:rPr lang="en-US" dirty="0"/>
              <a:t>push buttons (User and Reset)</a:t>
            </a:r>
          </a:p>
          <a:p>
            <a:r>
              <a:rPr lang="en-US" dirty="0" smtClean="0"/>
              <a:t>Extension </a:t>
            </a:r>
            <a:r>
              <a:rPr lang="en-US" dirty="0"/>
              <a:t>header for all QFP64 I/</a:t>
            </a:r>
            <a:r>
              <a:rPr lang="en-US" dirty="0" err="1"/>
              <a:t>Os</a:t>
            </a:r>
            <a:r>
              <a:rPr lang="en-US" dirty="0"/>
              <a:t> for quick connection to prototyping board or </a:t>
            </a:r>
            <a:r>
              <a:rPr lang="en-US" dirty="0" smtClean="0"/>
              <a:t>easy probing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00200"/>
            <a:ext cx="3095625" cy="490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1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52"/>
    </mc:Choice>
    <mc:Fallback xmlns="">
      <p:transition spd="slow" advTm="164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233" x="2825750" y="1758950"/>
          <p14:tracePt t="4311" x="2819400" y="1765300"/>
          <p14:tracePt t="4329" x="2813050" y="1790700"/>
          <p14:tracePt t="4346" x="2806700" y="1822450"/>
          <p14:tracePt t="4351" x="2800350" y="1847850"/>
          <p14:tracePt t="4363" x="2800350" y="1866900"/>
          <p14:tracePt t="4380" x="2794000" y="1879600"/>
          <p14:tracePt t="4399" x="2794000" y="1892300"/>
          <p14:tracePt t="4632" x="2787650" y="1892300"/>
          <p14:tracePt t="4639" x="2762250" y="1898650"/>
          <p14:tracePt t="4647" x="2673350" y="1911350"/>
          <p14:tracePt t="4662" x="2514600" y="1911350"/>
          <p14:tracePt t="4679" x="2393950" y="1911350"/>
          <p14:tracePt t="4695" x="2292350" y="1911350"/>
          <p14:tracePt t="4712" x="2203450" y="1911350"/>
          <p14:tracePt t="4729" x="2108200" y="1917700"/>
          <p14:tracePt t="4745" x="1993900" y="1924050"/>
          <p14:tracePt t="4762" x="1866900" y="1936750"/>
          <p14:tracePt t="4779" x="1758950" y="1936750"/>
          <p14:tracePt t="4797" x="1657350" y="1936750"/>
          <p14:tracePt t="4813" x="1581150" y="1936750"/>
          <p14:tracePt t="4830" x="1492250" y="1936750"/>
          <p14:tracePt t="4846" x="1403350" y="1936750"/>
          <p14:tracePt t="4863" x="1308100" y="1936750"/>
          <p14:tracePt t="4880" x="1238250" y="1936750"/>
          <p14:tracePt t="4896" x="1174750" y="1936750"/>
          <p14:tracePt t="4913" x="1123950" y="1936750"/>
          <p14:tracePt t="4930" x="1092200" y="1936750"/>
          <p14:tracePt t="4946" x="1060450" y="1936750"/>
          <p14:tracePt t="4963" x="1035050" y="1936750"/>
          <p14:tracePt t="4980" x="1022350" y="1936750"/>
          <p14:tracePt t="4997" x="1016000" y="1936750"/>
          <p14:tracePt t="5128" x="1022350" y="1936750"/>
          <p14:tracePt t="5130" x="1060450" y="1936750"/>
          <p14:tracePt t="5150" x="1104900" y="1949450"/>
          <p14:tracePt t="5163" x="1181100" y="1962150"/>
          <p14:tracePt t="5180" x="1282700" y="1974850"/>
          <p14:tracePt t="5197" x="1390650" y="1987550"/>
          <p14:tracePt t="5213" x="1504950" y="2006600"/>
          <p14:tracePt t="5230" x="1612900" y="2019300"/>
          <p14:tracePt t="5247" x="1651000" y="2019300"/>
          <p14:tracePt t="5263" x="1752600" y="2025650"/>
          <p14:tracePt t="5280" x="1860550" y="2025650"/>
          <p14:tracePt t="5297" x="1955800" y="2025650"/>
          <p14:tracePt t="5313" x="2051050" y="2025650"/>
          <p14:tracePt t="5330" x="2127250" y="2025650"/>
          <p14:tracePt t="5346" x="2197100" y="2025650"/>
          <p14:tracePt t="5363" x="2254250" y="2025650"/>
          <p14:tracePt t="5380" x="2298700" y="2025650"/>
          <p14:tracePt t="5397" x="2324100" y="2025650"/>
          <p14:tracePt t="5413" x="2355850" y="2025650"/>
          <p14:tracePt t="5430" x="2368550" y="2025650"/>
          <p14:tracePt t="5446" x="2387600" y="2025650"/>
          <p14:tracePt t="5463" x="2413000" y="2019300"/>
          <p14:tracePt t="5480" x="2444750" y="2012950"/>
          <p14:tracePt t="5497" x="2463800" y="2012950"/>
          <p14:tracePt t="5513" x="2495550" y="2006600"/>
          <p14:tracePt t="5530" x="2501900" y="2000250"/>
          <p14:tracePt t="5547" x="2527300" y="1993900"/>
          <p14:tracePt t="5563" x="2546350" y="1993900"/>
          <p14:tracePt t="5580" x="2559050" y="1981200"/>
          <p14:tracePt t="5597" x="2571750" y="1981200"/>
          <p14:tracePt t="5613" x="2584450" y="1974850"/>
          <p14:tracePt t="5630" x="2603500" y="1968500"/>
          <p14:tracePt t="5647" x="2628900" y="1955800"/>
          <p14:tracePt t="5663" x="2673350" y="1955800"/>
          <p14:tracePt t="5680" x="2698750" y="1949450"/>
          <p14:tracePt t="5696" x="2724150" y="1943100"/>
          <p14:tracePt t="5713" x="2749550" y="1936750"/>
          <p14:tracePt t="5730" x="2774950" y="1936750"/>
          <p14:tracePt t="5747" x="2787650" y="1936750"/>
          <p14:tracePt t="5763" x="2794000" y="1936750"/>
          <p14:tracePt t="6005" x="2774950" y="1936750"/>
          <p14:tracePt t="6016" x="2749550" y="1936750"/>
          <p14:tracePt t="6017" x="2724150" y="1936750"/>
          <p14:tracePt t="6030" x="2673350" y="1924050"/>
          <p14:tracePt t="6047" x="2647950" y="1924050"/>
          <p14:tracePt t="6063" x="2578100" y="1911350"/>
          <p14:tracePt t="6080" x="2514600" y="1911350"/>
          <p14:tracePt t="6097" x="2451100" y="1911350"/>
          <p14:tracePt t="6113" x="2400300" y="1911350"/>
          <p14:tracePt t="6130" x="2355850" y="1911350"/>
          <p14:tracePt t="6147" x="2305050" y="1911350"/>
          <p14:tracePt t="6163" x="2260600" y="1911350"/>
          <p14:tracePt t="6180" x="2216150" y="1911350"/>
          <p14:tracePt t="6196" x="2178050" y="1911350"/>
          <p14:tracePt t="6213" x="2139950" y="1911350"/>
          <p14:tracePt t="6230" x="2108200" y="1911350"/>
          <p14:tracePt t="6247" x="2063750" y="1911350"/>
          <p14:tracePt t="6263" x="2044700" y="1911350"/>
          <p14:tracePt t="6280" x="2038350" y="1911350"/>
          <p14:tracePt t="6296" x="2032000" y="1905000"/>
          <p14:tracePt t="6313" x="2019300" y="1905000"/>
          <p14:tracePt t="6330" x="2000250" y="1905000"/>
          <p14:tracePt t="6347" x="1981200" y="1905000"/>
          <p14:tracePt t="6363" x="1955800" y="1905000"/>
          <p14:tracePt t="6380" x="1936750" y="1905000"/>
          <p14:tracePt t="6396" x="1917700" y="1905000"/>
          <p14:tracePt t="6413" x="1905000" y="1905000"/>
          <p14:tracePt t="6430" x="1885950" y="1905000"/>
          <p14:tracePt t="6446" x="1873250" y="1905000"/>
          <p14:tracePt t="6800" x="1885950" y="1905000"/>
          <p14:tracePt t="6816" x="1892300" y="1905000"/>
          <p14:tracePt t="6817" x="1898650" y="1905000"/>
          <p14:tracePt t="6830" x="1917700" y="1905000"/>
          <p14:tracePt t="6847" x="1943100" y="1905000"/>
          <p14:tracePt t="6863" x="1981200" y="1905000"/>
          <p14:tracePt t="6880" x="2012950" y="1905000"/>
          <p14:tracePt t="6896" x="2025650" y="1905000"/>
          <p14:tracePt t="6913" x="2038350" y="1905000"/>
          <p14:tracePt t="6930" x="2044700" y="1905000"/>
          <p14:tracePt t="6992" x="2051050" y="1905000"/>
          <p14:tracePt t="6998" x="2057400" y="1905000"/>
          <p14:tracePt t="7048" x="2063750" y="1905000"/>
          <p14:tracePt t="7056" x="2070100" y="1905000"/>
          <p14:tracePt t="7064" x="2082800" y="1905000"/>
          <p14:tracePt t="7104" x="2089150" y="1905000"/>
          <p14:tracePt t="7113" x="2101850" y="1905000"/>
          <p14:tracePt t="7131" x="2114550" y="1905000"/>
          <p14:tracePt t="7147" x="2139950" y="1905000"/>
          <p14:tracePt t="7164" x="2159000" y="1905000"/>
          <p14:tracePt t="7180" x="2184400" y="1905000"/>
          <p14:tracePt t="7197" x="2190750" y="1905000"/>
          <p14:tracePt t="7213" x="2209800" y="1905000"/>
          <p14:tracePt t="7230" x="2216150" y="1905000"/>
          <p14:tracePt t="7247" x="2228850" y="1905000"/>
          <p14:tracePt t="7247" x="2235200" y="1905000"/>
          <p14:tracePt t="7264" x="2241550" y="1905000"/>
          <p14:tracePt t="7304" x="2247900" y="1905000"/>
          <p14:tracePt t="7344" x="2254250" y="1905000"/>
          <p14:tracePt t="7376" x="2260600" y="1905000"/>
          <p14:tracePt t="7392" x="2266950" y="1905000"/>
          <p14:tracePt t="7397" x="2273300" y="1898650"/>
          <p14:tracePt t="7413" x="2279650" y="1898650"/>
          <p14:tracePt t="7430" x="2292350" y="1898650"/>
          <p14:tracePt t="7447" x="2305050" y="1898650"/>
          <p14:tracePt t="7447" x="2311400" y="1898650"/>
          <p14:tracePt t="7488" x="2317750" y="1898650"/>
          <p14:tracePt t="7720" x="2311400" y="1898650"/>
          <p14:tracePt t="7730" x="2292350" y="1898650"/>
          <p14:tracePt t="7730" x="2273300" y="1898650"/>
          <p14:tracePt t="7746" x="2241550" y="1898650"/>
          <p14:tracePt t="7763" x="2222500" y="1898650"/>
          <p14:tracePt t="7780" x="2184400" y="1898650"/>
          <p14:tracePt t="7797" x="2133600" y="1898650"/>
          <p14:tracePt t="7813" x="2095500" y="1898650"/>
          <p14:tracePt t="7830" x="2057400" y="1898650"/>
          <p14:tracePt t="7847" x="2051050" y="1898650"/>
          <p14:tracePt t="7863" x="2044700" y="1898650"/>
          <p14:tracePt t="7944" x="2051050" y="1898650"/>
          <p14:tracePt t="7952" x="2127250" y="1930400"/>
          <p14:tracePt t="7963" x="2286000" y="1968500"/>
          <p14:tracePt t="7980" x="2590800" y="1993900"/>
          <p14:tracePt t="7997" x="3022600" y="2000250"/>
          <p14:tracePt t="8013" x="3435350" y="2025650"/>
          <p14:tracePt t="8030" x="3721100" y="2070100"/>
          <p14:tracePt t="8046" x="3759200" y="2070100"/>
          <p14:tracePt t="8046" x="3829050" y="2070100"/>
          <p14:tracePt t="8064" x="3937000" y="2095500"/>
          <p14:tracePt t="8080" x="3994150" y="2095500"/>
          <p14:tracePt t="8097" x="4057650" y="2095500"/>
          <p14:tracePt t="8113" x="4114800" y="2101850"/>
          <p14:tracePt t="8130" x="4159250" y="2108200"/>
          <p14:tracePt t="8147" x="4216400" y="2114550"/>
          <p14:tracePt t="8163" x="4279900" y="2127250"/>
          <p14:tracePt t="8180" x="4349750" y="2127250"/>
          <p14:tracePt t="8197" x="4406900" y="2139950"/>
          <p14:tracePt t="8213" x="4457700" y="2139950"/>
          <p14:tracePt t="8230" x="4502150" y="2146300"/>
          <p14:tracePt t="8246" x="4552950" y="2146300"/>
          <p14:tracePt t="8263" x="4692650" y="2146300"/>
          <p14:tracePt t="8280" x="4762500" y="2146300"/>
          <p14:tracePt t="8296" x="4813300" y="2146300"/>
          <p14:tracePt t="8313" x="4826000" y="2146300"/>
          <p14:tracePt t="8456" x="4800600" y="2146300"/>
          <p14:tracePt t="8464" x="4692650" y="2146300"/>
          <p14:tracePt t="8497" x="4597400" y="2146300"/>
          <p14:tracePt t="8497" x="4476750" y="2152650"/>
          <p14:tracePt t="8513" x="4318000" y="2178050"/>
          <p14:tracePt t="8530" x="4197350" y="2190750"/>
          <p14:tracePt t="8546" x="4038600" y="2209800"/>
          <p14:tracePt t="8563" x="3886200" y="2209800"/>
          <p14:tracePt t="8580" x="3702050" y="2209800"/>
          <p14:tracePt t="8596" x="3530600" y="2209800"/>
          <p14:tracePt t="8613" x="3371850" y="2209800"/>
          <p14:tracePt t="8630" x="3244850" y="2216150"/>
          <p14:tracePt t="8646" x="3105150" y="2228850"/>
          <p14:tracePt t="8646" x="3041650" y="2228850"/>
          <p14:tracePt t="8664" x="2952750" y="2241550"/>
          <p14:tracePt t="8680" x="2832100" y="2254250"/>
          <p14:tracePt t="8696" x="2717800" y="2266950"/>
          <p14:tracePt t="8713" x="2603500" y="2286000"/>
          <p14:tracePt t="8730" x="2489200" y="2292350"/>
          <p14:tracePt t="8746" x="2400300" y="2292350"/>
          <p14:tracePt t="8763" x="2305050" y="2292350"/>
          <p14:tracePt t="8780" x="2216150" y="2292350"/>
          <p14:tracePt t="8797" x="2139950" y="2292350"/>
          <p14:tracePt t="8813" x="2082800" y="2292350"/>
          <p14:tracePt t="8830" x="2044700" y="2292350"/>
          <p14:tracePt t="8847" x="2012950" y="2292350"/>
          <p14:tracePt t="8863" x="1981200" y="2292350"/>
          <p14:tracePt t="8880" x="1949450" y="2292350"/>
          <p14:tracePt t="8896" x="1917700" y="2292350"/>
          <p14:tracePt t="8913" x="1898650" y="2292350"/>
          <p14:tracePt t="8930" x="1879600" y="2292350"/>
          <p14:tracePt t="8946" x="1873250" y="2292350"/>
          <p14:tracePt t="8963" x="1866900" y="2292350"/>
          <p14:tracePt t="8980" x="1847850" y="2286000"/>
          <p14:tracePt t="8996" x="1835150" y="2279650"/>
          <p14:tracePt t="9013" x="1809750" y="2273300"/>
          <p14:tracePt t="9030" x="1778000" y="2260600"/>
          <p14:tracePt t="9046" x="1739900" y="2254250"/>
          <p14:tracePt t="9063" x="1701800" y="2241550"/>
          <p14:tracePt t="9080" x="1676400" y="2235200"/>
          <p14:tracePt t="9096" x="1657350" y="2228850"/>
          <p14:tracePt t="9113" x="1644650" y="2228850"/>
          <p14:tracePt t="9130" x="1638300" y="2228850"/>
          <p14:tracePt t="9146" x="1625600" y="2228850"/>
          <p14:tracePt t="9815" x="1644650" y="2228850"/>
          <p14:tracePt t="9823" x="1689100" y="2228850"/>
          <p14:tracePt t="9830" x="1803400" y="2228850"/>
          <p14:tracePt t="9845" x="1981200" y="2228850"/>
          <p14:tracePt t="9862" x="2501900" y="2203450"/>
          <p14:tracePt t="9879" x="3016250" y="2203450"/>
          <p14:tracePt t="9895" x="3536950" y="2184400"/>
          <p14:tracePt t="9912" x="4013200" y="2184400"/>
          <p14:tracePt t="9929" x="4368800" y="2171700"/>
          <p14:tracePt t="9945" x="4603750" y="2171700"/>
          <p14:tracePt t="9982" x="4635500" y="2165350"/>
          <p14:tracePt t="9990" x="4667250" y="2159000"/>
          <p14:tracePt t="9996" x="4749800" y="2146300"/>
          <p14:tracePt t="10012" x="4806950" y="2146300"/>
          <p14:tracePt t="10029" x="4857750" y="2133600"/>
          <p14:tracePt t="10046" x="4889500" y="2127250"/>
          <p14:tracePt t="10062" x="4940300" y="2120900"/>
          <p14:tracePt t="10079" x="4978400" y="2114550"/>
          <p14:tracePt t="10095" x="4997450" y="2114550"/>
          <p14:tracePt t="10112" x="5003800" y="2108200"/>
          <p14:tracePt t="10207" x="4997450" y="2101850"/>
          <p14:tracePt t="10229" x="4940300" y="2089150"/>
          <p14:tracePt t="10231" x="4857750" y="2082800"/>
          <p14:tracePt t="10246" x="4749800" y="2063750"/>
          <p14:tracePt t="10263" x="4565650" y="2044700"/>
          <p14:tracePt t="10279" x="4464050" y="2032000"/>
          <p14:tracePt t="10295" x="4362450" y="2032000"/>
          <p14:tracePt t="10312" x="4279900" y="2032000"/>
          <p14:tracePt t="10329" x="4191000" y="2032000"/>
          <p14:tracePt t="10345" x="4102100" y="2032000"/>
          <p14:tracePt t="10362" x="4013200" y="2032000"/>
          <p14:tracePt t="10379" x="3911600" y="2032000"/>
          <p14:tracePt t="10396" x="3816350" y="2032000"/>
          <p14:tracePt t="10412" x="3746500" y="2032000"/>
          <p14:tracePt t="10429" x="3657600" y="2032000"/>
          <p14:tracePt t="10445" x="3587750" y="2032000"/>
          <p14:tracePt t="10445" x="3549650" y="2032000"/>
          <p14:tracePt t="10463" x="3467100" y="2044700"/>
          <p14:tracePt t="10479" x="3378200" y="2057400"/>
          <p14:tracePt t="10495" x="3302000" y="2063750"/>
          <p14:tracePt t="10512" x="3213100" y="2070100"/>
          <p14:tracePt t="10529" x="3130550" y="2070100"/>
          <p14:tracePt t="10545" x="3060700" y="2076450"/>
          <p14:tracePt t="10562" x="3003550" y="2082800"/>
          <p14:tracePt t="10579" x="2952750" y="2082800"/>
          <p14:tracePt t="10595" x="2895600" y="2082800"/>
          <p14:tracePt t="10612" x="2844800" y="2082800"/>
          <p14:tracePt t="10629" x="2800350" y="2082800"/>
          <p14:tracePt t="10645" x="2762250" y="2082800"/>
          <p14:tracePt t="10662" x="2736850" y="2089150"/>
          <p14:tracePt t="10679" x="2730500" y="2089150"/>
          <p14:tracePt t="10799" x="2724150" y="2089150"/>
          <p14:tracePt t="10807" x="2711450" y="2089150"/>
          <p14:tracePt t="10815" x="2698750" y="2095500"/>
          <p14:tracePt t="10829" x="2679700" y="2101850"/>
          <p14:tracePt t="10845" x="2654300" y="2101850"/>
          <p14:tracePt t="10862" x="2647950" y="2108200"/>
          <p14:tracePt t="10935" x="2667000" y="2114550"/>
          <p14:tracePt t="10943" x="2711450" y="2120900"/>
          <p14:tracePt t="10951" x="2794000" y="2133600"/>
          <p14:tracePt t="10962" x="2882900" y="2146300"/>
          <p14:tracePt t="10979" x="2946400" y="2152650"/>
          <p14:tracePt t="10996" x="2978150" y="2152650"/>
          <p14:tracePt t="11012" x="2997200" y="2159000"/>
          <p14:tracePt t="11029" x="3003550" y="2159000"/>
          <p14:tracePt t="11045" x="3022600" y="2165350"/>
          <p14:tracePt t="11063" x="3035300" y="2165350"/>
          <p14:tracePt t="11079" x="3073400" y="2171700"/>
          <p14:tracePt t="11096" x="3117850" y="2171700"/>
          <p14:tracePt t="11112" x="3168650" y="2171700"/>
          <p14:tracePt t="11129" x="3225800" y="2171700"/>
          <p14:tracePt t="11145" x="3270250" y="2171700"/>
          <p14:tracePt t="11162" x="3308350" y="2171700"/>
          <p14:tracePt t="11179" x="3352800" y="2171700"/>
          <p14:tracePt t="11196" x="3409950" y="2171700"/>
          <p14:tracePt t="11212" x="3473450" y="2171700"/>
          <p14:tracePt t="11229" x="3517900" y="2171700"/>
          <p14:tracePt t="11245" x="3549650" y="2171700"/>
          <p14:tracePt t="11245" x="3568700" y="2171700"/>
          <p14:tracePt t="11263" x="3600450" y="2171700"/>
          <p14:tracePt t="11279" x="3606800" y="2171700"/>
          <p14:tracePt t="11382" x="3594100" y="2171700"/>
          <p14:tracePt t="11395" x="3568700" y="2171700"/>
          <p14:tracePt t="11396" x="3517900" y="2171700"/>
          <p14:tracePt t="11412" x="3454400" y="2171700"/>
          <p14:tracePt t="11430" x="3378200" y="2171700"/>
          <p14:tracePt t="11445" x="3282950" y="2171700"/>
          <p14:tracePt t="11463" x="3244850" y="2171700"/>
          <p14:tracePt t="11479" x="3219450" y="2171700"/>
          <p14:tracePt t="11496" x="3187700" y="2171700"/>
          <p14:tracePt t="11512" x="3175000" y="2171700"/>
          <p14:tracePt t="11529" x="3162300" y="2171700"/>
          <p14:tracePt t="11545" x="3143250" y="2171700"/>
          <p14:tracePt t="11562" x="3130550" y="2171700"/>
          <p14:tracePt t="11579" x="3117850" y="2171700"/>
          <p14:tracePt t="11595" x="3111500" y="2171700"/>
          <p14:tracePt t="11612" x="3098800" y="2171700"/>
          <p14:tracePt t="11629" x="3092450" y="2171700"/>
          <p14:tracePt t="11663" x="3079750" y="2171700"/>
          <p14:tracePt t="11663" x="3073400" y="2171700"/>
          <p14:tracePt t="11718" x="3067050" y="2171700"/>
          <p14:tracePt t="11855" x="3073400" y="2171700"/>
          <p14:tracePt t="11863" x="3105150" y="2171700"/>
          <p14:tracePt t="11881" x="3130550" y="2178050"/>
          <p14:tracePt t="11895" x="3155950" y="2178050"/>
          <p14:tracePt t="11912" x="3181350" y="2184400"/>
          <p14:tracePt t="11929" x="3213100" y="2184400"/>
          <p14:tracePt t="11945" x="3232150" y="2184400"/>
          <p14:tracePt t="11962" x="3257550" y="2190750"/>
          <p14:tracePt t="11979" x="3270250" y="2190750"/>
          <p14:tracePt t="11996" x="3295650" y="2190750"/>
          <p14:tracePt t="12012" x="3314700" y="2190750"/>
          <p14:tracePt t="12029" x="3352800" y="2197100"/>
          <p14:tracePt t="12045" x="3397250" y="2197100"/>
          <p14:tracePt t="12063" x="3429000" y="2197100"/>
          <p14:tracePt t="12079" x="3460750" y="2197100"/>
          <p14:tracePt t="12095" x="3473450" y="2197100"/>
          <p14:tracePt t="12112" x="3492500" y="2197100"/>
          <p14:tracePt t="12128" x="3517900" y="2197100"/>
          <p14:tracePt t="12145" x="3543300" y="2197100"/>
          <p14:tracePt t="12162" x="3575050" y="2197100"/>
          <p14:tracePt t="12179" x="3613150" y="2197100"/>
          <p14:tracePt t="12195" x="3651250" y="2197100"/>
          <p14:tracePt t="12212" x="3695700" y="2197100"/>
          <p14:tracePt t="12228" x="3740150" y="2197100"/>
          <p14:tracePt t="12245" x="3778250" y="2197100"/>
          <p14:tracePt t="12262" x="3841750" y="2197100"/>
          <p14:tracePt t="12279" x="3867150" y="2197100"/>
          <p14:tracePt t="12295" x="3886200" y="2197100"/>
          <p14:tracePt t="12312" x="3898900" y="2197100"/>
          <p14:tracePt t="12351" x="3905250" y="2197100"/>
          <p14:tracePt t="12840" x="3911600" y="2197100"/>
          <p14:tracePt t="12848" x="3924300" y="2197100"/>
          <p14:tracePt t="12863" x="3937000" y="2197100"/>
          <p14:tracePt t="12864" x="3949700" y="2197100"/>
          <p14:tracePt t="12880" x="3968750" y="2197100"/>
          <p14:tracePt t="12896" x="3975100" y="2197100"/>
          <p14:tracePt t="12913" x="3981450" y="2197100"/>
          <p14:tracePt t="12930" x="3994150" y="2197100"/>
          <p14:tracePt t="12968" x="4000500" y="2197100"/>
          <p14:tracePt t="12971" x="4006850" y="2197100"/>
          <p14:tracePt t="13512" x="4006850" y="2209800"/>
          <p14:tracePt t="13520" x="4000500" y="2273300"/>
          <p14:tracePt t="13532" x="4000500" y="2362200"/>
          <p14:tracePt t="13546" x="4006850" y="2482850"/>
          <p14:tracePt t="13563" x="4089400" y="2673350"/>
          <p14:tracePt t="13580" x="4229100" y="2971800"/>
          <p14:tracePt t="13596" x="4432300" y="3308350"/>
          <p14:tracePt t="13613" x="4679950" y="3676650"/>
          <p14:tracePt t="13629" x="5003800" y="4057650"/>
          <p14:tracePt t="13646" x="5302250" y="4381500"/>
          <p14:tracePt t="13663" x="5867400" y="4864100"/>
          <p14:tracePt t="13680" x="6121400" y="5035550"/>
          <p14:tracePt t="13696" x="6407150" y="5194300"/>
          <p14:tracePt t="13713" x="6604000" y="5289550"/>
          <p14:tracePt t="13729" x="6769100" y="5346700"/>
          <p14:tracePt t="13746" x="6908800" y="5359400"/>
          <p14:tracePt t="13763" x="7029450" y="5359400"/>
          <p14:tracePt t="13779" x="7137400" y="5359400"/>
          <p14:tracePt t="13796" x="7245350" y="5340350"/>
          <p14:tracePt t="13813" x="7334250" y="5308600"/>
          <p14:tracePt t="13830" x="7423150" y="5264150"/>
          <p14:tracePt t="13846" x="7499350" y="5213350"/>
          <p14:tracePt t="13863" x="7588250" y="5137150"/>
          <p14:tracePt t="13880" x="7639050" y="5073650"/>
          <p14:tracePt t="13896" x="7670800" y="5010150"/>
          <p14:tracePt t="13913" x="7689850" y="4959350"/>
          <p14:tracePt t="13930" x="7696200" y="4908550"/>
          <p14:tracePt t="13946" x="7696200" y="4864100"/>
          <p14:tracePt t="13963" x="7696200" y="4813300"/>
          <p14:tracePt t="13979" x="7696200" y="4762500"/>
          <p14:tracePt t="13996" x="7696200" y="4730750"/>
          <p14:tracePt t="14013" x="7689850" y="4686300"/>
          <p14:tracePt t="14030" x="7677150" y="4660900"/>
          <p14:tracePt t="14046" x="7670800" y="4635500"/>
          <p14:tracePt t="14063" x="7645400" y="4578350"/>
          <p14:tracePt t="14080" x="7626350" y="4546600"/>
          <p14:tracePt t="14096" x="7613650" y="4514850"/>
          <p14:tracePt t="14113" x="7600950" y="4495800"/>
          <p14:tracePt t="14130" x="7575550" y="4470400"/>
          <p14:tracePt t="14146" x="7556500" y="4445000"/>
          <p14:tracePt t="14163" x="7537450" y="4425950"/>
          <p14:tracePt t="14179" x="7524750" y="4406900"/>
          <p14:tracePt t="14196" x="7505700" y="4394200"/>
          <p14:tracePt t="14213" x="7486650" y="4381500"/>
          <p14:tracePt t="14229" x="7473950" y="4375150"/>
          <p14:tracePt t="14246" x="7454900" y="4362450"/>
          <p14:tracePt t="14263" x="7404100" y="4343400"/>
          <p14:tracePt t="14280" x="7353300" y="4324350"/>
          <p14:tracePt t="14296" x="7315200" y="4311650"/>
          <p14:tracePt t="14313" x="7270750" y="4311650"/>
          <p14:tracePt t="14330" x="7213600" y="4305300"/>
          <p14:tracePt t="14346" x="7169150" y="4305300"/>
          <p14:tracePt t="14363" x="7112000" y="4305300"/>
          <p14:tracePt t="14379" x="7073900" y="4311650"/>
          <p14:tracePt t="14396" x="7023100" y="4343400"/>
          <p14:tracePt t="14413" x="6978650" y="4375150"/>
          <p14:tracePt t="14429" x="6940550" y="4400550"/>
          <p14:tracePt t="14446" x="6915150" y="4438650"/>
          <p14:tracePt t="14463" x="6889750" y="4502150"/>
          <p14:tracePt t="14479" x="6870700" y="4540250"/>
          <p14:tracePt t="14496" x="6851650" y="4610100"/>
          <p14:tracePt t="14513" x="6832600" y="4673600"/>
          <p14:tracePt t="14529" x="6826250" y="4730750"/>
          <p14:tracePt t="14546" x="6826250" y="4781550"/>
          <p14:tracePt t="14563" x="6826250" y="4838700"/>
          <p14:tracePt t="14579" x="6826250" y="4883150"/>
          <p14:tracePt t="14596" x="6832600" y="4927600"/>
          <p14:tracePt t="14613" x="6851650" y="4972050"/>
          <p14:tracePt t="14629" x="6870700" y="5010150"/>
          <p14:tracePt t="14646" x="6902450" y="5054600"/>
          <p14:tracePt t="14663" x="6959600" y="5111750"/>
          <p14:tracePt t="14679" x="6997700" y="5143500"/>
          <p14:tracePt t="14696" x="7054850" y="5181600"/>
          <p14:tracePt t="14713" x="7118350" y="5213350"/>
          <p14:tracePt t="14729" x="7175500" y="5226050"/>
          <p14:tracePt t="14746" x="7245350" y="5238750"/>
          <p14:tracePt t="14763" x="7308850" y="5245100"/>
          <p14:tracePt t="14779" x="7397750" y="5245100"/>
          <p14:tracePt t="14796" x="7461250" y="5213350"/>
          <p14:tracePt t="14813" x="7531100" y="5156200"/>
          <p14:tracePt t="14829" x="7594600" y="5086350"/>
          <p14:tracePt t="14846" x="7639050" y="5010150"/>
          <p14:tracePt t="14846" x="7651750" y="4972050"/>
          <p14:tracePt t="14864" x="7670800" y="4908550"/>
          <p14:tracePt t="14880" x="7683500" y="4851400"/>
          <p14:tracePt t="14896" x="7683500" y="4787900"/>
          <p14:tracePt t="14913" x="7683500" y="4737100"/>
          <p14:tracePt t="14929" x="7658100" y="4673600"/>
          <p14:tracePt t="14946" x="7639050" y="4622800"/>
          <p14:tracePt t="14963" x="7607300" y="4584700"/>
          <p14:tracePt t="14979" x="7581900" y="4546600"/>
          <p14:tracePt t="14996" x="7556500" y="4514850"/>
          <p14:tracePt t="15013" x="7543800" y="4502150"/>
          <p14:tracePt t="15029" x="7524750" y="4476750"/>
          <p14:tracePt t="15046" x="7512050" y="4470400"/>
          <p14:tracePt t="15046" x="7505700" y="4457700"/>
          <p14:tracePt t="15064" x="7499350" y="4451350"/>
          <p14:tracePt t="15079" x="7493000" y="4445000"/>
          <p14:tracePt t="15096" x="7486650" y="4438650"/>
          <p14:tracePt t="15113" x="7480300" y="4438650"/>
          <p14:tracePt t="15159" x="7473950" y="4438650"/>
          <p14:tracePt t="15343" x="7461250" y="4438650"/>
          <p14:tracePt t="15347" x="7442200" y="4438650"/>
          <p14:tracePt t="15363" x="7410450" y="4438650"/>
          <p14:tracePt t="15380" x="7372350" y="4438650"/>
          <p14:tracePt t="15396" x="7308850" y="4464050"/>
          <p14:tracePt t="15413" x="7258050" y="4495800"/>
          <p14:tracePt t="15430" x="7226300" y="4508500"/>
          <p14:tracePt t="15430" x="7200900" y="4527550"/>
          <p14:tracePt t="15447" x="7175500" y="4540250"/>
          <p14:tracePt t="15464" x="7162800" y="4546600"/>
          <p14:tracePt t="15480" x="7162800" y="4552950"/>
          <p14:tracePt t="15496" x="7156450" y="4559300"/>
          <p14:tracePt t="15513" x="7150100" y="4565650"/>
          <p14:tracePt t="15529" x="7143750" y="4572000"/>
          <p14:tracePt t="15546" x="7137400" y="4578350"/>
          <p14:tracePt t="15563" x="7124700" y="4603750"/>
          <p14:tracePt t="15580" x="7118350" y="4616450"/>
          <p14:tracePt t="15596" x="7112000" y="4641850"/>
          <p14:tracePt t="15614" x="7105650" y="4654550"/>
          <p14:tracePt t="15629" x="7099300" y="4673600"/>
          <p14:tracePt t="15646" x="7092950" y="4692650"/>
          <p14:tracePt t="15663" x="7092950" y="4724400"/>
          <p14:tracePt t="15680" x="7086600" y="4749800"/>
          <p14:tracePt t="15696" x="7086600" y="4762500"/>
          <p14:tracePt t="15713" x="7086600" y="4787900"/>
          <p14:tracePt t="15729" x="7086600" y="4806950"/>
          <p14:tracePt t="15746" x="7086600" y="4826000"/>
          <p14:tracePt t="15763" x="7086600" y="4838700"/>
          <p14:tracePt t="15779" x="7086600" y="4857750"/>
          <p14:tracePt t="15796" x="7086600" y="4883150"/>
          <p14:tracePt t="15813" x="7086600" y="4902200"/>
          <p14:tracePt t="15829" x="7086600" y="4927600"/>
          <p14:tracePt t="15846" x="7086600" y="4953000"/>
          <p14:tracePt t="15863" x="7092950" y="4991100"/>
          <p14:tracePt t="15879" x="7099300" y="5010150"/>
          <p14:tracePt t="15896" x="7118350" y="5029200"/>
          <p14:tracePt t="15913" x="7124700" y="5048250"/>
          <p14:tracePt t="15929" x="7143750" y="5067300"/>
          <p14:tracePt t="15946" x="7156450" y="5080000"/>
          <p14:tracePt t="15963" x="7162800" y="5086350"/>
          <p14:tracePt t="15979" x="7181850" y="5092700"/>
          <p14:tracePt t="15996" x="7213600" y="5099050"/>
          <p14:tracePt t="16013" x="7239000" y="5105400"/>
          <p14:tracePt t="16029" x="7270750" y="5105400"/>
          <p14:tracePt t="16046" x="7315200" y="5105400"/>
          <p14:tracePt t="16063" x="7372350" y="5105400"/>
          <p14:tracePt t="16079" x="7410450" y="5105400"/>
          <p14:tracePt t="16096" x="7448550" y="5099050"/>
          <p14:tracePt t="16113" x="7480300" y="5080000"/>
          <p14:tracePt t="16129" x="7518400" y="5048250"/>
          <p14:tracePt t="16146" x="7550150" y="5010150"/>
          <p14:tracePt t="16163" x="7581900" y="4972050"/>
          <p14:tracePt t="16179" x="7600950" y="4914900"/>
          <p14:tracePt t="16196" x="7620000" y="4838700"/>
          <p14:tracePt t="16213" x="7620000" y="4775200"/>
          <p14:tracePt t="16229" x="7620000" y="4730750"/>
          <p14:tracePt t="16246" x="7620000" y="4686300"/>
          <p14:tracePt t="16263" x="7607300" y="4635500"/>
          <p14:tracePt t="16280" x="7588250" y="4603750"/>
          <p14:tracePt t="16296" x="7569200" y="4572000"/>
          <p14:tracePt t="16313" x="7537450" y="4546600"/>
          <p14:tracePt t="16329" x="7505700" y="4521200"/>
          <p14:tracePt t="16346" x="7467600" y="4489450"/>
          <p14:tracePt t="16363" x="7429500" y="4476750"/>
          <p14:tracePt t="16379" x="7397750" y="4464050"/>
          <p14:tracePt t="16396" x="7366000" y="4451350"/>
          <p14:tracePt t="16413" x="7327900" y="4438650"/>
          <p14:tracePt t="16429" x="7296150" y="4425950"/>
          <p14:tracePt t="16446" x="7258050" y="4419600"/>
          <p14:tracePt t="16463" x="7200900" y="4419600"/>
          <p14:tracePt t="16480" x="7162800" y="4419600"/>
          <p14:tracePt t="16496" x="7124700" y="4419600"/>
          <p14:tracePt t="16513" x="7099300" y="4425950"/>
          <p14:tracePt t="16529" x="7067550" y="4432300"/>
          <p14:tracePt t="16546" x="7035800" y="4457700"/>
          <p14:tracePt t="16563" x="6997700" y="4476750"/>
          <p14:tracePt t="16579" x="6972300" y="4502150"/>
          <p14:tracePt t="16596" x="6940550" y="4527550"/>
          <p14:tracePt t="16613" x="6927850" y="4546600"/>
          <p14:tracePt t="16629" x="6915150" y="4572000"/>
          <p14:tracePt t="16646" x="6908800" y="4597400"/>
          <p14:tracePt t="16663" x="6896100" y="4641850"/>
          <p14:tracePt t="16679" x="6896100" y="4667250"/>
          <p14:tracePt t="16696" x="6896100" y="4692650"/>
          <p14:tracePt t="16713" x="6896100" y="4718050"/>
          <p14:tracePt t="16729" x="6896100" y="4756150"/>
          <p14:tracePt t="16746" x="6896100" y="4781550"/>
          <p14:tracePt t="16763" x="6896100" y="4800600"/>
          <p14:tracePt t="16779" x="6908800" y="4826000"/>
          <p14:tracePt t="16796" x="6915150" y="4857750"/>
          <p14:tracePt t="16813" x="6927850" y="4876800"/>
          <p14:tracePt t="16829" x="6940550" y="4902200"/>
          <p14:tracePt t="16846" x="6953250" y="4921250"/>
          <p14:tracePt t="16863" x="6978650" y="4946650"/>
          <p14:tracePt t="16880" x="7004050" y="4965700"/>
          <p14:tracePt t="16896" x="7029450" y="4984750"/>
          <p14:tracePt t="16913" x="7061200" y="5003800"/>
          <p14:tracePt t="16929" x="7086600" y="5010150"/>
          <p14:tracePt t="16946" x="7112000" y="5022850"/>
          <p14:tracePt t="16962" x="7137400" y="5035550"/>
          <p14:tracePt t="16979" x="7169150" y="5041900"/>
          <p14:tracePt t="16996" x="7188200" y="5048250"/>
          <p14:tracePt t="17012" x="7213600" y="5048250"/>
          <p14:tracePt t="17029" x="7232650" y="5054600"/>
          <p14:tracePt t="17046" x="7239000" y="5054600"/>
          <p14:tracePt t="17062" x="7251700" y="5054600"/>
          <p14:tracePt t="17103" x="7258050" y="5054600"/>
          <p14:tracePt t="17119" x="7264400" y="5054600"/>
          <p14:tracePt t="20712" x="7270750" y="5048250"/>
          <p14:tracePt t="20714" x="7270750" y="5041900"/>
          <p14:tracePt t="21352" x="7270750" y="5035550"/>
          <p14:tracePt t="21364" x="7270750" y="5029200"/>
          <p14:tracePt t="21364" x="7270750" y="5022850"/>
          <p14:tracePt t="21380" x="7270750" y="5010150"/>
          <p14:tracePt t="21397" x="7270750" y="4997450"/>
          <p14:tracePt t="21414" x="7270750" y="4978400"/>
          <p14:tracePt t="21430" x="7270750" y="4959350"/>
          <p14:tracePt t="21447" x="7270750" y="4927600"/>
          <p14:tracePt t="21447" x="7264400" y="4914900"/>
          <p14:tracePt t="21465" x="7264400" y="4902200"/>
          <p14:tracePt t="21480" x="7264400" y="4876800"/>
          <p14:tracePt t="21497" x="7258050" y="4857750"/>
          <p14:tracePt t="21513" x="7251700" y="4851400"/>
          <p14:tracePt t="21530" x="7245350" y="4838700"/>
          <p14:tracePt t="21547" x="7239000" y="4826000"/>
          <p14:tracePt t="21563" x="7226300" y="4813300"/>
          <p14:tracePt t="21580" x="7213600" y="4800600"/>
          <p14:tracePt t="21597" x="7188200" y="4743450"/>
          <p14:tracePt t="21613" x="7131050" y="4673600"/>
          <p14:tracePt t="21630" x="7035800" y="4552950"/>
          <p14:tracePt t="21647" x="6921500" y="4406900"/>
          <p14:tracePt t="21647" x="6851650" y="4305300"/>
          <p14:tracePt t="21664" x="6686550" y="4127500"/>
          <p14:tracePt t="21680" x="6515100" y="3949700"/>
          <p14:tracePt t="21697" x="6362700" y="3790950"/>
          <p14:tracePt t="21713" x="6159500" y="3632200"/>
          <p14:tracePt t="21730" x="6000750" y="3517900"/>
          <p14:tracePt t="21747" x="5816600" y="3416300"/>
          <p14:tracePt t="21763" x="5695950" y="3333750"/>
          <p14:tracePt t="21780" x="5537200" y="3238500"/>
          <p14:tracePt t="21797" x="5397500" y="3149600"/>
          <p14:tracePt t="21813" x="5251450" y="3054350"/>
          <p14:tracePt t="21830" x="5118100" y="2990850"/>
          <p14:tracePt t="21847" x="4978400" y="2933700"/>
          <p14:tracePt t="21863" x="4749800" y="2851150"/>
          <p14:tracePt t="21880" x="4502150" y="2774950"/>
          <p14:tracePt t="21897" x="4267200" y="2711450"/>
          <p14:tracePt t="21913" x="4083050" y="2679700"/>
          <p14:tracePt t="21930" x="3930650" y="2660650"/>
          <p14:tracePt t="21947" x="3835400" y="2641600"/>
          <p14:tracePt t="21963" x="3759200" y="2635250"/>
          <p14:tracePt t="21980" x="3695700" y="2628900"/>
          <p14:tracePt t="21997" x="3632200" y="2616200"/>
          <p14:tracePt t="22013" x="3587750" y="2609850"/>
          <p14:tracePt t="22030" x="3536950" y="2590800"/>
          <p14:tracePt t="22047" x="3486150" y="2578100"/>
          <p14:tracePt t="22063" x="3429000" y="2559050"/>
          <p14:tracePt t="22080" x="3378200" y="2540000"/>
          <p14:tracePt t="22097" x="3321050" y="2514600"/>
          <p14:tracePt t="22113" x="3289300" y="2501900"/>
          <p14:tracePt t="22130" x="3244850" y="2476500"/>
          <p14:tracePt t="22147" x="3213100" y="2457450"/>
          <p14:tracePt t="22163" x="3181350" y="2438400"/>
          <p14:tracePt t="22180" x="3149600" y="2419350"/>
          <p14:tracePt t="22197" x="3105150" y="2393950"/>
          <p14:tracePt t="22213" x="3048000" y="2355850"/>
          <p14:tracePt t="22230" x="3003550" y="2324100"/>
          <p14:tracePt t="22247" x="2978150" y="2305050"/>
          <p14:tracePt t="22263" x="2940050" y="2266950"/>
          <p14:tracePt t="22280" x="2927350" y="2260600"/>
          <p14:tracePt t="22297" x="2921000" y="2260600"/>
          <p14:tracePt t="22314" x="2914650" y="2254250"/>
          <p14:tracePt t="22330" x="2914650" y="2247900"/>
          <p14:tracePt t="22608" x="2921000" y="2247900"/>
          <p14:tracePt t="22616" x="2927350" y="2247900"/>
          <p14:tracePt t="22632" x="2933700" y="2247900"/>
          <p14:tracePt t="22640" x="2946400" y="2247900"/>
          <p14:tracePt t="22647" x="2959100" y="2241550"/>
          <p14:tracePt t="22663" x="2990850" y="2235200"/>
          <p14:tracePt t="22681" x="3022600" y="2235200"/>
          <p14:tracePt t="22697" x="3048000" y="2228850"/>
          <p14:tracePt t="22714" x="3067050" y="2228850"/>
          <p14:tracePt t="22730" x="3086100" y="2222500"/>
          <p14:tracePt t="22747" x="3111500" y="2222500"/>
          <p14:tracePt t="22763" x="3124200" y="2222500"/>
          <p14:tracePt t="22780" x="3130550" y="2222500"/>
          <p14:tracePt t="22797" x="3136900" y="2222500"/>
          <p14:tracePt t="22814" x="3149600" y="2216150"/>
          <p14:tracePt t="22830" x="3162300" y="2216150"/>
          <p14:tracePt t="22847" x="3181350" y="2209800"/>
          <p14:tracePt t="22864" x="3187700" y="2209800"/>
          <p14:tracePt t="23008" x="3187700" y="2197100"/>
          <p14:tracePt t="23016" x="3149600" y="2178050"/>
          <p14:tracePt t="23032" x="3098800" y="2152650"/>
          <p14:tracePt t="23047" x="3041650" y="2133600"/>
          <p14:tracePt t="23065" x="3022600" y="2120900"/>
          <p14:tracePt t="23080" x="3003550" y="2114550"/>
          <p14:tracePt t="23096" x="2990850" y="2108200"/>
          <p14:tracePt t="23113" x="2984500" y="2108200"/>
          <p14:tracePt t="23424" x="2990850" y="2108200"/>
          <p14:tracePt t="23429" x="3016250" y="2108200"/>
          <p14:tracePt t="23447" x="3054350" y="2114550"/>
          <p14:tracePt t="23464" x="3067050" y="2114550"/>
          <p14:tracePt t="23480" x="3079750" y="2114550"/>
          <p14:tracePt t="23497" x="3086100" y="2120900"/>
          <p14:tracePt t="23513" x="3092450" y="2120900"/>
          <p14:tracePt t="23530" x="3105150" y="2120900"/>
          <p14:tracePt t="23547" x="3117850" y="2127250"/>
          <p14:tracePt t="23563" x="3136900" y="2127250"/>
          <p14:tracePt t="23580" x="3155950" y="2127250"/>
          <p14:tracePt t="23597" x="3168650" y="2127250"/>
          <p14:tracePt t="23613" x="3187700" y="2127250"/>
          <p14:tracePt t="23630" x="3206750" y="2127250"/>
          <p14:tracePt t="23647" x="3238500" y="2127250"/>
          <p14:tracePt t="23664" x="3270250" y="2127250"/>
          <p14:tracePt t="23680" x="3289300" y="2127250"/>
          <p14:tracePt t="23697" x="3321050" y="2127250"/>
          <p14:tracePt t="23713" x="3333750" y="2127250"/>
          <p14:tracePt t="23730" x="3352800" y="2127250"/>
          <p14:tracePt t="23747" x="3365500" y="2127250"/>
          <p14:tracePt t="23763" x="3371850" y="2127250"/>
          <p14:tracePt t="23799" x="3378200" y="2127250"/>
          <p14:tracePt t="23816" x="3384550" y="2127250"/>
          <p14:tracePt t="23831" x="3390900" y="2127250"/>
          <p14:tracePt t="24432" x="3384550" y="2127250"/>
          <p14:tracePt t="24440" x="3365500" y="2139950"/>
          <p14:tracePt t="24448" x="3314700" y="2146300"/>
          <p14:tracePt t="24464" x="3270250" y="2171700"/>
          <p14:tracePt t="24480" x="3244850" y="2184400"/>
          <p14:tracePt t="24497" x="3232150" y="2190750"/>
          <p14:tracePt t="24513" x="3219450" y="2190750"/>
          <p14:tracePt t="24530" x="3213100" y="2197100"/>
          <p14:tracePt t="24568" x="3206750" y="2197100"/>
          <p14:tracePt t="24576" x="3206750" y="2203450"/>
          <p14:tracePt t="24583" x="3200400" y="2209800"/>
          <p14:tracePt t="24597" x="3194050" y="2209800"/>
          <p14:tracePt t="24613" x="3162300" y="2241550"/>
          <p14:tracePt t="24647" x="3130550" y="2266950"/>
          <p14:tracePt t="24663" x="3098800" y="2292350"/>
          <p14:tracePt t="24680" x="3073400" y="2317750"/>
          <p14:tracePt t="24696" x="3048000" y="2336800"/>
          <p14:tracePt t="24713" x="3028950" y="2355850"/>
          <p14:tracePt t="24730" x="3009900" y="2368550"/>
          <p14:tracePt t="24746" x="3003550" y="2374900"/>
          <p14:tracePt t="24763" x="3003550" y="2381250"/>
          <p14:tracePt t="24904" x="2997200" y="2387600"/>
          <p14:tracePt t="24912" x="2990850" y="2387600"/>
          <p14:tracePt t="24917" x="2984500" y="2400300"/>
          <p14:tracePt t="24930" x="2971800" y="2406650"/>
          <p14:tracePt t="25024" x="2965450" y="2413000"/>
          <p14:tracePt t="25120" x="2965450" y="2419350"/>
          <p14:tracePt t="25896" x="2959100" y="2419350"/>
          <p14:tracePt t="25904" x="2965450" y="2520950"/>
          <p14:tracePt t="25914" x="3041650" y="2667000"/>
          <p14:tracePt t="25930" x="3143250" y="2882900"/>
          <p14:tracePt t="25947" x="3359150" y="3175000"/>
          <p14:tracePt t="25963" x="3638550" y="3460750"/>
          <p14:tracePt t="25980" x="3924300" y="3663950"/>
          <p14:tracePt t="25997" x="4260850" y="3879850"/>
          <p14:tracePt t="26014" x="4584700" y="4051300"/>
          <p14:tracePt t="26030" x="4914900" y="4184650"/>
          <p14:tracePt t="26047" x="5175250" y="4298950"/>
          <p14:tracePt t="26063" x="5429250" y="4400550"/>
          <p14:tracePt t="26080" x="5530850" y="4438650"/>
          <p14:tracePt t="26096" x="5613400" y="4464050"/>
          <p14:tracePt t="26114" x="5651500" y="4476750"/>
          <p14:tracePt t="26130" x="5695950" y="4483100"/>
          <p14:tracePt t="26147" x="5721350" y="4483100"/>
          <p14:tracePt t="26163" x="5746750" y="4483100"/>
          <p14:tracePt t="26180" x="5772150" y="4489450"/>
          <p14:tracePt t="26196" x="5816600" y="4502150"/>
          <p14:tracePt t="26213" x="5880100" y="4521200"/>
          <p14:tracePt t="26230" x="5969000" y="4546600"/>
          <p14:tracePt t="26247" x="6089650" y="4597400"/>
          <p14:tracePt t="26263" x="6235700" y="4667250"/>
          <p14:tracePt t="26280" x="6324600" y="4711700"/>
          <p14:tracePt t="26296" x="6388100" y="4749800"/>
          <p14:tracePt t="26313" x="6426200" y="4775200"/>
          <p14:tracePt t="26330" x="6445250" y="4794250"/>
          <p14:tracePt t="26346" x="6457950" y="4806950"/>
          <p14:tracePt t="26363" x="6464300" y="4826000"/>
          <p14:tracePt t="26380" x="6464300" y="4864100"/>
          <p14:tracePt t="26396" x="6464300" y="4902200"/>
          <p14:tracePt t="26413" x="6464300" y="4959350"/>
          <p14:tracePt t="26430" x="6457950" y="5067300"/>
          <p14:tracePt t="26446" x="6445250" y="5156200"/>
          <p14:tracePt t="26463" x="6432550" y="5264150"/>
          <p14:tracePt t="26480" x="6426200" y="5308600"/>
          <p14:tracePt t="26496" x="6426200" y="5340350"/>
          <p14:tracePt t="26513" x="6426200" y="5359400"/>
          <p14:tracePt t="26530" x="6426200" y="5391150"/>
          <p14:tracePt t="26546" x="6426200" y="5410200"/>
          <p14:tracePt t="26563" x="6432550" y="5429250"/>
          <p14:tracePt t="26580" x="6432550" y="5448300"/>
          <p14:tracePt t="26596" x="6438900" y="5454650"/>
          <p14:tracePt t="26613" x="6438900" y="5461000"/>
          <p14:tracePt t="26629" x="6438900" y="5467350"/>
          <p14:tracePt t="26646" x="6438900" y="5473700"/>
          <p14:tracePt t="26663" x="6438900" y="5480050"/>
          <p14:tracePt t="26679" x="6438900" y="5486400"/>
          <p14:tracePt t="26696" x="6445250" y="5486400"/>
          <p14:tracePt t="26752" x="6445250" y="5492750"/>
          <p14:tracePt t="26765" x="6445250" y="5499100"/>
          <p14:tracePt t="26780" x="6445250" y="5511800"/>
          <p14:tracePt t="26797" x="6445250" y="5524500"/>
          <p14:tracePt t="26813" x="6445250" y="5549900"/>
          <p14:tracePt t="26830" x="6445250" y="5568950"/>
          <p14:tracePt t="26846" x="6445250" y="5588000"/>
          <p14:tracePt t="26863" x="6445250" y="5600700"/>
          <p14:tracePt t="26880" x="6445250" y="5607050"/>
          <p14:tracePt t="26936" x="6445250" y="5613400"/>
          <p14:tracePt t="27136" x="6445250" y="5607050"/>
          <p14:tracePt t="27143" x="6445250" y="5588000"/>
          <p14:tracePt t="27152" x="6445250" y="5537200"/>
          <p14:tracePt t="27163" x="6457950" y="5461000"/>
          <p14:tracePt t="27180" x="6457950" y="5378450"/>
          <p14:tracePt t="27196" x="6457950" y="5283200"/>
          <p14:tracePt t="27213" x="6457950" y="5168900"/>
          <p14:tracePt t="27230" x="6457950" y="5073650"/>
          <p14:tracePt t="27246" x="6457950" y="4991100"/>
          <p14:tracePt t="27246" x="6457950" y="4959350"/>
          <p14:tracePt t="27264" x="6464300" y="4895850"/>
          <p14:tracePt t="27280" x="6470650" y="4845050"/>
          <p14:tracePt t="27296" x="6470650" y="4794250"/>
          <p14:tracePt t="27313" x="6483350" y="4743450"/>
          <p14:tracePt t="27330" x="6489700" y="4686300"/>
          <p14:tracePt t="27346" x="6496050" y="4641850"/>
          <p14:tracePt t="27363" x="6508750" y="4572000"/>
          <p14:tracePt t="27380" x="6515100" y="4489450"/>
          <p14:tracePt t="27396" x="6527800" y="4394200"/>
          <p14:tracePt t="27413" x="6527800" y="4286250"/>
          <p14:tracePt t="27430" x="6534150" y="4191000"/>
          <p14:tracePt t="27446" x="6546850" y="4102100"/>
          <p14:tracePt t="27446" x="6546850" y="4051300"/>
          <p14:tracePt t="27464" x="6565900" y="3956050"/>
          <p14:tracePt t="27480" x="6578600" y="3841750"/>
          <p14:tracePt t="27496" x="6584950" y="3740150"/>
          <p14:tracePt t="27513" x="6591300" y="3625850"/>
          <p14:tracePt t="27530" x="6591300" y="3511550"/>
          <p14:tracePt t="27546" x="6591300" y="3422650"/>
          <p14:tracePt t="27563" x="6591300" y="3327400"/>
          <p14:tracePt t="27580" x="6591300" y="3238500"/>
          <p14:tracePt t="27596" x="6591300" y="3168650"/>
          <p14:tracePt t="27613" x="6591300" y="3124200"/>
          <p14:tracePt t="27663" x="6591300" y="3086100"/>
          <p14:tracePt t="27671" x="6591300" y="3009900"/>
          <p14:tracePt t="27696" x="6591300" y="2921000"/>
          <p14:tracePt t="27697" x="6591300" y="2832100"/>
          <p14:tracePt t="27713" x="6591300" y="2755900"/>
          <p14:tracePt t="27730" x="6591300" y="2692400"/>
          <p14:tracePt t="27746" x="6591300" y="2647950"/>
          <p14:tracePt t="27763" x="6591300" y="2603500"/>
          <p14:tracePt t="27780" x="6591300" y="2565400"/>
          <p14:tracePt t="27796" x="6591300" y="2540000"/>
          <p14:tracePt t="27813" x="6591300" y="2508250"/>
          <p14:tracePt t="27830" x="6604000" y="2470150"/>
          <p14:tracePt t="27846" x="6610350" y="2432050"/>
          <p14:tracePt t="27846" x="6623050" y="2413000"/>
          <p14:tracePt t="27864" x="6642100" y="2343150"/>
          <p14:tracePt t="27880" x="6661150" y="2286000"/>
          <p14:tracePt t="27896" x="6673850" y="2241550"/>
          <p14:tracePt t="27913" x="6692900" y="2190750"/>
          <p14:tracePt t="27930" x="6705600" y="2152650"/>
          <p14:tracePt t="27946" x="6718300" y="2133600"/>
          <p14:tracePt t="27963" x="6731000" y="2101850"/>
          <p14:tracePt t="27980" x="6737350" y="2089150"/>
          <p14:tracePt t="27996" x="6743700" y="2063750"/>
          <p14:tracePt t="28013" x="6750050" y="2051050"/>
          <p14:tracePt t="28030" x="6762750" y="2025650"/>
          <p14:tracePt t="28046" x="6775450" y="2000250"/>
          <p14:tracePt t="28046" x="6781800" y="1987550"/>
          <p14:tracePt t="28064" x="6794500" y="1968500"/>
          <p14:tracePt t="28080" x="6794500" y="1962150"/>
          <p14:tracePt t="28128" x="6794500" y="1955800"/>
          <p14:tracePt t="28328" x="6794500" y="1962150"/>
          <p14:tracePt t="28328" x="6794500" y="1987550"/>
          <p14:tracePt t="28349" x="6794500" y="2025650"/>
          <p14:tracePt t="28363" x="6788150" y="2063750"/>
          <p14:tracePt t="28379" x="6769100" y="2127250"/>
          <p14:tracePt t="28396" x="6756400" y="2203450"/>
          <p14:tracePt t="28413" x="6737350" y="2279650"/>
          <p14:tracePt t="28429" x="6737350" y="2330450"/>
          <p14:tracePt t="28446" x="6731000" y="2387600"/>
          <p14:tracePt t="28463" x="6711950" y="2470150"/>
          <p14:tracePt t="28479" x="6705600" y="2527300"/>
          <p14:tracePt t="28496" x="6692900" y="2578100"/>
          <p14:tracePt t="28513" x="6680200" y="2628900"/>
          <p14:tracePt t="28529" x="6680200" y="2679700"/>
          <p14:tracePt t="28546" x="6667500" y="2724150"/>
          <p14:tracePt t="28563" x="6661150" y="2774950"/>
          <p14:tracePt t="28579" x="6648450" y="2832100"/>
          <p14:tracePt t="28596" x="6642100" y="2882900"/>
          <p14:tracePt t="28613" x="6635750" y="2940050"/>
          <p14:tracePt t="28629" x="6623050" y="2997200"/>
          <p14:tracePt t="28646" x="6610350" y="3054350"/>
          <p14:tracePt t="28663" x="6604000" y="3111500"/>
          <p14:tracePt t="28727" x="6604000" y="3136900"/>
          <p14:tracePt t="28736" x="6591300" y="3181350"/>
          <p14:tracePt t="28746" x="6584950" y="3244850"/>
          <p14:tracePt t="28763" x="6572250" y="3327400"/>
          <p14:tracePt t="28779" x="6565900" y="3390900"/>
          <p14:tracePt t="28796" x="6559550" y="3435350"/>
          <p14:tracePt t="28813" x="6559550" y="3454400"/>
          <p14:tracePt t="28829" x="6559550" y="3498850"/>
          <p14:tracePt t="28846" x="6553200" y="3581400"/>
          <p14:tracePt t="28863" x="6553200" y="3702050"/>
          <p14:tracePt t="28879" x="6553200" y="3784600"/>
          <p14:tracePt t="28896" x="6553200" y="3860800"/>
          <p14:tracePt t="28913" x="6553200" y="3930650"/>
          <p14:tracePt t="28929" x="6553200" y="3994150"/>
          <p14:tracePt t="28946" x="6553200" y="4064000"/>
          <p14:tracePt t="28963" x="6553200" y="4133850"/>
          <p14:tracePt t="28979" x="6553200" y="4197350"/>
          <p14:tracePt t="28996" x="6546850" y="4267200"/>
          <p14:tracePt t="29013" x="6546850" y="4337050"/>
          <p14:tracePt t="29029" x="6546850" y="4419600"/>
          <p14:tracePt t="29046" x="6546850" y="4495800"/>
          <p14:tracePt t="29063" x="6546850" y="4629150"/>
          <p14:tracePt t="29080" x="6546850" y="4705350"/>
          <p14:tracePt t="29096" x="6534150" y="4781550"/>
          <p14:tracePt t="29113" x="6521450" y="4864100"/>
          <p14:tracePt t="29129" x="6496050" y="4953000"/>
          <p14:tracePt t="29146" x="6464300" y="5060950"/>
          <p14:tracePt t="29163" x="6438900" y="5162550"/>
          <p14:tracePt t="29180" x="6413500" y="5251450"/>
          <p14:tracePt t="29196" x="6388100" y="5340350"/>
          <p14:tracePt t="29213" x="6362700" y="5422900"/>
          <p14:tracePt t="29229" x="6337300" y="5511800"/>
          <p14:tracePt t="29246" x="6318250" y="5575300"/>
          <p14:tracePt t="29263" x="6305550" y="5657850"/>
          <p14:tracePt t="29279" x="6292850" y="5715000"/>
          <p14:tracePt t="29296" x="6292850" y="5753100"/>
          <p14:tracePt t="29313" x="6286500" y="5772150"/>
          <p14:tracePt t="29329" x="6280150" y="5791200"/>
          <p14:tracePt t="29346" x="6280150" y="5803900"/>
          <p14:tracePt t="29363" x="6280150" y="5816600"/>
          <p14:tracePt t="29379" x="6280150" y="5822950"/>
          <p14:tracePt t="29488" x="6286500" y="5822950"/>
          <p14:tracePt t="29495" x="6318250" y="5594350"/>
          <p14:tracePt t="29549" x="6318250" y="5448300"/>
          <p14:tracePt t="29563" x="6318250" y="5264150"/>
          <p14:tracePt t="29580" x="6318250" y="5092700"/>
          <p14:tracePt t="29596" x="6318250" y="4927600"/>
          <p14:tracePt t="29613" x="6318250" y="4768850"/>
          <p14:tracePt t="29629" x="6318250" y="4635500"/>
          <p14:tracePt t="29646" x="6318250" y="4502150"/>
          <p14:tracePt t="29663" x="6318250" y="4330700"/>
          <p14:tracePt t="29680" x="6318250" y="4216400"/>
          <p14:tracePt t="29696" x="6318250" y="4102100"/>
          <p14:tracePt t="29713" x="6318250" y="4019550"/>
          <p14:tracePt t="29729" x="6318250" y="3930650"/>
          <p14:tracePt t="29746" x="6318250" y="3810000"/>
          <p14:tracePt t="29763" x="6318250" y="3702050"/>
          <p14:tracePt t="29779" x="6318250" y="3613150"/>
          <p14:tracePt t="29796" x="6318250" y="3517900"/>
          <p14:tracePt t="29813" x="6318250" y="3416300"/>
          <p14:tracePt t="29829" x="6318250" y="3302000"/>
          <p14:tracePt t="29846" x="6318250" y="3175000"/>
          <p14:tracePt t="29863" x="6318250" y="2959100"/>
          <p14:tracePt t="29879" x="6318250" y="2825750"/>
          <p14:tracePt t="29896" x="6337300" y="2705100"/>
          <p14:tracePt t="29913" x="6362700" y="2622550"/>
          <p14:tracePt t="29929" x="6375400" y="2578100"/>
          <p14:tracePt t="29946" x="6388100" y="2546350"/>
          <p14:tracePt t="29963" x="6400800" y="2508250"/>
          <p14:tracePt t="29980" x="6413500" y="2476500"/>
          <p14:tracePt t="29996" x="6426200" y="2438400"/>
          <p14:tracePt t="30013" x="6445250" y="2406650"/>
          <p14:tracePt t="30029" x="6457950" y="2374900"/>
          <p14:tracePt t="30046" x="6470650" y="2343150"/>
          <p14:tracePt t="30063" x="6496050" y="2298700"/>
          <p14:tracePt t="30079" x="6508750" y="2273300"/>
          <p14:tracePt t="30096" x="6527800" y="2247900"/>
          <p14:tracePt t="30113" x="6540500" y="2235200"/>
          <p14:tracePt t="30129" x="6546850" y="2222500"/>
          <p14:tracePt t="30146" x="6559550" y="2209800"/>
          <p14:tracePt t="30163" x="6572250" y="2197100"/>
          <p14:tracePt t="30180" x="6584950" y="2184400"/>
          <p14:tracePt t="30196" x="6610350" y="2165350"/>
          <p14:tracePt t="30214" x="6629400" y="2152650"/>
          <p14:tracePt t="30230" x="6654800" y="2146300"/>
          <p14:tracePt t="30247" x="6667500" y="2139950"/>
          <p14:tracePt t="30264" x="6673850" y="2139950"/>
          <p14:tracePt t="30280" x="6680200" y="2139950"/>
          <p14:tracePt t="30400" x="6686550" y="2139950"/>
          <p14:tracePt t="30401" x="6692900" y="2152650"/>
          <p14:tracePt t="30414" x="6699250" y="2209800"/>
          <p14:tracePt t="30431" x="6705600" y="2273300"/>
          <p14:tracePt t="30447" x="6705600" y="2374900"/>
          <p14:tracePt t="30465" x="6705600" y="2444750"/>
          <p14:tracePt t="30481" x="6705600" y="2508250"/>
          <p14:tracePt t="30498" x="6705600" y="2571750"/>
          <p14:tracePt t="30514" x="6705600" y="2616200"/>
          <p14:tracePt t="30531" x="6692900" y="2660650"/>
          <p14:tracePt t="30547" x="6686550" y="2705100"/>
          <p14:tracePt t="30564" x="6686550" y="2743200"/>
          <p14:tracePt t="30581" x="6680200" y="2781300"/>
          <p14:tracePt t="30598" x="6680200" y="2825750"/>
          <p14:tracePt t="30614" x="6673850" y="2882900"/>
          <p14:tracePt t="30631" x="6667500" y="2946400"/>
          <p14:tracePt t="30647" x="6667500" y="3003550"/>
          <p14:tracePt t="30665" x="6667500" y="3028950"/>
          <p14:tracePt t="30681" x="6667500" y="3048000"/>
          <p14:tracePt t="30698" x="6667500" y="3060700"/>
          <p14:tracePt t="30714" x="6661150" y="3086100"/>
          <p14:tracePt t="30731" x="6661150" y="3111500"/>
          <p14:tracePt t="30747" x="6661150" y="3143250"/>
          <p14:tracePt t="30764" x="6654800" y="3194050"/>
          <p14:tracePt t="30781" x="6642100" y="3251200"/>
          <p14:tracePt t="30798" x="6629400" y="3302000"/>
          <p14:tracePt t="30814" x="6616700" y="3371850"/>
          <p14:tracePt t="30831" x="6604000" y="3448050"/>
          <p14:tracePt t="30847" x="6591300" y="3549650"/>
          <p14:tracePt t="30847" x="6584950" y="3594100"/>
          <p14:tracePt t="30865" x="6572250" y="3702050"/>
          <p14:tracePt t="30880" x="6559550" y="3790950"/>
          <p14:tracePt t="30897" x="6546850" y="3879850"/>
          <p14:tracePt t="30914" x="6540500" y="3949700"/>
          <p14:tracePt t="30931" x="6527800" y="4025900"/>
          <p14:tracePt t="30947" x="6515100" y="4102100"/>
          <p14:tracePt t="30964" x="6508750" y="4159250"/>
          <p14:tracePt t="30980" x="6496050" y="4241800"/>
          <p14:tracePt t="30997" x="6477000" y="4324350"/>
          <p14:tracePt t="31014" x="6464300" y="4419600"/>
          <p14:tracePt t="31030" x="6445250" y="4508500"/>
          <p14:tracePt t="31047" x="6438900" y="4572000"/>
          <p14:tracePt t="31047" x="6432550" y="4603750"/>
          <p14:tracePt t="31064" x="6426200" y="4667250"/>
          <p14:tracePt t="31080" x="6419850" y="4711700"/>
          <p14:tracePt t="31097" x="6413500" y="4756150"/>
          <p14:tracePt t="31114" x="6413500" y="4787900"/>
          <p14:tracePt t="31131" x="6407150" y="4832350"/>
          <p14:tracePt t="31147" x="6400800" y="4876800"/>
          <p14:tracePt t="31164" x="6394450" y="4921250"/>
          <p14:tracePt t="31180" x="6388100" y="4953000"/>
          <p14:tracePt t="31198" x="6381750" y="4991100"/>
          <p14:tracePt t="31214" x="6375400" y="5022850"/>
          <p14:tracePt t="31230" x="6369050" y="5060950"/>
          <p14:tracePt t="31247" x="6369050" y="5092700"/>
          <p14:tracePt t="31264" x="6350000" y="5156200"/>
          <p14:tracePt t="31280" x="6337300" y="5207000"/>
          <p14:tracePt t="31297" x="6337300" y="5245100"/>
          <p14:tracePt t="31314" x="6324600" y="5276850"/>
          <p14:tracePt t="31330" x="6324600" y="5314950"/>
          <p14:tracePt t="31347" x="6318250" y="5340350"/>
          <p14:tracePt t="31364" x="6318250" y="5372100"/>
          <p14:tracePt t="31380" x="6318250" y="5378450"/>
          <p14:tracePt t="31397" x="6318250" y="5397500"/>
          <p14:tracePt t="31414" x="6318250" y="5410200"/>
          <p14:tracePt t="31430" x="6318250" y="5422900"/>
          <p14:tracePt t="31447" x="6318250" y="5429250"/>
          <p14:tracePt t="31464" x="6318250" y="5441950"/>
          <p14:tracePt t="31480" x="6318250" y="5448300"/>
          <p14:tracePt t="31520" x="6318250" y="5454650"/>
          <p14:tracePt t="31536" x="6318250" y="5461000"/>
          <p14:tracePt t="31560" x="6318250" y="5467350"/>
          <p14:tracePt t="31592" x="6318250" y="5473700"/>
          <p14:tracePt t="31640" x="6318250" y="5480050"/>
          <p14:tracePt t="31664" x="6318250" y="5486400"/>
          <p14:tracePt t="32008" x="6318250" y="5492750"/>
          <p14:tracePt t="40023" x="6311900" y="5492750"/>
          <p14:tracePt t="40030" x="6153150" y="5238750"/>
          <p14:tracePt t="40046" x="6064250" y="5010150"/>
          <p14:tracePt t="40064" x="5975350" y="4845050"/>
          <p14:tracePt t="40079" x="5911850" y="4692650"/>
          <p14:tracePt t="40096" x="5861050" y="4565650"/>
          <p14:tracePt t="40112" x="5816600" y="4457700"/>
          <p14:tracePt t="40129" x="5765800" y="4362450"/>
          <p14:tracePt t="40146" x="5715000" y="4273550"/>
          <p14:tracePt t="40163" x="5664200" y="4203700"/>
          <p14:tracePt t="40179" x="5613400" y="4133850"/>
          <p14:tracePt t="40196" x="5549900" y="4064000"/>
          <p14:tracePt t="40212" x="5467350" y="3981450"/>
          <p14:tracePt t="40229" x="5365750" y="3892550"/>
          <p14:tracePt t="40246" x="5232400" y="3771900"/>
          <p14:tracePt t="40263" x="5143500" y="3689350"/>
          <p14:tracePt t="40279" x="5048250" y="3606800"/>
          <p14:tracePt t="40296" x="4940300" y="3511550"/>
          <p14:tracePt t="40313" x="4813300" y="3409950"/>
          <p14:tracePt t="40329" x="4635500" y="3282950"/>
          <p14:tracePt t="40346" x="4413250" y="3168650"/>
          <p14:tracePt t="40363" x="4171950" y="3028950"/>
          <p14:tracePt t="40379" x="3911600" y="2914650"/>
          <p14:tracePt t="40396" x="3594100" y="2787650"/>
          <p14:tracePt t="40412" x="3251200" y="2673350"/>
          <p14:tracePt t="40429" x="2921000" y="2590800"/>
          <p14:tracePt t="40446" x="2571750" y="2495550"/>
          <p14:tracePt t="40463" x="2400300" y="2457450"/>
          <p14:tracePt t="40479" x="2260600" y="2438400"/>
          <p14:tracePt t="40496" x="2139950" y="2425700"/>
          <p14:tracePt t="40512" x="2038350" y="2425700"/>
          <p14:tracePt t="40529" x="1955800" y="2425700"/>
          <p14:tracePt t="40545" x="1885950" y="2425700"/>
          <p14:tracePt t="40562" x="1816100" y="2425700"/>
          <p14:tracePt t="40579" x="1758950" y="2425700"/>
          <p14:tracePt t="40595" x="1720850" y="2425700"/>
          <p14:tracePt t="40612" x="1689100" y="2425700"/>
          <p14:tracePt t="40629" x="1682750" y="2425700"/>
          <p14:tracePt t="40645" x="1670050" y="2425700"/>
          <p14:tracePt t="40663" x="1651000" y="2425700"/>
          <p14:tracePt t="40679" x="1625600" y="2432050"/>
          <p14:tracePt t="40696" x="1600200" y="2444750"/>
          <p14:tracePt t="40712" x="1581150" y="2457450"/>
          <p14:tracePt t="40729" x="1555750" y="2470150"/>
          <p14:tracePt t="40745" x="1536700" y="2482850"/>
          <p14:tracePt t="40762" x="1524000" y="2482850"/>
          <p14:tracePt t="40779" x="1511300" y="2495550"/>
          <p14:tracePt t="40795" x="1492250" y="2501900"/>
          <p14:tracePt t="40812" x="1466850" y="2514600"/>
          <p14:tracePt t="40829" x="1460500" y="2514600"/>
          <p14:tracePt t="40845" x="1447800" y="2520950"/>
          <p14:tracePt t="40983" x="1454150" y="2520950"/>
          <p14:tracePt t="40987" x="1460500" y="2520950"/>
          <p14:tracePt t="40996" x="1485900" y="2527300"/>
          <p14:tracePt t="41013" x="1524000" y="2533650"/>
          <p14:tracePt t="41030" x="1562100" y="2540000"/>
          <p14:tracePt t="41046" x="1606550" y="2546350"/>
          <p14:tracePt t="41063" x="1625600" y="2546350"/>
          <p14:tracePt t="41079" x="1651000" y="2552700"/>
          <p14:tracePt t="41096" x="1670050" y="2559050"/>
          <p14:tracePt t="41112" x="1689100" y="2559050"/>
          <p14:tracePt t="41130" x="1701800" y="2559050"/>
          <p14:tracePt t="41146" x="1720850" y="2559050"/>
          <p14:tracePt t="41163" x="1739900" y="2559050"/>
          <p14:tracePt t="41179" x="1758950" y="2559050"/>
          <p14:tracePt t="41196" x="1778000" y="2559050"/>
          <p14:tracePt t="41212" x="1803400" y="2559050"/>
          <p14:tracePt t="41229" x="1841500" y="2559050"/>
          <p14:tracePt t="41246" x="1898650" y="2559050"/>
          <p14:tracePt t="41263" x="1936750" y="2559050"/>
          <p14:tracePt t="41279" x="1968500" y="2559050"/>
          <p14:tracePt t="41296" x="2019300" y="2559050"/>
          <p14:tracePt t="41312" x="2076450" y="2559050"/>
          <p14:tracePt t="41329" x="2139950" y="2559050"/>
          <p14:tracePt t="41346" x="2184400" y="2559050"/>
          <p14:tracePt t="41362" x="2216150" y="2559050"/>
          <p14:tracePt t="41379" x="2247900" y="2559050"/>
          <p14:tracePt t="41396" x="2273300" y="2559050"/>
          <p14:tracePt t="41412" x="2286000" y="2559050"/>
          <p14:tracePt t="41429" x="2292350" y="2559050"/>
          <p14:tracePt t="41446" x="2311400" y="2559050"/>
          <p14:tracePt t="41463" x="2324100" y="2559050"/>
          <p14:tracePt t="41479" x="2330450" y="2559050"/>
          <p14:tracePt t="41496" x="2336800" y="2559050"/>
          <p14:tracePt t="41512" x="2343150" y="2559050"/>
          <p14:tracePt t="41529" x="2349500" y="2559050"/>
          <p14:tracePt t="41545" x="2362200" y="2559050"/>
          <p14:tracePt t="41562" x="2368550" y="2559050"/>
          <p14:tracePt t="41579" x="2381250" y="2559050"/>
          <p14:tracePt t="41596" x="2387600" y="2559050"/>
          <p14:tracePt t="41612" x="2400300" y="2559050"/>
          <p14:tracePt t="41629" x="2413000" y="2559050"/>
          <p14:tracePt t="41645" x="2432050" y="2559050"/>
          <p14:tracePt t="41663" x="2438400" y="2559050"/>
          <p14:tracePt t="41679" x="2444750" y="2559050"/>
          <p14:tracePt t="41696" x="2457450" y="2559050"/>
          <p14:tracePt t="41712" x="2476500" y="2559050"/>
          <p14:tracePt t="41729" x="2495550" y="2559050"/>
          <p14:tracePt t="41745" x="2514600" y="2559050"/>
          <p14:tracePt t="41762" x="2533650" y="2559050"/>
          <p14:tracePt t="41779" x="2546350" y="2559050"/>
          <p14:tracePt t="41796" x="2552700" y="2559050"/>
          <p14:tracePt t="41812" x="2559050" y="2559050"/>
          <p14:tracePt t="41829" x="2565400" y="2559050"/>
          <p14:tracePt t="41846" x="2578100" y="2559050"/>
          <p14:tracePt t="41863" x="2590800" y="2559050"/>
          <p14:tracePt t="41879" x="2603500" y="2559050"/>
          <p14:tracePt t="41895" x="2609850" y="2559050"/>
          <p14:tracePt t="41912" x="2616200" y="2559050"/>
          <p14:tracePt t="42079" x="2603500" y="2559050"/>
          <p14:tracePt t="42079" x="2514600" y="2552700"/>
          <p14:tracePt t="42096" x="2413000" y="2546350"/>
          <p14:tracePt t="42113" x="2324100" y="2533650"/>
          <p14:tracePt t="42129" x="2241550" y="2520950"/>
          <p14:tracePt t="42146" x="2190750" y="2514600"/>
          <p14:tracePt t="42162" x="2171700" y="2514600"/>
          <p14:tracePt t="42367" x="2190750" y="2514600"/>
          <p14:tracePt t="42379" x="2203450" y="2514600"/>
          <p14:tracePt t="42380" x="2235200" y="2514600"/>
          <p14:tracePt t="42396" x="2266950" y="2514600"/>
          <p14:tracePt t="42413" x="2305050" y="2520950"/>
          <p14:tracePt t="42429" x="2349500" y="2527300"/>
          <p14:tracePt t="42446" x="2419350" y="2533650"/>
          <p14:tracePt t="42463" x="2476500" y="2540000"/>
          <p14:tracePt t="42479" x="2520950" y="2546350"/>
          <p14:tracePt t="42496" x="2565400" y="2546350"/>
          <p14:tracePt t="42513" x="2628900" y="2546350"/>
          <p14:tracePt t="42529" x="2673350" y="2546350"/>
          <p14:tracePt t="42546" x="2736850" y="2546350"/>
          <p14:tracePt t="42562" x="2800350" y="2546350"/>
          <p14:tracePt t="42579" x="2857500" y="2546350"/>
          <p14:tracePt t="42596" x="2914650" y="2546350"/>
          <p14:tracePt t="42613" x="2959100" y="2546350"/>
          <p14:tracePt t="42629" x="2990850" y="2546350"/>
          <p14:tracePt t="42646" x="2997200" y="2546350"/>
          <p14:tracePt t="42662" x="3022600" y="2546350"/>
          <p14:tracePt t="42679" x="3060700" y="2546350"/>
          <p14:tracePt t="42696" x="3111500" y="2546350"/>
          <p14:tracePt t="42713" x="3168650" y="2546350"/>
          <p14:tracePt t="42729" x="3238500" y="2546350"/>
          <p14:tracePt t="42746" x="3321050" y="2546350"/>
          <p14:tracePt t="42762" x="3384550" y="2546350"/>
          <p14:tracePt t="42779" x="3422650" y="2546350"/>
          <p14:tracePt t="42796" x="3441700" y="2546350"/>
          <p14:tracePt t="42813" x="3454400" y="2546350"/>
          <p14:tracePt t="42829" x="3460750" y="2546350"/>
          <p14:tracePt t="43031" x="3454400" y="2546350"/>
          <p14:tracePt t="43033" x="3429000" y="2546350"/>
          <p14:tracePt t="43046" x="3352800" y="2546350"/>
          <p14:tracePt t="43063" x="3289300" y="2546350"/>
          <p14:tracePt t="43079" x="3238500" y="2546350"/>
          <p14:tracePt t="43096" x="3194050" y="2546350"/>
          <p14:tracePt t="43112" x="3155950" y="2546350"/>
          <p14:tracePt t="43129" x="3130550" y="2546350"/>
          <p14:tracePt t="43146" x="3111500" y="2546350"/>
          <p14:tracePt t="43162" x="3073400" y="2546350"/>
          <p14:tracePt t="43179" x="3028950" y="2546350"/>
          <p14:tracePt t="43196" x="2984500" y="2546350"/>
          <p14:tracePt t="43212" x="2978150" y="2546350"/>
          <p14:tracePt t="43229" x="2946400" y="2546350"/>
          <p14:tracePt t="43246" x="2927350" y="2546350"/>
          <p14:tracePt t="43263" x="2901950" y="2546350"/>
          <p14:tracePt t="43279" x="2882900" y="2546350"/>
          <p14:tracePt t="43295" x="2851150" y="2546350"/>
          <p14:tracePt t="43312" x="2806700" y="2546350"/>
          <p14:tracePt t="43329" x="2736850" y="2546350"/>
          <p14:tracePt t="43345" x="2647950" y="2546350"/>
          <p14:tracePt t="43362" x="2552700" y="2546350"/>
          <p14:tracePt t="43379" x="2476500" y="2546350"/>
          <p14:tracePt t="43395" x="2406650" y="2546350"/>
          <p14:tracePt t="43412" x="2343150" y="2546350"/>
          <p14:tracePt t="43430" x="2305050" y="2546350"/>
          <p14:tracePt t="43446" x="2254250" y="2546350"/>
          <p14:tracePt t="43463" x="2222500" y="2546350"/>
          <p14:tracePt t="43479" x="2190750" y="2546350"/>
          <p14:tracePt t="43495" x="2152650" y="2546350"/>
          <p14:tracePt t="43512" x="2120900" y="2546350"/>
          <p14:tracePt t="43529" x="2089150" y="2546350"/>
          <p14:tracePt t="43545" x="2070100" y="2546350"/>
          <p14:tracePt t="43562" x="2063750" y="2546350"/>
          <p14:tracePt t="43579" x="2057400" y="2546350"/>
          <p14:tracePt t="43663" x="2044700" y="2546350"/>
          <p14:tracePt t="43663" x="2038350" y="2546350"/>
          <p14:tracePt t="43679" x="2032000" y="2546350"/>
          <p14:tracePt t="43696" x="2025650" y="2546350"/>
          <p14:tracePt t="44022" x="2012950" y="2546350"/>
          <p14:tracePt t="44031" x="1974850" y="2546350"/>
          <p14:tracePt t="44031" x="1936750" y="2546350"/>
          <p14:tracePt t="44046" x="1771650" y="2546350"/>
          <p14:tracePt t="44063" x="1670050" y="2546350"/>
          <p14:tracePt t="44079" x="1581150" y="2533650"/>
          <p14:tracePt t="44096" x="1517650" y="2527300"/>
          <p14:tracePt t="44112" x="1479550" y="2520950"/>
          <p14:tracePt t="44130" x="1460500" y="2520950"/>
          <p14:tracePt t="44146" x="1447800" y="2520950"/>
          <p14:tracePt t="44163" x="1441450" y="2520950"/>
          <p14:tracePt t="44383" x="1447800" y="2520950"/>
          <p14:tracePt t="44386" x="1466850" y="2520950"/>
          <p14:tracePt t="44396" x="1504950" y="2520950"/>
          <p14:tracePt t="44412" x="1555750" y="2520950"/>
          <p14:tracePt t="44429" x="1600200" y="2520950"/>
          <p14:tracePt t="44446" x="1689100" y="2520950"/>
          <p14:tracePt t="44463" x="1739900" y="2520950"/>
          <p14:tracePt t="44479" x="1778000" y="2520950"/>
          <p14:tracePt t="44495" x="1809750" y="2520950"/>
          <p14:tracePt t="44512" x="1841500" y="2514600"/>
          <p14:tracePt t="44529" x="1860550" y="2514600"/>
          <p14:tracePt t="44545" x="1879600" y="2514600"/>
          <p14:tracePt t="44562" x="1905000" y="2508250"/>
          <p14:tracePt t="44579" x="1930400" y="2508250"/>
          <p14:tracePt t="44596" x="1949450" y="2508250"/>
          <p14:tracePt t="44612" x="1968500" y="2501900"/>
          <p14:tracePt t="44629" x="1993900" y="2501900"/>
          <p14:tracePt t="44645" x="2019300" y="2501900"/>
          <p14:tracePt t="44663" x="2044700" y="2501900"/>
          <p14:tracePt t="44679" x="2063750" y="2501900"/>
          <p14:tracePt t="44695" x="2095500" y="2501900"/>
          <p14:tracePt t="44712" x="2120900" y="2501900"/>
          <p14:tracePt t="44729" x="2146300" y="2501900"/>
          <p14:tracePt t="44745" x="2184400" y="2501900"/>
          <p14:tracePt t="44762" x="2222500" y="2501900"/>
          <p14:tracePt t="44779" x="2273300" y="2501900"/>
          <p14:tracePt t="44796" x="2330450" y="2501900"/>
          <p14:tracePt t="44812" x="2381250" y="2501900"/>
          <p14:tracePt t="44829" x="2425700" y="2501900"/>
          <p14:tracePt t="44845" x="2476500" y="2501900"/>
          <p14:tracePt t="44862" x="2495550" y="2501900"/>
          <p14:tracePt t="44879" x="2520950" y="2501900"/>
          <p14:tracePt t="44918" x="2527300" y="2501900"/>
          <p14:tracePt t="44927" x="2546350" y="2501900"/>
          <p14:tracePt t="44934" x="2571750" y="2501900"/>
          <p14:tracePt t="44947" x="2622550" y="2501900"/>
          <p14:tracePt t="44962" x="2673350" y="2501900"/>
          <p14:tracePt t="44979" x="2736850" y="2501900"/>
          <p14:tracePt t="44995" x="2800350" y="2501900"/>
          <p14:tracePt t="45012" x="2857500" y="2501900"/>
          <p14:tracePt t="45029" x="2927350" y="2501900"/>
          <p14:tracePt t="45045" x="3035300" y="2501900"/>
          <p14:tracePt t="45062" x="3105150" y="2501900"/>
          <p14:tracePt t="45078" x="3187700" y="2501900"/>
          <p14:tracePt t="45095" x="3282950" y="2501900"/>
          <p14:tracePt t="45112" x="3384550" y="2501900"/>
          <p14:tracePt t="45128" x="3479800" y="2501900"/>
          <p14:tracePt t="45145" x="3568700" y="2501900"/>
          <p14:tracePt t="45162" x="3638550" y="2501900"/>
          <p14:tracePt t="45179" x="3663950" y="2501900"/>
          <p14:tracePt t="45195" x="3708400" y="2501900"/>
          <p14:tracePt t="45212" x="3778250" y="2501900"/>
          <p14:tracePt t="45229" x="3860800" y="2501900"/>
          <p14:tracePt t="45245" x="3917950" y="2501900"/>
          <p14:tracePt t="45262" x="4019550" y="2508250"/>
          <p14:tracePt t="45279" x="4070350" y="2508250"/>
          <p14:tracePt t="45295" x="4114800" y="2508250"/>
          <p14:tracePt t="45312" x="4152900" y="2508250"/>
          <p14:tracePt t="45328" x="4197350" y="2508250"/>
          <p14:tracePt t="45345" x="4241800" y="2508250"/>
          <p14:tracePt t="45362" x="4305300" y="2508250"/>
          <p14:tracePt t="45379" x="4349750" y="2508250"/>
          <p14:tracePt t="45395" x="4400550" y="2508250"/>
          <p14:tracePt t="45412" x="4445000" y="2508250"/>
          <p14:tracePt t="45428" x="4489450" y="2508250"/>
          <p14:tracePt t="45445" x="4521200" y="2508250"/>
          <p14:tracePt t="45462" x="4584700" y="2508250"/>
          <p14:tracePt t="45479" x="4629150" y="2508250"/>
          <p14:tracePt t="45495" x="4667250" y="2508250"/>
          <p14:tracePt t="45512" x="4692650" y="2508250"/>
          <p14:tracePt t="45529" x="4711700" y="2508250"/>
          <p14:tracePt t="45545" x="4724400" y="2508250"/>
          <p14:tracePt t="45562" x="4756150" y="2508250"/>
          <p14:tracePt t="45579" x="4787900" y="2508250"/>
          <p14:tracePt t="45595" x="4813300" y="2508250"/>
          <p14:tracePt t="45612" x="4845050" y="2508250"/>
          <p14:tracePt t="45629" x="4870450" y="2508250"/>
          <p14:tracePt t="45645" x="4908550" y="2508250"/>
          <p14:tracePt t="45662" x="4933950" y="2508250"/>
          <p14:tracePt t="45679" x="4953000" y="2508250"/>
          <p14:tracePt t="45695" x="4965700" y="2508250"/>
          <p14:tracePt t="45712" x="4978400" y="2508250"/>
          <p14:tracePt t="45728" x="4984750" y="2508250"/>
          <p14:tracePt t="45774" x="4991100" y="2508250"/>
          <p14:tracePt t="45934" x="4953000" y="2508250"/>
          <p14:tracePt t="45937" x="4889500" y="2508250"/>
          <p14:tracePt t="45946" x="4718050" y="2495550"/>
          <p14:tracePt t="45962" x="4572000" y="2495550"/>
          <p14:tracePt t="45979" x="4445000" y="2482850"/>
          <p14:tracePt t="45996" x="4070350" y="2482850"/>
          <p14:tracePt t="46013" x="3644900" y="2482850"/>
          <p14:tracePt t="46029" x="3276600" y="2482850"/>
          <p14:tracePt t="46029" x="3092450" y="2489200"/>
          <p14:tracePt t="46062" x="2774950" y="2540000"/>
          <p14:tracePt t="46063" x="2489200" y="2571750"/>
          <p14:tracePt t="46079" x="2273300" y="2609850"/>
          <p14:tracePt t="46096" x="2108200" y="2628900"/>
          <p14:tracePt t="46112" x="1962150" y="2647950"/>
          <p14:tracePt t="46129" x="1854200" y="2667000"/>
          <p14:tracePt t="46146" x="1771650" y="2679700"/>
          <p14:tracePt t="46162" x="1708150" y="2686050"/>
          <p14:tracePt t="46179" x="1663700" y="2692400"/>
          <p14:tracePt t="46195" x="1625600" y="2705100"/>
          <p14:tracePt t="46212" x="1600200" y="2705100"/>
          <p14:tracePt t="46229" x="1574800" y="2711450"/>
          <p14:tracePt t="46246" x="1549400" y="2711450"/>
          <p14:tracePt t="46263" x="1524000" y="2717800"/>
          <p14:tracePt t="46278" x="1511300" y="2724150"/>
          <p14:tracePt t="46295" x="1479550" y="2730500"/>
          <p14:tracePt t="46312" x="1466850" y="2736850"/>
          <p14:tracePt t="46328" x="1460500" y="2743200"/>
          <p14:tracePt t="46364" x="1447800" y="2743200"/>
          <p14:tracePt t="47951" x="1466850" y="2743200"/>
          <p14:tracePt t="47963" x="1473200" y="2743200"/>
          <p14:tracePt t="47963" x="1492250" y="2743200"/>
          <p14:tracePt t="47979" x="1504950" y="2743200"/>
          <p14:tracePt t="47996" x="1530350" y="2743200"/>
          <p14:tracePt t="48013" x="1555750" y="2743200"/>
          <p14:tracePt t="48030" x="1593850" y="2743200"/>
          <p14:tracePt t="48046" x="1657350" y="2743200"/>
          <p14:tracePt t="48063" x="1714500" y="2743200"/>
          <p14:tracePt t="48079" x="1752600" y="2743200"/>
          <p14:tracePt t="48096" x="1790700" y="2743200"/>
          <p14:tracePt t="48113" x="1879600" y="2743200"/>
          <p14:tracePt t="48129" x="1987550" y="2743200"/>
          <p14:tracePt t="48146" x="2133600" y="2743200"/>
          <p14:tracePt t="48163" x="2260600" y="2743200"/>
          <p14:tracePt t="48179" x="2381250" y="2743200"/>
          <p14:tracePt t="48196" x="2482850" y="2743200"/>
          <p14:tracePt t="48213" x="2571750" y="2743200"/>
          <p14:tracePt t="48229" x="2641600" y="2743200"/>
          <p14:tracePt t="48246" x="2743200" y="2730500"/>
          <p14:tracePt t="48263" x="2813050" y="2724150"/>
          <p14:tracePt t="48279" x="2870200" y="2724150"/>
          <p14:tracePt t="48296" x="2921000" y="2724150"/>
          <p14:tracePt t="48313" x="2959100" y="2724150"/>
          <p14:tracePt t="48329" x="3003550" y="2724150"/>
          <p14:tracePt t="48346" x="3016250" y="2724150"/>
          <p14:tracePt t="48363" x="3022600" y="2724150"/>
          <p14:tracePt t="48379" x="3028950" y="2724150"/>
          <p14:tracePt t="48396" x="3028950" y="2717800"/>
          <p14:tracePt t="48735" x="3009900" y="2711450"/>
          <p14:tracePt t="48746" x="2990850" y="2705100"/>
          <p14:tracePt t="48746" x="2952750" y="2692400"/>
          <p14:tracePt t="48763" x="2914650" y="2679700"/>
          <p14:tracePt t="48779" x="2876550" y="2660650"/>
          <p14:tracePt t="48796" x="2844800" y="2654300"/>
          <p14:tracePt t="48813" x="2825750" y="2647950"/>
          <p14:tracePt t="48829" x="2806700" y="2641600"/>
          <p14:tracePt t="48846" x="2774950" y="2635250"/>
          <p14:tracePt t="48863" x="2762250" y="2628900"/>
          <p14:tracePt t="48879" x="2749550" y="2622550"/>
          <p14:tracePt t="48896" x="2736850" y="2622550"/>
          <p14:tracePt t="48913" x="2730500" y="2622550"/>
          <p14:tracePt t="48929" x="2724150" y="2616200"/>
          <p14:tracePt t="48946" x="2717800" y="2616200"/>
          <p14:tracePt t="48963" x="2711450" y="2616200"/>
          <p14:tracePt t="48979" x="2705100" y="2616200"/>
          <p14:tracePt t="48996" x="2698750" y="2609850"/>
          <p14:tracePt t="49013" x="2692400" y="2609850"/>
          <p14:tracePt t="49375" x="2686050" y="2609850"/>
          <p14:tracePt t="49391" x="2679700" y="2609850"/>
          <p14:tracePt t="51511" x="2667000" y="2609850"/>
          <p14:tracePt t="51515" x="2628900" y="2622550"/>
          <p14:tracePt t="51530" x="2578100" y="2673350"/>
          <p14:tracePt t="51546" x="2514600" y="2724150"/>
          <p14:tracePt t="51563" x="2444750" y="2774950"/>
          <p14:tracePt t="51580" x="2374900" y="2832100"/>
          <p14:tracePt t="51596" x="2317750" y="2870200"/>
          <p14:tracePt t="51613" x="2266950" y="2908300"/>
          <p14:tracePt t="51630" x="2216150" y="2940050"/>
          <p14:tracePt t="51646" x="2133600" y="2984500"/>
          <p14:tracePt t="51663" x="2076450" y="3016250"/>
          <p14:tracePt t="51679" x="2025650" y="3035300"/>
          <p14:tracePt t="51696" x="1968500" y="3060700"/>
          <p14:tracePt t="51713" x="1905000" y="3086100"/>
          <p14:tracePt t="51729" x="1860550" y="3092450"/>
          <p14:tracePt t="51746" x="1841500" y="3111500"/>
          <p14:tracePt t="51763" x="1790700" y="3117850"/>
          <p14:tracePt t="51780" x="1746250" y="3136900"/>
          <p14:tracePt t="51796" x="1701800" y="3143250"/>
          <p14:tracePt t="51813" x="1651000" y="3143250"/>
          <p14:tracePt t="51829" x="1593850" y="3143250"/>
          <p14:tracePt t="51846" x="1492250" y="3143250"/>
          <p14:tracePt t="51863" x="1422400" y="3143250"/>
          <p14:tracePt t="51879" x="1352550" y="3143250"/>
          <p14:tracePt t="51896" x="1308100" y="3143250"/>
          <p14:tracePt t="51913" x="1270000" y="3143250"/>
          <p14:tracePt t="51929" x="1225550" y="3136900"/>
          <p14:tracePt t="51946" x="1206500" y="3130550"/>
          <p14:tracePt t="51963" x="1162050" y="3130550"/>
          <p14:tracePt t="51979" x="1136650" y="3117850"/>
          <p14:tracePt t="51996" x="1104900" y="3105150"/>
          <p14:tracePt t="52013" x="1092200" y="3105150"/>
          <p14:tracePt t="52029" x="1073150" y="3098800"/>
          <p14:tracePt t="52046" x="1060450" y="3098800"/>
          <p14:tracePt t="52063" x="1047750" y="3092450"/>
          <p14:tracePt t="52079" x="1041400" y="3086100"/>
          <p14:tracePt t="52119" x="1035050" y="3086100"/>
          <p14:tracePt t="52135" x="1028700" y="3086100"/>
          <p14:tracePt t="52146" x="1022350" y="3086100"/>
          <p14:tracePt t="52191" x="1016000" y="3079750"/>
          <p14:tracePt t="52223" x="1009650" y="3073400"/>
          <p14:tracePt t="52228" x="1003300" y="3073400"/>
          <p14:tracePt t="52246" x="984250" y="3054350"/>
          <p14:tracePt t="52263" x="977900" y="3048000"/>
          <p14:tracePt t="52280" x="971550" y="3041650"/>
          <p14:tracePt t="52296" x="958850" y="3035300"/>
          <p14:tracePt t="52313" x="952500" y="3028950"/>
          <p14:tracePt t="52329" x="939800" y="3022600"/>
          <p14:tracePt t="52383" x="939800" y="3016250"/>
          <p14:tracePt t="52759" x="946150" y="3035300"/>
          <p14:tracePt t="52767" x="996950" y="3086100"/>
          <p14:tracePt t="52780" x="1073150" y="3162300"/>
          <p14:tracePt t="52796" x="1155700" y="3225800"/>
          <p14:tracePt t="52813" x="1263650" y="3289300"/>
          <p14:tracePt t="52829" x="1339850" y="3333750"/>
          <p14:tracePt t="52846" x="1460500" y="3397250"/>
          <p14:tracePt t="52864" x="1562100" y="3441700"/>
          <p14:tracePt t="52880" x="1663700" y="3492500"/>
          <p14:tracePt t="52896" x="1790700" y="3556000"/>
          <p14:tracePt t="52913" x="1962150" y="3663950"/>
          <p14:tracePt t="52929" x="2216150" y="3810000"/>
          <p14:tracePt t="52946" x="2514600" y="3987800"/>
          <p14:tracePt t="52963" x="2895600" y="4216400"/>
          <p14:tracePt t="52980" x="3270250" y="4400550"/>
          <p14:tracePt t="52996" x="3606800" y="4559300"/>
          <p14:tracePt t="53013" x="4006850" y="4730750"/>
          <p14:tracePt t="53029" x="4356100" y="4876800"/>
          <p14:tracePt t="53046" x="4870450" y="5099050"/>
          <p14:tracePt t="53063" x="5238750" y="5245100"/>
          <p14:tracePt t="53079" x="5556250" y="5378450"/>
          <p14:tracePt t="53096" x="5842000" y="5473700"/>
          <p14:tracePt t="53113" x="6108700" y="5549900"/>
          <p14:tracePt t="53129" x="6394450" y="5632450"/>
          <p14:tracePt t="53146" x="6604000" y="5689600"/>
          <p14:tracePt t="53163" x="6813550" y="5753100"/>
          <p14:tracePt t="53179" x="6978650" y="5778500"/>
          <p14:tracePt t="53196" x="7112000" y="5810250"/>
          <p14:tracePt t="53213" x="7219950" y="5822950"/>
          <p14:tracePt t="53229" x="7264400" y="5835650"/>
          <p14:tracePt t="53246" x="7296150" y="5835650"/>
          <p14:tracePt t="53359" x="7302500" y="5842000"/>
          <p14:tracePt t="53363" x="7296150" y="5842000"/>
          <p14:tracePt t="53379" x="7245350" y="5829300"/>
          <p14:tracePt t="53397" x="7131050" y="5816600"/>
          <p14:tracePt t="53413" x="6991350" y="5803900"/>
          <p14:tracePt t="53430" x="6864350" y="5772150"/>
          <p14:tracePt t="53446" x="6661150" y="5753100"/>
          <p14:tracePt t="53463" x="6559550" y="5746750"/>
          <p14:tracePt t="53479" x="6496050" y="5746750"/>
          <p14:tracePt t="53496" x="6464300" y="5746750"/>
          <p14:tracePt t="53513" x="6451600" y="5746750"/>
          <p14:tracePt t="53529" x="6438900" y="5746750"/>
          <p14:tracePt t="53546" x="6426200" y="5746750"/>
          <p14:tracePt t="53563" x="6407150" y="5753100"/>
          <p14:tracePt t="53579" x="6388100" y="5759450"/>
          <p14:tracePt t="53596" x="6375400" y="5759450"/>
          <p14:tracePt t="53613" x="6362700" y="5759450"/>
          <p14:tracePt t="53629" x="6356350" y="5765800"/>
          <p14:tracePt t="53646" x="6343650" y="5772150"/>
          <p14:tracePt t="53663" x="6337300" y="5778500"/>
          <p14:tracePt t="53679" x="6337300" y="5784850"/>
          <p14:tracePt t="53696" x="6337300" y="5791200"/>
          <p14:tracePt t="53713" x="6337300" y="5810250"/>
          <p14:tracePt t="53729" x="6337300" y="5822950"/>
          <p14:tracePt t="53746" x="6343650" y="5842000"/>
          <p14:tracePt t="53763" x="6356350" y="5854700"/>
          <p14:tracePt t="53779" x="6369050" y="5873750"/>
          <p14:tracePt t="53796" x="6375400" y="5886450"/>
          <p14:tracePt t="53813" x="6388100" y="5899150"/>
          <p14:tracePt t="53829" x="6388100" y="5905500"/>
          <p14:tracePt t="53846" x="6394450" y="5911850"/>
          <p14:tracePt t="53863" x="6400800" y="5918200"/>
          <p14:tracePt t="53935" x="6407150" y="5918200"/>
          <p14:tracePt t="53959" x="6413500" y="5918200"/>
          <p14:tracePt t="53975" x="6419850" y="5918200"/>
          <p14:tracePt t="54007" x="6426200" y="5918200"/>
          <p14:tracePt t="54015" x="6426200" y="5905500"/>
          <p14:tracePt t="54030" x="6426200" y="5892800"/>
          <p14:tracePt t="54046" x="6419850" y="5867400"/>
          <p14:tracePt t="54063" x="6413500" y="5861050"/>
          <p14:tracePt t="54079" x="6413500" y="5854700"/>
          <p14:tracePt t="54096" x="6407150" y="5848350"/>
          <p14:tracePt t="54113" x="6400800" y="5842000"/>
          <p14:tracePt t="54215" x="6394450" y="5842000"/>
          <p14:tracePt t="54423" x="6388100" y="5842000"/>
          <p14:tracePt t="54439" x="6388100" y="5861050"/>
          <p14:tracePt t="54463" x="6388100" y="5867400"/>
          <p14:tracePt t="54471" x="6394450" y="5880100"/>
          <p14:tracePt t="55711" x="6413500" y="5886450"/>
          <p14:tracePt t="55712" x="6502400" y="5886450"/>
          <p14:tracePt t="55730" x="6623050" y="5886450"/>
          <p14:tracePt t="55746" x="6781800" y="5886450"/>
          <p14:tracePt t="55763" x="6934200" y="5918200"/>
          <p14:tracePt t="55780" x="7092950" y="5937250"/>
          <p14:tracePt t="55796" x="7213600" y="5949950"/>
          <p14:tracePt t="55813" x="7315200" y="5969000"/>
          <p14:tracePt t="55829" x="7397750" y="5981700"/>
          <p14:tracePt t="55829" x="7429500" y="5981700"/>
          <p14:tracePt t="55848" x="7486650" y="5994400"/>
          <p14:tracePt t="55863" x="7524750" y="6000750"/>
          <p14:tracePt t="55879" x="7575550" y="6007100"/>
          <p14:tracePt t="55896" x="7626350" y="6013450"/>
          <p14:tracePt t="55913" x="7677150" y="6019800"/>
          <p14:tracePt t="55929" x="7734300" y="6032500"/>
          <p14:tracePt t="55946" x="7791450" y="6045200"/>
          <p14:tracePt t="55962" x="7848600" y="6057900"/>
          <p14:tracePt t="55979" x="7880350" y="6070600"/>
          <p14:tracePt t="55996" x="7893050" y="6076950"/>
          <p14:tracePt t="56127" x="7899400" y="6076950"/>
          <p14:tracePt t="57319" x="7905750" y="6045200"/>
          <p14:tracePt t="57322" x="7905750" y="5962650"/>
          <p14:tracePt t="57329" x="7924800" y="5702300"/>
          <p14:tracePt t="57346" x="7931150" y="5378450"/>
          <p14:tracePt t="57363" x="7893050" y="4908550"/>
          <p14:tracePt t="57379" x="7829550" y="4502150"/>
          <p14:tracePt t="57396" x="7778750" y="4159250"/>
          <p14:tracePt t="57412" x="7740650" y="3949700"/>
          <p14:tracePt t="57429" x="7708900" y="3810000"/>
          <p14:tracePt t="57446" x="7664450" y="3644900"/>
          <p14:tracePt t="57463" x="7645400" y="3562350"/>
          <p14:tracePt t="57479" x="7613650" y="3486150"/>
          <p14:tracePt t="57496" x="7594600" y="3448050"/>
          <p14:tracePt t="57512" x="7581900" y="3409950"/>
          <p14:tracePt t="57529" x="7569200" y="3384550"/>
          <p14:tracePt t="57546" x="7556500" y="3352800"/>
          <p14:tracePt t="57563" x="7543800" y="3327400"/>
          <p14:tracePt t="57579" x="7524750" y="3295650"/>
          <p14:tracePt t="57596" x="7493000" y="3257550"/>
          <p14:tracePt t="57612" x="7473950" y="3225800"/>
          <p14:tracePt t="57629" x="7454900" y="3194050"/>
          <p14:tracePt t="57646" x="7429500" y="3143250"/>
          <p14:tracePt t="57663" x="7410450" y="3117850"/>
          <p14:tracePt t="57679" x="7397750" y="3098800"/>
          <p14:tracePt t="57696" x="7385050" y="3079750"/>
          <p14:tracePt t="57712" x="7385050" y="3067050"/>
          <p14:tracePt t="57729" x="7378700" y="3041650"/>
          <p14:tracePt t="57746" x="7372350" y="3028950"/>
          <p14:tracePt t="57763" x="7366000" y="2997200"/>
          <p14:tracePt t="57779" x="7366000" y="2978150"/>
          <p14:tracePt t="57796" x="7359650" y="2946400"/>
          <p14:tracePt t="57812" x="7359650" y="2921000"/>
          <p14:tracePt t="57829" x="7353300" y="2895600"/>
          <p14:tracePt t="57846" x="7340600" y="2863850"/>
          <p14:tracePt t="57863" x="7334250" y="2844800"/>
          <p14:tracePt t="57879" x="7327900" y="2819400"/>
          <p14:tracePt t="57896" x="7321550" y="2800350"/>
          <p14:tracePt t="57912" x="7315200" y="2787650"/>
          <p14:tracePt t="57929" x="7308850" y="2774950"/>
          <p14:tracePt t="57946" x="7308850" y="2755900"/>
          <p14:tracePt t="57982" x="7308850" y="2749550"/>
          <p14:tracePt t="58183" x="7315200" y="2749550"/>
          <p14:tracePt t="58222" x="7321550" y="2749550"/>
          <p14:tracePt t="58230" x="7340600" y="2749550"/>
          <p14:tracePt t="58248" x="7366000" y="2749550"/>
          <p14:tracePt t="58263" x="7404100" y="2749550"/>
          <p14:tracePt t="58279" x="7473950" y="2755900"/>
          <p14:tracePt t="58296" x="7562850" y="2774950"/>
          <p14:tracePt t="58313" x="7645400" y="2774950"/>
          <p14:tracePt t="58329" x="7727950" y="2774950"/>
          <p14:tracePt t="58346" x="7766050" y="2774950"/>
          <p14:tracePt t="58362" x="7804150" y="2774950"/>
          <p14:tracePt t="58379" x="7835900" y="2774950"/>
          <p14:tracePt t="58396" x="7861300" y="2774950"/>
          <p14:tracePt t="58412" x="7886700" y="2774950"/>
          <p14:tracePt t="58429" x="7912100" y="2774950"/>
          <p14:tracePt t="58446" x="7937500" y="2774950"/>
          <p14:tracePt t="58463" x="7950200" y="2774950"/>
          <p14:tracePt t="58502" x="7956550" y="2774950"/>
          <p14:tracePt t="58647" x="7950200" y="2774950"/>
          <p14:tracePt t="58648" x="7918450" y="2774950"/>
          <p14:tracePt t="58679" x="7842250" y="2774950"/>
          <p14:tracePt t="58680" x="7759700" y="2774950"/>
          <p14:tracePt t="58696" x="7670800" y="2774950"/>
          <p14:tracePt t="58713" x="7613650" y="2774950"/>
          <p14:tracePt t="58729" x="7556500" y="2774950"/>
          <p14:tracePt t="58746" x="7524750" y="2774950"/>
          <p14:tracePt t="58763" x="7499350" y="2774950"/>
          <p14:tracePt t="58779" x="7486650" y="2774950"/>
          <p14:tracePt t="58796" x="7480300" y="2774950"/>
          <p14:tracePt t="58813" x="7473950" y="2774950"/>
          <p14:tracePt t="58829" x="7467600" y="2774950"/>
          <p14:tracePt t="59055" x="7473950" y="2774950"/>
          <p14:tracePt t="59063" x="7499350" y="2781300"/>
          <p14:tracePt t="59080" x="7518400" y="2781300"/>
          <p14:tracePt t="59096" x="7537450" y="2787650"/>
          <p14:tracePt t="59113" x="7556500" y="2787650"/>
          <p14:tracePt t="59129" x="7575550" y="2787650"/>
          <p14:tracePt t="59146" x="7594600" y="2787650"/>
          <p14:tracePt t="59162" x="7613650" y="2787650"/>
          <p14:tracePt t="59180" x="7632700" y="2787650"/>
          <p14:tracePt t="59196" x="7651750" y="2787650"/>
          <p14:tracePt t="59212" x="7664450" y="2787650"/>
          <p14:tracePt t="59229" x="7677150" y="2787650"/>
          <p14:tracePt t="59246" x="7696200" y="2787650"/>
          <p14:tracePt t="59263" x="7702550" y="2787650"/>
          <p14:tracePt t="59319" x="7708900" y="2787650"/>
          <p14:tracePt t="59575" x="7696200" y="2787650"/>
          <p14:tracePt t="59583" x="7677150" y="2787650"/>
          <p14:tracePt t="59599" x="7651750" y="2787650"/>
          <p14:tracePt t="59613" x="7607300" y="2787650"/>
          <p14:tracePt t="59629" x="7550150" y="2787650"/>
          <p14:tracePt t="59629" x="7512050" y="2787650"/>
          <p14:tracePt t="59647" x="7416800" y="2787650"/>
          <p14:tracePt t="59663" x="7270750" y="2787650"/>
          <p14:tracePt t="59679" x="7080250" y="2787650"/>
          <p14:tracePt t="59696" x="6769100" y="2813050"/>
          <p14:tracePt t="59713" x="6375400" y="2870200"/>
          <p14:tracePt t="59729" x="6038850" y="2914650"/>
          <p14:tracePt t="59746" x="5715000" y="2965450"/>
          <p14:tracePt t="59762" x="5511800" y="3009900"/>
          <p14:tracePt t="59779" x="5245100" y="3073400"/>
          <p14:tracePt t="59796" x="5060950" y="3117850"/>
          <p14:tracePt t="59813" x="4826000" y="3187700"/>
          <p14:tracePt t="59829" x="4660900" y="3238500"/>
          <p14:tracePt t="59846" x="4387850" y="3327400"/>
          <p14:tracePt t="59863" x="4229100" y="3397250"/>
          <p14:tracePt t="59879" x="4121150" y="3435350"/>
          <p14:tracePt t="59896" x="3987800" y="3479800"/>
          <p14:tracePt t="59912" x="3873500" y="3517900"/>
          <p14:tracePt t="59929" x="3790950" y="3543300"/>
          <p14:tracePt t="59946" x="3714750" y="3568700"/>
          <p14:tracePt t="59962" x="3632200" y="3600450"/>
          <p14:tracePt t="59979" x="3556000" y="3632200"/>
          <p14:tracePt t="59996" x="3511550" y="3644900"/>
          <p14:tracePt t="60012" x="3409950" y="3695700"/>
          <p14:tracePt t="60029" x="3295650" y="3740150"/>
          <p14:tracePt t="60045" x="3175000" y="3810000"/>
          <p14:tracePt t="60063" x="3117850" y="3841750"/>
          <p14:tracePt t="60079" x="3086100" y="3860800"/>
          <p14:tracePt t="60096" x="3067050" y="3873500"/>
          <p14:tracePt t="60112" x="3028950" y="3898900"/>
          <p14:tracePt t="60129" x="3003550" y="3917950"/>
          <p14:tracePt t="60145" x="2965450" y="3937000"/>
          <p14:tracePt t="60162" x="2914650" y="3962400"/>
          <p14:tracePt t="60179" x="2851150" y="3994150"/>
          <p14:tracePt t="60196" x="2800350" y="4032250"/>
          <p14:tracePt t="60212" x="2749550" y="4057650"/>
          <p14:tracePt t="60229" x="2717800" y="4076700"/>
          <p14:tracePt t="60245" x="2698750" y="4089400"/>
          <p14:tracePt t="60263" x="2686050" y="4102100"/>
          <p14:tracePt t="60303" x="2679700" y="4102100"/>
          <p14:tracePt t="60318" x="2673350" y="4102100"/>
          <p14:tracePt t="60422" x="2673350" y="4076700"/>
          <p14:tracePt t="60430" x="2660650" y="4019550"/>
          <p14:tracePt t="60431" x="2622550" y="3905250"/>
          <p14:tracePt t="60447" x="2565400" y="3790950"/>
          <p14:tracePt t="60463" x="2540000" y="3708400"/>
          <p14:tracePt t="60479" x="2520950" y="3644900"/>
          <p14:tracePt t="60496" x="2514600" y="3625850"/>
          <p14:tracePt t="60512" x="2508250" y="3606800"/>
          <p14:tracePt t="60529" x="2501900" y="3600450"/>
          <p14:tracePt t="60546" x="2482850" y="3575050"/>
          <p14:tracePt t="60563" x="2463800" y="3549650"/>
          <p14:tracePt t="60579" x="2451100" y="3530600"/>
          <p14:tracePt t="60597" x="2451100" y="3511550"/>
          <p14:tracePt t="60612" x="2438400" y="3492500"/>
          <p14:tracePt t="60629" x="2432050" y="3467100"/>
          <p14:tracePt t="60646" x="2419350" y="3429000"/>
          <p14:tracePt t="60663" x="2413000" y="3390900"/>
          <p14:tracePt t="60679" x="2400300" y="3352800"/>
          <p14:tracePt t="60696" x="2393950" y="3314700"/>
          <p14:tracePt t="60712" x="2368550" y="3270250"/>
          <p14:tracePt t="60729" x="2355850" y="3238500"/>
          <p14:tracePt t="60746" x="2343150" y="3225800"/>
          <p14:tracePt t="60763" x="2336800" y="3213100"/>
          <p14:tracePt t="60854" x="2336800" y="3206750"/>
          <p14:tracePt t="60863" x="2349500" y="3206750"/>
          <p14:tracePt t="60863" x="2400300" y="3206750"/>
          <p14:tracePt t="60879" x="2438400" y="3206750"/>
          <p14:tracePt t="60896" x="2457450" y="3200400"/>
          <p14:tracePt t="60912" x="2476500" y="3200400"/>
          <p14:tracePt t="60929" x="2482850" y="3200400"/>
          <p14:tracePt t="61038" x="2482850" y="3194050"/>
          <p14:tracePt t="61046" x="2413000" y="3136900"/>
          <p14:tracePt t="61063" x="2305050" y="3086100"/>
          <p14:tracePt t="61079" x="2178050" y="3035300"/>
          <p14:tracePt t="61096" x="2051050" y="2997200"/>
          <p14:tracePt t="61113" x="1930400" y="2965450"/>
          <p14:tracePt t="61129" x="1835150" y="2952750"/>
          <p14:tracePt t="61145" x="1790700" y="2952750"/>
          <p14:tracePt t="61162" x="1771650" y="2952750"/>
          <p14:tracePt t="61179" x="1765300" y="2952750"/>
          <p14:tracePt t="61463" x="1778000" y="2952750"/>
          <p14:tracePt t="61470" x="2273300" y="2952750"/>
          <p14:tracePt t="61480" x="3009900" y="2940050"/>
          <p14:tracePt t="61496" x="3975100" y="2940050"/>
          <p14:tracePt t="61512" x="4794250" y="3003550"/>
          <p14:tracePt t="61529" x="5416550" y="3086100"/>
          <p14:tracePt t="61546" x="5949950" y="3124200"/>
          <p14:tracePt t="61563" x="6394450" y="3124200"/>
          <p14:tracePt t="61579" x="6940550" y="3124200"/>
          <p14:tracePt t="61595" x="7404100" y="3117850"/>
          <p14:tracePt t="61612" x="7740650" y="3124200"/>
          <p14:tracePt t="61629" x="7937500" y="3124200"/>
          <p14:tracePt t="61646" x="8108950" y="3124200"/>
          <p14:tracePt t="61663" x="8159750" y="3124200"/>
          <p14:tracePt t="61679" x="8178800" y="3124200"/>
          <p14:tracePt t="61718" x="8185150" y="3124200"/>
          <p14:tracePt t="61822" x="8191500" y="3111500"/>
          <p14:tracePt t="61830" x="8191500" y="3060700"/>
          <p14:tracePt t="61830" x="8191500" y="3028950"/>
          <p14:tracePt t="61847" x="8191500" y="2959100"/>
          <p14:tracePt t="61863" x="8153400" y="2882900"/>
          <p14:tracePt t="61879" x="8077200" y="2800350"/>
          <p14:tracePt t="61895" x="7981950" y="2711450"/>
          <p14:tracePt t="61912" x="7842250" y="2635250"/>
          <p14:tracePt t="61929" x="7708900" y="2578100"/>
          <p14:tracePt t="61945" x="7581900" y="2533650"/>
          <p14:tracePt t="61962" x="7493000" y="2508250"/>
          <p14:tracePt t="61979" x="7416800" y="2489200"/>
          <p14:tracePt t="61995" x="7353300" y="2482850"/>
          <p14:tracePt t="62012" x="7315200" y="2476500"/>
          <p14:tracePt t="62029" x="7283450" y="2476500"/>
          <p14:tracePt t="62045" x="7264400" y="2476500"/>
          <p14:tracePt t="62062" x="7258050" y="2476500"/>
          <p14:tracePt t="62110" x="7251700" y="2476500"/>
          <p14:tracePt t="62129" x="7251700" y="2495550"/>
          <p14:tracePt t="62129" x="7251700" y="2533650"/>
          <p14:tracePt t="62146" x="7277100" y="2597150"/>
          <p14:tracePt t="62162" x="7334250" y="2667000"/>
          <p14:tracePt t="62179" x="7461250" y="2736850"/>
          <p14:tracePt t="62195" x="7588250" y="2794000"/>
          <p14:tracePt t="62212" x="7759700" y="2838450"/>
          <p14:tracePt t="62229" x="7943850" y="2857500"/>
          <p14:tracePt t="62245" x="8096250" y="2857500"/>
          <p14:tracePt t="62262" x="8140700" y="2857500"/>
          <p14:tracePt t="62279" x="8159750" y="2851150"/>
          <p14:tracePt t="62295" x="8185150" y="2832100"/>
          <p14:tracePt t="62312" x="8197850" y="2806700"/>
          <p14:tracePt t="62329" x="8210550" y="2755900"/>
          <p14:tracePt t="62345" x="8216900" y="2711450"/>
          <p14:tracePt t="62362" x="8216900" y="2660650"/>
          <p14:tracePt t="62379" x="8178800" y="2616200"/>
          <p14:tracePt t="62395" x="8121650" y="2552700"/>
          <p14:tracePt t="62412" x="8026400" y="2495550"/>
          <p14:tracePt t="62429" x="7905750" y="2438400"/>
          <p14:tracePt t="62445" x="7702550" y="2362200"/>
          <p14:tracePt t="62462" x="7556500" y="2317750"/>
          <p14:tracePt t="62479" x="7448550" y="2298700"/>
          <p14:tracePt t="62495" x="7372350" y="2292350"/>
          <p14:tracePt t="62512" x="7302500" y="2292350"/>
          <p14:tracePt t="62529" x="7251700" y="2292350"/>
          <p14:tracePt t="62545" x="7200900" y="2317750"/>
          <p14:tracePt t="62562" x="7175500" y="2343150"/>
          <p14:tracePt t="62579" x="7156450" y="2362200"/>
          <p14:tracePt t="62595" x="7143750" y="2381250"/>
          <p14:tracePt t="62612" x="7137400" y="2393950"/>
          <p14:tracePt t="62629" x="7131050" y="2413000"/>
          <p14:tracePt t="62645" x="7131050" y="2438400"/>
          <p14:tracePt t="62662" x="7131050" y="2444750"/>
          <p14:tracePt t="62679" x="7131050" y="2451100"/>
          <p14:tracePt t="62766" x="7131050" y="2463800"/>
          <p14:tracePt t="62767" x="7105650" y="2476500"/>
          <p14:tracePt t="62779" x="6965950" y="2489200"/>
          <p14:tracePt t="62796" x="6667500" y="2540000"/>
          <p14:tracePt t="62812" x="6343650" y="2584450"/>
          <p14:tracePt t="62829" x="5918200" y="2641600"/>
          <p14:tracePt t="62846" x="5505450" y="2698750"/>
          <p14:tracePt t="62862" x="5283200" y="2736850"/>
          <p14:tracePt t="62879" x="5124450" y="2762250"/>
          <p14:tracePt t="62895" x="5010150" y="2781300"/>
          <p14:tracePt t="62912" x="4927600" y="2794000"/>
          <p14:tracePt t="62929" x="4845050" y="2806700"/>
          <p14:tracePt t="62945" x="4775200" y="2819400"/>
          <p14:tracePt t="62962" x="4686300" y="2832100"/>
          <p14:tracePt t="62979" x="4603750" y="2844800"/>
          <p14:tracePt t="62995" x="4514850" y="2863850"/>
          <p14:tracePt t="63012" x="4432300" y="2889250"/>
          <p14:tracePt t="63029" x="4368800" y="2908300"/>
          <p14:tracePt t="63046" x="4318000" y="2921000"/>
          <p14:tracePt t="63062" x="4286250" y="2927350"/>
          <p14:tracePt t="63079" x="4248150" y="2940050"/>
          <p14:tracePt t="63095" x="4216400" y="2952750"/>
          <p14:tracePt t="63112" x="4178300" y="2971800"/>
          <p14:tracePt t="63129" x="4127500" y="2984500"/>
          <p14:tracePt t="63146" x="4102100" y="3003550"/>
          <p14:tracePt t="63162" x="4044950" y="3022600"/>
          <p14:tracePt t="63179" x="3975100" y="3048000"/>
          <p14:tracePt t="63195" x="3892550" y="3067050"/>
          <p14:tracePt t="63212" x="3810000" y="3092450"/>
          <p14:tracePt t="63229" x="3721100" y="3117850"/>
          <p14:tracePt t="63245" x="3600450" y="3149600"/>
          <p14:tracePt t="63263" x="3543300" y="3168650"/>
          <p14:tracePt t="63279" x="3511550" y="3175000"/>
          <p14:tracePt t="63296" x="3479800" y="3187700"/>
          <p14:tracePt t="63312" x="3460750" y="3194050"/>
          <p14:tracePt t="63329" x="3422650" y="3200400"/>
          <p14:tracePt t="63345" x="3397250" y="3206750"/>
          <p14:tracePt t="63362" x="3359150" y="3213100"/>
          <p14:tracePt t="63379" x="3340100" y="3219450"/>
          <p14:tracePt t="63395" x="3314700" y="3219450"/>
          <p14:tracePt t="63412" x="3302000" y="3219450"/>
          <p14:tracePt t="63429" x="3289300" y="3219450"/>
          <p14:tracePt t="63445" x="3276600" y="3225800"/>
          <p14:tracePt t="63463" x="3263900" y="3225800"/>
          <p14:tracePt t="63479" x="3251200" y="3225800"/>
          <p14:tracePt t="63495" x="3232150" y="3213100"/>
          <p14:tracePt t="63512" x="3213100" y="3213100"/>
          <p14:tracePt t="63529" x="3187700" y="3194050"/>
          <p14:tracePt t="63545" x="3155950" y="3181350"/>
          <p14:tracePt t="63562" x="3124200" y="3162300"/>
          <p14:tracePt t="63579" x="3105150" y="3149600"/>
          <p14:tracePt t="63595" x="3079750" y="3130550"/>
          <p14:tracePt t="63612" x="3054350" y="3111500"/>
          <p14:tracePt t="63629" x="3041650" y="3098800"/>
          <p14:tracePt t="63645" x="3028950" y="3092450"/>
          <p14:tracePt t="63662" x="3022600" y="3086100"/>
          <p14:tracePt t="63710" x="3009900" y="3079750"/>
          <p14:tracePt t="63742" x="3003550" y="3079750"/>
          <p14:tracePt t="63762" x="2997200" y="3079750"/>
          <p14:tracePt t="63763" x="2997200" y="3073400"/>
          <p14:tracePt t="64126" x="3003550" y="3073400"/>
          <p14:tracePt t="64136" x="3016250" y="3073400"/>
          <p14:tracePt t="64146" x="3022600" y="3073400"/>
          <p14:tracePt t="64163" x="3035300" y="3073400"/>
          <p14:tracePt t="64179" x="3041650" y="3073400"/>
          <p14:tracePt t="64196" x="3054350" y="3073400"/>
          <p14:tracePt t="64212" x="3060700" y="3073400"/>
          <p14:tracePt t="64229" x="3073400" y="3073400"/>
          <p14:tracePt t="64245" x="3079750" y="3073400"/>
          <p14:tracePt t="64263" x="3092450" y="3073400"/>
          <p14:tracePt t="64279" x="3098800" y="3073400"/>
          <p14:tracePt t="64374" x="3105150" y="3079750"/>
          <p14:tracePt t="64822" x="3092450" y="3079750"/>
          <p14:tracePt t="64830" x="3073400" y="3079750"/>
          <p14:tracePt t="64846" x="3054350" y="3079750"/>
          <p14:tracePt t="65038" x="3060700" y="3079750"/>
          <p14:tracePt t="65044" x="3079750" y="3079750"/>
          <p14:tracePt t="65063" x="3092450" y="3086100"/>
          <p14:tracePt t="65079" x="3111500" y="3086100"/>
          <p14:tracePt t="65096" x="3136900" y="3086100"/>
          <p14:tracePt t="65112" x="3162300" y="3086100"/>
          <p14:tracePt t="65129" x="3175000" y="3086100"/>
          <p14:tracePt t="65146" x="3187700" y="3086100"/>
          <p14:tracePt t="65163" x="3194050" y="3086100"/>
          <p14:tracePt t="65180" x="3200400" y="3086100"/>
          <p14:tracePt t="65196" x="3206750" y="3086100"/>
          <p14:tracePt t="65213" x="3213100" y="3086100"/>
          <p14:tracePt t="65255" x="3219450" y="3086100"/>
          <p14:tracePt t="65263" x="3238500" y="3086100"/>
          <p14:tracePt t="65280" x="3257550" y="3086100"/>
          <p14:tracePt t="65296" x="3270250" y="3086100"/>
          <p14:tracePt t="65313" x="3276600" y="3086100"/>
          <p14:tracePt t="65330" x="3289300" y="3086100"/>
          <p14:tracePt t="65346" x="3295650" y="3086100"/>
          <p14:tracePt t="65363" x="3302000" y="3086100"/>
          <p14:tracePt t="65399" x="3308350" y="3086100"/>
          <p14:tracePt t="65423" x="3314700" y="3086100"/>
          <p14:tracePt t="65439" x="3321050" y="3086100"/>
          <p14:tracePt t="65463" x="3327400" y="3086100"/>
          <p14:tracePt t="65480" x="3333750" y="3086100"/>
          <p14:tracePt t="65480" x="3340100" y="3086100"/>
          <p14:tracePt t="65496" x="3359150" y="3086100"/>
          <p14:tracePt t="65513" x="3365500" y="3086100"/>
          <p14:tracePt t="65530" x="3378200" y="3086100"/>
          <p14:tracePt t="65546" x="3397250" y="3086100"/>
          <p14:tracePt t="65563" x="3403600" y="3086100"/>
          <p14:tracePt t="65580" x="3416300" y="3086100"/>
          <p14:tracePt t="65596" x="3422650" y="3086100"/>
          <p14:tracePt t="65631" x="3435350" y="3086100"/>
          <p14:tracePt t="65631" x="3435350" y="3079750"/>
          <p14:tracePt t="65646" x="3454400" y="3079750"/>
          <p14:tracePt t="65663" x="3460750" y="3079750"/>
          <p14:tracePt t="65679" x="3479800" y="3079750"/>
          <p14:tracePt t="65696" x="3498850" y="3079750"/>
          <p14:tracePt t="65713" x="3517900" y="3079750"/>
          <p14:tracePt t="65729" x="3536950" y="3079750"/>
          <p14:tracePt t="65746" x="3556000" y="3079750"/>
          <p14:tracePt t="65763" x="3575050" y="3079750"/>
          <p14:tracePt t="65779" x="3594100" y="3079750"/>
          <p14:tracePt t="65796" x="3619500" y="3079750"/>
          <p14:tracePt t="65813" x="3644900" y="3079750"/>
          <p14:tracePt t="65829" x="3683000" y="3079750"/>
          <p14:tracePt t="65846" x="3727450" y="3079750"/>
          <p14:tracePt t="65863" x="3752850" y="3079750"/>
          <p14:tracePt t="65879" x="3790950" y="3079750"/>
          <p14:tracePt t="65896" x="3829050" y="3079750"/>
          <p14:tracePt t="65913" x="3860800" y="3079750"/>
          <p14:tracePt t="65929" x="3886200" y="3079750"/>
          <p14:tracePt t="65946" x="3905250" y="3079750"/>
          <p14:tracePt t="65963" x="3930650" y="3079750"/>
          <p14:tracePt t="65979" x="3943350" y="3079750"/>
          <p14:tracePt t="65996" x="3968750" y="3079750"/>
          <p14:tracePt t="66013" x="3987800" y="3079750"/>
          <p14:tracePt t="66029" x="4019550" y="3079750"/>
          <p14:tracePt t="66046" x="4044950" y="3079750"/>
          <p14:tracePt t="66063" x="4076700" y="3079750"/>
          <p14:tracePt t="66079" x="4102100" y="3079750"/>
          <p14:tracePt t="66096" x="4133850" y="3079750"/>
          <p14:tracePt t="66113" x="4159250" y="3079750"/>
          <p14:tracePt t="66129" x="4184650" y="3079750"/>
          <p14:tracePt t="66146" x="4216400" y="3079750"/>
          <p14:tracePt t="66163" x="4241800" y="3079750"/>
          <p14:tracePt t="66180" x="4267200" y="3079750"/>
          <p14:tracePt t="66196" x="4292600" y="3079750"/>
          <p14:tracePt t="66213" x="4311650" y="3079750"/>
          <p14:tracePt t="66229" x="4343400" y="3079750"/>
          <p14:tracePt t="66246" x="4381500" y="3079750"/>
          <p14:tracePt t="66263" x="4406900" y="3079750"/>
          <p14:tracePt t="66279" x="4432300" y="3079750"/>
          <p14:tracePt t="66296" x="4470400" y="3079750"/>
          <p14:tracePt t="66313" x="4489450" y="3079750"/>
          <p14:tracePt t="66329" x="4521200" y="3079750"/>
          <p14:tracePt t="66346" x="4552950" y="3079750"/>
          <p14:tracePt t="66363" x="4584700" y="3079750"/>
          <p14:tracePt t="66379" x="4610100" y="3079750"/>
          <p14:tracePt t="66396" x="4635500" y="3079750"/>
          <p14:tracePt t="66413" x="4648200" y="3079750"/>
          <p14:tracePt t="66429" x="4660900" y="3079750"/>
          <p14:tracePt t="66446" x="4667250" y="3079750"/>
          <p14:tracePt t="66463" x="4673600" y="3079750"/>
          <p14:tracePt t="66503" x="4679950" y="3079750"/>
          <p14:tracePt t="66759" x="4660900" y="3079750"/>
          <p14:tracePt t="66761" x="4597400" y="3079750"/>
          <p14:tracePt t="66780" x="4521200" y="3079750"/>
          <p14:tracePt t="66797" x="4406900" y="3079750"/>
          <p14:tracePt t="66813" x="4267200" y="3079750"/>
          <p14:tracePt t="66830" x="4108450" y="3079750"/>
          <p14:tracePt t="66846" x="3822700" y="3079750"/>
          <p14:tracePt t="66863" x="3638550" y="3092450"/>
          <p14:tracePt t="66879" x="3397250" y="3130550"/>
          <p14:tracePt t="66896" x="3168650" y="3155950"/>
          <p14:tracePt t="66913" x="2990850" y="3181350"/>
          <p14:tracePt t="66929" x="2851150" y="3200400"/>
          <p14:tracePt t="66946" x="2692400" y="3219450"/>
          <p14:tracePt t="66963" x="2559050" y="3244850"/>
          <p14:tracePt t="66979" x="2501900" y="3251200"/>
          <p14:tracePt t="66996" x="2413000" y="3263900"/>
          <p14:tracePt t="67013" x="2330450" y="3276600"/>
          <p14:tracePt t="67029" x="2247900" y="3289300"/>
          <p14:tracePt t="67046" x="2146300" y="3295650"/>
          <p14:tracePt t="67063" x="2089150" y="3295650"/>
          <p14:tracePt t="67079" x="2019300" y="3295650"/>
          <p14:tracePt t="67096" x="1943100" y="3302000"/>
          <p14:tracePt t="67113" x="1879600" y="3308350"/>
          <p14:tracePt t="67129" x="1816100" y="3308350"/>
          <p14:tracePt t="67146" x="1765300" y="3308350"/>
          <p14:tracePt t="67163" x="1733550" y="3314700"/>
          <p14:tracePt t="67179" x="1695450" y="3314700"/>
          <p14:tracePt t="67196" x="1670050" y="3314700"/>
          <p14:tracePt t="67213" x="1644650" y="3314700"/>
          <p14:tracePt t="67229" x="1612900" y="3314700"/>
          <p14:tracePt t="67246" x="1581150" y="3314700"/>
          <p14:tracePt t="67263" x="1568450" y="3314700"/>
          <p14:tracePt t="67279" x="1530350" y="3314700"/>
          <p14:tracePt t="67296" x="1485900" y="3314700"/>
          <p14:tracePt t="67313" x="1454150" y="3314700"/>
          <p14:tracePt t="67329" x="1422400" y="3314700"/>
          <p14:tracePt t="67346" x="1409700" y="3321050"/>
          <p14:tracePt t="67363" x="1397000" y="3321050"/>
          <p14:tracePt t="67379" x="1384300" y="3321050"/>
          <p14:tracePt t="67396" x="1371600" y="3321050"/>
          <p14:tracePt t="67413" x="1352550" y="3327400"/>
          <p14:tracePt t="67429" x="1339850" y="3333750"/>
          <p14:tracePt t="67446" x="1333500" y="3333750"/>
          <p14:tracePt t="67463" x="1327150" y="3333750"/>
          <p14:tracePt t="67647" x="1365250" y="3340100"/>
          <p14:tracePt t="67652" x="1441450" y="3352800"/>
          <p14:tracePt t="67663" x="1543050" y="3371850"/>
          <p14:tracePt t="67680" x="1638300" y="3384550"/>
          <p14:tracePt t="67697" x="1682750" y="3390900"/>
          <p14:tracePt t="67713" x="1739900" y="3397250"/>
          <p14:tracePt t="67730" x="1778000" y="3403600"/>
          <p14:tracePt t="67746" x="1809750" y="3409950"/>
          <p14:tracePt t="67763" x="1835150" y="3409950"/>
          <p14:tracePt t="67779" x="1866900" y="3409950"/>
          <p14:tracePt t="67796" x="1892300" y="3409950"/>
          <p14:tracePt t="67813" x="1924050" y="3409950"/>
          <p14:tracePt t="67830" x="1962150" y="3409950"/>
          <p14:tracePt t="67846" x="2000250" y="3409950"/>
          <p14:tracePt t="67863" x="2038350" y="3409950"/>
          <p14:tracePt t="67879" x="2070100" y="3409950"/>
          <p14:tracePt t="67896" x="2089150" y="3409950"/>
          <p14:tracePt t="67913" x="2127250" y="3409950"/>
          <p14:tracePt t="67929" x="2159000" y="3409950"/>
          <p14:tracePt t="67946" x="2190750" y="3403600"/>
          <p14:tracePt t="67963" x="2235200" y="3397250"/>
          <p14:tracePt t="67979" x="2286000" y="3390900"/>
          <p14:tracePt t="67996" x="2349500" y="3384550"/>
          <p14:tracePt t="68013" x="2393950" y="3371850"/>
          <p14:tracePt t="68030" x="2463800" y="3359150"/>
          <p14:tracePt t="68046" x="2520950" y="3346450"/>
          <p14:tracePt t="68063" x="2552700" y="3346450"/>
          <p14:tracePt t="68079" x="2578100" y="3346450"/>
          <p14:tracePt t="68096" x="2603500" y="3340100"/>
          <p14:tracePt t="68113" x="2622550" y="3340100"/>
          <p14:tracePt t="68129" x="2635250" y="3333750"/>
          <p14:tracePt t="68146" x="2660650" y="3333750"/>
          <p14:tracePt t="68163" x="2679700" y="3333750"/>
          <p14:tracePt t="68255" x="2647950" y="3333750"/>
          <p14:tracePt t="68263" x="2559050" y="3333750"/>
          <p14:tracePt t="68280" x="2489200" y="3333750"/>
          <p14:tracePt t="68297" x="2419350" y="3333750"/>
          <p14:tracePt t="68313" x="2343150" y="3333750"/>
          <p14:tracePt t="68329" x="2279650" y="3333750"/>
          <p14:tracePt t="68346" x="2216150" y="3333750"/>
          <p14:tracePt t="68363" x="2178050" y="3340100"/>
          <p14:tracePt t="68380" x="2139950" y="3346450"/>
          <p14:tracePt t="68396" x="2108200" y="3352800"/>
          <p14:tracePt t="68413" x="2076450" y="3359150"/>
          <p14:tracePt t="68429" x="2051050" y="3359150"/>
          <p14:tracePt t="68446" x="2012950" y="3359150"/>
          <p14:tracePt t="68463" x="1993900" y="3359150"/>
          <p14:tracePt t="68480" x="1974850" y="3359150"/>
          <p14:tracePt t="68496" x="1955800" y="3359150"/>
          <p14:tracePt t="68513" x="1924050" y="3359150"/>
          <p14:tracePt t="68529" x="1905000" y="3359150"/>
          <p14:tracePt t="68546" x="1879600" y="3359150"/>
          <p14:tracePt t="68563" x="1854200" y="3359150"/>
          <p14:tracePt t="68580" x="1828800" y="3359150"/>
          <p14:tracePt t="68596" x="1809750" y="3359150"/>
          <p14:tracePt t="68613" x="1797050" y="3359150"/>
          <p14:tracePt t="68655" x="1790700" y="3359150"/>
          <p14:tracePt t="68887" x="1797050" y="3359150"/>
          <p14:tracePt t="68895" x="1854200" y="3359150"/>
          <p14:tracePt t="68913" x="1885950" y="3359150"/>
          <p14:tracePt t="68930" x="1911350" y="3359150"/>
          <p14:tracePt t="68947" x="1924050" y="3359150"/>
          <p14:tracePt t="68963" x="1936750" y="3359150"/>
          <p14:tracePt t="69007" x="1943100" y="3359150"/>
          <p14:tracePt t="69015" x="1949450" y="3359150"/>
          <p14:tracePt t="69023" x="1955800" y="3359150"/>
          <p14:tracePt t="69031" x="1962150" y="3359150"/>
          <p14:tracePt t="69046" x="1987550" y="3359150"/>
          <p14:tracePt t="69063" x="1993900" y="3359150"/>
          <p14:tracePt t="69080" x="2012950" y="3352800"/>
          <p14:tracePt t="69096" x="2025650" y="3352800"/>
          <p14:tracePt t="69113" x="2038350" y="3352800"/>
          <p14:tracePt t="69129" x="2051050" y="3346450"/>
          <p14:tracePt t="69146" x="2057400" y="3346450"/>
          <p14:tracePt t="69163" x="2070100" y="3346450"/>
          <p14:tracePt t="69180" x="2076450" y="3340100"/>
          <p14:tracePt t="69196" x="2095500" y="3340100"/>
          <p14:tracePt t="69213" x="2114550" y="3340100"/>
          <p14:tracePt t="69230" x="2127250" y="3340100"/>
          <p14:tracePt t="69247" x="2146300" y="3340100"/>
          <p14:tracePt t="69263" x="2152650" y="3333750"/>
          <p14:tracePt t="69280" x="2165350" y="3327400"/>
          <p14:tracePt t="69296" x="2178050" y="3327400"/>
          <p14:tracePt t="69313" x="2190750" y="3327400"/>
          <p14:tracePt t="69329" x="2197100" y="3327400"/>
          <p14:tracePt t="69346" x="2209800" y="3327400"/>
          <p14:tracePt t="69363" x="2216150" y="3327400"/>
          <p14:tracePt t="69379" x="2222500" y="3327400"/>
          <p14:tracePt t="69396" x="2228850" y="3327400"/>
          <p14:tracePt t="69413" x="2241550" y="3327400"/>
          <p14:tracePt t="69429" x="2247900" y="3327400"/>
          <p14:tracePt t="69446" x="2266950" y="3327400"/>
          <p14:tracePt t="69463" x="2286000" y="3327400"/>
          <p14:tracePt t="69479" x="2311400" y="3327400"/>
          <p14:tracePt t="69496" x="2343150" y="3327400"/>
          <p14:tracePt t="69513" x="2368550" y="3327400"/>
          <p14:tracePt t="69529" x="2406650" y="3327400"/>
          <p14:tracePt t="69546" x="2444750" y="3327400"/>
          <p14:tracePt t="69563" x="2457450" y="3327400"/>
          <p14:tracePt t="69579" x="2482850" y="3327400"/>
          <p14:tracePt t="69596" x="2508250" y="3327400"/>
          <p14:tracePt t="69613" x="2540000" y="3327400"/>
          <p14:tracePt t="69629" x="2571750" y="3327400"/>
          <p14:tracePt t="69646" x="2616200" y="3327400"/>
          <p14:tracePt t="69663" x="2647950" y="3327400"/>
          <p14:tracePt t="69679" x="2686050" y="3327400"/>
          <p14:tracePt t="69696" x="2698750" y="3327400"/>
          <p14:tracePt t="69713" x="2743200" y="3327400"/>
          <p14:tracePt t="69729" x="2806700" y="3327400"/>
          <p14:tracePt t="69746" x="2857500" y="3327400"/>
          <p14:tracePt t="69763" x="2914650" y="3327400"/>
          <p14:tracePt t="69779" x="2952750" y="3327400"/>
          <p14:tracePt t="69796" x="2984500" y="3327400"/>
          <p14:tracePt t="69813" x="3016250" y="3327400"/>
          <p14:tracePt t="69829" x="3041650" y="3327400"/>
          <p14:tracePt t="69846" x="3079750" y="3327400"/>
          <p14:tracePt t="69863" x="3092450" y="3327400"/>
          <p14:tracePt t="69879" x="3098800" y="3327400"/>
          <p14:tracePt t="69896" x="3105150" y="3327400"/>
          <p14:tracePt t="71671" x="3111500" y="3327400"/>
          <p14:tracePt t="71703" x="3086100" y="3327400"/>
          <p14:tracePt t="71713" x="3035300" y="3327400"/>
          <p14:tracePt t="71714" x="2946400" y="3340100"/>
          <p14:tracePt t="71730" x="2851150" y="3352800"/>
          <p14:tracePt t="71747" x="2755900" y="3371850"/>
          <p14:tracePt t="71763" x="2743200" y="3371850"/>
          <p14:tracePt t="71780" x="2705100" y="3371850"/>
          <p14:tracePt t="71796" x="2654300" y="3378200"/>
          <p14:tracePt t="71813" x="2616200" y="3384550"/>
          <p14:tracePt t="71829" x="2584450" y="3390900"/>
          <p14:tracePt t="71846" x="2533650" y="3397250"/>
          <p14:tracePt t="71863" x="2501900" y="3397250"/>
          <p14:tracePt t="71879" x="2463800" y="3397250"/>
          <p14:tracePt t="71896" x="2419350" y="3397250"/>
          <p14:tracePt t="71913" x="2362200" y="3397250"/>
          <p14:tracePt t="71929" x="2298700" y="3397250"/>
          <p14:tracePt t="71946" x="2241550" y="3397250"/>
          <p14:tracePt t="71963" x="2190750" y="3397250"/>
          <p14:tracePt t="71979" x="2152650" y="3397250"/>
          <p14:tracePt t="71996" x="2114550" y="3397250"/>
          <p14:tracePt t="72013" x="2076450" y="3397250"/>
          <p14:tracePt t="72029" x="2025650" y="3390900"/>
          <p14:tracePt t="72046" x="1955800" y="3371850"/>
          <p14:tracePt t="72063" x="1911350" y="3359150"/>
          <p14:tracePt t="72079" x="1885950" y="3352800"/>
          <p14:tracePt t="72096" x="1860550" y="3346450"/>
          <p14:tracePt t="72113" x="1854200" y="3346450"/>
          <p14:tracePt t="72129" x="1841500" y="3346450"/>
          <p14:tracePt t="72146" x="1835150" y="3346450"/>
          <p14:tracePt t="72162" x="1809750" y="3346450"/>
          <p14:tracePt t="72179" x="1797050" y="3340100"/>
          <p14:tracePt t="72196" x="1784350" y="3340100"/>
          <p14:tracePt t="72213" x="1778000" y="3340100"/>
          <p14:tracePt t="72229" x="1771650" y="3333750"/>
          <p14:tracePt t="72535" x="1784350" y="3333750"/>
          <p14:tracePt t="72536" x="1797050" y="3333750"/>
          <p14:tracePt t="72546" x="1822450" y="3333750"/>
          <p14:tracePt t="72563" x="1854200" y="3333750"/>
          <p14:tracePt t="72580" x="1898650" y="3333750"/>
          <p14:tracePt t="72596" x="1930400" y="3333750"/>
          <p14:tracePt t="72613" x="1962150" y="3333750"/>
          <p14:tracePt t="72629" x="2006600" y="3333750"/>
          <p14:tracePt t="72647" x="2051050" y="3333750"/>
          <p14:tracePt t="72663" x="2082800" y="3333750"/>
          <p14:tracePt t="72679" x="2120900" y="3333750"/>
          <p14:tracePt t="72696" x="2146300" y="3333750"/>
          <p14:tracePt t="72713" x="2171700" y="3333750"/>
          <p14:tracePt t="72729" x="2190750" y="3327400"/>
          <p14:tracePt t="72746" x="2197100" y="3327400"/>
          <p14:tracePt t="72763" x="2209800" y="3327400"/>
          <p14:tracePt t="72779" x="2216150" y="3327400"/>
          <p14:tracePt t="72815" x="2222500" y="3327400"/>
          <p14:tracePt t="72831" x="2228850" y="3327400"/>
          <p14:tracePt t="72846" x="2235200" y="3327400"/>
          <p14:tracePt t="72871" x="2241550" y="3327400"/>
          <p14:tracePt t="72879" x="2254250" y="3327400"/>
          <p14:tracePt t="72899" x="2266950" y="3327400"/>
          <p14:tracePt t="72935" x="2273300" y="3327400"/>
          <p14:tracePt t="77079" x="2260600" y="3333750"/>
          <p14:tracePt t="77087" x="2197100" y="3371850"/>
          <p14:tracePt t="77097" x="2139950" y="3403600"/>
          <p14:tracePt t="77114" x="2051050" y="3441700"/>
          <p14:tracePt t="77130" x="1974850" y="3473450"/>
          <p14:tracePt t="77147" x="1898650" y="3505200"/>
          <p14:tracePt t="77164" x="1816100" y="3543300"/>
          <p14:tracePt t="77180" x="1739900" y="3556000"/>
          <p14:tracePt t="77197" x="1682750" y="3581400"/>
          <p14:tracePt t="77214" x="1644650" y="3594100"/>
          <p14:tracePt t="77231" x="1619250" y="3600450"/>
          <p14:tracePt t="77248" x="1593850" y="3613150"/>
          <p14:tracePt t="77264" x="1574800" y="3613150"/>
          <p14:tracePt t="77280" x="1543050" y="3625850"/>
          <p14:tracePt t="77297" x="1498600" y="3632200"/>
          <p14:tracePt t="77313" x="1466850" y="3632200"/>
          <p14:tracePt t="77331" x="1435100" y="3644900"/>
          <p14:tracePt t="77347" x="1403350" y="3651250"/>
          <p14:tracePt t="77364" x="1371600" y="3657600"/>
          <p14:tracePt t="77380" x="1346200" y="3657600"/>
          <p14:tracePt t="77397" x="1308100" y="3663950"/>
          <p14:tracePt t="77413" x="1282700" y="3670300"/>
          <p14:tracePt t="77430" x="1250950" y="3676650"/>
          <p14:tracePt t="77447" x="1212850" y="3676650"/>
          <p14:tracePt t="77464" x="1193800" y="3676650"/>
          <p14:tracePt t="77480" x="1174750" y="3676650"/>
          <p14:tracePt t="77497" x="1155700" y="3676650"/>
          <p14:tracePt t="77513" x="1136650" y="3683000"/>
          <p14:tracePt t="77530" x="1123950" y="3683000"/>
          <p14:tracePt t="77547" x="1111250" y="3683000"/>
          <p14:tracePt t="77563" x="1098550" y="3683000"/>
          <p14:tracePt t="77580" x="1079500" y="3683000"/>
          <p14:tracePt t="77597" x="1060450" y="3683000"/>
          <p14:tracePt t="77613" x="1041400" y="3683000"/>
          <p14:tracePt t="77630" x="1016000" y="3683000"/>
          <p14:tracePt t="77646" x="984250" y="3689350"/>
          <p14:tracePt t="77663" x="971550" y="3689350"/>
          <p14:tracePt t="77680" x="952500" y="3695700"/>
          <p14:tracePt t="77696" x="933450" y="3695700"/>
          <p14:tracePt t="77713" x="920750" y="3695700"/>
          <p14:tracePt t="77730" x="901700" y="3702050"/>
          <p14:tracePt t="77746" x="882650" y="3708400"/>
          <p14:tracePt t="77763" x="876300" y="3708400"/>
          <p14:tracePt t="77780" x="869950" y="3708400"/>
          <p14:tracePt t="77796" x="863600" y="3708400"/>
          <p14:tracePt t="77831" x="857250" y="3708400"/>
          <p14:tracePt t="78760" x="863600" y="3708400"/>
          <p14:tracePt t="78824" x="869950" y="3708400"/>
          <p14:tracePt t="78855" x="869950" y="3702050"/>
          <p14:tracePt t="78871" x="869950" y="3676650"/>
          <p14:tracePt t="78880" x="869950" y="3663950"/>
          <p14:tracePt t="78897" x="869950" y="3651250"/>
          <p14:tracePt t="78913" x="869950" y="3632200"/>
          <p14:tracePt t="78930" x="869950" y="3619500"/>
          <p14:tracePt t="78967" x="869950" y="3613150"/>
          <p14:tracePt t="79023" x="869950" y="3606800"/>
          <p14:tracePt t="82095" x="920750" y="3606800"/>
          <p14:tracePt t="82103" x="1092200" y="3632200"/>
          <p14:tracePt t="82114" x="1511300" y="3676650"/>
          <p14:tracePt t="82130" x="1930400" y="3714750"/>
          <p14:tracePt t="82147" x="2349500" y="3733800"/>
          <p14:tracePt t="82163" x="2641600" y="3746500"/>
          <p14:tracePt t="82180" x="2838450" y="3759200"/>
          <p14:tracePt t="82196" x="3016250" y="3771900"/>
          <p14:tracePt t="82213" x="3162300" y="3771900"/>
          <p14:tracePt t="82230" x="3340100" y="3771900"/>
          <p14:tracePt t="82230" x="3403600" y="3771900"/>
          <p14:tracePt t="82247" x="3568700" y="3771900"/>
          <p14:tracePt t="82263" x="3708400" y="3771900"/>
          <p14:tracePt t="82280" x="3803650" y="3771900"/>
          <p14:tracePt t="82296" x="3860800" y="3778250"/>
          <p14:tracePt t="82313" x="3879850" y="3778250"/>
          <p14:tracePt t="82330" x="3886200" y="3778250"/>
          <p14:tracePt t="82346" x="3892550" y="3778250"/>
          <p14:tracePt t="82607" x="3879850" y="3778250"/>
          <p14:tracePt t="82615" x="3854450" y="3778250"/>
          <p14:tracePt t="82630" x="3816350" y="3778250"/>
          <p14:tracePt t="82630" x="3797300" y="3778250"/>
          <p14:tracePt t="82648" x="3752850" y="3778250"/>
          <p14:tracePt t="82665" x="3708400" y="3784600"/>
          <p14:tracePt t="82681" x="3651250" y="3784600"/>
          <p14:tracePt t="82698" x="3594100" y="3797300"/>
          <p14:tracePt t="82714" x="3543300" y="3803650"/>
          <p14:tracePt t="82731" x="3498850" y="3810000"/>
          <p14:tracePt t="82747" x="3479800" y="3810000"/>
          <p14:tracePt t="82764" x="3473450" y="3810000"/>
          <p14:tracePt t="83024" x="3479800" y="3810000"/>
          <p14:tracePt t="83031" x="3511550" y="3816350"/>
          <p14:tracePt t="83047" x="3556000" y="3816350"/>
          <p14:tracePt t="83065" x="3594100" y="3816350"/>
          <p14:tracePt t="83081" x="3619500" y="3816350"/>
          <p14:tracePt t="83098" x="3638550" y="3816350"/>
          <p14:tracePt t="83114" x="3657600" y="3816350"/>
          <p14:tracePt t="83131" x="3670300" y="3816350"/>
          <p14:tracePt t="83148" x="3683000" y="3816350"/>
          <p14:tracePt t="83184" x="3689350" y="3816350"/>
          <p14:tracePt t="83192" x="3695700" y="3816350"/>
          <p14:tracePt t="83216" x="3702050" y="3816350"/>
          <p14:tracePt t="83232" x="3708400" y="3816350"/>
          <p14:tracePt t="83232" x="3714750" y="3816350"/>
          <p14:tracePt t="83247" x="3740150" y="3816350"/>
          <p14:tracePt t="83264" x="3759200" y="3816350"/>
          <p14:tracePt t="83281" x="3771900" y="3816350"/>
          <p14:tracePt t="83297" x="3784600" y="3816350"/>
          <p14:tracePt t="83314" x="3790950" y="3816350"/>
          <p14:tracePt t="83331" x="3797300" y="3816350"/>
          <p14:tracePt t="83347" x="3810000" y="3816350"/>
          <p14:tracePt t="83384" x="3816350" y="3816350"/>
          <p14:tracePt t="83392" x="3822700" y="3816350"/>
          <p14:tracePt t="83397" x="3829050" y="3816350"/>
          <p14:tracePt t="83414" x="3835400" y="3816350"/>
          <p14:tracePt t="83431" x="3848100" y="3816350"/>
          <p14:tracePt t="83447" x="3860800" y="3816350"/>
          <p14:tracePt t="83464" x="3867150" y="3816350"/>
          <p14:tracePt t="83481" x="3879850" y="3816350"/>
          <p14:tracePt t="83497" x="3886200" y="3816350"/>
          <p14:tracePt t="83514" x="3905250" y="3816350"/>
          <p14:tracePt t="83531" x="3911600" y="3816350"/>
          <p14:tracePt t="83547" x="3917950" y="3816350"/>
          <p14:tracePt t="83564" x="3924300" y="3816350"/>
          <p14:tracePt t="83581" x="3937000" y="3816350"/>
          <p14:tracePt t="84192" x="3949700" y="3816350"/>
          <p14:tracePt t="84200" x="4108450" y="3733800"/>
          <p14:tracePt t="84216" x="4451350" y="3619500"/>
          <p14:tracePt t="84231" x="5067300" y="3505200"/>
          <p14:tracePt t="84248" x="5441950" y="3448050"/>
          <p14:tracePt t="84265" x="5708650" y="3416300"/>
          <p14:tracePt t="84281" x="5873750" y="3384550"/>
          <p14:tracePt t="84298" x="5975350" y="3365500"/>
          <p14:tracePt t="84314" x="6013450" y="3359150"/>
          <p14:tracePt t="84331" x="6045200" y="3359150"/>
          <p14:tracePt t="84347" x="6064250" y="3359150"/>
          <p14:tracePt t="84364" x="6083300" y="3352800"/>
          <p14:tracePt t="84381" x="6089650" y="3352800"/>
          <p14:tracePt t="84397" x="6102350" y="3346450"/>
          <p14:tracePt t="84414" x="6108700" y="3346450"/>
          <p14:tracePt t="84456" x="6115050" y="3346450"/>
          <p14:tracePt t="84664" x="6108700" y="3346450"/>
          <p14:tracePt t="84672" x="6064250" y="3333750"/>
          <p14:tracePt t="84682" x="6000750" y="3327400"/>
          <p14:tracePt t="84697" x="5956300" y="3321050"/>
          <p14:tracePt t="84715" x="5905500" y="3314700"/>
          <p14:tracePt t="84731" x="5880100" y="3308350"/>
          <p14:tracePt t="84747" x="5848350" y="3302000"/>
          <p14:tracePt t="84764" x="5810250" y="3289300"/>
          <p14:tracePt t="84781" x="5803900" y="3289300"/>
          <p14:tracePt t="84888" x="5803900" y="3276600"/>
          <p14:tracePt t="84896" x="5848350" y="3219450"/>
          <p14:tracePt t="84914" x="5918200" y="3155950"/>
          <p14:tracePt t="84931" x="6019800" y="3086100"/>
          <p14:tracePt t="84948" x="6153150" y="3003550"/>
          <p14:tracePt t="84964" x="6292850" y="2921000"/>
          <p14:tracePt t="84981" x="6451600" y="2844800"/>
          <p14:tracePt t="84997" x="6616700" y="2768600"/>
          <p14:tracePt t="85014" x="6718300" y="2705100"/>
          <p14:tracePt t="85031" x="6788150" y="2660650"/>
          <p14:tracePt t="85031" x="6819900" y="2641600"/>
          <p14:tracePt t="85048" x="6870700" y="2603500"/>
          <p14:tracePt t="85064" x="6908800" y="2571750"/>
          <p14:tracePt t="85081" x="6934200" y="2546350"/>
          <p14:tracePt t="85097" x="6953250" y="2527300"/>
          <p14:tracePt t="85114" x="6965950" y="2495550"/>
          <p14:tracePt t="85131" x="6978650" y="2476500"/>
          <p14:tracePt t="85147" x="6985000" y="2463800"/>
          <p14:tracePt t="85164" x="6997700" y="2425700"/>
          <p14:tracePt t="85181" x="7016750" y="2393950"/>
          <p14:tracePt t="85197" x="7035800" y="2330450"/>
          <p14:tracePt t="85214" x="7054850" y="2292350"/>
          <p14:tracePt t="85231" x="7080250" y="2247900"/>
          <p14:tracePt t="85231" x="7086600" y="2235200"/>
          <p14:tracePt t="85248" x="7099300" y="2203450"/>
          <p14:tracePt t="85264" x="7112000" y="2184400"/>
          <p14:tracePt t="85281" x="7118350" y="2165350"/>
          <p14:tracePt t="85297" x="7124700" y="2159000"/>
          <p14:tracePt t="85448" x="7118350" y="2165350"/>
          <p14:tracePt t="85456" x="7073900" y="2203450"/>
          <p14:tracePt t="85464" x="7023100" y="2266950"/>
          <p14:tracePt t="85481" x="6953250" y="2349500"/>
          <p14:tracePt t="85497" x="6870700" y="2444750"/>
          <p14:tracePt t="85514" x="6781800" y="2552700"/>
          <p14:tracePt t="85531" x="6667500" y="2667000"/>
          <p14:tracePt t="85547" x="6559550" y="2787650"/>
          <p14:tracePt t="85564" x="6445250" y="2901950"/>
          <p14:tracePt t="85581" x="6311900" y="3035300"/>
          <p14:tracePt t="85597" x="6178550" y="3155950"/>
          <p14:tracePt t="85614" x="6070600" y="3263900"/>
          <p14:tracePt t="85631" x="5911850" y="3390900"/>
          <p14:tracePt t="85648" x="5816600" y="3454400"/>
          <p14:tracePt t="85664" x="5715000" y="3517900"/>
          <p14:tracePt t="85681" x="5702300" y="3524250"/>
          <p14:tracePt t="85697" x="5568950" y="3581400"/>
          <p14:tracePt t="85714" x="5321300" y="3683000"/>
          <p14:tracePt t="85731" x="4965700" y="3784600"/>
          <p14:tracePt t="85747" x="4572000" y="3873500"/>
          <p14:tracePt t="85764" x="4178300" y="3937000"/>
          <p14:tracePt t="85781" x="3841750" y="3981450"/>
          <p14:tracePt t="85797" x="3530600" y="3994150"/>
          <p14:tracePt t="85815" x="3346450" y="3994150"/>
          <p14:tracePt t="85830" x="3194050" y="3994150"/>
          <p14:tracePt t="85830" x="3124200" y="3975100"/>
          <p14:tracePt t="85848" x="2997200" y="3943350"/>
          <p14:tracePt t="85864" x="2895600" y="3917950"/>
          <p14:tracePt t="85880" x="2806700" y="3892550"/>
          <p14:tracePt t="85897" x="2743200" y="3886200"/>
          <p14:tracePt t="85914" x="2660650" y="3879850"/>
          <p14:tracePt t="85930" x="2590800" y="3879850"/>
          <p14:tracePt t="85948" x="2540000" y="3879850"/>
          <p14:tracePt t="85964" x="2495550" y="3879850"/>
          <p14:tracePt t="85981" x="2451100" y="3879850"/>
          <p14:tracePt t="85997" x="2432050" y="3879850"/>
          <p14:tracePt t="86014" x="2425700" y="3879850"/>
          <p14:tracePt t="86030" x="2419350" y="3873500"/>
          <p14:tracePt t="86128" x="2457450" y="3873500"/>
          <p14:tracePt t="86133" x="2597150" y="3873500"/>
          <p14:tracePt t="86147" x="2882900" y="3867150"/>
          <p14:tracePt t="86164" x="3429000" y="3790950"/>
          <p14:tracePt t="86180" x="4229100" y="3714750"/>
          <p14:tracePt t="86197" x="5200650" y="3670300"/>
          <p14:tracePt t="86214" x="6324600" y="3657600"/>
          <p14:tracePt t="86230" x="7366000" y="3657600"/>
          <p14:tracePt t="86230" x="7854950" y="3644900"/>
          <p14:tracePt t="86248" x="8572500" y="3568700"/>
          <p14:tracePt t="86264" x="8985250" y="3505200"/>
          <p14:tracePt t="86281" x="9131300" y="3454400"/>
          <p14:tracePt t="86297" x="9137650" y="3409950"/>
          <p14:tracePt t="86314" x="9137650" y="3371850"/>
          <p14:tracePt t="86330" x="9137650" y="3352800"/>
          <p14:tracePt t="86347" x="9137650" y="3327400"/>
          <p14:tracePt t="86364" x="9137650" y="3289300"/>
          <p14:tracePt t="86380" x="9137650" y="3257550"/>
          <p14:tracePt t="86397" x="9137650" y="3194050"/>
          <p14:tracePt t="86414" x="9137650" y="3130550"/>
          <p14:tracePt t="86430" x="9137650" y="3048000"/>
          <p14:tracePt t="86447" x="9099550" y="2914650"/>
          <p14:tracePt t="86464" x="9061450" y="2794000"/>
          <p14:tracePt t="86480" x="9017000" y="2679700"/>
          <p14:tracePt t="86497" x="8985250" y="2578100"/>
          <p14:tracePt t="86514" x="8959850" y="2470150"/>
          <p14:tracePt t="86530" x="8921750" y="2368550"/>
          <p14:tracePt t="86547" x="8896350" y="2266950"/>
          <p14:tracePt t="86564" x="8864600" y="2159000"/>
          <p14:tracePt t="86580" x="8832850" y="2076450"/>
          <p14:tracePt t="86597" x="8794750" y="1981200"/>
          <p14:tracePt t="86614" x="8743950" y="1898650"/>
          <p14:tracePt t="86630" x="8693150" y="1803400"/>
          <p14:tracePt t="86647" x="8610600" y="1657350"/>
          <p14:tracePt t="86664" x="8547100" y="1593850"/>
          <p14:tracePt t="86680" x="8496300" y="1524000"/>
          <p14:tracePt t="86697" x="8439150" y="1454150"/>
          <p14:tracePt t="86714" x="8388350" y="1409700"/>
          <p14:tracePt t="86731" x="8350250" y="1371600"/>
          <p14:tracePt t="86747" x="8324850" y="1339850"/>
          <p14:tracePt t="86764" x="8293100" y="1314450"/>
          <p14:tracePt t="86780" x="8261350" y="1295400"/>
          <p14:tracePt t="86797" x="8235950" y="1282700"/>
          <p14:tracePt t="86814" x="8210550" y="1270000"/>
          <p14:tracePt t="86831" x="8185150" y="1263650"/>
          <p14:tracePt t="86847" x="8153400" y="1263650"/>
          <p14:tracePt t="86864" x="8121650" y="1263650"/>
          <p14:tracePt t="86880" x="8089900" y="1276350"/>
          <p14:tracePt t="86897" x="8058150" y="1295400"/>
          <p14:tracePt t="86914" x="8032750" y="1314450"/>
          <p14:tracePt t="86931" x="8001000" y="1333500"/>
          <p14:tracePt t="86947" x="7975600" y="1365250"/>
          <p14:tracePt t="86964" x="7943850" y="1409700"/>
          <p14:tracePt t="86981" x="7912100" y="1454150"/>
          <p14:tracePt t="86997" x="7886700" y="1498600"/>
          <p14:tracePt t="87014" x="7854950" y="1555750"/>
          <p14:tracePt t="87030" x="7842250" y="1600200"/>
          <p14:tracePt t="87047" x="7816850" y="1657350"/>
          <p14:tracePt t="87064" x="7804150" y="1682750"/>
          <p14:tracePt t="87080" x="7797800" y="1714500"/>
          <p14:tracePt t="87097" x="7791450" y="1739900"/>
          <p14:tracePt t="87114" x="7785100" y="1758950"/>
          <p14:tracePt t="87131" x="7772400" y="1778000"/>
          <p14:tracePt t="87147" x="7772400" y="1790700"/>
          <p14:tracePt t="87164" x="7766050" y="1797050"/>
          <p14:tracePt t="87180" x="7759700" y="1816100"/>
          <p14:tracePt t="87197" x="7753350" y="1828800"/>
          <p14:tracePt t="87214" x="7753350" y="1835150"/>
          <p14:tracePt t="87230" x="7747000" y="1847850"/>
          <p14:tracePt t="87304" x="7740650" y="1854200"/>
          <p14:tracePt t="88824" x="7740650" y="1860550"/>
          <p14:tracePt t="88832" x="7702550" y="1905000"/>
          <p14:tracePt t="88848" x="7683500" y="1936750"/>
          <p14:tracePt t="88864" x="7677150" y="1962150"/>
          <p14:tracePt t="88881" x="7670800" y="1974850"/>
          <p14:tracePt t="88897" x="7664450" y="1981200"/>
          <p14:tracePt t="88943" x="7658100" y="1987550"/>
          <p14:tracePt t="91095" x="7658100" y="2000250"/>
          <p14:tracePt t="91114" x="7645400" y="2044700"/>
          <p14:tracePt t="91116" x="7620000" y="2076450"/>
          <p14:tracePt t="91130" x="7588250" y="2127250"/>
          <p14:tracePt t="91147" x="7556500" y="2184400"/>
          <p14:tracePt t="91164" x="7518400" y="2228850"/>
          <p14:tracePt t="91180" x="7467600" y="2298700"/>
          <p14:tracePt t="91197" x="7404100" y="2374900"/>
          <p14:tracePt t="91214" x="7296150" y="2489200"/>
          <p14:tracePt t="91230" x="7200900" y="2597150"/>
          <p14:tracePt t="91247" x="6997700" y="2768600"/>
          <p14:tracePt t="91264" x="6864350" y="2882900"/>
          <p14:tracePt t="91280" x="6699250" y="3041650"/>
          <p14:tracePt t="91297" x="6559550" y="3175000"/>
          <p14:tracePt t="91313" x="6445250" y="3295650"/>
          <p14:tracePt t="91330" x="6330950" y="3422650"/>
          <p14:tracePt t="91347" x="6280150" y="3473450"/>
          <p14:tracePt t="91364" x="6242050" y="3511550"/>
          <p14:tracePt t="91380" x="6191250" y="3562350"/>
          <p14:tracePt t="91397" x="6159500" y="3587750"/>
          <p14:tracePt t="91414" x="6127750" y="3613150"/>
          <p14:tracePt t="91430" x="6102350" y="3632200"/>
          <p14:tracePt t="91430" x="6096000" y="3638550"/>
          <p14:tracePt t="91447" x="6070600" y="3663950"/>
          <p14:tracePt t="91464" x="6064250" y="3676650"/>
          <p14:tracePt t="91480" x="6057900" y="3689350"/>
          <p14:tracePt t="91497" x="6051550" y="3702050"/>
          <p14:tracePt t="91514" x="6038850" y="3714750"/>
          <p14:tracePt t="91530" x="6026150" y="3733800"/>
          <p14:tracePt t="91547" x="6000750" y="3765550"/>
          <p14:tracePt t="91564" x="5988050" y="3797300"/>
          <p14:tracePt t="91580" x="5969000" y="3829050"/>
          <p14:tracePt t="91597" x="5949950" y="3860800"/>
          <p14:tracePt t="91614" x="5924550" y="3905250"/>
          <p14:tracePt t="91630" x="5899150" y="3949700"/>
          <p14:tracePt t="91630" x="5880100" y="3968750"/>
          <p14:tracePt t="91647" x="5854700" y="4006850"/>
          <p14:tracePt t="91664" x="5810250" y="4070350"/>
          <p14:tracePt t="91680" x="5765800" y="4133850"/>
          <p14:tracePt t="91697" x="5721350" y="4178300"/>
          <p14:tracePt t="91714" x="5670550" y="4222750"/>
          <p14:tracePt t="91730" x="5651500" y="4248150"/>
          <p14:tracePt t="91747" x="5613400" y="4273550"/>
          <p14:tracePt t="91763" x="5588000" y="4286250"/>
          <p14:tracePt t="91780" x="5575300" y="4298950"/>
          <p14:tracePt t="91797" x="5543550" y="4318000"/>
          <p14:tracePt t="91814" x="5492750" y="4337050"/>
          <p14:tracePt t="91830" x="5429250" y="4356100"/>
          <p14:tracePt t="91830" x="5391150" y="4375150"/>
          <p14:tracePt t="91848" x="5353050" y="4394200"/>
          <p14:tracePt t="91863" x="5295900" y="4406900"/>
          <p14:tracePt t="91880" x="5181600" y="4445000"/>
          <p14:tracePt t="91897" x="4876800" y="4495800"/>
          <p14:tracePt t="91913" x="4641850" y="4527550"/>
          <p14:tracePt t="91930" x="4552950" y="4546600"/>
          <p14:tracePt t="91947" x="4470400" y="4559300"/>
          <p14:tracePt t="91963" x="4375150" y="4572000"/>
          <p14:tracePt t="91980" x="4267200" y="4578350"/>
          <p14:tracePt t="91997" x="4197350" y="4584700"/>
          <p14:tracePt t="92013" x="4140200" y="4584700"/>
          <p14:tracePt t="92030" x="4095750" y="4584700"/>
          <p14:tracePt t="92030" x="4083050" y="4584700"/>
          <p14:tracePt t="92047" x="4032250" y="4584700"/>
          <p14:tracePt t="92063" x="3975100" y="4584700"/>
          <p14:tracePt t="92080" x="3898900" y="4584700"/>
          <p14:tracePt t="92097" x="3829050" y="4584700"/>
          <p14:tracePt t="92113" x="3759200" y="4584700"/>
          <p14:tracePt t="92130" x="3689350" y="4578350"/>
          <p14:tracePt t="92147" x="3619500" y="4572000"/>
          <p14:tracePt t="92163" x="3524250" y="4552950"/>
          <p14:tracePt t="92180" x="3397250" y="4540250"/>
          <p14:tracePt t="92197" x="3276600" y="4514850"/>
          <p14:tracePt t="92213" x="3162300" y="4502150"/>
          <p14:tracePt t="92230" x="3054350" y="4489450"/>
          <p14:tracePt t="92247" x="2882900" y="4464050"/>
          <p14:tracePt t="92263" x="2774950" y="4432300"/>
          <p14:tracePt t="92280" x="2717800" y="4419600"/>
          <p14:tracePt t="92297" x="2692400" y="4406900"/>
          <p14:tracePt t="92313" x="2641600" y="4387850"/>
          <p14:tracePt t="92330" x="2514600" y="4356100"/>
          <p14:tracePt t="92347" x="2368550" y="4311650"/>
          <p14:tracePt t="92363" x="2286000" y="4286250"/>
          <p14:tracePt t="92380" x="2203450" y="4260850"/>
          <p14:tracePt t="92397" x="2165350" y="4248150"/>
          <p14:tracePt t="92413" x="2139950" y="4241800"/>
          <p14:tracePt t="92430" x="2127250" y="4235450"/>
          <p14:tracePt t="92447" x="2120900" y="4235450"/>
          <p14:tracePt t="92559" x="2114550" y="4235450"/>
          <p14:tracePt t="92567" x="2108200" y="4235450"/>
          <p14:tracePt t="92580" x="2101850" y="4235450"/>
          <p14:tracePt t="92968" x="2108200" y="4235450"/>
          <p14:tracePt t="92968" x="2120900" y="4235450"/>
          <p14:tracePt t="92984" x="2133600" y="4235450"/>
          <p14:tracePt t="92997" x="2146300" y="4241800"/>
          <p14:tracePt t="93014" x="2152650" y="4241800"/>
          <p14:tracePt t="93031" x="2165350" y="4241800"/>
          <p14:tracePt t="93087" x="2171700" y="4241800"/>
          <p14:tracePt t="93087" x="2178050" y="4248150"/>
          <p14:tracePt t="93119" x="2184400" y="4248150"/>
          <p14:tracePt t="93464" x="2178050" y="4248150"/>
          <p14:tracePt t="93471" x="2127250" y="4248150"/>
          <p14:tracePt t="93487" x="2044700" y="4248150"/>
          <p14:tracePt t="93497" x="1993900" y="4248150"/>
          <p14:tracePt t="93514" x="1968500" y="4248150"/>
          <p14:tracePt t="93531" x="1930400" y="4248150"/>
          <p14:tracePt t="93547" x="1917700" y="4248150"/>
          <p14:tracePt t="93671" x="1924050" y="4254500"/>
          <p14:tracePt t="93680" x="1943100" y="4254500"/>
          <p14:tracePt t="93687" x="1962150" y="4254500"/>
          <p14:tracePt t="93697" x="2000250" y="4260850"/>
          <p14:tracePt t="93713" x="2044700" y="4267200"/>
          <p14:tracePt t="93730" x="2082800" y="4273550"/>
          <p14:tracePt t="93747" x="2114550" y="4273550"/>
          <p14:tracePt t="93764" x="2152650" y="4279900"/>
          <p14:tracePt t="93780" x="2216150" y="4286250"/>
          <p14:tracePt t="93797" x="2279650" y="4298950"/>
          <p14:tracePt t="93813" x="2324100" y="4298950"/>
          <p14:tracePt t="93830" x="2362200" y="4298950"/>
          <p14:tracePt t="93847" x="2406650" y="4298950"/>
          <p14:tracePt t="93863" x="2425700" y="4305300"/>
          <p14:tracePt t="93880" x="2444750" y="4305300"/>
          <p14:tracePt t="93897" x="2476500" y="4305300"/>
          <p14:tracePt t="93913" x="2514600" y="4305300"/>
          <p14:tracePt t="93930" x="2552700" y="4305300"/>
          <p14:tracePt t="93947" x="2584450" y="4305300"/>
          <p14:tracePt t="93963" x="2590800" y="4305300"/>
          <p14:tracePt t="93980" x="2597150" y="4305300"/>
          <p14:tracePt t="93997" x="2635250" y="4305300"/>
          <p14:tracePt t="94013" x="2686050" y="4298950"/>
          <p14:tracePt t="94030" x="2730500" y="4292600"/>
          <p14:tracePt t="94047" x="2794000" y="4286250"/>
          <p14:tracePt t="94063" x="2844800" y="4286250"/>
          <p14:tracePt t="94080" x="2889250" y="4279900"/>
          <p14:tracePt t="94097" x="2927350" y="4273550"/>
          <p14:tracePt t="94113" x="2965450" y="4267200"/>
          <p14:tracePt t="94130" x="3003550" y="4260850"/>
          <p14:tracePt t="94147" x="3035300" y="4260850"/>
          <p14:tracePt t="94183" x="3041650" y="4260850"/>
          <p14:tracePt t="94184" x="3073400" y="4254500"/>
          <p14:tracePt t="94197" x="3105150" y="4241800"/>
          <p14:tracePt t="94213" x="3149600" y="4235450"/>
          <p14:tracePt t="94230" x="3187700" y="4235450"/>
          <p14:tracePt t="94246" x="3225800" y="4229100"/>
          <p14:tracePt t="94263" x="3244850" y="4222750"/>
          <p14:tracePt t="94280" x="3263900" y="4216400"/>
          <p14:tracePt t="94296" x="3289300" y="4216400"/>
          <p14:tracePt t="94313" x="3314700" y="4216400"/>
          <p14:tracePt t="94330" x="3352800" y="4216400"/>
          <p14:tracePt t="94346" x="3397250" y="4216400"/>
          <p14:tracePt t="94363" x="3454400" y="4216400"/>
          <p14:tracePt t="94380" x="3511550" y="4216400"/>
          <p14:tracePt t="94397" x="3556000" y="4216400"/>
          <p14:tracePt t="94413" x="3594100" y="4216400"/>
          <p14:tracePt t="94430" x="3625850" y="4216400"/>
          <p14:tracePt t="94447" x="3657600" y="4216400"/>
          <p14:tracePt t="94463" x="3676650" y="4216400"/>
          <p14:tracePt t="94480" x="3702050" y="4216400"/>
          <p14:tracePt t="94497" x="3727450" y="4216400"/>
          <p14:tracePt t="94513" x="3759200" y="4216400"/>
          <p14:tracePt t="94530" x="3797300" y="4216400"/>
          <p14:tracePt t="94546" x="3841750" y="4216400"/>
          <p14:tracePt t="94563" x="3886200" y="4216400"/>
          <p14:tracePt t="94580" x="3924300" y="4216400"/>
          <p14:tracePt t="94596" x="3956050" y="4216400"/>
          <p14:tracePt t="94613" x="3994150" y="4216400"/>
          <p14:tracePt t="94630" x="4038600" y="4216400"/>
          <p14:tracePt t="94647" x="4114800" y="4216400"/>
          <p14:tracePt t="94663" x="4165600" y="4216400"/>
          <p14:tracePt t="94680" x="4216400" y="4203700"/>
          <p14:tracePt t="94696" x="4248150" y="4197350"/>
          <p14:tracePt t="94713" x="4286250" y="4191000"/>
          <p14:tracePt t="94730" x="4349750" y="4191000"/>
          <p14:tracePt t="94747" x="4425950" y="4191000"/>
          <p14:tracePt t="94763" x="4502150" y="4191000"/>
          <p14:tracePt t="94780" x="4521200" y="4191000"/>
          <p14:tracePt t="94796" x="4533900" y="4191000"/>
          <p14:tracePt t="94813" x="4565650" y="4191000"/>
          <p14:tracePt t="94830" x="4597400" y="4191000"/>
          <p14:tracePt t="94847" x="4629150" y="4191000"/>
          <p14:tracePt t="94863" x="4641850" y="4191000"/>
          <p14:tracePt t="94880" x="4667250" y="4191000"/>
          <p14:tracePt t="94896" x="4692650" y="4191000"/>
          <p14:tracePt t="94913" x="4718050" y="4191000"/>
          <p14:tracePt t="94930" x="4737100" y="4191000"/>
          <p14:tracePt t="94947" x="4743450" y="4191000"/>
          <p14:tracePt t="94963" x="4749800" y="4191000"/>
          <p14:tracePt t="94980" x="4756150" y="4191000"/>
          <p14:tracePt t="94996" x="4768850" y="4191000"/>
          <p14:tracePt t="95013" x="4781550" y="4191000"/>
          <p14:tracePt t="95030" x="4794250" y="4191000"/>
          <p14:tracePt t="95047" x="4819650" y="4191000"/>
          <p14:tracePt t="95063" x="4857750" y="4191000"/>
          <p14:tracePt t="95080" x="4895850" y="4191000"/>
          <p14:tracePt t="95096" x="4940300" y="4191000"/>
          <p14:tracePt t="95113" x="4972050" y="4191000"/>
          <p14:tracePt t="95130" x="5003800" y="4191000"/>
          <p14:tracePt t="95147" x="5016500" y="4184650"/>
          <p14:tracePt t="95163" x="5029200" y="4184650"/>
          <p14:tracePt t="95279" x="4991100" y="4184650"/>
          <p14:tracePt t="95287" x="4857750" y="4184650"/>
          <p14:tracePt t="95297" x="4686300" y="4184650"/>
          <p14:tracePt t="95314" x="4489450" y="4184650"/>
          <p14:tracePt t="95330" x="4254500" y="4184650"/>
          <p14:tracePt t="95348" x="4038600" y="4197350"/>
          <p14:tracePt t="95363" x="3663950" y="4216400"/>
          <p14:tracePt t="95380" x="3314700" y="4235450"/>
          <p14:tracePt t="95397" x="3016250" y="4273550"/>
          <p14:tracePt t="95413" x="2698750" y="4318000"/>
          <p14:tracePt t="95430" x="2470150" y="4349750"/>
          <p14:tracePt t="95430" x="2381250" y="4362450"/>
          <p14:tracePt t="95447" x="2228850" y="4394200"/>
          <p14:tracePt t="95463" x="2108200" y="4413250"/>
          <p14:tracePt t="95480" x="2006600" y="4425950"/>
          <p14:tracePt t="95497" x="1930400" y="4438650"/>
          <p14:tracePt t="95513" x="1847850" y="4445000"/>
          <p14:tracePt t="95530" x="1771650" y="4464050"/>
          <p14:tracePt t="95547" x="1708150" y="4483100"/>
          <p14:tracePt t="95563" x="1651000" y="4502150"/>
          <p14:tracePt t="95580" x="1606550" y="4502150"/>
          <p14:tracePt t="95597" x="1555750" y="4514850"/>
          <p14:tracePt t="95613" x="1524000" y="4521200"/>
          <p14:tracePt t="95630" x="1479550" y="4527550"/>
          <p14:tracePt t="95647" x="1460500" y="4533900"/>
          <p14:tracePt t="95663" x="1441450" y="4540250"/>
          <p14:tracePt t="95680" x="1435100" y="4540250"/>
          <p14:tracePt t="95719" x="1428750" y="4540250"/>
          <p14:tracePt t="95863" x="1441450" y="4540250"/>
          <p14:tracePt t="95867" x="1473200" y="4540250"/>
          <p14:tracePt t="95880" x="1504950" y="4540250"/>
          <p14:tracePt t="95897" x="1536700" y="4540250"/>
          <p14:tracePt t="95914" x="1574800" y="4540250"/>
          <p14:tracePt t="95930" x="1600200" y="4540250"/>
          <p14:tracePt t="95947" x="1606550" y="4540250"/>
          <p14:tracePt t="96175" x="1612900" y="4540250"/>
          <p14:tracePt t="96183" x="1657350" y="4540250"/>
          <p14:tracePt t="96198" x="1701800" y="4540250"/>
          <p14:tracePt t="96214" x="1752600" y="4540250"/>
          <p14:tracePt t="96231" x="1955800" y="4508500"/>
          <p14:tracePt t="96247" x="2241550" y="4464050"/>
          <p14:tracePt t="96264" x="2616200" y="4413250"/>
          <p14:tracePt t="96280" x="3041650" y="4356100"/>
          <p14:tracePt t="96297" x="3517900" y="4286250"/>
          <p14:tracePt t="96313" x="4013200" y="4210050"/>
          <p14:tracePt t="96330" x="4457700" y="4140200"/>
          <p14:tracePt t="96347" x="4895850" y="4083050"/>
          <p14:tracePt t="96363" x="5187950" y="4038600"/>
          <p14:tracePt t="96380" x="5454650" y="4006850"/>
          <p14:tracePt t="96397" x="5645150" y="3975100"/>
          <p14:tracePt t="96413" x="5765800" y="3949700"/>
          <p14:tracePt t="96430" x="5848350" y="3924300"/>
          <p14:tracePt t="96447" x="5943600" y="3898900"/>
          <p14:tracePt t="96463" x="5969000" y="3886200"/>
          <p14:tracePt t="96480" x="5981700" y="3886200"/>
          <p14:tracePt t="96497" x="5988050" y="3879850"/>
          <p14:tracePt t="96743" x="6000750" y="3860800"/>
          <p14:tracePt t="96751" x="6045200" y="3810000"/>
          <p14:tracePt t="96764" x="6089650" y="3746500"/>
          <p14:tracePt t="96780" x="6121400" y="3714750"/>
          <p14:tracePt t="96797" x="6165850" y="3689350"/>
          <p14:tracePt t="96813" x="6216650" y="3657600"/>
          <p14:tracePt t="96830" x="6280150" y="3632200"/>
          <p14:tracePt t="96847" x="6311900" y="3613150"/>
          <p14:tracePt t="96863" x="6330950" y="3594100"/>
          <p14:tracePt t="96880" x="6356350" y="3575050"/>
          <p14:tracePt t="96896" x="6375400" y="3556000"/>
          <p14:tracePt t="96913" x="6394450" y="3524250"/>
          <p14:tracePt t="96930" x="6445250" y="3454400"/>
          <p14:tracePt t="96946" x="6508750" y="3359150"/>
          <p14:tracePt t="96963" x="6591300" y="3251200"/>
          <p14:tracePt t="96980" x="6648450" y="3143250"/>
          <p14:tracePt t="96996" x="6718300" y="3035300"/>
          <p14:tracePt t="97013" x="6781800" y="2927350"/>
          <p14:tracePt t="97030" x="6845300" y="2819400"/>
          <p14:tracePt t="97046" x="6921500" y="2679700"/>
          <p14:tracePt t="97063" x="6946900" y="2609850"/>
          <p14:tracePt t="97080" x="6972300" y="2552700"/>
          <p14:tracePt t="97096" x="6997700" y="2495550"/>
          <p14:tracePt t="97113" x="7023100" y="2432050"/>
          <p14:tracePt t="97130" x="7042150" y="2368550"/>
          <p14:tracePt t="97146" x="7067550" y="2317750"/>
          <p14:tracePt t="97163" x="7073900" y="2279650"/>
          <p14:tracePt t="97180" x="7080250" y="2228850"/>
          <p14:tracePt t="97196" x="7086600" y="2190750"/>
          <p14:tracePt t="97213" x="7086600" y="2159000"/>
          <p14:tracePt t="97230" x="7086600" y="2133600"/>
          <p14:tracePt t="97246" x="7086600" y="2114550"/>
          <p14:tracePt t="97263" x="7086600" y="2101850"/>
          <p14:tracePt t="97280" x="7080250" y="2095500"/>
          <p14:tracePt t="97296" x="7080250" y="2089150"/>
          <p14:tracePt t="97313" x="7073900" y="2082800"/>
          <p14:tracePt t="97330" x="7073900" y="2076450"/>
          <p14:tracePt t="97346" x="7067550" y="2076450"/>
          <p14:tracePt t="97391" x="7067550" y="2070100"/>
          <p14:tracePt t="97431" x="7054850" y="2070100"/>
          <p14:tracePt t="97435" x="7029450" y="2063750"/>
          <p14:tracePt t="97464" x="7010400" y="2063750"/>
          <p14:tracePt t="97480" x="6978650" y="2057400"/>
          <p14:tracePt t="97497" x="6959600" y="2057400"/>
          <p14:tracePt t="97513" x="6934200" y="2057400"/>
          <p14:tracePt t="97530" x="6915150" y="2057400"/>
          <p14:tracePt t="97547" x="6889750" y="2057400"/>
          <p14:tracePt t="97563" x="6877050" y="2057400"/>
          <p14:tracePt t="97599" x="6870700" y="2057400"/>
          <p14:tracePt t="97655" x="6864350" y="2057400"/>
          <p14:tracePt t="97680" x="6851650" y="2063750"/>
          <p14:tracePt t="97682" x="6838950" y="2082800"/>
          <p14:tracePt t="97697" x="6832600" y="2095500"/>
          <p14:tracePt t="97714" x="6826250" y="2114550"/>
          <p14:tracePt t="97730" x="6826250" y="2127250"/>
          <p14:tracePt t="97747" x="6826250" y="2139950"/>
          <p14:tracePt t="97763" x="6826250" y="2152650"/>
          <p14:tracePt t="97780" x="6826250" y="2165350"/>
          <p14:tracePt t="97797" x="6826250" y="2178050"/>
          <p14:tracePt t="97813" x="6826250" y="2184400"/>
          <p14:tracePt t="97855" x="6826250" y="2190750"/>
          <p14:tracePt t="97903" x="6838950" y="2190750"/>
          <p14:tracePt t="97911" x="6845300" y="2190750"/>
          <p14:tracePt t="97913" x="6858000" y="2190750"/>
          <p14:tracePt t="97930" x="6883400" y="2184400"/>
          <p14:tracePt t="97947" x="6908800" y="2146300"/>
          <p14:tracePt t="97963" x="6921500" y="2101850"/>
          <p14:tracePt t="97980" x="6934200" y="2076450"/>
          <p14:tracePt t="97997" x="6940550" y="2057400"/>
          <p14:tracePt t="98013" x="6946900" y="2044700"/>
          <p14:tracePt t="98239" x="6946900" y="2057400"/>
          <p14:tracePt t="98243" x="6940550" y="2082800"/>
          <p14:tracePt t="98247" x="6921500" y="2152650"/>
          <p14:tracePt t="98264" x="6902450" y="2235200"/>
          <p14:tracePt t="98280" x="6877050" y="2305050"/>
          <p14:tracePt t="98297" x="6858000" y="2355850"/>
          <p14:tracePt t="98314" x="6851650" y="2381250"/>
          <p14:tracePt t="98330" x="6851650" y="2393950"/>
          <p14:tracePt t="98347" x="6845300" y="2406650"/>
          <p14:tracePt t="98363" x="6838950" y="2419350"/>
          <p14:tracePt t="98380" x="6838950" y="2438400"/>
          <p14:tracePt t="98396" x="6832600" y="2451100"/>
          <p14:tracePt t="98413" x="6826250" y="2463800"/>
          <p14:tracePt t="98430" x="6826250" y="2476500"/>
          <p14:tracePt t="98430" x="6826250" y="2489200"/>
          <p14:tracePt t="98447" x="6826250" y="2495550"/>
          <p14:tracePt t="98463" x="6826250" y="2501900"/>
          <p14:tracePt t="98480" x="6826250" y="2508250"/>
          <p14:tracePt t="98496" x="6819900" y="2514600"/>
          <p14:tracePt t="98513" x="6819900" y="2527300"/>
          <p14:tracePt t="98530" x="6819900" y="2533650"/>
          <p14:tracePt t="98547" x="6819900" y="2546350"/>
          <p14:tracePt t="98563" x="6819900" y="2559050"/>
          <p14:tracePt t="98580" x="6819900" y="2590800"/>
          <p14:tracePt t="98596" x="6813550" y="2603500"/>
          <p14:tracePt t="98613" x="6807200" y="2622550"/>
          <p14:tracePt t="98630" x="6807200" y="2635250"/>
          <p14:tracePt t="98647" x="6807200" y="2641600"/>
          <p14:tracePt t="98815" x="6813550" y="2628900"/>
          <p14:tracePt t="98824" x="6819900" y="2622550"/>
          <p14:tracePt t="98830" x="6838950" y="2571750"/>
          <p14:tracePt t="98848" x="6851650" y="2533650"/>
          <p14:tracePt t="98863" x="6864350" y="2495550"/>
          <p14:tracePt t="98880" x="6864350" y="2476500"/>
          <p14:tracePt t="98897" x="6870700" y="2470150"/>
          <p14:tracePt t="98913" x="6877050" y="2457450"/>
          <p14:tracePt t="98930" x="6877050" y="2444750"/>
          <p14:tracePt t="98947" x="6877050" y="2438400"/>
          <p14:tracePt t="98963" x="6883400" y="2432050"/>
          <p14:tracePt t="98980" x="6883400" y="2425700"/>
          <p14:tracePt t="98997" x="6889750" y="2413000"/>
          <p14:tracePt t="99039" x="6889750" y="2406650"/>
          <p14:tracePt t="99063" x="6889750" y="2400300"/>
          <p14:tracePt t="99068" x="6889750" y="2393950"/>
          <p14:tracePt t="99080" x="6889750" y="2387600"/>
          <p14:tracePt t="99097" x="6889750" y="2381250"/>
          <p14:tracePt t="99113" x="6889750" y="2368550"/>
          <p14:tracePt t="99151" x="6883400" y="2362200"/>
          <p14:tracePt t="99163" x="6883400" y="2355850"/>
          <p14:tracePt t="99180" x="6883400" y="2349500"/>
          <p14:tracePt t="99180" x="6877050" y="2349500"/>
          <p14:tracePt t="99197" x="6877050" y="2343150"/>
          <p14:tracePt t="99214" x="6870700" y="2343150"/>
          <p14:tracePt t="99247" x="6864350" y="2336800"/>
          <p14:tracePt t="99271" x="6858000" y="2336800"/>
          <p14:tracePt t="99281" x="6845300" y="2330450"/>
          <p14:tracePt t="99343" x="6838950" y="2330450"/>
          <p14:tracePt t="99363" x="6826250" y="2330450"/>
          <p14:tracePt t="99365" x="6819900" y="2330450"/>
          <p14:tracePt t="99380" x="6807200" y="2330450"/>
          <p14:tracePt t="99396" x="6800850" y="2330450"/>
          <p14:tracePt t="99413" x="6788150" y="2336800"/>
          <p14:tracePt t="99430" x="6762750" y="2355850"/>
          <p14:tracePt t="99447" x="6756400" y="2362200"/>
          <p14:tracePt t="99463" x="6750050" y="2368550"/>
          <p14:tracePt t="99503" x="6743700" y="2374900"/>
          <p14:tracePt t="99551" x="6737350" y="2374900"/>
          <p14:tracePt t="99562" x="6724650" y="2374900"/>
          <p14:tracePt t="99580" x="6718300" y="2374900"/>
          <p14:tracePt t="99597" x="6711950" y="2374900"/>
          <p14:tracePt t="99613" x="6705600" y="2374900"/>
          <p14:tracePt t="99630" x="6699250" y="2374900"/>
          <p14:tracePt t="99648" x="6692900" y="2374900"/>
          <p14:tracePt t="99663" x="6686550" y="2374900"/>
          <p14:tracePt t="99680" x="6667500" y="2374900"/>
          <p14:tracePt t="99697" x="6654800" y="2368550"/>
          <p14:tracePt t="99713" x="6635750" y="2355850"/>
          <p14:tracePt t="99730" x="6629400" y="2355850"/>
          <p14:tracePt t="99747" x="6623050" y="2349500"/>
          <p14:tracePt t="99763" x="6616700" y="2349500"/>
          <p14:tracePt t="100079" x="6623050" y="2349500"/>
          <p14:tracePt t="100087" x="6648450" y="2349500"/>
          <p14:tracePt t="100097" x="6673850" y="2349500"/>
          <p14:tracePt t="100113" x="6680200" y="2349500"/>
          <p14:tracePt t="100130" x="6699250" y="2349500"/>
          <p14:tracePt t="100148" x="6711950" y="2349500"/>
          <p14:tracePt t="100181" x="6718300" y="2349500"/>
          <p14:tracePt t="100181" x="6724650" y="2349500"/>
          <p14:tracePt t="100197" x="6731000" y="2349500"/>
          <p14:tracePt t="100214" x="6737350" y="2349500"/>
          <p14:tracePt t="100248" x="6743700" y="2349500"/>
          <p14:tracePt t="100408" x="6724650" y="2349500"/>
          <p14:tracePt t="100416" x="6673850" y="2349500"/>
          <p14:tracePt t="100431" x="6623050" y="2349500"/>
          <p14:tracePt t="100448" x="6591300" y="2349500"/>
          <p14:tracePt t="100464" x="6578600" y="2343150"/>
          <p14:tracePt t="100481" x="6572250" y="2343150"/>
          <p14:tracePt t="100498" x="6565900" y="2343150"/>
          <p14:tracePt t="100514" x="6559550" y="2343150"/>
          <p14:tracePt t="100531" x="6553200" y="2336800"/>
          <p14:tracePt t="100548" x="6546850" y="2336800"/>
          <p14:tracePt t="100584" x="6540500" y="2336800"/>
          <p14:tracePt t="100720" x="6546850" y="2343150"/>
          <p14:tracePt t="100721" x="6572250" y="2343150"/>
          <p14:tracePt t="100731" x="6610350" y="2355850"/>
          <p14:tracePt t="100748" x="6642100" y="2362200"/>
          <p14:tracePt t="100765" x="6680200" y="2374900"/>
          <p14:tracePt t="100781" x="6699250" y="2374900"/>
          <p14:tracePt t="100798" x="6711950" y="2374900"/>
          <p14:tracePt t="100814" x="6731000" y="2374900"/>
          <p14:tracePt t="100831" x="6737350" y="2374900"/>
          <p14:tracePt t="100847" x="6756400" y="2362200"/>
          <p14:tracePt t="100865" x="6769100" y="2349500"/>
          <p14:tracePt t="100881" x="6781800" y="2336800"/>
          <p14:tracePt t="100898" x="6788150" y="2330450"/>
          <p14:tracePt t="100914" x="6794500" y="2317750"/>
          <p14:tracePt t="100931" x="6800850" y="2305050"/>
          <p14:tracePt t="100947" x="6800850" y="2292350"/>
          <p14:tracePt t="100964" x="6800850" y="2279650"/>
          <p14:tracePt t="100981" x="6800850" y="2260600"/>
          <p14:tracePt t="100998" x="6794500" y="2241550"/>
          <p14:tracePt t="101014" x="6775450" y="2216150"/>
          <p14:tracePt t="101031" x="6737350" y="2178050"/>
          <p14:tracePt t="101048" x="6718300" y="2165350"/>
          <p14:tracePt t="101064" x="6686550" y="2146300"/>
          <p14:tracePt t="101081" x="6661150" y="2133600"/>
          <p14:tracePt t="101097" x="6642100" y="2127250"/>
          <p14:tracePt t="101114" x="6610350" y="2120900"/>
          <p14:tracePt t="101131" x="6604000" y="2120900"/>
          <p14:tracePt t="101147" x="6584950" y="2120900"/>
          <p14:tracePt t="101165" x="6572250" y="2120900"/>
          <p14:tracePt t="101181" x="6559550" y="2120900"/>
          <p14:tracePt t="101197" x="6546850" y="2120900"/>
          <p14:tracePt t="101214" x="6534150" y="2120900"/>
          <p14:tracePt t="101231" x="6515100" y="2139950"/>
          <p14:tracePt t="101248" x="6502400" y="2165350"/>
          <p14:tracePt t="101264" x="6496050" y="2184400"/>
          <p14:tracePt t="101281" x="6489700" y="2222500"/>
          <p14:tracePt t="101297" x="6483350" y="2247900"/>
          <p14:tracePt t="101314" x="6483350" y="2286000"/>
          <p14:tracePt t="101331" x="6483350" y="2311400"/>
          <p14:tracePt t="101347" x="6483350" y="2336800"/>
          <p14:tracePt t="101364" x="6483350" y="2368550"/>
          <p14:tracePt t="101381" x="6489700" y="2387600"/>
          <p14:tracePt t="101397" x="6508750" y="2400300"/>
          <p14:tracePt t="101414" x="6515100" y="2413000"/>
          <p14:tracePt t="101431" x="6534150" y="2425700"/>
          <p14:tracePt t="101448" x="6546850" y="2432050"/>
          <p14:tracePt t="101464" x="6559550" y="2438400"/>
          <p14:tracePt t="101481" x="6578600" y="2444750"/>
          <p14:tracePt t="101497" x="6610350" y="2451100"/>
          <p14:tracePt t="101514" x="6648450" y="2451100"/>
          <p14:tracePt t="101531" x="6692900" y="2451100"/>
          <p14:tracePt t="101547" x="6737350" y="2451100"/>
          <p14:tracePt t="101564" x="6775450" y="2451100"/>
          <p14:tracePt t="101581" x="6800850" y="2444750"/>
          <p14:tracePt t="101597" x="6832600" y="2432050"/>
          <p14:tracePt t="101614" x="6851650" y="2419350"/>
          <p14:tracePt t="101631" x="6889750" y="2393950"/>
          <p14:tracePt t="101648" x="6902450" y="2381250"/>
          <p14:tracePt t="101664" x="6902450" y="2362200"/>
          <p14:tracePt t="101681" x="6902450" y="2336800"/>
          <p14:tracePt t="101697" x="6902450" y="2311400"/>
          <p14:tracePt t="101714" x="6902450" y="2286000"/>
          <p14:tracePt t="101731" x="6889750" y="2260600"/>
          <p14:tracePt t="101748" x="6870700" y="2228850"/>
          <p14:tracePt t="101764" x="6845300" y="2203450"/>
          <p14:tracePt t="101781" x="6813550" y="2178050"/>
          <p14:tracePt t="101797" x="6775450" y="2159000"/>
          <p14:tracePt t="101814" x="6750050" y="2146300"/>
          <p14:tracePt t="101831" x="6724650" y="2133600"/>
          <p14:tracePt t="101831" x="6711950" y="2127250"/>
          <p14:tracePt t="101848" x="6680200" y="2120900"/>
          <p14:tracePt t="101864" x="6654800" y="2120900"/>
          <p14:tracePt t="101881" x="6629400" y="2120900"/>
          <p14:tracePt t="101897" x="6616700" y="2120900"/>
          <p14:tracePt t="101914" x="6597650" y="2120900"/>
          <p14:tracePt t="101931" x="6572250" y="2127250"/>
          <p14:tracePt t="101947" x="6546850" y="2139950"/>
          <p14:tracePt t="101964" x="6521450" y="2159000"/>
          <p14:tracePt t="101981" x="6502400" y="2171700"/>
          <p14:tracePt t="101997" x="6489700" y="2184400"/>
          <p14:tracePt t="102014" x="6477000" y="2209800"/>
          <p14:tracePt t="102031" x="6470650" y="2254250"/>
          <p14:tracePt t="102048" x="6470650" y="2279650"/>
          <p14:tracePt t="102064" x="6470650" y="2311400"/>
          <p14:tracePt t="102081" x="6470650" y="2336800"/>
          <p14:tracePt t="102097" x="6470650" y="2362200"/>
          <p14:tracePt t="102114" x="6489700" y="2387600"/>
          <p14:tracePt t="102131" x="6502400" y="2400300"/>
          <p14:tracePt t="102147" x="6521450" y="2413000"/>
          <p14:tracePt t="102164" x="6540500" y="2425700"/>
          <p14:tracePt t="102181" x="6559550" y="2432050"/>
          <p14:tracePt t="102197" x="6597650" y="2444750"/>
          <p14:tracePt t="102214" x="6623050" y="2451100"/>
          <p14:tracePt t="102231" x="6661150" y="2451100"/>
          <p14:tracePt t="102231" x="6680200" y="2451100"/>
          <p14:tracePt t="102248" x="6711950" y="2451100"/>
          <p14:tracePt t="102264" x="6731000" y="2451100"/>
          <p14:tracePt t="102281" x="6756400" y="2444750"/>
          <p14:tracePt t="102297" x="6781800" y="2432050"/>
          <p14:tracePt t="102314" x="6794500" y="2419350"/>
          <p14:tracePt t="102331" x="6813550" y="2406650"/>
          <p14:tracePt t="102347" x="6819900" y="2400300"/>
          <p14:tracePt t="102364" x="6832600" y="2387600"/>
          <p14:tracePt t="102381" x="6832600" y="2381250"/>
          <p14:tracePt t="102397" x="6838950" y="2374900"/>
          <p14:tracePt t="102414" x="6845300" y="2362200"/>
          <p14:tracePt t="102431" x="6845300" y="2349500"/>
          <p14:tracePt t="102448" x="6845300" y="2343150"/>
          <p14:tracePt t="102464" x="6845300" y="2336800"/>
          <p14:tracePt t="102520" x="6845300" y="2330450"/>
          <p14:tracePt t="102552" x="6845300" y="2324100"/>
          <p14:tracePt t="102591" x="6845300" y="2317750"/>
          <p14:tracePt t="103456" x="6896100" y="2317750"/>
          <p14:tracePt t="103457" x="6965950" y="2336800"/>
          <p14:tracePt t="103464" x="7150100" y="2387600"/>
          <p14:tracePt t="103481" x="7353300" y="2425700"/>
          <p14:tracePt t="103498" x="7486650" y="2451100"/>
          <p14:tracePt t="103514" x="7607300" y="2457450"/>
          <p14:tracePt t="103531" x="7734300" y="2457450"/>
          <p14:tracePt t="103547" x="7874000" y="2457450"/>
          <p14:tracePt t="103564" x="7994650" y="2457450"/>
          <p14:tracePt t="103581" x="8115300" y="2457450"/>
          <p14:tracePt t="103598" x="8210550" y="2457450"/>
          <p14:tracePt t="103614" x="8312150" y="2457450"/>
          <p14:tracePt t="103614" x="8343900" y="2457450"/>
          <p14:tracePt t="103632" x="8413750" y="2457450"/>
          <p14:tracePt t="103648" x="8451850" y="2457450"/>
          <p14:tracePt t="103664" x="8489950" y="2457450"/>
          <p14:tracePt t="103681" x="8515350" y="2457450"/>
          <p14:tracePt t="103698" x="8534400" y="2457450"/>
          <p14:tracePt t="103714" x="8566150" y="2457450"/>
          <p14:tracePt t="103731" x="8585200" y="2457450"/>
          <p14:tracePt t="103747" x="8623300" y="2457450"/>
          <p14:tracePt t="103764" x="8661400" y="2457450"/>
          <p14:tracePt t="103780" x="8693150" y="2457450"/>
          <p14:tracePt t="103797" x="8712200" y="2457450"/>
          <p14:tracePt t="103814" x="8737600" y="2457450"/>
          <p14:tracePt t="103831" x="8756650" y="2457450"/>
          <p14:tracePt t="103847" x="8782050" y="2451100"/>
          <p14:tracePt t="103864" x="8788400" y="2444750"/>
          <p14:tracePt t="103881" x="8794750" y="2438400"/>
          <p14:tracePt t="104008" x="8794750" y="2432050"/>
          <p14:tracePt t="104016" x="8788400" y="2419350"/>
          <p14:tracePt t="104031" x="8737600" y="2393950"/>
          <p14:tracePt t="104048" x="8693150" y="2387600"/>
          <p14:tracePt t="104064" x="8667750" y="2381250"/>
          <p14:tracePt t="104081" x="8648700" y="2374900"/>
          <p14:tracePt t="104097" x="8636000" y="2374900"/>
          <p14:tracePt t="104114" x="8629650" y="2374900"/>
          <p14:tracePt t="104131" x="8616950" y="2374900"/>
          <p14:tracePt t="104147" x="8610600" y="2374900"/>
          <p14:tracePt t="104164" x="8597900" y="2374900"/>
          <p14:tracePt t="104180" x="8585200" y="2374900"/>
          <p14:tracePt t="104197" x="8572500" y="2374900"/>
          <p14:tracePt t="104214" x="8547100" y="2381250"/>
          <p14:tracePt t="104231" x="8515350" y="2400300"/>
          <p14:tracePt t="104248" x="8502650" y="2406650"/>
          <p14:tracePt t="104264" x="8483600" y="2425700"/>
          <p14:tracePt t="104281" x="8470900" y="2432050"/>
          <p14:tracePt t="104297" x="8451850" y="2438400"/>
          <p14:tracePt t="104314" x="8445500" y="2444750"/>
          <p14:tracePt t="104330" x="8439150" y="2451100"/>
          <p14:tracePt t="104347" x="8432800" y="2457450"/>
          <p14:tracePt t="104384" x="8426450" y="2463800"/>
          <p14:tracePt t="104400" x="8420100" y="2470150"/>
          <p14:tracePt t="104416" x="8420100" y="2476500"/>
          <p14:tracePt t="104431" x="8420100" y="2482850"/>
          <p14:tracePt t="104448" x="8420100" y="2495550"/>
          <p14:tracePt t="104448" x="8420100" y="2508250"/>
          <p14:tracePt t="104464" x="8420100" y="2514600"/>
          <p14:tracePt t="104480" x="8420100" y="2527300"/>
          <p14:tracePt t="104497" x="8420100" y="2540000"/>
          <p14:tracePt t="104514" x="8420100" y="2546350"/>
          <p14:tracePt t="104530" x="8426450" y="2565400"/>
          <p14:tracePt t="104547" x="8432800" y="2571750"/>
          <p14:tracePt t="104564" x="8445500" y="2597150"/>
          <p14:tracePt t="104580" x="8470900" y="2609850"/>
          <p14:tracePt t="104597" x="8496300" y="2622550"/>
          <p14:tracePt t="104614" x="8515350" y="2635250"/>
          <p14:tracePt t="104630" x="8540750" y="2641600"/>
          <p14:tracePt t="104648" x="8559800" y="2647950"/>
          <p14:tracePt t="104664" x="8572500" y="2647950"/>
          <p14:tracePt t="104680" x="8578850" y="2647950"/>
          <p14:tracePt t="104697" x="8591550" y="2641600"/>
          <p14:tracePt t="104714" x="8604250" y="2635250"/>
          <p14:tracePt t="104730" x="8616950" y="2616200"/>
          <p14:tracePt t="104747" x="8623300" y="2609850"/>
          <p14:tracePt t="104764" x="8629650" y="2584450"/>
          <p14:tracePt t="104781" x="8629650" y="2565400"/>
          <p14:tracePt t="104797" x="8629650" y="2552700"/>
          <p14:tracePt t="104814" x="8629650" y="2527300"/>
          <p14:tracePt t="104830" x="8610600" y="2495550"/>
          <p14:tracePt t="104848" x="8585200" y="2463800"/>
          <p14:tracePt t="104864" x="8553450" y="2438400"/>
          <p14:tracePt t="104881" x="8528050" y="2419350"/>
          <p14:tracePt t="104897" x="8489950" y="2387600"/>
          <p14:tracePt t="104914" x="8458200" y="2374900"/>
          <p14:tracePt t="104931" x="8426450" y="2368550"/>
          <p14:tracePt t="104947" x="8401050" y="2362200"/>
          <p14:tracePt t="104964" x="8382000" y="2355850"/>
          <p14:tracePt t="104981" x="8356600" y="2355850"/>
          <p14:tracePt t="104997" x="8343900" y="2355850"/>
          <p14:tracePt t="105014" x="8331200" y="2355850"/>
          <p14:tracePt t="105030" x="8305800" y="2362200"/>
          <p14:tracePt t="105048" x="8293100" y="2368550"/>
          <p14:tracePt t="105064" x="8286750" y="2381250"/>
          <p14:tracePt t="105080" x="8280400" y="2387600"/>
          <p14:tracePt t="105097" x="8267700" y="2406650"/>
          <p14:tracePt t="105114" x="8261350" y="2419350"/>
          <p14:tracePt t="105130" x="8255000" y="2444750"/>
          <p14:tracePt t="105147" x="8248650" y="2470150"/>
          <p14:tracePt t="105164" x="8248650" y="2495550"/>
          <p14:tracePt t="105180" x="8248650" y="2520950"/>
          <p14:tracePt t="105197" x="8255000" y="2546350"/>
          <p14:tracePt t="105214" x="8274050" y="2571750"/>
          <p14:tracePt t="105230" x="8293100" y="2597150"/>
          <p14:tracePt t="105247" x="8324850" y="2622550"/>
          <p14:tracePt t="105264" x="8350250" y="2641600"/>
          <p14:tracePt t="105280" x="8388350" y="2654300"/>
          <p14:tracePt t="105297" x="8426450" y="2667000"/>
          <p14:tracePt t="105314" x="8464550" y="2673350"/>
          <p14:tracePt t="105330" x="8496300" y="2679700"/>
          <p14:tracePt t="105347" x="8534400" y="2679700"/>
          <p14:tracePt t="105364" x="8559800" y="2679700"/>
          <p14:tracePt t="105380" x="8591550" y="2679700"/>
          <p14:tracePt t="105397" x="8623300" y="2667000"/>
          <p14:tracePt t="105414" x="8642350" y="2654300"/>
          <p14:tracePt t="105430" x="8661400" y="2635250"/>
          <p14:tracePt t="105447" x="8680450" y="2609850"/>
          <p14:tracePt t="105464" x="8693150" y="2597150"/>
          <p14:tracePt t="105480" x="8693150" y="2590800"/>
          <p14:tracePt t="105497" x="8705850" y="2571750"/>
          <p14:tracePt t="105514" x="8705850" y="2559050"/>
          <p14:tracePt t="105530" x="8705850" y="2540000"/>
          <p14:tracePt t="105547" x="8705850" y="2520950"/>
          <p14:tracePt t="105564" x="8705850" y="2501900"/>
          <p14:tracePt t="105580" x="8705850" y="2476500"/>
          <p14:tracePt t="105597" x="8680450" y="2444750"/>
          <p14:tracePt t="105614" x="8655050" y="2425700"/>
          <p14:tracePt t="105630" x="8616950" y="2381250"/>
          <p14:tracePt t="105647" x="8566150" y="2355850"/>
          <p14:tracePt t="105664" x="8521700" y="2336800"/>
          <p14:tracePt t="105680" x="8489950" y="2336800"/>
          <p14:tracePt t="105697" x="8451850" y="2324100"/>
          <p14:tracePt t="105714" x="8432800" y="2324100"/>
          <p14:tracePt t="105730" x="8407400" y="2324100"/>
          <p14:tracePt t="105747" x="8388350" y="2324100"/>
          <p14:tracePt t="105764" x="8356600" y="2330450"/>
          <p14:tracePt t="105780" x="8343900" y="2343150"/>
          <p14:tracePt t="105797" x="8312150" y="2355850"/>
          <p14:tracePt t="105814" x="8299450" y="2368550"/>
          <p14:tracePt t="105830" x="8274050" y="2393950"/>
          <p14:tracePt t="105847" x="8261350" y="2413000"/>
          <p14:tracePt t="105864" x="8255000" y="2425700"/>
          <p14:tracePt t="105880" x="8255000" y="2451100"/>
          <p14:tracePt t="105897" x="8255000" y="2476500"/>
          <p14:tracePt t="105914" x="8255000" y="2501900"/>
          <p14:tracePt t="105930" x="8255000" y="2540000"/>
          <p14:tracePt t="105947" x="8267700" y="2565400"/>
          <p14:tracePt t="105964" x="8286750" y="2584450"/>
          <p14:tracePt t="105980" x="8312150" y="2616200"/>
          <p14:tracePt t="105997" x="8331200" y="2641600"/>
          <p14:tracePt t="106014" x="8356600" y="2654300"/>
          <p14:tracePt t="106030" x="8401050" y="2673350"/>
          <p14:tracePt t="106030" x="8426450" y="2686050"/>
          <p14:tracePt t="106047" x="8470900" y="2705100"/>
          <p14:tracePt t="106064" x="8521700" y="2711450"/>
          <p14:tracePt t="106080" x="8566150" y="2711450"/>
          <p14:tracePt t="106097" x="8604250" y="2711450"/>
          <p14:tracePt t="106114" x="8642350" y="2698750"/>
          <p14:tracePt t="106130" x="8686800" y="2667000"/>
          <p14:tracePt t="106147" x="8718550" y="2647950"/>
          <p14:tracePt t="106164" x="8743950" y="2622550"/>
          <p14:tracePt t="106180" x="8756650" y="2603500"/>
          <p14:tracePt t="106197" x="8763000" y="2584450"/>
          <p14:tracePt t="106214" x="8775700" y="2565400"/>
          <p14:tracePt t="106230" x="8775700" y="2552700"/>
          <p14:tracePt t="106230" x="8775700" y="2546350"/>
          <p14:tracePt t="106248" x="8775700" y="2520950"/>
          <p14:tracePt t="106264" x="8775700" y="2508250"/>
          <p14:tracePt t="106280" x="8769350" y="2482850"/>
          <p14:tracePt t="106297" x="8750300" y="2451100"/>
          <p14:tracePt t="106313" x="8724900" y="2419350"/>
          <p14:tracePt t="106330" x="8686800" y="2381250"/>
          <p14:tracePt t="106347" x="8636000" y="2343150"/>
          <p14:tracePt t="106364" x="8578850" y="2317750"/>
          <p14:tracePt t="106380" x="8515350" y="2298700"/>
          <p14:tracePt t="106397" x="8458200" y="2279650"/>
          <p14:tracePt t="106414" x="8420100" y="2266950"/>
          <p14:tracePt t="106430" x="8375650" y="2266950"/>
          <p14:tracePt t="106447" x="8350250" y="2266950"/>
          <p14:tracePt t="106464" x="8331200" y="2266950"/>
          <p14:tracePt t="106480" x="8312150" y="2266950"/>
          <p14:tracePt t="106497" x="8293100" y="2273300"/>
          <p14:tracePt t="106513" x="8280400" y="2286000"/>
          <p14:tracePt t="106530" x="8267700" y="2298700"/>
          <p14:tracePt t="106547" x="8248650" y="2311400"/>
          <p14:tracePt t="106564" x="8235950" y="2330450"/>
          <p14:tracePt t="106580" x="8223250" y="2355850"/>
          <p14:tracePt t="106597" x="8216900" y="2374900"/>
          <p14:tracePt t="106614" x="8210550" y="2406650"/>
          <p14:tracePt t="106630" x="8210550" y="2432050"/>
          <p14:tracePt t="106647" x="8210550" y="2463800"/>
          <p14:tracePt t="106664" x="8210550" y="2482850"/>
          <p14:tracePt t="106680" x="8210550" y="2495550"/>
          <p14:tracePt t="106697" x="8216900" y="2501900"/>
          <p14:tracePt t="106744" x="8216900" y="2508250"/>
          <p14:tracePt t="106824" x="8223250" y="2514600"/>
          <p14:tracePt t="107328" x="8216900" y="2527300"/>
          <p14:tracePt t="107336" x="8147050" y="2628900"/>
          <p14:tracePt t="107351" x="7988300" y="2838450"/>
          <p14:tracePt t="107364" x="7721600" y="3181350"/>
          <p14:tracePt t="107380" x="7461250" y="3492500"/>
          <p14:tracePt t="107397" x="7251700" y="3765550"/>
          <p14:tracePt t="107414" x="7118350" y="3949700"/>
          <p14:tracePt t="107430" x="6959600" y="4222750"/>
          <p14:tracePt t="107447" x="6858000" y="4419600"/>
          <p14:tracePt t="107464" x="6788150" y="4572000"/>
          <p14:tracePt t="107480" x="6692900" y="4743450"/>
          <p14:tracePt t="107497" x="6623050" y="4876800"/>
          <p14:tracePt t="107514" x="6559550" y="5003800"/>
          <p14:tracePt t="107530" x="6508750" y="5124450"/>
          <p14:tracePt t="107547" x="6496050" y="5207000"/>
          <p14:tracePt t="107564" x="6489700" y="5245100"/>
          <p14:tracePt t="107580" x="6489700" y="5270500"/>
          <p14:tracePt t="107597" x="6489700" y="5295900"/>
          <p14:tracePt t="107614" x="6489700" y="5314950"/>
          <p14:tracePt t="107630" x="6489700" y="5340350"/>
          <p14:tracePt t="107648" x="6496050" y="5353050"/>
          <p14:tracePt t="107664" x="6508750" y="5365750"/>
          <p14:tracePt t="107680" x="6508750" y="5372100"/>
          <p14:tracePt t="107784" x="6508750" y="5384800"/>
          <p14:tracePt t="107786" x="6508750" y="5391150"/>
          <p14:tracePt t="107797" x="6508750" y="5397500"/>
          <p14:tracePt t="107815" x="6508750" y="5416550"/>
          <p14:tracePt t="107830" x="6508750" y="5441950"/>
          <p14:tracePt t="107848" x="6508750" y="5448300"/>
          <p14:tracePt t="107951" x="6502400" y="5448300"/>
          <p14:tracePt t="107960" x="6489700" y="5454650"/>
          <p14:tracePt t="107980" x="6477000" y="5454650"/>
          <p14:tracePt t="107981" x="6451600" y="5467350"/>
          <p14:tracePt t="107997" x="6438900" y="5473700"/>
          <p14:tracePt t="108014" x="6426200" y="5486400"/>
          <p14:tracePt t="108030" x="6419850" y="5499100"/>
          <p14:tracePt t="108047" x="6419850" y="5511800"/>
          <p14:tracePt t="108064" x="6419850" y="5518150"/>
          <p14:tracePt t="108080" x="6419850" y="5530850"/>
          <p14:tracePt t="108097" x="6419850" y="5537200"/>
          <p14:tracePt t="108135" x="6419850" y="5543550"/>
          <p14:tracePt t="108159" x="6419850" y="5549900"/>
          <p14:tracePt t="108207" x="6426200" y="5549900"/>
          <p14:tracePt t="108215" x="6457950" y="5549900"/>
          <p14:tracePt t="108230" x="6521450" y="5556250"/>
          <p14:tracePt t="108231" x="6724650" y="5562600"/>
          <p14:tracePt t="108248" x="7042150" y="5575300"/>
          <p14:tracePt t="108264" x="7366000" y="5581650"/>
          <p14:tracePt t="108280" x="7588250" y="5626100"/>
          <p14:tracePt t="108297" x="7721600" y="5638800"/>
          <p14:tracePt t="108314" x="7772400" y="5645150"/>
          <p14:tracePt t="108330" x="7785100" y="5645150"/>
          <p14:tracePt t="108480" x="7785100" y="5651500"/>
          <p14:tracePt t="108487" x="7797800" y="5695950"/>
          <p14:tracePt t="108503" x="7816850" y="5746750"/>
          <p14:tracePt t="108514" x="7823200" y="5797550"/>
          <p14:tracePt t="108530" x="7835900" y="5816600"/>
          <p14:tracePt t="108548" x="7835900" y="5829300"/>
          <p14:tracePt t="108564" x="7842250" y="5835650"/>
          <p14:tracePt t="108815" x="7835900" y="5829300"/>
          <p14:tracePt t="108823" x="7823200" y="5822950"/>
          <p14:tracePt t="108831" x="7721600" y="5778500"/>
          <p14:tracePt t="108848" x="7645400" y="5746750"/>
          <p14:tracePt t="108864" x="7543800" y="5708650"/>
          <p14:tracePt t="108880" x="7366000" y="5657850"/>
          <p14:tracePt t="108897" x="7035800" y="5594350"/>
          <p14:tracePt t="108914" x="6680200" y="5537200"/>
          <p14:tracePt t="108930" x="6534150" y="5518150"/>
          <p14:tracePt t="108947" x="6280150" y="5511800"/>
          <p14:tracePt t="108964" x="6115050" y="5511800"/>
          <p14:tracePt t="108980" x="5969000" y="5511800"/>
          <p14:tracePt t="108997" x="5892800" y="5518150"/>
          <p14:tracePt t="109013" x="5867400" y="5524500"/>
          <p14:tracePt t="109030" x="5848350" y="5524500"/>
          <p14:tracePt t="109143" x="5854700" y="5524500"/>
          <p14:tracePt t="109164" x="5905500" y="5530850"/>
          <p14:tracePt t="109166" x="6019800" y="5530850"/>
          <p14:tracePt t="109180" x="6127750" y="5530850"/>
          <p14:tracePt t="109197" x="6369050" y="5530850"/>
          <p14:tracePt t="109215" x="6515100" y="5530850"/>
          <p14:tracePt t="109230" x="6921500" y="5530850"/>
          <p14:tracePt t="109248" x="7207250" y="5530850"/>
          <p14:tracePt t="109264" x="7429500" y="5568950"/>
          <p14:tracePt t="109281" x="7607300" y="5594350"/>
          <p14:tracePt t="109297" x="7740650" y="5626100"/>
          <p14:tracePt t="109314" x="7785100" y="5632450"/>
          <p14:tracePt t="109330" x="7797800" y="5632450"/>
          <p14:tracePt t="109347" x="7842250" y="5657850"/>
          <p14:tracePt t="109364" x="7867650" y="5664200"/>
          <p14:tracePt t="109380" x="7886700" y="5670550"/>
          <p14:tracePt t="109397" x="7912100" y="5676900"/>
          <p14:tracePt t="109414" x="7918450" y="5683250"/>
          <p14:tracePt t="109430" x="7924800" y="5683250"/>
          <p14:tracePt t="109607" x="7912100" y="5676900"/>
          <p14:tracePt t="109615" x="7785100" y="5645150"/>
          <p14:tracePt t="109615" x="7759700" y="5632450"/>
          <p14:tracePt t="109632" x="7620000" y="5607050"/>
          <p14:tracePt t="109648" x="7264400" y="5556250"/>
          <p14:tracePt t="109664" x="6915150" y="5518150"/>
          <p14:tracePt t="109681" x="6559550" y="5518150"/>
          <p14:tracePt t="109697" x="6356350" y="5518150"/>
          <p14:tracePt t="109714" x="6248400" y="5518150"/>
          <p14:tracePt t="109730" x="6184900" y="5537200"/>
          <p14:tracePt t="109747" x="6153150" y="5543550"/>
          <p14:tracePt t="109764" x="6146800" y="5549900"/>
          <p14:tracePt t="109780" x="6140450" y="5549900"/>
          <p14:tracePt t="109911" x="6146800" y="5549900"/>
          <p14:tracePt t="109930" x="6165850" y="5549900"/>
          <p14:tracePt t="109931" x="6184900" y="5549900"/>
          <p14:tracePt t="109947" x="6229350" y="5549900"/>
          <p14:tracePt t="109964" x="6280150" y="5549900"/>
          <p14:tracePt t="109980" x="6362700" y="5549900"/>
          <p14:tracePt t="109997" x="6496050" y="5543550"/>
          <p14:tracePt t="110014" x="6635750" y="5486400"/>
          <p14:tracePt t="110030" x="6946900" y="5276850"/>
          <p14:tracePt t="110048" x="7150100" y="5130800"/>
          <p14:tracePt t="110064" x="7391400" y="4864100"/>
          <p14:tracePt t="110080" x="7632700" y="4540250"/>
          <p14:tracePt t="110097" x="7810500" y="4210050"/>
          <p14:tracePt t="110113" x="7899400" y="3860800"/>
          <p14:tracePt t="110130" x="7962900" y="3505200"/>
          <p14:tracePt t="110147" x="7994650" y="3168650"/>
          <p14:tracePt t="110164" x="8001000" y="2933700"/>
          <p14:tracePt t="110180" x="8001000" y="2819400"/>
          <p14:tracePt t="110197" x="8007350" y="2705100"/>
          <p14:tracePt t="110214" x="8020050" y="2616200"/>
          <p14:tracePt t="110230" x="8026400" y="2520950"/>
          <p14:tracePt t="110247" x="8026400" y="2457450"/>
          <p14:tracePt t="110263" x="8026400" y="2387600"/>
          <p14:tracePt t="110280" x="8026400" y="2324100"/>
          <p14:tracePt t="110297" x="8026400" y="2260600"/>
          <p14:tracePt t="110313" x="8026400" y="2209800"/>
          <p14:tracePt t="110330" x="8026400" y="2178050"/>
          <p14:tracePt t="110347" x="8026400" y="2139950"/>
          <p14:tracePt t="110364" x="8020050" y="2127250"/>
          <p14:tracePt t="110495" x="8032750" y="2127250"/>
          <p14:tracePt t="110503" x="8115300" y="2171700"/>
          <p14:tracePt t="110503" x="8178800" y="2203450"/>
          <p14:tracePt t="110520" x="8255000" y="2247900"/>
          <p14:tracePt t="110530" x="8401050" y="2324100"/>
          <p14:tracePt t="110547" x="8534400" y="2419350"/>
          <p14:tracePt t="110564" x="8674100" y="2501900"/>
          <p14:tracePt t="110580" x="8782050" y="2559050"/>
          <p14:tracePt t="110597" x="8845550" y="2590800"/>
          <p14:tracePt t="110614" x="8870950" y="2603500"/>
          <p14:tracePt t="110630" x="8890000" y="2609850"/>
          <p14:tracePt t="110647" x="8902700" y="2616200"/>
          <p14:tracePt t="111015" x="8890000" y="2616200"/>
          <p14:tracePt t="111016" x="8870950" y="2616200"/>
          <p14:tracePt t="111030" x="8813800" y="2616200"/>
          <p14:tracePt t="111048" x="8775700" y="2616200"/>
          <p14:tracePt t="111064" x="8724900" y="2616200"/>
          <p14:tracePt t="111080" x="8655050" y="2616200"/>
          <p14:tracePt t="111097" x="8610600" y="2616200"/>
          <p14:tracePt t="111114" x="8578850" y="2616200"/>
          <p14:tracePt t="111130" x="8553450" y="2616200"/>
          <p14:tracePt t="111147" x="8534400" y="2616200"/>
          <p14:tracePt t="111163" x="8521700" y="2616200"/>
          <p14:tracePt t="111180" x="8502650" y="2609850"/>
          <p14:tracePt t="111197" x="8483600" y="2609850"/>
          <p14:tracePt t="111214" x="8464550" y="2609850"/>
          <p14:tracePt t="111230" x="8432800" y="2603500"/>
          <p14:tracePt t="111248" x="8426450" y="2603500"/>
          <p14:tracePt t="111263" x="8420100" y="2603500"/>
          <p14:tracePt t="111536" x="8413750" y="2597150"/>
          <p14:tracePt t="111559" x="8420100" y="2590800"/>
          <p14:tracePt t="111574" x="8420100" y="2584450"/>
          <p14:tracePt t="111581" x="8426450" y="2584450"/>
          <p14:tracePt t="111623" x="8432800" y="2578100"/>
          <p14:tracePt t="111632" x="8439150" y="2578100"/>
          <p14:tracePt t="111648" x="8445500" y="2578100"/>
          <p14:tracePt t="111664" x="8451850" y="2571750"/>
          <p14:tracePt t="111680" x="8458200" y="2571750"/>
          <p14:tracePt t="111697" x="8464550" y="2565400"/>
          <p14:tracePt t="111714" x="8470900" y="2565400"/>
          <p14:tracePt t="111751" x="8477250" y="2565400"/>
          <p14:tracePt t="111759" x="8483600" y="2565400"/>
          <p14:tracePt t="111772" x="8489950" y="2565400"/>
          <p14:tracePt t="113303" x="8502650" y="2565400"/>
          <p14:tracePt t="113311" x="8528050" y="2559050"/>
          <p14:tracePt t="113319" x="8585200" y="2540000"/>
          <p14:tracePt t="113330" x="8642350" y="2514600"/>
          <p14:tracePt t="113347" x="8686800" y="2501900"/>
          <p14:tracePt t="113363" x="8737600" y="2489200"/>
          <p14:tracePt t="113380" x="8769350" y="2482850"/>
          <p14:tracePt t="113397" x="8794750" y="2482850"/>
          <p14:tracePt t="113413" x="8820150" y="2482850"/>
          <p14:tracePt t="113430" x="8858250" y="2482850"/>
          <p14:tracePt t="113447" x="8877300" y="2482850"/>
          <p14:tracePt t="113463" x="8902700" y="2482850"/>
          <p14:tracePt t="113480" x="8915400" y="2482850"/>
          <p14:tracePt t="113497" x="8940800" y="2482850"/>
          <p14:tracePt t="113513" x="8959850" y="2489200"/>
          <p14:tracePt t="113530" x="8978900" y="2495550"/>
          <p14:tracePt t="113546" x="8991600" y="2508250"/>
          <p14:tracePt t="113563" x="9004300" y="2514600"/>
          <p14:tracePt t="113580" x="9017000" y="2527300"/>
          <p14:tracePt t="113597" x="9029700" y="2540000"/>
          <p14:tracePt t="113613" x="9036050" y="2546350"/>
          <p14:tracePt t="113630" x="9042400" y="2559050"/>
          <p14:tracePt t="113647" x="9048750" y="2578100"/>
          <p14:tracePt t="113663" x="9061450" y="2584450"/>
          <p14:tracePt t="113680" x="9061450" y="2597150"/>
          <p14:tracePt t="114327" x="9048750" y="2597150"/>
          <p14:tracePt t="114330" x="9010650" y="2603500"/>
          <p14:tracePt t="114348" x="8972550" y="2603500"/>
          <p14:tracePt t="114364" x="8928100" y="2609850"/>
          <p14:tracePt t="114381" x="8896350" y="2609850"/>
          <p14:tracePt t="114397" x="8870950" y="2609850"/>
          <p14:tracePt t="114414" x="8845550" y="2616200"/>
          <p14:tracePt t="114430" x="8813800" y="2616200"/>
          <p14:tracePt t="114447" x="8794750" y="2616200"/>
          <p14:tracePt t="114464" x="8756650" y="2616200"/>
          <p14:tracePt t="114480" x="8718550" y="2616200"/>
          <p14:tracePt t="114497" x="8674100" y="2616200"/>
          <p14:tracePt t="114513" x="8629650" y="2616200"/>
          <p14:tracePt t="114530" x="8597900" y="2616200"/>
          <p14:tracePt t="114546" x="8559800" y="2616200"/>
          <p14:tracePt t="114563" x="8528050" y="2616200"/>
          <p14:tracePt t="114580" x="8496300" y="2622550"/>
          <p14:tracePt t="114596" x="8470900" y="2628900"/>
          <p14:tracePt t="114613" x="8445500" y="2635250"/>
          <p14:tracePt t="114630" x="8420100" y="2647950"/>
          <p14:tracePt t="114647" x="8401050" y="2654300"/>
          <p14:tracePt t="114663" x="8388350" y="2660650"/>
          <p14:tracePt t="114680" x="8382000" y="2660650"/>
          <p14:tracePt t="114696" x="8375650" y="2667000"/>
          <p14:tracePt t="114799" x="8382000" y="2667000"/>
          <p14:tracePt t="114807" x="8401050" y="2667000"/>
          <p14:tracePt t="114813" x="8445500" y="2667000"/>
          <p14:tracePt t="114830" x="8528050" y="2667000"/>
          <p14:tracePt t="114847" x="8572500" y="2667000"/>
          <p14:tracePt t="114863" x="8616950" y="2667000"/>
          <p14:tracePt t="114880" x="8648700" y="2660650"/>
          <p14:tracePt t="114896" x="8667750" y="2654300"/>
          <p14:tracePt t="114913" x="8686800" y="2654300"/>
          <p14:tracePt t="114930" x="8693150" y="2647950"/>
          <p14:tracePt t="114946" x="8699500" y="2647950"/>
          <p14:tracePt t="114963" x="8705850" y="2647950"/>
          <p14:tracePt t="114980" x="8718550" y="2647950"/>
          <p14:tracePt t="114996" x="8724900" y="2647950"/>
          <p14:tracePt t="115031" x="8737600" y="2647950"/>
          <p14:tracePt t="115047" x="8743950" y="2647950"/>
          <p14:tracePt t="115047" x="8750300" y="2654300"/>
          <p14:tracePt t="115063" x="8756650" y="2660650"/>
          <p14:tracePt t="115080" x="8769350" y="2673350"/>
          <p14:tracePt t="115096" x="8775700" y="2679700"/>
          <p14:tracePt t="115113" x="8788400" y="2692400"/>
          <p14:tracePt t="115130" x="8788400" y="2705100"/>
          <p14:tracePt t="115146" x="8794750" y="2705100"/>
          <p14:tracePt t="115163" x="8801100" y="2711450"/>
          <p14:tracePt t="115180" x="8801100" y="2717800"/>
          <p14:tracePt t="115440" x="8794750" y="2724150"/>
          <p14:tracePt t="115447" x="8788400" y="2724150"/>
          <p14:tracePt t="115448" x="8775700" y="2736850"/>
          <p14:tracePt t="115463" x="8763000" y="2755900"/>
          <p14:tracePt t="115480" x="8737600" y="2813050"/>
          <p14:tracePt t="115497" x="8724900" y="2882900"/>
          <p14:tracePt t="115514" x="8712200" y="2971800"/>
          <p14:tracePt t="115530" x="8699500" y="3067050"/>
          <p14:tracePt t="115547" x="8699500" y="3130550"/>
          <p14:tracePt t="115563" x="8686800" y="3187700"/>
          <p14:tracePt t="115580" x="8686800" y="3232150"/>
          <p14:tracePt t="115597" x="8680450" y="3270250"/>
          <p14:tracePt t="115614" x="8674100" y="3321050"/>
          <p14:tracePt t="115630" x="8667750" y="3378200"/>
          <p14:tracePt t="115647" x="8661400" y="3429000"/>
          <p14:tracePt t="115663" x="8661400" y="3492500"/>
          <p14:tracePt t="115680" x="8661400" y="3536950"/>
          <p14:tracePt t="115696" x="8661400" y="3581400"/>
          <p14:tracePt t="115713" x="8661400" y="3613150"/>
          <p14:tracePt t="115730" x="8661400" y="3651250"/>
          <p14:tracePt t="115746" x="8661400" y="3689350"/>
          <p14:tracePt t="115763" x="8661400" y="3714750"/>
          <p14:tracePt t="115780" x="8661400" y="3746500"/>
          <p14:tracePt t="115796" x="8661400" y="3778250"/>
          <p14:tracePt t="115813" x="8661400" y="3797300"/>
          <p14:tracePt t="115830" x="8661400" y="3810000"/>
          <p14:tracePt t="115887" x="8655050" y="3810000"/>
          <p14:tracePt t="116767" x="8648700" y="3810000"/>
          <p14:tracePt t="116775" x="8642350" y="3810000"/>
          <p14:tracePt t="116783" x="8629650" y="3816350"/>
          <p14:tracePt t="116797" x="8616950" y="3816350"/>
          <p14:tracePt t="116813" x="8604250" y="3816350"/>
          <p14:tracePt t="116813" x="8591550" y="3816350"/>
          <p14:tracePt t="116831" x="8572500" y="3816350"/>
          <p14:tracePt t="116847" x="8515350" y="3822700"/>
          <p14:tracePt t="116864" x="8426450" y="3841750"/>
          <p14:tracePt t="116880" x="8293100" y="3854450"/>
          <p14:tracePt t="116897" x="8064500" y="3886200"/>
          <p14:tracePt t="116913" x="7689850" y="3937000"/>
          <p14:tracePt t="116913" x="7486650" y="3968750"/>
          <p14:tracePt t="116948" x="7264400" y="4000500"/>
          <p14:tracePt t="116948" x="6794500" y="4057650"/>
          <p14:tracePt t="116963" x="6362700" y="4070350"/>
          <p14:tracePt t="116980" x="6026150" y="4070350"/>
          <p14:tracePt t="116997" x="5581650" y="4083050"/>
          <p14:tracePt t="117013" x="5156200" y="4083050"/>
          <p14:tracePt t="117030" x="4648200" y="4108450"/>
          <p14:tracePt t="117047" x="4381500" y="4108450"/>
          <p14:tracePt t="117063" x="4076700" y="4121150"/>
          <p14:tracePt t="117080" x="3752850" y="4127500"/>
          <p14:tracePt t="117096" x="3422650" y="4146550"/>
          <p14:tracePt t="117113" x="3327400" y="4146550"/>
          <p14:tracePt t="117130" x="3200400" y="4165600"/>
          <p14:tracePt t="117146" x="3073400" y="4184650"/>
          <p14:tracePt t="117163" x="2901950" y="4229100"/>
          <p14:tracePt t="117180" x="2787650" y="4267200"/>
          <p14:tracePt t="117196" x="2679700" y="4279900"/>
          <p14:tracePt t="117213" x="2508250" y="4298950"/>
          <p14:tracePt t="117230" x="2197100" y="4368800"/>
          <p14:tracePt t="117247" x="2025650" y="4413250"/>
          <p14:tracePt t="117263" x="1905000" y="4457700"/>
          <p14:tracePt t="117280" x="1822450" y="4495800"/>
          <p14:tracePt t="117296" x="1784350" y="4514850"/>
          <p14:tracePt t="117313" x="1758950" y="4533900"/>
          <p14:tracePt t="117330" x="1746250" y="4540250"/>
          <p14:tracePt t="117346" x="1727200" y="4559300"/>
          <p14:tracePt t="117363" x="1708150" y="4578350"/>
          <p14:tracePt t="117380" x="1695450" y="4591050"/>
          <p14:tracePt t="117397" x="1682750" y="4603750"/>
          <p14:tracePt t="117413" x="1670050" y="4622800"/>
          <p14:tracePt t="117430" x="1651000" y="4660900"/>
          <p14:tracePt t="117446" x="1606550" y="4730750"/>
          <p14:tracePt t="117463" x="1587500" y="4768850"/>
          <p14:tracePt t="117480" x="1574800" y="4800600"/>
          <p14:tracePt t="117496" x="1568450" y="4813300"/>
          <p14:tracePt t="117535" x="1568450" y="4819650"/>
          <p14:tracePt t="117558" x="1562100" y="4826000"/>
          <p14:tracePt t="118288" x="1568450" y="4832350"/>
          <p14:tracePt t="118298" x="1593850" y="4832350"/>
          <p14:tracePt t="118304" x="1631950" y="4832350"/>
          <p14:tracePt t="118314" x="1676400" y="4832350"/>
          <p14:tracePt t="118331" x="1771650" y="4832350"/>
          <p14:tracePt t="118348" x="1866900" y="4832350"/>
          <p14:tracePt t="118364" x="1955800" y="4832350"/>
          <p14:tracePt t="118381" x="2044700" y="4832350"/>
          <p14:tracePt t="118398" x="2114550" y="4832350"/>
          <p14:tracePt t="118415" x="2178050" y="4832350"/>
          <p14:tracePt t="118431" x="2260600" y="4832350"/>
          <p14:tracePt t="118448" x="2324100" y="4838700"/>
          <p14:tracePt t="118464" x="2406650" y="4851400"/>
          <p14:tracePt t="118481" x="2520950" y="4857750"/>
          <p14:tracePt t="118497" x="2679700" y="4876800"/>
          <p14:tracePt t="118514" x="2844800" y="4895850"/>
          <p14:tracePt t="118531" x="3060700" y="4921250"/>
          <p14:tracePt t="118548" x="3276600" y="4953000"/>
          <p14:tracePt t="118564" x="3448050" y="4978400"/>
          <p14:tracePt t="118581" x="3581400" y="5003800"/>
          <p14:tracePt t="118597" x="3670300" y="5022850"/>
          <p14:tracePt t="118614" x="3790950" y="5067300"/>
          <p14:tracePt t="118631" x="3994150" y="5130800"/>
          <p14:tracePt t="118648" x="4165600" y="5187950"/>
          <p14:tracePt t="118664" x="4381500" y="5264150"/>
          <p14:tracePt t="118681" x="4565650" y="5340350"/>
          <p14:tracePt t="118697" x="4737100" y="5416550"/>
          <p14:tracePt t="118714" x="4914900" y="5492750"/>
          <p14:tracePt t="118731" x="5067300" y="5556250"/>
          <p14:tracePt t="118748" x="5238750" y="5626100"/>
          <p14:tracePt t="118764" x="5422900" y="5727700"/>
          <p14:tracePt t="118781" x="5670550" y="5822950"/>
          <p14:tracePt t="118797" x="5842000" y="5905500"/>
          <p14:tracePt t="118814" x="6026150" y="5962650"/>
          <p14:tracePt t="118831" x="6242050" y="6019800"/>
          <p14:tracePt t="118848" x="6362700" y="6038850"/>
          <p14:tracePt t="118864" x="6451600" y="6051550"/>
          <p14:tracePt t="118881" x="6515100" y="6064250"/>
          <p14:tracePt t="118897" x="6546850" y="6064250"/>
          <p14:tracePt t="118914" x="6578600" y="6070600"/>
          <p14:tracePt t="118931" x="6604000" y="6070600"/>
          <p14:tracePt t="118947" x="6623050" y="6070600"/>
          <p14:tracePt t="118964" x="6629400" y="6070600"/>
          <p14:tracePt t="119047" x="6635750" y="6070600"/>
          <p14:tracePt t="119056" x="6635750" y="6057900"/>
          <p14:tracePt t="119067" x="6635750" y="6045200"/>
          <p14:tracePt t="119081" x="6635750" y="6032500"/>
          <p14:tracePt t="119119" x="6635750" y="6026150"/>
          <p14:tracePt t="119133" x="6635750" y="6019800"/>
          <p14:tracePt t="119147" x="6635750" y="6013450"/>
          <p14:tracePt t="119164" x="6623050" y="6000750"/>
          <p14:tracePt t="119181" x="6597650" y="5981700"/>
          <p14:tracePt t="119197" x="6553200" y="5962650"/>
          <p14:tracePt t="119214" x="6515100" y="5949950"/>
          <p14:tracePt t="119231" x="6451600" y="5937250"/>
          <p14:tracePt t="119248" x="6419850" y="5937250"/>
          <p14:tracePt t="119264" x="6369050" y="5930900"/>
          <p14:tracePt t="119281" x="6337300" y="5930900"/>
          <p14:tracePt t="119297" x="6330950" y="5930900"/>
          <p14:tracePt t="119344" x="6324600" y="5930900"/>
          <p14:tracePt t="119504" x="6330950" y="5930900"/>
          <p14:tracePt t="119514" x="6369050" y="5937250"/>
          <p14:tracePt t="119520" x="6451600" y="5949950"/>
          <p14:tracePt t="119531" x="6553200" y="5962650"/>
          <p14:tracePt t="119547" x="6629400" y="5975350"/>
          <p14:tracePt t="119564" x="6686550" y="5975350"/>
          <p14:tracePt t="119580" x="6731000" y="5975350"/>
          <p14:tracePt t="119597" x="6781800" y="5975350"/>
          <p14:tracePt t="119614" x="6858000" y="5981700"/>
          <p14:tracePt t="119631" x="6978650" y="5981700"/>
          <p14:tracePt t="119647" x="7385050" y="5981700"/>
          <p14:tracePt t="119664" x="7670800" y="5981700"/>
          <p14:tracePt t="119681" x="7931150" y="5988050"/>
          <p14:tracePt t="119697" x="8216900" y="6000750"/>
          <p14:tracePt t="119714" x="8350250" y="6000750"/>
          <p14:tracePt t="119731" x="8426450" y="6000750"/>
          <p14:tracePt t="119747" x="8451850" y="6000750"/>
          <p14:tracePt t="119912" x="8451850" y="6007100"/>
          <p14:tracePt t="119920" x="8077200" y="6007100"/>
          <p14:tracePt t="119982" x="7874000" y="6019800"/>
          <p14:tracePt t="119998" x="7575550" y="6019800"/>
          <p14:tracePt t="120014" x="6946900" y="6026150"/>
          <p14:tracePt t="120048" x="6750050" y="6026150"/>
          <p14:tracePt t="120064" x="6584950" y="6026150"/>
          <p14:tracePt t="120081" x="6457950" y="6026150"/>
          <p14:tracePt t="120097" x="6343650" y="6026150"/>
          <p14:tracePt t="120114" x="6248400" y="6026150"/>
          <p14:tracePt t="120131" x="6172200" y="6026150"/>
          <p14:tracePt t="120147" x="6115050" y="6026150"/>
          <p14:tracePt t="120164" x="6089650" y="6026150"/>
          <p14:tracePt t="120180" x="6083300" y="6026150"/>
          <p14:tracePt t="120279" x="6089650" y="6026150"/>
          <p14:tracePt t="120288" x="6121400" y="6026150"/>
          <p14:tracePt t="120298" x="6191250" y="6026150"/>
          <p14:tracePt t="120314" x="6318250" y="6026150"/>
          <p14:tracePt t="120331" x="6521450" y="6026150"/>
          <p14:tracePt t="120347" x="6858000" y="6057900"/>
          <p14:tracePt t="120364" x="7188200" y="6083300"/>
          <p14:tracePt t="120381" x="7435850" y="6083300"/>
          <p14:tracePt t="120397" x="7600950" y="6096000"/>
          <p14:tracePt t="120414" x="7670800" y="6102350"/>
          <p14:tracePt t="120431" x="7734300" y="6102350"/>
          <p14:tracePt t="120431" x="7766050" y="6108700"/>
          <p14:tracePt t="120448" x="7823200" y="6108700"/>
          <p14:tracePt t="120464" x="7861300" y="6115050"/>
          <p14:tracePt t="120481" x="7874000" y="6115050"/>
          <p14:tracePt t="120497" x="7880350" y="6115050"/>
          <p14:tracePt t="120514" x="7918450" y="6115050"/>
          <p14:tracePt t="120531" x="7956550" y="6115050"/>
          <p14:tracePt t="120547" x="7981950" y="6115050"/>
          <p14:tracePt t="120564" x="7994650" y="6115050"/>
          <p14:tracePt t="120581" x="8001000" y="6115050"/>
          <p14:tracePt t="120712" x="7975600" y="6115050"/>
          <p14:tracePt t="120717" x="7861300" y="6115050"/>
          <p14:tracePt t="120731" x="7753350" y="6115050"/>
          <p14:tracePt t="120747" x="7588250" y="6115050"/>
          <p14:tracePt t="120764" x="7397750" y="6115050"/>
          <p14:tracePt t="120781" x="7169150" y="6115050"/>
          <p14:tracePt t="120797" x="6978650" y="6115050"/>
          <p14:tracePt t="120814" x="6832600" y="6115050"/>
          <p14:tracePt t="120831" x="6623050" y="6115050"/>
          <p14:tracePt t="120847" x="6527800" y="6115050"/>
          <p14:tracePt t="120864" x="6477000" y="6115050"/>
          <p14:tracePt t="120880" x="6445250" y="6115050"/>
          <p14:tracePt t="120897" x="6426200" y="6115050"/>
          <p14:tracePt t="120914" x="6413500" y="6115050"/>
          <p14:tracePt t="120951" x="6407150" y="6115050"/>
          <p14:tracePt t="120960" x="6400800" y="6115050"/>
          <p14:tracePt t="120981" x="6394450" y="6108700"/>
          <p14:tracePt t="121016" x="6381750" y="6102350"/>
          <p14:tracePt t="121103" x="6388100" y="6102350"/>
          <p14:tracePt t="121111" x="6394450" y="6102350"/>
          <p14:tracePt t="121114" x="6413500" y="6102350"/>
          <p14:tracePt t="121131" x="6464300" y="6102350"/>
          <p14:tracePt t="121147" x="6540500" y="6102350"/>
          <p14:tracePt t="121164" x="6629400" y="6102350"/>
          <p14:tracePt t="121181" x="6769100" y="6102350"/>
          <p14:tracePt t="121197" x="6915150" y="6102350"/>
          <p14:tracePt t="121214" x="7067550" y="6102350"/>
          <p14:tracePt t="121230" x="7239000" y="6102350"/>
          <p14:tracePt t="121247" x="7321550" y="6102350"/>
          <p14:tracePt t="121264" x="7372350" y="6102350"/>
          <p14:tracePt t="121280" x="7410450" y="6102350"/>
          <p14:tracePt t="121297" x="7442200" y="6102350"/>
          <p14:tracePt t="121314" x="7473950" y="6102350"/>
          <p14:tracePt t="121330" x="7499350" y="6102350"/>
          <p14:tracePt t="121347" x="7518400" y="6096000"/>
          <p14:tracePt t="121364" x="7524750" y="6096000"/>
          <p14:tracePt t="121380" x="7531100" y="6089650"/>
          <p14:tracePt t="121456" x="7505700" y="6089650"/>
          <p14:tracePt t="121464" x="7346950" y="6089650"/>
          <p14:tracePt t="121481" x="7219950" y="6070600"/>
          <p14:tracePt t="121497" x="7067550" y="6051550"/>
          <p14:tracePt t="121514" x="6927850" y="6026150"/>
          <p14:tracePt t="121530" x="6788150" y="6007100"/>
          <p14:tracePt t="121547" x="6692900" y="5994400"/>
          <p14:tracePt t="121564" x="6623050" y="5981700"/>
          <p14:tracePt t="121581" x="6610350" y="5981700"/>
          <p14:tracePt t="121727" x="6604000" y="5975350"/>
          <p14:tracePt t="121896" x="6591300" y="5975350"/>
          <p14:tracePt t="121898" x="6565900" y="5975350"/>
          <p14:tracePt t="121914" x="6527800" y="5975350"/>
          <p14:tracePt t="121931" x="6489700" y="5975350"/>
          <p14:tracePt t="121948" x="6464300" y="5969000"/>
          <p14:tracePt t="121965" x="6445250" y="5969000"/>
          <p14:tracePt t="122263" x="6451600" y="5969000"/>
          <p14:tracePt t="122268" x="6457950" y="5969000"/>
          <p14:tracePt t="122319" x="6464300" y="5969000"/>
          <p14:tracePt t="122624" x="6489700" y="5969000"/>
          <p14:tracePt t="122624" x="6527800" y="5969000"/>
          <p14:tracePt t="122632" x="6616700" y="5969000"/>
          <p14:tracePt t="122648" x="6756400" y="5981700"/>
          <p14:tracePt t="122665" x="6883400" y="5994400"/>
          <p14:tracePt t="122681" x="7016750" y="6019800"/>
          <p14:tracePt t="122697" x="7150100" y="6045200"/>
          <p14:tracePt t="122714" x="7289800" y="6083300"/>
          <p14:tracePt t="122731" x="7366000" y="6108700"/>
          <p14:tracePt t="122747" x="7518400" y="6146800"/>
          <p14:tracePt t="122764" x="7683500" y="6184900"/>
          <p14:tracePt t="122780" x="7842250" y="6223000"/>
          <p14:tracePt t="122797" x="7880350" y="6235700"/>
          <p14:tracePt t="122814" x="7931150" y="6248400"/>
          <p14:tracePt t="122831" x="7962900" y="6261100"/>
          <p14:tracePt t="122848" x="7969250" y="6261100"/>
          <p14:tracePt t="122887" x="7975600" y="6261100"/>
          <p14:tracePt t="123175" x="7969250" y="6254750"/>
          <p14:tracePt t="123783" x="7962900" y="6254750"/>
          <p14:tracePt t="123797" x="7950200" y="6254750"/>
          <p14:tracePt t="123798" x="7880350" y="6229350"/>
          <p14:tracePt t="123814" x="7810500" y="6210300"/>
          <p14:tracePt t="123814" x="7759700" y="6203950"/>
          <p14:tracePt t="123832" x="7594600" y="6184900"/>
          <p14:tracePt t="123848" x="7448550" y="6153150"/>
          <p14:tracePt t="123864" x="7334250" y="6140450"/>
          <p14:tracePt t="123881" x="7232650" y="6127750"/>
          <p14:tracePt t="123898" x="7156450" y="6108700"/>
          <p14:tracePt t="123914" x="7099300" y="6096000"/>
          <p14:tracePt t="123931" x="7042150" y="6083300"/>
          <p14:tracePt t="123947" x="6997700" y="6076950"/>
          <p14:tracePt t="123964" x="6915150" y="6064250"/>
          <p14:tracePt t="123980" x="6845300" y="6064250"/>
          <p14:tracePt t="123998" x="6769100" y="6064250"/>
          <p14:tracePt t="124014" x="6705600" y="6064250"/>
          <p14:tracePt t="124031" x="6654800" y="6064250"/>
          <p14:tracePt t="124047" x="6629400" y="6057900"/>
          <p14:tracePt t="124064" x="6610350" y="6057900"/>
          <p14:tracePt t="124080" x="6591300" y="6051550"/>
          <p14:tracePt t="124097" x="6565900" y="6051550"/>
          <p14:tracePt t="124114" x="6546850" y="6045200"/>
          <p14:tracePt t="124131" x="6515100" y="6038850"/>
          <p14:tracePt t="124147" x="6477000" y="6038850"/>
          <p14:tracePt t="124164" x="6451600" y="6032500"/>
          <p14:tracePt t="124180" x="6432550" y="6032500"/>
          <p14:tracePt t="124197" x="6426200" y="6026150"/>
          <p14:tracePt t="124214" x="6419850" y="6026150"/>
          <p14:tracePt t="124230" x="6413500" y="6026150"/>
          <p14:tracePt t="124311" x="6419850" y="6019800"/>
          <p14:tracePt t="124351" x="6426200" y="6019800"/>
          <p14:tracePt t="124369" x="6432550" y="6019800"/>
          <p14:tracePt t="124381" x="6438900" y="6013450"/>
          <p14:tracePt t="124397" x="6445250" y="6013450"/>
          <p14:tracePt t="124414" x="6451600" y="6013450"/>
          <p14:tracePt t="124430" x="6464300" y="6013450"/>
          <p14:tracePt t="124703" x="6457950" y="6013450"/>
          <p14:tracePt t="124705" x="6445250" y="6007100"/>
          <p14:tracePt t="124714" x="6438900" y="6007100"/>
          <p14:tracePt t="124731" x="6426200" y="6000750"/>
          <p14:tracePt t="124748" x="6413500" y="6000750"/>
          <p14:tracePt t="124764" x="6407150" y="6000750"/>
          <p14:tracePt t="124781" x="6394450" y="5994400"/>
          <p14:tracePt t="124831" x="6388100" y="5994400"/>
          <p14:tracePt t="124879" x="6381750" y="5994400"/>
          <p14:tracePt t="124887" x="6375400" y="5994400"/>
          <p14:tracePt t="124903" x="6375400" y="5988050"/>
          <p14:tracePt t="125303" x="6388100" y="5988050"/>
          <p14:tracePt t="125305" x="6426200" y="5988050"/>
          <p14:tracePt t="125314" x="6572250" y="5988050"/>
          <p14:tracePt t="125330" x="6762750" y="5988050"/>
          <p14:tracePt t="125347" x="6953250" y="5988050"/>
          <p14:tracePt t="125364" x="7137400" y="5988050"/>
          <p14:tracePt t="125381" x="7245350" y="5988050"/>
          <p14:tracePt t="125397" x="7340600" y="6000750"/>
          <p14:tracePt t="125414" x="7385050" y="6007100"/>
          <p14:tracePt t="125430" x="7442200" y="6007100"/>
          <p14:tracePt t="125448" x="7486650" y="6007100"/>
          <p14:tracePt t="125464" x="7543800" y="6007100"/>
          <p14:tracePt t="125480" x="7594600" y="6007100"/>
          <p14:tracePt t="125497" x="7658100" y="6019800"/>
          <p14:tracePt t="125514" x="7708900" y="6019800"/>
          <p14:tracePt t="125530" x="7721600" y="6019800"/>
          <p14:tracePt t="125547" x="7734300" y="6026150"/>
          <p14:tracePt t="125563" x="7753350" y="6032500"/>
          <p14:tracePt t="125580" x="7772400" y="6032500"/>
          <p14:tracePt t="125597" x="7791450" y="6038850"/>
          <p14:tracePt t="125614" x="7810500" y="6038850"/>
          <p14:tracePt t="125630" x="7823200" y="6045200"/>
          <p14:tracePt t="125647" x="7829550" y="6045200"/>
          <p14:tracePt t="125664" x="7842250" y="6051550"/>
          <p14:tracePt t="125680" x="7848600" y="6057900"/>
          <p14:tracePt t="125697" x="7861300" y="6070600"/>
          <p14:tracePt t="125714" x="7874000" y="6083300"/>
          <p14:tracePt t="125730" x="7880350" y="6096000"/>
          <p14:tracePt t="125747" x="7893050" y="6108700"/>
          <p14:tracePt t="125763" x="7899400" y="6121400"/>
          <p14:tracePt t="125780" x="7905750" y="6134100"/>
          <p14:tracePt t="125797" x="7912100" y="6134100"/>
          <p14:tracePt t="125813" x="7912100" y="6140450"/>
          <p14:tracePt t="125855" x="7912100" y="6146800"/>
          <p14:tracePt t="126560" x="7880350" y="6134100"/>
          <p14:tracePt t="126567" x="7861300" y="6121400"/>
          <p14:tracePt t="126575" x="7816850" y="6108700"/>
          <p14:tracePt t="126583" x="7727950" y="6076950"/>
          <p14:tracePt t="126597" x="7645400" y="6057900"/>
          <p14:tracePt t="126614" x="7543800" y="6045200"/>
          <p14:tracePt t="126614" x="7461250" y="6038850"/>
          <p14:tracePt t="126631" x="7296150" y="6007100"/>
          <p14:tracePt t="126647" x="7054850" y="5988050"/>
          <p14:tracePt t="126664" x="6826250" y="5949950"/>
          <p14:tracePt t="126680" x="6515100" y="5899150"/>
          <p14:tracePt t="126697" x="6127750" y="5848350"/>
          <p14:tracePt t="126714" x="5784850" y="5784850"/>
          <p14:tracePt t="126730" x="5410200" y="5676900"/>
          <p14:tracePt t="126747" x="5245100" y="5626100"/>
          <p14:tracePt t="126764" x="4965700" y="5556250"/>
          <p14:tracePt t="126780" x="4787900" y="5524500"/>
          <p14:tracePt t="126797" x="4673600" y="5511800"/>
          <p14:tracePt t="126814" x="4591050" y="5511800"/>
          <p14:tracePt t="126830" x="4533900" y="5511800"/>
          <p14:tracePt t="126847" x="4527550" y="5511800"/>
          <p14:tracePt t="126935" x="4546600" y="5511800"/>
          <p14:tracePt t="126943" x="4597400" y="5518150"/>
          <p14:tracePt t="126952" x="4768850" y="5543550"/>
          <p14:tracePt t="126964" x="5054600" y="5575300"/>
          <p14:tracePt t="126981" x="5410200" y="5638800"/>
          <p14:tracePt t="126997" x="6102350" y="5740400"/>
          <p14:tracePt t="127014" x="6807200" y="5854700"/>
          <p14:tracePt t="127014" x="7112000" y="5892800"/>
          <p14:tracePt t="127032" x="7607300" y="5949950"/>
          <p14:tracePt t="127047" x="7842250" y="5981700"/>
          <p14:tracePt t="127064" x="8007350" y="6000750"/>
          <p14:tracePt t="127080" x="8070850" y="6000750"/>
          <p14:tracePt t="127255" x="8064500" y="6000750"/>
          <p14:tracePt t="127263" x="7931150" y="6000750"/>
          <p14:tracePt t="127283" x="7797800" y="6000750"/>
          <p14:tracePt t="127297" x="7696200" y="6000750"/>
          <p14:tracePt t="127314" x="7581900" y="6000750"/>
          <p14:tracePt t="127330" x="7480300" y="6000750"/>
          <p14:tracePt t="127347" x="7366000" y="6000750"/>
          <p14:tracePt t="127364" x="7277100" y="6000750"/>
          <p14:tracePt t="127381" x="7194550" y="6000750"/>
          <p14:tracePt t="127397" x="7112000" y="6000750"/>
          <p14:tracePt t="127414" x="7035800" y="6000750"/>
          <p14:tracePt t="127430" x="6934200" y="6000750"/>
          <p14:tracePt t="127447" x="6877050" y="6000750"/>
          <p14:tracePt t="127464" x="6826250" y="6000750"/>
          <p14:tracePt t="127480" x="6788150" y="6000750"/>
          <p14:tracePt t="127497" x="6769100" y="6000750"/>
          <p14:tracePt t="127514" x="6737350" y="6000750"/>
          <p14:tracePt t="127530" x="6731000" y="6000750"/>
          <p14:tracePt t="127548" x="6724650" y="6000750"/>
          <p14:tracePt t="127564" x="6718300" y="6000750"/>
          <p14:tracePt t="127580" x="6705600" y="6000750"/>
          <p14:tracePt t="127960" x="6692900" y="6000750"/>
          <p14:tracePt t="127968" x="6642100" y="6000750"/>
          <p14:tracePt t="127981" x="6604000" y="5988050"/>
          <p14:tracePt t="127997" x="6553200" y="5981700"/>
          <p14:tracePt t="128014" x="6534150" y="5975350"/>
          <p14:tracePt t="128030" x="6515100" y="5975350"/>
          <p14:tracePt t="128048" x="6508750" y="5969000"/>
          <p14:tracePt t="128103" x="6502400" y="5969000"/>
          <p14:tracePt t="128119" x="6496050" y="5969000"/>
          <p14:tracePt t="128130" x="6489700" y="5969000"/>
          <p14:tracePt t="128135" x="6483350" y="5969000"/>
          <p14:tracePt t="128147" x="6477000" y="5969000"/>
          <p14:tracePt t="128163" x="6470650" y="5969000"/>
          <p14:tracePt t="128375" x="6464300" y="5969000"/>
          <p14:tracePt t="128383" x="6451600" y="5969000"/>
          <p14:tracePt t="128399" x="6445250" y="5969000"/>
          <p14:tracePt t="128402" x="6432550" y="5969000"/>
          <p14:tracePt t="128414" x="6419850" y="5969000"/>
          <p14:tracePt t="128430" x="6394450" y="5969000"/>
          <p14:tracePt t="128447" x="6381750" y="5975350"/>
          <p14:tracePt t="128495" x="6375400" y="5975350"/>
          <p14:tracePt t="134671" x="6375400" y="5981700"/>
          <p14:tracePt t="134687" x="6381750" y="5981700"/>
          <p14:tracePt t="134695" x="6394450" y="5981700"/>
          <p14:tracePt t="134703" x="6413500" y="5981700"/>
          <p14:tracePt t="134713" x="6419850" y="5981700"/>
          <p14:tracePt t="134730" x="6426200" y="5981700"/>
          <p14:tracePt t="134747" x="6432550" y="5981700"/>
          <p14:tracePt t="134863" x="6419850" y="5981700"/>
          <p14:tracePt t="134871" x="6388100" y="5969000"/>
          <p14:tracePt t="134880" x="6369050" y="5962650"/>
          <p14:tracePt t="134897" x="6350000" y="5956300"/>
          <p14:tracePt t="134914" x="6343650" y="5956300"/>
          <p14:tracePt t="134930" x="6337300" y="5956300"/>
          <p14:tracePt t="134947" x="6330950" y="5949950"/>
          <p14:tracePt t="135400" x="6337300" y="5949950"/>
          <p14:tracePt t="135402" x="6343650" y="5949950"/>
          <p14:tracePt t="137240" x="6343650" y="5943600"/>
          <p14:tracePt t="137247" x="6400800" y="5886450"/>
          <p14:tracePt t="137265" x="6432550" y="5861050"/>
          <p14:tracePt t="137281" x="6464300" y="5842000"/>
          <p14:tracePt t="137298" x="6477000" y="5829300"/>
          <p14:tracePt t="137344" x="6483350" y="5829300"/>
          <p14:tracePt t="137349" x="6496050" y="5822950"/>
          <p14:tracePt t="137364" x="6508750" y="5816600"/>
          <p14:tracePt t="137381" x="6534150" y="5797550"/>
          <p14:tracePt t="137397" x="6559550" y="5784850"/>
          <p14:tracePt t="137414" x="6591300" y="5765800"/>
          <p14:tracePt t="137431" x="6616700" y="5759450"/>
          <p14:tracePt t="137447" x="6623050" y="5753100"/>
          <p14:tracePt t="137464" x="6629400" y="5753100"/>
          <p14:tracePt t="137481" x="6635750" y="5753100"/>
          <p14:tracePt t="137519" x="6648450" y="5746750"/>
          <p14:tracePt t="137527" x="6648450" y="5740400"/>
          <p14:tracePt t="137543" x="6654800" y="5734050"/>
          <p14:tracePt t="137547" x="6654800" y="5727700"/>
          <p14:tracePt t="137564" x="6661150" y="5708650"/>
          <p14:tracePt t="137581" x="6661150" y="5689600"/>
          <p14:tracePt t="137597" x="6661150" y="5657850"/>
          <p14:tracePt t="137614" x="6661150" y="5626100"/>
          <p14:tracePt t="137631" x="6661150" y="5588000"/>
          <p14:tracePt t="137648" x="6661150" y="5575300"/>
          <p14:tracePt t="137664" x="6661150" y="5562600"/>
          <p14:tracePt t="137681" x="6667500" y="5556250"/>
          <p14:tracePt t="137697" x="6680200" y="5543550"/>
          <p14:tracePt t="137714" x="6686550" y="5543550"/>
          <p14:tracePt t="137730" x="6711950" y="5537200"/>
          <p14:tracePt t="137747" x="6743700" y="5537200"/>
          <p14:tracePt t="137764" x="6800850" y="5537200"/>
          <p14:tracePt t="137781" x="6838950" y="5537200"/>
          <p14:tracePt t="137797" x="6877050" y="5537200"/>
          <p14:tracePt t="137814" x="6896100" y="5537200"/>
          <p14:tracePt t="137830" x="6902450" y="5537200"/>
          <p14:tracePt t="137967" x="6908800" y="5537200"/>
          <p14:tracePt t="137975" x="6908800" y="5530850"/>
          <p14:tracePt t="138008" x="6902450" y="5530850"/>
          <p14:tracePt t="138024" x="6896100" y="5524500"/>
          <p14:tracePt t="138032" x="6889750" y="5524500"/>
          <p14:tracePt t="138042" x="6883400" y="5524500"/>
          <p14:tracePt t="138176" x="6877050" y="5518150"/>
          <p14:tracePt t="138192" x="6877050" y="5511800"/>
          <p14:tracePt t="138205" x="6877050" y="5505450"/>
          <p14:tracePt t="138279" x="6877050" y="5499100"/>
          <p14:tracePt t="138399" x="6883400" y="5492750"/>
          <p14:tracePt t="138640" x="6889750" y="5486400"/>
          <p14:tracePt t="138648" x="6915150" y="5486400"/>
          <p14:tracePt t="138648" x="7010400" y="5486400"/>
          <p14:tracePt t="138664" x="7112000" y="5486400"/>
          <p14:tracePt t="138681" x="7226300" y="5486400"/>
          <p14:tracePt t="138698" x="7334250" y="5492750"/>
          <p14:tracePt t="138714" x="7391400" y="5492750"/>
          <p14:tracePt t="138731" x="7442200" y="5499100"/>
          <p14:tracePt t="138747" x="7518400" y="5499100"/>
          <p14:tracePt t="138764" x="7607300" y="5499100"/>
          <p14:tracePt t="138781" x="7658100" y="5499100"/>
          <p14:tracePt t="138797" x="7696200" y="5499100"/>
          <p14:tracePt t="138814" x="7727950" y="5499100"/>
          <p14:tracePt t="138830" x="7747000" y="5499100"/>
          <p14:tracePt t="138848" x="7753350" y="5505450"/>
          <p14:tracePt t="138864" x="7766050" y="5505450"/>
          <p14:tracePt t="139167" x="7759700" y="5505450"/>
          <p14:tracePt t="139181" x="7747000" y="5505450"/>
          <p14:tracePt t="139181" x="7715250" y="5518150"/>
          <p14:tracePt t="139198" x="7683500" y="5524500"/>
          <p14:tracePt t="139214" x="7626350" y="5543550"/>
          <p14:tracePt t="139232" x="7600950" y="5543550"/>
          <p14:tracePt t="139248" x="7562850" y="5543550"/>
          <p14:tracePt t="139264" x="7537450" y="5549900"/>
          <p14:tracePt t="139281" x="7505700" y="5556250"/>
          <p14:tracePt t="139297" x="7461250" y="5556250"/>
          <p14:tracePt t="139314" x="7454900" y="5556250"/>
          <p14:tracePt t="139331" x="7429500" y="5556250"/>
          <p14:tracePt t="139347" x="7397750" y="5556250"/>
          <p14:tracePt t="139364" x="7340600" y="5556250"/>
          <p14:tracePt t="139381" x="7283450" y="5556250"/>
          <p14:tracePt t="139397" x="7258050" y="5556250"/>
          <p14:tracePt t="139414" x="7239000" y="5556250"/>
          <p14:tracePt t="139431" x="7226300" y="5556250"/>
          <p14:tracePt t="139448" x="7213600" y="5556250"/>
          <p14:tracePt t="139464" x="7213600" y="5549900"/>
          <p14:tracePt t="139481" x="7200900" y="5543550"/>
          <p14:tracePt t="139497" x="7188200" y="5537200"/>
          <p14:tracePt t="139514" x="7162800" y="5511800"/>
          <p14:tracePt t="139531" x="7112000" y="5480050"/>
          <p14:tracePt t="139547" x="7054850" y="5454650"/>
          <p14:tracePt t="139564" x="6997700" y="5422900"/>
          <p14:tracePt t="139581" x="6953250" y="5397500"/>
          <p14:tracePt t="139597" x="6934200" y="5391150"/>
          <p14:tracePt t="139614" x="6915150" y="5391150"/>
          <p14:tracePt t="139631" x="6902450" y="5391150"/>
          <p14:tracePt t="139671" x="6896100" y="5391150"/>
          <p14:tracePt t="139679" x="6889750" y="5391150"/>
          <p14:tracePt t="139681" x="6883400" y="5391150"/>
          <p14:tracePt t="139697" x="6864350" y="5391150"/>
          <p14:tracePt t="139714" x="6845300" y="5410200"/>
          <p14:tracePt t="139731" x="6832600" y="5422900"/>
          <p14:tracePt t="139747" x="6819900" y="5435600"/>
          <p14:tracePt t="139764" x="6819900" y="5441950"/>
          <p14:tracePt t="139780" x="6807200" y="5454650"/>
          <p14:tracePt t="139797" x="6807200" y="5467350"/>
          <p14:tracePt t="139814" x="6800850" y="5473700"/>
          <p14:tracePt t="140231" x="6807200" y="5473700"/>
          <p14:tracePt t="140239" x="6819900" y="5473700"/>
          <p14:tracePt t="140253" x="6838950" y="5473700"/>
          <p14:tracePt t="140264" x="6864350" y="5473700"/>
          <p14:tracePt t="140281" x="6889750" y="5473700"/>
          <p14:tracePt t="140298" x="6908800" y="5473700"/>
          <p14:tracePt t="140314" x="6915150" y="5473700"/>
          <p14:tracePt t="140591" x="6908800" y="5473700"/>
          <p14:tracePt t="140623" x="6902450" y="5473700"/>
          <p14:tracePt t="142144" x="6902450" y="5467350"/>
          <p14:tracePt t="142151" x="6902450" y="5461000"/>
          <p14:tracePt t="146615" x="6902450" y="5454650"/>
          <p14:tracePt t="146621" x="6915150" y="5454650"/>
          <p14:tracePt t="146630" x="6946900" y="5473700"/>
          <p14:tracePt t="146647" x="6959600" y="5473700"/>
          <p14:tracePt t="146664" x="6972300" y="5473700"/>
          <p14:tracePt t="146680" x="6985000" y="5473700"/>
          <p14:tracePt t="146697" x="7010400" y="5473700"/>
          <p14:tracePt t="146713" x="7035800" y="5473700"/>
          <p14:tracePt t="146730" x="7061200" y="5448300"/>
          <p14:tracePt t="146747" x="7067550" y="5391150"/>
          <p14:tracePt t="146764" x="7067550" y="5321300"/>
          <p14:tracePt t="146780" x="7067550" y="5283200"/>
          <p14:tracePt t="146797" x="7067550" y="5257800"/>
          <p14:tracePt t="146814" x="7067550" y="5251450"/>
          <p14:tracePt t="146830" x="7054850" y="5232400"/>
          <p14:tracePt t="146847" x="7048500" y="5226050"/>
          <p14:tracePt t="146864" x="7029450" y="5219700"/>
          <p14:tracePt t="146880" x="7010400" y="5213350"/>
          <p14:tracePt t="146897" x="6959600" y="5200650"/>
          <p14:tracePt t="146914" x="6921500" y="5194300"/>
          <p14:tracePt t="146930" x="6877050" y="5187950"/>
          <p14:tracePt t="146947" x="6838950" y="5187950"/>
          <p14:tracePt t="146964" x="6813550" y="5187950"/>
          <p14:tracePt t="146980" x="6788150" y="5194300"/>
          <p14:tracePt t="146997" x="6756400" y="5207000"/>
          <p14:tracePt t="147014" x="6724650" y="5226050"/>
          <p14:tracePt t="147030" x="6686550" y="5264150"/>
          <p14:tracePt t="147047" x="6667500" y="5289550"/>
          <p14:tracePt t="147064" x="6648450" y="5321300"/>
          <p14:tracePt t="147080" x="6629400" y="5353050"/>
          <p14:tracePt t="147097" x="6610350" y="5391150"/>
          <p14:tracePt t="147113" x="6610350" y="5416550"/>
          <p14:tracePt t="147130" x="6610350" y="5454650"/>
          <p14:tracePt t="147147" x="6610350" y="5480050"/>
          <p14:tracePt t="147163" x="6616700" y="5518150"/>
          <p14:tracePt t="147180" x="6629400" y="5537200"/>
          <p14:tracePt t="147197" x="6635750" y="5556250"/>
          <p14:tracePt t="147214" x="6654800" y="5568950"/>
          <p14:tracePt t="147230" x="6711950" y="5626100"/>
          <p14:tracePt t="147247" x="6750050" y="5645150"/>
          <p14:tracePt t="147264" x="6807200" y="5670550"/>
          <p14:tracePt t="147280" x="6870700" y="5689600"/>
          <p14:tracePt t="147297" x="6934200" y="5702300"/>
          <p14:tracePt t="147315" x="6991350" y="5708650"/>
          <p14:tracePt t="147330" x="7029450" y="5708650"/>
          <p14:tracePt t="147347" x="7061200" y="5708650"/>
          <p14:tracePt t="147363" x="7092950" y="5708650"/>
          <p14:tracePt t="147380" x="7105650" y="5708650"/>
          <p14:tracePt t="147455" x="7112000" y="5708650"/>
          <p14:tracePt t="147463" x="7118350" y="5638800"/>
          <p14:tracePt t="147481" x="7118350" y="5594350"/>
          <p14:tracePt t="147497" x="7105650" y="5543550"/>
          <p14:tracePt t="147514" x="7099300" y="5524500"/>
          <p14:tracePt t="147530" x="7092950" y="5499100"/>
          <p14:tracePt t="147547" x="7073900" y="5480050"/>
          <p14:tracePt t="147564" x="7048500" y="5454650"/>
          <p14:tracePt t="147581" x="7029450" y="5441950"/>
          <p14:tracePt t="147597" x="7016750" y="5435600"/>
          <p14:tracePt t="147614" x="7016750" y="5429250"/>
          <p14:tracePt t="147630" x="7004050" y="5422900"/>
          <p14:tracePt t="147815" x="7004050" y="5429250"/>
          <p14:tracePt t="147823" x="7004050" y="5467350"/>
          <p14:tracePt t="147831" x="7035800" y="5518150"/>
          <p14:tracePt t="147848" x="7061200" y="5562600"/>
          <p14:tracePt t="147864" x="7112000" y="5632450"/>
          <p14:tracePt t="147881" x="7150100" y="5676900"/>
          <p14:tracePt t="147897" x="7162800" y="5695950"/>
          <p14:tracePt t="147914" x="7188200" y="5721350"/>
          <p14:tracePt t="147930" x="7219950" y="5734050"/>
          <p14:tracePt t="147947" x="7251700" y="5753100"/>
          <p14:tracePt t="147964" x="7283450" y="5765800"/>
          <p14:tracePt t="147981" x="7315200" y="5772150"/>
          <p14:tracePt t="147997" x="7346950" y="5784850"/>
          <p14:tracePt t="148014" x="7385050" y="5791200"/>
          <p14:tracePt t="148030" x="7442200" y="5810250"/>
          <p14:tracePt t="148047" x="7480300" y="5822950"/>
          <p14:tracePt t="148064" x="7518400" y="5822950"/>
          <p14:tracePt t="148080" x="7531100" y="5822950"/>
          <p14:tracePt t="148097" x="7543800" y="5822950"/>
          <p14:tracePt t="148114" x="7575550" y="5810250"/>
          <p14:tracePt t="148130" x="7594600" y="5797550"/>
          <p14:tracePt t="148147" x="7626350" y="5778500"/>
          <p14:tracePt t="148164" x="7664450" y="5759450"/>
          <p14:tracePt t="148180" x="7689850" y="5740400"/>
          <p14:tracePt t="148197" x="7721600" y="5721350"/>
          <p14:tracePt t="148214" x="7747000" y="5695950"/>
          <p14:tracePt t="148230" x="7785100" y="5657850"/>
          <p14:tracePt t="148247" x="7797800" y="5632450"/>
          <p14:tracePt t="148263" x="7804150" y="5613400"/>
          <p14:tracePt t="148280" x="7810500" y="5575300"/>
          <p14:tracePt t="148297" x="7816850" y="5530850"/>
          <p14:tracePt t="148314" x="7816850" y="5486400"/>
          <p14:tracePt t="148331" x="7816850" y="5435600"/>
          <p14:tracePt t="148347" x="7816850" y="5397500"/>
          <p14:tracePt t="148363" x="7816850" y="5378450"/>
          <p14:tracePt t="148380" x="7804150" y="5346700"/>
          <p14:tracePt t="148397" x="7791450" y="5327650"/>
          <p14:tracePt t="148414" x="7772400" y="5302250"/>
          <p14:tracePt t="148430" x="7747000" y="5270500"/>
          <p14:tracePt t="148447" x="7696200" y="5245100"/>
          <p14:tracePt t="148463" x="7645400" y="5219700"/>
          <p14:tracePt t="148480" x="7556500" y="5194300"/>
          <p14:tracePt t="148497" x="7505700" y="5187950"/>
          <p14:tracePt t="148513" x="7473950" y="5187950"/>
          <p14:tracePt t="148530" x="7461250" y="5187950"/>
          <p14:tracePt t="148547" x="7448550" y="5187950"/>
          <p14:tracePt t="148563" x="7429500" y="5194300"/>
          <p14:tracePt t="148580" x="7404100" y="5213350"/>
          <p14:tracePt t="148597" x="7385050" y="5232400"/>
          <p14:tracePt t="148614" x="7359650" y="5257800"/>
          <p14:tracePt t="148630" x="7315200" y="5302250"/>
          <p14:tracePt t="148647" x="7283450" y="5359400"/>
          <p14:tracePt t="148663" x="7251700" y="5416550"/>
          <p14:tracePt t="148680" x="7245350" y="5467350"/>
          <p14:tracePt t="148697" x="7239000" y="5505450"/>
          <p14:tracePt t="148713" x="7239000" y="5543550"/>
          <p14:tracePt t="148730" x="7239000" y="5581650"/>
          <p14:tracePt t="148747" x="7239000" y="5613400"/>
          <p14:tracePt t="148763" x="7251700" y="5645150"/>
          <p14:tracePt t="148780" x="7270750" y="5676900"/>
          <p14:tracePt t="148797" x="7283450" y="5689600"/>
          <p14:tracePt t="148814" x="7315200" y="5721350"/>
          <p14:tracePt t="148830" x="7372350" y="5765800"/>
          <p14:tracePt t="148847" x="7416800" y="5797550"/>
          <p14:tracePt t="148863" x="7429500" y="5803900"/>
          <p14:tracePt t="148880" x="7486650" y="5829300"/>
          <p14:tracePt t="148897" x="7537450" y="5835650"/>
          <p14:tracePt t="148913" x="7594600" y="5842000"/>
          <p14:tracePt t="148930" x="7639050" y="5842000"/>
          <p14:tracePt t="148947" x="7677150" y="5842000"/>
          <p14:tracePt t="148964" x="7715250" y="5842000"/>
          <p14:tracePt t="148980" x="7766050" y="5816600"/>
          <p14:tracePt t="148997" x="7804150" y="5797550"/>
          <p14:tracePt t="149013" x="7835900" y="5772150"/>
          <p14:tracePt t="149030" x="7880350" y="5734050"/>
          <p14:tracePt t="149047" x="7893050" y="5702300"/>
          <p14:tracePt t="149064" x="7905750" y="5670550"/>
          <p14:tracePt t="149080" x="7912100" y="5645150"/>
          <p14:tracePt t="149097" x="7918450" y="5613400"/>
          <p14:tracePt t="149113" x="7918450" y="5568950"/>
          <p14:tracePt t="149130" x="7918450" y="5524500"/>
          <p14:tracePt t="149147" x="7899400" y="5480050"/>
          <p14:tracePt t="149163" x="7874000" y="5435600"/>
          <p14:tracePt t="149180" x="7848600" y="5397500"/>
          <p14:tracePt t="149197" x="7810500" y="5353050"/>
          <p14:tracePt t="149213" x="7778750" y="5327650"/>
          <p14:tracePt t="149230" x="7747000" y="5302250"/>
          <p14:tracePt t="149247" x="7727950" y="5289550"/>
          <p14:tracePt t="149264" x="7715250" y="5283200"/>
          <p14:tracePt t="149280" x="7702550" y="5276850"/>
          <p14:tracePt t="149297" x="7696200" y="5276850"/>
          <p14:tracePt t="149313" x="7683500" y="5276850"/>
          <p14:tracePt t="149330" x="7670800" y="5270500"/>
          <p14:tracePt t="149347" x="7664450" y="5270500"/>
          <p14:tracePt t="149364" x="7645400" y="5270500"/>
          <p14:tracePt t="149380" x="7626350" y="5270500"/>
          <p14:tracePt t="149397" x="7613650" y="5270500"/>
          <p14:tracePt t="149413" x="7594600" y="5270500"/>
          <p14:tracePt t="149430" x="7562850" y="5270500"/>
          <p14:tracePt t="149447" x="7556500" y="5270500"/>
          <p14:tracePt t="149463" x="7543800" y="5270500"/>
          <p14:tracePt t="149480" x="7524750" y="5270500"/>
          <p14:tracePt t="149497" x="7505700" y="5270500"/>
          <p14:tracePt t="149513" x="7480300" y="5270500"/>
          <p14:tracePt t="149530" x="7454900" y="5270500"/>
          <p14:tracePt t="149547" x="7423150" y="5276850"/>
          <p14:tracePt t="149564" x="7397750" y="5283200"/>
          <p14:tracePt t="149580" x="7372350" y="5302250"/>
          <p14:tracePt t="149597" x="7359650" y="5314950"/>
          <p14:tracePt t="149613" x="7340600" y="5340350"/>
          <p14:tracePt t="149630" x="7334250" y="5365750"/>
          <p14:tracePt t="149647" x="7321550" y="5397500"/>
          <p14:tracePt t="149664" x="7321550" y="5422900"/>
          <p14:tracePt t="149680" x="7321550" y="5454650"/>
          <p14:tracePt t="149697" x="7321550" y="5473700"/>
          <p14:tracePt t="149713" x="7327900" y="5505450"/>
          <p14:tracePt t="149730" x="7340600" y="5530850"/>
          <p14:tracePt t="149747" x="7346950" y="5543550"/>
          <p14:tracePt t="149783" x="7353300" y="5549900"/>
          <p14:tracePt t="149799" x="7359650" y="5549900"/>
          <p14:tracePt t="149799" x="7366000" y="5562600"/>
          <p14:tracePt t="149813" x="7397750" y="5588000"/>
          <p14:tracePt t="149830" x="7442200" y="5613400"/>
          <p14:tracePt t="149846" x="7480300" y="5638800"/>
          <p14:tracePt t="149863" x="7512050" y="5664200"/>
          <p14:tracePt t="149880" x="7562850" y="5683250"/>
          <p14:tracePt t="149897" x="7600950" y="5695950"/>
          <p14:tracePt t="149913" x="7645400" y="5715000"/>
          <p14:tracePt t="149930" x="7696200" y="5734050"/>
          <p14:tracePt t="149947" x="7734300" y="5734050"/>
          <p14:tracePt t="149963" x="7778750" y="5734050"/>
          <p14:tracePt t="149980" x="7823200" y="5734050"/>
          <p14:tracePt t="149997" x="7880350" y="5702300"/>
          <p14:tracePt t="150013" x="7918450" y="5670550"/>
          <p14:tracePt t="150030" x="7969250" y="5613400"/>
          <p14:tracePt t="150046" x="7988300" y="5581650"/>
          <p14:tracePt t="150063" x="7994650" y="5543550"/>
          <p14:tracePt t="150080" x="7994650" y="5511800"/>
          <p14:tracePt t="150096" x="7994650" y="5467350"/>
          <p14:tracePt t="150113" x="7981950" y="5416550"/>
          <p14:tracePt t="150130" x="7969250" y="5391150"/>
          <p14:tracePt t="150146" x="7950200" y="5365750"/>
          <p14:tracePt t="150163" x="7924800" y="5340350"/>
          <p14:tracePt t="150180" x="7905750" y="5314950"/>
          <p14:tracePt t="150197" x="7867650" y="5289550"/>
          <p14:tracePt t="150213" x="7835900" y="5276850"/>
          <p14:tracePt t="150230" x="7797800" y="5264150"/>
          <p14:tracePt t="150247" x="7766050" y="5245100"/>
          <p14:tracePt t="150263" x="7753350" y="5245100"/>
          <p14:tracePt t="150280" x="7734300" y="5238750"/>
          <p14:tracePt t="150296" x="7715250" y="5238750"/>
          <p14:tracePt t="150313" x="7702550" y="5238750"/>
          <p14:tracePt t="150330" x="7696200" y="5238750"/>
          <p14:tracePt t="150346" x="7683500" y="5238750"/>
          <p14:tracePt t="150363" x="7670800" y="5238750"/>
          <p14:tracePt t="150380" x="7664450" y="5238750"/>
          <p14:tracePt t="150397" x="7651750" y="5238750"/>
          <p14:tracePt t="150430" x="7645400" y="5238750"/>
          <p14:tracePt t="150463" x="7632700" y="5238750"/>
          <p14:tracePt t="150479" x="7626350" y="5238750"/>
          <p14:tracePt t="150497" x="7613650" y="5238750"/>
          <p14:tracePt t="150514" x="7600950" y="5238750"/>
          <p14:tracePt t="150530" x="7581900" y="5238750"/>
          <p14:tracePt t="150547" x="7537450" y="5238750"/>
          <p14:tracePt t="150564" x="7499350" y="5238750"/>
          <p14:tracePt t="150580" x="7448550" y="5264150"/>
          <p14:tracePt t="150597" x="7397750" y="5308600"/>
          <p14:tracePt t="150614" x="7315200" y="5384800"/>
          <p14:tracePt t="150631" x="7283450" y="5435600"/>
          <p14:tracePt t="150648" x="7258050" y="5499100"/>
          <p14:tracePt t="150664" x="7245350" y="5556250"/>
          <p14:tracePt t="150681" x="7245350" y="5594350"/>
          <p14:tracePt t="150697" x="7245350" y="5626100"/>
          <p14:tracePt t="150713" x="7245350" y="5657850"/>
          <p14:tracePt t="150730" x="7264400" y="5683250"/>
          <p14:tracePt t="150747" x="7283450" y="5715000"/>
          <p14:tracePt t="150763" x="7308850" y="5740400"/>
          <p14:tracePt t="150780" x="7346950" y="5765800"/>
          <p14:tracePt t="150797" x="7378700" y="5778500"/>
          <p14:tracePt t="150813" x="7423150" y="5803900"/>
          <p14:tracePt t="150830" x="7467600" y="5816600"/>
          <p14:tracePt t="150847" x="7493000" y="5829300"/>
          <p14:tracePt t="150863" x="7537450" y="5835650"/>
          <p14:tracePt t="150880" x="7607300" y="5842000"/>
          <p14:tracePt t="150897" x="7683500" y="5842000"/>
          <p14:tracePt t="150913" x="7747000" y="5842000"/>
          <p14:tracePt t="150930" x="7810500" y="5842000"/>
          <p14:tracePt t="150947" x="7848600" y="5829300"/>
          <p14:tracePt t="150963" x="7886700" y="5803900"/>
          <p14:tracePt t="150980" x="7918450" y="5784850"/>
          <p14:tracePt t="150997" x="7943850" y="5759450"/>
          <p14:tracePt t="151014" x="7956550" y="5746750"/>
          <p14:tracePt t="151030" x="7975600" y="5689600"/>
          <p14:tracePt t="151047" x="7975600" y="5645150"/>
          <p14:tracePt t="151063" x="7975600" y="5575300"/>
          <p14:tracePt t="151080" x="7975600" y="5562600"/>
          <p14:tracePt t="151097" x="7943850" y="5505450"/>
          <p14:tracePt t="151113" x="7918450" y="5461000"/>
          <p14:tracePt t="151130" x="7893050" y="5416550"/>
          <p14:tracePt t="151147" x="7867650" y="5384800"/>
          <p14:tracePt t="151163" x="7829550" y="5359400"/>
          <p14:tracePt t="151180" x="7804150" y="5346700"/>
          <p14:tracePt t="151197" x="7778750" y="5334000"/>
          <p14:tracePt t="151213" x="7753350" y="5327650"/>
          <p14:tracePt t="151230" x="7721600" y="5321300"/>
          <p14:tracePt t="151247" x="7708900" y="5321300"/>
          <p14:tracePt t="151263" x="7689850" y="5321300"/>
          <p14:tracePt t="151280" x="7670800" y="5321300"/>
          <p14:tracePt t="151296" x="7658100" y="5321300"/>
          <p14:tracePt t="151313" x="7651750" y="5321300"/>
          <p14:tracePt t="151330" x="7639050" y="5327650"/>
          <p14:tracePt t="151487" x="7645400" y="5327650"/>
          <p14:tracePt t="151495" x="7677150" y="5276850"/>
          <p14:tracePt t="151514" x="7702550" y="5156200"/>
          <p14:tracePt t="151530" x="7715250" y="5048250"/>
          <p14:tracePt t="151547" x="7715250" y="4965700"/>
          <p14:tracePt t="151563" x="7715250" y="4927600"/>
          <p14:tracePt t="151581" x="7715250" y="4914900"/>
          <p14:tracePt t="151597" x="7715250" y="4895850"/>
          <p14:tracePt t="151597" x="7715250" y="4889500"/>
          <p14:tracePt t="151631" x="7715250" y="4883150"/>
          <p14:tracePt t="151654" x="7708900" y="4883150"/>
          <p14:tracePt t="152823" x="7708900" y="4908550"/>
          <p14:tracePt t="152832" x="7708900" y="4927600"/>
          <p14:tracePt t="152832" x="7708900" y="4965700"/>
          <p14:tracePt t="152848" x="7715250" y="5016500"/>
          <p14:tracePt t="152865" x="7721600" y="5048250"/>
          <p14:tracePt t="152881" x="7721600" y="5080000"/>
          <p14:tracePt t="152898" x="7727950" y="5118100"/>
          <p14:tracePt t="152915" x="7727950" y="5149850"/>
          <p14:tracePt t="152931" x="7727950" y="5168900"/>
          <p14:tracePt t="152948" x="7727950" y="5187950"/>
          <p14:tracePt t="152965" x="7727950" y="5200650"/>
          <p14:tracePt t="152981" x="7727950" y="5213350"/>
          <p14:tracePt t="152998" x="7727950" y="5219700"/>
          <p14:tracePt t="153014" x="7727950" y="5238750"/>
          <p14:tracePt t="153032" x="7727950" y="5251450"/>
          <p14:tracePt t="153048" x="7727950" y="5257800"/>
          <p14:tracePt t="153064" x="7727950" y="5264150"/>
          <p14:tracePt t="154495" x="7727950" y="5276850"/>
          <p14:tracePt t="154514" x="7708900" y="5314950"/>
          <p14:tracePt t="154515" x="7664450" y="5365750"/>
          <p14:tracePt t="154531" x="7639050" y="5403850"/>
          <p14:tracePt t="154548" x="7594600" y="5461000"/>
          <p14:tracePt t="154564" x="7562850" y="5505450"/>
          <p14:tracePt t="154581" x="7518400" y="5549900"/>
          <p14:tracePt t="154597" x="7461250" y="5588000"/>
          <p14:tracePt t="154614" x="7410450" y="5607050"/>
          <p14:tracePt t="154631" x="7327900" y="5645150"/>
          <p14:tracePt t="154647" x="7251700" y="5676900"/>
          <p14:tracePt t="154664" x="7156450" y="5715000"/>
          <p14:tracePt t="154681" x="7023100" y="5772150"/>
          <p14:tracePt t="154697" x="6877050" y="5835650"/>
          <p14:tracePt t="154714" x="6711950" y="5892800"/>
          <p14:tracePt t="154731" x="6578600" y="5930900"/>
          <p14:tracePt t="154747" x="6375400" y="5969000"/>
          <p14:tracePt t="154764" x="6083300" y="6007100"/>
          <p14:tracePt t="154781" x="5848350" y="6045200"/>
          <p14:tracePt t="154797" x="5530850" y="6089650"/>
          <p14:tracePt t="154814" x="5270500" y="6102350"/>
          <p14:tracePt t="154831" x="4933950" y="6102350"/>
          <p14:tracePt t="154848" x="4667250" y="6115050"/>
          <p14:tracePt t="154864" x="4648200" y="6115050"/>
          <p14:tracePt t="154903" x="4591050" y="6115050"/>
          <p14:tracePt t="154905" x="4540250" y="6115050"/>
          <p14:tracePt t="154914" x="4445000" y="6108700"/>
          <p14:tracePt t="154931" x="4387850" y="6102350"/>
          <p14:tracePt t="154948" x="4356100" y="6089650"/>
          <p14:tracePt t="154964" x="4337050" y="6083300"/>
          <p14:tracePt t="154981" x="4324350" y="6083300"/>
          <p14:tracePt t="155111" x="4337050" y="6083300"/>
          <p14:tracePt t="155112" x="4381500" y="6083300"/>
          <p14:tracePt t="155135" x="4470400" y="6083300"/>
          <p14:tracePt t="155148" x="4591050" y="6083300"/>
          <p14:tracePt t="155164" x="4711700" y="6057900"/>
          <p14:tracePt t="155181" x="4851400" y="6038850"/>
          <p14:tracePt t="155198" x="4991100" y="6019800"/>
          <p14:tracePt t="155215" x="5149850" y="5994400"/>
          <p14:tracePt t="155232" x="5207000" y="5988050"/>
          <p14:tracePt t="155248" x="5238750" y="5981700"/>
          <p14:tracePt t="155264" x="5276850" y="5975350"/>
          <p14:tracePt t="155281" x="5314950" y="5969000"/>
          <p14:tracePt t="155298" x="5410200" y="5943600"/>
          <p14:tracePt t="155314" x="5511800" y="5930900"/>
          <p14:tracePt t="155331" x="5683250" y="5892800"/>
          <p14:tracePt t="155348" x="5842000" y="5854700"/>
          <p14:tracePt t="155364" x="5962650" y="5816600"/>
          <p14:tracePt t="155381" x="6070600" y="5784850"/>
          <p14:tracePt t="155398" x="6140450" y="5759450"/>
          <p14:tracePt t="155398" x="6178550" y="5740400"/>
          <p14:tracePt t="155415" x="6216650" y="5727700"/>
          <p14:tracePt t="155432" x="6254750" y="5708650"/>
          <p14:tracePt t="155448" x="6286500" y="5695950"/>
          <p14:tracePt t="155464" x="6311900" y="5683250"/>
          <p14:tracePt t="155481" x="6330950" y="5676900"/>
          <p14:tracePt t="155497" x="6356350" y="5657850"/>
          <p14:tracePt t="155514" x="6388100" y="5632450"/>
          <p14:tracePt t="155531" x="6432550" y="5607050"/>
          <p14:tracePt t="155547" x="6477000" y="5575300"/>
          <p14:tracePt t="155564" x="6502400" y="5549900"/>
          <p14:tracePt t="155581" x="6515100" y="5530850"/>
          <p14:tracePt t="155597" x="6521450" y="5524500"/>
          <p14:tracePt t="155808" x="6515100" y="5518150"/>
          <p14:tracePt t="155815" x="6496050" y="5518150"/>
          <p14:tracePt t="155823" x="6457950" y="5543550"/>
          <p14:tracePt t="155832" x="6432550" y="5568950"/>
          <p14:tracePt t="155848" x="6400800" y="5600700"/>
          <p14:tracePt t="155865" x="6375400" y="5632450"/>
          <p14:tracePt t="155881" x="6356350" y="5651500"/>
          <p14:tracePt t="155898" x="6350000" y="5676900"/>
          <p14:tracePt t="155914" x="6343650" y="5689600"/>
          <p14:tracePt t="156048" x="6343650" y="5695950"/>
          <p14:tracePt t="156071" x="6350000" y="5695950"/>
          <p14:tracePt t="156087" x="6362700" y="5695950"/>
          <p14:tracePt t="156103" x="6375400" y="5695950"/>
          <p14:tracePt t="156119" x="6388100" y="5689600"/>
          <p14:tracePt t="156131" x="6394450" y="5670550"/>
          <p14:tracePt t="156131" x="6407150" y="5638800"/>
          <p14:tracePt t="156148" x="6413500" y="5556250"/>
          <p14:tracePt t="156164" x="6426200" y="5467350"/>
          <p14:tracePt t="156181" x="6432550" y="5384800"/>
          <p14:tracePt t="156198" x="6445250" y="5289550"/>
          <p14:tracePt t="156214" x="6470650" y="5156200"/>
          <p14:tracePt t="156232" x="6483350" y="5041900"/>
          <p14:tracePt t="156248" x="6496050" y="4927600"/>
          <p14:tracePt t="156264" x="6508750" y="4826000"/>
          <p14:tracePt t="156281" x="6527800" y="4730750"/>
          <p14:tracePt t="156297" x="6527800" y="4635500"/>
          <p14:tracePt t="156314" x="6527800" y="4540250"/>
          <p14:tracePt t="156331" x="6527800" y="4445000"/>
          <p14:tracePt t="156347" x="6527800" y="4343400"/>
          <p14:tracePt t="156364" x="6527800" y="4248150"/>
          <p14:tracePt t="156380" x="6527800" y="4152900"/>
          <p14:tracePt t="156397" x="6527800" y="4064000"/>
          <p14:tracePt t="156414" x="6540500" y="3987800"/>
          <p14:tracePt t="156431" x="6565900" y="3797300"/>
          <p14:tracePt t="156464" x="6584950" y="3714750"/>
          <p14:tracePt t="156481" x="6597650" y="3632200"/>
          <p14:tracePt t="156497" x="6610350" y="3549650"/>
          <p14:tracePt t="156514" x="6623050" y="3486150"/>
          <p14:tracePt t="156531" x="6642100" y="3416300"/>
          <p14:tracePt t="156547" x="6642100" y="3352800"/>
          <p14:tracePt t="156564" x="6654800" y="3295650"/>
          <p14:tracePt t="156580" x="6661150" y="3232150"/>
          <p14:tracePt t="156597" x="6673850" y="3175000"/>
          <p14:tracePt t="156614" x="6686550" y="3117850"/>
          <p14:tracePt t="156631" x="6699250" y="3022600"/>
          <p14:tracePt t="156647" x="6718300" y="2952750"/>
          <p14:tracePt t="156664" x="6743700" y="2870200"/>
          <p14:tracePt t="156680" x="6769100" y="2768600"/>
          <p14:tracePt t="156697" x="6781800" y="2679700"/>
          <p14:tracePt t="156714" x="6794500" y="2603500"/>
          <p14:tracePt t="156731" x="6807200" y="2540000"/>
          <p14:tracePt t="156747" x="6819900" y="2476500"/>
          <p14:tracePt t="156764" x="6832600" y="2400300"/>
          <p14:tracePt t="156780" x="6851650" y="2330450"/>
          <p14:tracePt t="156797" x="6858000" y="2254250"/>
          <p14:tracePt t="156814" x="6870700" y="2184400"/>
          <p14:tracePt t="156831" x="6889750" y="2063750"/>
          <p14:tracePt t="156847" x="6889750" y="2019300"/>
          <p14:tracePt t="156864" x="6896100" y="1974850"/>
          <p14:tracePt t="156880" x="6902450" y="1936750"/>
          <p14:tracePt t="156897" x="6902450" y="1917700"/>
          <p14:tracePt t="156914" x="6902450" y="1892300"/>
          <p14:tracePt t="156930" x="6902450" y="1879600"/>
          <p14:tracePt t="156947" x="6902450" y="1873250"/>
          <p14:tracePt t="157095" x="6902450" y="1898650"/>
          <p14:tracePt t="157103" x="6896100" y="1993900"/>
          <p14:tracePt t="157116" x="6883400" y="2114550"/>
          <p14:tracePt t="157130" x="6864350" y="2247900"/>
          <p14:tracePt t="157147" x="6864350" y="2362200"/>
          <p14:tracePt t="157164" x="6858000" y="2495550"/>
          <p14:tracePt t="157180" x="6851650" y="2597150"/>
          <p14:tracePt t="157197" x="6845300" y="2692400"/>
          <p14:tracePt t="157214" x="6819900" y="2800350"/>
          <p14:tracePt t="157231" x="6800850" y="2933700"/>
          <p14:tracePt t="157247" x="6788150" y="3022600"/>
          <p14:tracePt t="157264" x="6775450" y="3117850"/>
          <p14:tracePt t="157281" x="6762750" y="3206750"/>
          <p14:tracePt t="157297" x="6750050" y="3321050"/>
          <p14:tracePt t="157314" x="6731000" y="3435350"/>
          <p14:tracePt t="157331" x="6705600" y="3568700"/>
          <p14:tracePt t="157347" x="6673850" y="3683000"/>
          <p14:tracePt t="157364" x="6648450" y="3790950"/>
          <p14:tracePt t="157381" x="6623050" y="3905250"/>
          <p14:tracePt t="157397" x="6584950" y="4013200"/>
          <p14:tracePt t="157414" x="6565900" y="4133850"/>
          <p14:tracePt t="157431" x="6521450" y="4311650"/>
          <p14:tracePt t="157448" x="6508750" y="4406900"/>
          <p14:tracePt t="157464" x="6489700" y="4514850"/>
          <p14:tracePt t="157481" x="6483350" y="4591050"/>
          <p14:tracePt t="157497" x="6483350" y="4654550"/>
          <p14:tracePt t="157514" x="6483350" y="4711700"/>
          <p14:tracePt t="157531" x="6483350" y="4756150"/>
          <p14:tracePt t="157547" x="6483350" y="4800600"/>
          <p14:tracePt t="157564" x="6483350" y="4864100"/>
          <p14:tracePt t="157581" x="6483350" y="4914900"/>
          <p14:tracePt t="157597" x="6483350" y="4978400"/>
          <p14:tracePt t="157614" x="6483350" y="5048250"/>
          <p14:tracePt t="157631" x="6470650" y="5156200"/>
          <p14:tracePt t="157648" x="6457950" y="5226050"/>
          <p14:tracePt t="157664" x="6451600" y="5264150"/>
          <p14:tracePt t="157681" x="6451600" y="5295900"/>
          <p14:tracePt t="157697" x="6451600" y="5314950"/>
          <p14:tracePt t="157714" x="6451600" y="5334000"/>
          <p14:tracePt t="157730" x="6451600" y="5346700"/>
          <p14:tracePt t="157747" x="6451600" y="5359400"/>
          <p14:tracePt t="157764" x="6451600" y="5365750"/>
          <p14:tracePt t="157781" x="6451600" y="5378450"/>
          <p14:tracePt t="157797" x="6451600" y="5384800"/>
          <p14:tracePt t="157814" x="6451600" y="5391150"/>
          <p14:tracePt t="158055" x="6477000" y="5397500"/>
          <p14:tracePt t="158064" x="6667500" y="5416550"/>
          <p14:tracePt t="158081" x="6838950" y="5416550"/>
          <p14:tracePt t="158097" x="7105650" y="5384800"/>
          <p14:tracePt t="158114" x="7302500" y="5365750"/>
          <p14:tracePt t="158131" x="7518400" y="5365750"/>
          <p14:tracePt t="158147" x="7651750" y="5365750"/>
          <p14:tracePt t="158164" x="7740650" y="5365750"/>
          <p14:tracePt t="158181" x="7759700" y="5365750"/>
          <p14:tracePt t="158197" x="7766050" y="5365750"/>
          <p14:tracePt t="158311" x="7772400" y="5365750"/>
          <p14:tracePt t="158319" x="7772400" y="5410200"/>
          <p14:tracePt t="158335" x="7772400" y="5448300"/>
          <p14:tracePt t="158348" x="7772400" y="5486400"/>
          <p14:tracePt t="158364" x="7772400" y="5524500"/>
          <p14:tracePt t="158381" x="7772400" y="5537200"/>
          <p14:tracePt t="158397" x="7772400" y="5562600"/>
          <p14:tracePt t="158414" x="7772400" y="5588000"/>
          <p14:tracePt t="158431" x="7772400" y="5594350"/>
          <p14:tracePt t="158464" x="7778750" y="5607050"/>
          <p14:tracePt t="158481" x="7785100" y="5607050"/>
          <p14:tracePt t="158497" x="7791450" y="5619750"/>
          <p14:tracePt t="158514" x="7791450" y="5626100"/>
          <p14:tracePt t="158530" x="7804150" y="5632450"/>
          <p14:tracePt t="158547" x="7810500" y="5645150"/>
          <p14:tracePt t="158564" x="7829550" y="5651500"/>
          <p14:tracePt t="158581" x="7848600" y="5657850"/>
          <p14:tracePt t="158597" x="7874000" y="5676900"/>
          <p14:tracePt t="158614" x="7886700" y="5676900"/>
          <p14:tracePt t="158630" x="7924800" y="5689600"/>
          <p14:tracePt t="158648" x="7943850" y="5702300"/>
          <p14:tracePt t="158664" x="7962900" y="5715000"/>
          <p14:tracePt t="158681" x="7988300" y="5727700"/>
          <p14:tracePt t="158719" x="7994650" y="5734050"/>
          <p14:tracePt t="158751" x="8001000" y="5734050"/>
          <p14:tracePt t="158759" x="8007350" y="5734050"/>
          <p14:tracePt t="158766" x="8020050" y="5734050"/>
          <p14:tracePt t="158780" x="8051800" y="5721350"/>
          <p14:tracePt t="158797" x="8077200" y="5632450"/>
          <p14:tracePt t="158814" x="8121650" y="5473700"/>
          <p14:tracePt t="158831" x="8178800" y="5105400"/>
          <p14:tracePt t="158847" x="8204200" y="4908550"/>
          <p14:tracePt t="158864" x="8223250" y="4743450"/>
          <p14:tracePt t="158881" x="8223250" y="4597400"/>
          <p14:tracePt t="158897" x="8223250" y="4476750"/>
          <p14:tracePt t="158914" x="8229600" y="4387850"/>
          <p14:tracePt t="158931" x="8229600" y="4368800"/>
          <p14:tracePt t="158947" x="8229600" y="4343400"/>
          <p14:tracePt t="158964" x="8229600" y="4305300"/>
          <p14:tracePt t="158980" x="8229600" y="4260850"/>
          <p14:tracePt t="158998" x="8229600" y="4203700"/>
          <p14:tracePt t="159014" x="8229600" y="4146550"/>
          <p14:tracePt t="159014" x="8229600" y="4108450"/>
          <p14:tracePt t="159031" x="8229600" y="4032250"/>
          <p14:tracePt t="159047" x="8229600" y="3937000"/>
          <p14:tracePt t="159064" x="8229600" y="3810000"/>
          <p14:tracePt t="159080" x="8229600" y="3676650"/>
          <p14:tracePt t="159097" x="8229600" y="3530600"/>
          <p14:tracePt t="159114" x="8229600" y="3384550"/>
          <p14:tracePt t="159131" x="8229600" y="3244850"/>
          <p14:tracePt t="159147" x="8255000" y="3092450"/>
          <p14:tracePt t="159164" x="8261350" y="2965450"/>
          <p14:tracePt t="159180" x="8261350" y="2832100"/>
          <p14:tracePt t="159197" x="8261350" y="2736850"/>
          <p14:tracePt t="159214" x="8261350" y="2641600"/>
          <p14:tracePt t="159231" x="8274050" y="2559050"/>
          <p14:tracePt t="159247" x="8274050" y="2533650"/>
          <p14:tracePt t="159264" x="8274050" y="2508250"/>
          <p14:tracePt t="159280" x="8280400" y="2489200"/>
          <p14:tracePt t="159297" x="8280400" y="2482850"/>
          <p14:tracePt t="159314" x="8286750" y="2470150"/>
          <p14:tracePt t="159331" x="8286750" y="2457450"/>
          <p14:tracePt t="159367" x="8293100" y="2451100"/>
          <p14:tracePt t="159391" x="8293100" y="2444750"/>
          <p14:tracePt t="159399" x="8299450" y="2438400"/>
          <p14:tracePt t="159415" x="8299450" y="2432050"/>
          <p14:tracePt t="159655" x="8299450" y="2451100"/>
          <p14:tracePt t="159657" x="8299450" y="2501900"/>
          <p14:tracePt t="159665" x="8305800" y="2641600"/>
          <p14:tracePt t="159681" x="8305800" y="2901950"/>
          <p14:tracePt t="159698" x="8305800" y="3282950"/>
          <p14:tracePt t="159714" x="8255000" y="3632200"/>
          <p14:tracePt t="159731" x="8172450" y="4133850"/>
          <p14:tracePt t="159747" x="8108950" y="4540250"/>
          <p14:tracePt t="159764" x="8083550" y="4787900"/>
          <p14:tracePt t="159781" x="8083550" y="4933950"/>
          <p14:tracePt t="159798" x="8083550" y="5048250"/>
          <p14:tracePt t="159814" x="8089900" y="5130800"/>
          <p14:tracePt t="159814" x="8089900" y="5162550"/>
          <p14:tracePt t="159831" x="8089900" y="5168900"/>
          <p14:tracePt t="159847" x="8089900" y="5200650"/>
          <p14:tracePt t="159864" x="8089900" y="5245100"/>
          <p14:tracePt t="159880" x="8089900" y="5289550"/>
          <p14:tracePt t="159897" x="8089900" y="5327650"/>
          <p14:tracePt t="159914" x="8083550" y="5372100"/>
          <p14:tracePt t="159930" x="8083550" y="5416550"/>
          <p14:tracePt t="159947" x="8070850" y="5467350"/>
          <p14:tracePt t="159964" x="8070850" y="5524500"/>
          <p14:tracePt t="159980" x="8064500" y="5556250"/>
          <p14:tracePt t="159997" x="8058150" y="5581650"/>
          <p14:tracePt t="160014" x="8051800" y="5607050"/>
          <p14:tracePt t="160030" x="8051800" y="5664200"/>
          <p14:tracePt t="160047" x="8045450" y="5695950"/>
          <p14:tracePt t="160064" x="8032750" y="5753100"/>
          <p14:tracePt t="160080" x="8026400" y="5803900"/>
          <p14:tracePt t="160097" x="8007350" y="5886450"/>
          <p14:tracePt t="160114" x="7994650" y="5969000"/>
          <p14:tracePt t="160130" x="7975600" y="6045200"/>
          <p14:tracePt t="160147" x="7962900" y="6102350"/>
          <p14:tracePt t="160164" x="7950200" y="6134100"/>
          <p14:tracePt t="160180" x="7943850" y="6159500"/>
          <p14:tracePt t="160197" x="7943850" y="6172200"/>
          <p14:tracePt t="160231" x="7943850" y="6178550"/>
          <p14:tracePt t="160623" x="7950200" y="6191250"/>
          <p14:tracePt t="160631" x="7962900" y="6210300"/>
          <p14:tracePt t="160649" x="7975600" y="6229350"/>
          <p14:tracePt t="160664" x="7975600" y="6242050"/>
          <p14:tracePt t="160681" x="7975600" y="6254750"/>
          <p14:tracePt t="160727" x="7981950" y="6261100"/>
          <p14:tracePt t="160850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 Hardware Block Diagram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67" y="1542647"/>
            <a:ext cx="3133725" cy="499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524000"/>
            <a:ext cx="4000500" cy="520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45"/>
    </mc:Choice>
    <mc:Fallback xmlns="">
      <p:transition spd="slow" advTm="133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861" x="6032500" y="6165850"/>
          <p14:tracePt t="9124" x="6032500" y="6153150"/>
          <p14:tracePt t="9132" x="6032500" y="6121400"/>
          <p14:tracePt t="9148" x="6032500" y="6102350"/>
          <p14:tracePt t="9164" x="6032500" y="6083300"/>
          <p14:tracePt t="9180" x="6032500" y="6070600"/>
          <p14:tracePt t="9195" x="6032500" y="6064250"/>
          <p14:tracePt t="9228" x="6026150" y="6051550"/>
          <p14:tracePt t="9244" x="6019800" y="6045200"/>
          <p14:tracePt t="9261" x="6013450" y="6045200"/>
          <p14:tracePt t="9278" x="6007100" y="6032500"/>
          <p14:tracePt t="9284" x="6000750" y="6026150"/>
          <p14:tracePt t="9428" x="5988050" y="6026150"/>
          <p14:tracePt t="9436" x="5975350" y="6032500"/>
          <p14:tracePt t="9445" x="5956300" y="6064250"/>
          <p14:tracePt t="9461" x="5949950" y="6108700"/>
          <p14:tracePt t="9478" x="5949950" y="6146800"/>
          <p14:tracePt t="9495" x="5943600" y="6197600"/>
          <p14:tracePt t="9511" x="5943600" y="6242050"/>
          <p14:tracePt t="9528" x="5943600" y="6273800"/>
          <p14:tracePt t="9545" x="5943600" y="6286500"/>
          <p14:tracePt t="9561" x="5943600" y="6299200"/>
          <p14:tracePt t="9578" x="5949950" y="6305550"/>
          <p14:tracePt t="9595" x="5956300" y="6311900"/>
          <p14:tracePt t="9611" x="5962650" y="6318250"/>
          <p14:tracePt t="9629" x="5975350" y="6318250"/>
          <p14:tracePt t="9645" x="5988050" y="6318250"/>
          <p14:tracePt t="9661" x="6019800" y="6318250"/>
          <p14:tracePt t="9678" x="6045200" y="6305550"/>
          <p14:tracePt t="9695" x="6051550" y="6292850"/>
          <p14:tracePt t="9711" x="6057900" y="6254750"/>
          <p14:tracePt t="9728" x="6070600" y="6210300"/>
          <p14:tracePt t="9745" x="6076950" y="6172200"/>
          <p14:tracePt t="9761" x="6083300" y="6134100"/>
          <p14:tracePt t="9778" x="6083300" y="6108700"/>
          <p14:tracePt t="9795" x="6083300" y="6083300"/>
          <p14:tracePt t="9811" x="6070600" y="6051550"/>
          <p14:tracePt t="9828" x="6057900" y="6038850"/>
          <p14:tracePt t="9868" x="6051550" y="6032500"/>
          <p14:tracePt t="9884" x="6045200" y="6026150"/>
          <p14:tracePt t="9900" x="6038850" y="6026150"/>
          <p14:tracePt t="9911" x="6032500" y="6019800"/>
          <p14:tracePt t="9932" x="6026150" y="6019800"/>
          <p14:tracePt t="9948" x="6019800" y="6019800"/>
          <p14:tracePt t="9996" x="6013450" y="6019800"/>
          <p14:tracePt t="10011" x="6007100" y="6026150"/>
          <p14:tracePt t="10013" x="6007100" y="6051550"/>
          <p14:tracePt t="10029" x="6000750" y="6064250"/>
          <p14:tracePt t="10045" x="6000750" y="6076950"/>
          <p14:tracePt t="10061" x="6000750" y="6083300"/>
          <p14:tracePt t="10100" x="6000750" y="6089650"/>
          <p14:tracePt t="10140" x="6000750" y="6096000"/>
          <p14:tracePt t="10164" x="6000750" y="6102350"/>
          <p14:tracePt t="10180" x="6007100" y="6115050"/>
          <p14:tracePt t="10196" x="6013450" y="6121400"/>
          <p14:tracePt t="10199" x="6013450" y="6127750"/>
          <p14:tracePt t="10199" x="6019800" y="6134100"/>
          <p14:tracePt t="10213" x="6026150" y="6146800"/>
          <p14:tracePt t="10228" x="6026150" y="6153150"/>
          <p14:tracePt t="10245" x="6038850" y="6165850"/>
          <p14:tracePt t="10261" x="6045200" y="6184900"/>
          <p14:tracePt t="10278" x="6064250" y="6210300"/>
          <p14:tracePt t="10295" x="6089650" y="6235700"/>
          <p14:tracePt t="10311" x="6134100" y="6261100"/>
          <p14:tracePt t="10328" x="6203950" y="6305550"/>
          <p14:tracePt t="10345" x="6305550" y="6356350"/>
          <p14:tracePt t="10361" x="6432550" y="6419850"/>
          <p14:tracePt t="10378" x="6578600" y="6489700"/>
          <p14:tracePt t="10395" x="6788150" y="6559550"/>
          <p14:tracePt t="10395" x="6896100" y="6584950"/>
          <p14:tracePt t="10412" x="7175500" y="6661150"/>
          <p14:tracePt t="10428" x="7366000" y="6699250"/>
          <p14:tracePt t="10445" x="7550150" y="6711950"/>
          <p14:tracePt t="10461" x="7689850" y="6711950"/>
          <p14:tracePt t="10478" x="7791450" y="6711950"/>
          <p14:tracePt t="10495" x="7848600" y="6711950"/>
          <p14:tracePt t="10511" x="7886700" y="6686550"/>
          <p14:tracePt t="10528" x="7912100" y="6654800"/>
          <p14:tracePt t="10545" x="7918450" y="6616700"/>
          <p14:tracePt t="10561" x="7924800" y="6572250"/>
          <p14:tracePt t="10578" x="7924800" y="6546850"/>
          <p14:tracePt t="10594" x="7924800" y="6515100"/>
          <p14:tracePt t="10611" x="7924800" y="6477000"/>
          <p14:tracePt t="10628" x="7893050" y="6426200"/>
          <p14:tracePt t="10644" x="7867650" y="6400800"/>
          <p14:tracePt t="10661" x="7848600" y="6375400"/>
          <p14:tracePt t="10677" x="7816850" y="6343650"/>
          <p14:tracePt t="10694" x="7797800" y="6311900"/>
          <p14:tracePt t="10711" x="7785100" y="6292850"/>
          <p14:tracePt t="10727" x="7778750" y="6267450"/>
          <p14:tracePt t="10744" x="7766050" y="6242050"/>
          <p14:tracePt t="10761" x="7759700" y="6210300"/>
          <p14:tracePt t="10777" x="7747000" y="6178550"/>
          <p14:tracePt t="10794" x="7747000" y="6153150"/>
          <p14:tracePt t="10811" x="7747000" y="6127750"/>
          <p14:tracePt t="10827" x="7734300" y="6083300"/>
          <p14:tracePt t="10844" x="7721600" y="6051550"/>
          <p14:tracePt t="10861" x="7715250" y="6019800"/>
          <p14:tracePt t="10877" x="7702550" y="5988050"/>
          <p14:tracePt t="10894" x="7683500" y="5969000"/>
          <p14:tracePt t="10911" x="7670800" y="5949950"/>
          <p14:tracePt t="10927" x="7664450" y="5943600"/>
          <p14:tracePt t="10944" x="7651750" y="5937250"/>
          <p14:tracePt t="10961" x="7639050" y="5937250"/>
          <p14:tracePt t="10977" x="7613650" y="5937250"/>
          <p14:tracePt t="10994" x="7594600" y="5937250"/>
          <p14:tracePt t="11011" x="7562850" y="5937250"/>
          <p14:tracePt t="11027" x="7518400" y="5975350"/>
          <p14:tracePt t="11044" x="7493000" y="6019800"/>
          <p14:tracePt t="11061" x="7473950" y="6070600"/>
          <p14:tracePt t="11077" x="7461250" y="6115050"/>
          <p14:tracePt t="11094" x="7461250" y="6159500"/>
          <p14:tracePt t="11111" x="7461250" y="6191250"/>
          <p14:tracePt t="11127" x="7461250" y="6210300"/>
          <p14:tracePt t="11144" x="7461250" y="6229350"/>
          <p14:tracePt t="11161" x="7461250" y="6242050"/>
          <p14:tracePt t="11177" x="7467600" y="6248400"/>
          <p14:tracePt t="11194" x="7473950" y="6261100"/>
          <p14:tracePt t="11236" x="7486650" y="6261100"/>
          <p14:tracePt t="11244" x="7512050" y="6261100"/>
          <p14:tracePt t="11261" x="7543800" y="6254750"/>
          <p14:tracePt t="11277" x="7556500" y="6210300"/>
          <p14:tracePt t="11294" x="7575550" y="6127750"/>
          <p14:tracePt t="11311" x="7575550" y="6070600"/>
          <p14:tracePt t="11327" x="7575550" y="6026150"/>
          <p14:tracePt t="11344" x="7575550" y="6000750"/>
          <p14:tracePt t="11361" x="7569200" y="5981700"/>
          <p14:tracePt t="11377" x="7562850" y="5975350"/>
          <p14:tracePt t="11452" x="7562850" y="5969000"/>
          <p14:tracePt t="11484" x="7556500" y="5969000"/>
          <p14:tracePt t="11490" x="7550150" y="5969000"/>
          <p14:tracePt t="11494" x="7531100" y="5975350"/>
          <p14:tracePt t="11511" x="7518400" y="6007100"/>
          <p14:tracePt t="11528" x="7512050" y="6026150"/>
          <p14:tracePt t="11544" x="7505700" y="6045200"/>
          <p14:tracePt t="11561" x="7505700" y="6064250"/>
          <p14:tracePt t="11578" x="7505700" y="6070600"/>
          <p14:tracePt t="11612" x="7505700" y="6076950"/>
          <p14:tracePt t="12132" x="7493000" y="6064250"/>
          <p14:tracePt t="12144" x="7467600" y="6019800"/>
          <p14:tracePt t="12148" x="7410450" y="5937250"/>
          <p14:tracePt t="12161" x="7359650" y="5886450"/>
          <p14:tracePt t="12178" x="7327900" y="5854700"/>
          <p14:tracePt t="12195" x="7296150" y="5835650"/>
          <p14:tracePt t="12211" x="7245350" y="5810250"/>
          <p14:tracePt t="12229" x="7188200" y="5803900"/>
          <p14:tracePt t="12244" x="7143750" y="5797550"/>
          <p14:tracePt t="12261" x="7073900" y="5784850"/>
          <p14:tracePt t="12278" x="6991350" y="5772150"/>
          <p14:tracePt t="12295" x="6927850" y="5759450"/>
          <p14:tracePt t="12311" x="6883400" y="5753100"/>
          <p14:tracePt t="12328" x="6877050" y="5746750"/>
          <p14:tracePt t="12420" x="6896100" y="5746750"/>
          <p14:tracePt t="12428" x="6959600" y="5746750"/>
          <p14:tracePt t="12446" x="6985000" y="5746750"/>
          <p14:tracePt t="12461" x="6991350" y="5740400"/>
          <p14:tracePt t="12478" x="6997700" y="5740400"/>
          <p14:tracePt t="12620" x="6985000" y="5740400"/>
          <p14:tracePt t="12628" x="6819900" y="5734050"/>
          <p14:tracePt t="12645" x="6673850" y="5715000"/>
          <p14:tracePt t="12661" x="6521450" y="5689600"/>
          <p14:tracePt t="12678" x="6419850" y="5670550"/>
          <p14:tracePt t="12694" x="6337300" y="5657850"/>
          <p14:tracePt t="12711" x="6311900" y="5651500"/>
          <p14:tracePt t="12728" x="6299200" y="5651500"/>
          <p14:tracePt t="12836" x="6324600" y="5651500"/>
          <p14:tracePt t="12843" x="6496050" y="5651500"/>
          <p14:tracePt t="12861" x="6642100" y="5651500"/>
          <p14:tracePt t="12878" x="6794500" y="5670550"/>
          <p14:tracePt t="12894" x="6915150" y="5702300"/>
          <p14:tracePt t="12911" x="7023100" y="5715000"/>
          <p14:tracePt t="12928" x="7067550" y="5721350"/>
          <p14:tracePt t="12945" x="7105650" y="5721350"/>
          <p14:tracePt t="12961" x="7118350" y="5721350"/>
          <p14:tracePt t="12978" x="7131050" y="5721350"/>
          <p14:tracePt t="12994" x="7137400" y="5721350"/>
          <p14:tracePt t="13011" x="7156450" y="5721350"/>
          <p14:tracePt t="13027" x="7169150" y="5721350"/>
          <p14:tracePt t="13044" x="7175500" y="5721350"/>
          <p14:tracePt t="13061" x="7181850" y="5721350"/>
          <p14:tracePt t="13139" x="7169150" y="5721350"/>
          <p14:tracePt t="13148" x="7131050" y="5721350"/>
          <p14:tracePt t="13156" x="7086600" y="5721350"/>
          <p14:tracePt t="13164" x="6934200" y="5708650"/>
          <p14:tracePt t="13177" x="6775450" y="5676900"/>
          <p14:tracePt t="13194" x="6610350" y="5651500"/>
          <p14:tracePt t="13211" x="6489700" y="5626100"/>
          <p14:tracePt t="13227" x="6394450" y="5619750"/>
          <p14:tracePt t="13244" x="6381750" y="5619750"/>
          <p14:tracePt t="13356" x="6394450" y="5619750"/>
          <p14:tracePt t="13364" x="6489700" y="5619750"/>
          <p14:tracePt t="13377" x="6629400" y="5619750"/>
          <p14:tracePt t="13394" x="6813550" y="5619750"/>
          <p14:tracePt t="13411" x="6997700" y="5619750"/>
          <p14:tracePt t="13427" x="7194550" y="5626100"/>
          <p14:tracePt t="13444" x="7264400" y="5638800"/>
          <p14:tracePt t="13461" x="7289800" y="5638800"/>
          <p14:tracePt t="13477" x="7296150" y="5638800"/>
          <p14:tracePt t="13494" x="7302500" y="5638800"/>
          <p14:tracePt t="13511" x="7308850" y="5638800"/>
          <p14:tracePt t="13527" x="7315200" y="5645150"/>
          <p14:tracePt t="13544" x="7327900" y="5645150"/>
          <p14:tracePt t="13561" x="7340600" y="5645150"/>
          <p14:tracePt t="13577" x="7346950" y="5645150"/>
          <p14:tracePt t="13594" x="7353300" y="5645150"/>
          <p14:tracePt t="13644" x="7359650" y="5645150"/>
          <p14:tracePt t="14540" x="7359650" y="5632450"/>
          <p14:tracePt t="14548" x="7359650" y="5588000"/>
          <p14:tracePt t="14561" x="7359650" y="5511800"/>
          <p14:tracePt t="14578" x="7359650" y="5372100"/>
          <p14:tracePt t="14594" x="7353300" y="5156200"/>
          <p14:tracePt t="14611" x="7277100" y="4546600"/>
          <p14:tracePt t="14628" x="7264400" y="4121150"/>
          <p14:tracePt t="14644" x="7245350" y="3670300"/>
          <p14:tracePt t="14661" x="7245350" y="3321050"/>
          <p14:tracePt t="14677" x="7245350" y="3054350"/>
          <p14:tracePt t="14694" x="7245350" y="2857500"/>
          <p14:tracePt t="14711" x="7232650" y="2686050"/>
          <p14:tracePt t="14728" x="7194550" y="2527300"/>
          <p14:tracePt t="14744" x="7162800" y="2387600"/>
          <p14:tracePt t="14761" x="7105650" y="2260600"/>
          <p14:tracePt t="14777" x="7061200" y="2165350"/>
          <p14:tracePt t="14794" x="7023100" y="2095500"/>
          <p14:tracePt t="14811" x="6985000" y="2000250"/>
          <p14:tracePt t="14828" x="6965950" y="1962150"/>
          <p14:tracePt t="14844" x="6946900" y="1930400"/>
          <p14:tracePt t="14861" x="6934200" y="1905000"/>
          <p14:tracePt t="14877" x="6921500" y="1885950"/>
          <p14:tracePt t="14894" x="6902450" y="1860550"/>
          <p14:tracePt t="14911" x="6883400" y="1841500"/>
          <p14:tracePt t="14928" x="6877050" y="1835150"/>
          <p14:tracePt t="14944" x="6864350" y="1822450"/>
          <p14:tracePt t="14979" x="6858000" y="1816100"/>
          <p14:tracePt t="14995" x="6851650" y="1809750"/>
          <p14:tracePt t="15003" x="6851650" y="1803400"/>
          <p14:tracePt t="15011" x="6845300" y="1803400"/>
          <p14:tracePt t="15027" x="6832600" y="1790700"/>
          <p14:tracePt t="15076" x="6826250" y="1790700"/>
          <p14:tracePt t="15084" x="6813550" y="1790700"/>
          <p14:tracePt t="15094" x="6800850" y="1790700"/>
          <p14:tracePt t="15111" x="6788150" y="1803400"/>
          <p14:tracePt t="15127" x="6781800" y="1816100"/>
          <p14:tracePt t="15144" x="6769100" y="1822450"/>
          <p14:tracePt t="15161" x="6762750" y="1854200"/>
          <p14:tracePt t="15177" x="6756400" y="1879600"/>
          <p14:tracePt t="15194" x="6756400" y="1905000"/>
          <p14:tracePt t="15211" x="6775450" y="1987550"/>
          <p14:tracePt t="15228" x="6800850" y="2082800"/>
          <p14:tracePt t="15244" x="6826250" y="2152650"/>
          <p14:tracePt t="15261" x="6838950" y="2184400"/>
          <p14:tracePt t="15277" x="6851650" y="2197100"/>
          <p14:tracePt t="15294" x="6851650" y="2203450"/>
          <p14:tracePt t="15372" x="6851650" y="2209800"/>
          <p14:tracePt t="15396" x="6838950" y="2190750"/>
          <p14:tracePt t="15397" x="6711950" y="2133600"/>
          <p14:tracePt t="15412" x="6432550" y="2051050"/>
          <p14:tracePt t="15428" x="6070600" y="1968500"/>
          <p14:tracePt t="15444" x="5664200" y="1911350"/>
          <p14:tracePt t="15461" x="5397500" y="1885950"/>
          <p14:tracePt t="15478" x="5295900" y="1885950"/>
          <p14:tracePt t="15494" x="5270500" y="1885950"/>
          <p14:tracePt t="15540" x="5264150" y="1885950"/>
          <p14:tracePt t="15548" x="5314950" y="1911350"/>
          <p14:tracePt t="15561" x="5410200" y="1962150"/>
          <p14:tracePt t="15578" x="5543550" y="2000250"/>
          <p14:tracePt t="15595" x="5708650" y="2051050"/>
          <p14:tracePt t="15611" x="5905500" y="2114550"/>
          <p14:tracePt t="15628" x="5956300" y="2139950"/>
          <p14:tracePt t="15644" x="5969000" y="2152650"/>
          <p14:tracePt t="15661" x="5962650" y="2178050"/>
          <p14:tracePt t="15677" x="5930900" y="2235200"/>
          <p14:tracePt t="15694" x="5835650" y="2355850"/>
          <p14:tracePt t="15710" x="5734050" y="2476500"/>
          <p14:tracePt t="15727" x="5632450" y="2616200"/>
          <p14:tracePt t="15744" x="5537200" y="2755900"/>
          <p14:tracePt t="15761" x="5467350" y="2863850"/>
          <p14:tracePt t="15777" x="5435600" y="2978150"/>
          <p14:tracePt t="15794" x="5416550" y="3067050"/>
          <p14:tracePt t="15811" x="5410200" y="3155950"/>
          <p14:tracePt t="15811" x="5410200" y="3181350"/>
          <p14:tracePt t="15827" x="5410200" y="3225800"/>
          <p14:tracePt t="15844" x="5410200" y="3263900"/>
          <p14:tracePt t="15861" x="5403850" y="3295650"/>
          <p14:tracePt t="15877" x="5391150" y="3321050"/>
          <p14:tracePt t="15894" x="5365750" y="3346450"/>
          <p14:tracePt t="15911" x="5353050" y="3365500"/>
          <p14:tracePt t="15927" x="5346700" y="3371850"/>
          <p14:tracePt t="15944" x="5340350" y="3384550"/>
          <p14:tracePt t="15961" x="5327650" y="3390900"/>
          <p14:tracePt t="15995" x="5327650" y="3397250"/>
          <p14:tracePt t="16010" x="5327650" y="3403600"/>
          <p14:tracePt t="16148" x="5340350" y="3403600"/>
          <p14:tracePt t="16148" x="5353050" y="3403600"/>
          <p14:tracePt t="16164" x="5391150" y="3403600"/>
          <p14:tracePt t="16178" x="5499100" y="3403600"/>
          <p14:tracePt t="16194" x="5746750" y="3365500"/>
          <p14:tracePt t="16212" x="6083300" y="3263900"/>
          <p14:tracePt t="16228" x="6369050" y="3187700"/>
          <p14:tracePt t="16245" x="6597650" y="3079750"/>
          <p14:tracePt t="16261" x="6750050" y="2978150"/>
          <p14:tracePt t="16278" x="6845300" y="2870200"/>
          <p14:tracePt t="16294" x="6889750" y="2781300"/>
          <p14:tracePt t="16311" x="6896100" y="2692400"/>
          <p14:tracePt t="16327" x="6896100" y="2603500"/>
          <p14:tracePt t="16344" x="6877050" y="2533650"/>
          <p14:tracePt t="16361" x="6838950" y="2470150"/>
          <p14:tracePt t="16377" x="6807200" y="2406650"/>
          <p14:tracePt t="16394" x="6781800" y="2362200"/>
          <p14:tracePt t="16411" x="6756400" y="2311400"/>
          <p14:tracePt t="16427" x="6705600" y="2247900"/>
          <p14:tracePt t="16444" x="6667500" y="2197100"/>
          <p14:tracePt t="16460" x="6629400" y="2139950"/>
          <p14:tracePt t="16477" x="6578600" y="2076450"/>
          <p14:tracePt t="16494" x="6502400" y="2006600"/>
          <p14:tracePt t="16511" x="6407150" y="1930400"/>
          <p14:tracePt t="16527" x="6280150" y="1860550"/>
          <p14:tracePt t="16544" x="6153150" y="1797050"/>
          <p14:tracePt t="16560" x="6026150" y="1746250"/>
          <p14:tracePt t="16577" x="5937250" y="1720850"/>
          <p14:tracePt t="16594" x="5867400" y="1708150"/>
          <p14:tracePt t="16610" x="5810250" y="1701800"/>
          <p14:tracePt t="16627" x="5746750" y="1701800"/>
          <p14:tracePt t="16644" x="5708650" y="1701800"/>
          <p14:tracePt t="16660" x="5676900" y="1714500"/>
          <p14:tracePt t="16677" x="5657850" y="1727200"/>
          <p14:tracePt t="16694" x="5626100" y="1752600"/>
          <p14:tracePt t="16711" x="5619750" y="1771650"/>
          <p14:tracePt t="16727" x="5607050" y="1797050"/>
          <p14:tracePt t="16744" x="5607050" y="1809750"/>
          <p14:tracePt t="16760" x="5607050" y="1841500"/>
          <p14:tracePt t="16777" x="5607050" y="1879600"/>
          <p14:tracePt t="16794" x="5607050" y="1917700"/>
          <p14:tracePt t="16811" x="5632450" y="2006600"/>
          <p14:tracePt t="16827" x="5695950" y="2165350"/>
          <p14:tracePt t="16844" x="5740400" y="2317750"/>
          <p14:tracePt t="16860" x="5797550" y="2527300"/>
          <p14:tracePt t="16877" x="5854700" y="2768600"/>
          <p14:tracePt t="16894" x="5918200" y="3022600"/>
          <p14:tracePt t="16911" x="5975350" y="3213100"/>
          <p14:tracePt t="16927" x="6026150" y="3390900"/>
          <p14:tracePt t="16944" x="6076950" y="3562350"/>
          <p14:tracePt t="16960" x="6134100" y="3721100"/>
          <p14:tracePt t="16977" x="6203950" y="3867150"/>
          <p14:tracePt t="16994" x="6292850" y="4000500"/>
          <p14:tracePt t="17011" x="6369050" y="4121150"/>
          <p14:tracePt t="17027" x="6477000" y="4305300"/>
          <p14:tracePt t="17044" x="6527800" y="4394200"/>
          <p14:tracePt t="17060" x="6572250" y="4470400"/>
          <p14:tracePt t="17077" x="6604000" y="4521200"/>
          <p14:tracePt t="17094" x="6635750" y="4565650"/>
          <p14:tracePt t="17111" x="6654800" y="4603750"/>
          <p14:tracePt t="17127" x="6667500" y="4635500"/>
          <p14:tracePt t="17144" x="6680200" y="4660900"/>
          <p14:tracePt t="17160" x="6686550" y="4686300"/>
          <p14:tracePt t="17177" x="6699250" y="4705350"/>
          <p14:tracePt t="17194" x="6705600" y="4718050"/>
          <p14:tracePt t="17211" x="6711950" y="4718050"/>
          <p14:tracePt t="17211" x="6718300" y="4724400"/>
          <p14:tracePt t="17227" x="6724650" y="4730750"/>
          <p14:tracePt t="17244" x="6737350" y="4749800"/>
          <p14:tracePt t="17260" x="6756400" y="4768850"/>
          <p14:tracePt t="17277" x="6775450" y="4787900"/>
          <p14:tracePt t="17294" x="6800850" y="4826000"/>
          <p14:tracePt t="17311" x="6832600" y="4870450"/>
          <p14:tracePt t="17327" x="6864350" y="4902200"/>
          <p14:tracePt t="17344" x="6896100" y="4933950"/>
          <p14:tracePt t="17360" x="6934200" y="4953000"/>
          <p14:tracePt t="17377" x="6965950" y="4965700"/>
          <p14:tracePt t="17394" x="6985000" y="4972050"/>
          <p14:tracePt t="17410" x="6997700" y="4978400"/>
          <p14:tracePt t="17491" x="6997700" y="4946650"/>
          <p14:tracePt t="17496" x="6985000" y="4914900"/>
          <p14:tracePt t="17510" x="6965950" y="4883150"/>
          <p14:tracePt t="17527" x="6959600" y="4870450"/>
          <p14:tracePt t="17544" x="6946900" y="4857750"/>
          <p14:tracePt t="17560" x="6946900" y="4851400"/>
          <p14:tracePt t="17620" x="6940550" y="4845050"/>
          <p14:tracePt t="17628" x="6934200" y="4838700"/>
          <p14:tracePt t="17644" x="6927850" y="4832350"/>
          <p14:tracePt t="17684" x="6921500" y="4832350"/>
          <p14:tracePt t="17699" x="6921500" y="4826000"/>
          <p14:tracePt t="17747" x="6921500" y="4819650"/>
          <p14:tracePt t="17772" x="6927850" y="4819650"/>
          <p14:tracePt t="17779" x="6959600" y="4819650"/>
          <p14:tracePt t="17794" x="7023100" y="4826000"/>
          <p14:tracePt t="17810" x="7175500" y="4870450"/>
          <p14:tracePt t="17828" x="7308850" y="4914900"/>
          <p14:tracePt t="17844" x="7435850" y="4946650"/>
          <p14:tracePt t="17860" x="7562850" y="4984750"/>
          <p14:tracePt t="17877" x="7670800" y="5010150"/>
          <p14:tracePt t="17894" x="7759700" y="5035550"/>
          <p14:tracePt t="17910" x="7842250" y="5060950"/>
          <p14:tracePt t="17929" x="8070850" y="5137150"/>
          <p14:tracePt t="17977" x="8128000" y="5156200"/>
          <p14:tracePt t="17994" x="8166100" y="5175250"/>
          <p14:tracePt t="18011" x="8229600" y="5200650"/>
          <p14:tracePt t="18027" x="8267700" y="5219700"/>
          <p14:tracePt t="18044" x="8299450" y="5232400"/>
          <p14:tracePt t="18060" x="8337550" y="5245100"/>
          <p14:tracePt t="18077" x="8362950" y="5257800"/>
          <p14:tracePt t="18094" x="8394700" y="5264150"/>
          <p14:tracePt t="18110" x="8413750" y="5276850"/>
          <p14:tracePt t="18127" x="8432800" y="5283200"/>
          <p14:tracePt t="18144" x="8451850" y="5289550"/>
          <p14:tracePt t="18160" x="8483600" y="5314950"/>
          <p14:tracePt t="18177" x="8509000" y="5334000"/>
          <p14:tracePt t="18194" x="8553450" y="5365750"/>
          <p14:tracePt t="18210" x="8597900" y="5403850"/>
          <p14:tracePt t="18227" x="8610600" y="5416550"/>
          <p14:tracePt t="18244" x="8616950" y="5422900"/>
          <p14:tracePt t="18332" x="8604250" y="5422900"/>
          <p14:tracePt t="18339" x="8597900" y="5422900"/>
          <p14:tracePt t="18348" x="8572500" y="5422900"/>
          <p14:tracePt t="18361" x="8547100" y="5422900"/>
          <p14:tracePt t="18377" x="8489950" y="5410200"/>
          <p14:tracePt t="18394" x="8413750" y="5391150"/>
          <p14:tracePt t="18411" x="8293100" y="5353050"/>
          <p14:tracePt t="18428" x="8235950" y="5334000"/>
          <p14:tracePt t="18444" x="8204200" y="5327650"/>
          <p14:tracePt t="18461" x="8185150" y="5321300"/>
          <p14:tracePt t="18477" x="8178800" y="5314950"/>
          <p14:tracePt t="18596" x="8185150" y="5314950"/>
          <p14:tracePt t="18604" x="8191500" y="5314950"/>
          <p14:tracePt t="18612" x="8216900" y="5314950"/>
          <p14:tracePt t="18628" x="8242300" y="5314950"/>
          <p14:tracePt t="18644" x="8261350" y="5314950"/>
          <p14:tracePt t="18661" x="8267700" y="5314950"/>
          <p14:tracePt t="18677" x="8274050" y="5314950"/>
          <p14:tracePt t="18694" x="8286750" y="5314950"/>
          <p14:tracePt t="18711" x="8293100" y="5314950"/>
          <p14:tracePt t="18727" x="8299450" y="5314950"/>
          <p14:tracePt t="18744" x="8312150" y="5314950"/>
          <p14:tracePt t="18761" x="8318500" y="5314950"/>
          <p14:tracePt t="18804" x="8324850" y="5314950"/>
          <p14:tracePt t="18884" x="8331200" y="5314950"/>
          <p14:tracePt t="19827" x="8324850" y="5314950"/>
          <p14:tracePt t="19835" x="8305800" y="5314950"/>
          <p14:tracePt t="19844" x="8286750" y="5314950"/>
          <p14:tracePt t="19861" x="8274050" y="5314950"/>
          <p14:tracePt t="19877" x="8267700" y="5308600"/>
          <p14:tracePt t="19894" x="8261350" y="5308600"/>
          <p14:tracePt t="20076" x="8255000" y="5308600"/>
          <p14:tracePt t="20083" x="8235950" y="5302250"/>
          <p14:tracePt t="20099" x="8204200" y="5276850"/>
          <p14:tracePt t="20111" x="8153400" y="5251450"/>
          <p14:tracePt t="20127" x="8089900" y="5213350"/>
          <p14:tracePt t="20144" x="8032750" y="5181600"/>
          <p14:tracePt t="20161" x="7969250" y="5149850"/>
          <p14:tracePt t="20177" x="7924800" y="5118100"/>
          <p14:tracePt t="20194" x="7912100" y="5105400"/>
          <p14:tracePt t="20211" x="7899400" y="5092700"/>
          <p14:tracePt t="20228" x="7899400" y="5086350"/>
          <p14:tracePt t="20244" x="7899400" y="5073650"/>
          <p14:tracePt t="20260" x="7899400" y="5067300"/>
          <p14:tracePt t="20277" x="7893050" y="5054600"/>
          <p14:tracePt t="20294" x="7874000" y="5016500"/>
          <p14:tracePt t="20311" x="7848600" y="4972050"/>
          <p14:tracePt t="20327" x="7797800" y="4902200"/>
          <p14:tracePt t="20344" x="7740650" y="4838700"/>
          <p14:tracePt t="20360" x="7689850" y="4787900"/>
          <p14:tracePt t="20377" x="7632700" y="4737100"/>
          <p14:tracePt t="20394" x="7581900" y="4692650"/>
          <p14:tracePt t="20411" x="7518400" y="4654550"/>
          <p14:tracePt t="20428" x="7473950" y="4629150"/>
          <p14:tracePt t="20444" x="7448550" y="4616450"/>
          <p14:tracePt t="20460" x="7435850" y="4603750"/>
          <p14:tracePt t="20477" x="7423150" y="4597400"/>
          <p14:tracePt t="20494" x="7416800" y="4597400"/>
          <p14:tracePt t="20511" x="7410450" y="4591050"/>
          <p14:tracePt t="20527" x="7404100" y="4591050"/>
          <p14:tracePt t="20544" x="7397750" y="4584700"/>
          <p14:tracePt t="20560" x="7391400" y="4584700"/>
          <p14:tracePt t="20577" x="7378700" y="4584700"/>
          <p14:tracePt t="20594" x="7359650" y="4578350"/>
          <p14:tracePt t="20610" x="7340600" y="4565650"/>
          <p14:tracePt t="20628" x="7321550" y="4559300"/>
          <p14:tracePt t="20644" x="7308850" y="4546600"/>
          <p14:tracePt t="20660" x="7289800" y="4533900"/>
          <p14:tracePt t="20677" x="7277100" y="4521200"/>
          <p14:tracePt t="20694" x="7264400" y="4508500"/>
          <p14:tracePt t="20710" x="7245350" y="4489450"/>
          <p14:tracePt t="20727" x="7232650" y="4470400"/>
          <p14:tracePt t="20744" x="7213600" y="4438650"/>
          <p14:tracePt t="20760" x="7188200" y="4400550"/>
          <p14:tracePt t="20777" x="7143750" y="4343400"/>
          <p14:tracePt t="20794" x="7118350" y="4305300"/>
          <p14:tracePt t="20810" x="7080250" y="4235450"/>
          <p14:tracePt t="20827" x="7067550" y="4197350"/>
          <p14:tracePt t="20844" x="7054850" y="4171950"/>
          <p14:tracePt t="20860" x="7048500" y="4152900"/>
          <p14:tracePt t="20877" x="7048500" y="4140200"/>
          <p14:tracePt t="20894" x="7048500" y="4133850"/>
          <p14:tracePt t="20910" x="7048500" y="4121150"/>
          <p14:tracePt t="20927" x="7054850" y="4108450"/>
          <p14:tracePt t="20944" x="7061200" y="4089400"/>
          <p14:tracePt t="20960" x="7061200" y="4057650"/>
          <p14:tracePt t="20977" x="7061200" y="4032250"/>
          <p14:tracePt t="20994" x="7061200" y="3994150"/>
          <p14:tracePt t="21010" x="7061200" y="3962400"/>
          <p14:tracePt t="21010" x="7061200" y="3949700"/>
          <p14:tracePt t="21027" x="7061200" y="3930650"/>
          <p14:tracePt t="21044" x="7061200" y="3911600"/>
          <p14:tracePt t="21060" x="7054850" y="3886200"/>
          <p14:tracePt t="21077" x="7054850" y="3873500"/>
          <p14:tracePt t="21094" x="7054850" y="3854450"/>
          <p14:tracePt t="21110" x="7054850" y="3841750"/>
          <p14:tracePt t="21127" x="7054850" y="3816350"/>
          <p14:tracePt t="21144" x="7054850" y="3797300"/>
          <p14:tracePt t="21160" x="7061200" y="3778250"/>
          <p14:tracePt t="21177" x="7061200" y="3765550"/>
          <p14:tracePt t="21194" x="7061200" y="3746500"/>
          <p14:tracePt t="21210" x="7061200" y="3721100"/>
          <p14:tracePt t="21227" x="7061200" y="3689350"/>
          <p14:tracePt t="21244" x="7061200" y="3676650"/>
          <p14:tracePt t="21260" x="7061200" y="3644900"/>
          <p14:tracePt t="21277" x="7048500" y="3619500"/>
          <p14:tracePt t="21294" x="7035800" y="3587750"/>
          <p14:tracePt t="21310" x="7016750" y="3562350"/>
          <p14:tracePt t="21327" x="7010400" y="3549650"/>
          <p14:tracePt t="21343" x="6997700" y="3536950"/>
          <p14:tracePt t="21361" x="6991350" y="3530600"/>
          <p14:tracePt t="21377" x="6991350" y="3524250"/>
          <p14:tracePt t="21394" x="6985000" y="3524250"/>
          <p14:tracePt t="21410" x="6985000" y="3517900"/>
          <p14:tracePt t="21467" x="6978650" y="3517900"/>
          <p14:tracePt t="21478" x="6972300" y="3511550"/>
          <p14:tracePt t="21516" x="6965950" y="3505200"/>
          <p14:tracePt t="21691" x="6972300" y="3505200"/>
          <p14:tracePt t="21699" x="7010400" y="3511550"/>
          <p14:tracePt t="21711" x="7054850" y="3530600"/>
          <p14:tracePt t="21728" x="7086600" y="3536950"/>
          <p14:tracePt t="21744" x="7112000" y="3543300"/>
          <p14:tracePt t="21761" x="7137400" y="3549650"/>
          <p14:tracePt t="21777" x="7162800" y="3556000"/>
          <p14:tracePt t="21794" x="7175500" y="3562350"/>
          <p14:tracePt t="21811" x="7194550" y="3568700"/>
          <p14:tracePt t="21828" x="7200900" y="3575050"/>
          <p14:tracePt t="21844" x="7207250" y="3575050"/>
          <p14:tracePt t="22531" x="7219950" y="3575050"/>
          <p14:tracePt t="22539" x="7239000" y="3581400"/>
          <p14:tracePt t="22545" x="7264400" y="3587750"/>
          <p14:tracePt t="22562" x="7302500" y="3594100"/>
          <p14:tracePt t="22578" x="7353300" y="3613150"/>
          <p14:tracePt t="22595" x="7404100" y="3619500"/>
          <p14:tracePt t="22611" x="7473950" y="3625850"/>
          <p14:tracePt t="22628" x="7543800" y="3638550"/>
          <p14:tracePt t="22645" x="7594600" y="3644900"/>
          <p14:tracePt t="22661" x="7664450" y="3657600"/>
          <p14:tracePt t="22678" x="7715250" y="3663950"/>
          <p14:tracePt t="22695" x="7766050" y="3676650"/>
          <p14:tracePt t="22711" x="7810500" y="3676650"/>
          <p14:tracePt t="22728" x="7861300" y="3683000"/>
          <p14:tracePt t="22745" x="7905750" y="3689350"/>
          <p14:tracePt t="22761" x="7950200" y="3702050"/>
          <p14:tracePt t="22778" x="7994650" y="3702050"/>
          <p14:tracePt t="22795" x="8026400" y="3702050"/>
          <p14:tracePt t="22812" x="8077200" y="3708400"/>
          <p14:tracePt t="22829" x="8115300" y="3714750"/>
          <p14:tracePt t="22845" x="8140700" y="3721100"/>
          <p14:tracePt t="22861" x="8166100" y="3721100"/>
          <p14:tracePt t="22878" x="8185150" y="3721100"/>
          <p14:tracePt t="22895" x="8197850" y="3727450"/>
          <p14:tracePt t="22911" x="8223250" y="3733800"/>
          <p14:tracePt t="22928" x="8235950" y="3733800"/>
          <p14:tracePt t="22945" x="8242300" y="3733800"/>
          <p14:tracePt t="23100" x="8223250" y="3733800"/>
          <p14:tracePt t="23111" x="8216900" y="3727450"/>
          <p14:tracePt t="23112" x="8185150" y="3721100"/>
          <p14:tracePt t="23128" x="8153400" y="3708400"/>
          <p14:tracePt t="23145" x="8121650" y="3702050"/>
          <p14:tracePt t="23162" x="8083550" y="3689350"/>
          <p14:tracePt t="23178" x="8051800" y="3683000"/>
          <p14:tracePt t="23195" x="8013700" y="3670300"/>
          <p14:tracePt t="23212" x="7950200" y="3651250"/>
          <p14:tracePt t="23228" x="7880350" y="3632200"/>
          <p14:tracePt t="23245" x="7797800" y="3606800"/>
          <p14:tracePt t="23261" x="7734300" y="3587750"/>
          <p14:tracePt t="23278" x="7651750" y="3568700"/>
          <p14:tracePt t="23295" x="7581900" y="3543300"/>
          <p14:tracePt t="23311" x="7543800" y="3530600"/>
          <p14:tracePt t="23328" x="7505700" y="3517900"/>
          <p14:tracePt t="23345" x="7480300" y="3505200"/>
          <p14:tracePt t="23361" x="7454900" y="3498850"/>
          <p14:tracePt t="23378" x="7429500" y="3492500"/>
          <p14:tracePt t="23395" x="7404100" y="3479800"/>
          <p14:tracePt t="23411" x="7366000" y="3467100"/>
          <p14:tracePt t="23428" x="7327900" y="3454400"/>
          <p14:tracePt t="23445" x="7283450" y="3448050"/>
          <p14:tracePt t="23461" x="7251700" y="3435350"/>
          <p14:tracePt t="23478" x="7213600" y="3429000"/>
          <p14:tracePt t="23495" x="7194550" y="3422650"/>
          <p14:tracePt t="23511" x="7181850" y="3422650"/>
          <p14:tracePt t="23528" x="7175500" y="3422650"/>
          <p14:tracePt t="23545" x="7169150" y="3422650"/>
          <p14:tracePt t="23561" x="7162800" y="3422650"/>
          <p14:tracePt t="23578" x="7156450" y="3416300"/>
          <p14:tracePt t="23612" x="7150100" y="3416300"/>
          <p14:tracePt t="23613" x="7143750" y="3416300"/>
          <p14:tracePt t="23628" x="7137400" y="3416300"/>
          <p14:tracePt t="23644" x="7131050" y="3416300"/>
          <p14:tracePt t="23661" x="7124700" y="3416300"/>
          <p14:tracePt t="23678" x="7118350" y="3416300"/>
          <p14:tracePt t="24411" x="7112000" y="3409950"/>
          <p14:tracePt t="24548" x="7112000" y="3403600"/>
          <p14:tracePt t="24561" x="7112000" y="3397250"/>
          <p14:tracePt t="24562" x="7099300" y="3384550"/>
          <p14:tracePt t="24578" x="7092950" y="3371850"/>
          <p14:tracePt t="24595" x="7086600" y="3365500"/>
          <p14:tracePt t="24611" x="7073900" y="3340100"/>
          <p14:tracePt t="24628" x="7073900" y="3333750"/>
          <p14:tracePt t="24645" x="7061200" y="3314700"/>
          <p14:tracePt t="24661" x="7054850" y="3308350"/>
          <p14:tracePt t="24678" x="7048500" y="3295650"/>
          <p14:tracePt t="24695" x="7035800" y="3270250"/>
          <p14:tracePt t="24711" x="7029450" y="3257550"/>
          <p14:tracePt t="24728" x="7023100" y="3238500"/>
          <p14:tracePt t="24745" x="7010400" y="3219450"/>
          <p14:tracePt t="24761" x="7004050" y="3206750"/>
          <p14:tracePt t="24778" x="6997700" y="3187700"/>
          <p14:tracePt t="24795" x="6985000" y="3162300"/>
          <p14:tracePt t="24811" x="6972300" y="3130550"/>
          <p14:tracePt t="24828" x="6959600" y="3098800"/>
          <p14:tracePt t="24845" x="6953250" y="3073400"/>
          <p14:tracePt t="24861" x="6940550" y="3054350"/>
          <p14:tracePt t="24878" x="6934200" y="3035300"/>
          <p14:tracePt t="24895" x="6927850" y="3016250"/>
          <p14:tracePt t="24911" x="6921500" y="3003550"/>
          <p14:tracePt t="24928" x="6915150" y="2997200"/>
          <p14:tracePt t="24944" x="6915150" y="2990850"/>
          <p14:tracePt t="24961" x="6915150" y="2984500"/>
          <p14:tracePt t="25012" x="6915150" y="2978150"/>
          <p14:tracePt t="25124" x="6908800" y="2978150"/>
          <p14:tracePt t="25148" x="6902450" y="2984500"/>
          <p14:tracePt t="25153" x="6902450" y="2990850"/>
          <p14:tracePt t="25161" x="6902450" y="3009900"/>
          <p14:tracePt t="25178" x="6902450" y="3016250"/>
          <p14:tracePt t="25195" x="6896100" y="3028950"/>
          <p14:tracePt t="25211" x="6896100" y="3041650"/>
          <p14:tracePt t="25229" x="6896100" y="3054350"/>
          <p14:tracePt t="25245" x="6896100" y="3060700"/>
          <p14:tracePt t="25261" x="6896100" y="3067050"/>
          <p14:tracePt t="25317" x="6896100" y="3073400"/>
          <p14:tracePt t="25340" x="6896100" y="3079750"/>
          <p14:tracePt t="25388" x="6896100" y="3086100"/>
          <p14:tracePt t="25420" x="6896100" y="3092450"/>
          <p14:tracePt t="25432" x="6896100" y="3098800"/>
          <p14:tracePt t="25450" x="6896100" y="3105150"/>
          <p14:tracePt t="25484" x="6896100" y="3111500"/>
          <p14:tracePt t="25500" x="6896100" y="3117850"/>
          <p14:tracePt t="25511" x="6896100" y="3124200"/>
          <p14:tracePt t="25516" x="6896100" y="3130550"/>
          <p14:tracePt t="25528" x="6896100" y="3136900"/>
          <p14:tracePt t="25544" x="6896100" y="3143250"/>
          <p14:tracePt t="25561" x="6896100" y="3149600"/>
          <p14:tracePt t="25692" x="6902450" y="3149600"/>
          <p14:tracePt t="25732" x="6908800" y="3149600"/>
          <p14:tracePt t="25764" x="6921500" y="3149600"/>
          <p14:tracePt t="25778" x="6921500" y="3143250"/>
          <p14:tracePt t="25779" x="6921500" y="3117850"/>
          <p14:tracePt t="25795" x="6921500" y="3092450"/>
          <p14:tracePt t="25811" x="6927850" y="3067050"/>
          <p14:tracePt t="25829" x="6927850" y="3054350"/>
          <p14:tracePt t="25845" x="6927850" y="3048000"/>
          <p14:tracePt t="25884" x="6927850" y="3041650"/>
          <p14:tracePt t="25908" x="6927850" y="3035300"/>
          <p14:tracePt t="25912" x="6927850" y="3028950"/>
          <p14:tracePt t="25928" x="6927850" y="3009900"/>
          <p14:tracePt t="25944" x="6927850" y="2990850"/>
          <p14:tracePt t="25961" x="6927850" y="2952750"/>
          <p14:tracePt t="25978" x="6921500" y="2901950"/>
          <p14:tracePt t="25994" x="6921500" y="2857500"/>
          <p14:tracePt t="26011" x="6908800" y="2743200"/>
          <p14:tracePt t="26028" x="6877050" y="2641600"/>
          <p14:tracePt t="26045" x="6851650" y="2540000"/>
          <p14:tracePt t="26061" x="6813550" y="2432050"/>
          <p14:tracePt t="26078" x="6762750" y="2336800"/>
          <p14:tracePt t="26094" x="6718300" y="2260600"/>
          <p14:tracePt t="26111" x="6686550" y="2216150"/>
          <p14:tracePt t="26128" x="6654800" y="2184400"/>
          <p14:tracePt t="26144" x="6629400" y="2165350"/>
          <p14:tracePt t="26161" x="6604000" y="2139950"/>
          <p14:tracePt t="26178" x="6565900" y="2120900"/>
          <p14:tracePt t="26194" x="6515100" y="2101850"/>
          <p14:tracePt t="26211" x="6438900" y="2063750"/>
          <p14:tracePt t="26228" x="6362700" y="2044700"/>
          <p14:tracePt t="26244" x="6292850" y="2019300"/>
          <p14:tracePt t="26261" x="6210300" y="2000250"/>
          <p14:tracePt t="26278" x="6165850" y="1981200"/>
          <p14:tracePt t="26294" x="6096000" y="1962150"/>
          <p14:tracePt t="26311" x="6038850" y="1943100"/>
          <p14:tracePt t="26328" x="5969000" y="1924050"/>
          <p14:tracePt t="26345" x="5899150" y="1905000"/>
          <p14:tracePt t="26361" x="5829300" y="1873250"/>
          <p14:tracePt t="26378" x="5772150" y="1841500"/>
          <p14:tracePt t="26394" x="5715000" y="1816100"/>
          <p14:tracePt t="26411" x="5607050" y="1771650"/>
          <p14:tracePt t="26429" x="5549900" y="1758950"/>
          <p14:tracePt t="26445" x="5499100" y="1733550"/>
          <p14:tracePt t="26461" x="5473700" y="1733550"/>
          <p14:tracePt t="26478" x="5441950" y="1720850"/>
          <p14:tracePt t="26494" x="5429250" y="1714500"/>
          <p14:tracePt t="26511" x="5416550" y="1714500"/>
          <p14:tracePt t="26528" x="5410200" y="1714500"/>
          <p14:tracePt t="26596" x="5403850" y="1714500"/>
          <p14:tracePt t="26596" x="5397500" y="1708150"/>
          <p14:tracePt t="26740" x="5422900" y="1720850"/>
          <p14:tracePt t="26748" x="5441950" y="1720850"/>
          <p14:tracePt t="26761" x="5461000" y="1733550"/>
          <p14:tracePt t="26764" x="5505450" y="1752600"/>
          <p14:tracePt t="26778" x="5549900" y="1765300"/>
          <p14:tracePt t="26795" x="5575300" y="1778000"/>
          <p14:tracePt t="26795" x="5581650" y="1778000"/>
          <p14:tracePt t="26812" x="5600700" y="1790700"/>
          <p14:tracePt t="26828" x="5613400" y="1797050"/>
          <p14:tracePt t="26845" x="5626100" y="1803400"/>
          <p14:tracePt t="26861" x="5645150" y="1816100"/>
          <p14:tracePt t="26878" x="5670550" y="1822450"/>
          <p14:tracePt t="26895" x="5689600" y="1828800"/>
          <p14:tracePt t="26912" x="5721350" y="1847850"/>
          <p14:tracePt t="26928" x="5746750" y="1854200"/>
          <p14:tracePt t="26945" x="5778500" y="1873250"/>
          <p14:tracePt t="26961" x="5803900" y="1885950"/>
          <p14:tracePt t="26978" x="5835650" y="1905000"/>
          <p14:tracePt t="26994" x="5861050" y="1911350"/>
          <p14:tracePt t="27011" x="5899150" y="1930400"/>
          <p14:tracePt t="27028" x="5930900" y="1943100"/>
          <p14:tracePt t="27044" x="5962650" y="1955800"/>
          <p14:tracePt t="27061" x="6000750" y="1968500"/>
          <p14:tracePt t="27078" x="6051550" y="1987550"/>
          <p14:tracePt t="27094" x="6096000" y="1993900"/>
          <p14:tracePt t="27111" x="6146800" y="2012950"/>
          <p14:tracePt t="27128" x="6184900" y="2025650"/>
          <p14:tracePt t="27144" x="6216650" y="2032000"/>
          <p14:tracePt t="27161" x="6235700" y="2038350"/>
          <p14:tracePt t="27178" x="6254750" y="2044700"/>
          <p14:tracePt t="27194" x="6273800" y="2044700"/>
          <p14:tracePt t="27211" x="6311900" y="2057400"/>
          <p14:tracePt t="27228" x="6330950" y="2063750"/>
          <p14:tracePt t="27244" x="6362700" y="2076450"/>
          <p14:tracePt t="27261" x="6381750" y="2076450"/>
          <p14:tracePt t="27278" x="6407150" y="2089150"/>
          <p14:tracePt t="27294" x="6438900" y="2095500"/>
          <p14:tracePt t="27311" x="6470650" y="2101850"/>
          <p14:tracePt t="27327" x="6496050" y="2114550"/>
          <p14:tracePt t="27344" x="6527800" y="2120900"/>
          <p14:tracePt t="27361" x="6559550" y="2133600"/>
          <p14:tracePt t="27378" x="6584950" y="2133600"/>
          <p14:tracePt t="27394" x="6604000" y="2146300"/>
          <p14:tracePt t="27411" x="6635750" y="2152650"/>
          <p14:tracePt t="27428" x="6654800" y="2159000"/>
          <p14:tracePt t="27444" x="6667500" y="2165350"/>
          <p14:tracePt t="27461" x="6680200" y="2165350"/>
          <p14:tracePt t="27478" x="6686550" y="2165350"/>
          <p14:tracePt t="27494" x="6705600" y="2178050"/>
          <p14:tracePt t="27511" x="6724650" y="2178050"/>
          <p14:tracePt t="27528" x="6743700" y="2184400"/>
          <p14:tracePt t="27544" x="6756400" y="2190750"/>
          <p14:tracePt t="27561" x="6769100" y="2190750"/>
          <p14:tracePt t="27578" x="6775450" y="2197100"/>
          <p14:tracePt t="27620" x="6781800" y="2203450"/>
          <p14:tracePt t="27772" x="6788150" y="2203450"/>
          <p14:tracePt t="27780" x="6813550" y="2203450"/>
          <p14:tracePt t="27795" x="6845300" y="2190750"/>
          <p14:tracePt t="27811" x="6883400" y="2171700"/>
          <p14:tracePt t="27829" x="6896100" y="2152650"/>
          <p14:tracePt t="27845" x="6915150" y="2133600"/>
          <p14:tracePt t="27861" x="6934200" y="2114550"/>
          <p14:tracePt t="27878" x="6934200" y="2095500"/>
          <p14:tracePt t="27895" x="6940550" y="2076450"/>
          <p14:tracePt t="27911" x="6946900" y="2063750"/>
          <p14:tracePt t="27928" x="6946900" y="2038350"/>
          <p14:tracePt t="27944" x="6946900" y="2019300"/>
          <p14:tracePt t="27961" x="6946900" y="1993900"/>
          <p14:tracePt t="27978" x="6940550" y="1981200"/>
          <p14:tracePt t="27994" x="6921500" y="1962150"/>
          <p14:tracePt t="28011" x="6908800" y="1936750"/>
          <p14:tracePt t="28028" x="6896100" y="1917700"/>
          <p14:tracePt t="28044" x="6883400" y="1905000"/>
          <p14:tracePt t="28061" x="6864350" y="1898650"/>
          <p14:tracePt t="28078" x="6838950" y="1885950"/>
          <p14:tracePt t="28094" x="6826250" y="1885950"/>
          <p14:tracePt t="28111" x="6800850" y="1879600"/>
          <p14:tracePt t="28128" x="6775450" y="1866900"/>
          <p14:tracePt t="28144" x="6762750" y="1866900"/>
          <p14:tracePt t="28161" x="6750050" y="1866900"/>
          <p14:tracePt t="28178" x="6737350" y="1866900"/>
          <p14:tracePt t="28194" x="6724650" y="1866900"/>
          <p14:tracePt t="28211" x="6705600" y="1866900"/>
          <p14:tracePt t="28228" x="6692900" y="1866900"/>
          <p14:tracePt t="28244" x="6673850" y="1873250"/>
          <p14:tracePt t="28261" x="6661150" y="1885950"/>
          <p14:tracePt t="28277" x="6648450" y="1898650"/>
          <p14:tracePt t="28294" x="6635750" y="1917700"/>
          <p14:tracePt t="28311" x="6623050" y="1930400"/>
          <p14:tracePt t="28328" x="6623050" y="1955800"/>
          <p14:tracePt t="28344" x="6610350" y="1981200"/>
          <p14:tracePt t="28361" x="6610350" y="2012950"/>
          <p14:tracePt t="28377" x="6610350" y="2025650"/>
          <p14:tracePt t="28394" x="6610350" y="2044700"/>
          <p14:tracePt t="28411" x="6610350" y="2063750"/>
          <p14:tracePt t="28428" x="6616700" y="2070100"/>
          <p14:tracePt t="28444" x="6635750" y="2089150"/>
          <p14:tracePt t="28461" x="6648450" y="2101850"/>
          <p14:tracePt t="28477" x="6680200" y="2108200"/>
          <p14:tracePt t="28494" x="6705600" y="2114550"/>
          <p14:tracePt t="28511" x="6731000" y="2120900"/>
          <p14:tracePt t="28528" x="6756400" y="2120900"/>
          <p14:tracePt t="28544" x="6788150" y="2120900"/>
          <p14:tracePt t="28561" x="6826250" y="2120900"/>
          <p14:tracePt t="28578" x="6858000" y="2120900"/>
          <p14:tracePt t="28594" x="6896100" y="2120900"/>
          <p14:tracePt t="28611" x="6946900" y="2089150"/>
          <p14:tracePt t="28628" x="6978650" y="2070100"/>
          <p14:tracePt t="28644" x="7004050" y="2051050"/>
          <p14:tracePt t="28661" x="7016750" y="2032000"/>
          <p14:tracePt t="28677" x="7023100" y="2025650"/>
          <p14:tracePt t="28694" x="7029450" y="2000250"/>
          <p14:tracePt t="28711" x="7029450" y="1981200"/>
          <p14:tracePt t="28727" x="7035800" y="1968500"/>
          <p14:tracePt t="28744" x="7035800" y="1949450"/>
          <p14:tracePt t="28761" x="7035800" y="1924050"/>
          <p14:tracePt t="28777" x="7016750" y="1905000"/>
          <p14:tracePt t="28794" x="6991350" y="1873250"/>
          <p14:tracePt t="28811" x="6940550" y="1822450"/>
          <p14:tracePt t="28828" x="6889750" y="1790700"/>
          <p14:tracePt t="28844" x="6845300" y="1778000"/>
          <p14:tracePt t="28861" x="6813550" y="1771650"/>
          <p14:tracePt t="28877" x="6788150" y="1771650"/>
          <p14:tracePt t="28894" x="6769100" y="1771650"/>
          <p14:tracePt t="28911" x="6750050" y="1771650"/>
          <p14:tracePt t="28927" x="6737350" y="1771650"/>
          <p14:tracePt t="28944" x="6711950" y="1784350"/>
          <p14:tracePt t="28961" x="6686550" y="1803400"/>
          <p14:tracePt t="28978" x="6667500" y="1816100"/>
          <p14:tracePt t="28994" x="6648450" y="1835150"/>
          <p14:tracePt t="29011" x="6623050" y="1866900"/>
          <p14:tracePt t="29028" x="6616700" y="1898650"/>
          <p14:tracePt t="29044" x="6604000" y="1936750"/>
          <p14:tracePt t="29061" x="6604000" y="1974850"/>
          <p14:tracePt t="29077" x="6604000" y="2019300"/>
          <p14:tracePt t="29094" x="6610350" y="2057400"/>
          <p14:tracePt t="29111" x="6623050" y="2082800"/>
          <p14:tracePt t="29127" x="6635750" y="2114550"/>
          <p14:tracePt t="29144" x="6654800" y="2133600"/>
          <p14:tracePt t="29161" x="6667500" y="2146300"/>
          <p14:tracePt t="29177" x="6699250" y="2159000"/>
          <p14:tracePt t="29194" x="6731000" y="2165350"/>
          <p14:tracePt t="29211" x="6813550" y="2178050"/>
          <p14:tracePt t="29228" x="6883400" y="2178050"/>
          <p14:tracePt t="29244" x="6946900" y="2178050"/>
          <p14:tracePt t="29261" x="6991350" y="2178050"/>
          <p14:tracePt t="29277" x="7035800" y="2152650"/>
          <p14:tracePt t="29294" x="7067550" y="2133600"/>
          <p14:tracePt t="29311" x="7086600" y="2114550"/>
          <p14:tracePt t="29327" x="7105650" y="2082800"/>
          <p14:tracePt t="29344" x="7112000" y="2051050"/>
          <p14:tracePt t="29361" x="7118350" y="2025650"/>
          <p14:tracePt t="29377" x="7124700" y="2000250"/>
          <p14:tracePt t="29394" x="7124700" y="1974850"/>
          <p14:tracePt t="29411" x="7112000" y="1943100"/>
          <p14:tracePt t="29427" x="7092950" y="1917700"/>
          <p14:tracePt t="29444" x="7067550" y="1898650"/>
          <p14:tracePt t="29461" x="7035800" y="1879600"/>
          <p14:tracePt t="29478" x="6972300" y="1854200"/>
          <p14:tracePt t="29494" x="6902450" y="1841500"/>
          <p14:tracePt t="29511" x="6826250" y="1828800"/>
          <p14:tracePt t="29527" x="6762750" y="1822450"/>
          <p14:tracePt t="29544" x="6711950" y="1822450"/>
          <p14:tracePt t="29561" x="6673850" y="1822450"/>
          <p14:tracePt t="29577" x="6642100" y="1828800"/>
          <p14:tracePt t="29594" x="6591300" y="1854200"/>
          <p14:tracePt t="29611" x="6534150" y="1905000"/>
          <p14:tracePt t="29628" x="6489700" y="1962150"/>
          <p14:tracePt t="29644" x="6470650" y="1987550"/>
          <p14:tracePt t="29661" x="6470650" y="2025650"/>
          <p14:tracePt t="29677" x="6464300" y="2063750"/>
          <p14:tracePt t="29694" x="6464300" y="2089150"/>
          <p14:tracePt t="29711" x="6483350" y="2120900"/>
          <p14:tracePt t="29727" x="6496050" y="2139950"/>
          <p14:tracePt t="29744" x="6515100" y="2159000"/>
          <p14:tracePt t="29761" x="6559550" y="2178050"/>
          <p14:tracePt t="29777" x="6616700" y="2190750"/>
          <p14:tracePt t="29794" x="6686550" y="2197100"/>
          <p14:tracePt t="29811" x="6800850" y="2197100"/>
          <p14:tracePt t="29828" x="6864350" y="2197100"/>
          <p14:tracePt t="29844" x="6927850" y="2171700"/>
          <p14:tracePt t="29861" x="6965950" y="2139950"/>
          <p14:tracePt t="29878" x="6991350" y="2114550"/>
          <p14:tracePt t="29894" x="7016750" y="2076450"/>
          <p14:tracePt t="29911" x="7029450" y="2044700"/>
          <p14:tracePt t="29927" x="7042150" y="1993900"/>
          <p14:tracePt t="29944" x="7048500" y="1974850"/>
          <p14:tracePt t="29961" x="7048500" y="1955800"/>
          <p14:tracePt t="29977" x="7048500" y="1936750"/>
          <p14:tracePt t="29994" x="7042150" y="1924050"/>
          <p14:tracePt t="30011" x="7023100" y="1885950"/>
          <p14:tracePt t="30028" x="7016750" y="1879600"/>
          <p14:tracePt t="30044" x="6991350" y="1866900"/>
          <p14:tracePt t="30061" x="6959600" y="1860550"/>
          <p14:tracePt t="30077" x="6921500" y="1847850"/>
          <p14:tracePt t="30094" x="6870700" y="1841500"/>
          <p14:tracePt t="30111" x="6832600" y="1841500"/>
          <p14:tracePt t="30127" x="6794500" y="1841500"/>
          <p14:tracePt t="30144" x="6762750" y="1847850"/>
          <p14:tracePt t="30161" x="6737350" y="1860550"/>
          <p14:tracePt t="30178" x="6705600" y="1879600"/>
          <p14:tracePt t="30194" x="6686550" y="1905000"/>
          <p14:tracePt t="30211" x="6648450" y="1936750"/>
          <p14:tracePt t="30228" x="6642100" y="1962150"/>
          <p14:tracePt t="30244" x="6635750" y="1974850"/>
          <p14:tracePt t="30261" x="6635750" y="1987550"/>
          <p14:tracePt t="30277" x="6635750" y="2000250"/>
          <p14:tracePt t="30294" x="6635750" y="2006600"/>
          <p14:tracePt t="30311" x="6635750" y="2012950"/>
          <p14:tracePt t="30327" x="6635750" y="2019300"/>
          <p14:tracePt t="30344" x="6635750" y="2025650"/>
          <p14:tracePt t="30361" x="6635750" y="2038350"/>
          <p14:tracePt t="30377" x="6642100" y="2038350"/>
          <p14:tracePt t="30394" x="6642100" y="2044700"/>
          <p14:tracePt t="30411" x="6648450" y="2044700"/>
          <p14:tracePt t="31404" x="6654800" y="2057400"/>
          <p14:tracePt t="31412" x="6654800" y="2095500"/>
          <p14:tracePt t="31429" x="6661150" y="2120900"/>
          <p14:tracePt t="31444" x="6667500" y="2133600"/>
          <p14:tracePt t="31461" x="6673850" y="2152650"/>
          <p14:tracePt t="31478" x="6686550" y="2171700"/>
          <p14:tracePt t="31495" x="6711950" y="2190750"/>
          <p14:tracePt t="31511" x="6769100" y="2216150"/>
          <p14:tracePt t="31528" x="6851650" y="2235200"/>
          <p14:tracePt t="31544" x="6934200" y="2266950"/>
          <p14:tracePt t="31561" x="7042150" y="2305050"/>
          <p14:tracePt t="31577" x="7131050" y="2330450"/>
          <p14:tracePt t="31594" x="7213600" y="2349500"/>
          <p14:tracePt t="31611" x="7308850" y="2362200"/>
          <p14:tracePt t="31628" x="7353300" y="2368550"/>
          <p14:tracePt t="31644" x="7385050" y="2368550"/>
          <p14:tracePt t="31661" x="7410450" y="2368550"/>
          <p14:tracePt t="31677" x="7435850" y="2368550"/>
          <p14:tracePt t="31694" x="7454900" y="2362200"/>
          <p14:tracePt t="31711" x="7467600" y="2349500"/>
          <p14:tracePt t="31728" x="7486650" y="2336800"/>
          <p14:tracePt t="31744" x="7499350" y="2330450"/>
          <p14:tracePt t="31761" x="7512050" y="2317750"/>
          <p14:tracePt t="31777" x="7524750" y="2305050"/>
          <p14:tracePt t="31794" x="7531100" y="2298700"/>
          <p14:tracePt t="31811" x="7543800" y="2273300"/>
          <p14:tracePt t="31828" x="7543800" y="2260600"/>
          <p14:tracePt t="31844" x="7543800" y="2254250"/>
          <p14:tracePt t="31861" x="7550150" y="2241550"/>
          <p14:tracePt t="31877" x="7550150" y="2222500"/>
          <p14:tracePt t="31894" x="7550150" y="2209800"/>
          <p14:tracePt t="31911" x="7550150" y="2203450"/>
          <p14:tracePt t="31928" x="7550150" y="2197100"/>
          <p14:tracePt t="31944" x="7550150" y="2171700"/>
          <p14:tracePt t="31961" x="7543800" y="2152650"/>
          <p14:tracePt t="31978" x="7537450" y="2139950"/>
          <p14:tracePt t="31994" x="7524750" y="2114550"/>
          <p14:tracePt t="32011" x="7518400" y="2101850"/>
          <p14:tracePt t="32028" x="7512050" y="2089150"/>
          <p14:tracePt t="32044" x="7505700" y="2082800"/>
          <p14:tracePt t="32061" x="7499350" y="2070100"/>
          <p14:tracePt t="32099" x="7493000" y="2063750"/>
          <p14:tracePt t="32111" x="7486650" y="2063750"/>
          <p14:tracePt t="32115" x="7486650" y="2057400"/>
          <p14:tracePt t="32179" x="7480300" y="2057400"/>
          <p14:tracePt t="32195" x="7473950" y="2057400"/>
          <p14:tracePt t="32211" x="7467600" y="2057400"/>
          <p14:tracePt t="32214" x="7461250" y="2057400"/>
          <p14:tracePt t="32228" x="7448550" y="2051050"/>
          <p14:tracePt t="32244" x="7442200" y="2051050"/>
          <p14:tracePt t="32261" x="7429500" y="2051050"/>
          <p14:tracePt t="32277" x="7423150" y="2051050"/>
          <p14:tracePt t="32294" x="7416800" y="2051050"/>
          <p14:tracePt t="32311" x="7410450" y="2051050"/>
          <p14:tracePt t="32327" x="7404100" y="2051050"/>
          <p14:tracePt t="32344" x="7391400" y="2057400"/>
          <p14:tracePt t="32361" x="7378700" y="2063750"/>
          <p14:tracePt t="32377" x="7366000" y="2070100"/>
          <p14:tracePt t="32394" x="7353300" y="2076450"/>
          <p14:tracePt t="32411" x="7340600" y="2089150"/>
          <p14:tracePt t="32428" x="7340600" y="2095500"/>
          <p14:tracePt t="32444" x="7327900" y="2101850"/>
          <p14:tracePt t="32461" x="7321550" y="2114550"/>
          <p14:tracePt t="32477" x="7315200" y="2120900"/>
          <p14:tracePt t="32494" x="7308850" y="2127250"/>
          <p14:tracePt t="32512" x="7308850" y="2146300"/>
          <p14:tracePt t="32527" x="7302500" y="2152650"/>
          <p14:tracePt t="32544" x="7302500" y="2171700"/>
          <p14:tracePt t="32561" x="7296150" y="2184400"/>
          <p14:tracePt t="32577" x="7296150" y="2203450"/>
          <p14:tracePt t="32594" x="7296150" y="2209800"/>
          <p14:tracePt t="32611" x="7289800" y="2241550"/>
          <p14:tracePt t="32628" x="7289800" y="2254250"/>
          <p14:tracePt t="32644" x="7289800" y="2266950"/>
          <p14:tracePt t="32661" x="7289800" y="2273300"/>
          <p14:tracePt t="32677" x="7289800" y="2286000"/>
          <p14:tracePt t="32694" x="7289800" y="2292350"/>
          <p14:tracePt t="32711" x="7289800" y="2305050"/>
          <p14:tracePt t="32727" x="7296150" y="2311400"/>
          <p14:tracePt t="32763" x="7296150" y="2317750"/>
          <p14:tracePt t="32771" x="7302500" y="2317750"/>
          <p14:tracePt t="32777" x="7308850" y="2324100"/>
          <p14:tracePt t="32794" x="7315200" y="2330450"/>
          <p14:tracePt t="32811" x="7334250" y="2330450"/>
          <p14:tracePt t="32827" x="7340600" y="2330450"/>
          <p14:tracePt t="32844" x="7353300" y="2330450"/>
          <p14:tracePt t="32861" x="7359650" y="2330450"/>
          <p14:tracePt t="32877" x="7372350" y="2330450"/>
          <p14:tracePt t="32894" x="7378700" y="2330450"/>
          <p14:tracePt t="32911" x="7397750" y="2317750"/>
          <p14:tracePt t="32927" x="7410450" y="2305050"/>
          <p14:tracePt t="32944" x="7429500" y="2266950"/>
          <p14:tracePt t="32961" x="7448550" y="2235200"/>
          <p14:tracePt t="32977" x="7461250" y="2190750"/>
          <p14:tracePt t="32994" x="7467600" y="2171700"/>
          <p14:tracePt t="33011" x="7473950" y="2133600"/>
          <p14:tracePt t="33028" x="7473950" y="2114550"/>
          <p14:tracePt t="33044" x="7473950" y="2101850"/>
          <p14:tracePt t="33061" x="7473950" y="2095500"/>
          <p14:tracePt t="33077" x="7467600" y="2082800"/>
          <p14:tracePt t="33094" x="7461250" y="2076450"/>
          <p14:tracePt t="33111" x="7454900" y="2063750"/>
          <p14:tracePt t="33127" x="7448550" y="2051050"/>
          <p14:tracePt t="33144" x="7435850" y="2044700"/>
          <p14:tracePt t="33161" x="7423150" y="2044700"/>
          <p14:tracePt t="33177" x="7410450" y="2032000"/>
          <p14:tracePt t="33194" x="7391400" y="2032000"/>
          <p14:tracePt t="33211" x="7372350" y="2032000"/>
          <p14:tracePt t="33228" x="7340600" y="2032000"/>
          <p14:tracePt t="33244" x="7327900" y="2032000"/>
          <p14:tracePt t="33261" x="7308850" y="2032000"/>
          <p14:tracePt t="33277" x="7289800" y="2032000"/>
          <p14:tracePt t="33294" x="7270750" y="2044700"/>
          <p14:tracePt t="33311" x="7258050" y="2044700"/>
          <p14:tracePt t="33327" x="7232650" y="2063750"/>
          <p14:tracePt t="33344" x="7226300" y="2070100"/>
          <p14:tracePt t="33361" x="7213600" y="2082800"/>
          <p14:tracePt t="33377" x="7200900" y="2095500"/>
          <p14:tracePt t="33394" x="7188200" y="2114550"/>
          <p14:tracePt t="33412" x="7188200" y="2146300"/>
          <p14:tracePt t="33429" x="7181850" y="2165350"/>
          <p14:tracePt t="33445" x="7181850" y="2184400"/>
          <p14:tracePt t="33462" x="7181850" y="2190750"/>
          <p14:tracePt t="33501" x="7181850" y="2203450"/>
          <p14:tracePt t="33516" x="7181850" y="2209800"/>
          <p14:tracePt t="33528" x="7181850" y="2228850"/>
          <p14:tracePt t="33528" x="7188200" y="2235200"/>
          <p14:tracePt t="33545" x="7194550" y="2260600"/>
          <p14:tracePt t="33562" x="7207250" y="2286000"/>
          <p14:tracePt t="33578" x="7219950" y="2298700"/>
          <p14:tracePt t="33595" x="7226300" y="2311400"/>
          <p14:tracePt t="33612" x="7245350" y="2330450"/>
          <p14:tracePt t="33629" x="7258050" y="2336800"/>
          <p14:tracePt t="33668" x="7264400" y="2336800"/>
          <p14:tracePt t="33677" x="7283450" y="2343150"/>
          <p14:tracePt t="33677" x="7289800" y="2343150"/>
          <p14:tracePt t="33701" x="7296150" y="2343150"/>
          <p14:tracePt t="33712" x="7315200" y="2343150"/>
          <p14:tracePt t="33728" x="7327900" y="2343150"/>
          <p14:tracePt t="33745" x="7353300" y="2336800"/>
          <p14:tracePt t="33761" x="7372350" y="2330450"/>
          <p14:tracePt t="33778" x="7385050" y="2324100"/>
          <p14:tracePt t="33795" x="7404100" y="2311400"/>
          <p14:tracePt t="33812" x="7423150" y="2286000"/>
          <p14:tracePt t="33829" x="7442200" y="2254250"/>
          <p14:tracePt t="33845" x="7461250" y="2216150"/>
          <p14:tracePt t="33861" x="7461250" y="2190750"/>
          <p14:tracePt t="33878" x="7467600" y="2165350"/>
          <p14:tracePt t="33895" x="7467600" y="2146300"/>
          <p14:tracePt t="33912" x="7467600" y="2127250"/>
          <p14:tracePt t="33928" x="7467600" y="2108200"/>
          <p14:tracePt t="33945" x="7467600" y="2095500"/>
          <p14:tracePt t="33962" x="7461250" y="2082800"/>
          <p14:tracePt t="33978" x="7461250" y="2076450"/>
          <p14:tracePt t="33995" x="7454900" y="2063750"/>
          <p14:tracePt t="34012" x="7448550" y="2063750"/>
          <p14:tracePt t="34029" x="7442200" y="2063750"/>
          <p14:tracePt t="34045" x="7435850" y="2063750"/>
          <p14:tracePt t="34061" x="7423150" y="2063750"/>
          <p14:tracePt t="34078" x="7416800" y="2063750"/>
          <p14:tracePt t="34095" x="7404100" y="2063750"/>
          <p14:tracePt t="34112" x="7391400" y="2063750"/>
          <p14:tracePt t="34128" x="7385050" y="2063750"/>
          <p14:tracePt t="34145" x="7372350" y="2070100"/>
          <p14:tracePt t="34161" x="7359650" y="2082800"/>
          <p14:tracePt t="34178" x="7340600" y="2101850"/>
          <p14:tracePt t="34195" x="7327900" y="2108200"/>
          <p14:tracePt t="34212" x="7308850" y="2127250"/>
          <p14:tracePt t="34229" x="7296150" y="2146300"/>
          <p14:tracePt t="34245" x="7296150" y="2159000"/>
          <p14:tracePt t="34262" x="7289800" y="2178050"/>
          <p14:tracePt t="34278" x="7283450" y="2190750"/>
          <p14:tracePt t="34295" x="7277100" y="2209800"/>
          <p14:tracePt t="34311" x="7277100" y="2228850"/>
          <p14:tracePt t="34328" x="7277100" y="2241550"/>
          <p14:tracePt t="34345" x="7277100" y="2254250"/>
          <p14:tracePt t="34362" x="7277100" y="2273300"/>
          <p14:tracePt t="34378" x="7277100" y="2279650"/>
          <p14:tracePt t="34395" x="7277100" y="2292350"/>
          <p14:tracePt t="34411" x="7283450" y="2298700"/>
          <p14:tracePt t="34428" x="7289800" y="2317750"/>
          <p14:tracePt t="34445" x="7296150" y="2324100"/>
          <p14:tracePt t="34461" x="7302500" y="2330450"/>
          <p14:tracePt t="34478" x="7308850" y="2343150"/>
          <p14:tracePt t="34495" x="7315200" y="2349500"/>
          <p14:tracePt t="34511" x="7327900" y="2349500"/>
          <p14:tracePt t="34528" x="7340600" y="2355850"/>
          <p14:tracePt t="34545" x="7359650" y="2355850"/>
          <p14:tracePt t="34562" x="7372350" y="2355850"/>
          <p14:tracePt t="34578" x="7397750" y="2349500"/>
          <p14:tracePt t="34595" x="7416800" y="2330450"/>
          <p14:tracePt t="34611" x="7435850" y="2298700"/>
          <p14:tracePt t="34629" x="7442200" y="2279650"/>
          <p14:tracePt t="34645" x="7454900" y="2241550"/>
          <p14:tracePt t="34662" x="7454900" y="2203450"/>
          <p14:tracePt t="34678" x="7461250" y="2171700"/>
          <p14:tracePt t="34695" x="7461250" y="2139950"/>
          <p14:tracePt t="34711" x="7461250" y="2120900"/>
          <p14:tracePt t="34728" x="7461250" y="2108200"/>
          <p14:tracePt t="34745" x="7461250" y="2101850"/>
          <p14:tracePt t="34762" x="7461250" y="2089150"/>
          <p14:tracePt t="34778" x="7454900" y="2070100"/>
          <p14:tracePt t="34795" x="7442200" y="2057400"/>
          <p14:tracePt t="34811" x="7410450" y="2032000"/>
          <p14:tracePt t="34828" x="7391400" y="2025650"/>
          <p14:tracePt t="34845" x="7366000" y="2019300"/>
          <p14:tracePt t="34862" x="7346950" y="2019300"/>
          <p14:tracePt t="34878" x="7321550" y="2019300"/>
          <p14:tracePt t="34895" x="7308850" y="2019300"/>
          <p14:tracePt t="34911" x="7289800" y="2019300"/>
          <p14:tracePt t="34928" x="7277100" y="2019300"/>
          <p14:tracePt t="34945" x="7270750" y="2025650"/>
          <p14:tracePt t="34962" x="7258050" y="2038350"/>
          <p14:tracePt t="34978" x="7245350" y="2051050"/>
          <p14:tracePt t="34995" x="7232650" y="2070100"/>
          <p14:tracePt t="35011" x="7226300" y="2089150"/>
          <p14:tracePt t="35029" x="7226300" y="2101850"/>
          <p14:tracePt t="35045" x="7219950" y="2120900"/>
          <p14:tracePt t="35062" x="7213600" y="2127250"/>
          <p14:tracePt t="35078" x="7213600" y="2146300"/>
          <p14:tracePt t="35095" x="7213600" y="2159000"/>
          <p14:tracePt t="35141" x="7213600" y="2165350"/>
          <p14:tracePt t="35145" x="7213600" y="2171700"/>
          <p14:tracePt t="35161" x="7219950" y="2178050"/>
          <p14:tracePt t="35269" x="7219950" y="2184400"/>
          <p14:tracePt t="35269" x="7226300" y="2190750"/>
          <p14:tracePt t="36027" x="7226300" y="2197100"/>
          <p14:tracePt t="36044" x="7226300" y="2222500"/>
          <p14:tracePt t="36045" x="7226300" y="2254250"/>
          <p14:tracePt t="36061" x="7232650" y="2292350"/>
          <p14:tracePt t="36078" x="7245350" y="2330450"/>
          <p14:tracePt t="36094" x="7245350" y="2374900"/>
          <p14:tracePt t="36111" x="7251700" y="2413000"/>
          <p14:tracePt t="36127" x="7251700" y="2444750"/>
          <p14:tracePt t="36144" x="7251700" y="2476500"/>
          <p14:tracePt t="36161" x="7251700" y="2514600"/>
          <p14:tracePt t="36178" x="7251700" y="2540000"/>
          <p14:tracePt t="36194" x="7232650" y="2597150"/>
          <p14:tracePt t="36212" x="7219950" y="2622550"/>
          <p14:tracePt t="36228" x="7213600" y="2641600"/>
          <p14:tracePt t="36244" x="7213600" y="2660650"/>
          <p14:tracePt t="36261" x="7207250" y="2660650"/>
          <p14:tracePt t="36278" x="7200900" y="2673350"/>
          <p14:tracePt t="36348" x="7200900" y="2679700"/>
          <p14:tracePt t="36361" x="7194550" y="2692400"/>
          <p14:tracePt t="36378" x="7194550" y="2705100"/>
          <p14:tracePt t="36394" x="7194550" y="2711450"/>
          <p14:tracePt t="36394" x="7194550" y="2724150"/>
          <p14:tracePt t="36412" x="7194550" y="2736850"/>
          <p14:tracePt t="36428" x="7194550" y="2755900"/>
          <p14:tracePt t="36444" x="7181850" y="2774950"/>
          <p14:tracePt t="36461" x="7175500" y="2794000"/>
          <p14:tracePt t="36478" x="7169150" y="2806700"/>
          <p14:tracePt t="36494" x="7162800" y="2806700"/>
          <p14:tracePt t="36511" x="7156450" y="2813050"/>
          <p14:tracePt t="36527" x="7156450" y="2819400"/>
          <p14:tracePt t="36544" x="7150100" y="2825750"/>
          <p14:tracePt t="36587" x="7150100" y="2832100"/>
          <p14:tracePt t="36675" x="7143750" y="2832100"/>
          <p14:tracePt t="36683" x="7131050" y="2838450"/>
          <p14:tracePt t="36699" x="7118350" y="2838450"/>
          <p14:tracePt t="36711" x="7112000" y="2844800"/>
          <p14:tracePt t="36727" x="7105650" y="2844800"/>
          <p14:tracePt t="36744" x="7099300" y="2844800"/>
          <p14:tracePt t="36761" x="7086600" y="2851150"/>
          <p14:tracePt t="36778" x="7067550" y="2851150"/>
          <p14:tracePt t="36794" x="7048500" y="2857500"/>
          <p14:tracePt t="36794" x="7035800" y="2863850"/>
          <p14:tracePt t="36811" x="7016750" y="2870200"/>
          <p14:tracePt t="36828" x="7010400" y="2870200"/>
          <p14:tracePt t="36844" x="6997700" y="2876550"/>
          <p14:tracePt t="36883" x="6991350" y="2882900"/>
          <p14:tracePt t="36907" x="6985000" y="2882900"/>
          <p14:tracePt t="36947" x="6978650" y="2882900"/>
          <p14:tracePt t="36987" x="6972300" y="2882900"/>
          <p14:tracePt t="36995" x="6965950" y="2882900"/>
          <p14:tracePt t="37011" x="6953250" y="2889250"/>
          <p14:tracePt t="37028" x="6946900" y="2889250"/>
          <p14:tracePt t="37044" x="6927850" y="2889250"/>
          <p14:tracePt t="37061" x="6915150" y="2889250"/>
          <p14:tracePt t="37078" x="6896100" y="2895600"/>
          <p14:tracePt t="37094" x="6870700" y="2901950"/>
          <p14:tracePt t="37111" x="6851650" y="2908300"/>
          <p14:tracePt t="37127" x="6832600" y="2908300"/>
          <p14:tracePt t="37144" x="6819900" y="2914650"/>
          <p14:tracePt t="37160" x="6807200" y="2914650"/>
          <p14:tracePt t="37177" x="6800850" y="2914650"/>
          <p14:tracePt t="37194" x="6788150" y="2914650"/>
          <p14:tracePt t="37211" x="6775450" y="2914650"/>
          <p14:tracePt t="37227" x="6756400" y="2914650"/>
          <p14:tracePt t="37244" x="6731000" y="2914650"/>
          <p14:tracePt t="37260" x="6699250" y="2914650"/>
          <p14:tracePt t="37277" x="6667500" y="2914650"/>
          <p14:tracePt t="37294" x="6629400" y="2914650"/>
          <p14:tracePt t="37310" x="6604000" y="2914650"/>
          <p14:tracePt t="37327" x="6565900" y="2914650"/>
          <p14:tracePt t="37344" x="6534150" y="2914650"/>
          <p14:tracePt t="37360" x="6515100" y="2914650"/>
          <p14:tracePt t="37377" x="6496050" y="2914650"/>
          <p14:tracePt t="37394" x="6483350" y="2914650"/>
          <p14:tracePt t="37411" x="6464300" y="2914650"/>
          <p14:tracePt t="37428" x="6445250" y="2914650"/>
          <p14:tracePt t="37444" x="6419850" y="2921000"/>
          <p14:tracePt t="37460" x="6400800" y="2927350"/>
          <p14:tracePt t="37477" x="6369050" y="2927350"/>
          <p14:tracePt t="37494" x="6343650" y="2933700"/>
          <p14:tracePt t="37510" x="6318250" y="2933700"/>
          <p14:tracePt t="37527" x="6305550" y="2933700"/>
          <p14:tracePt t="37544" x="6286500" y="2940050"/>
          <p14:tracePt t="37561" x="6280150" y="2940050"/>
          <p14:tracePt t="37691" x="6273800" y="2940050"/>
          <p14:tracePt t="37811" x="6273800" y="2946400"/>
          <p14:tracePt t="37819" x="6299200" y="2946400"/>
          <p14:tracePt t="37828" x="6330950" y="2946400"/>
          <p14:tracePt t="37844" x="6400800" y="2946400"/>
          <p14:tracePt t="37861" x="6470650" y="2946400"/>
          <p14:tracePt t="37877" x="6540500" y="2946400"/>
          <p14:tracePt t="37894" x="6610350" y="2946400"/>
          <p14:tracePt t="37911" x="6673850" y="2946400"/>
          <p14:tracePt t="37928" x="6718300" y="2946400"/>
          <p14:tracePt t="37944" x="6775450" y="2946400"/>
          <p14:tracePt t="37961" x="6807200" y="2946400"/>
          <p14:tracePt t="37978" x="6838950" y="2946400"/>
          <p14:tracePt t="37994" x="6864350" y="2946400"/>
          <p14:tracePt t="38011" x="6902450" y="2940050"/>
          <p14:tracePt t="38028" x="6915150" y="2940050"/>
          <p14:tracePt t="38044" x="6921500" y="2940050"/>
          <p14:tracePt t="38061" x="6927850" y="2940050"/>
          <p14:tracePt t="38099" x="6934200" y="2940050"/>
          <p14:tracePt t="38123" x="6940550" y="2940050"/>
          <p14:tracePt t="38179" x="6946900" y="2933700"/>
          <p14:tracePt t="38603" x="6940550" y="2933700"/>
          <p14:tracePt t="38611" x="6934200" y="2933700"/>
          <p14:tracePt t="38616" x="6896100" y="2933700"/>
          <p14:tracePt t="38628" x="6870700" y="2933700"/>
          <p14:tracePt t="38644" x="6845300" y="2933700"/>
          <p14:tracePt t="38660" x="6826250" y="2933700"/>
          <p14:tracePt t="38677" x="6813550" y="2933700"/>
          <p14:tracePt t="38694" x="6800850" y="2933700"/>
          <p14:tracePt t="38711" x="6769100" y="2933700"/>
          <p14:tracePt t="38777" x="6762750" y="2933700"/>
          <p14:tracePt t="38795" x="6756400" y="2933700"/>
          <p14:tracePt t="38891" x="6775450" y="2933700"/>
          <p14:tracePt t="38899" x="6870700" y="2933700"/>
          <p14:tracePt t="38913" x="7010400" y="2933700"/>
          <p14:tracePt t="38927" x="7169150" y="2933700"/>
          <p14:tracePt t="38944" x="7581900" y="2933700"/>
          <p14:tracePt t="38994" x="7626350" y="2927350"/>
          <p14:tracePt t="39010" x="7651750" y="2921000"/>
          <p14:tracePt t="39027" x="7664450" y="2914650"/>
          <p14:tracePt t="39044" x="7677150" y="2914650"/>
          <p14:tracePt t="39060" x="7689850" y="2901950"/>
          <p14:tracePt t="39077" x="7708900" y="2895600"/>
          <p14:tracePt t="39094" x="7727950" y="2882900"/>
          <p14:tracePt t="39111" x="7747000" y="2863850"/>
          <p14:tracePt t="39127" x="7766050" y="2844800"/>
          <p14:tracePt t="39144" x="7778750" y="2832100"/>
          <p14:tracePt t="39160" x="7797800" y="2819400"/>
          <p14:tracePt t="39177" x="7810500" y="2813050"/>
          <p14:tracePt t="39194" x="7835900" y="2794000"/>
          <p14:tracePt t="39210" x="7867650" y="2774950"/>
          <p14:tracePt t="39227" x="7886700" y="2774950"/>
          <p14:tracePt t="39244" x="7905750" y="2768600"/>
          <p14:tracePt t="39260" x="7924800" y="2768600"/>
          <p14:tracePt t="39277" x="7937500" y="2768600"/>
          <p14:tracePt t="39294" x="7950200" y="2768600"/>
          <p14:tracePt t="39310" x="7975600" y="2768600"/>
          <p14:tracePt t="39327" x="7994650" y="2774950"/>
          <p14:tracePt t="39344" x="8039100" y="2781300"/>
          <p14:tracePt t="39360" x="8058150" y="2787650"/>
          <p14:tracePt t="39377" x="8083550" y="2787650"/>
          <p14:tracePt t="39394" x="8102600" y="2794000"/>
          <p14:tracePt t="39410" x="8121650" y="2794000"/>
          <p14:tracePt t="39427" x="8128000" y="2794000"/>
          <p14:tracePt t="39475" x="8134350" y="2794000"/>
          <p14:tracePt t="39531" x="8140700" y="2794000"/>
          <p14:tracePt t="39539" x="8140700" y="2800350"/>
          <p14:tracePt t="39544" x="8147050" y="2800350"/>
          <p14:tracePt t="39561" x="8166100" y="2813050"/>
          <p14:tracePt t="39577" x="8172450" y="2825750"/>
          <p14:tracePt t="39594" x="8172450" y="2832100"/>
          <p14:tracePt t="39612" x="8172450" y="2851150"/>
          <p14:tracePt t="39628" x="8172450" y="2870200"/>
          <p14:tracePt t="39644" x="8172450" y="2901950"/>
          <p14:tracePt t="39661" x="8172450" y="2927350"/>
          <p14:tracePt t="39677" x="8166100" y="2959100"/>
          <p14:tracePt t="39694" x="8159750" y="2971800"/>
          <p14:tracePt t="39711" x="8159750" y="2990850"/>
          <p14:tracePt t="39727" x="8159750" y="2997200"/>
          <p14:tracePt t="39744" x="8159750" y="3009900"/>
          <p14:tracePt t="39760" x="8159750" y="3016250"/>
          <p14:tracePt t="39795" x="8159750" y="3022600"/>
          <p14:tracePt t="39795" x="8159750" y="3028950"/>
          <p14:tracePt t="39810" x="8159750" y="3035300"/>
          <p14:tracePt t="39851" x="8159750" y="3041650"/>
          <p14:tracePt t="39867" x="8159750" y="3048000"/>
          <p14:tracePt t="39899" x="8166100" y="3054350"/>
          <p14:tracePt t="39910" x="8172450" y="3060700"/>
          <p14:tracePt t="39911" x="8172450" y="3067050"/>
          <p14:tracePt t="39927" x="8178800" y="3073400"/>
          <p14:tracePt t="39944" x="8185150" y="3092450"/>
          <p14:tracePt t="39960" x="8191500" y="3098800"/>
          <p14:tracePt t="39977" x="8204200" y="3105150"/>
          <p14:tracePt t="39994" x="8223250" y="3105150"/>
          <p14:tracePt t="40011" x="8280400" y="3105150"/>
          <p14:tracePt t="40027" x="8331200" y="3105150"/>
          <p14:tracePt t="40045" x="8382000" y="3079750"/>
          <p14:tracePt t="40061" x="8413750" y="3060700"/>
          <p14:tracePt t="40078" x="8439150" y="3035300"/>
          <p14:tracePt t="40095" x="8458200" y="3009900"/>
          <p14:tracePt t="40112" x="8470900" y="2984500"/>
          <p14:tracePt t="40128" x="8470900" y="2959100"/>
          <p14:tracePt t="40145" x="8470900" y="2933700"/>
          <p14:tracePt t="40161" x="8470900" y="2908300"/>
          <p14:tracePt t="40178" x="8458200" y="2895600"/>
          <p14:tracePt t="40195" x="8445500" y="2882900"/>
          <p14:tracePt t="40195" x="8439150" y="2870200"/>
          <p14:tracePt t="40212" x="8420100" y="2863850"/>
          <p14:tracePt t="40228" x="8407400" y="2857500"/>
          <p14:tracePt t="40245" x="8388350" y="2857500"/>
          <p14:tracePt t="40261" x="8375650" y="2857500"/>
          <p14:tracePt t="40278" x="8343900" y="2857500"/>
          <p14:tracePt t="40295" x="8324850" y="2857500"/>
          <p14:tracePt t="40311" x="8293100" y="2863850"/>
          <p14:tracePt t="40328" x="8261350" y="2876550"/>
          <p14:tracePt t="40345" x="8229600" y="2895600"/>
          <p14:tracePt t="40361" x="8197850" y="2914650"/>
          <p14:tracePt t="40378" x="8172450" y="2933700"/>
          <p14:tracePt t="40395" x="8153400" y="2952750"/>
          <p14:tracePt t="40411" x="8140700" y="2978150"/>
          <p14:tracePt t="40429" x="8134350" y="2990850"/>
          <p14:tracePt t="40445" x="8128000" y="3003550"/>
          <p14:tracePt t="40461" x="8128000" y="3028950"/>
          <p14:tracePt t="40478" x="8128000" y="3048000"/>
          <p14:tracePt t="40495" x="8128000" y="3060700"/>
          <p14:tracePt t="40511" x="8128000" y="3073400"/>
          <p14:tracePt t="40528" x="8128000" y="3079750"/>
          <p14:tracePt t="40545" x="8134350" y="3092450"/>
          <p14:tracePt t="40561" x="8147050" y="3105150"/>
          <p14:tracePt t="40578" x="8178800" y="3130550"/>
          <p14:tracePt t="40595" x="8204200" y="3149600"/>
          <p14:tracePt t="40612" x="8267700" y="3175000"/>
          <p14:tracePt t="40628" x="8312150" y="3194050"/>
          <p14:tracePt t="40645" x="8356600" y="3194050"/>
          <p14:tracePt t="40661" x="8394700" y="3194050"/>
          <p14:tracePt t="40678" x="8439150" y="3194050"/>
          <p14:tracePt t="40695" x="8477250" y="3175000"/>
          <p14:tracePt t="40711" x="8509000" y="3149600"/>
          <p14:tracePt t="40728" x="8547100" y="3105150"/>
          <p14:tracePt t="40745" x="8566150" y="3079750"/>
          <p14:tracePt t="40761" x="8578850" y="3048000"/>
          <p14:tracePt t="40778" x="8591550" y="3022600"/>
          <p14:tracePt t="40795" x="8597900" y="3003550"/>
          <p14:tracePt t="40812" x="8597900" y="2965450"/>
          <p14:tracePt t="40828" x="8597900" y="2933700"/>
          <p14:tracePt t="40845" x="8597900" y="2927350"/>
          <p14:tracePt t="40861" x="8572500" y="2901950"/>
          <p14:tracePt t="40884" x="8521700" y="2876550"/>
          <p14:tracePt t="40912" x="8470900" y="2870200"/>
          <p14:tracePt t="40928" x="8426450" y="2863850"/>
          <p14:tracePt t="40945" x="8382000" y="2863850"/>
          <p14:tracePt t="40962" x="8324850" y="2863850"/>
          <p14:tracePt t="40978" x="8280400" y="2863850"/>
          <p14:tracePt t="40995" x="8242300" y="2876550"/>
          <p14:tracePt t="41011" x="8191500" y="2895600"/>
          <p14:tracePt t="41028" x="8159750" y="2921000"/>
          <p14:tracePt t="41045" x="8121650" y="2946400"/>
          <p14:tracePt t="41061" x="8083550" y="2978150"/>
          <p14:tracePt t="41078" x="8064500" y="3009900"/>
          <p14:tracePt t="41095" x="8051800" y="3035300"/>
          <p14:tracePt t="41111" x="8045450" y="3067050"/>
          <p14:tracePt t="41128" x="8032750" y="3086100"/>
          <p14:tracePt t="41145" x="8032750" y="3111500"/>
          <p14:tracePt t="41161" x="8032750" y="3130550"/>
          <p14:tracePt t="41178" x="8032750" y="3155950"/>
          <p14:tracePt t="41195" x="8039100" y="3175000"/>
          <p14:tracePt t="41211" x="8058150" y="3206750"/>
          <p14:tracePt t="41228" x="8070850" y="3232150"/>
          <p14:tracePt t="41244" x="8102600" y="3251200"/>
          <p14:tracePt t="41261" x="8134350" y="3263900"/>
          <p14:tracePt t="41278" x="8191500" y="3282950"/>
          <p14:tracePt t="41295" x="8280400" y="3302000"/>
          <p14:tracePt t="41311" x="8362950" y="3308350"/>
          <p14:tracePt t="41328" x="8432800" y="3308350"/>
          <p14:tracePt t="41344" x="8489950" y="3308350"/>
          <p14:tracePt t="41361" x="8540750" y="3282950"/>
          <p14:tracePt t="41378" x="8585200" y="3257550"/>
          <p14:tracePt t="41394" x="8610600" y="3225800"/>
          <p14:tracePt t="41411" x="8642350" y="3175000"/>
          <p14:tracePt t="41428" x="8655050" y="3149600"/>
          <p14:tracePt t="41444" x="8655050" y="3117850"/>
          <p14:tracePt t="41461" x="8655050" y="3086100"/>
          <p14:tracePt t="41478" x="8655050" y="3067050"/>
          <p14:tracePt t="41494" x="8642350" y="3022600"/>
          <p14:tracePt t="41511" x="8616950" y="2984500"/>
          <p14:tracePt t="41528" x="8591550" y="2952750"/>
          <p14:tracePt t="41544" x="8566150" y="2921000"/>
          <p14:tracePt t="41561" x="8534400" y="2895600"/>
          <p14:tracePt t="41578" x="8502650" y="2876550"/>
          <p14:tracePt t="41595" x="8464550" y="2863850"/>
          <p14:tracePt t="41611" x="8420100" y="2851150"/>
          <p14:tracePt t="41628" x="8382000" y="2851150"/>
          <p14:tracePt t="41644" x="8343900" y="2851150"/>
          <p14:tracePt t="41661" x="8305800" y="2851150"/>
          <p14:tracePt t="41678" x="8274050" y="2851150"/>
          <p14:tracePt t="41695" x="8242300" y="2863850"/>
          <p14:tracePt t="41711" x="8210550" y="2876550"/>
          <p14:tracePt t="41728" x="8172450" y="2889250"/>
          <p14:tracePt t="41744" x="8140700" y="2908300"/>
          <p14:tracePt t="41761" x="8108950" y="2927350"/>
          <p14:tracePt t="41779" x="8083550" y="2952750"/>
          <p14:tracePt t="41794" x="8064500" y="2971800"/>
          <p14:tracePt t="41812" x="8058150" y="2984500"/>
          <p14:tracePt t="41829" x="8058150" y="2990850"/>
          <p14:tracePt t="41845" x="8058150" y="2997200"/>
          <p14:tracePt t="42596" x="8058150" y="3003550"/>
          <p14:tracePt t="42606" x="8058150" y="3009900"/>
          <p14:tracePt t="42613" x="8039100" y="3035300"/>
          <p14:tracePt t="42629" x="8007350" y="3060700"/>
          <p14:tracePt t="42645" x="7969250" y="3092450"/>
          <p14:tracePt t="42662" x="7943850" y="3117850"/>
          <p14:tracePt t="42678" x="7931150" y="3130550"/>
          <p14:tracePt t="42695" x="7918450" y="3149600"/>
          <p14:tracePt t="42712" x="7905750" y="3168650"/>
          <p14:tracePt t="42728" x="7893050" y="3181350"/>
          <p14:tracePt t="42745" x="7886700" y="3206750"/>
          <p14:tracePt t="42761" x="7874000" y="3244850"/>
          <p14:tracePt t="42778" x="7867650" y="3282950"/>
          <p14:tracePt t="42795" x="7854950" y="3327400"/>
          <p14:tracePt t="42813" x="7848600" y="3352800"/>
          <p14:tracePt t="42829" x="7842250" y="3378200"/>
          <p14:tracePt t="42845" x="7842250" y="3397250"/>
          <p14:tracePt t="42861" x="7842250" y="3409950"/>
          <p14:tracePt t="42878" x="7842250" y="3429000"/>
          <p14:tracePt t="42895" x="7835900" y="3435350"/>
          <p14:tracePt t="42911" x="7835900" y="3441700"/>
          <p14:tracePt t="42956" x="7835900" y="3448050"/>
          <p14:tracePt t="42980" x="7835900" y="3454400"/>
          <p14:tracePt t="43004" x="7835900" y="3460750"/>
          <p14:tracePt t="43036" x="7829550" y="3467100"/>
          <p14:tracePt t="43652" x="7823200" y="3467100"/>
          <p14:tracePt t="43660" x="7785100" y="3473450"/>
          <p14:tracePt t="43678" x="7740650" y="3524250"/>
          <p14:tracePt t="43695" x="7664450" y="3606800"/>
          <p14:tracePt t="43712" x="7600950" y="3727450"/>
          <p14:tracePt t="43728" x="7537450" y="3873500"/>
          <p14:tracePt t="43745" x="7467600" y="4057650"/>
          <p14:tracePt t="43761" x="7429500" y="4216400"/>
          <p14:tracePt t="43778" x="7385050" y="4356100"/>
          <p14:tracePt t="43794" x="7340600" y="4483100"/>
          <p14:tracePt t="43812" x="7283450" y="4629150"/>
          <p14:tracePt t="43828" x="7251700" y="4705350"/>
          <p14:tracePt t="43844" x="7213600" y="4768850"/>
          <p14:tracePt t="43861" x="7175500" y="4819650"/>
          <p14:tracePt t="43878" x="7150100" y="4870450"/>
          <p14:tracePt t="43894" x="7124700" y="4914900"/>
          <p14:tracePt t="43911" x="7118350" y="4946650"/>
          <p14:tracePt t="43928" x="7105650" y="4972050"/>
          <p14:tracePt t="43945" x="7105650" y="4984750"/>
          <p14:tracePt t="43961" x="7105650" y="5003800"/>
          <p14:tracePt t="43978" x="7105650" y="5010150"/>
          <p14:tracePt t="43994" x="7105650" y="5022850"/>
          <p14:tracePt t="44011" x="7105650" y="5029200"/>
          <p14:tracePt t="44029" x="7105650" y="5035550"/>
          <p14:tracePt t="44084" x="7105650" y="5041900"/>
          <p14:tracePt t="44094" x="7137400" y="5041900"/>
          <p14:tracePt t="44111" x="7181850" y="5048250"/>
          <p14:tracePt t="44128" x="7270750" y="5048250"/>
          <p14:tracePt t="44145" x="7397750" y="5048250"/>
          <p14:tracePt t="44161" x="7581900" y="5048250"/>
          <p14:tracePt t="44179" x="7848600" y="5048250"/>
          <p14:tracePt t="44195" x="8096250" y="5048250"/>
          <p14:tracePt t="44211" x="8382000" y="5048250"/>
          <p14:tracePt t="44229" x="8547100" y="5048250"/>
          <p14:tracePt t="44245" x="8648700" y="5048250"/>
          <p14:tracePt t="44261" x="8724900" y="5048250"/>
          <p14:tracePt t="44278" x="8750300" y="5048250"/>
          <p14:tracePt t="44295" x="8756650" y="5048250"/>
          <p14:tracePt t="44311" x="8763000" y="5048250"/>
          <p14:tracePt t="44328" x="8769350" y="5048250"/>
          <p14:tracePt t="44716" x="8756650" y="5048250"/>
          <p14:tracePt t="44721" x="8743950" y="5048250"/>
          <p14:tracePt t="44728" x="8731250" y="5048250"/>
          <p14:tracePt t="44745" x="8705850" y="5048250"/>
          <p14:tracePt t="44762" x="8686800" y="5048250"/>
          <p14:tracePt t="44778" x="8648700" y="5048250"/>
          <p14:tracePt t="44795" x="8623300" y="5048250"/>
          <p14:tracePt t="44811" x="8578850" y="5054600"/>
          <p14:tracePt t="44828" x="8534400" y="5067300"/>
          <p14:tracePt t="44845" x="8458200" y="5073650"/>
          <p14:tracePt t="44861" x="8394700" y="5086350"/>
          <p14:tracePt t="44878" x="8312150" y="5099050"/>
          <p14:tracePt t="44895" x="8235950" y="5105400"/>
          <p14:tracePt t="44911" x="8178800" y="5118100"/>
          <p14:tracePt t="44928" x="8128000" y="5124450"/>
          <p14:tracePt t="44945" x="8102600" y="5130800"/>
          <p14:tracePt t="44962" x="8077200" y="5130800"/>
          <p14:tracePt t="44978" x="8058150" y="5137150"/>
          <p14:tracePt t="44995" x="8032750" y="5143500"/>
          <p14:tracePt t="45011" x="7994650" y="5149850"/>
          <p14:tracePt t="45028" x="7956550" y="5149850"/>
          <p14:tracePt t="45044" x="7905750" y="5156200"/>
          <p14:tracePt t="45061" x="7835900" y="5162550"/>
          <p14:tracePt t="45078" x="7740650" y="5162550"/>
          <p14:tracePt t="45095" x="7613650" y="5162550"/>
          <p14:tracePt t="45111" x="7480300" y="5168900"/>
          <p14:tracePt t="45128" x="7346950" y="5187950"/>
          <p14:tracePt t="45144" x="7213600" y="5219700"/>
          <p14:tracePt t="45161" x="7118350" y="5257800"/>
          <p14:tracePt t="45178" x="7048500" y="5295900"/>
          <p14:tracePt t="45195" x="7029450" y="5314950"/>
          <p14:tracePt t="45211" x="6997700" y="5340350"/>
          <p14:tracePt t="45228" x="6997700" y="5365750"/>
          <p14:tracePt t="45244" x="6997700" y="5378450"/>
          <p14:tracePt t="45261" x="6997700" y="5403850"/>
          <p14:tracePt t="45278" x="6997700" y="5422900"/>
          <p14:tracePt t="45294" x="6997700" y="5448300"/>
          <p14:tracePt t="45311" x="7010400" y="5467350"/>
          <p14:tracePt t="45328" x="7042150" y="5499100"/>
          <p14:tracePt t="45344" x="7086600" y="5518150"/>
          <p14:tracePt t="45361" x="7169150" y="5537200"/>
          <p14:tracePt t="45378" x="7289800" y="5537200"/>
          <p14:tracePt t="45395" x="7461250" y="5537200"/>
          <p14:tracePt t="45411" x="7810500" y="5435600"/>
          <p14:tracePt t="45428" x="8128000" y="5245100"/>
          <p14:tracePt t="45444" x="8439150" y="4959350"/>
          <p14:tracePt t="45461" x="8655050" y="4629150"/>
          <p14:tracePt t="45478" x="8756650" y="4305300"/>
          <p14:tracePt t="45494" x="8794750" y="3987800"/>
          <p14:tracePt t="45511" x="8756650" y="3670300"/>
          <p14:tracePt t="45528" x="8648700" y="3327400"/>
          <p14:tracePt t="45544" x="8559800" y="3054350"/>
          <p14:tracePt t="45561" x="8451850" y="2870200"/>
          <p14:tracePt t="45578" x="8343900" y="2679700"/>
          <p14:tracePt t="45594" x="8242300" y="2546350"/>
          <p14:tracePt t="45611" x="8077200" y="2355850"/>
          <p14:tracePt t="45628" x="7962900" y="2266950"/>
          <p14:tracePt t="45644" x="7861300" y="2222500"/>
          <p14:tracePt t="45661" x="7759700" y="2197100"/>
          <p14:tracePt t="45678" x="7664450" y="2190750"/>
          <p14:tracePt t="45694" x="7562850" y="2190750"/>
          <p14:tracePt t="45711" x="7467600" y="2190750"/>
          <p14:tracePt t="45728" x="7372350" y="2190750"/>
          <p14:tracePt t="45744" x="7289800" y="2190750"/>
          <p14:tracePt t="45761" x="7175500" y="2203450"/>
          <p14:tracePt t="45778" x="7073900" y="2228850"/>
          <p14:tracePt t="45794" x="6921500" y="2305050"/>
          <p14:tracePt t="45811" x="6597650" y="2520950"/>
          <p14:tracePt t="45828" x="6388100" y="2692400"/>
          <p14:tracePt t="45844" x="6216650" y="2870200"/>
          <p14:tracePt t="45861" x="6076950" y="3086100"/>
          <p14:tracePt t="45878" x="5962650" y="3289300"/>
          <p14:tracePt t="45894" x="5880100" y="3511550"/>
          <p14:tracePt t="45911" x="5816600" y="3702050"/>
          <p14:tracePt t="45927" x="5784850" y="3956050"/>
          <p14:tracePt t="45944" x="5746750" y="4171950"/>
          <p14:tracePt t="45961" x="5695950" y="4445000"/>
          <p14:tracePt t="45978" x="5651500" y="4673600"/>
          <p14:tracePt t="45994" x="5645150" y="4845050"/>
          <p14:tracePt t="46011" x="5645150" y="5086350"/>
          <p14:tracePt t="46028" x="5645150" y="5232400"/>
          <p14:tracePt t="46044" x="5664200" y="5359400"/>
          <p14:tracePt t="46061" x="5708650" y="5473700"/>
          <p14:tracePt t="46078" x="5765800" y="5581650"/>
          <p14:tracePt t="46094" x="5842000" y="5689600"/>
          <p14:tracePt t="46111" x="5924550" y="5784850"/>
          <p14:tracePt t="46127" x="6026150" y="5873750"/>
          <p14:tracePt t="46144" x="6140450" y="5962650"/>
          <p14:tracePt t="46161" x="6261100" y="6045200"/>
          <p14:tracePt t="46178" x="6407150" y="6134100"/>
          <p14:tracePt t="46194" x="6534150" y="6191250"/>
          <p14:tracePt t="46211" x="6731000" y="6242050"/>
          <p14:tracePt t="46228" x="6883400" y="6254750"/>
          <p14:tracePt t="46244" x="7042150" y="6254750"/>
          <p14:tracePt t="46261" x="7207250" y="6229350"/>
          <p14:tracePt t="46278" x="7429500" y="6115050"/>
          <p14:tracePt t="46294" x="7651750" y="5918200"/>
          <p14:tracePt t="46311" x="7962900" y="5530850"/>
          <p14:tracePt t="46327" x="8204200" y="5067300"/>
          <p14:tracePt t="46344" x="8394700" y="4565650"/>
          <p14:tracePt t="46361" x="8496300" y="4095750"/>
          <p14:tracePt t="46378" x="8528050" y="3613150"/>
          <p14:tracePt t="46394" x="8502650" y="3162300"/>
          <p14:tracePt t="46411" x="8318500" y="2476500"/>
          <p14:tracePt t="46428" x="8172450" y="2139950"/>
          <p14:tracePt t="46444" x="8039100" y="1930400"/>
          <p14:tracePt t="46461" x="7931150" y="1809750"/>
          <p14:tracePt t="46478" x="7848600" y="1739900"/>
          <p14:tracePt t="46494" x="7759700" y="1708150"/>
          <p14:tracePt t="46511" x="7677150" y="1689100"/>
          <p14:tracePt t="46527" x="7575550" y="1676400"/>
          <p14:tracePt t="46544" x="7429500" y="1670050"/>
          <p14:tracePt t="46561" x="7270750" y="1670050"/>
          <p14:tracePt t="46578" x="7073900" y="1682750"/>
          <p14:tracePt t="46594" x="6858000" y="1720850"/>
          <p14:tracePt t="46611" x="6553200" y="1835150"/>
          <p14:tracePt t="46627" x="6388100" y="1924050"/>
          <p14:tracePt t="46644" x="6229350" y="2038350"/>
          <p14:tracePt t="46661" x="6045200" y="2222500"/>
          <p14:tracePt t="46678" x="5880100" y="2444750"/>
          <p14:tracePt t="46694" x="5689600" y="2774950"/>
          <p14:tracePt t="46711" x="5511800" y="3117850"/>
          <p14:tracePt t="46728" x="5372100" y="3479800"/>
          <p14:tracePt t="46744" x="5295900" y="3860800"/>
          <p14:tracePt t="46761" x="5283200" y="4165600"/>
          <p14:tracePt t="46778" x="5295900" y="4457700"/>
          <p14:tracePt t="46794" x="5340350" y="4730750"/>
          <p14:tracePt t="46811" x="5422900" y="5124450"/>
          <p14:tracePt t="46827" x="5492750" y="5340350"/>
          <p14:tracePt t="46844" x="5568950" y="5556250"/>
          <p14:tracePt t="46861" x="5657850" y="5753100"/>
          <p14:tracePt t="46878" x="5721350" y="5892800"/>
          <p14:tracePt t="46894" x="5791200" y="6026150"/>
          <p14:tracePt t="46911" x="5854700" y="6127750"/>
          <p14:tracePt t="46927" x="5924550" y="6223000"/>
          <p14:tracePt t="46944" x="5994400" y="6299200"/>
          <p14:tracePt t="46961" x="6102350" y="6375400"/>
          <p14:tracePt t="46978" x="6229350" y="6438900"/>
          <p14:tracePt t="46994" x="6394450" y="6489700"/>
          <p14:tracePt t="47011" x="6667500" y="6546850"/>
          <p14:tracePt t="47028" x="6858000" y="6565900"/>
          <p14:tracePt t="47044" x="7029450" y="6565900"/>
          <p14:tracePt t="47061" x="7194550" y="6565900"/>
          <p14:tracePt t="47077" x="7327900" y="6546850"/>
          <p14:tracePt t="47094" x="7454900" y="6477000"/>
          <p14:tracePt t="47111" x="7569200" y="6362700"/>
          <p14:tracePt t="47127" x="7639050" y="6197600"/>
          <p14:tracePt t="47144" x="7683500" y="5994400"/>
          <p14:tracePt t="47161" x="7702550" y="5734050"/>
          <p14:tracePt t="47177" x="7702550" y="5530850"/>
          <p14:tracePt t="47194" x="7702550" y="5403850"/>
          <p14:tracePt t="47211" x="7702550" y="5321300"/>
          <p14:tracePt t="47228" x="7702550" y="5302250"/>
          <p14:tracePt t="47244" x="7702550" y="5295900"/>
          <p14:tracePt t="49556" x="7702550" y="5289550"/>
          <p14:tracePt t="51796" x="7658100" y="5270500"/>
          <p14:tracePt t="51803" x="7416800" y="5124450"/>
          <p14:tracePt t="51812" x="7023100" y="4895850"/>
          <p14:tracePt t="51828" x="6540500" y="4629150"/>
          <p14:tracePt t="51844" x="5981700" y="4311650"/>
          <p14:tracePt t="51861" x="5473700" y="4006850"/>
          <p14:tracePt t="51877" x="4959350" y="3721100"/>
          <p14:tracePt t="51894" x="4502150" y="3422650"/>
          <p14:tracePt t="51911" x="4083050" y="3175000"/>
          <p14:tracePt t="51927" x="3638550" y="2927350"/>
          <p14:tracePt t="51944" x="3238500" y="2705100"/>
          <p14:tracePt t="51961" x="2978150" y="2540000"/>
          <p14:tracePt t="51977" x="2800350" y="2425700"/>
          <p14:tracePt t="51994" x="2692400" y="2343150"/>
          <p14:tracePt t="52011" x="2609850" y="2254250"/>
          <p14:tracePt t="52028" x="2578100" y="2190750"/>
          <p14:tracePt t="52044" x="2552700" y="2139950"/>
          <p14:tracePt t="52061" x="2533650" y="2076450"/>
          <p14:tracePt t="52077" x="2520950" y="2019300"/>
          <p14:tracePt t="52094" x="2501900" y="1962150"/>
          <p14:tracePt t="52111" x="2489200" y="1936750"/>
          <p14:tracePt t="52127" x="2489200" y="1924050"/>
          <p14:tracePt t="52144" x="2489200" y="1911350"/>
          <p14:tracePt t="52178" x="2489200" y="1905000"/>
          <p14:tracePt t="52212" x="2489200" y="1885950"/>
          <p14:tracePt t="52212" x="2501900" y="1860550"/>
          <p14:tracePt t="52228" x="2501900" y="1797050"/>
          <p14:tracePt t="52244" x="2501900" y="1720850"/>
          <p14:tracePt t="52261" x="2470150" y="1606550"/>
          <p14:tracePt t="52277" x="2413000" y="1492250"/>
          <p14:tracePt t="52295" x="2343150" y="1397000"/>
          <p14:tracePt t="52311" x="2273300" y="1327150"/>
          <p14:tracePt t="52327" x="2178050" y="1282700"/>
          <p14:tracePt t="52344" x="2089150" y="1270000"/>
          <p14:tracePt t="52361" x="1993900" y="1270000"/>
          <p14:tracePt t="52377" x="1879600" y="1282700"/>
          <p14:tracePt t="52394" x="1828800" y="1314450"/>
          <p14:tracePt t="52411" x="1670050" y="1435100"/>
          <p14:tracePt t="52427" x="1549400" y="1574800"/>
          <p14:tracePt t="52444" x="1517650" y="1606550"/>
          <p14:tracePt t="52461" x="1454150" y="1720850"/>
          <p14:tracePt t="52477" x="1377950" y="1866900"/>
          <p14:tracePt t="52515" x="1352550" y="1930400"/>
          <p14:tracePt t="52527" x="1346200" y="1962150"/>
          <p14:tracePt t="52531" x="1206500" y="2279650"/>
          <p14:tracePt t="52544" x="1200150" y="2292350"/>
          <p14:tracePt t="52561" x="1136650" y="2559050"/>
          <p14:tracePt t="52577" x="1123950" y="2667000"/>
          <p14:tracePt t="52594" x="1098550" y="2895600"/>
          <p14:tracePt t="52594" x="1098550" y="3003550"/>
          <p14:tracePt t="52611" x="1111250" y="3143250"/>
          <p14:tracePt t="52627" x="1136650" y="3314700"/>
          <p14:tracePt t="52644" x="1181100" y="3511550"/>
          <p14:tracePt t="52661" x="1231900" y="3708400"/>
          <p14:tracePt t="52677" x="1282700" y="3879850"/>
          <p14:tracePt t="52694" x="1314450" y="4051300"/>
          <p14:tracePt t="52711" x="1333500" y="4216400"/>
          <p14:tracePt t="52727" x="1358900" y="4381500"/>
          <p14:tracePt t="52744" x="1371600" y="4546600"/>
          <p14:tracePt t="52760" x="1384300" y="4711700"/>
          <p14:tracePt t="52777" x="1416050" y="4895850"/>
          <p14:tracePt t="52794" x="1460500" y="5143500"/>
          <p14:tracePt t="52794" x="1492250" y="5251450"/>
          <p14:tracePt t="52812" x="1574800" y="5492750"/>
          <p14:tracePt t="52827" x="1695450" y="5715000"/>
          <p14:tracePt t="52844" x="1816100" y="5892800"/>
          <p14:tracePt t="52860" x="1930400" y="6038850"/>
          <p14:tracePt t="52877" x="2044700" y="6146800"/>
          <p14:tracePt t="52894" x="2165350" y="6229350"/>
          <p14:tracePt t="52911" x="2298700" y="6299200"/>
          <p14:tracePt t="52927" x="2419350" y="6343650"/>
          <p14:tracePt t="52944" x="2533650" y="6375400"/>
          <p14:tracePt t="52960" x="2679700" y="6388100"/>
          <p14:tracePt t="52977" x="2882900" y="6388100"/>
          <p14:tracePt t="52994" x="3162300" y="6369050"/>
          <p14:tracePt t="53011" x="3638550" y="6223000"/>
          <p14:tracePt t="53027" x="3994150" y="6051550"/>
          <p14:tracePt t="53044" x="4349750" y="5810250"/>
          <p14:tracePt t="53060" x="4635500" y="5486400"/>
          <p14:tracePt t="53077" x="4838700" y="5092700"/>
          <p14:tracePt t="53094" x="5003800" y="4610100"/>
          <p14:tracePt t="53111" x="5080000" y="4165600"/>
          <p14:tracePt t="53127" x="5137150" y="3727450"/>
          <p14:tracePt t="53144" x="5137150" y="3333750"/>
          <p14:tracePt t="53160" x="5067300" y="2889250"/>
          <p14:tracePt t="53177" x="4972050" y="2501900"/>
          <p14:tracePt t="53194" x="4870450" y="2197100"/>
          <p14:tracePt t="53211" x="4629150" y="1752600"/>
          <p14:tracePt t="53227" x="4425950" y="1524000"/>
          <p14:tracePt t="53244" x="4191000" y="1346200"/>
          <p14:tracePt t="53261" x="3860800" y="1143000"/>
          <p14:tracePt t="53277" x="3549650" y="1022350"/>
          <p14:tracePt t="53294" x="3251200" y="946150"/>
          <p14:tracePt t="53311" x="2946400" y="895350"/>
          <p14:tracePt t="53327" x="2755900" y="889000"/>
          <p14:tracePt t="53344" x="2419350" y="920750"/>
          <p14:tracePt t="53360" x="2336800" y="939800"/>
          <p14:tracePt t="53377" x="2025650" y="1066800"/>
          <p14:tracePt t="53394" x="1676400" y="1301750"/>
          <p14:tracePt t="53411" x="1270000" y="1619250"/>
          <p14:tracePt t="53427" x="1219200" y="1663700"/>
          <p14:tracePt t="53444" x="1085850" y="1841500"/>
          <p14:tracePt t="53460" x="996950" y="1987550"/>
          <p14:tracePt t="53477" x="965200" y="2101850"/>
          <p14:tracePt t="53494" x="958850" y="2197100"/>
          <p14:tracePt t="53510" x="965200" y="2273300"/>
          <p14:tracePt t="53527" x="971550" y="2298700"/>
          <p14:tracePt t="53544" x="977900" y="2311400"/>
          <p14:tracePt t="53725" x="984250" y="2317750"/>
          <p14:tracePt t="53730" x="996950" y="2317750"/>
          <p14:tracePt t="53744" x="1009650" y="2317750"/>
          <p14:tracePt t="53779" x="1016000" y="2317750"/>
          <p14:tracePt t="53924" x="1022350" y="2330450"/>
          <p14:tracePt t="53928" x="1079500" y="2432050"/>
          <p14:tracePt t="53944" x="1200150" y="2698750"/>
          <p14:tracePt t="53962" x="1339850" y="3130550"/>
          <p14:tracePt t="53977" x="1479550" y="3492500"/>
          <p14:tracePt t="53995" x="1504950" y="3829050"/>
          <p14:tracePt t="54011" x="1504950" y="3892550"/>
          <p14:tracePt t="54028" x="1524000" y="3943350"/>
          <p14:tracePt t="54044" x="1562100" y="4013200"/>
          <p14:tracePt t="54061" x="1619250" y="4095750"/>
          <p14:tracePt t="54078" x="1682750" y="4178300"/>
          <p14:tracePt t="54094" x="1733550" y="4241800"/>
          <p14:tracePt t="54111" x="1797050" y="4305300"/>
          <p14:tracePt t="54128" x="1828800" y="4324350"/>
          <p14:tracePt t="54144" x="1854200" y="4330700"/>
          <p14:tracePt t="54161" x="1873250" y="4337050"/>
          <p14:tracePt t="54178" x="1885950" y="4337050"/>
          <p14:tracePt t="54194" x="1930400" y="4337050"/>
          <p14:tracePt t="54212" x="1968500" y="4337050"/>
          <p14:tracePt t="54228" x="2019300" y="4330700"/>
          <p14:tracePt t="54244" x="2057400" y="4305300"/>
          <p14:tracePt t="54261" x="2114550" y="4286250"/>
          <p14:tracePt t="54277" x="2152650" y="4267200"/>
          <p14:tracePt t="54294" x="2178050" y="4260850"/>
          <p14:tracePt t="54311" x="2197100" y="4254500"/>
          <p14:tracePt t="54328" x="2216150" y="4248150"/>
          <p14:tracePt t="54344" x="2247900" y="4241800"/>
          <p14:tracePt t="54361" x="2286000" y="4229100"/>
          <p14:tracePt t="54377" x="2355850" y="4210050"/>
          <p14:tracePt t="54394" x="2406650" y="4178300"/>
          <p14:tracePt t="54411" x="2482850" y="4108450"/>
          <p14:tracePt t="54428" x="2540000" y="3981450"/>
          <p14:tracePt t="54461" x="2546350" y="3930650"/>
          <p14:tracePt t="54477" x="2546350" y="3898900"/>
          <p14:tracePt t="54494" x="2546350" y="3860800"/>
          <p14:tracePt t="54511" x="2527300" y="3829050"/>
          <p14:tracePt t="54527" x="2501900" y="3803650"/>
          <p14:tracePt t="54544" x="2470150" y="3778250"/>
          <p14:tracePt t="54561" x="2444750" y="3759200"/>
          <p14:tracePt t="54577" x="2393950" y="3740150"/>
          <p14:tracePt t="54594" x="2330450" y="3727450"/>
          <p14:tracePt t="54611" x="2197100" y="3714750"/>
          <p14:tracePt t="54627" x="2120900" y="3714750"/>
          <p14:tracePt t="54644" x="2032000" y="3740150"/>
          <p14:tracePt t="54661" x="1930400" y="3797300"/>
          <p14:tracePt t="54677" x="1835150" y="3873500"/>
          <p14:tracePt t="54694" x="1752600" y="3930650"/>
          <p14:tracePt t="54711" x="1695450" y="4000500"/>
          <p14:tracePt t="54727" x="1644650" y="4064000"/>
          <p14:tracePt t="54744" x="1606550" y="4133850"/>
          <p14:tracePt t="54761" x="1593850" y="4171950"/>
          <p14:tracePt t="54777" x="1587500" y="4216400"/>
          <p14:tracePt t="54794" x="1581150" y="4267200"/>
          <p14:tracePt t="54811" x="1581150" y="4343400"/>
          <p14:tracePt t="54827" x="1587500" y="4387850"/>
          <p14:tracePt t="54844" x="1619250" y="4451350"/>
          <p14:tracePt t="54860" x="1670050" y="4521200"/>
          <p14:tracePt t="54877" x="1720850" y="4597400"/>
          <p14:tracePt t="54894" x="1790700" y="4679950"/>
          <p14:tracePt t="54910" x="1898650" y="4762500"/>
          <p14:tracePt t="54927" x="2032000" y="4832350"/>
          <p14:tracePt t="54944" x="2171700" y="4883150"/>
          <p14:tracePt t="54960" x="2317750" y="4908550"/>
          <p14:tracePt t="54977" x="2451100" y="4914900"/>
          <p14:tracePt t="54994" x="2584450" y="4914900"/>
          <p14:tracePt t="55010" x="2762250" y="4876800"/>
          <p14:tracePt t="55027" x="2870200" y="4819650"/>
          <p14:tracePt t="55044" x="2940050" y="4737100"/>
          <p14:tracePt t="55060" x="2990850" y="4654550"/>
          <p14:tracePt t="55077" x="3028950" y="4559300"/>
          <p14:tracePt t="55094" x="3054350" y="4476750"/>
          <p14:tracePt t="55110" x="3060700" y="4400550"/>
          <p14:tracePt t="55127" x="3060700" y="4311650"/>
          <p14:tracePt t="55144" x="3048000" y="4222750"/>
          <p14:tracePt t="55160" x="2997200" y="4133850"/>
          <p14:tracePt t="55177" x="2946400" y="4051300"/>
          <p14:tracePt t="55194" x="2870200" y="3968750"/>
          <p14:tracePt t="55210" x="2736850" y="3854450"/>
          <p14:tracePt t="55227" x="2622550" y="3790950"/>
          <p14:tracePt t="55244" x="2533650" y="3740150"/>
          <p14:tracePt t="55260" x="2444750" y="3695700"/>
          <p14:tracePt t="55277" x="2381250" y="3670300"/>
          <p14:tracePt t="55294" x="2305050" y="3651250"/>
          <p14:tracePt t="55310" x="2228850" y="3638550"/>
          <p14:tracePt t="55327" x="2171700" y="3638550"/>
          <p14:tracePt t="55344" x="2108200" y="3638550"/>
          <p14:tracePt t="55360" x="2038350" y="3651250"/>
          <p14:tracePt t="55377" x="1968500" y="3695700"/>
          <p14:tracePt t="55394" x="1917700" y="3740150"/>
          <p14:tracePt t="55410" x="1841500" y="3829050"/>
          <p14:tracePt t="55427" x="1809750" y="3886200"/>
          <p14:tracePt t="55444" x="1784350" y="3962400"/>
          <p14:tracePt t="55460" x="1739900" y="4044950"/>
          <p14:tracePt t="55477" x="1720850" y="4140200"/>
          <p14:tracePt t="55494" x="1701800" y="4229100"/>
          <p14:tracePt t="55510" x="1689100" y="4318000"/>
          <p14:tracePt t="55527" x="1689100" y="4394200"/>
          <p14:tracePt t="55544" x="1689100" y="4464050"/>
          <p14:tracePt t="55560" x="1695450" y="4521200"/>
          <p14:tracePt t="55577" x="1714500" y="4578350"/>
          <p14:tracePt t="55594" x="1765300" y="4635500"/>
          <p14:tracePt t="55610" x="1860550" y="4718050"/>
          <p14:tracePt t="55627" x="1943100" y="4762500"/>
          <p14:tracePt t="55644" x="2070100" y="4806950"/>
          <p14:tracePt t="55660" x="2184400" y="4838700"/>
          <p14:tracePt t="55677" x="2317750" y="4857750"/>
          <p14:tracePt t="55694" x="2457450" y="4864100"/>
          <p14:tracePt t="55710" x="2578100" y="4864100"/>
          <p14:tracePt t="55727" x="2692400" y="4864100"/>
          <p14:tracePt t="55744" x="2794000" y="4826000"/>
          <p14:tracePt t="55760" x="2863850" y="4775200"/>
          <p14:tracePt t="55777" x="2921000" y="4686300"/>
          <p14:tracePt t="55794" x="2971800" y="4578350"/>
          <p14:tracePt t="55810" x="3016250" y="4438650"/>
          <p14:tracePt t="55827" x="3016250" y="4368800"/>
          <p14:tracePt t="55844" x="3016250" y="4298950"/>
          <p14:tracePt t="55860" x="3016250" y="4235450"/>
          <p14:tracePt t="55877" x="3009900" y="4197350"/>
          <p14:tracePt t="55894" x="2990850" y="4159250"/>
          <p14:tracePt t="55910" x="2959100" y="4121150"/>
          <p14:tracePt t="55927" x="2921000" y="4070350"/>
          <p14:tracePt t="55944" x="2857500" y="4006850"/>
          <p14:tracePt t="55960" x="2774950" y="3949700"/>
          <p14:tracePt t="55977" x="2698750" y="3905250"/>
          <p14:tracePt t="55994" x="2616200" y="3860800"/>
          <p14:tracePt t="56010" x="2508250" y="3810000"/>
          <p14:tracePt t="56027" x="2438400" y="3784600"/>
          <p14:tracePt t="56044" x="2387600" y="3784600"/>
          <p14:tracePt t="56060" x="2330450" y="3778250"/>
          <p14:tracePt t="56077" x="2266950" y="3778250"/>
          <p14:tracePt t="56094" x="2228850" y="3778250"/>
          <p14:tracePt t="56110" x="2165350" y="3797300"/>
          <p14:tracePt t="56127" x="2101850" y="3822700"/>
          <p14:tracePt t="56144" x="2057400" y="3848100"/>
          <p14:tracePt t="56160" x="2019300" y="3879850"/>
          <p14:tracePt t="56177" x="1981200" y="3917950"/>
          <p14:tracePt t="56194" x="1949450" y="3968750"/>
          <p14:tracePt t="56210" x="1917700" y="4044950"/>
          <p14:tracePt t="56227" x="1911350" y="4095750"/>
          <p14:tracePt t="56244" x="1911350" y="4140200"/>
          <p14:tracePt t="56260" x="1911350" y="4184650"/>
          <p14:tracePt t="56277" x="1917700" y="4222750"/>
          <p14:tracePt t="56294" x="1936750" y="4260850"/>
          <p14:tracePt t="56310" x="1955800" y="4298950"/>
          <p14:tracePt t="56327" x="1974850" y="4318000"/>
          <p14:tracePt t="56344" x="1993900" y="4349750"/>
          <p14:tracePt t="56360" x="2006600" y="4368800"/>
          <p14:tracePt t="56377" x="2019300" y="4387850"/>
          <p14:tracePt t="56394" x="2038350" y="4406900"/>
          <p14:tracePt t="56410" x="2063750" y="4438650"/>
          <p14:tracePt t="56427" x="2095500" y="4464050"/>
          <p14:tracePt t="56444" x="2152650" y="4495800"/>
          <p14:tracePt t="56460" x="2241550" y="4527550"/>
          <p14:tracePt t="56477" x="2349500" y="4559300"/>
          <p14:tracePt t="56494" x="2470150" y="4578350"/>
          <p14:tracePt t="56510" x="2590800" y="4591050"/>
          <p14:tracePt t="56527" x="2717800" y="4591050"/>
          <p14:tracePt t="56544" x="2813050" y="4559300"/>
          <p14:tracePt t="56560" x="2889250" y="4495800"/>
          <p14:tracePt t="56577" x="2933700" y="4445000"/>
          <p14:tracePt t="56594" x="2965450" y="4368800"/>
          <p14:tracePt t="56610" x="2984500" y="4248150"/>
          <p14:tracePt t="56627" x="2984500" y="4171950"/>
          <p14:tracePt t="56644" x="2984500" y="4102100"/>
          <p14:tracePt t="56660" x="2971800" y="4032250"/>
          <p14:tracePt t="56677" x="2959100" y="3987800"/>
          <p14:tracePt t="56694" x="2940050" y="3956050"/>
          <p14:tracePt t="56710" x="2914650" y="3924300"/>
          <p14:tracePt t="56727" x="2889250" y="3917950"/>
          <p14:tracePt t="56744" x="2870200" y="3905250"/>
          <p14:tracePt t="56760" x="2851150" y="3905250"/>
          <p14:tracePt t="56777" x="2832100" y="3905250"/>
          <p14:tracePt t="56794" x="2819400" y="3905250"/>
          <p14:tracePt t="56810" x="2813050" y="3905250"/>
          <p14:tracePt t="56827" x="2806700" y="3905250"/>
          <p14:tracePt t="56844" x="2800350" y="3905250"/>
          <p14:tracePt t="57179" x="2787650" y="3905250"/>
          <p14:tracePt t="57188" x="2774950" y="3905250"/>
          <p14:tracePt t="57188" x="2743200" y="3905250"/>
          <p14:tracePt t="57195" x="2647950" y="3975100"/>
          <p14:tracePt t="57211" x="2533650" y="4051300"/>
          <p14:tracePt t="57227" x="2432050" y="4127500"/>
          <p14:tracePt t="57244" x="2343150" y="4184650"/>
          <p14:tracePt t="57260" x="2260600" y="4229100"/>
          <p14:tracePt t="57277" x="2197100" y="4254500"/>
          <p14:tracePt t="57294" x="2139950" y="4273550"/>
          <p14:tracePt t="57310" x="2076450" y="4292600"/>
          <p14:tracePt t="57328" x="2006600" y="4311650"/>
          <p14:tracePt t="57344" x="1917700" y="4324350"/>
          <p14:tracePt t="57361" x="1847850" y="4330700"/>
          <p14:tracePt t="57377" x="1784350" y="4343400"/>
          <p14:tracePt t="57394" x="1739900" y="4349750"/>
          <p14:tracePt t="57410" x="1689100" y="4356100"/>
          <p14:tracePt t="57427" x="1663700" y="4356100"/>
          <p14:tracePt t="57444" x="1625600" y="4356100"/>
          <p14:tracePt t="57461" x="1587500" y="4362450"/>
          <p14:tracePt t="57477" x="1555750" y="4375150"/>
          <p14:tracePt t="57494" x="1511300" y="4375150"/>
          <p14:tracePt t="57511" x="1485900" y="4387850"/>
          <p14:tracePt t="57528" x="1479550" y="4387850"/>
          <p14:tracePt t="57629" x="1485900" y="4387850"/>
          <p14:tracePt t="57629" x="1517650" y="4400550"/>
          <p14:tracePt t="57645" x="1549400" y="4400550"/>
          <p14:tracePt t="57662" x="1581150" y="4406900"/>
          <p14:tracePt t="57678" x="1606550" y="4406900"/>
          <p14:tracePt t="57695" x="1631950" y="4406900"/>
          <p14:tracePt t="57712" x="1651000" y="4413250"/>
          <p14:tracePt t="57729" x="1670050" y="4413250"/>
          <p14:tracePt t="57745" x="1689100" y="4413250"/>
          <p14:tracePt t="57762" x="1701800" y="4413250"/>
          <p14:tracePt t="57778" x="1708150" y="4413250"/>
          <p14:tracePt t="57948" x="1708150" y="4419600"/>
          <p14:tracePt t="57964" x="1701800" y="4419600"/>
          <p14:tracePt t="57965" x="1701800" y="4425950"/>
          <p14:tracePt t="57978" x="1695450" y="4425950"/>
          <p14:tracePt t="57995" x="1670050" y="4432300"/>
          <p14:tracePt t="58011" x="1631950" y="4432300"/>
          <p14:tracePt t="58028" x="1581150" y="4438650"/>
          <p14:tracePt t="58045" x="1530350" y="4438650"/>
          <p14:tracePt t="58062" x="1466850" y="4438650"/>
          <p14:tracePt t="58078" x="1409700" y="4438650"/>
          <p14:tracePt t="58095" x="1377950" y="4438650"/>
          <p14:tracePt t="58111" x="1358900" y="4438650"/>
          <p14:tracePt t="58128" x="1339850" y="4438650"/>
          <p14:tracePt t="58145" x="1333500" y="4438650"/>
          <p14:tracePt t="58372" x="1314450" y="4425950"/>
          <p14:tracePt t="58380" x="1301750" y="4419600"/>
          <p14:tracePt t="58384" x="1295400" y="4406900"/>
          <p14:tracePt t="58395" x="1250950" y="4349750"/>
          <p14:tracePt t="58412" x="1225550" y="4318000"/>
          <p14:tracePt t="58429" x="1193800" y="4279900"/>
          <p14:tracePt t="58445" x="1174750" y="4260850"/>
          <p14:tracePt t="58461" x="1162050" y="4235450"/>
          <p14:tracePt t="58478" x="1155700" y="4222750"/>
          <p14:tracePt t="58495" x="1143000" y="4191000"/>
          <p14:tracePt t="58511" x="1136650" y="4146550"/>
          <p14:tracePt t="58528" x="1123950" y="4064000"/>
          <p14:tracePt t="58545" x="1111250" y="3956050"/>
          <p14:tracePt t="58562" x="1098550" y="3867150"/>
          <p14:tracePt t="58578" x="1092200" y="3810000"/>
          <p14:tracePt t="58595" x="1092200" y="3790950"/>
          <p14:tracePt t="58611" x="1092200" y="3784600"/>
          <p14:tracePt t="58924" x="1092200" y="3778250"/>
          <p14:tracePt t="58945" x="1079500" y="3829050"/>
          <p14:tracePt t="58946" x="1054100" y="4006850"/>
          <p14:tracePt t="58962" x="1035050" y="4171950"/>
          <p14:tracePt t="58979" x="1016000" y="4311650"/>
          <p14:tracePt t="58995" x="996950" y="4489450"/>
          <p14:tracePt t="59013" x="996950" y="4584700"/>
          <p14:tracePt t="59028" x="996950" y="4660900"/>
          <p14:tracePt t="59045" x="996950" y="4737100"/>
          <p14:tracePt t="59061" x="996950" y="4813300"/>
          <p14:tracePt t="59078" x="996950" y="4870450"/>
          <p14:tracePt t="59095" x="996950" y="4921250"/>
          <p14:tracePt t="59111" x="996950" y="4953000"/>
          <p14:tracePt t="59128" x="996950" y="4972050"/>
          <p14:tracePt t="59145" x="990600" y="4984750"/>
          <p14:tracePt t="59161" x="990600" y="4997450"/>
          <p14:tracePt t="59178" x="990600" y="5003800"/>
          <p14:tracePt t="59195" x="984250" y="5010150"/>
          <p14:tracePt t="59195" x="977900" y="5016500"/>
          <p14:tracePt t="59340" x="990600" y="5022850"/>
          <p14:tracePt t="59348" x="1073150" y="5029200"/>
          <p14:tracePt t="59349" x="1168400" y="5041900"/>
          <p14:tracePt t="59362" x="1593850" y="5111750"/>
          <p14:tracePt t="59378" x="2139950" y="5168900"/>
          <p14:tracePt t="59395" x="2781300" y="5207000"/>
          <p14:tracePt t="59395" x="3149600" y="5207000"/>
          <p14:tracePt t="59412" x="3721100" y="5181600"/>
          <p14:tracePt t="59428" x="4171950" y="5016500"/>
          <p14:tracePt t="59445" x="4413250" y="4870450"/>
          <p14:tracePt t="59461" x="4508500" y="4787900"/>
          <p14:tracePt t="59478" x="4559300" y="4737100"/>
          <p14:tracePt t="59495" x="4584700" y="4699000"/>
          <p14:tracePt t="59511" x="4591050" y="4667250"/>
          <p14:tracePt t="59528" x="4591050" y="4641850"/>
          <p14:tracePt t="59545" x="4591050" y="4622800"/>
          <p14:tracePt t="59561" x="4591050" y="4597400"/>
          <p14:tracePt t="59578" x="4584700" y="4552950"/>
          <p14:tracePt t="59595" x="4559300" y="4464050"/>
          <p14:tracePt t="59611" x="4495800" y="4324350"/>
          <p14:tracePt t="59628" x="4451350" y="4248150"/>
          <p14:tracePt t="59645" x="4400550" y="4171950"/>
          <p14:tracePt t="59661" x="4349750" y="4121150"/>
          <p14:tracePt t="59678" x="4260850" y="4057650"/>
          <p14:tracePt t="59695" x="4171950" y="3994150"/>
          <p14:tracePt t="59711" x="4083050" y="3924300"/>
          <p14:tracePt t="59728" x="4019550" y="3867150"/>
          <p14:tracePt t="59745" x="3975100" y="3822700"/>
          <p14:tracePt t="59761" x="3943350" y="3778250"/>
          <p14:tracePt t="59778" x="3924300" y="3733800"/>
          <p14:tracePt t="59795" x="3905250" y="3702050"/>
          <p14:tracePt t="59795" x="3905250" y="3695700"/>
          <p14:tracePt t="59812" x="3905250" y="3683000"/>
          <p14:tracePt t="59828" x="3905250" y="3676650"/>
          <p14:tracePt t="59932" x="3905250" y="3683000"/>
          <p14:tracePt t="59945" x="3892550" y="3721100"/>
          <p14:tracePt t="59945" x="3886200" y="3841750"/>
          <p14:tracePt t="59961" x="3886200" y="4000500"/>
          <p14:tracePt t="59979" x="3886200" y="4159250"/>
          <p14:tracePt t="59995" x="3886200" y="4375150"/>
          <p14:tracePt t="60012" x="3886200" y="4508500"/>
          <p14:tracePt t="60028" x="3886200" y="4622800"/>
          <p14:tracePt t="60045" x="3886200" y="4724400"/>
          <p14:tracePt t="60062" x="3873500" y="4819650"/>
          <p14:tracePt t="60078" x="3867150" y="4870450"/>
          <p14:tracePt t="60095" x="3860800" y="4902200"/>
          <p14:tracePt t="60111" x="3860800" y="4927600"/>
          <p14:tracePt t="60128" x="3860800" y="4940300"/>
          <p14:tracePt t="60145" x="3854450" y="4953000"/>
          <p14:tracePt t="60161" x="3854450" y="4959350"/>
          <p14:tracePt t="60204" x="3848100" y="4965700"/>
          <p14:tracePt t="60316" x="3841750" y="4965700"/>
          <p14:tracePt t="60328" x="3829050" y="4965700"/>
          <p14:tracePt t="60331" x="3727450" y="4940300"/>
          <p14:tracePt t="60345" x="3517900" y="4908550"/>
          <p14:tracePt t="60361" x="3124200" y="4845050"/>
          <p14:tracePt t="60378" x="2698750" y="4794250"/>
          <p14:tracePt t="60395" x="2159000" y="4711700"/>
          <p14:tracePt t="60413" x="1962150" y="4648200"/>
          <p14:tracePt t="60428" x="1828800" y="4610100"/>
          <p14:tracePt t="60445" x="1733550" y="4572000"/>
          <p14:tracePt t="60461" x="1676400" y="4533900"/>
          <p14:tracePt t="60478" x="1638300" y="4502150"/>
          <p14:tracePt t="60495" x="1619250" y="4470400"/>
          <p14:tracePt t="60511" x="1593850" y="4432300"/>
          <p14:tracePt t="60528" x="1574800" y="4381500"/>
          <p14:tracePt t="60545" x="1549400" y="4305300"/>
          <p14:tracePt t="60561" x="1511300" y="4222750"/>
          <p14:tracePt t="60578" x="1473200" y="4159250"/>
          <p14:tracePt t="60578" x="1454150" y="4127500"/>
          <p14:tracePt t="60596" x="1416050" y="4064000"/>
          <p14:tracePt t="60612" x="1371600" y="3994150"/>
          <p14:tracePt t="60629" x="1327150" y="3924300"/>
          <p14:tracePt t="60644" x="1301750" y="3879850"/>
          <p14:tracePt t="60661" x="1270000" y="3835400"/>
          <p14:tracePt t="60678" x="1257300" y="3803650"/>
          <p14:tracePt t="60695" x="1238250" y="3784600"/>
          <p14:tracePt t="60711" x="1225550" y="3765550"/>
          <p14:tracePt t="60728" x="1219200" y="3759200"/>
          <p14:tracePt t="60744" x="1212850" y="3759200"/>
          <p14:tracePt t="60761" x="1206500" y="3759200"/>
          <p14:tracePt t="60796" x="1193800" y="3759200"/>
          <p14:tracePt t="60796" x="1181100" y="3765550"/>
          <p14:tracePt t="60811" x="1123950" y="3962400"/>
          <p14:tracePt t="60828" x="1092200" y="4191000"/>
          <p14:tracePt t="60844" x="1085850" y="4362450"/>
          <p14:tracePt t="60861" x="1085850" y="4476750"/>
          <p14:tracePt t="60878" x="1143000" y="4572000"/>
          <p14:tracePt t="60894" x="1181100" y="4622800"/>
          <p14:tracePt t="60911" x="1200150" y="4648200"/>
          <p14:tracePt t="60928" x="1225550" y="4660900"/>
          <p14:tracePt t="60944" x="1270000" y="4679950"/>
          <p14:tracePt t="60961" x="1384300" y="4699000"/>
          <p14:tracePt t="60978" x="1758950" y="4737100"/>
          <p14:tracePt t="60994" x="2298700" y="4787900"/>
          <p14:tracePt t="61011" x="3689350" y="4787900"/>
          <p14:tracePt t="61028" x="4743450" y="4762500"/>
          <p14:tracePt t="61044" x="5734050" y="4584700"/>
          <p14:tracePt t="61061" x="6565900" y="4298950"/>
          <p14:tracePt t="61078" x="7023100" y="4000500"/>
          <p14:tracePt t="61094" x="7194550" y="3835400"/>
          <p14:tracePt t="61111" x="7258050" y="3708400"/>
          <p14:tracePt t="61128" x="7277100" y="3625850"/>
          <p14:tracePt t="61144" x="7283450" y="3543300"/>
          <p14:tracePt t="61161" x="7283450" y="3460750"/>
          <p14:tracePt t="61178" x="7283450" y="3333750"/>
          <p14:tracePt t="61194" x="7283450" y="3206750"/>
          <p14:tracePt t="61211" x="7277100" y="3105150"/>
          <p14:tracePt t="61228" x="7258050" y="3048000"/>
          <p14:tracePt t="61244" x="7245350" y="3016250"/>
          <p14:tracePt t="61261" x="7226300" y="2978150"/>
          <p14:tracePt t="61278" x="7194550" y="2940050"/>
          <p14:tracePt t="61295" x="7124700" y="2914650"/>
          <p14:tracePt t="61311" x="7016750" y="2882900"/>
          <p14:tracePt t="61328" x="6889750" y="2863850"/>
          <p14:tracePt t="61344" x="6743700" y="2844800"/>
          <p14:tracePt t="61361" x="6616700" y="2813050"/>
          <p14:tracePt t="61378" x="6489700" y="2794000"/>
          <p14:tracePt t="61394" x="6388100" y="2762250"/>
          <p14:tracePt t="61411" x="6273800" y="2711450"/>
          <p14:tracePt t="61428" x="6203950" y="2667000"/>
          <p14:tracePt t="61444" x="6134100" y="2622550"/>
          <p14:tracePt t="61461" x="6102350" y="2597150"/>
          <p14:tracePt t="61478" x="6083300" y="2571750"/>
          <p14:tracePt t="61494" x="6070600" y="2552700"/>
          <p14:tracePt t="61511" x="6070600" y="2546350"/>
          <p14:tracePt t="61528" x="6070600" y="2514600"/>
          <p14:tracePt t="61544" x="6064250" y="2489200"/>
          <p14:tracePt t="61561" x="6064250" y="2482850"/>
          <p14:tracePt t="61578" x="6057900" y="2470150"/>
          <p14:tracePt t="61594" x="6051550" y="2451100"/>
          <p14:tracePt t="61611" x="6045200" y="2444750"/>
          <p14:tracePt t="61788" x="6045200" y="2451100"/>
          <p14:tracePt t="61796" x="6051550" y="2527300"/>
          <p14:tracePt t="61815" x="6051550" y="2616200"/>
          <p14:tracePt t="61828" x="6051550" y="2730500"/>
          <p14:tracePt t="61845" x="6051550" y="2844800"/>
          <p14:tracePt t="61862" x="6051550" y="2914650"/>
          <p14:tracePt t="61878" x="6051550" y="3028950"/>
          <p14:tracePt t="61895" x="6051550" y="3111500"/>
          <p14:tracePt t="61911" x="6051550" y="3213100"/>
          <p14:tracePt t="61928" x="6051550" y="3295650"/>
          <p14:tracePt t="61945" x="6051550" y="3365500"/>
          <p14:tracePt t="61961" x="6051550" y="3441700"/>
          <p14:tracePt t="61978" x="6051550" y="3498850"/>
          <p14:tracePt t="61995" x="6051550" y="3568700"/>
          <p14:tracePt t="62011" x="6051550" y="3644900"/>
          <p14:tracePt t="62028" x="6051550" y="3708400"/>
          <p14:tracePt t="62044" x="6051550" y="3765550"/>
          <p14:tracePt t="62061" x="6051550" y="3829050"/>
          <p14:tracePt t="62078" x="6051550" y="3911600"/>
          <p14:tracePt t="62095" x="6051550" y="3981450"/>
          <p14:tracePt t="62111" x="6038850" y="4051300"/>
          <p14:tracePt t="62128" x="6032500" y="4114800"/>
          <p14:tracePt t="62144" x="6019800" y="4178300"/>
          <p14:tracePt t="62161" x="6013450" y="4241800"/>
          <p14:tracePt t="62178" x="6013450" y="4298950"/>
          <p14:tracePt t="62195" x="5994400" y="4387850"/>
          <p14:tracePt t="62212" x="5994400" y="4445000"/>
          <p14:tracePt t="62228" x="5994400" y="4502150"/>
          <p14:tracePt t="62245" x="5994400" y="4546600"/>
          <p14:tracePt t="62261" x="5994400" y="4591050"/>
          <p14:tracePt t="62278" x="5994400" y="4629150"/>
          <p14:tracePt t="62295" x="5994400" y="4673600"/>
          <p14:tracePt t="62311" x="5994400" y="4711700"/>
          <p14:tracePt t="62328" x="5994400" y="4743450"/>
          <p14:tracePt t="62345" x="5994400" y="4787900"/>
          <p14:tracePt t="62361" x="5994400" y="4826000"/>
          <p14:tracePt t="62378" x="5994400" y="4864100"/>
          <p14:tracePt t="62394" x="5994400" y="4908550"/>
          <p14:tracePt t="62412" x="5994400" y="4946650"/>
          <p14:tracePt t="62428" x="5994400" y="4984750"/>
          <p14:tracePt t="62445" x="5994400" y="5029200"/>
          <p14:tracePt t="62461" x="5994400" y="5067300"/>
          <p14:tracePt t="62478" x="5994400" y="5105400"/>
          <p14:tracePt t="62494" x="5994400" y="5143500"/>
          <p14:tracePt t="62511" x="5994400" y="5175250"/>
          <p14:tracePt t="62528" x="5994400" y="5213350"/>
          <p14:tracePt t="62544" x="5994400" y="5238750"/>
          <p14:tracePt t="62561" x="5994400" y="5270500"/>
          <p14:tracePt t="62578" x="5994400" y="5321300"/>
          <p14:tracePt t="62594" x="5994400" y="5391150"/>
          <p14:tracePt t="62594" x="5994400" y="5422900"/>
          <p14:tracePt t="62612" x="5994400" y="5486400"/>
          <p14:tracePt t="62628" x="5994400" y="5530850"/>
          <p14:tracePt t="62645" x="5994400" y="5562600"/>
          <p14:tracePt t="62661" x="5994400" y="5600700"/>
          <p14:tracePt t="62678" x="5994400" y="5626100"/>
          <p14:tracePt t="62694" x="5994400" y="5645150"/>
          <p14:tracePt t="62711" x="5994400" y="5664200"/>
          <p14:tracePt t="62728" x="5994400" y="5683250"/>
          <p14:tracePt t="62745" x="5994400" y="5695950"/>
          <p14:tracePt t="62761" x="5994400" y="5715000"/>
          <p14:tracePt t="62778" x="5994400" y="5734050"/>
          <p14:tracePt t="62794" x="5994400" y="5759450"/>
          <p14:tracePt t="62812" x="5994400" y="5772150"/>
          <p14:tracePt t="62828" x="5994400" y="5791200"/>
          <p14:tracePt t="62844" x="5994400" y="5803900"/>
          <p14:tracePt t="62861" x="5994400" y="5816600"/>
          <p14:tracePt t="62878" x="5994400" y="5822950"/>
          <p14:tracePt t="62894" x="5994400" y="5829300"/>
          <p14:tracePt t="62932" x="5994400" y="5835650"/>
          <p14:tracePt t="62948" x="5994400" y="5842000"/>
          <p14:tracePt t="62971" x="5994400" y="5848350"/>
          <p14:tracePt t="62979" x="5994400" y="5854700"/>
          <p14:tracePt t="62996" x="5994400" y="5861050"/>
          <p14:tracePt t="63188" x="5994400" y="5835650"/>
          <p14:tracePt t="63196" x="6007100" y="5702300"/>
          <p14:tracePt t="63212" x="6013450" y="5594350"/>
          <p14:tracePt t="63228" x="6013450" y="5499100"/>
          <p14:tracePt t="63245" x="6013450" y="5422900"/>
          <p14:tracePt t="63261" x="6013450" y="5353050"/>
          <p14:tracePt t="63278" x="6013450" y="5289550"/>
          <p14:tracePt t="63295" x="6013450" y="5219700"/>
          <p14:tracePt t="63312" x="6013450" y="5149850"/>
          <p14:tracePt t="63328" x="6013450" y="5067300"/>
          <p14:tracePt t="63345" x="6013450" y="4997450"/>
          <p14:tracePt t="63361" x="6013450" y="4927600"/>
          <p14:tracePt t="63378" x="6013450" y="4864100"/>
          <p14:tracePt t="63395" x="6013450" y="4775200"/>
          <p14:tracePt t="63413" x="6026150" y="4711700"/>
          <p14:tracePt t="63428" x="6032500" y="4629150"/>
          <p14:tracePt t="63446" x="6045200" y="4559300"/>
          <p14:tracePt t="63461" x="6045200" y="4464050"/>
          <p14:tracePt t="63478" x="6045200" y="4375150"/>
          <p14:tracePt t="63495" x="6045200" y="4260850"/>
          <p14:tracePt t="63511" x="6045200" y="4152900"/>
          <p14:tracePt t="63528" x="6045200" y="4044950"/>
          <p14:tracePt t="63545" x="6045200" y="3956050"/>
          <p14:tracePt t="63561" x="6045200" y="3867150"/>
          <p14:tracePt t="63578" x="6045200" y="3784600"/>
          <p14:tracePt t="63595" x="6045200" y="3651250"/>
          <p14:tracePt t="63612" x="6045200" y="3556000"/>
          <p14:tracePt t="63628" x="6045200" y="3460750"/>
          <p14:tracePt t="63645" x="6032500" y="3371850"/>
          <p14:tracePt t="63661" x="6019800" y="3289300"/>
          <p14:tracePt t="63678" x="6007100" y="3206750"/>
          <p14:tracePt t="63695" x="6000750" y="3143250"/>
          <p14:tracePt t="63711" x="5988050" y="3073400"/>
          <p14:tracePt t="63728" x="5975350" y="3009900"/>
          <p14:tracePt t="63744" x="5969000" y="2933700"/>
          <p14:tracePt t="63761" x="5962650" y="2863850"/>
          <p14:tracePt t="63778" x="5962650" y="2800350"/>
          <p14:tracePt t="63794" x="5962650" y="2730500"/>
          <p14:tracePt t="63812" x="5956300" y="2679700"/>
          <p14:tracePt t="63828" x="5949950" y="2635250"/>
          <p14:tracePt t="63844" x="5943600" y="2597150"/>
          <p14:tracePt t="63862" x="5937250" y="2571750"/>
          <p14:tracePt t="63878" x="5937250" y="2540000"/>
          <p14:tracePt t="63895" x="5937250" y="2514600"/>
          <p14:tracePt t="63911" x="5937250" y="2508250"/>
          <p14:tracePt t="63956" x="5937250" y="2501900"/>
          <p14:tracePt t="63972" x="5937250" y="2495550"/>
          <p14:tracePt t="63980" x="5937250" y="2482850"/>
          <p14:tracePt t="63995" x="5937250" y="2476500"/>
          <p14:tracePt t="63995" x="5937250" y="2463800"/>
          <p14:tracePt t="64012" x="5943600" y="2463800"/>
          <p14:tracePt t="64140" x="5943600" y="2470150"/>
          <p14:tracePt t="64145" x="5949950" y="2559050"/>
          <p14:tracePt t="64162" x="5956300" y="2673350"/>
          <p14:tracePt t="64178" x="5956300" y="2794000"/>
          <p14:tracePt t="64195" x="5956300" y="2952750"/>
          <p14:tracePt t="64212" x="5956300" y="3054350"/>
          <p14:tracePt t="64229" x="5956300" y="3162300"/>
          <p14:tracePt t="64245" x="5949950" y="3219450"/>
          <p14:tracePt t="64262" x="5937250" y="3333750"/>
          <p14:tracePt t="64278" x="5930900" y="3448050"/>
          <p14:tracePt t="64295" x="5930900" y="3556000"/>
          <p14:tracePt t="64311" x="5930900" y="3663950"/>
          <p14:tracePt t="64328" x="5930900" y="3771900"/>
          <p14:tracePt t="64344" x="5930900" y="3873500"/>
          <p14:tracePt t="64361" x="5930900" y="3987800"/>
          <p14:tracePt t="64378" x="5930900" y="4102100"/>
          <p14:tracePt t="64394" x="5930900" y="4197350"/>
          <p14:tracePt t="64411" x="5930900" y="4330700"/>
          <p14:tracePt t="64428" x="5930900" y="4413250"/>
          <p14:tracePt t="64444" x="5930900" y="4508500"/>
          <p14:tracePt t="64461" x="5930900" y="4591050"/>
          <p14:tracePt t="64478" x="5924550" y="4667250"/>
          <p14:tracePt t="64494" x="5924550" y="4743450"/>
          <p14:tracePt t="64511" x="5924550" y="4819650"/>
          <p14:tracePt t="64528" x="5924550" y="4908550"/>
          <p14:tracePt t="64544" x="5924550" y="5003800"/>
          <p14:tracePt t="64561" x="5918200" y="5099050"/>
          <p14:tracePt t="64578" x="5918200" y="5181600"/>
          <p14:tracePt t="64594" x="5918200" y="5257800"/>
          <p14:tracePt t="64611" x="5918200" y="5365750"/>
          <p14:tracePt t="64628" x="5918200" y="5410200"/>
          <p14:tracePt t="64644" x="5918200" y="5461000"/>
          <p14:tracePt t="64661" x="5918200" y="5499100"/>
          <p14:tracePt t="64678" x="5918200" y="5543550"/>
          <p14:tracePt t="64694" x="5918200" y="5581650"/>
          <p14:tracePt t="64711" x="5924550" y="5626100"/>
          <p14:tracePt t="64728" x="5937250" y="5664200"/>
          <p14:tracePt t="64744" x="5943600" y="5695950"/>
          <p14:tracePt t="64761" x="5956300" y="5734050"/>
          <p14:tracePt t="64777" x="5962650" y="5765800"/>
          <p14:tracePt t="64794" x="5962650" y="5797550"/>
          <p14:tracePt t="64811" x="5969000" y="5842000"/>
          <p14:tracePt t="64828" x="5975350" y="5867400"/>
          <p14:tracePt t="64844" x="5975350" y="5873750"/>
          <p14:tracePt t="64861" x="5981700" y="5886450"/>
          <p14:tracePt t="64877" x="5981700" y="5892800"/>
          <p14:tracePt t="65099" x="5981700" y="5880100"/>
          <p14:tracePt t="65108" x="5981700" y="5861050"/>
          <p14:tracePt t="65115" x="5981700" y="5822950"/>
          <p14:tracePt t="65128" x="5981700" y="5803900"/>
          <p14:tracePt t="65145" x="5988050" y="5791200"/>
          <p14:tracePt t="65211" x="6007100" y="5778500"/>
          <p14:tracePt t="65214" x="6134100" y="5765800"/>
          <p14:tracePt t="65228" x="6330950" y="5746750"/>
          <p14:tracePt t="65245" x="6705600" y="5689600"/>
          <p14:tracePt t="65261" x="7061200" y="5638800"/>
          <p14:tracePt t="65278" x="7251700" y="5619750"/>
          <p14:tracePt t="65295" x="7378700" y="5619750"/>
          <p14:tracePt t="65311" x="7423150" y="5619750"/>
          <p14:tracePt t="65328" x="7429500" y="5619750"/>
          <p14:tracePt t="65345" x="7435850" y="5619750"/>
          <p14:tracePt t="65403" x="7448550" y="5619750"/>
          <p14:tracePt t="65411" x="7473950" y="5664200"/>
          <p14:tracePt t="65428" x="7499350" y="5708650"/>
          <p14:tracePt t="65444" x="7518400" y="5734050"/>
          <p14:tracePt t="65461" x="7537450" y="5759450"/>
          <p14:tracePt t="65478" x="7556500" y="5778500"/>
          <p14:tracePt t="65494" x="7569200" y="5791200"/>
          <p14:tracePt t="65511" x="7575550" y="5797550"/>
          <p14:tracePt t="65692" x="7575550" y="5803900"/>
          <p14:tracePt t="65699" x="7575550" y="5829300"/>
          <p14:tracePt t="65712" x="7575550" y="5848350"/>
          <p14:tracePt t="65728" x="7581900" y="5861050"/>
          <p14:tracePt t="65745" x="7581900" y="5867400"/>
          <p14:tracePt t="65819" x="7588250" y="5867400"/>
          <p14:tracePt t="65828" x="7607300" y="5861050"/>
          <p14:tracePt t="65845" x="7620000" y="5829300"/>
          <p14:tracePt t="65861" x="7626350" y="5778500"/>
          <p14:tracePt t="65878" x="7651750" y="5715000"/>
          <p14:tracePt t="65894" x="7664450" y="5632450"/>
          <p14:tracePt t="65911" x="7677150" y="5524500"/>
          <p14:tracePt t="65928" x="7689850" y="5397500"/>
          <p14:tracePt t="65945" x="7689850" y="5238750"/>
          <p14:tracePt t="65961" x="7689850" y="5060950"/>
          <p14:tracePt t="65978" x="7689850" y="4895850"/>
          <p14:tracePt t="65994" x="7689850" y="4699000"/>
          <p14:tracePt t="66012" x="7689850" y="4552950"/>
          <p14:tracePt t="66028" x="7689850" y="4406900"/>
          <p14:tracePt t="66045" x="7689850" y="4254500"/>
          <p14:tracePt t="66061" x="7689850" y="4076700"/>
          <p14:tracePt t="66078" x="7689850" y="3898900"/>
          <p14:tracePt t="66094" x="7689850" y="3733800"/>
          <p14:tracePt t="66111" x="7689850" y="3600450"/>
          <p14:tracePt t="66128" x="7689850" y="3479800"/>
          <p14:tracePt t="66144" x="7689850" y="3378200"/>
          <p14:tracePt t="66161" x="7702550" y="3289300"/>
          <p14:tracePt t="66178" x="7721600" y="3200400"/>
          <p14:tracePt t="66194" x="7721600" y="3067050"/>
          <p14:tracePt t="66212" x="7721600" y="2990850"/>
          <p14:tracePt t="66228" x="7721600" y="2927350"/>
          <p14:tracePt t="66245" x="7727950" y="2870200"/>
          <p14:tracePt t="66261" x="7734300" y="2813050"/>
          <p14:tracePt t="66278" x="7734300" y="2768600"/>
          <p14:tracePt t="66294" x="7740650" y="2724150"/>
          <p14:tracePt t="66311" x="7740650" y="2686050"/>
          <p14:tracePt t="66328" x="7740650" y="2641600"/>
          <p14:tracePt t="66344" x="7740650" y="2597150"/>
          <p14:tracePt t="66361" x="7740650" y="2565400"/>
          <p14:tracePt t="66378" x="7740650" y="2546350"/>
          <p14:tracePt t="66394" x="7740650" y="2520950"/>
          <p14:tracePt t="66412" x="7740650" y="2514600"/>
          <p14:tracePt t="66428" x="7740650" y="2508250"/>
          <p14:tracePt t="66764" x="7715250" y="2540000"/>
          <p14:tracePt t="66778" x="7658100" y="2597150"/>
          <p14:tracePt t="66778" x="7486650" y="2755900"/>
          <p14:tracePt t="66795" x="7124700" y="3022600"/>
          <p14:tracePt t="66812" x="6870700" y="3143250"/>
          <p14:tracePt t="66828" x="6654800" y="3244850"/>
          <p14:tracePt t="66844" x="6419850" y="3340100"/>
          <p14:tracePt t="66861" x="6191250" y="3435350"/>
          <p14:tracePt t="66878" x="5880100" y="3556000"/>
          <p14:tracePt t="66894" x="5524500" y="3644900"/>
          <p14:tracePt t="66911" x="5149850" y="3778250"/>
          <p14:tracePt t="66928" x="4787900" y="3917950"/>
          <p14:tracePt t="66944" x="4470400" y="4057650"/>
          <p14:tracePt t="66961" x="4191000" y="4171950"/>
          <p14:tracePt t="66978" x="3943350" y="4286250"/>
          <p14:tracePt t="66994" x="3651250" y="4413250"/>
          <p14:tracePt t="67012" x="3511550" y="4470400"/>
          <p14:tracePt t="67028" x="3384550" y="4527550"/>
          <p14:tracePt t="67044" x="3302000" y="4565650"/>
          <p14:tracePt t="67061" x="3238500" y="4591050"/>
          <p14:tracePt t="67078" x="3219450" y="4597400"/>
          <p14:tracePt t="67094" x="3200400" y="4603750"/>
          <p14:tracePt t="67111" x="3181350" y="4616450"/>
          <p14:tracePt t="67128" x="3162300" y="4629150"/>
          <p14:tracePt t="67144" x="3149600" y="4635500"/>
          <p14:tracePt t="67161" x="3130550" y="4648200"/>
          <p14:tracePt t="67178" x="3111500" y="4654550"/>
          <p14:tracePt t="67194" x="3086100" y="4667250"/>
          <p14:tracePt t="67211" x="3067050" y="4679950"/>
          <p14:tracePt t="67228" x="3048000" y="4679950"/>
          <p14:tracePt t="67244" x="3035300" y="4692650"/>
          <p14:tracePt t="67261" x="3016250" y="4692650"/>
          <p14:tracePt t="67278" x="2990850" y="4711700"/>
          <p14:tracePt t="67294" x="2965450" y="4724400"/>
          <p14:tracePt t="67311" x="2946400" y="4730750"/>
          <p14:tracePt t="67328" x="2927350" y="4737100"/>
          <p14:tracePt t="67344" x="2908300" y="4743450"/>
          <p14:tracePt t="67361" x="2895600" y="4749800"/>
          <p14:tracePt t="67378" x="2889250" y="4756150"/>
          <p14:tracePt t="67394" x="2870200" y="4756150"/>
          <p14:tracePt t="67412" x="2857500" y="4762500"/>
          <p14:tracePt t="67451" x="2844800" y="4768850"/>
          <p14:tracePt t="67461" x="2838450" y="4775200"/>
          <p14:tracePt t="67461" x="2832100" y="4775200"/>
          <p14:tracePt t="67478" x="2813050" y="4787900"/>
          <p14:tracePt t="67494" x="2806700" y="4794250"/>
          <p14:tracePt t="67511" x="2794000" y="4806950"/>
          <p14:tracePt t="67528" x="2787650" y="4819650"/>
          <p14:tracePt t="67544" x="2781300" y="4826000"/>
          <p14:tracePt t="67561" x="2781300" y="4838700"/>
          <p14:tracePt t="67577" x="2781300" y="4845050"/>
          <p14:tracePt t="67594" x="2768600" y="4851400"/>
          <p14:tracePt t="67611" x="2768600" y="4857750"/>
          <p14:tracePt t="67628" x="2768600" y="4864100"/>
          <p14:tracePt t="67644" x="2762250" y="4870450"/>
          <p14:tracePt t="67747" x="2762250" y="4876800"/>
          <p14:tracePt t="67747" x="2762250" y="4883150"/>
          <p14:tracePt t="67762" x="2762250" y="4889500"/>
          <p14:tracePt t="67778" x="2762250" y="4895850"/>
          <p14:tracePt t="67778" x="2762250" y="4902200"/>
          <p14:tracePt t="67795" x="2774950" y="4921250"/>
          <p14:tracePt t="67812" x="2781300" y="4940300"/>
          <p14:tracePt t="67828" x="2787650" y="4959350"/>
          <p14:tracePt t="67844" x="2800350" y="4972050"/>
          <p14:tracePt t="67861" x="2819400" y="4997450"/>
          <p14:tracePt t="67878" x="2832100" y="5016500"/>
          <p14:tracePt t="67895" x="2857500" y="5029200"/>
          <p14:tracePt t="67911" x="2876550" y="5041900"/>
          <p14:tracePt t="67928" x="2895600" y="5048250"/>
          <p14:tracePt t="67944" x="2914650" y="5054600"/>
          <p14:tracePt t="67961" x="2940050" y="5060950"/>
          <p14:tracePt t="67977" x="2959100" y="5067300"/>
          <p14:tracePt t="67994" x="2978150" y="5073650"/>
          <p14:tracePt t="68011" x="2990850" y="5073650"/>
          <p14:tracePt t="68028" x="3003550" y="5073650"/>
          <p14:tracePt t="68044" x="3022600" y="5073650"/>
          <p14:tracePt t="68061" x="3035300" y="5067300"/>
          <p14:tracePt t="68078" x="3054350" y="5054600"/>
          <p14:tracePt t="68094" x="3067050" y="5035550"/>
          <p14:tracePt t="68111" x="3067050" y="5029200"/>
          <p14:tracePt t="68128" x="3067050" y="5016500"/>
          <p14:tracePt t="68144" x="3067050" y="5010150"/>
          <p14:tracePt t="68161" x="3073400" y="4997450"/>
          <p14:tracePt t="68203" x="3073400" y="4991100"/>
          <p14:tracePt t="68363" x="3060700" y="4991100"/>
          <p14:tracePt t="68379" x="3060700" y="5003800"/>
          <p14:tracePt t="68382" x="3060700" y="5010150"/>
          <p14:tracePt t="68394" x="3060700" y="5054600"/>
          <p14:tracePt t="68412" x="3060700" y="5086350"/>
          <p14:tracePt t="68428" x="3060700" y="5118100"/>
          <p14:tracePt t="68444" x="3060700" y="5156200"/>
          <p14:tracePt t="68461" x="3060700" y="5200650"/>
          <p14:tracePt t="68478" x="3060700" y="5251450"/>
          <p14:tracePt t="68494" x="3060700" y="5295900"/>
          <p14:tracePt t="68511" x="3060700" y="5327650"/>
          <p14:tracePt t="68528" x="3060700" y="5359400"/>
          <p14:tracePt t="68544" x="3060700" y="5391150"/>
          <p14:tracePt t="68561" x="3060700" y="5416550"/>
          <p14:tracePt t="68578" x="3060700" y="5448300"/>
          <p14:tracePt t="68595" x="3067050" y="5480050"/>
          <p14:tracePt t="68612" x="3067050" y="5505450"/>
          <p14:tracePt t="68628" x="3067050" y="5518150"/>
          <p14:tracePt t="68644" x="3067050" y="5543550"/>
          <p14:tracePt t="68661" x="3067050" y="5562600"/>
          <p14:tracePt t="68677" x="3067050" y="5581650"/>
          <p14:tracePt t="68694" x="3060700" y="5607050"/>
          <p14:tracePt t="68711" x="3054350" y="5613400"/>
          <p14:tracePt t="68728" x="3054350" y="5619750"/>
          <p14:tracePt t="68987" x="3067050" y="5619750"/>
          <p14:tracePt t="68995" x="3130550" y="5607050"/>
          <p14:tracePt t="69012" x="3168650" y="5575300"/>
          <p14:tracePt t="69028" x="3206750" y="5549900"/>
          <p14:tracePt t="69044" x="3219450" y="5524500"/>
          <p14:tracePt t="69061" x="3232150" y="5499100"/>
          <p14:tracePt t="69078" x="3238500" y="5486400"/>
          <p14:tracePt t="69094" x="3238500" y="5473700"/>
          <p14:tracePt t="69111" x="3238500" y="5448300"/>
          <p14:tracePt t="69127" x="3238500" y="5410200"/>
          <p14:tracePt t="69144" x="3213100" y="5346700"/>
          <p14:tracePt t="69161" x="3175000" y="5270500"/>
          <p14:tracePt t="69177" x="3124200" y="5200650"/>
          <p14:tracePt t="69194" x="3060700" y="5124450"/>
          <p14:tracePt t="69211" x="3022600" y="5099050"/>
          <p14:tracePt t="69227" x="2990850" y="5092700"/>
          <p14:tracePt t="69244" x="2952750" y="5086350"/>
          <p14:tracePt t="69261" x="2927350" y="5086350"/>
          <p14:tracePt t="69278" x="2908300" y="5086350"/>
          <p14:tracePt t="69294" x="2863850" y="5086350"/>
          <p14:tracePt t="69311" x="2838450" y="5105400"/>
          <p14:tracePt t="69327" x="2819400" y="5130800"/>
          <p14:tracePt t="69344" x="2794000" y="5149850"/>
          <p14:tracePt t="69361" x="2774950" y="5181600"/>
          <p14:tracePt t="69377" x="2749550" y="5232400"/>
          <p14:tracePt t="69394" x="2736850" y="5308600"/>
          <p14:tracePt t="69411" x="2730500" y="5359400"/>
          <p14:tracePt t="69427" x="2730500" y="5422900"/>
          <p14:tracePt t="69444" x="2736850" y="5486400"/>
          <p14:tracePt t="69461" x="2749550" y="5556250"/>
          <p14:tracePt t="69477" x="2768600" y="5613400"/>
          <p14:tracePt t="69494" x="2794000" y="5670550"/>
          <p14:tracePt t="69512" x="2813050" y="5721350"/>
          <p14:tracePt t="69528" x="2844800" y="5765800"/>
          <p14:tracePt t="69544" x="2870200" y="5797550"/>
          <p14:tracePt t="69561" x="2895600" y="5816600"/>
          <p14:tracePt t="69578" x="2933700" y="5829300"/>
          <p14:tracePt t="69594" x="3003550" y="5842000"/>
          <p14:tracePt t="69611" x="3048000" y="5848350"/>
          <p14:tracePt t="69627" x="3092450" y="5848350"/>
          <p14:tracePt t="69644" x="3136900" y="5829300"/>
          <p14:tracePt t="69661" x="3181350" y="5797550"/>
          <p14:tracePt t="69678" x="3219450" y="5759450"/>
          <p14:tracePt t="69694" x="3251200" y="5702300"/>
          <p14:tracePt t="69711" x="3270250" y="5651500"/>
          <p14:tracePt t="69727" x="3289300" y="5600700"/>
          <p14:tracePt t="69744" x="3302000" y="5549900"/>
          <p14:tracePt t="69761" x="3302000" y="5518150"/>
          <p14:tracePt t="69777" x="3302000" y="5473700"/>
          <p14:tracePt t="69794" x="3302000" y="5416550"/>
          <p14:tracePt t="69812" x="3295650" y="5384800"/>
          <p14:tracePt t="69827" x="3282950" y="5346700"/>
          <p14:tracePt t="69844" x="3263900" y="5327650"/>
          <p14:tracePt t="69861" x="3251200" y="5314950"/>
          <p14:tracePt t="69877" x="3238500" y="5302250"/>
          <p14:tracePt t="69894" x="3225800" y="5295900"/>
          <p14:tracePt t="69911" x="3206750" y="5295900"/>
          <p14:tracePt t="69927" x="3181350" y="5295900"/>
          <p14:tracePt t="69944" x="3130550" y="5295900"/>
          <p14:tracePt t="69961" x="3092450" y="5295900"/>
          <p14:tracePt t="69978" x="3054350" y="5295900"/>
          <p14:tracePt t="69994" x="3028950" y="5295900"/>
          <p14:tracePt t="70011" x="3022600" y="5302250"/>
          <p14:tracePt t="70027" x="3009900" y="5308600"/>
          <p14:tracePt t="70044" x="3003550" y="5321300"/>
          <p14:tracePt t="70061" x="2990850" y="5346700"/>
          <p14:tracePt t="70077" x="2978150" y="5365750"/>
          <p14:tracePt t="70094" x="2971800" y="5391150"/>
          <p14:tracePt t="70111" x="2971800" y="5403850"/>
          <p14:tracePt t="70127" x="2971800" y="5416550"/>
          <p14:tracePt t="70787" x="2965450" y="5416550"/>
          <p14:tracePt t="70795" x="2965450" y="5422900"/>
          <p14:tracePt t="70796" x="2952750" y="5429250"/>
          <p14:tracePt t="70812" x="2927350" y="5429250"/>
          <p14:tracePt t="70828" x="2914650" y="5435600"/>
          <p14:tracePt t="70844" x="2889250" y="5441950"/>
          <p14:tracePt t="70861" x="2870200" y="5448300"/>
          <p14:tracePt t="70878" x="2851150" y="5454650"/>
          <p14:tracePt t="70895" x="2832100" y="5454650"/>
          <p14:tracePt t="70911" x="2813050" y="5467350"/>
          <p14:tracePt t="70928" x="2800350" y="5473700"/>
          <p14:tracePt t="70944" x="2787650" y="5473700"/>
          <p14:tracePt t="70961" x="2774950" y="5473700"/>
          <p14:tracePt t="70978" x="2762250" y="5480050"/>
          <p14:tracePt t="70978" x="2755900" y="5486400"/>
          <p14:tracePt t="70996" x="2743200" y="5486400"/>
          <p14:tracePt t="71011" x="2724150" y="5486400"/>
          <p14:tracePt t="71028" x="2717800" y="5492750"/>
          <p14:tracePt t="71044" x="2705100" y="5499100"/>
          <p14:tracePt t="71062" x="2698750" y="5505450"/>
          <p14:tracePt t="71077" x="2698750" y="5518150"/>
          <p14:tracePt t="71094" x="2698750" y="5543550"/>
          <p14:tracePt t="71111" x="2698750" y="5568950"/>
          <p14:tracePt t="71127" x="2698750" y="5607050"/>
          <p14:tracePt t="71144" x="2698750" y="5651500"/>
          <p14:tracePt t="71161" x="2717800" y="5702300"/>
          <p14:tracePt t="71177" x="2730500" y="5746750"/>
          <p14:tracePt t="71194" x="2749550" y="5797550"/>
          <p14:tracePt t="71211" x="2762250" y="5822950"/>
          <p14:tracePt t="71228" x="2774950" y="5842000"/>
          <p14:tracePt t="71244" x="2787650" y="5867400"/>
          <p14:tracePt t="71261" x="2794000" y="5873750"/>
          <p14:tracePt t="71277" x="2813050" y="5892800"/>
          <p14:tracePt t="71294" x="2825750" y="5911850"/>
          <p14:tracePt t="71311" x="2844800" y="5937250"/>
          <p14:tracePt t="71328" x="2863850" y="5956300"/>
          <p14:tracePt t="71344" x="2882900" y="5975350"/>
          <p14:tracePt t="71361" x="2901950" y="5994400"/>
          <p14:tracePt t="71377" x="2914650" y="6000750"/>
          <p14:tracePt t="71394" x="2940050" y="6013450"/>
          <p14:tracePt t="71411" x="2959100" y="6026150"/>
          <p14:tracePt t="71427" x="2990850" y="6026150"/>
          <p14:tracePt t="71444" x="3022600" y="6032500"/>
          <p14:tracePt t="71461" x="3054350" y="6032500"/>
          <p14:tracePt t="71477" x="3098800" y="6032500"/>
          <p14:tracePt t="71494" x="3149600" y="6032500"/>
          <p14:tracePt t="71511" x="3181350" y="6032500"/>
          <p14:tracePt t="71528" x="3213100" y="6032500"/>
          <p14:tracePt t="71544" x="3238500" y="6013450"/>
          <p14:tracePt t="71561" x="3251200" y="6000750"/>
          <p14:tracePt t="71577" x="3263900" y="5962650"/>
          <p14:tracePt t="71594" x="3270250" y="5905500"/>
          <p14:tracePt t="71611" x="3270250" y="5854700"/>
          <p14:tracePt t="71627" x="3263900" y="5803900"/>
          <p14:tracePt t="71644" x="3251200" y="5753100"/>
          <p14:tracePt t="71661" x="3232150" y="5727700"/>
          <p14:tracePt t="71677" x="3206750" y="5695950"/>
          <p14:tracePt t="71694" x="3194050" y="5683250"/>
          <p14:tracePt t="71711" x="3181350" y="5670550"/>
          <p14:tracePt t="71727" x="3162300" y="5664200"/>
          <p14:tracePt t="71744" x="3136900" y="5664200"/>
          <p14:tracePt t="71761" x="3124200" y="5664200"/>
          <p14:tracePt t="71777" x="3098800" y="5664200"/>
          <p14:tracePt t="71794" x="3067050" y="5664200"/>
          <p14:tracePt t="71812" x="3041650" y="5664200"/>
          <p14:tracePt t="71827" x="3016250" y="5670550"/>
          <p14:tracePt t="71844" x="2997200" y="5676900"/>
          <p14:tracePt t="71861" x="2971800" y="5689600"/>
          <p14:tracePt t="71877" x="2946400" y="5715000"/>
          <p14:tracePt t="71894" x="2908300" y="5740400"/>
          <p14:tracePt t="71911" x="2882900" y="5765800"/>
          <p14:tracePt t="71928" x="2863850" y="5784850"/>
          <p14:tracePt t="71944" x="2844800" y="5816600"/>
          <p14:tracePt t="71961" x="2832100" y="5829300"/>
          <p14:tracePt t="71977" x="2825750" y="5848350"/>
          <p14:tracePt t="71994" x="2813050" y="5873750"/>
          <p14:tracePt t="72011" x="2800350" y="5918200"/>
          <p14:tracePt t="72028" x="2794000" y="5962650"/>
          <p14:tracePt t="72044" x="2787650" y="6013450"/>
          <p14:tracePt t="72061" x="2787650" y="6051550"/>
          <p14:tracePt t="72078" x="2794000" y="6102350"/>
          <p14:tracePt t="72094" x="2813050" y="6134100"/>
          <p14:tracePt t="72111" x="2844800" y="6178550"/>
          <p14:tracePt t="72127" x="2870200" y="6203950"/>
          <p14:tracePt t="72144" x="2889250" y="6229350"/>
          <p14:tracePt t="72161" x="2901950" y="6242050"/>
          <p14:tracePt t="72177" x="2927350" y="6248400"/>
          <p14:tracePt t="72194" x="2959100" y="6261100"/>
          <p14:tracePt t="72211" x="2997200" y="6267450"/>
          <p14:tracePt t="72227" x="3041650" y="6267450"/>
          <p14:tracePt t="72244" x="3079750" y="6267450"/>
          <p14:tracePt t="72261" x="3105150" y="6267450"/>
          <p14:tracePt t="72277" x="3130550" y="6267450"/>
          <p14:tracePt t="72294" x="3162300" y="6242050"/>
          <p14:tracePt t="72311" x="3175000" y="6223000"/>
          <p14:tracePt t="72327" x="3200400" y="6172200"/>
          <p14:tracePt t="72344" x="3206750" y="6115050"/>
          <p14:tracePt t="72361" x="3206750" y="6070600"/>
          <p14:tracePt t="72377" x="3206750" y="6019800"/>
          <p14:tracePt t="72394" x="3206750" y="5956300"/>
          <p14:tracePt t="72411" x="3187700" y="5930900"/>
          <p14:tracePt t="72427" x="3175000" y="5911850"/>
          <p14:tracePt t="72444" x="3155950" y="5886450"/>
          <p14:tracePt t="72461" x="3143250" y="5873750"/>
          <p14:tracePt t="72477" x="3130550" y="5867400"/>
          <p14:tracePt t="72494" x="3124200" y="5854700"/>
          <p14:tracePt t="72511" x="3111500" y="5848350"/>
          <p14:tracePt t="72527" x="3098800" y="5842000"/>
          <p14:tracePt t="72544" x="3092450" y="5835650"/>
          <p14:tracePt t="72579" x="3086100" y="5829300"/>
          <p14:tracePt t="72611" x="3079750" y="5829300"/>
          <p14:tracePt t="72627" x="3067050" y="5829300"/>
          <p14:tracePt t="72644" x="3054350" y="5829300"/>
          <p14:tracePt t="72644" x="3041650" y="5829300"/>
          <p14:tracePt t="72661" x="3028950" y="5829300"/>
          <p14:tracePt t="72677" x="3009900" y="5835650"/>
          <p14:tracePt t="72695" x="2990850" y="5842000"/>
          <p14:tracePt t="72711" x="2978150" y="5848350"/>
          <p14:tracePt t="72727" x="2971800" y="5854700"/>
          <p14:tracePt t="72744" x="2959100" y="5867400"/>
          <p14:tracePt t="72761" x="2946400" y="5880100"/>
          <p14:tracePt t="72777" x="2933700" y="5892800"/>
          <p14:tracePt t="72794" x="2914650" y="5930900"/>
          <p14:tracePt t="72811" x="2908300" y="5962650"/>
          <p14:tracePt t="72827" x="2901950" y="5975350"/>
          <p14:tracePt t="72844" x="2901950" y="5981700"/>
          <p14:tracePt t="72861" x="2901950" y="5988050"/>
          <p14:tracePt t="72939" x="2914650" y="5988050"/>
          <p14:tracePt t="72947" x="2921000" y="5988050"/>
          <p14:tracePt t="72955" x="2933700" y="5988050"/>
          <p14:tracePt t="72963" x="2952750" y="5981700"/>
          <p14:tracePt t="72978" x="2959100" y="5981700"/>
          <p14:tracePt t="73148" x="2952750" y="5975350"/>
          <p14:tracePt t="73155" x="2940050" y="5969000"/>
          <p14:tracePt t="73163" x="2882900" y="5949950"/>
          <p14:tracePt t="73178" x="2825750" y="5937250"/>
          <p14:tracePt t="73195" x="2762250" y="5918200"/>
          <p14:tracePt t="73213" x="2743200" y="5918200"/>
          <p14:tracePt t="73228" x="2724150" y="5918200"/>
          <p14:tracePt t="73244" x="2711450" y="5918200"/>
          <p14:tracePt t="73261" x="2705100" y="5911850"/>
          <p14:tracePt t="73278" x="2692400" y="5911850"/>
          <p14:tracePt t="73294" x="2679700" y="5911850"/>
          <p14:tracePt t="73311" x="2667000" y="5911850"/>
          <p14:tracePt t="73327" x="2647950" y="5911850"/>
          <p14:tracePt t="73345" x="2635250" y="5911850"/>
          <p14:tracePt t="73362" x="2628900" y="5911850"/>
          <p14:tracePt t="73378" x="2616200" y="5911850"/>
          <p14:tracePt t="73395" x="2603500" y="5905500"/>
          <p14:tracePt t="73411" x="2584450" y="5905500"/>
          <p14:tracePt t="73428" x="2571750" y="5905500"/>
          <p14:tracePt t="73445" x="2559050" y="5905500"/>
          <p14:tracePt t="73461" x="2540000" y="5905500"/>
          <p14:tracePt t="73478" x="2533650" y="5905500"/>
          <p14:tracePt t="73494" x="2527300" y="5905500"/>
          <p14:tracePt t="73511" x="2520950" y="5905500"/>
          <p14:tracePt t="73527" x="2508250" y="5905500"/>
          <p14:tracePt t="73544" x="2501900" y="5905500"/>
          <p14:tracePt t="73561" x="2482850" y="5905500"/>
          <p14:tracePt t="73577" x="2470150" y="5905500"/>
          <p14:tracePt t="73594" x="2457450" y="5905500"/>
          <p14:tracePt t="73594" x="2444750" y="5905500"/>
          <p14:tracePt t="73611" x="2432050" y="5905500"/>
          <p14:tracePt t="73628" x="2425700" y="5905500"/>
          <p14:tracePt t="73644" x="2419350" y="5905500"/>
          <p14:tracePt t="73661" x="2413000" y="5905500"/>
          <p14:tracePt t="73756" x="2413000" y="5899150"/>
          <p14:tracePt t="73762" x="2413000" y="5854700"/>
          <p14:tracePt t="73778" x="2413000" y="5803900"/>
          <p14:tracePt t="73795" x="2413000" y="5740400"/>
          <p14:tracePt t="73812" x="2413000" y="5645150"/>
          <p14:tracePt t="73829" x="2413000" y="5581650"/>
          <p14:tracePt t="73845" x="2413000" y="5518150"/>
          <p14:tracePt t="73862" x="2413000" y="5461000"/>
          <p14:tracePt t="73878" x="2413000" y="5397500"/>
          <p14:tracePt t="73895" x="2425700" y="5314950"/>
          <p14:tracePt t="73911" x="2444750" y="5251450"/>
          <p14:tracePt t="73928" x="2463800" y="5175250"/>
          <p14:tracePt t="73945" x="2476500" y="5118100"/>
          <p14:tracePt t="73962" x="2489200" y="5086350"/>
          <p14:tracePt t="73978" x="2495550" y="5067300"/>
          <p14:tracePt t="73995" x="2495550" y="5054600"/>
          <p14:tracePt t="74011" x="2495550" y="5041900"/>
          <p14:tracePt t="74028" x="2495550" y="5029200"/>
          <p14:tracePt t="74045" x="2495550" y="5022850"/>
          <p14:tracePt t="74062" x="2495550" y="5016500"/>
          <p14:tracePt t="74078" x="2495550" y="5010150"/>
          <p14:tracePt t="74220" x="2495550" y="5003800"/>
          <p14:tracePt t="74308" x="2489200" y="5003800"/>
          <p14:tracePt t="74317" x="2489200" y="4991100"/>
          <p14:tracePt t="74329" x="2501900" y="4972050"/>
          <p14:tracePt t="74345" x="2508250" y="4940300"/>
          <p14:tracePt t="74362" x="2514600" y="4921250"/>
          <p14:tracePt t="74378" x="2520950" y="4889500"/>
          <p14:tracePt t="74395" x="2520950" y="4870450"/>
          <p14:tracePt t="74412" x="2514600" y="4851400"/>
          <p14:tracePt t="74428" x="2501900" y="4832350"/>
          <p14:tracePt t="74445" x="2489200" y="4800600"/>
          <p14:tracePt t="74462" x="2463800" y="4775200"/>
          <p14:tracePt t="74478" x="2444750" y="4756150"/>
          <p14:tracePt t="74495" x="2413000" y="4749800"/>
          <p14:tracePt t="74511" x="2381250" y="4749800"/>
          <p14:tracePt t="74528" x="2349500" y="4749800"/>
          <p14:tracePt t="74545" x="2317750" y="4756150"/>
          <p14:tracePt t="74562" x="2266950" y="4794250"/>
          <p14:tracePt t="74578" x="2241550" y="4826000"/>
          <p14:tracePt t="74595" x="2209800" y="4857750"/>
          <p14:tracePt t="74595" x="2190750" y="4883150"/>
          <p14:tracePt t="74612" x="2171700" y="4927600"/>
          <p14:tracePt t="74628" x="2165350" y="4965700"/>
          <p14:tracePt t="74645" x="2152650" y="5003800"/>
          <p14:tracePt t="74662" x="2146300" y="5048250"/>
          <p14:tracePt t="74678" x="2146300" y="5086350"/>
          <p14:tracePt t="74695" x="2146300" y="5118100"/>
          <p14:tracePt t="74712" x="2165350" y="5149850"/>
          <p14:tracePt t="74728" x="2178050" y="5168900"/>
          <p14:tracePt t="74745" x="2203450" y="5187950"/>
          <p14:tracePt t="74762" x="2222500" y="5200650"/>
          <p14:tracePt t="74778" x="2241550" y="5207000"/>
          <p14:tracePt t="74795" x="2279650" y="5207000"/>
          <p14:tracePt t="74811" x="2336800" y="5207000"/>
          <p14:tracePt t="74828" x="2374900" y="5207000"/>
          <p14:tracePt t="74845" x="2406650" y="5207000"/>
          <p14:tracePt t="74862" x="2438400" y="5207000"/>
          <p14:tracePt t="74878" x="2470150" y="5194300"/>
          <p14:tracePt t="74895" x="2495550" y="5187950"/>
          <p14:tracePt t="74911" x="2520950" y="5162550"/>
          <p14:tracePt t="74928" x="2540000" y="5149850"/>
          <p14:tracePt t="74945" x="2559050" y="5130800"/>
          <p14:tracePt t="74962" x="2578100" y="5105400"/>
          <p14:tracePt t="74978" x="2590800" y="5048250"/>
          <p14:tracePt t="74995" x="2590800" y="4997450"/>
          <p14:tracePt t="75012" x="2597150" y="4965700"/>
          <p14:tracePt t="75029" x="2597150" y="4953000"/>
          <p14:tracePt t="75046" x="2597150" y="4940300"/>
          <p14:tracePt t="75063" x="2597150" y="4927600"/>
          <p14:tracePt t="75079" x="2590800" y="4921250"/>
          <p14:tracePt t="75096" x="2590800" y="4914900"/>
          <p14:tracePt t="75112" x="2584450" y="4908550"/>
          <p14:tracePt t="75149" x="2578100" y="4908550"/>
          <p14:tracePt t="75150" x="2578100" y="4902200"/>
          <p14:tracePt t="75162" x="2571750" y="4902200"/>
          <p14:tracePt t="75197" x="2565400" y="4902200"/>
          <p14:tracePt t="75213" x="2559050" y="4902200"/>
          <p14:tracePt t="75213" x="2552700" y="4902200"/>
          <p14:tracePt t="75229" x="2540000" y="4902200"/>
          <p14:tracePt t="75246" x="2527300" y="4902200"/>
          <p14:tracePt t="75263" x="2514600" y="4902200"/>
          <p14:tracePt t="75279" x="2508250" y="4902200"/>
          <p14:tracePt t="75296" x="2495550" y="4902200"/>
          <p14:tracePt t="75312" x="2489200" y="4902200"/>
          <p14:tracePt t="75329" x="2476500" y="4902200"/>
          <p14:tracePt t="75346" x="2470150" y="4902200"/>
          <p14:tracePt t="75409" x="2463800" y="4902200"/>
          <p14:tracePt t="75469" x="2457450" y="4908550"/>
          <p14:tracePt t="75485" x="2451100" y="4921250"/>
          <p14:tracePt t="75496" x="2438400" y="4933950"/>
          <p14:tracePt t="75501" x="2438400" y="4946650"/>
          <p14:tracePt t="75513" x="2432050" y="4972050"/>
          <p14:tracePt t="75529" x="2425700" y="5016500"/>
          <p14:tracePt t="75546" x="2419350" y="5054600"/>
          <p14:tracePt t="75562" x="2419350" y="5092700"/>
          <p14:tracePt t="75579" x="2419350" y="5130800"/>
          <p14:tracePt t="75596" x="2419350" y="5162550"/>
          <p14:tracePt t="75596" x="2419350" y="5175250"/>
          <p14:tracePt t="75613" x="2419350" y="5200650"/>
          <p14:tracePt t="75629" x="2413000" y="5226050"/>
          <p14:tracePt t="75646" x="2406650" y="5238750"/>
          <p14:tracePt t="75662" x="2406650" y="5257800"/>
          <p14:tracePt t="75679" x="2406650" y="5276850"/>
          <p14:tracePt t="75696" x="2400300" y="5289550"/>
          <p14:tracePt t="75713" x="2393950" y="5302250"/>
          <p14:tracePt t="75729" x="2381250" y="5321300"/>
          <p14:tracePt t="75746" x="2368550" y="5346700"/>
          <p14:tracePt t="75762" x="2355850" y="5365750"/>
          <p14:tracePt t="75779" x="2343150" y="5378450"/>
          <p14:tracePt t="75796" x="2330450" y="5397500"/>
          <p14:tracePt t="75813" x="2324100" y="5403850"/>
          <p14:tracePt t="75829" x="2317750" y="5410200"/>
          <p14:tracePt t="75846" x="2311400" y="5416550"/>
          <p14:tracePt t="76037" x="2298700" y="5422900"/>
          <p14:tracePt t="76061" x="2298700" y="5429250"/>
          <p14:tracePt t="76141" x="2298700" y="5435600"/>
          <p14:tracePt t="76149" x="2305050" y="5435600"/>
          <p14:tracePt t="76165" x="2305050" y="5441950"/>
          <p14:tracePt t="76172" x="2317750" y="5448300"/>
          <p14:tracePt t="76179" x="2330450" y="5454650"/>
          <p14:tracePt t="76196" x="2343150" y="5461000"/>
          <p14:tracePt t="76213" x="2355850" y="5467350"/>
          <p14:tracePt t="76229" x="2355850" y="5473700"/>
          <p14:tracePt t="76246" x="2362200" y="5473700"/>
          <p14:tracePt t="76293" x="2362200" y="5480050"/>
          <p14:tracePt t="76421" x="2355850" y="5480050"/>
          <p14:tracePt t="76429" x="2330450" y="5480050"/>
          <p14:tracePt t="76436" x="2273300" y="5480050"/>
          <p14:tracePt t="76446" x="2228850" y="5480050"/>
          <p14:tracePt t="76463" x="2197100" y="5480050"/>
          <p14:tracePt t="76480" x="2178050" y="5480050"/>
          <p14:tracePt t="76496" x="2165350" y="5480050"/>
          <p14:tracePt t="76513" x="2159000" y="5480050"/>
          <p14:tracePt t="76529" x="2152650" y="5480050"/>
          <p14:tracePt t="76546" x="2146300" y="5480050"/>
          <p14:tracePt t="76563" x="2139950" y="5480050"/>
          <p14:tracePt t="76579" x="2133600" y="5480050"/>
          <p14:tracePt t="76596" x="2120900" y="5480050"/>
          <p14:tracePt t="76613" x="2108200" y="5480050"/>
          <p14:tracePt t="76653" x="2095500" y="5480050"/>
          <p14:tracePt t="76677" x="2089150" y="5480050"/>
          <p14:tracePt t="76685" x="2076450" y="5480050"/>
          <p14:tracePt t="76700" x="2070100" y="5480050"/>
          <p14:tracePt t="76733" x="2057400" y="5480050"/>
          <p14:tracePt t="76757" x="2051050" y="5480050"/>
          <p14:tracePt t="77093" x="2051050" y="5492750"/>
          <p14:tracePt t="77096" x="2051050" y="5556250"/>
          <p14:tracePt t="77113" x="2051050" y="5619750"/>
          <p14:tracePt t="77130" x="2057400" y="5683250"/>
          <p14:tracePt t="77147" x="2057400" y="5734050"/>
          <p14:tracePt t="77163" x="2057400" y="5772150"/>
          <p14:tracePt t="77179" x="2057400" y="5797550"/>
          <p14:tracePt t="77196" x="2057400" y="5835650"/>
          <p14:tracePt t="77213" x="2051050" y="5861050"/>
          <p14:tracePt t="77229" x="2044700" y="5886450"/>
          <p14:tracePt t="77246" x="2044700" y="5905500"/>
          <p14:tracePt t="77262" x="2038350" y="5918200"/>
          <p14:tracePt t="77279" x="2032000" y="5930900"/>
          <p14:tracePt t="77296" x="2025650" y="5937250"/>
          <p14:tracePt t="78437" x="2025650" y="5943600"/>
          <p14:tracePt t="78445" x="2025650" y="5981700"/>
          <p14:tracePt t="78463" x="2038350" y="6013450"/>
          <p14:tracePt t="78479" x="2057400" y="6051550"/>
          <p14:tracePt t="78496" x="2076450" y="6076950"/>
          <p14:tracePt t="78513" x="2095500" y="6096000"/>
          <p14:tracePt t="78529" x="2101850" y="6108700"/>
          <p14:tracePt t="78546" x="2114550" y="6121400"/>
          <p14:tracePt t="78562" x="2127250" y="6134100"/>
          <p14:tracePt t="78579" x="2146300" y="6146800"/>
          <p14:tracePt t="78596" x="2190750" y="6172200"/>
          <p14:tracePt t="78612" x="2222500" y="6184900"/>
          <p14:tracePt t="78629" x="2260600" y="6203950"/>
          <p14:tracePt t="78645" x="2292350" y="6210300"/>
          <p14:tracePt t="78662" x="2324100" y="6216650"/>
          <p14:tracePt t="78679" x="2362200" y="6229350"/>
          <p14:tracePt t="78695" x="2387600" y="6235700"/>
          <p14:tracePt t="78712" x="2419350" y="6235700"/>
          <p14:tracePt t="78729" x="2457450" y="6242050"/>
          <p14:tracePt t="78745" x="2495550" y="6248400"/>
          <p14:tracePt t="78762" x="2527300" y="6254750"/>
          <p14:tracePt t="78779" x="2559050" y="6254750"/>
          <p14:tracePt t="78795" x="2616200" y="6261100"/>
          <p14:tracePt t="78813" x="2654300" y="6261100"/>
          <p14:tracePt t="78829" x="2692400" y="6261100"/>
          <p14:tracePt t="78846" x="2724150" y="6261100"/>
          <p14:tracePt t="78862" x="2755900" y="6261100"/>
          <p14:tracePt t="78879" x="2781300" y="6261100"/>
          <p14:tracePt t="78895" x="2794000" y="6261100"/>
          <p14:tracePt t="78912" x="2813050" y="6261100"/>
          <p14:tracePt t="78929" x="2819400" y="6261100"/>
          <p14:tracePt t="78945" x="2825750" y="6261100"/>
          <p14:tracePt t="78962" x="2838450" y="6261100"/>
          <p14:tracePt t="78979" x="2857500" y="6261100"/>
          <p14:tracePt t="78995" x="2882900" y="6261100"/>
          <p14:tracePt t="79012" x="2889250" y="6261100"/>
          <p14:tracePt t="79029" x="2901950" y="6261100"/>
          <p14:tracePt t="79045" x="2908300" y="6261100"/>
          <p14:tracePt t="79062" x="2921000" y="6261100"/>
          <p14:tracePt t="79101" x="2927350" y="6261100"/>
          <p14:tracePt t="79349" x="2940050" y="6261100"/>
          <p14:tracePt t="79357" x="3003550" y="6261100"/>
          <p14:tracePt t="79365" x="3130550" y="6267450"/>
          <p14:tracePt t="79379" x="3429000" y="6324600"/>
          <p14:tracePt t="79396" x="3987800" y="6464300"/>
          <p14:tracePt t="79413" x="4349750" y="6534150"/>
          <p14:tracePt t="79429" x="4775200" y="6591300"/>
          <p14:tracePt t="79446" x="5156200" y="6623050"/>
          <p14:tracePt t="79462" x="5530850" y="6623050"/>
          <p14:tracePt t="79479" x="5880100" y="6584950"/>
          <p14:tracePt t="79496" x="6115050" y="6553200"/>
          <p14:tracePt t="79512" x="6254750" y="6534150"/>
          <p14:tracePt t="79529" x="6337300" y="6521450"/>
          <p14:tracePt t="79545" x="6356350" y="6508750"/>
          <p14:tracePt t="79562" x="6369050" y="6502400"/>
          <p14:tracePt t="79701" x="6362700" y="6502400"/>
          <p14:tracePt t="79781" x="6375400" y="6502400"/>
          <p14:tracePt t="79789" x="6432550" y="6502400"/>
          <p14:tracePt t="79797" x="6648450" y="6483350"/>
          <p14:tracePt t="79813" x="6769100" y="6457950"/>
          <p14:tracePt t="79829" x="6826250" y="6451600"/>
          <p14:tracePt t="79846" x="6838950" y="6451600"/>
          <p14:tracePt t="79980" x="6826250" y="6451600"/>
          <p14:tracePt t="79988" x="6794500" y="6451600"/>
          <p14:tracePt t="79997" x="6642100" y="6451600"/>
          <p14:tracePt t="80013" x="6521450" y="6451600"/>
          <p14:tracePt t="80029" x="6407150" y="6451600"/>
          <p14:tracePt t="80045" x="6318250" y="6451600"/>
          <p14:tracePt t="80062" x="6280150" y="6451600"/>
          <p14:tracePt t="80079" x="6267450" y="6451600"/>
          <p14:tracePt t="80204" x="6280150" y="6451600"/>
          <p14:tracePt t="80212" x="6388100" y="6451600"/>
          <p14:tracePt t="80230" x="6489700" y="6451600"/>
          <p14:tracePt t="80245" x="6635750" y="6451600"/>
          <p14:tracePt t="80262" x="6807200" y="6451600"/>
          <p14:tracePt t="80279" x="6991350" y="6451600"/>
          <p14:tracePt t="80295" x="7137400" y="6451600"/>
          <p14:tracePt t="80312" x="7258050" y="6451600"/>
          <p14:tracePt t="80329" x="7321550" y="6451600"/>
          <p14:tracePt t="80345" x="7359650" y="6445250"/>
          <p14:tracePt t="80362" x="7391400" y="6432550"/>
          <p14:tracePt t="80379" x="7397750" y="6432550"/>
          <p14:tracePt t="80395" x="7404100" y="6432550"/>
          <p14:tracePt t="80412" x="7404100" y="6426200"/>
          <p14:tracePt t="80509" x="7385050" y="6419850"/>
          <p14:tracePt t="80516" x="7327900" y="6413500"/>
          <p14:tracePt t="80530" x="7239000" y="6413500"/>
          <p14:tracePt t="80546" x="7131050" y="6413500"/>
          <p14:tracePt t="80563" x="7016750" y="6413500"/>
          <p14:tracePt t="80579" x="6908800" y="6413500"/>
          <p14:tracePt t="80596" x="6762750" y="6413500"/>
          <p14:tracePt t="80613" x="6692900" y="6413500"/>
          <p14:tracePt t="80629" x="6648450" y="6413500"/>
          <p14:tracePt t="80646" x="6604000" y="6413500"/>
          <p14:tracePt t="80663" x="6584950" y="6413500"/>
          <p14:tracePt t="80679" x="6572250" y="6413500"/>
          <p14:tracePt t="80696" x="6565900" y="6413500"/>
          <p14:tracePt t="80845" x="6584950" y="6413500"/>
          <p14:tracePt t="80853" x="6661150" y="6413500"/>
          <p14:tracePt t="80863" x="6762750" y="6413500"/>
          <p14:tracePt t="80879" x="6870700" y="6413500"/>
          <p14:tracePt t="80896" x="6965950" y="6413500"/>
          <p14:tracePt t="80912" x="7035800" y="6413500"/>
          <p14:tracePt t="80929" x="7073900" y="6413500"/>
          <p14:tracePt t="80945" x="7099300" y="6413500"/>
          <p14:tracePt t="80962" x="7112000" y="6407150"/>
          <p14:tracePt t="80979" x="7118350" y="6407150"/>
          <p14:tracePt t="80995" x="7124700" y="6407150"/>
          <p14:tracePt t="81012" x="7131050" y="6400800"/>
          <p14:tracePt t="81061" x="7137400" y="6400800"/>
          <p14:tracePt t="81213" x="7150100" y="6400800"/>
          <p14:tracePt t="81220" x="7181850" y="6400800"/>
          <p14:tracePt t="81229" x="7258050" y="6400800"/>
          <p14:tracePt t="81246" x="7315200" y="6400800"/>
          <p14:tracePt t="81263" x="7366000" y="6400800"/>
          <p14:tracePt t="81279" x="7385050" y="6400800"/>
          <p14:tracePt t="81296" x="7391400" y="6394450"/>
          <p14:tracePt t="81516" x="7359650" y="6394450"/>
          <p14:tracePt t="81517" x="7321550" y="6394450"/>
          <p14:tracePt t="81529" x="7232650" y="6394450"/>
          <p14:tracePt t="81545" x="7162800" y="6394450"/>
          <p14:tracePt t="81562" x="7099300" y="6394450"/>
          <p14:tracePt t="81579" x="7054850" y="6394450"/>
          <p14:tracePt t="81595" x="7016750" y="6394450"/>
          <p14:tracePt t="81612" x="6991350" y="6394450"/>
          <p14:tracePt t="81629" x="6978650" y="6394450"/>
          <p14:tracePt t="81645" x="6972300" y="6394450"/>
          <p14:tracePt t="81662" x="6959600" y="6394450"/>
          <p14:tracePt t="81820" x="6953250" y="6394450"/>
          <p14:tracePt t="81828" x="6781800" y="6394450"/>
          <p14:tracePt t="81847" x="6419850" y="6394450"/>
          <p14:tracePt t="81862" x="5797550" y="6381750"/>
          <p14:tracePt t="81879" x="5073650" y="6369050"/>
          <p14:tracePt t="81895" x="4406900" y="6369050"/>
          <p14:tracePt t="81912" x="3860800" y="6356350"/>
          <p14:tracePt t="81929" x="3505200" y="6356350"/>
          <p14:tracePt t="81945" x="3238500" y="6381750"/>
          <p14:tracePt t="81962" x="3098800" y="6407150"/>
          <p14:tracePt t="81979" x="3016250" y="6419850"/>
          <p14:tracePt t="81995" x="2984500" y="6426200"/>
          <p14:tracePt t="81995" x="2978150" y="6426200"/>
          <p14:tracePt t="82012" x="2959100" y="6426200"/>
          <p14:tracePt t="82029" x="2940050" y="6426200"/>
          <p14:tracePt t="82045" x="2908300" y="6426200"/>
          <p14:tracePt t="82062" x="2876550" y="6426200"/>
          <p14:tracePt t="82079" x="2844800" y="6426200"/>
          <p14:tracePt t="82095" x="2806700" y="6426200"/>
          <p14:tracePt t="82112" x="2768600" y="6419850"/>
          <p14:tracePt t="82129" x="2724150" y="6413500"/>
          <p14:tracePt t="82145" x="2686050" y="6413500"/>
          <p14:tracePt t="82162" x="2654300" y="6413500"/>
          <p14:tracePt t="82179" x="2622550" y="6413500"/>
          <p14:tracePt t="82195" x="2578100" y="6413500"/>
          <p14:tracePt t="82213" x="2552700" y="6413500"/>
          <p14:tracePt t="82229" x="2520950" y="6413500"/>
          <p14:tracePt t="82245" x="2489200" y="6413500"/>
          <p14:tracePt t="82262" x="2451100" y="6413500"/>
          <p14:tracePt t="82279" x="2406650" y="6413500"/>
          <p14:tracePt t="82295" x="2368550" y="6413500"/>
          <p14:tracePt t="82312" x="2355850" y="6413500"/>
          <p14:tracePt t="82329" x="2336800" y="6413500"/>
          <p14:tracePt t="82345" x="2330450" y="6413500"/>
          <p14:tracePt t="82362" x="2324100" y="6413500"/>
          <p14:tracePt t="82379" x="2317750" y="6413500"/>
          <p14:tracePt t="82395" x="2305050" y="6413500"/>
          <p14:tracePt t="82412" x="2292350" y="6413500"/>
          <p14:tracePt t="82429" x="2286000" y="6413500"/>
          <p14:tracePt t="82445" x="2273300" y="6413500"/>
          <p14:tracePt t="82484" x="2266950" y="6413500"/>
          <p14:tracePt t="82652" x="2273300" y="6413500"/>
          <p14:tracePt t="82660" x="2305050" y="6413500"/>
          <p14:tracePt t="82668" x="2387600" y="6426200"/>
          <p14:tracePt t="82680" x="2546350" y="6426200"/>
          <p14:tracePt t="82696" x="2921000" y="6464300"/>
          <p14:tracePt t="82713" x="3556000" y="6553200"/>
          <p14:tracePt t="82729" x="4381500" y="6553200"/>
          <p14:tracePt t="82746" x="5314950" y="6565900"/>
          <p14:tracePt t="82762" x="6280150" y="6565900"/>
          <p14:tracePt t="82779" x="7073900" y="6559550"/>
          <p14:tracePt t="82795" x="7759700" y="6559550"/>
          <p14:tracePt t="82812" x="7886700" y="6540500"/>
          <p14:tracePt t="82828" x="7912100" y="6527800"/>
          <p14:tracePt t="82868" x="7912100" y="6521450"/>
          <p14:tracePt t="82878" x="7912100" y="6515100"/>
          <p14:tracePt t="82879" x="7905750" y="6508750"/>
          <p14:tracePt t="82895" x="7899400" y="6502400"/>
          <p14:tracePt t="82912" x="7893050" y="6489700"/>
          <p14:tracePt t="82929" x="7886700" y="6489700"/>
          <p14:tracePt t="82945" x="7880350" y="6477000"/>
          <p14:tracePt t="82962" x="7867650" y="6464300"/>
          <p14:tracePt t="82979" x="7848600" y="6426200"/>
          <p14:tracePt t="82995" x="7804150" y="6362700"/>
          <p14:tracePt t="83013" x="7753350" y="6305550"/>
          <p14:tracePt t="83028" x="7683500" y="6242050"/>
          <p14:tracePt t="83045" x="7613650" y="6197600"/>
          <p14:tracePt t="83062" x="7531100" y="6153150"/>
          <p14:tracePt t="83079" x="7442200" y="6115050"/>
          <p14:tracePt t="83095" x="7385050" y="6083300"/>
          <p14:tracePt t="83112" x="7340600" y="6064250"/>
          <p14:tracePt t="83129" x="7302500" y="6051550"/>
          <p14:tracePt t="83145" x="7264400" y="6032500"/>
          <p14:tracePt t="83162" x="7226300" y="6026150"/>
          <p14:tracePt t="83179" x="7188200" y="6013450"/>
          <p14:tracePt t="83195" x="7131050" y="6007100"/>
          <p14:tracePt t="83213" x="7067550" y="6007100"/>
          <p14:tracePt t="83229" x="7010400" y="6007100"/>
          <p14:tracePt t="83245" x="6940550" y="6007100"/>
          <p14:tracePt t="83262" x="6877050" y="6013450"/>
          <p14:tracePt t="83279" x="6819900" y="6026150"/>
          <p14:tracePt t="83295" x="6762750" y="6038850"/>
          <p14:tracePt t="83312" x="6724650" y="6064250"/>
          <p14:tracePt t="83328" x="6673850" y="6096000"/>
          <p14:tracePt t="83345" x="6648450" y="6127750"/>
          <p14:tracePt t="83362" x="6610350" y="6178550"/>
          <p14:tracePt t="83379" x="6584950" y="6229350"/>
          <p14:tracePt t="83395" x="6553200" y="6292850"/>
          <p14:tracePt t="83412" x="6540500" y="6330950"/>
          <p14:tracePt t="83429" x="6534150" y="6362700"/>
          <p14:tracePt t="83445" x="6534150" y="6388100"/>
          <p14:tracePt t="83462" x="6534150" y="6413500"/>
          <p14:tracePt t="83479" x="6540500" y="6432550"/>
          <p14:tracePt t="83495" x="6546850" y="6445250"/>
          <p14:tracePt t="83512" x="6559550" y="6457950"/>
          <p14:tracePt t="83528" x="6578600" y="6470650"/>
          <p14:tracePt t="83545" x="6597650" y="6483350"/>
          <p14:tracePt t="83562" x="6648450" y="6496050"/>
          <p14:tracePt t="83578" x="6718300" y="6508750"/>
          <p14:tracePt t="83595" x="6851650" y="6515100"/>
          <p14:tracePt t="83612" x="6959600" y="6515100"/>
          <p14:tracePt t="83628" x="7048500" y="6515100"/>
          <p14:tracePt t="83645" x="7137400" y="6489700"/>
          <p14:tracePt t="83662" x="7213600" y="6451600"/>
          <p14:tracePt t="83678" x="7277100" y="6419850"/>
          <p14:tracePt t="83695" x="7308850" y="6388100"/>
          <p14:tracePt t="83712" x="7340600" y="6356350"/>
          <p14:tracePt t="83729" x="7359650" y="6337300"/>
          <p14:tracePt t="83745" x="7378700" y="6311900"/>
          <p14:tracePt t="83762" x="7378700" y="6280150"/>
          <p14:tracePt t="83778" x="7378700" y="6248400"/>
          <p14:tracePt t="83795" x="7378700" y="6216650"/>
          <p14:tracePt t="83812" x="7359650" y="6172200"/>
          <p14:tracePt t="83829" x="7340600" y="6127750"/>
          <p14:tracePt t="83845" x="7308850" y="6102350"/>
          <p14:tracePt t="83862" x="7239000" y="6038850"/>
          <p14:tracePt t="83878" x="7156450" y="6007100"/>
          <p14:tracePt t="83895" x="7054850" y="5981700"/>
          <p14:tracePt t="83912" x="6946900" y="5969000"/>
          <p14:tracePt t="83929" x="6864350" y="5962650"/>
          <p14:tracePt t="83945" x="6788150" y="5962650"/>
          <p14:tracePt t="83962" x="6737350" y="5994400"/>
          <p14:tracePt t="83978" x="6692900" y="6026150"/>
          <p14:tracePt t="83995" x="6654800" y="6057900"/>
          <p14:tracePt t="84012" x="6616700" y="6096000"/>
          <p14:tracePt t="84029" x="6604000" y="6127750"/>
          <p14:tracePt t="84045" x="6578600" y="6165850"/>
          <p14:tracePt t="84062" x="6572250" y="6203950"/>
          <p14:tracePt t="84079" x="6553200" y="6242050"/>
          <p14:tracePt t="84095" x="6553200" y="6286500"/>
          <p14:tracePt t="84112" x="6546850" y="6324600"/>
          <p14:tracePt t="84129" x="6546850" y="6362700"/>
          <p14:tracePt t="84145" x="6546850" y="6400800"/>
          <p14:tracePt t="84162" x="6546850" y="6432550"/>
          <p14:tracePt t="84178" x="6572250" y="6477000"/>
          <p14:tracePt t="84195" x="6604000" y="6515100"/>
          <p14:tracePt t="84212" x="6629400" y="6534150"/>
          <p14:tracePt t="84229" x="6667500" y="6553200"/>
          <p14:tracePt t="84245" x="6743700" y="6553200"/>
          <p14:tracePt t="84262" x="6845300" y="6553200"/>
          <p14:tracePt t="84278" x="6985000" y="6553200"/>
          <p14:tracePt t="84295" x="7112000" y="6546850"/>
          <p14:tracePt t="84312" x="7219950" y="6508750"/>
          <p14:tracePt t="84329" x="7289800" y="6477000"/>
          <p14:tracePt t="84345" x="7340600" y="6451600"/>
          <p14:tracePt t="84362" x="7372350" y="6426200"/>
          <p14:tracePt t="84378" x="7391400" y="6388100"/>
          <p14:tracePt t="84395" x="7416800" y="6337300"/>
          <p14:tracePt t="84412" x="7423150" y="6267450"/>
          <p14:tracePt t="84429" x="7423150" y="6216650"/>
          <p14:tracePt t="84445" x="7423150" y="6165850"/>
          <p14:tracePt t="84462" x="7397750" y="6115050"/>
          <p14:tracePt t="84478" x="7359650" y="6064250"/>
          <p14:tracePt t="84495" x="7315200" y="6026150"/>
          <p14:tracePt t="84512" x="7239000" y="5988050"/>
          <p14:tracePt t="84529" x="7143750" y="5956300"/>
          <p14:tracePt t="84545" x="7016750" y="5930900"/>
          <p14:tracePt t="84562" x="6877050" y="5918200"/>
          <p14:tracePt t="84578" x="6731000" y="5892800"/>
          <p14:tracePt t="84595" x="6604000" y="5892800"/>
          <p14:tracePt t="84612" x="6477000" y="5892800"/>
          <p14:tracePt t="84629" x="6407150" y="5905500"/>
          <p14:tracePt t="84645" x="6375400" y="5924550"/>
          <p14:tracePt t="84662" x="6343650" y="5962650"/>
          <p14:tracePt t="84678" x="6318250" y="6013450"/>
          <p14:tracePt t="84695" x="6292850" y="6089650"/>
          <p14:tracePt t="84712" x="6286500" y="6159500"/>
          <p14:tracePt t="84729" x="6280150" y="6223000"/>
          <p14:tracePt t="84745" x="6280150" y="6286500"/>
          <p14:tracePt t="84762" x="6280150" y="6330950"/>
          <p14:tracePt t="84778" x="6286500" y="6388100"/>
          <p14:tracePt t="84795" x="6318250" y="6432550"/>
          <p14:tracePt t="84812" x="6356350" y="6477000"/>
          <p14:tracePt t="84829" x="6394450" y="6489700"/>
          <p14:tracePt t="84845" x="6445250" y="6502400"/>
          <p14:tracePt t="84862" x="6502400" y="6515100"/>
          <p14:tracePt t="84878" x="6565900" y="6515100"/>
          <p14:tracePt t="84895" x="6642100" y="6515100"/>
          <p14:tracePt t="84912" x="6705600" y="6515100"/>
          <p14:tracePt t="84928" x="6762750" y="6515100"/>
          <p14:tracePt t="84945" x="6807200" y="6515100"/>
          <p14:tracePt t="84962" x="6832600" y="6515100"/>
          <p14:tracePt t="84978" x="6858000" y="6508750"/>
          <p14:tracePt t="84995" x="6877050" y="6502400"/>
          <p14:tracePt t="85012" x="6908800" y="6483350"/>
          <p14:tracePt t="85028" x="6927850" y="6470650"/>
          <p14:tracePt t="85045" x="6940550" y="6464300"/>
          <p14:tracePt t="85062" x="6953250" y="6457950"/>
          <p14:tracePt t="85078" x="6959600" y="6457950"/>
          <p14:tracePt t="85095" x="6965950" y="6451600"/>
          <p14:tracePt t="88228" x="6991350" y="6426200"/>
          <p14:tracePt t="88245" x="7073900" y="6362700"/>
          <p14:tracePt t="88262" x="7131050" y="6299200"/>
          <p14:tracePt t="88263" x="7156450" y="6254750"/>
          <p14:tracePt t="88279" x="7169150" y="6210300"/>
          <p14:tracePt t="88296" x="7175500" y="6191250"/>
          <p14:tracePt t="88312" x="7181850" y="6159500"/>
          <p14:tracePt t="88328" x="7181850" y="6140450"/>
          <p14:tracePt t="88345" x="7181850" y="6121400"/>
          <p14:tracePt t="88362" x="7181850" y="6102350"/>
          <p14:tracePt t="88378" x="7181850" y="6076950"/>
          <p14:tracePt t="88395" x="7175500" y="6045200"/>
          <p14:tracePt t="88412" x="7156450" y="6026150"/>
          <p14:tracePt t="88428" x="7124700" y="5988050"/>
          <p14:tracePt t="88445" x="7099300" y="5969000"/>
          <p14:tracePt t="88462" x="7067550" y="5949950"/>
          <p14:tracePt t="88479" x="7035800" y="5937250"/>
          <p14:tracePt t="88495" x="6991350" y="5924550"/>
          <p14:tracePt t="88512" x="6940550" y="5924550"/>
          <p14:tracePt t="88528" x="6896100" y="5924550"/>
          <p14:tracePt t="88545" x="6845300" y="5924550"/>
          <p14:tracePt t="88562" x="6769100" y="5930900"/>
          <p14:tracePt t="88578" x="6692900" y="5956300"/>
          <p14:tracePt t="88595" x="6584950" y="6013450"/>
          <p14:tracePt t="88613" x="6553200" y="6038850"/>
          <p14:tracePt t="88628" x="6521450" y="6070600"/>
          <p14:tracePt t="88645" x="6483350" y="6102350"/>
          <p14:tracePt t="88662" x="6464300" y="6140450"/>
          <p14:tracePt t="88678" x="6445250" y="6178550"/>
          <p14:tracePt t="88695" x="6426200" y="6223000"/>
          <p14:tracePt t="88712" x="6426200" y="6267450"/>
          <p14:tracePt t="88728" x="6426200" y="6305550"/>
          <p14:tracePt t="88745" x="6432550" y="6343650"/>
          <p14:tracePt t="88762" x="6477000" y="6400800"/>
          <p14:tracePt t="88778" x="6534150" y="6464300"/>
          <p14:tracePt t="88795" x="6654800" y="6546850"/>
          <p14:tracePt t="88813" x="6769100" y="6597650"/>
          <p14:tracePt t="88828" x="6902450" y="6629400"/>
          <p14:tracePt t="88845" x="7035800" y="6642100"/>
          <p14:tracePt t="88862" x="7156450" y="6648450"/>
          <p14:tracePt t="88879" x="7270750" y="6648450"/>
          <p14:tracePt t="88895" x="7353300" y="6635750"/>
          <p14:tracePt t="88912" x="7423150" y="6591300"/>
          <p14:tracePt t="88928" x="7467600" y="6546850"/>
          <p14:tracePt t="88945" x="7499350" y="6489700"/>
          <p14:tracePt t="88962" x="7524750" y="6413500"/>
          <p14:tracePt t="88979" x="7524750" y="6330950"/>
          <p14:tracePt t="88995" x="7524750" y="6254750"/>
          <p14:tracePt t="89012" x="7512050" y="6210300"/>
          <p14:tracePt t="89028" x="7480300" y="6172200"/>
          <p14:tracePt t="89045" x="7435850" y="6127750"/>
          <p14:tracePt t="89062" x="7378700" y="6096000"/>
          <p14:tracePt t="89078" x="7302500" y="6070600"/>
          <p14:tracePt t="89095" x="7207250" y="6045200"/>
          <p14:tracePt t="89112" x="7112000" y="6026150"/>
          <p14:tracePt t="89128" x="7035800" y="6013450"/>
          <p14:tracePt t="89145" x="6991350" y="6007100"/>
          <p14:tracePt t="89161" x="6959600" y="6000750"/>
          <p14:tracePt t="89178" x="6940550" y="6000750"/>
          <p14:tracePt t="89195" x="6927850" y="6000750"/>
          <p14:tracePt t="89212" x="6915150" y="6000750"/>
          <p14:tracePt t="89228" x="6896100" y="6000750"/>
          <p14:tracePt t="89245" x="6877050" y="6007100"/>
          <p14:tracePt t="89262" x="6864350" y="6019800"/>
          <p14:tracePt t="89278" x="6851650" y="6032500"/>
          <p14:tracePt t="89295" x="6845300" y="6038850"/>
          <p14:tracePt t="89312" x="6838950" y="6045200"/>
          <p14:tracePt t="89328" x="6832600" y="6051550"/>
          <p14:tracePt t="89345" x="6826250" y="6057900"/>
          <p14:tracePt t="89361" x="6819900" y="6064250"/>
          <p14:tracePt t="89396" x="6813550" y="6070600"/>
          <p14:tracePt t="90468" x="6800850" y="6070600"/>
          <p14:tracePt t="90476" x="6692900" y="6000750"/>
          <p14:tracePt t="90484" x="6477000" y="5803900"/>
          <p14:tracePt t="90496" x="6305550" y="5626100"/>
          <p14:tracePt t="90512" x="6108700" y="5448300"/>
          <p14:tracePt t="90529" x="5861050" y="5264150"/>
          <p14:tracePt t="90545" x="5632450" y="5118100"/>
          <p14:tracePt t="90562" x="5422900" y="4997450"/>
          <p14:tracePt t="90579" x="5257800" y="4914900"/>
          <p14:tracePt t="90579" x="5175250" y="4883150"/>
          <p14:tracePt t="90596" x="5010150" y="4832350"/>
          <p14:tracePt t="90612" x="4845050" y="4806950"/>
          <p14:tracePt t="90629" x="4679950" y="4775200"/>
          <p14:tracePt t="90645" x="4508500" y="4768850"/>
          <p14:tracePt t="90662" x="4368800" y="4768850"/>
          <p14:tracePt t="90678" x="4235450" y="4768850"/>
          <p14:tracePt t="90696" x="4133850" y="4768850"/>
          <p14:tracePt t="90712" x="4064000" y="4768850"/>
          <p14:tracePt t="90729" x="4000500" y="4800600"/>
          <p14:tracePt t="90745" x="3968750" y="4826000"/>
          <p14:tracePt t="90762" x="3917950" y="4864100"/>
          <p14:tracePt t="90778" x="3873500" y="4908550"/>
          <p14:tracePt t="90778" x="3848100" y="4933950"/>
          <p14:tracePt t="90796" x="3816350" y="4978400"/>
          <p14:tracePt t="90812" x="3778250" y="5035550"/>
          <p14:tracePt t="90828" x="3752850" y="5067300"/>
          <p14:tracePt t="90845" x="3740150" y="5111750"/>
          <p14:tracePt t="90862" x="3727450" y="5137150"/>
          <p14:tracePt t="90878" x="3714750" y="5187950"/>
          <p14:tracePt t="90895" x="3689350" y="5238750"/>
          <p14:tracePt t="90912" x="3657600" y="5308600"/>
          <p14:tracePt t="90928" x="3619500" y="5397500"/>
          <p14:tracePt t="90945" x="3575050" y="5486400"/>
          <p14:tracePt t="90962" x="3536950" y="5568950"/>
          <p14:tracePt t="90978" x="3505200" y="5645150"/>
          <p14:tracePt t="90995" x="3479800" y="5715000"/>
          <p14:tracePt t="91012" x="3479800" y="5740400"/>
          <p14:tracePt t="91028" x="3473450" y="5753100"/>
          <p14:tracePt t="91045" x="3467100" y="5772150"/>
          <p14:tracePt t="91062" x="3454400" y="5791200"/>
          <p14:tracePt t="91078" x="3454400" y="5803900"/>
          <p14:tracePt t="91095" x="3441700" y="5816600"/>
          <p14:tracePt t="91112" x="3435350" y="5816600"/>
          <p14:tracePt t="91428" x="3429000" y="5816600"/>
          <p14:tracePt t="91436" x="3409950" y="5816600"/>
          <p14:tracePt t="91450" x="3390900" y="5816600"/>
          <p14:tracePt t="91462" x="3352800" y="5816600"/>
          <p14:tracePt t="91478" x="3302000" y="5803900"/>
          <p14:tracePt t="91495" x="3232150" y="5772150"/>
          <p14:tracePt t="91512" x="3143250" y="5746750"/>
          <p14:tracePt t="91529" x="3054350" y="5708650"/>
          <p14:tracePt t="91545" x="2997200" y="5689600"/>
          <p14:tracePt t="91562" x="2927350" y="5670550"/>
          <p14:tracePt t="91578" x="2863850" y="5657850"/>
          <p14:tracePt t="91596" x="2774950" y="5645150"/>
          <p14:tracePt t="91612" x="2730500" y="5638800"/>
          <p14:tracePt t="91629" x="2692400" y="5626100"/>
          <p14:tracePt t="91645" x="2654300" y="5619750"/>
          <p14:tracePt t="91662" x="2616200" y="5607050"/>
          <p14:tracePt t="91678" x="2603500" y="5600700"/>
          <p14:tracePt t="91695" x="2584450" y="5594350"/>
          <p14:tracePt t="91712" x="2571750" y="5588000"/>
          <p14:tracePt t="91729" x="2565400" y="5588000"/>
          <p14:tracePt t="91745" x="2559050" y="5581650"/>
          <p14:tracePt t="91762" x="2533650" y="5562600"/>
          <p14:tracePt t="91778" x="2482850" y="5518150"/>
          <p14:tracePt t="91795" x="2400300" y="5441950"/>
          <p14:tracePt t="91812" x="2355850" y="5359400"/>
          <p14:tracePt t="91828" x="2311400" y="5283200"/>
          <p14:tracePt t="91845" x="2292350" y="5219700"/>
          <p14:tracePt t="91862" x="2292350" y="5181600"/>
          <p14:tracePt t="91878" x="2298700" y="5137150"/>
          <p14:tracePt t="91895" x="2305050" y="5105400"/>
          <p14:tracePt t="91911" x="2305050" y="5080000"/>
          <p14:tracePt t="91928" x="2305050" y="5060950"/>
          <p14:tracePt t="91945" x="2305050" y="5041900"/>
          <p14:tracePt t="91961" x="2305050" y="5029200"/>
          <p14:tracePt t="91978" x="2311400" y="5016500"/>
          <p14:tracePt t="92172" x="2317750" y="5035550"/>
          <p14:tracePt t="92180" x="2317750" y="5054600"/>
          <p14:tracePt t="92180" x="2317750" y="5080000"/>
          <p14:tracePt t="92195" x="2330450" y="5156200"/>
          <p14:tracePt t="92213" x="2343150" y="5200650"/>
          <p14:tracePt t="92228" x="2343150" y="5238750"/>
          <p14:tracePt t="92245" x="2343150" y="5264150"/>
          <p14:tracePt t="92262" x="2343150" y="5295900"/>
          <p14:tracePt t="92279" x="2343150" y="5314950"/>
          <p14:tracePt t="92295" x="2349500" y="5346700"/>
          <p14:tracePt t="92312" x="2362200" y="5384800"/>
          <p14:tracePt t="92328" x="2368550" y="5422900"/>
          <p14:tracePt t="92345" x="2374900" y="5454650"/>
          <p14:tracePt t="92362" x="2381250" y="5492750"/>
          <p14:tracePt t="92378" x="2381250" y="5511800"/>
          <p14:tracePt t="92395" x="2381250" y="5556250"/>
          <p14:tracePt t="92412" x="2381250" y="5575300"/>
          <p14:tracePt t="92428" x="2381250" y="5613400"/>
          <p14:tracePt t="92445" x="2381250" y="5645150"/>
          <p14:tracePt t="92461" x="2374900" y="5664200"/>
          <p14:tracePt t="92478" x="2368550" y="5683250"/>
          <p14:tracePt t="92496" x="2368550" y="5702300"/>
          <p14:tracePt t="92513" x="2368550" y="5721350"/>
          <p14:tracePt t="92529" x="2368550" y="5740400"/>
          <p14:tracePt t="92546" x="2368550" y="5765800"/>
          <p14:tracePt t="92563" x="2368550" y="5803900"/>
          <p14:tracePt t="92579" x="2368550" y="5835650"/>
          <p14:tracePt t="92596" x="2374900" y="5892800"/>
          <p14:tracePt t="92613" x="2400300" y="5956300"/>
          <p14:tracePt t="92629" x="2432050" y="6013450"/>
          <p14:tracePt t="92646" x="2457450" y="6057900"/>
          <p14:tracePt t="92662" x="2476500" y="6096000"/>
          <p14:tracePt t="92679" x="2495550" y="6121400"/>
          <p14:tracePt t="92696" x="2527300" y="6140450"/>
          <p14:tracePt t="92713" x="2559050" y="6159500"/>
          <p14:tracePt t="92729" x="2597150" y="6178550"/>
          <p14:tracePt t="92746" x="2628900" y="6191250"/>
          <p14:tracePt t="92762" x="2667000" y="6203950"/>
          <p14:tracePt t="92779" x="2698750" y="6210300"/>
          <p14:tracePt t="92796" x="2768600" y="6229350"/>
          <p14:tracePt t="92813" x="2806700" y="6235700"/>
          <p14:tracePt t="92829" x="2851150" y="6235700"/>
          <p14:tracePt t="92846" x="2863850" y="6235700"/>
          <p14:tracePt t="92862" x="2882900" y="6235700"/>
          <p14:tracePt t="92879" x="2889250" y="6235700"/>
          <p14:tracePt t="92932" x="2895600" y="6229350"/>
          <p14:tracePt t="92964" x="2901950" y="6223000"/>
          <p14:tracePt t="93141" x="2889250" y="6223000"/>
          <p14:tracePt t="93149" x="2863850" y="6203950"/>
          <p14:tracePt t="93165" x="2825750" y="6153150"/>
          <p14:tracePt t="93179" x="2743200" y="6057900"/>
          <p14:tracePt t="93196" x="2559050" y="5835650"/>
          <p14:tracePt t="93214" x="2425700" y="5651500"/>
          <p14:tracePt t="93229" x="2336800" y="5511800"/>
          <p14:tracePt t="93246" x="2266950" y="5416550"/>
          <p14:tracePt t="93262" x="2254250" y="5384800"/>
          <p14:tracePt t="93279" x="2254250" y="5353050"/>
          <p14:tracePt t="93296" x="2254250" y="5327650"/>
          <p14:tracePt t="93313" x="2254250" y="5308600"/>
          <p14:tracePt t="93329" x="2254250" y="5302250"/>
          <p14:tracePt t="93346" x="2254250" y="5295900"/>
          <p14:tracePt t="93362" x="2254250" y="5289550"/>
          <p14:tracePt t="93397" x="2260600" y="5289550"/>
          <p14:tracePt t="93397" x="2286000" y="5289550"/>
          <p14:tracePt t="93413" x="2305050" y="5283200"/>
          <p14:tracePt t="93429" x="2336800" y="5276850"/>
          <p14:tracePt t="93446" x="2374900" y="5270500"/>
          <p14:tracePt t="93462" x="2400300" y="5270500"/>
          <p14:tracePt t="93479" x="2425700" y="5270500"/>
          <p14:tracePt t="93496" x="2432050" y="5270500"/>
          <p14:tracePt t="93533" x="2438400" y="5270500"/>
          <p14:tracePt t="93677" x="2432050" y="5257800"/>
          <p14:tracePt t="93685" x="2400300" y="5219700"/>
          <p14:tracePt t="93696" x="2368550" y="5181600"/>
          <p14:tracePt t="93713" x="2330450" y="5143500"/>
          <p14:tracePt t="93730" x="2298700" y="5118100"/>
          <p14:tracePt t="93746" x="2279650" y="5099050"/>
          <p14:tracePt t="93763" x="2266950" y="5092700"/>
          <p14:tracePt t="93779" x="2254250" y="5086350"/>
          <p14:tracePt t="93779" x="2247900" y="5086350"/>
          <p14:tracePt t="93797" x="2235200" y="5080000"/>
          <p14:tracePt t="93813" x="2203450" y="5073650"/>
          <p14:tracePt t="93830" x="2159000" y="5060950"/>
          <p14:tracePt t="93846" x="2139950" y="5054600"/>
          <p14:tracePt t="93863" x="2095500" y="5048250"/>
          <p14:tracePt t="93879" x="2057400" y="5041900"/>
          <p14:tracePt t="93896" x="2019300" y="5035550"/>
          <p14:tracePt t="93913" x="1981200" y="5035550"/>
          <p14:tracePt t="93930" x="1930400" y="5035550"/>
          <p14:tracePt t="93946" x="1873250" y="5035550"/>
          <p14:tracePt t="93963" x="1809750" y="5054600"/>
          <p14:tracePt t="93979" x="1714500" y="5086350"/>
          <p14:tracePt t="93997" x="1670050" y="5118100"/>
          <p14:tracePt t="94013" x="1638300" y="5137150"/>
          <p14:tracePt t="94030" x="1606550" y="5162550"/>
          <p14:tracePt t="94046" x="1587500" y="5187950"/>
          <p14:tracePt t="94063" x="1568450" y="5232400"/>
          <p14:tracePt t="94079" x="1555750" y="5283200"/>
          <p14:tracePt t="94096" x="1536700" y="5365750"/>
          <p14:tracePt t="94113" x="1536700" y="5448300"/>
          <p14:tracePt t="94129" x="1536700" y="5530850"/>
          <p14:tracePt t="94146" x="1536700" y="5607050"/>
          <p14:tracePt t="94163" x="1543050" y="5689600"/>
          <p14:tracePt t="94179" x="1562100" y="5759450"/>
          <p14:tracePt t="94196" x="1606550" y="5848350"/>
          <p14:tracePt t="94213" x="1644650" y="5924550"/>
          <p14:tracePt t="94229" x="1663700" y="5975350"/>
          <p14:tracePt t="94246" x="1689100" y="6038850"/>
          <p14:tracePt t="94263" x="1720850" y="6121400"/>
          <p14:tracePt t="94279" x="1746250" y="6191250"/>
          <p14:tracePt t="94296" x="1778000" y="6273800"/>
          <p14:tracePt t="94312" x="1816100" y="6350000"/>
          <p14:tracePt t="94329" x="1854200" y="6419850"/>
          <p14:tracePt t="94346" x="1898650" y="6489700"/>
          <p14:tracePt t="94363" x="1943100" y="6540500"/>
          <p14:tracePt t="94379" x="1974850" y="6578600"/>
          <p14:tracePt t="94379" x="1993900" y="6604000"/>
          <p14:tracePt t="94397" x="2025650" y="6635750"/>
          <p14:tracePt t="94413" x="2063750" y="6673850"/>
          <p14:tracePt t="94429" x="2146300" y="6724650"/>
          <p14:tracePt t="94446" x="2235200" y="6781800"/>
          <p14:tracePt t="94462" x="2362200" y="6819900"/>
          <p14:tracePt t="94479" x="2495550" y="6851650"/>
          <p14:tracePt t="94496" x="2628900" y="6851650"/>
          <p14:tracePt t="94512" x="2762250" y="6851650"/>
          <p14:tracePt t="94529" x="2876550" y="6851650"/>
          <p14:tracePt t="94546" x="2978150" y="6851650"/>
          <p14:tracePt t="94562" x="3060700" y="6851650"/>
          <p14:tracePt t="94579" x="3111500" y="6851650"/>
          <p14:tracePt t="94596" x="3187700" y="6807200"/>
          <p14:tracePt t="94613" x="3225800" y="6775450"/>
          <p14:tracePt t="94629" x="3270250" y="6724650"/>
          <p14:tracePt t="94646" x="3295650" y="6667500"/>
          <p14:tracePt t="94662" x="3321050" y="6591300"/>
          <p14:tracePt t="94679" x="3340100" y="6508750"/>
          <p14:tracePt t="94696" x="3346450" y="6445250"/>
          <p14:tracePt t="94712" x="3352800" y="6381750"/>
          <p14:tracePt t="94729" x="3352800" y="6318250"/>
          <p14:tracePt t="94746" x="3352800" y="6261100"/>
          <p14:tracePt t="94763" x="3333750" y="6197600"/>
          <p14:tracePt t="94779" x="3321050" y="6159500"/>
          <p14:tracePt t="94796" x="3276600" y="6076950"/>
          <p14:tracePt t="94813" x="3251200" y="6019800"/>
          <p14:tracePt t="94829" x="3200400" y="5943600"/>
          <p14:tracePt t="94846" x="3130550" y="5867400"/>
          <p14:tracePt t="94862" x="3092450" y="5822950"/>
          <p14:tracePt t="94879" x="3060700" y="5791200"/>
          <p14:tracePt t="94896" x="3028950" y="5759450"/>
          <p14:tracePt t="94912" x="3003550" y="5746750"/>
          <p14:tracePt t="94929" x="2984500" y="5734050"/>
          <p14:tracePt t="94946" x="2952750" y="5727700"/>
          <p14:tracePt t="94963" x="2927350" y="5708650"/>
          <p14:tracePt t="94979" x="2876550" y="5708650"/>
          <p14:tracePt t="94996" x="2794000" y="5695950"/>
          <p14:tracePt t="95013" x="2730500" y="5683250"/>
          <p14:tracePt t="95029" x="2686050" y="5676900"/>
          <p14:tracePt t="95046" x="2628900" y="5670550"/>
          <p14:tracePt t="95062" x="2590800" y="5664200"/>
          <p14:tracePt t="95079" x="2546350" y="5657850"/>
          <p14:tracePt t="95096" x="2501900" y="5645150"/>
          <p14:tracePt t="95112" x="2432050" y="5626100"/>
          <p14:tracePt t="95129" x="2368550" y="5613400"/>
          <p14:tracePt t="95146" x="2305050" y="5594350"/>
          <p14:tracePt t="95162" x="2260600" y="5581650"/>
          <p14:tracePt t="95179" x="2241550" y="5575300"/>
          <p14:tracePt t="95196" x="2228850" y="5568950"/>
          <p14:tracePt t="95212" x="2216150" y="5556250"/>
          <p14:tracePt t="95229" x="2203450" y="5530850"/>
          <p14:tracePt t="95246" x="2171700" y="5473700"/>
          <p14:tracePt t="95262" x="2146300" y="5410200"/>
          <p14:tracePt t="95279" x="2133600" y="5346700"/>
          <p14:tracePt t="95296" x="2127250" y="5308600"/>
          <p14:tracePt t="95312" x="2127250" y="5270500"/>
          <p14:tracePt t="95329" x="2146300" y="5238750"/>
          <p14:tracePt t="95346" x="2171700" y="5213350"/>
          <p14:tracePt t="95362" x="2190750" y="5187950"/>
          <p14:tracePt t="95379" x="2203450" y="5175250"/>
          <p14:tracePt t="95396" x="2216150" y="5162550"/>
          <p14:tracePt t="95413" x="2222500" y="5162550"/>
          <p14:tracePt t="95460" x="2228850" y="5162550"/>
          <p14:tracePt t="95479" x="2235200" y="5162550"/>
          <p14:tracePt t="95765" x="2241550" y="5162550"/>
          <p14:tracePt t="95779" x="2260600" y="5162550"/>
          <p14:tracePt t="95780" x="2286000" y="5187950"/>
          <p14:tracePt t="95796" x="2324100" y="5219700"/>
          <p14:tracePt t="95813" x="2336800" y="5226050"/>
          <p14:tracePt t="95829" x="2362200" y="5232400"/>
          <p14:tracePt t="95846" x="2368550" y="5232400"/>
          <p14:tracePt t="95862" x="2381250" y="5238750"/>
          <p14:tracePt t="95879" x="2393950" y="5238750"/>
          <p14:tracePt t="95896" x="2400300" y="5238750"/>
          <p14:tracePt t="95913" x="2413000" y="5238750"/>
          <p14:tracePt t="95929" x="2419350" y="5238750"/>
          <p14:tracePt t="95981" x="2425700" y="5238750"/>
          <p14:tracePt t="95996" x="2432050" y="5238750"/>
          <p14:tracePt t="96005" x="2432050" y="5232400"/>
          <p14:tracePt t="96013" x="2432050" y="5226050"/>
          <p14:tracePt t="105767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Project</a:t>
            </a:r>
            <a:endParaRPr lang="en-US" dirty="0"/>
          </a:p>
        </p:txBody>
      </p:sp>
      <p:pic>
        <p:nvPicPr>
          <p:cNvPr id="5" name="ARM1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150" y="1600200"/>
            <a:ext cx="7993063" cy="4495800"/>
          </a:xfrm>
        </p:spPr>
      </p:pic>
    </p:spTree>
    <p:extLst>
      <p:ext uri="{BB962C8B-B14F-4D97-AF65-F5344CB8AC3E}">
        <p14:creationId xmlns:p14="http://schemas.microsoft.com/office/powerpoint/2010/main" val="289942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Explain the differences between MIPS and DMIPS.</a:t>
            </a:r>
          </a:p>
          <a:p>
            <a:r>
              <a:rPr lang="en-US" dirty="0" smtClean="0"/>
              <a:t>Compare the major ARM processor families available today from the points of view of processing power, cost, applications. (Hint: focus on ARM11 and ARM Cortex series processors)</a:t>
            </a:r>
          </a:p>
          <a:p>
            <a:r>
              <a:rPr lang="en-US" dirty="0" smtClean="0"/>
              <a:t>Install the MDK-ARM Evaluation Version and compile and link the kit’s demo software available from ST web site.</a:t>
            </a:r>
          </a:p>
          <a:p>
            <a:r>
              <a:rPr lang="en-US" dirty="0" smtClean="0"/>
              <a:t>Revision of C programming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25"/>
    </mc:Choice>
    <mc:Fallback xmlns="">
      <p:transition spd="slow" advTm="119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855" x="5778500" y="1822450"/>
          <p14:tracePt t="21872" x="5772150" y="1822450"/>
          <p14:tracePt t="21873" x="5765800" y="1822450"/>
          <p14:tracePt t="21886" x="5746750" y="1828800"/>
          <p14:tracePt t="21903" x="5740400" y="1828800"/>
          <p14:tracePt t="21920" x="5727700" y="1835150"/>
          <p14:tracePt t="21936" x="5721350" y="1835150"/>
          <p14:tracePt t="21953" x="5715000" y="1835150"/>
          <p14:tracePt t="22071" x="5708650" y="1835150"/>
          <p14:tracePt t="22079" x="5702300" y="1835150"/>
          <p14:tracePt t="22087" x="5683250" y="1841500"/>
          <p14:tracePt t="22103" x="5664200" y="1860550"/>
          <p14:tracePt t="22120" x="5638800" y="1879600"/>
          <p14:tracePt t="22136" x="5600700" y="1905000"/>
          <p14:tracePt t="22153" x="5549900" y="1936750"/>
          <p14:tracePt t="22170" x="5486400" y="1968500"/>
          <p14:tracePt t="22186" x="5467350" y="1981200"/>
          <p14:tracePt t="22203" x="5416550" y="1993900"/>
          <p14:tracePt t="22219" x="5378450" y="2000250"/>
          <p14:tracePt t="22236" x="5334000" y="2000250"/>
          <p14:tracePt t="22253" x="5283200" y="2000250"/>
          <p14:tracePt t="22269" x="5219700" y="2000250"/>
          <p14:tracePt t="22286" x="5143500" y="2000250"/>
          <p14:tracePt t="22303" x="5105400" y="1993900"/>
          <p14:tracePt t="22319" x="5086350" y="1987550"/>
          <p14:tracePt t="22336" x="5073650" y="1987550"/>
          <p14:tracePt t="22352" x="5067300" y="1987550"/>
          <p14:tracePt t="22369" x="5054600" y="1987550"/>
          <p14:tracePt t="22386" x="5048250" y="1987550"/>
          <p14:tracePt t="22455" x="5041900" y="1993900"/>
          <p14:tracePt t="22495" x="5060950" y="1993900"/>
          <p14:tracePt t="22503" x="5092700" y="1993900"/>
          <p14:tracePt t="22511" x="5194300" y="2006600"/>
          <p14:tracePt t="22523" x="5295900" y="2012950"/>
          <p14:tracePt t="22536" x="5397500" y="2025650"/>
          <p14:tracePt t="22553" x="5486400" y="2038350"/>
          <p14:tracePt t="22569" x="5524500" y="2044700"/>
          <p14:tracePt t="22586" x="5556250" y="2051050"/>
          <p14:tracePt t="22603" x="5575300" y="2051050"/>
          <p14:tracePt t="22619" x="5588000" y="2051050"/>
          <p14:tracePt t="22636" x="5600700" y="2051050"/>
          <p14:tracePt t="22784" x="5594350" y="2051050"/>
          <p14:tracePt t="22787" x="5549900" y="2051050"/>
          <p14:tracePt t="22803" x="5537200" y="2051050"/>
          <p14:tracePt t="22819" x="5448300" y="2051050"/>
          <p14:tracePt t="22836" x="5340350" y="2051050"/>
          <p14:tracePt t="22853" x="5238750" y="2051050"/>
          <p14:tracePt t="22869" x="5137150" y="2051050"/>
          <p14:tracePt t="22886" x="5003800" y="2051050"/>
          <p14:tracePt t="22903" x="4978400" y="2051050"/>
          <p14:tracePt t="22919" x="4972050" y="2051050"/>
          <p14:tracePt t="22936" x="4965700" y="2051050"/>
          <p14:tracePt t="23191" x="4978400" y="2044700"/>
          <p14:tracePt t="23223" x="4984750" y="2044700"/>
          <p14:tracePt t="23255" x="4991100" y="2044700"/>
          <p14:tracePt t="23279" x="4997450" y="2044700"/>
          <p14:tracePt t="23295" x="5003800" y="2044700"/>
          <p14:tracePt t="23311" x="5010150" y="2044700"/>
          <p14:tracePt t="23327" x="5016500" y="2044700"/>
          <p14:tracePt t="23336" x="5022850" y="2044700"/>
          <p14:tracePt t="23343" x="5029200" y="2044700"/>
          <p14:tracePt t="23353" x="5054600" y="2044700"/>
          <p14:tracePt t="23369" x="5080000" y="2044700"/>
          <p14:tracePt t="23386" x="5111750" y="2044700"/>
          <p14:tracePt t="23403" x="5143500" y="2044700"/>
          <p14:tracePt t="23419" x="5168900" y="2044700"/>
          <p14:tracePt t="23436" x="5194300" y="2044700"/>
          <p14:tracePt t="23453" x="5213350" y="2044700"/>
          <p14:tracePt t="23469" x="5238750" y="2044700"/>
          <p14:tracePt t="23486" x="5257800" y="2044700"/>
          <p14:tracePt t="23503" x="5308600" y="2044700"/>
          <p14:tracePt t="23519" x="5334000" y="2044700"/>
          <p14:tracePt t="23536" x="5359400" y="2044700"/>
          <p14:tracePt t="23553" x="5365750" y="2044700"/>
          <p14:tracePt t="23569" x="5378450" y="2044700"/>
          <p14:tracePt t="23586" x="5403850" y="2044700"/>
          <p14:tracePt t="23603" x="5422900" y="2044700"/>
          <p14:tracePt t="23619" x="5448300" y="2044700"/>
          <p14:tracePt t="23636" x="5473700" y="2044700"/>
          <p14:tracePt t="23653" x="5499100" y="2044700"/>
          <p14:tracePt t="23669" x="5511800" y="2044700"/>
          <p14:tracePt t="23686" x="5537200" y="2044700"/>
          <p14:tracePt t="23702" x="5549900" y="2044700"/>
          <p14:tracePt t="23719" x="5556250" y="2044700"/>
          <p14:tracePt t="23736" x="5562600" y="2044700"/>
          <p14:tracePt t="23753" x="5575300" y="2044700"/>
          <p14:tracePt t="23791" x="5581650" y="2044700"/>
          <p14:tracePt t="24567" x="5588000" y="2044700"/>
          <p14:tracePt t="24569" x="5638800" y="2051050"/>
          <p14:tracePt t="24586" x="5715000" y="2063750"/>
          <p14:tracePt t="24603" x="5791200" y="2076450"/>
          <p14:tracePt t="24619" x="5873750" y="2089150"/>
          <p14:tracePt t="24636" x="5943600" y="2089150"/>
          <p14:tracePt t="24653" x="6026150" y="2089150"/>
          <p14:tracePt t="24669" x="6096000" y="2089150"/>
          <p14:tracePt t="24686" x="6140450" y="2089150"/>
          <p14:tracePt t="24686" x="6153150" y="2089150"/>
          <p14:tracePt t="24703" x="6184900" y="2089150"/>
          <p14:tracePt t="24719" x="6210300" y="2089150"/>
          <p14:tracePt t="24736" x="6235700" y="2089150"/>
          <p14:tracePt t="24752" x="6261100" y="2089150"/>
          <p14:tracePt t="24769" x="6292850" y="2089150"/>
          <p14:tracePt t="24786" x="6311900" y="2089150"/>
          <p14:tracePt t="24802" x="6343650" y="2089150"/>
          <p14:tracePt t="24819" x="6362700" y="2089150"/>
          <p14:tracePt t="24855" x="6369050" y="2089150"/>
          <p14:tracePt t="25201" x="6388100" y="2089150"/>
          <p14:tracePt t="25209" x="6413500" y="2089150"/>
          <p14:tracePt t="25216" x="6451600" y="2089150"/>
          <p14:tracePt t="25225" x="6527800" y="2089150"/>
          <p14:tracePt t="25238" x="6604000" y="2089150"/>
          <p14:tracePt t="25255" x="6680200" y="2089150"/>
          <p14:tracePt t="25272" x="6756400" y="2089150"/>
          <p14:tracePt t="25288" x="6858000" y="2089150"/>
          <p14:tracePt t="25306" x="6902450" y="2089150"/>
          <p14:tracePt t="25321" x="6940550" y="2089150"/>
          <p14:tracePt t="25338" x="6978650" y="2089150"/>
          <p14:tracePt t="25355" x="7016750" y="2089150"/>
          <p14:tracePt t="25372" x="7042150" y="2089150"/>
          <p14:tracePt t="25388" x="7061200" y="2089150"/>
          <p14:tracePt t="25405" x="7080250" y="2089150"/>
          <p14:tracePt t="25421" x="7092950" y="2089150"/>
          <p14:tracePt t="25439" x="7099300" y="2089150"/>
          <p14:tracePt t="26345" x="7105650" y="2089150"/>
          <p14:tracePt t="26353" x="7112000" y="2089150"/>
          <p14:tracePt t="26372" x="7124700" y="2089150"/>
          <p14:tracePt t="26513" x="7099300" y="2089150"/>
          <p14:tracePt t="26521" x="7073900" y="2082800"/>
          <p14:tracePt t="26522" x="6997700" y="2070100"/>
          <p14:tracePt t="26538" x="6934200" y="2063750"/>
          <p14:tracePt t="26555" x="6870700" y="2057400"/>
          <p14:tracePt t="26571" x="6826250" y="2051050"/>
          <p14:tracePt t="26588" x="6788150" y="2044700"/>
          <p14:tracePt t="26604" x="6750050" y="2044700"/>
          <p14:tracePt t="26621" x="6705600" y="2044700"/>
          <p14:tracePt t="26638" x="6673850" y="2044700"/>
          <p14:tracePt t="26655" x="6648450" y="2044700"/>
          <p14:tracePt t="26671" x="6616700" y="2044700"/>
          <p14:tracePt t="26688" x="6565900" y="2044700"/>
          <p14:tracePt t="26705" x="6540500" y="2044700"/>
          <p14:tracePt t="26721" x="6515100" y="2044700"/>
          <p14:tracePt t="26738" x="6496050" y="2044700"/>
          <p14:tracePt t="26755" x="6477000" y="2044700"/>
          <p14:tracePt t="26771" x="6464300" y="2044700"/>
          <p14:tracePt t="26788" x="6451600" y="2044700"/>
          <p14:tracePt t="26804" x="6438900" y="2044700"/>
          <p14:tracePt t="26841" x="6432550" y="2044700"/>
          <p14:tracePt t="26985" x="6438900" y="2044700"/>
          <p14:tracePt t="26993" x="6502400" y="2044700"/>
          <p14:tracePt t="27009" x="6584950" y="2051050"/>
          <p14:tracePt t="27021" x="6705600" y="2057400"/>
          <p14:tracePt t="27038" x="6813550" y="2057400"/>
          <p14:tracePt t="27055" x="6908800" y="2057400"/>
          <p14:tracePt t="27071" x="6965950" y="2057400"/>
          <p14:tracePt t="27071" x="6985000" y="2057400"/>
          <p14:tracePt t="27090" x="6997700" y="2057400"/>
          <p14:tracePt t="27105" x="7004050" y="2057400"/>
          <p14:tracePt t="27193" x="6972300" y="2057400"/>
          <p14:tracePt t="27201" x="6889750" y="2057400"/>
          <p14:tracePt t="27209" x="6623050" y="2063750"/>
          <p14:tracePt t="27222" x="6280150" y="2076450"/>
          <p14:tracePt t="27239" x="5981700" y="2076450"/>
          <p14:tracePt t="27255" x="5676900" y="2076450"/>
          <p14:tracePt t="27271" x="5454650" y="2076450"/>
          <p14:tracePt t="27288" x="5340350" y="2076450"/>
          <p14:tracePt t="27305" x="5334000" y="2076450"/>
          <p14:tracePt t="27537" x="5340350" y="2076450"/>
          <p14:tracePt t="27554" x="5365750" y="2076450"/>
          <p14:tracePt t="27555" x="5403850" y="2076450"/>
          <p14:tracePt t="27571" x="5454650" y="2076450"/>
          <p14:tracePt t="27588" x="5518150" y="2076450"/>
          <p14:tracePt t="27604" x="5594350" y="2076450"/>
          <p14:tracePt t="27621" x="5670550" y="2076450"/>
          <p14:tracePt t="27638" x="5746750" y="2076450"/>
          <p14:tracePt t="27655" x="5816600" y="2076450"/>
          <p14:tracePt t="27671" x="5873750" y="2076450"/>
          <p14:tracePt t="27688" x="5949950" y="2076450"/>
          <p14:tracePt t="27705" x="5994400" y="2076450"/>
          <p14:tracePt t="27721" x="6038850" y="2076450"/>
          <p14:tracePt t="27738" x="6083300" y="2076450"/>
          <p14:tracePt t="27755" x="6140450" y="2076450"/>
          <p14:tracePt t="27771" x="6203950" y="2070100"/>
          <p14:tracePt t="27788" x="6267450" y="2057400"/>
          <p14:tracePt t="27805" x="6337300" y="2057400"/>
          <p14:tracePt t="27821" x="6413500" y="2044700"/>
          <p14:tracePt t="27839" x="6483350" y="2044700"/>
          <p14:tracePt t="27855" x="6534150" y="2044700"/>
          <p14:tracePt t="27872" x="6578600" y="2032000"/>
          <p14:tracePt t="27888" x="6642100" y="2025650"/>
          <p14:tracePt t="27905" x="6667500" y="2025650"/>
          <p14:tracePt t="27921" x="6686550" y="2019300"/>
          <p14:tracePt t="27938" x="6699250" y="2019300"/>
          <p14:tracePt t="27954" x="6705600" y="2019300"/>
          <p14:tracePt t="27971" x="6718300" y="2019300"/>
          <p14:tracePt t="27988" x="6718300" y="2012950"/>
          <p14:tracePt t="28145" x="6705600" y="2012950"/>
          <p14:tracePt t="28152" x="6546850" y="2019300"/>
          <p14:tracePt t="28172" x="6388100" y="2019300"/>
          <p14:tracePt t="28188" x="6223000" y="2019300"/>
          <p14:tracePt t="28205" x="6070600" y="2019300"/>
          <p14:tracePt t="28221" x="5943600" y="2019300"/>
          <p14:tracePt t="28238" x="5829300" y="2019300"/>
          <p14:tracePt t="28255" x="5734050" y="2019300"/>
          <p14:tracePt t="28272" x="5670550" y="2019300"/>
          <p14:tracePt t="28288" x="5568950" y="2000250"/>
          <p14:tracePt t="28306" x="5524500" y="2000250"/>
          <p14:tracePt t="28321" x="5486400" y="1993900"/>
          <p14:tracePt t="28338" x="5441950" y="1974850"/>
          <p14:tracePt t="28354" x="5397500" y="1968500"/>
          <p14:tracePt t="28371" x="5372100" y="1962150"/>
          <p14:tracePt t="28388" x="5353050" y="1962150"/>
          <p14:tracePt t="28537" x="5384800" y="1962150"/>
          <p14:tracePt t="28540" x="5499100" y="1981200"/>
          <p14:tracePt t="28561" x="5632450" y="2000250"/>
          <p14:tracePt t="28571" x="5829300" y="2032000"/>
          <p14:tracePt t="28589" x="6108700" y="2057400"/>
          <p14:tracePt t="28605" x="6292850" y="2057400"/>
          <p14:tracePt t="28621" x="6451600" y="2057400"/>
          <p14:tracePt t="28638" x="6546850" y="2057400"/>
          <p14:tracePt t="28654" x="6597650" y="2057400"/>
          <p14:tracePt t="28671" x="6610350" y="2057400"/>
          <p14:tracePt t="28688" x="6623050" y="2051050"/>
          <p14:tracePt t="29713" x="6591300" y="2051050"/>
          <p14:tracePt t="29719" x="6324600" y="2095500"/>
          <p14:tracePt t="29738" x="5981700" y="2146300"/>
          <p14:tracePt t="29755" x="5575300" y="2209800"/>
          <p14:tracePt t="29771" x="5118100" y="2266950"/>
          <p14:tracePt t="29788" x="4775200" y="2330450"/>
          <p14:tracePt t="29804" x="4451350" y="2374900"/>
          <p14:tracePt t="29821" x="4152900" y="2413000"/>
          <p14:tracePt t="29838" x="3968750" y="2425700"/>
          <p14:tracePt t="29854" x="3810000" y="2425700"/>
          <p14:tracePt t="29871" x="3670300" y="2425700"/>
          <p14:tracePt t="29888" x="3454400" y="2438400"/>
          <p14:tracePt t="29905" x="3314700" y="2451100"/>
          <p14:tracePt t="29921" x="3175000" y="2457450"/>
          <p14:tracePt t="29938" x="3054350" y="2463800"/>
          <p14:tracePt t="29954" x="2959100" y="2463800"/>
          <p14:tracePt t="29971" x="2901950" y="2463800"/>
          <p14:tracePt t="29988" x="2851150" y="2463800"/>
          <p14:tracePt t="30004" x="2794000" y="2463800"/>
          <p14:tracePt t="30021" x="2730500" y="2463800"/>
          <p14:tracePt t="30038" x="2673350" y="2463800"/>
          <p14:tracePt t="30054" x="2616200" y="2463800"/>
          <p14:tracePt t="30071" x="2571750" y="2463800"/>
          <p14:tracePt t="30088" x="2520950" y="2463800"/>
          <p14:tracePt t="30105" x="2508250" y="2463800"/>
          <p14:tracePt t="30121" x="2495550" y="2463800"/>
          <p14:tracePt t="30138" x="2482850" y="2463800"/>
          <p14:tracePt t="30154" x="2476500" y="2463800"/>
          <p14:tracePt t="30171" x="2463800" y="2470150"/>
          <p14:tracePt t="30713" x="2470150" y="2470150"/>
          <p14:tracePt t="30729" x="2476500" y="2470150"/>
          <p14:tracePt t="30739" x="2482850" y="2470150"/>
          <p14:tracePt t="30755" x="2489200" y="2476500"/>
          <p14:tracePt t="30771" x="2495550" y="2476500"/>
          <p14:tracePt t="30788" x="2514600" y="2482850"/>
          <p14:tracePt t="30805" x="2520950" y="2482850"/>
          <p14:tracePt t="30821" x="2533650" y="2482850"/>
          <p14:tracePt t="30838" x="2546350" y="2489200"/>
          <p14:tracePt t="30854" x="2559050" y="2495550"/>
          <p14:tracePt t="30871" x="2584450" y="2495550"/>
          <p14:tracePt t="30888" x="2641600" y="2508250"/>
          <p14:tracePt t="30905" x="2679700" y="2508250"/>
          <p14:tracePt t="30921" x="2724150" y="2520950"/>
          <p14:tracePt t="30938" x="2755900" y="2520950"/>
          <p14:tracePt t="30954" x="2787650" y="2520950"/>
          <p14:tracePt t="30971" x="2832100" y="2527300"/>
          <p14:tracePt t="30988" x="2876550" y="2527300"/>
          <p14:tracePt t="31004" x="2927350" y="2527300"/>
          <p14:tracePt t="31021" x="2990850" y="2527300"/>
          <p14:tracePt t="31038" x="3054350" y="2527300"/>
          <p14:tracePt t="31054" x="3098800" y="2527300"/>
          <p14:tracePt t="31071" x="3136900" y="2527300"/>
          <p14:tracePt t="31088" x="3200400" y="2527300"/>
          <p14:tracePt t="31105" x="3225800" y="2527300"/>
          <p14:tracePt t="31121" x="3251200" y="2527300"/>
          <p14:tracePt t="31139" x="3289300" y="2527300"/>
          <p14:tracePt t="31154" x="3295650" y="2527300"/>
          <p14:tracePt t="31171" x="3308350" y="2527300"/>
          <p14:tracePt t="31188" x="3327400" y="2527300"/>
          <p14:tracePt t="31204" x="3365500" y="2527300"/>
          <p14:tracePt t="31221" x="3409950" y="2527300"/>
          <p14:tracePt t="31238" x="3454400" y="2527300"/>
          <p14:tracePt t="31254" x="3511550" y="2527300"/>
          <p14:tracePt t="31271" x="3562350" y="2527300"/>
          <p14:tracePt t="31271" x="3594100" y="2527300"/>
          <p14:tracePt t="31289" x="3657600" y="2527300"/>
          <p14:tracePt t="31305" x="3721100" y="2533650"/>
          <p14:tracePt t="31321" x="3778250" y="2533650"/>
          <p14:tracePt t="31338" x="3829050" y="2533650"/>
          <p14:tracePt t="31354" x="3873500" y="2533650"/>
          <p14:tracePt t="31371" x="3911600" y="2533650"/>
          <p14:tracePt t="31388" x="3949700" y="2533650"/>
          <p14:tracePt t="31404" x="3975100" y="2533650"/>
          <p14:tracePt t="31421" x="4006850" y="2533650"/>
          <p14:tracePt t="31438" x="4044950" y="2533650"/>
          <p14:tracePt t="31454" x="4089400" y="2533650"/>
          <p14:tracePt t="31471" x="4140200" y="2533650"/>
          <p14:tracePt t="31488" x="4229100" y="2533650"/>
          <p14:tracePt t="31505" x="4273550" y="2533650"/>
          <p14:tracePt t="31521" x="4324350" y="2533650"/>
          <p14:tracePt t="31538" x="4375150" y="2533650"/>
          <p14:tracePt t="31554" x="4419600" y="2533650"/>
          <p14:tracePt t="31571" x="4489450" y="2533650"/>
          <p14:tracePt t="31588" x="4552950" y="2533650"/>
          <p14:tracePt t="31604" x="4616450" y="2533650"/>
          <p14:tracePt t="31621" x="4679950" y="2533650"/>
          <p14:tracePt t="31638" x="4737100" y="2533650"/>
          <p14:tracePt t="31654" x="4794250" y="2533650"/>
          <p14:tracePt t="31671" x="4845050" y="2533650"/>
          <p14:tracePt t="31688" x="4914900" y="2533650"/>
          <p14:tracePt t="31705" x="4959350" y="2533650"/>
          <p14:tracePt t="31721" x="4997450" y="2533650"/>
          <p14:tracePt t="31738" x="5041900" y="2533650"/>
          <p14:tracePt t="31754" x="5073650" y="2533650"/>
          <p14:tracePt t="31771" x="5105400" y="2533650"/>
          <p14:tracePt t="31788" x="5149850" y="2533650"/>
          <p14:tracePt t="31805" x="5175250" y="2533650"/>
          <p14:tracePt t="31821" x="5219700" y="2533650"/>
          <p14:tracePt t="31838" x="5257800" y="2533650"/>
          <p14:tracePt t="31854" x="5302250" y="2533650"/>
          <p14:tracePt t="31871" x="5340350" y="2533650"/>
          <p14:tracePt t="31888" x="5410200" y="2533650"/>
          <p14:tracePt t="31905" x="5454650" y="2533650"/>
          <p14:tracePt t="31921" x="5499100" y="2533650"/>
          <p14:tracePt t="31938" x="5556250" y="2533650"/>
          <p14:tracePt t="31954" x="5626100" y="2533650"/>
          <p14:tracePt t="31971" x="5683250" y="2533650"/>
          <p14:tracePt t="31987" x="5753100" y="2533650"/>
          <p14:tracePt t="32005" x="5892800" y="2533650"/>
          <p14:tracePt t="32021" x="6013450" y="2533650"/>
          <p14:tracePt t="32038" x="6159500" y="2533650"/>
          <p14:tracePt t="32054" x="6299200" y="2533650"/>
          <p14:tracePt t="32071" x="6432550" y="2533650"/>
          <p14:tracePt t="32088" x="6604000" y="2533650"/>
          <p14:tracePt t="32105" x="6699250" y="2533650"/>
          <p14:tracePt t="32121" x="6769100" y="2533650"/>
          <p14:tracePt t="32138" x="6838950" y="2533650"/>
          <p14:tracePt t="32154" x="6908800" y="2533650"/>
          <p14:tracePt t="32171" x="6972300" y="2533650"/>
          <p14:tracePt t="32187" x="7016750" y="2533650"/>
          <p14:tracePt t="32204" x="7073900" y="2533650"/>
          <p14:tracePt t="32221" x="7118350" y="2533650"/>
          <p14:tracePt t="32238" x="7169150" y="2533650"/>
          <p14:tracePt t="32254" x="7232650" y="2533650"/>
          <p14:tracePt t="32271" x="7302500" y="2533650"/>
          <p14:tracePt t="32288" x="7391400" y="2533650"/>
          <p14:tracePt t="32305" x="7454900" y="2533650"/>
          <p14:tracePt t="32321" x="7505700" y="2533650"/>
          <p14:tracePt t="32338" x="7575550" y="2533650"/>
          <p14:tracePt t="32354" x="7645400" y="2533650"/>
          <p14:tracePt t="32371" x="7727950" y="2533650"/>
          <p14:tracePt t="32388" x="7804150" y="2533650"/>
          <p14:tracePt t="32404" x="7874000" y="2533650"/>
          <p14:tracePt t="32421" x="7937500" y="2533650"/>
          <p14:tracePt t="32438" x="8001000" y="2533650"/>
          <p14:tracePt t="32454" x="8051800" y="2533650"/>
          <p14:tracePt t="32471" x="8108950" y="2533650"/>
          <p14:tracePt t="32488" x="8197850" y="2533650"/>
          <p14:tracePt t="32505" x="8274050" y="2533650"/>
          <p14:tracePt t="32521" x="8343900" y="2533650"/>
          <p14:tracePt t="32538" x="8413750" y="2533650"/>
          <p14:tracePt t="32554" x="8496300" y="2533650"/>
          <p14:tracePt t="32571" x="8534400" y="2533650"/>
          <p14:tracePt t="32588" x="8566150" y="2533650"/>
          <p14:tracePt t="32604" x="8572500" y="2533650"/>
          <p14:tracePt t="32621" x="8578850" y="2533650"/>
          <p14:tracePt t="32800" x="8566150" y="2533650"/>
          <p14:tracePt t="32809" x="8489950" y="2540000"/>
          <p14:tracePt t="32822" x="8382000" y="2578100"/>
          <p14:tracePt t="32838" x="8229600" y="2609850"/>
          <p14:tracePt t="32855" x="8032750" y="2641600"/>
          <p14:tracePt t="32871" x="7747000" y="2686050"/>
          <p14:tracePt t="32871" x="7613650" y="2717800"/>
          <p14:tracePt t="32889" x="7308850" y="2755900"/>
          <p14:tracePt t="32905" x="6991350" y="2800350"/>
          <p14:tracePt t="32921" x="6661150" y="2863850"/>
          <p14:tracePt t="32938" x="6324600" y="2908300"/>
          <p14:tracePt t="32954" x="6026150" y="2946400"/>
          <p14:tracePt t="32971" x="5734050" y="2997200"/>
          <p14:tracePt t="32988" x="5549900" y="3003550"/>
          <p14:tracePt t="33004" x="5365750" y="3009900"/>
          <p14:tracePt t="33021" x="5194300" y="3016250"/>
          <p14:tracePt t="33037" x="5048250" y="3016250"/>
          <p14:tracePt t="33054" x="4889500" y="3016250"/>
          <p14:tracePt t="33071" x="4756150" y="3016250"/>
          <p14:tracePt t="33088" x="4521200" y="3016250"/>
          <p14:tracePt t="33104" x="4368800" y="3016250"/>
          <p14:tracePt t="33121" x="4203700" y="3016250"/>
          <p14:tracePt t="33137" x="4038600" y="3016250"/>
          <p14:tracePt t="33154" x="3860800" y="3016250"/>
          <p14:tracePt t="33171" x="3689350" y="3016250"/>
          <p14:tracePt t="33188" x="3530600" y="3016250"/>
          <p14:tracePt t="33204" x="3390900" y="3016250"/>
          <p14:tracePt t="33221" x="3295650" y="3016250"/>
          <p14:tracePt t="33238" x="3225800" y="3016250"/>
          <p14:tracePt t="33254" x="3187700" y="3016250"/>
          <p14:tracePt t="33271" x="3143250" y="3016250"/>
          <p14:tracePt t="33287" x="3054350" y="3016250"/>
          <p14:tracePt t="33305" x="2965450" y="3016250"/>
          <p14:tracePt t="33321" x="2844800" y="3003550"/>
          <p14:tracePt t="33337" x="2717800" y="2990850"/>
          <p14:tracePt t="33354" x="2616200" y="2984500"/>
          <p14:tracePt t="33371" x="2508250" y="2984500"/>
          <p14:tracePt t="33387" x="2444750" y="2984500"/>
          <p14:tracePt t="33404" x="2413000" y="2984500"/>
          <p14:tracePt t="33421" x="2406650" y="2984500"/>
          <p14:tracePt t="33437" x="2393950" y="2978150"/>
          <p14:tracePt t="33454" x="2381250" y="2978150"/>
          <p14:tracePt t="33471" x="2355850" y="2978150"/>
          <p14:tracePt t="33487" x="2311400" y="2978150"/>
          <p14:tracePt t="33504" x="2286000" y="2978150"/>
          <p14:tracePt t="33521" x="2260600" y="2978150"/>
          <p14:tracePt t="33537" x="2209800" y="2978150"/>
          <p14:tracePt t="33554" x="2165350" y="2978150"/>
          <p14:tracePt t="33571" x="2120900" y="2978150"/>
          <p14:tracePt t="33587" x="2076450" y="2978150"/>
          <p14:tracePt t="33604" x="2025650" y="2978150"/>
          <p14:tracePt t="33621" x="1987550" y="2978150"/>
          <p14:tracePt t="33637" x="1955800" y="2978150"/>
          <p14:tracePt t="33654" x="1924050" y="2978150"/>
          <p14:tracePt t="33671" x="1911350" y="2978150"/>
          <p14:tracePt t="33705" x="1905000" y="2978150"/>
          <p14:tracePt t="33712" x="1892300" y="2971800"/>
          <p14:tracePt t="33721" x="1879600" y="2971800"/>
          <p14:tracePt t="33737" x="1873250" y="2971800"/>
          <p14:tracePt t="33754" x="1866900" y="2971800"/>
          <p14:tracePt t="33936" x="1873250" y="2971800"/>
          <p14:tracePt t="33943" x="1885950" y="2971800"/>
          <p14:tracePt t="33975" x="1892300" y="2971800"/>
          <p14:tracePt t="33977" x="1917700" y="2971800"/>
          <p14:tracePt t="33988" x="1955800" y="2971800"/>
          <p14:tracePt t="34004" x="1993900" y="2971800"/>
          <p14:tracePt t="34021" x="2025650" y="2965450"/>
          <p14:tracePt t="34037" x="2057400" y="2965450"/>
          <p14:tracePt t="34054" x="2095500" y="2959100"/>
          <p14:tracePt t="34071" x="2127250" y="2952750"/>
          <p14:tracePt t="34088" x="2171700" y="2952750"/>
          <p14:tracePt t="34105" x="2209800" y="2952750"/>
          <p14:tracePt t="34121" x="2241550" y="2946400"/>
          <p14:tracePt t="34137" x="2273300" y="2940050"/>
          <p14:tracePt t="34154" x="2311400" y="2940050"/>
          <p14:tracePt t="34171" x="2336800" y="2940050"/>
          <p14:tracePt t="34187" x="2374900" y="2940050"/>
          <p14:tracePt t="34204" x="2425700" y="2940050"/>
          <p14:tracePt t="34221" x="2489200" y="2940050"/>
          <p14:tracePt t="34237" x="2559050" y="2940050"/>
          <p14:tracePt t="34254" x="2641600" y="2940050"/>
          <p14:tracePt t="34271" x="2711450" y="2940050"/>
          <p14:tracePt t="34288" x="2819400" y="2940050"/>
          <p14:tracePt t="34304" x="2889250" y="2940050"/>
          <p14:tracePt t="34321" x="2946400" y="2940050"/>
          <p14:tracePt t="34337" x="3009900" y="2940050"/>
          <p14:tracePt t="34354" x="3060700" y="2940050"/>
          <p14:tracePt t="34371" x="3105150" y="2940050"/>
          <p14:tracePt t="34387" x="3155950" y="2940050"/>
          <p14:tracePt t="34404" x="3219450" y="2940050"/>
          <p14:tracePt t="34421" x="3295650" y="2940050"/>
          <p14:tracePt t="34437" x="3359150" y="2940050"/>
          <p14:tracePt t="34454" x="3435350" y="2940050"/>
          <p14:tracePt t="34471" x="3492500" y="2940050"/>
          <p14:tracePt t="34487" x="3600450" y="2940050"/>
          <p14:tracePt t="34505" x="3657600" y="2940050"/>
          <p14:tracePt t="34521" x="3727450" y="2940050"/>
          <p14:tracePt t="34537" x="3810000" y="2940050"/>
          <p14:tracePt t="34554" x="3898900" y="2940050"/>
          <p14:tracePt t="34571" x="3994150" y="2940050"/>
          <p14:tracePt t="34587" x="4083050" y="2940050"/>
          <p14:tracePt t="34604" x="4165600" y="2940050"/>
          <p14:tracePt t="34621" x="4235450" y="2940050"/>
          <p14:tracePt t="34637" x="4298950" y="2940050"/>
          <p14:tracePt t="34654" x="4368800" y="2940050"/>
          <p14:tracePt t="34671" x="4419600" y="2940050"/>
          <p14:tracePt t="34687" x="4495800" y="2940050"/>
          <p14:tracePt t="34705" x="4559300" y="2940050"/>
          <p14:tracePt t="34721" x="4622800" y="2940050"/>
          <p14:tracePt t="34737" x="4679950" y="2940050"/>
          <p14:tracePt t="34754" x="4756150" y="2933700"/>
          <p14:tracePt t="34771" x="4806950" y="2933700"/>
          <p14:tracePt t="34787" x="4864100" y="2933700"/>
          <p14:tracePt t="34804" x="4908550" y="2933700"/>
          <p14:tracePt t="34820" x="4946650" y="2933700"/>
          <p14:tracePt t="34837" x="4984750" y="2933700"/>
          <p14:tracePt t="34854" x="5022850" y="2933700"/>
          <p14:tracePt t="34871" x="5067300" y="2933700"/>
          <p14:tracePt t="34887" x="5149850" y="2933700"/>
          <p14:tracePt t="34905" x="5213350" y="2933700"/>
          <p14:tracePt t="34920" x="5264150" y="2933700"/>
          <p14:tracePt t="34937" x="5327650" y="2933700"/>
          <p14:tracePt t="34954" x="5378450" y="2933700"/>
          <p14:tracePt t="34971" x="5435600" y="2933700"/>
          <p14:tracePt t="34987" x="5486400" y="2933700"/>
          <p14:tracePt t="35004" x="5537200" y="2933700"/>
          <p14:tracePt t="35020" x="5588000" y="2933700"/>
          <p14:tracePt t="35037" x="5657850" y="2933700"/>
          <p14:tracePt t="35054" x="5721350" y="2933700"/>
          <p14:tracePt t="35071" x="5791200" y="2933700"/>
          <p14:tracePt t="35087" x="5905500" y="2933700"/>
          <p14:tracePt t="35104" x="5994400" y="2933700"/>
          <p14:tracePt t="35121" x="6070600" y="2933700"/>
          <p14:tracePt t="35137" x="6140450" y="2933700"/>
          <p14:tracePt t="35154" x="6197600" y="2933700"/>
          <p14:tracePt t="35171" x="6242050" y="2933700"/>
          <p14:tracePt t="35187" x="6273800" y="2933700"/>
          <p14:tracePt t="35204" x="6299200" y="2933700"/>
          <p14:tracePt t="35220" x="6305550" y="2933700"/>
          <p14:tracePt t="35237" x="6305550" y="2927350"/>
          <p14:tracePt t="35254" x="6311900" y="2927350"/>
          <p14:tracePt t="35720" x="6311900" y="2921000"/>
          <p14:tracePt t="35864" x="6318250" y="2908300"/>
          <p14:tracePt t="35872" x="6388100" y="2889250"/>
          <p14:tracePt t="35872" x="6432550" y="2876550"/>
          <p14:tracePt t="35889" x="6502400" y="2857500"/>
          <p14:tracePt t="35905" x="6604000" y="2832100"/>
          <p14:tracePt t="35921" x="6705600" y="2813050"/>
          <p14:tracePt t="35938" x="6800850" y="2800350"/>
          <p14:tracePt t="35954" x="6902450" y="2787650"/>
          <p14:tracePt t="35971" x="6985000" y="2781300"/>
          <p14:tracePt t="35987" x="7048500" y="2781300"/>
          <p14:tracePt t="36004" x="7105650" y="2781300"/>
          <p14:tracePt t="36021" x="7156450" y="2781300"/>
          <p14:tracePt t="36037" x="7200900" y="2768600"/>
          <p14:tracePt t="36054" x="7258050" y="2762250"/>
          <p14:tracePt t="36071" x="7315200" y="2749550"/>
          <p14:tracePt t="36087" x="7378700" y="2743200"/>
          <p14:tracePt t="36104" x="7435850" y="2736850"/>
          <p14:tracePt t="36121" x="7473950" y="2730500"/>
          <p14:tracePt t="36137" x="7518400" y="2730500"/>
          <p14:tracePt t="36154" x="7575550" y="2730500"/>
          <p14:tracePt t="36171" x="7626350" y="2730500"/>
          <p14:tracePt t="36187" x="7689850" y="2730500"/>
          <p14:tracePt t="36204" x="7753350" y="2730500"/>
          <p14:tracePt t="36221" x="7816850" y="2730500"/>
          <p14:tracePt t="36237" x="7861300" y="2730500"/>
          <p14:tracePt t="36254" x="7893050" y="2730500"/>
          <p14:tracePt t="36271" x="7918450" y="2730500"/>
          <p14:tracePt t="36287" x="7924800" y="2736850"/>
          <p14:tracePt t="36873" x="7931150" y="2743200"/>
          <p14:tracePt t="36896" x="7918450" y="2743200"/>
          <p14:tracePt t="36905" x="7899400" y="2749550"/>
          <p14:tracePt t="36912" x="7848600" y="2768600"/>
          <p14:tracePt t="36921" x="7772400" y="2794000"/>
          <p14:tracePt t="36937" x="7683500" y="2813050"/>
          <p14:tracePt t="36954" x="7575550" y="2844800"/>
          <p14:tracePt t="36971" x="7467600" y="2870200"/>
          <p14:tracePt t="36988" x="7353300" y="2901950"/>
          <p14:tracePt t="37004" x="7219950" y="2927350"/>
          <p14:tracePt t="37021" x="7105650" y="2952750"/>
          <p14:tracePt t="37037" x="6978650" y="2978150"/>
          <p14:tracePt t="37054" x="6845300" y="2997200"/>
          <p14:tracePt t="37071" x="6699250" y="3028950"/>
          <p14:tracePt t="37071" x="6610350" y="3048000"/>
          <p14:tracePt t="37088" x="6432550" y="3073400"/>
          <p14:tracePt t="37105" x="6273800" y="3105150"/>
          <p14:tracePt t="37121" x="6108700" y="3124200"/>
          <p14:tracePt t="37137" x="5962650" y="3149600"/>
          <p14:tracePt t="37154" x="5784850" y="3168650"/>
          <p14:tracePt t="37171" x="5619750" y="3181350"/>
          <p14:tracePt t="37187" x="5467350" y="3200400"/>
          <p14:tracePt t="37204" x="5346700" y="3206750"/>
          <p14:tracePt t="37221" x="5232400" y="3206750"/>
          <p14:tracePt t="37237" x="5118100" y="3206750"/>
          <p14:tracePt t="37254" x="5003800" y="3206750"/>
          <p14:tracePt t="37271" x="4889500" y="3206750"/>
          <p14:tracePt t="37287" x="4711700" y="3206750"/>
          <p14:tracePt t="37304" x="4578350" y="3206750"/>
          <p14:tracePt t="37321" x="4445000" y="3206750"/>
          <p14:tracePt t="37337" x="4298950" y="3206750"/>
          <p14:tracePt t="37354" x="4146550" y="3206750"/>
          <p14:tracePt t="37371" x="4019550" y="3213100"/>
          <p14:tracePt t="37387" x="3905250" y="3213100"/>
          <p14:tracePt t="37404" x="3810000" y="3213100"/>
          <p14:tracePt t="37421" x="3721100" y="3213100"/>
          <p14:tracePt t="37437" x="3651250" y="3219450"/>
          <p14:tracePt t="37454" x="3556000" y="3232150"/>
          <p14:tracePt t="37471" x="3454400" y="3238500"/>
          <p14:tracePt t="37487" x="3333750" y="3244850"/>
          <p14:tracePt t="37504" x="3276600" y="3244850"/>
          <p14:tracePt t="37521" x="3238500" y="3251200"/>
          <p14:tracePt t="37537" x="3219450" y="3251200"/>
          <p14:tracePt t="37554" x="3194050" y="3257550"/>
          <p14:tracePt t="37571" x="3175000" y="3257550"/>
          <p14:tracePt t="37587" x="3155950" y="3263900"/>
          <p14:tracePt t="37604" x="3136900" y="3263900"/>
          <p14:tracePt t="37621" x="3117850" y="3270250"/>
          <p14:tracePt t="37637" x="3092450" y="3270250"/>
          <p14:tracePt t="37654" x="3079750" y="3276600"/>
          <p14:tracePt t="37671" x="3067050" y="3276600"/>
          <p14:tracePt t="37687" x="3041650" y="3282950"/>
          <p14:tracePt t="37704" x="3035300" y="3282950"/>
          <p14:tracePt t="37721" x="3022600" y="3282950"/>
          <p14:tracePt t="37737" x="3016250" y="3282950"/>
          <p14:tracePt t="37754" x="3009900" y="3282950"/>
          <p14:tracePt t="37771" x="3003550" y="3282950"/>
          <p14:tracePt t="37787" x="2997200" y="3282950"/>
          <p14:tracePt t="37805" x="2990850" y="3282950"/>
          <p14:tracePt t="37821" x="2984500" y="3289300"/>
          <p14:tracePt t="37856" x="2978150" y="3289300"/>
          <p14:tracePt t="37888" x="2971800" y="3289300"/>
          <p14:tracePt t="37928" x="2965450" y="3289300"/>
          <p14:tracePt t="38168" x="2971800" y="3289300"/>
          <p14:tracePt t="38169" x="2978150" y="3289300"/>
          <p14:tracePt t="38187" x="2990850" y="3289300"/>
          <p14:tracePt t="38204" x="2997200" y="3282950"/>
          <p14:tracePt t="38221" x="3003550" y="3276600"/>
          <p14:tracePt t="38237" x="3009900" y="3270250"/>
          <p14:tracePt t="38272" x="3009900" y="3263900"/>
          <p14:tracePt t="38360" x="3009900" y="3257550"/>
          <p14:tracePt t="38376" x="3003550" y="3251200"/>
          <p14:tracePt t="38384" x="2997200" y="3251200"/>
          <p14:tracePt t="38387" x="2984500" y="3251200"/>
          <p14:tracePt t="38405" x="2965450" y="3251200"/>
          <p14:tracePt t="38421" x="2952750" y="3251200"/>
          <p14:tracePt t="38438" x="2940050" y="3244850"/>
          <p14:tracePt t="38454" x="2933700" y="3244850"/>
          <p14:tracePt t="38488" x="2927350" y="3244850"/>
          <p14:tracePt t="38608" x="2933700" y="3244850"/>
          <p14:tracePt t="38616" x="2952750" y="3244850"/>
          <p14:tracePt t="38624" x="2997200" y="3244850"/>
          <p14:tracePt t="38638" x="3060700" y="3244850"/>
          <p14:tracePt t="38654" x="3130550" y="3238500"/>
          <p14:tracePt t="38671" x="3194050" y="3238500"/>
          <p14:tracePt t="38687" x="3257550" y="3225800"/>
          <p14:tracePt t="38704" x="3289300" y="3225800"/>
          <p14:tracePt t="38720" x="3321050" y="3219450"/>
          <p14:tracePt t="38737" x="3352800" y="3213100"/>
          <p14:tracePt t="38754" x="3378200" y="3206750"/>
          <p14:tracePt t="38771" x="3409950" y="3206750"/>
          <p14:tracePt t="38787" x="3435350" y="3206750"/>
          <p14:tracePt t="38804" x="3454400" y="3206750"/>
          <p14:tracePt t="38820" x="3460750" y="3206750"/>
          <p14:tracePt t="38837" x="3467100" y="3206750"/>
          <p14:tracePt t="39016" x="3492500" y="3206750"/>
          <p14:tracePt t="39023" x="3549650" y="3206750"/>
          <p14:tracePt t="39038" x="3644900" y="3206750"/>
          <p14:tracePt t="39054" x="3759200" y="3206750"/>
          <p14:tracePt t="39071" x="3892550" y="3206750"/>
          <p14:tracePt t="39087" x="4070350" y="3206750"/>
          <p14:tracePt t="39105" x="4184650" y="3206750"/>
          <p14:tracePt t="39121" x="4292600" y="3206750"/>
          <p14:tracePt t="39137" x="4375150" y="3206750"/>
          <p14:tracePt t="39154" x="4457700" y="3206750"/>
          <p14:tracePt t="39171" x="4521200" y="3206750"/>
          <p14:tracePt t="39187" x="4572000" y="3206750"/>
          <p14:tracePt t="39204" x="4603750" y="3206750"/>
          <p14:tracePt t="39221" x="4635500" y="3206750"/>
          <p14:tracePt t="39237" x="4648200" y="3206750"/>
          <p14:tracePt t="39254" x="4660900" y="3206750"/>
          <p14:tracePt t="39270" x="4667250" y="3206750"/>
          <p14:tracePt t="39287" x="4686300" y="3206750"/>
          <p14:tracePt t="39304" x="4699000" y="3206750"/>
          <p14:tracePt t="39320" x="4705350" y="3206750"/>
          <p14:tracePt t="39337" x="4718050" y="3206750"/>
          <p14:tracePt t="39354" x="4724400" y="3206750"/>
          <p14:tracePt t="39400" x="4730750" y="3206750"/>
          <p14:tracePt t="39416" x="4743450" y="3206750"/>
          <p14:tracePt t="39420" x="4762500" y="3206750"/>
          <p14:tracePt t="39437" x="4794250" y="3206750"/>
          <p14:tracePt t="39454" x="4838700" y="3206750"/>
          <p14:tracePt t="39470" x="4883150" y="3206750"/>
          <p14:tracePt t="39487" x="4959350" y="3206750"/>
          <p14:tracePt t="39504" x="5022850" y="3206750"/>
          <p14:tracePt t="39520" x="5092700" y="3206750"/>
          <p14:tracePt t="39537" x="5156200" y="3206750"/>
          <p14:tracePt t="39554" x="5219700" y="3206750"/>
          <p14:tracePt t="39570" x="5270500" y="3206750"/>
          <p14:tracePt t="39587" x="5340350" y="3206750"/>
          <p14:tracePt t="39604" x="5403850" y="3206750"/>
          <p14:tracePt t="39620" x="5473700" y="3206750"/>
          <p14:tracePt t="39637" x="5556250" y="3206750"/>
          <p14:tracePt t="39654" x="5626100" y="3206750"/>
          <p14:tracePt t="39670" x="5695950" y="3206750"/>
          <p14:tracePt t="39687" x="5791200" y="3206750"/>
          <p14:tracePt t="39704" x="5848350" y="3206750"/>
          <p14:tracePt t="39720" x="5899150" y="3206750"/>
          <p14:tracePt t="39737" x="5956300" y="3206750"/>
          <p14:tracePt t="39754" x="6007100" y="3206750"/>
          <p14:tracePt t="39770" x="6057900" y="3206750"/>
          <p14:tracePt t="39787" x="6127750" y="3206750"/>
          <p14:tracePt t="39804" x="6216650" y="3206750"/>
          <p14:tracePt t="39820" x="6305550" y="3206750"/>
          <p14:tracePt t="39837" x="6400800" y="3206750"/>
          <p14:tracePt t="39854" x="6496050" y="3206750"/>
          <p14:tracePt t="39870" x="6610350" y="3206750"/>
          <p14:tracePt t="39887" x="6781800" y="3206750"/>
          <p14:tracePt t="39904" x="6889750" y="3206750"/>
          <p14:tracePt t="39921" x="6985000" y="3206750"/>
          <p14:tracePt t="39937" x="7073900" y="3206750"/>
          <p14:tracePt t="39954" x="7143750" y="3206750"/>
          <p14:tracePt t="39970" x="7219950" y="3206750"/>
          <p14:tracePt t="39987" x="7302500" y="3206750"/>
          <p14:tracePt t="40004" x="7378700" y="3206750"/>
          <p14:tracePt t="40020" x="7461250" y="3206750"/>
          <p14:tracePt t="40037" x="7518400" y="3206750"/>
          <p14:tracePt t="40054" x="7581900" y="3206750"/>
          <p14:tracePt t="40070" x="7613650" y="3206750"/>
          <p14:tracePt t="40087" x="7651750" y="3206750"/>
          <p14:tracePt t="40104" x="7670800" y="3206750"/>
          <p14:tracePt t="40120" x="7683500" y="3206750"/>
          <p14:tracePt t="40137" x="7689850" y="3206750"/>
          <p14:tracePt t="40154" x="7696200" y="3206750"/>
          <p14:tracePt t="40170" x="7702550" y="3206750"/>
          <p14:tracePt t="40873" x="7689850" y="3206750"/>
          <p14:tracePt t="40874" x="7664450" y="3206750"/>
          <p14:tracePt t="40887" x="7562850" y="3206750"/>
          <p14:tracePt t="40904" x="7467600" y="3206750"/>
          <p14:tracePt t="40921" x="7334250" y="3206750"/>
          <p14:tracePt t="40937" x="7162800" y="3206750"/>
          <p14:tracePt t="40954" x="6972300" y="3206750"/>
          <p14:tracePt t="40970" x="6794500" y="3206750"/>
          <p14:tracePt t="40987" x="6604000" y="3206750"/>
          <p14:tracePt t="41004" x="6432550" y="3206750"/>
          <p14:tracePt t="41020" x="6292850" y="3206750"/>
          <p14:tracePt t="41037" x="6184900" y="3206750"/>
          <p14:tracePt t="41054" x="6121400" y="3206750"/>
          <p14:tracePt t="41070" x="6070600" y="3206750"/>
          <p14:tracePt t="41087" x="6032500" y="3206750"/>
          <p14:tracePt t="41104" x="6013450" y="3206750"/>
          <p14:tracePt t="41120" x="6007100" y="3206750"/>
          <p14:tracePt t="42335" x="5994400" y="3206750"/>
          <p14:tracePt t="42343" x="5943600" y="3206750"/>
          <p14:tracePt t="42356" x="5899150" y="3213100"/>
          <p14:tracePt t="42370" x="5848350" y="3219450"/>
          <p14:tracePt t="42386" x="5803900" y="3225800"/>
          <p14:tracePt t="42403" x="5759450" y="3232150"/>
          <p14:tracePt t="42419" x="5734050" y="3238500"/>
          <p14:tracePt t="42436" x="5727700" y="3238500"/>
          <p14:tracePt t="42453" x="5721350" y="3238500"/>
          <p14:tracePt t="42887" x="0" y="0"/>
        </p14:tracePtLst>
        <p14:tracePtLst>
          <p14:tracePt t="55064" x="3263900" y="3594100"/>
          <p14:tracePt t="55352" x="3251200" y="3594100"/>
          <p14:tracePt t="55357" x="3232150" y="3594100"/>
          <p14:tracePt t="55376" x="3194050" y="3594100"/>
          <p14:tracePt t="55392" x="3149600" y="3606800"/>
          <p14:tracePt t="55408" x="3111500" y="3619500"/>
          <p14:tracePt t="55424" x="3067050" y="3632200"/>
          <p14:tracePt t="55440" x="3041650" y="3644900"/>
          <p14:tracePt t="55455" x="3003550" y="3644900"/>
          <p14:tracePt t="55471" x="2959100" y="3657600"/>
          <p14:tracePt t="55471" x="2952750" y="3657600"/>
          <p14:tracePt t="55488" x="2921000" y="3663950"/>
          <p14:tracePt t="55504" x="2889250" y="3663950"/>
          <p14:tracePt t="55521" x="2851150" y="3670300"/>
          <p14:tracePt t="55537" x="2806700" y="3676650"/>
          <p14:tracePt t="55554" x="2781300" y="3683000"/>
          <p14:tracePt t="55571" x="2749550" y="3689350"/>
          <p14:tracePt t="55587" x="2705100" y="3689350"/>
          <p14:tracePt t="55604" x="2686050" y="3689350"/>
          <p14:tracePt t="55621" x="2647950" y="3702050"/>
          <p14:tracePt t="55637" x="2622550" y="3708400"/>
          <p14:tracePt t="55654" x="2584450" y="3708400"/>
          <p14:tracePt t="55671" x="2540000" y="3708400"/>
          <p14:tracePt t="55687" x="2476500" y="3721100"/>
          <p14:tracePt t="55704" x="2451100" y="3721100"/>
          <p14:tracePt t="55721" x="2419350" y="3727450"/>
          <p14:tracePt t="55737" x="2400300" y="3727450"/>
          <p14:tracePt t="55754" x="2387600" y="3727450"/>
          <p14:tracePt t="55770" x="2374900" y="3727450"/>
          <p14:tracePt t="55787" x="2355850" y="3727450"/>
          <p14:tracePt t="55804" x="2343150" y="3727450"/>
          <p14:tracePt t="55821" x="2336800" y="3727450"/>
          <p14:tracePt t="55837" x="2324100" y="3727450"/>
          <p14:tracePt t="55854" x="2317750" y="3727450"/>
          <p14:tracePt t="55870" x="2311400" y="3727450"/>
          <p14:tracePt t="55984" x="2305050" y="3727450"/>
          <p14:tracePt t="56520" x="2311400" y="3727450"/>
          <p14:tracePt t="56537" x="2336800" y="3727450"/>
          <p14:tracePt t="56554" x="2355850" y="3727450"/>
          <p14:tracePt t="56555" x="2381250" y="3727450"/>
          <p14:tracePt t="56571" x="2400300" y="3727450"/>
          <p14:tracePt t="56587" x="2419350" y="3727450"/>
          <p14:tracePt t="56605" x="2432050" y="3727450"/>
          <p14:tracePt t="56621" x="2451100" y="3727450"/>
          <p14:tracePt t="56637" x="2470150" y="3727450"/>
          <p14:tracePt t="56654" x="2495550" y="3727450"/>
          <p14:tracePt t="56671" x="2552700" y="3727450"/>
          <p14:tracePt t="56688" x="2597150" y="3727450"/>
          <p14:tracePt t="56705" x="2660650" y="3727450"/>
          <p14:tracePt t="56721" x="2711450" y="3727450"/>
          <p14:tracePt t="56737" x="2768600" y="3727450"/>
          <p14:tracePt t="56754" x="2813050" y="3727450"/>
          <p14:tracePt t="56771" x="2857500" y="3727450"/>
          <p14:tracePt t="56787" x="2908300" y="3727450"/>
          <p14:tracePt t="56804" x="2959100" y="3727450"/>
          <p14:tracePt t="56821" x="2990850" y="3727450"/>
          <p14:tracePt t="56837" x="3022600" y="3727450"/>
          <p14:tracePt t="56854" x="3054350" y="3727450"/>
          <p14:tracePt t="56870" x="3086100" y="3727450"/>
          <p14:tracePt t="56887" x="3117850" y="3727450"/>
          <p14:tracePt t="56904" x="3130550" y="3727450"/>
          <p14:tracePt t="56921" x="3143250" y="3727450"/>
          <p14:tracePt t="56937" x="3149600" y="3727450"/>
          <p14:tracePt t="56954" x="3155950" y="3727450"/>
          <p14:tracePt t="57008" x="3162300" y="3727450"/>
          <p14:tracePt t="57020" x="3168650" y="3727450"/>
          <p14:tracePt t="57024" x="3175000" y="3727450"/>
          <p14:tracePt t="57037" x="3194050" y="3727450"/>
          <p14:tracePt t="57054" x="3213100" y="3727450"/>
          <p14:tracePt t="57070" x="3244850" y="3727450"/>
          <p14:tracePt t="57087" x="3295650" y="3727450"/>
          <p14:tracePt t="57104" x="3321050" y="3727450"/>
          <p14:tracePt t="57120" x="3352800" y="3727450"/>
          <p14:tracePt t="57137" x="3371850" y="3727450"/>
          <p14:tracePt t="57154" x="3397250" y="3727450"/>
          <p14:tracePt t="57170" x="3416300" y="3727450"/>
          <p14:tracePt t="57187" x="3429000" y="3727450"/>
          <p14:tracePt t="57204" x="3441700" y="3727450"/>
          <p14:tracePt t="57220" x="3454400" y="3727450"/>
          <p14:tracePt t="57237" x="3467100" y="3727450"/>
          <p14:tracePt t="57254" x="3479800" y="3727450"/>
          <p14:tracePt t="57271" x="3486150" y="3727450"/>
          <p14:tracePt t="57287" x="3498850" y="3727450"/>
          <p14:tracePt t="57304" x="3505200" y="3727450"/>
          <p14:tracePt t="57368" x="3511550" y="3727450"/>
          <p14:tracePt t="57688" x="3530600" y="3727450"/>
          <p14:tracePt t="57704" x="3562350" y="3727450"/>
          <p14:tracePt t="57705" x="3606800" y="3727450"/>
          <p14:tracePt t="57721" x="3657600" y="3727450"/>
          <p14:tracePt t="57737" x="3714750" y="3727450"/>
          <p14:tracePt t="57754" x="3765550" y="3727450"/>
          <p14:tracePt t="57771" x="3803650" y="3727450"/>
          <p14:tracePt t="57787" x="3848100" y="3727450"/>
          <p14:tracePt t="57804" x="3886200" y="3727450"/>
          <p14:tracePt t="57820" x="3911600" y="3727450"/>
          <p14:tracePt t="57837" x="3943350" y="3727450"/>
          <p14:tracePt t="57854" x="3968750" y="3727450"/>
          <p14:tracePt t="57871" x="3994150" y="3727450"/>
          <p14:tracePt t="57887" x="4038600" y="3727450"/>
          <p14:tracePt t="57904" x="4076700" y="3727450"/>
          <p14:tracePt t="57920" x="4121150" y="3727450"/>
          <p14:tracePt t="57937" x="4152900" y="3727450"/>
          <p14:tracePt t="57954" x="4191000" y="3727450"/>
          <p14:tracePt t="57971" x="4229100" y="3727450"/>
          <p14:tracePt t="57987" x="4267200" y="3727450"/>
          <p14:tracePt t="58004" x="4298950" y="3727450"/>
          <p14:tracePt t="58020" x="4356100" y="3727450"/>
          <p14:tracePt t="58037" x="4413250" y="3727450"/>
          <p14:tracePt t="58054" x="4476750" y="3727450"/>
          <p14:tracePt t="58070" x="4540250" y="3727450"/>
          <p14:tracePt t="58087" x="4641850" y="3727450"/>
          <p14:tracePt t="58104" x="4699000" y="3727450"/>
          <p14:tracePt t="58120" x="4756150" y="3727450"/>
          <p14:tracePt t="58137" x="4806950" y="3727450"/>
          <p14:tracePt t="58154" x="4857750" y="3727450"/>
          <p14:tracePt t="58171" x="4889500" y="3727450"/>
          <p14:tracePt t="58187" x="4921250" y="3727450"/>
          <p14:tracePt t="58204" x="4946650" y="3727450"/>
          <p14:tracePt t="58220" x="4978400" y="3727450"/>
          <p14:tracePt t="58237" x="5010150" y="3727450"/>
          <p14:tracePt t="58254" x="5041900" y="3727450"/>
          <p14:tracePt t="58270" x="5073650" y="3727450"/>
          <p14:tracePt t="58287" x="5124450" y="3727450"/>
          <p14:tracePt t="58304" x="5156200" y="3727450"/>
          <p14:tracePt t="58320" x="5187950" y="3727450"/>
          <p14:tracePt t="58337" x="5219700" y="3727450"/>
          <p14:tracePt t="58354" x="5257800" y="3727450"/>
          <p14:tracePt t="58370" x="5295900" y="3727450"/>
          <p14:tracePt t="58387" x="5340350" y="3727450"/>
          <p14:tracePt t="58404" x="5384800" y="3727450"/>
          <p14:tracePt t="58420" x="5454650" y="3727450"/>
          <p14:tracePt t="58437" x="5518150" y="3727450"/>
          <p14:tracePt t="58454" x="5657850" y="3727450"/>
          <p14:tracePt t="58488" x="5689600" y="3727450"/>
          <p14:tracePt t="58504" x="5721350" y="3727450"/>
          <p14:tracePt t="58520" x="5740400" y="3727450"/>
          <p14:tracePt t="58537" x="5753100" y="3727450"/>
          <p14:tracePt t="58554" x="5759450" y="3727450"/>
          <p14:tracePt t="58936" x="5753100" y="3727450"/>
          <p14:tracePt t="58944" x="5727700" y="3727450"/>
          <p14:tracePt t="58954" x="5689600" y="3727450"/>
          <p14:tracePt t="58971" x="5657850" y="3727450"/>
          <p14:tracePt t="58988" x="5607050" y="3727450"/>
          <p14:tracePt t="59004" x="5524500" y="3727450"/>
          <p14:tracePt t="59021" x="5416550" y="3727450"/>
          <p14:tracePt t="59037" x="5283200" y="3727450"/>
          <p14:tracePt t="59054" x="5111750" y="3727450"/>
          <p14:tracePt t="59070" x="4933950" y="3727450"/>
          <p14:tracePt t="59087" x="4635500" y="3727450"/>
          <p14:tracePt t="59104" x="4464050" y="3727450"/>
          <p14:tracePt t="59121" x="4305300" y="3727450"/>
          <p14:tracePt t="59137" x="4171950" y="3727450"/>
          <p14:tracePt t="59154" x="4057650" y="3727450"/>
          <p14:tracePt t="59170" x="3949700" y="3727450"/>
          <p14:tracePt t="59188" x="3841750" y="3727450"/>
          <p14:tracePt t="59204" x="3721100" y="3727450"/>
          <p14:tracePt t="59221" x="3581400" y="3727450"/>
          <p14:tracePt t="59237" x="3429000" y="3727450"/>
          <p14:tracePt t="59254" x="3276600" y="3727450"/>
          <p14:tracePt t="59270" x="3041650" y="3727450"/>
          <p14:tracePt t="59288" x="2901950" y="3727450"/>
          <p14:tracePt t="59304" x="2774950" y="3727450"/>
          <p14:tracePt t="59321" x="2667000" y="3727450"/>
          <p14:tracePt t="59337" x="2565400" y="3727450"/>
          <p14:tracePt t="59354" x="2482850" y="3727450"/>
          <p14:tracePt t="59370" x="2425700" y="3727450"/>
          <p14:tracePt t="59387" x="2381250" y="3727450"/>
          <p14:tracePt t="59404" x="2349500" y="3727450"/>
          <p14:tracePt t="59421" x="2336800" y="3727450"/>
          <p14:tracePt t="59437" x="2324100" y="3727450"/>
          <p14:tracePt t="59454" x="2311400" y="3727450"/>
          <p14:tracePt t="59470" x="2298700" y="3721100"/>
          <p14:tracePt t="59487" x="2292350" y="3721100"/>
          <p14:tracePt t="59632" x="2298700" y="3721100"/>
          <p14:tracePt t="59639" x="2355850" y="3721100"/>
          <p14:tracePt t="59654" x="2432050" y="3721100"/>
          <p14:tracePt t="59670" x="2616200" y="3721100"/>
          <p14:tracePt t="59688" x="2749550" y="3721100"/>
          <p14:tracePt t="59704" x="2895600" y="3721100"/>
          <p14:tracePt t="59721" x="3022600" y="3721100"/>
          <p14:tracePt t="59737" x="3143250" y="3721100"/>
          <p14:tracePt t="59754" x="3276600" y="3721100"/>
          <p14:tracePt t="59770" x="3416300" y="3721100"/>
          <p14:tracePt t="59787" x="3562350" y="3721100"/>
          <p14:tracePt t="59804" x="3721100" y="3721100"/>
          <p14:tracePt t="59820" x="3898900" y="3721100"/>
          <p14:tracePt t="59837" x="4064000" y="3721100"/>
          <p14:tracePt t="59854" x="4203700" y="3721100"/>
          <p14:tracePt t="59870" x="4330700" y="3721100"/>
          <p14:tracePt t="59870" x="4394200" y="3721100"/>
          <p14:tracePt t="59888" x="4521200" y="3721100"/>
          <p14:tracePt t="59904" x="4641850" y="3721100"/>
          <p14:tracePt t="59920" x="4762500" y="3721100"/>
          <p14:tracePt t="59937" x="4876800" y="3721100"/>
          <p14:tracePt t="59954" x="4991100" y="3721100"/>
          <p14:tracePt t="59971" x="5111750" y="3721100"/>
          <p14:tracePt t="59988" x="5213350" y="3721100"/>
          <p14:tracePt t="60005" x="5308600" y="3721100"/>
          <p14:tracePt t="60021" x="5378450" y="3721100"/>
          <p14:tracePt t="60038" x="5429250" y="3721100"/>
          <p14:tracePt t="60055" x="5461000" y="3721100"/>
          <p14:tracePt t="60071" x="5492750" y="3721100"/>
          <p14:tracePt t="60088" x="5537200" y="3721100"/>
          <p14:tracePt t="60104" x="5568950" y="3721100"/>
          <p14:tracePt t="60121" x="5600700" y="3721100"/>
          <p14:tracePt t="60138" x="5626100" y="3714750"/>
          <p14:tracePt t="60154" x="5651500" y="3708400"/>
          <p14:tracePt t="60171" x="5664200" y="3708400"/>
          <p14:tracePt t="60188" x="5676900" y="3708400"/>
          <p14:tracePt t="60205" x="5689600" y="3708400"/>
          <p14:tracePt t="60221" x="5695950" y="3702050"/>
          <p14:tracePt t="60593" x="5664200" y="3702050"/>
          <p14:tracePt t="60605" x="5626100" y="3702050"/>
          <p14:tracePt t="60606" x="5499100" y="3708400"/>
          <p14:tracePt t="60622" x="5359400" y="3721100"/>
          <p14:tracePt t="60638" x="5194300" y="3721100"/>
          <p14:tracePt t="60655" x="4927600" y="3746500"/>
          <p14:tracePt t="60672" x="4559300" y="3765550"/>
          <p14:tracePt t="60689" x="4102100" y="3797300"/>
          <p14:tracePt t="60723" x="3930650" y="3810000"/>
          <p14:tracePt t="60741" x="3759200" y="3810000"/>
          <p14:tracePt t="60756" x="3606800" y="3810000"/>
          <p14:tracePt t="60772" x="3460750" y="3810000"/>
          <p14:tracePt t="60788" x="3321050" y="3810000"/>
          <p14:tracePt t="60805" x="3200400" y="3810000"/>
          <p14:tracePt t="60821" x="3079750" y="3810000"/>
          <p14:tracePt t="60838" x="2965450" y="3810000"/>
          <p14:tracePt t="60854" x="2876550" y="3810000"/>
          <p14:tracePt t="60871" x="2774950" y="3810000"/>
          <p14:tracePt t="60888" x="2660650" y="3810000"/>
          <p14:tracePt t="60905" x="2597150" y="3810000"/>
          <p14:tracePt t="60921" x="2533650" y="3810000"/>
          <p14:tracePt t="60938" x="2489200" y="3810000"/>
          <p14:tracePt t="60954" x="2444750" y="3810000"/>
          <p14:tracePt t="60971" x="2406650" y="3810000"/>
          <p14:tracePt t="60988" x="2374900" y="3803650"/>
          <p14:tracePt t="61005" x="2336800" y="3797300"/>
          <p14:tracePt t="61021" x="2305050" y="3790950"/>
          <p14:tracePt t="61038" x="2273300" y="3778250"/>
          <p14:tracePt t="61054" x="2197100" y="3752850"/>
          <p14:tracePt t="61088" x="2165350" y="3746500"/>
          <p14:tracePt t="61105" x="2146300" y="3740150"/>
          <p14:tracePt t="61121" x="2139950" y="3740150"/>
          <p14:tracePt t="61138" x="2120900" y="3733800"/>
          <p14:tracePt t="61241" x="2127250" y="3733800"/>
          <p14:tracePt t="61249" x="2133600" y="3733800"/>
          <p14:tracePt t="61257" x="2171700" y="3721100"/>
          <p14:tracePt t="61272" x="2241550" y="3721100"/>
          <p14:tracePt t="61289" x="2317750" y="3721100"/>
          <p14:tracePt t="61305" x="2425700" y="3721100"/>
          <p14:tracePt t="61321" x="2533650" y="3721100"/>
          <p14:tracePt t="61338" x="2679700" y="3721100"/>
          <p14:tracePt t="61354" x="2851150" y="3721100"/>
          <p14:tracePt t="61371" x="3054350" y="3721100"/>
          <p14:tracePt t="61388" x="3244850" y="3721100"/>
          <p14:tracePt t="61405" x="3416300" y="3721100"/>
          <p14:tracePt t="61421" x="3587750" y="3721100"/>
          <p14:tracePt t="61438" x="3759200" y="3721100"/>
          <p14:tracePt t="61454" x="3917950" y="3721100"/>
          <p14:tracePt t="61471" x="4070350" y="3721100"/>
          <p14:tracePt t="61488" x="4241800" y="3721100"/>
          <p14:tracePt t="61505" x="4356100" y="3721100"/>
          <p14:tracePt t="61521" x="4470400" y="3721100"/>
          <p14:tracePt t="61538" x="4584700" y="3721100"/>
          <p14:tracePt t="61554" x="4692650" y="3721100"/>
          <p14:tracePt t="61571" x="4775200" y="3721100"/>
          <p14:tracePt t="61588" x="4851400" y="3721100"/>
          <p14:tracePt t="61604" x="4921250" y="3721100"/>
          <p14:tracePt t="61621" x="4984750" y="3721100"/>
          <p14:tracePt t="61638" x="5041900" y="3721100"/>
          <p14:tracePt t="61654" x="5099050" y="3721100"/>
          <p14:tracePt t="61671" x="5162550" y="3721100"/>
          <p14:tracePt t="61688" x="5251450" y="3714750"/>
          <p14:tracePt t="61705" x="5308600" y="3708400"/>
          <p14:tracePt t="61721" x="5346700" y="3708400"/>
          <p14:tracePt t="61738" x="5378450" y="3708400"/>
          <p14:tracePt t="61754" x="5403850" y="3702050"/>
          <p14:tracePt t="61771" x="5429250" y="3695700"/>
          <p14:tracePt t="61788" x="5441950" y="3695700"/>
          <p14:tracePt t="61804" x="5467350" y="3695700"/>
          <p14:tracePt t="61821" x="5499100" y="3695700"/>
          <p14:tracePt t="61838" x="5537200" y="3695700"/>
          <p14:tracePt t="61854" x="5581650" y="3695700"/>
          <p14:tracePt t="61871" x="5695950" y="3695700"/>
          <p14:tracePt t="61889" x="5784850" y="3695700"/>
          <p14:tracePt t="61904" x="5873750" y="3695700"/>
          <p14:tracePt t="61921" x="5937250" y="3695700"/>
          <p14:tracePt t="61938" x="5969000" y="3695700"/>
          <p14:tracePt t="61954" x="5994400" y="3689350"/>
          <p14:tracePt t="61971" x="6000750" y="3689350"/>
          <p14:tracePt t="61988" x="6013450" y="3689350"/>
          <p14:tracePt t="62177" x="5994400" y="3689350"/>
          <p14:tracePt t="62185" x="5956300" y="3689350"/>
          <p14:tracePt t="62188" x="5861050" y="3689350"/>
          <p14:tracePt t="62205" x="5734050" y="3689350"/>
          <p14:tracePt t="62222" x="5581650" y="3689350"/>
          <p14:tracePt t="62239" x="5454650" y="3689350"/>
          <p14:tracePt t="62255" x="5289550" y="3689350"/>
          <p14:tracePt t="62271" x="5060950" y="3689350"/>
          <p14:tracePt t="62289" x="4857750" y="3689350"/>
          <p14:tracePt t="62305" x="4673600" y="3689350"/>
          <p14:tracePt t="62322" x="4508500" y="3689350"/>
          <p14:tracePt t="62338" x="4375150" y="3689350"/>
          <p14:tracePt t="62355" x="4235450" y="3689350"/>
          <p14:tracePt t="62371" x="4121150" y="3689350"/>
          <p14:tracePt t="62388" x="4025900" y="3689350"/>
          <p14:tracePt t="62405" x="3937000" y="3689350"/>
          <p14:tracePt t="62421" x="3841750" y="3689350"/>
          <p14:tracePt t="62438" x="3765550" y="3689350"/>
          <p14:tracePt t="62455" x="3676650" y="3689350"/>
          <p14:tracePt t="62471" x="3594100" y="3689350"/>
          <p14:tracePt t="62471" x="3562350" y="3689350"/>
          <p14:tracePt t="62489" x="3473450" y="3689350"/>
          <p14:tracePt t="62505" x="3384550" y="3689350"/>
          <p14:tracePt t="62521" x="3302000" y="3689350"/>
          <p14:tracePt t="62538" x="3219450" y="3689350"/>
          <p14:tracePt t="62555" x="3130550" y="3689350"/>
          <p14:tracePt t="62571" x="3054350" y="3689350"/>
          <p14:tracePt t="62588" x="2978150" y="3689350"/>
          <p14:tracePt t="62604" x="2889250" y="3689350"/>
          <p14:tracePt t="62621" x="2800350" y="3689350"/>
          <p14:tracePt t="62638" x="2711450" y="3689350"/>
          <p14:tracePt t="62655" x="2622550" y="3689350"/>
          <p14:tracePt t="62671" x="2546350" y="3689350"/>
          <p14:tracePt t="62688" x="2432050" y="3689350"/>
          <p14:tracePt t="62704" x="2368550" y="3689350"/>
          <p14:tracePt t="62721" x="2298700" y="3689350"/>
          <p14:tracePt t="62738" x="2247900" y="3689350"/>
          <p14:tracePt t="62755" x="2209800" y="3689350"/>
          <p14:tracePt t="62771" x="2171700" y="3689350"/>
          <p14:tracePt t="62788" x="2152650" y="3689350"/>
          <p14:tracePt t="62804" x="2146300" y="3683000"/>
          <p14:tracePt t="63153" x="2152650" y="3683000"/>
          <p14:tracePt t="63171" x="2159000" y="3683000"/>
          <p14:tracePt t="63217" x="2165350" y="3683000"/>
          <p14:tracePt t="63265" x="2171700" y="3683000"/>
          <p14:tracePt t="63281" x="2178050" y="3683000"/>
          <p14:tracePt t="63289" x="2190750" y="3683000"/>
          <p14:tracePt t="63337" x="2197100" y="3683000"/>
          <p14:tracePt t="63369" x="2203450" y="3683000"/>
          <p14:tracePt t="63513" x="2209800" y="3683000"/>
          <p14:tracePt t="66864" x="2216150" y="3683000"/>
          <p14:tracePt t="67296" x="2235200" y="3683000"/>
          <p14:tracePt t="67305" x="2266950" y="3683000"/>
          <p14:tracePt t="67305" x="2336800" y="3689350"/>
          <p14:tracePt t="67321" x="2425700" y="3702050"/>
          <p14:tracePt t="67339" x="2514600" y="3714750"/>
          <p14:tracePt t="67355" x="2597150" y="3727450"/>
          <p14:tracePt t="67371" x="2679700" y="3740150"/>
          <p14:tracePt t="67388" x="2743200" y="3746500"/>
          <p14:tracePt t="67405" x="2825750" y="3746500"/>
          <p14:tracePt t="67421" x="2921000" y="3746500"/>
          <p14:tracePt t="67438" x="3016250" y="3746500"/>
          <p14:tracePt t="67454" x="3111500" y="3746500"/>
          <p14:tracePt t="67471" x="3200400" y="3759200"/>
          <p14:tracePt t="67471" x="3232150" y="3759200"/>
          <p14:tracePt t="67488" x="3295650" y="3759200"/>
          <p14:tracePt t="67505" x="3352800" y="3759200"/>
          <p14:tracePt t="67521" x="3397250" y="3759200"/>
          <p14:tracePt t="67538" x="3460750" y="3759200"/>
          <p14:tracePt t="67554" x="3530600" y="3759200"/>
          <p14:tracePt t="67571" x="3625850" y="3759200"/>
          <p14:tracePt t="67588" x="3727450" y="3759200"/>
          <p14:tracePt t="67605" x="3822700" y="3759200"/>
          <p14:tracePt t="67621" x="3905250" y="3759200"/>
          <p14:tracePt t="67638" x="3981450" y="3759200"/>
          <p14:tracePt t="67654" x="4044950" y="3759200"/>
          <p14:tracePt t="67671" x="4114800" y="3759200"/>
          <p14:tracePt t="67688" x="4210050" y="3759200"/>
          <p14:tracePt t="67704" x="4286250" y="3759200"/>
          <p14:tracePt t="67721" x="4343400" y="3759200"/>
          <p14:tracePt t="67738" x="4425950" y="3759200"/>
          <p14:tracePt t="67754" x="4495800" y="3759200"/>
          <p14:tracePt t="67771" x="4559300" y="3759200"/>
          <p14:tracePt t="67788" x="4610100" y="3759200"/>
          <p14:tracePt t="67804" x="4667250" y="3759200"/>
          <p14:tracePt t="67822" x="4705350" y="3759200"/>
          <p14:tracePt t="67838" x="4762500" y="3759200"/>
          <p14:tracePt t="67854" x="4826000" y="3759200"/>
          <p14:tracePt t="67871" x="4889500" y="3759200"/>
          <p14:tracePt t="67888" x="5016500" y="3759200"/>
          <p14:tracePt t="67905" x="5105400" y="3759200"/>
          <p14:tracePt t="67921" x="5168900" y="3759200"/>
          <p14:tracePt t="67938" x="5238750" y="3759200"/>
          <p14:tracePt t="67954" x="5302250" y="3759200"/>
          <p14:tracePt t="67971" x="5365750" y="3759200"/>
          <p14:tracePt t="67988" x="5435600" y="3759200"/>
          <p14:tracePt t="68004" x="5505450" y="3759200"/>
          <p14:tracePt t="68021" x="5594350" y="3759200"/>
          <p14:tracePt t="68038" x="5689600" y="3759200"/>
          <p14:tracePt t="68054" x="5791200" y="3759200"/>
          <p14:tracePt t="68071" x="5905500" y="3759200"/>
          <p14:tracePt t="68088" x="6089650" y="3759200"/>
          <p14:tracePt t="68105" x="6223000" y="3759200"/>
          <p14:tracePt t="68121" x="6356350" y="3759200"/>
          <p14:tracePt t="68138" x="6464300" y="3759200"/>
          <p14:tracePt t="68154" x="6591300" y="3759200"/>
          <p14:tracePt t="68171" x="6692900" y="3759200"/>
          <p14:tracePt t="68188" x="6788150" y="3759200"/>
          <p14:tracePt t="68204" x="6858000" y="3759200"/>
          <p14:tracePt t="68221" x="6927850" y="3759200"/>
          <p14:tracePt t="68238" x="6965950" y="3759200"/>
          <p14:tracePt t="68254" x="7016750" y="3759200"/>
          <p14:tracePt t="68271" x="7048500" y="3759200"/>
          <p14:tracePt t="68288" x="7099300" y="3759200"/>
          <p14:tracePt t="68305" x="7131050" y="3759200"/>
          <p14:tracePt t="68321" x="7162800" y="3759200"/>
          <p14:tracePt t="68338" x="7175500" y="3759200"/>
          <p14:tracePt t="68354" x="7200900" y="3759200"/>
          <p14:tracePt t="68371" x="7213600" y="3759200"/>
          <p14:tracePt t="68388" x="7226300" y="3759200"/>
          <p14:tracePt t="68404" x="7232650" y="3759200"/>
          <p14:tracePt t="68568" x="7213600" y="3759200"/>
          <p14:tracePt t="68574" x="7181850" y="3759200"/>
          <p14:tracePt t="68588" x="7137400" y="3759200"/>
          <p14:tracePt t="68604" x="7099300" y="3759200"/>
          <p14:tracePt t="68621" x="7048500" y="3759200"/>
          <p14:tracePt t="68638" x="6991350" y="3759200"/>
          <p14:tracePt t="68654" x="6940550" y="3759200"/>
          <p14:tracePt t="68671" x="6883400" y="3759200"/>
          <p14:tracePt t="68671" x="6864350" y="3759200"/>
          <p14:tracePt t="68688" x="6813550" y="3759200"/>
          <p14:tracePt t="68704" x="6769100" y="3759200"/>
          <p14:tracePt t="68721" x="6737350" y="3759200"/>
          <p14:tracePt t="68737" x="6724650" y="3759200"/>
          <p14:tracePt t="68754" x="6711950" y="3759200"/>
          <p14:tracePt t="68888" x="6731000" y="3759200"/>
          <p14:tracePt t="68889" x="6769100" y="3759200"/>
          <p14:tracePt t="68905" x="6845300" y="3759200"/>
          <p14:tracePt t="68922" x="6953250" y="3759200"/>
          <p14:tracePt t="68938" x="7073900" y="3759200"/>
          <p14:tracePt t="68954" x="7200900" y="3759200"/>
          <p14:tracePt t="68971" x="7321550" y="3759200"/>
          <p14:tracePt t="68988" x="7435850" y="3759200"/>
          <p14:tracePt t="69004" x="7543800" y="3759200"/>
          <p14:tracePt t="69021" x="7626350" y="3759200"/>
          <p14:tracePt t="69038" x="7702550" y="3759200"/>
          <p14:tracePt t="69054" x="7772400" y="3759200"/>
          <p14:tracePt t="69071" x="7835900" y="3759200"/>
          <p14:tracePt t="69088" x="7854950" y="3759200"/>
          <p14:tracePt t="69192" x="7823200" y="3759200"/>
          <p14:tracePt t="69200" x="7766050" y="3759200"/>
          <p14:tracePt t="69208" x="7632700" y="3759200"/>
          <p14:tracePt t="69221" x="7391400" y="3759200"/>
          <p14:tracePt t="69238" x="7061200" y="3784600"/>
          <p14:tracePt t="69255" x="6559550" y="3816350"/>
          <p14:tracePt t="69271" x="5797550" y="3873500"/>
          <p14:tracePt t="69289" x="5264150" y="3911600"/>
          <p14:tracePt t="69305" x="4705350" y="3968750"/>
          <p14:tracePt t="69322" x="4159250" y="4032250"/>
          <p14:tracePt t="69338" x="3689350" y="4064000"/>
          <p14:tracePt t="69355" x="3346450" y="4083050"/>
          <p14:tracePt t="69371" x="3054350" y="4114800"/>
          <p14:tracePt t="69388" x="2800350" y="4114800"/>
          <p14:tracePt t="69404" x="2622550" y="4127500"/>
          <p14:tracePt t="69421" x="2476500" y="4140200"/>
          <p14:tracePt t="69438" x="2381250" y="4152900"/>
          <p14:tracePt t="69454" x="2311400" y="4152900"/>
          <p14:tracePt t="69471" x="2235200" y="4159250"/>
          <p14:tracePt t="69471" x="2216150" y="4165600"/>
          <p14:tracePt t="69488" x="2152650" y="4171950"/>
          <p14:tracePt t="69504" x="2095500" y="4178300"/>
          <p14:tracePt t="69521" x="2038350" y="4178300"/>
          <p14:tracePt t="69537" x="1987550" y="4184650"/>
          <p14:tracePt t="69554" x="1962150" y="4184650"/>
          <p14:tracePt t="69571" x="1936750" y="4184650"/>
          <p14:tracePt t="69588" x="1930400" y="4184650"/>
          <p14:tracePt t="69604" x="1917700" y="4184650"/>
          <p14:tracePt t="69621" x="1905000" y="4184650"/>
          <p14:tracePt t="69638" x="1898650" y="4184650"/>
          <p14:tracePt t="69654" x="1885950" y="4184650"/>
          <p14:tracePt t="69671" x="1860550" y="4178300"/>
          <p14:tracePt t="69688" x="1854200" y="4171950"/>
          <p14:tracePt t="69704" x="1835150" y="4165600"/>
          <p14:tracePt t="69721" x="1828800" y="4159250"/>
          <p14:tracePt t="69737" x="1816100" y="4152900"/>
          <p14:tracePt t="69754" x="1809750" y="4146550"/>
          <p14:tracePt t="69771" x="1803400" y="4146550"/>
          <p14:tracePt t="69832" x="1797050" y="4146550"/>
          <p14:tracePt t="70040" x="1809750" y="4146550"/>
          <p14:tracePt t="70041" x="1822450" y="4146550"/>
          <p14:tracePt t="70054" x="1860550" y="4146550"/>
          <p14:tracePt t="70071" x="1949450" y="4146550"/>
          <p14:tracePt t="70089" x="2019300" y="4146550"/>
          <p14:tracePt t="70105" x="2114550" y="4146550"/>
          <p14:tracePt t="70121" x="2209800" y="4146550"/>
          <p14:tracePt t="70138" x="2305050" y="4146550"/>
          <p14:tracePt t="70154" x="2387600" y="4146550"/>
          <p14:tracePt t="70171" x="2457450" y="4146550"/>
          <p14:tracePt t="70187" x="2520950" y="4146550"/>
          <p14:tracePt t="70204" x="2571750" y="4146550"/>
          <p14:tracePt t="70221" x="2635250" y="4146550"/>
          <p14:tracePt t="70238" x="2711450" y="4146550"/>
          <p14:tracePt t="70254" x="2800350" y="4146550"/>
          <p14:tracePt t="70271" x="2895600" y="4146550"/>
          <p14:tracePt t="70287" x="3016250" y="4146550"/>
          <p14:tracePt t="70304" x="3098800" y="4146550"/>
          <p14:tracePt t="70321" x="3162300" y="4146550"/>
          <p14:tracePt t="70338" x="3206750" y="4146550"/>
          <p14:tracePt t="70354" x="3244850" y="4146550"/>
          <p14:tracePt t="70371" x="3276600" y="4146550"/>
          <p14:tracePt t="70387" x="3308350" y="4146550"/>
          <p14:tracePt t="70404" x="3346450" y="4146550"/>
          <p14:tracePt t="70421" x="3371850" y="4146550"/>
          <p14:tracePt t="70438" x="3409950" y="4146550"/>
          <p14:tracePt t="70454" x="3441700" y="4146550"/>
          <p14:tracePt t="70471" x="3486150" y="4146550"/>
          <p14:tracePt t="70488" x="3524250" y="4146550"/>
          <p14:tracePt t="70504" x="3568700" y="4146550"/>
          <p14:tracePt t="70521" x="3619500" y="4146550"/>
          <p14:tracePt t="70538" x="3689350" y="4146550"/>
          <p14:tracePt t="70554" x="3778250" y="4146550"/>
          <p14:tracePt t="70571" x="3835400" y="4146550"/>
          <p14:tracePt t="70587" x="3898900" y="4146550"/>
          <p14:tracePt t="70604" x="3962400" y="4146550"/>
          <p14:tracePt t="70621" x="4025900" y="4146550"/>
          <p14:tracePt t="70638" x="4089400" y="4146550"/>
          <p14:tracePt t="70654" x="4140200" y="4146550"/>
          <p14:tracePt t="70671" x="4184650" y="4152900"/>
          <p14:tracePt t="70687" x="4273550" y="4152900"/>
          <p14:tracePt t="70704" x="4337050" y="4152900"/>
          <p14:tracePt t="70721" x="4400550" y="4152900"/>
          <p14:tracePt t="70737" x="4470400" y="4152900"/>
          <p14:tracePt t="70754" x="4533900" y="4152900"/>
          <p14:tracePt t="70771" x="4584700" y="4152900"/>
          <p14:tracePt t="70787" x="4635500" y="4152900"/>
          <p14:tracePt t="70804" x="4660900" y="4152900"/>
          <p14:tracePt t="70821" x="4673600" y="4152900"/>
          <p14:tracePt t="70837" x="4679950" y="4152900"/>
          <p14:tracePt t="70872" x="4686300" y="4152900"/>
          <p14:tracePt t="72448" x="4699000" y="4152900"/>
          <p14:tracePt t="72456" x="4711700" y="4152900"/>
          <p14:tracePt t="72457" x="4718050" y="4152900"/>
          <p14:tracePt t="72471" x="4756150" y="4152900"/>
          <p14:tracePt t="72489" x="4787900" y="4152900"/>
          <p14:tracePt t="72504" x="4813300" y="4146550"/>
          <p14:tracePt t="72521" x="4845050" y="4146550"/>
          <p14:tracePt t="72537" x="4870450" y="4140200"/>
          <p14:tracePt t="72555" x="4902200" y="4140200"/>
          <p14:tracePt t="72571" x="4933950" y="4133850"/>
          <p14:tracePt t="72587" x="4978400" y="4127500"/>
          <p14:tracePt t="72604" x="5029200" y="4121150"/>
          <p14:tracePt t="72621" x="5073650" y="4114800"/>
          <p14:tracePt t="72637" x="5143500" y="4114800"/>
          <p14:tracePt t="72654" x="5219700" y="4102100"/>
          <p14:tracePt t="72671" x="5289550" y="4102100"/>
          <p14:tracePt t="72671" x="5314950" y="4102100"/>
          <p14:tracePt t="72688" x="5365750" y="4102100"/>
          <p14:tracePt t="72704" x="5416550" y="4095750"/>
          <p14:tracePt t="72721" x="5454650" y="4095750"/>
          <p14:tracePt t="72737" x="5492750" y="4095750"/>
          <p14:tracePt t="72754" x="5537200" y="4083050"/>
          <p14:tracePt t="72771" x="5575300" y="4076700"/>
          <p14:tracePt t="72787" x="5613400" y="4076700"/>
          <p14:tracePt t="72804" x="5657850" y="4070350"/>
          <p14:tracePt t="72821" x="5715000" y="4064000"/>
          <p14:tracePt t="72837" x="5772150" y="4051300"/>
          <p14:tracePt t="72854" x="5810250" y="4044950"/>
          <p14:tracePt t="72871" x="5842000" y="4044950"/>
          <p14:tracePt t="72871" x="5848350" y="4044950"/>
          <p14:tracePt t="72888" x="5861050" y="4038600"/>
          <p14:tracePt t="72904" x="5873750" y="4038600"/>
          <p14:tracePt t="72921" x="5880100" y="4032250"/>
          <p14:tracePt t="72937" x="5886450" y="4032250"/>
          <p14:tracePt t="73224" x="5905500" y="4032250"/>
          <p14:tracePt t="73232" x="5918200" y="4032250"/>
          <p14:tracePt t="73239" x="5956300" y="4032250"/>
          <p14:tracePt t="73254" x="6000750" y="4032250"/>
          <p14:tracePt t="73271" x="6064250" y="4032250"/>
          <p14:tracePt t="73288" x="6127750" y="4038600"/>
          <p14:tracePt t="73304" x="6184900" y="4044950"/>
          <p14:tracePt t="73321" x="6229350" y="4044950"/>
          <p14:tracePt t="73338" x="6254750" y="4044950"/>
          <p14:tracePt t="73354" x="6273800" y="4044950"/>
          <p14:tracePt t="73371" x="6280150" y="4044950"/>
          <p14:tracePt t="73388" x="6286500" y="4044950"/>
          <p14:tracePt t="73624" x="6273800" y="4044950"/>
          <p14:tracePt t="73632" x="6267450" y="4044950"/>
          <p14:tracePt t="73638" x="6242050" y="4044950"/>
          <p14:tracePt t="73654" x="6191250" y="4044950"/>
          <p14:tracePt t="73671" x="6096000" y="4044950"/>
          <p14:tracePt t="73688" x="6032500" y="4044950"/>
          <p14:tracePt t="73705" x="5949950" y="4044950"/>
          <p14:tracePt t="73721" x="5867400" y="4044950"/>
          <p14:tracePt t="73738" x="5810250" y="4057650"/>
          <p14:tracePt t="73754" x="5784850" y="4057650"/>
          <p14:tracePt t="73771" x="5759450" y="4057650"/>
          <p14:tracePt t="73787" x="5753100" y="4057650"/>
          <p14:tracePt t="73824" x="5740400" y="4057650"/>
          <p14:tracePt t="73864" x="5734050" y="4057650"/>
          <p14:tracePt t="73879" x="5727700" y="4057650"/>
          <p14:tracePt t="73889" x="5721350" y="4064000"/>
          <p14:tracePt t="75176" x="5740400" y="4070350"/>
          <p14:tracePt t="75187" x="5753100" y="4070350"/>
          <p14:tracePt t="75188" x="5784850" y="4070350"/>
          <p14:tracePt t="75204" x="5810250" y="4070350"/>
          <p14:tracePt t="75221" x="5842000" y="4070350"/>
          <p14:tracePt t="75237" x="5873750" y="4070350"/>
          <p14:tracePt t="75254" x="5899150" y="4070350"/>
          <p14:tracePt t="75271" x="5937250" y="4070350"/>
          <p14:tracePt t="75288" x="5949950" y="4070350"/>
          <p14:tracePt t="75304" x="5969000" y="4070350"/>
          <p14:tracePt t="75321" x="5981700" y="4070350"/>
          <p14:tracePt t="75337" x="5988050" y="4070350"/>
          <p14:tracePt t="75354" x="5994400" y="4070350"/>
          <p14:tracePt t="76760" x="5988050" y="4070350"/>
          <p14:tracePt t="76768" x="5975350" y="4070350"/>
          <p14:tracePt t="76771" x="5962650" y="4076700"/>
          <p14:tracePt t="76787" x="5924550" y="4076700"/>
          <p14:tracePt t="76804" x="5861050" y="4076700"/>
          <p14:tracePt t="76821" x="5784850" y="4076700"/>
          <p14:tracePt t="76837" x="5689600" y="4076700"/>
          <p14:tracePt t="76854" x="5594350" y="4076700"/>
          <p14:tracePt t="76871" x="5461000" y="4076700"/>
          <p14:tracePt t="76888" x="5391150" y="4076700"/>
          <p14:tracePt t="76904" x="5327650" y="4076700"/>
          <p14:tracePt t="76921" x="5283200" y="4076700"/>
          <p14:tracePt t="76938" x="5251450" y="4076700"/>
          <p14:tracePt t="76954" x="5232400" y="4076700"/>
          <p14:tracePt t="76970" x="5219700" y="4076700"/>
          <p14:tracePt t="78537" x="5213350" y="4076700"/>
          <p14:tracePt t="78544" x="5207000" y="4076700"/>
          <p14:tracePt t="78576" x="5200650" y="4076700"/>
          <p14:tracePt t="80352" x="5175250" y="4095750"/>
          <p14:tracePt t="80360" x="5168900" y="4121150"/>
          <p14:tracePt t="80371" x="5156200" y="4152900"/>
          <p14:tracePt t="80388" x="5143500" y="4197350"/>
          <p14:tracePt t="80405" x="5137150" y="4229100"/>
          <p14:tracePt t="80421" x="5124450" y="4267200"/>
          <p14:tracePt t="80438" x="5118100" y="4292600"/>
          <p14:tracePt t="80454" x="5111750" y="4318000"/>
          <p14:tracePt t="80471" x="5099050" y="4349750"/>
          <p14:tracePt t="80488" x="5086350" y="4368800"/>
          <p14:tracePt t="80505" x="5067300" y="4406900"/>
          <p14:tracePt t="80521" x="5048250" y="4451350"/>
          <p14:tracePt t="80538" x="5035550" y="4483100"/>
          <p14:tracePt t="80554" x="5016500" y="4514850"/>
          <p14:tracePt t="80571" x="5003800" y="4540250"/>
          <p14:tracePt t="80588" x="4991100" y="4559300"/>
          <p14:tracePt t="80605" x="4984750" y="4572000"/>
          <p14:tracePt t="80621" x="4972050" y="4578350"/>
          <p14:tracePt t="80638" x="4959350" y="4578350"/>
          <p14:tracePt t="80654" x="4921250" y="4591050"/>
          <p14:tracePt t="80671" x="4756150" y="4629150"/>
          <p14:tracePt t="80688" x="4629150" y="4654550"/>
          <p14:tracePt t="80704" x="4483100" y="4679950"/>
          <p14:tracePt t="80721" x="4343400" y="4699000"/>
          <p14:tracePt t="80738" x="4184650" y="4724400"/>
          <p14:tracePt t="80754" x="4044950" y="4724400"/>
          <p14:tracePt t="80771" x="3905250" y="4724400"/>
          <p14:tracePt t="80788" x="3752850" y="4724400"/>
          <p14:tracePt t="80804" x="3600450" y="4724400"/>
          <p14:tracePt t="80821" x="3422650" y="4737100"/>
          <p14:tracePt t="80838" x="3276600" y="4756150"/>
          <p14:tracePt t="80854" x="3130550" y="4768850"/>
          <p14:tracePt t="80871" x="2984500" y="4768850"/>
          <p14:tracePt t="80888" x="2749550" y="4768850"/>
          <p14:tracePt t="80904" x="2622550" y="4768850"/>
          <p14:tracePt t="80921" x="2495550" y="4768850"/>
          <p14:tracePt t="80938" x="2393950" y="4768850"/>
          <p14:tracePt t="80954" x="2292350" y="4768850"/>
          <p14:tracePt t="80971" x="2190750" y="4768850"/>
          <p14:tracePt t="80988" x="2095500" y="4768850"/>
          <p14:tracePt t="81004" x="2012950" y="4768850"/>
          <p14:tracePt t="81021" x="1930400" y="4768850"/>
          <p14:tracePt t="81038" x="1854200" y="4768850"/>
          <p14:tracePt t="81054" x="1771650" y="4768850"/>
          <p14:tracePt t="81071" x="1714500" y="4768850"/>
          <p14:tracePt t="81088" x="1619250" y="4756150"/>
          <p14:tracePt t="81104" x="1543050" y="4743450"/>
          <p14:tracePt t="81121" x="1479550" y="4737100"/>
          <p14:tracePt t="81138" x="1435100" y="4718050"/>
          <p14:tracePt t="81154" x="1390650" y="4711700"/>
          <p14:tracePt t="81171" x="1358900" y="4699000"/>
          <p14:tracePt t="81188" x="1320800" y="4692650"/>
          <p14:tracePt t="81204" x="1282700" y="4692650"/>
          <p14:tracePt t="81221" x="1257300" y="4679950"/>
          <p14:tracePt t="81238" x="1231900" y="4673600"/>
          <p14:tracePt t="81254" x="1212850" y="4667250"/>
          <p14:tracePt t="81271" x="1193800" y="4660900"/>
          <p14:tracePt t="81288" x="1168400" y="4654550"/>
          <p14:tracePt t="81304" x="1162050" y="4654550"/>
          <p14:tracePt t="81321" x="1149350" y="4648200"/>
          <p14:tracePt t="81392" x="1143000" y="4648200"/>
          <p14:tracePt t="81816" x="1143000" y="4641850"/>
          <p14:tracePt t="82000" x="1143000" y="4635500"/>
          <p14:tracePt t="82024" x="1143000" y="4629150"/>
          <p14:tracePt t="82048" x="1149350" y="4622800"/>
          <p14:tracePt t="82072" x="1155700" y="4616450"/>
          <p14:tracePt t="82088" x="1155700" y="4610100"/>
          <p14:tracePt t="82089" x="1155700" y="4597400"/>
          <p14:tracePt t="82105" x="1155700" y="4584700"/>
          <p14:tracePt t="82144" x="1155700" y="4578350"/>
          <p14:tracePt t="83177" x="1149350" y="4572000"/>
          <p14:tracePt t="83177" x="1111250" y="4572000"/>
          <p14:tracePt t="83188" x="1054100" y="4591050"/>
          <p14:tracePt t="83205" x="990600" y="4603750"/>
          <p14:tracePt t="83221" x="939800" y="4616450"/>
          <p14:tracePt t="83238" x="920750" y="4622800"/>
          <p14:tracePt t="83255" x="914400" y="4622800"/>
          <p14:tracePt t="83424" x="933450" y="4622800"/>
          <p14:tracePt t="83432" x="946150" y="4622800"/>
          <p14:tracePt t="83438" x="1003300" y="4622800"/>
          <p14:tracePt t="83455" x="1047750" y="4622800"/>
          <p14:tracePt t="83471" x="1111250" y="4622800"/>
          <p14:tracePt t="83489" x="1149350" y="4622800"/>
          <p14:tracePt t="83505" x="1181100" y="4622800"/>
          <p14:tracePt t="83521" x="1193800" y="4622800"/>
          <p14:tracePt t="83538" x="1212850" y="4622800"/>
          <p14:tracePt t="83555" x="1219200" y="4622800"/>
          <p14:tracePt t="83571" x="1225550" y="4622800"/>
          <p14:tracePt t="83588" x="1231900" y="4622800"/>
          <p14:tracePt t="83605" x="1244600" y="4622800"/>
          <p14:tracePt t="84256" x="1238250" y="4622800"/>
          <p14:tracePt t="84262" x="1231900" y="4622800"/>
          <p14:tracePt t="84271" x="1219200" y="4622800"/>
          <p14:tracePt t="84289" x="1200150" y="4622800"/>
          <p14:tracePt t="84305" x="1193800" y="4622800"/>
          <p14:tracePt t="84321" x="1181100" y="4622800"/>
          <p14:tracePt t="84338" x="1168400" y="4622800"/>
          <p14:tracePt t="84355" x="1149350" y="4622800"/>
          <p14:tracePt t="84372" x="1143000" y="4622800"/>
          <p14:tracePt t="84388" x="1117600" y="4616450"/>
          <p14:tracePt t="84405" x="1104900" y="4616450"/>
          <p14:tracePt t="84421" x="1092200" y="4616450"/>
          <p14:tracePt t="84438" x="1085850" y="4616450"/>
          <p14:tracePt t="84454" x="1079500" y="4616450"/>
          <p14:tracePt t="84471" x="1073150" y="4616450"/>
          <p14:tracePt t="84536" x="1066800" y="4610100"/>
          <p14:tracePt t="84793" x="1079500" y="4610100"/>
          <p14:tracePt t="84805" x="1098550" y="4610100"/>
          <p14:tracePt t="84805" x="1149350" y="4610100"/>
          <p14:tracePt t="84821" x="1212850" y="4610100"/>
          <p14:tracePt t="84838" x="1276350" y="4610100"/>
          <p14:tracePt t="84855" x="1346200" y="4610100"/>
          <p14:tracePt t="84871" x="1460500" y="4610100"/>
          <p14:tracePt t="84888" x="1524000" y="4610100"/>
          <p14:tracePt t="84904" x="1593850" y="4610100"/>
          <p14:tracePt t="84921" x="1657350" y="4610100"/>
          <p14:tracePt t="84938" x="1714500" y="4610100"/>
          <p14:tracePt t="84954" x="1771650" y="4610100"/>
          <p14:tracePt t="84971" x="1809750" y="4610100"/>
          <p14:tracePt t="84988" x="1841500" y="4610100"/>
          <p14:tracePt t="85004" x="1873250" y="4610100"/>
          <p14:tracePt t="85021" x="1905000" y="4610100"/>
          <p14:tracePt t="85038" x="1936750" y="4610100"/>
          <p14:tracePt t="85055" x="1968500" y="4610100"/>
          <p14:tracePt t="85071" x="2044700" y="4610100"/>
          <p14:tracePt t="85088" x="2114550" y="4610100"/>
          <p14:tracePt t="85104" x="2190750" y="4610100"/>
          <p14:tracePt t="85121" x="2279650" y="4610100"/>
          <p14:tracePt t="85138" x="2374900" y="4610100"/>
          <p14:tracePt t="85154" x="2463800" y="4610100"/>
          <p14:tracePt t="85171" x="2540000" y="4610100"/>
          <p14:tracePt t="85188" x="2609850" y="4610100"/>
          <p14:tracePt t="85204" x="2673350" y="4610100"/>
          <p14:tracePt t="85221" x="2730500" y="4610100"/>
          <p14:tracePt t="85238" x="2800350" y="4610100"/>
          <p14:tracePt t="85254" x="2870200" y="4610100"/>
          <p14:tracePt t="85271" x="2971800" y="4610100"/>
          <p14:tracePt t="85288" x="3048000" y="4610100"/>
          <p14:tracePt t="85304" x="3105150" y="4610100"/>
          <p14:tracePt t="85321" x="3175000" y="4610100"/>
          <p14:tracePt t="85338" x="3251200" y="4610100"/>
          <p14:tracePt t="85354" x="3321050" y="4610100"/>
          <p14:tracePt t="85371" x="3397250" y="4610100"/>
          <p14:tracePt t="85388" x="3492500" y="4610100"/>
          <p14:tracePt t="85404" x="3600450" y="4610100"/>
          <p14:tracePt t="85421" x="3702050" y="4610100"/>
          <p14:tracePt t="85437" x="3784600" y="4610100"/>
          <p14:tracePt t="85454" x="3854450" y="4610100"/>
          <p14:tracePt t="85471" x="3943350" y="4610100"/>
          <p14:tracePt t="85488" x="3994150" y="4610100"/>
          <p14:tracePt t="85504" x="4038600" y="4610100"/>
          <p14:tracePt t="85521" x="4070350" y="4610100"/>
          <p14:tracePt t="85537" x="4089400" y="4610100"/>
          <p14:tracePt t="85554" x="4095750" y="4610100"/>
          <p14:tracePt t="85571" x="4108450" y="4610100"/>
          <p14:tracePt t="85587" x="4114800" y="4610100"/>
          <p14:tracePt t="85604" x="4121150" y="4610100"/>
          <p14:tracePt t="85621" x="4127500" y="4610100"/>
          <p14:tracePt t="85672" x="4133850" y="4610100"/>
          <p14:tracePt t="86607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Reference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 smtClean="0"/>
              <a:t>STM32F100xx Advanced ARM-Based 32-Bit MCUs</a:t>
            </a:r>
            <a:r>
              <a:rPr lang="en-US" dirty="0" smtClean="0"/>
              <a:t>, RM0041 Reference Manual, ST Microelectronics (Available Online)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851" y="2431116"/>
            <a:ext cx="2944298" cy="42321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07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Contents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Course Goals</a:t>
            </a:r>
          </a:p>
          <a:p>
            <a:r>
              <a:rPr lang="en-US" dirty="0" smtClean="0"/>
              <a:t>Course Prerequisites</a:t>
            </a:r>
          </a:p>
          <a:p>
            <a:r>
              <a:rPr lang="en-US" dirty="0" smtClean="0"/>
              <a:t>Microprocessor and Microcontroller</a:t>
            </a:r>
          </a:p>
          <a:p>
            <a:r>
              <a:rPr lang="en-US" dirty="0" smtClean="0"/>
              <a:t>Microcontroller Architecture</a:t>
            </a:r>
          </a:p>
          <a:p>
            <a:r>
              <a:rPr lang="en-US" dirty="0" smtClean="0"/>
              <a:t>STM32 ARM Platform</a:t>
            </a:r>
          </a:p>
          <a:p>
            <a:r>
              <a:rPr lang="en-US" dirty="0" smtClean="0"/>
              <a:t>Value Line Discovery Development Kit </a:t>
            </a:r>
          </a:p>
          <a:p>
            <a:r>
              <a:rPr lang="en-US" dirty="0" smtClean="0"/>
              <a:t>ARM Demo Project</a:t>
            </a:r>
          </a:p>
          <a:p>
            <a:r>
              <a:rPr lang="en-US" dirty="0" smtClean="0"/>
              <a:t>Assignments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1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65"/>
    </mc:Choice>
    <mc:Fallback xmlns="">
      <p:transition spd="slow" advTm="50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903" x="3035300" y="1962150"/>
          <p14:tracePt t="6102" x="3028950" y="1962150"/>
          <p14:tracePt t="6131" x="3022600" y="1962150"/>
          <p14:tracePt t="6134" x="2952750" y="1955800"/>
          <p14:tracePt t="6148" x="2901950" y="1949450"/>
          <p14:tracePt t="6166" x="2895600" y="1949450"/>
          <p14:tracePt t="6181" x="2851150" y="1943100"/>
          <p14:tracePt t="6206" x="2838450" y="1943100"/>
          <p14:tracePt t="6222" x="2832100" y="1943100"/>
          <p14:tracePt t="6238" x="2825750" y="1943100"/>
          <p14:tracePt t="6250" x="2813050" y="1943100"/>
          <p14:tracePt t="6264" x="2787650" y="1943100"/>
          <p14:tracePt t="6281" x="2755900" y="1943100"/>
          <p14:tracePt t="6297" x="2705100" y="1943100"/>
          <p14:tracePt t="6314" x="2654300" y="1955800"/>
          <p14:tracePt t="6331" x="2609850" y="1955800"/>
          <p14:tracePt t="6347" x="2565400" y="1962150"/>
          <p14:tracePt t="6364" x="2559050" y="1962150"/>
          <p14:tracePt t="6381" x="2514600" y="1974850"/>
          <p14:tracePt t="6398" x="2476500" y="1981200"/>
          <p14:tracePt t="6414" x="2413000" y="1987550"/>
          <p14:tracePt t="6431" x="2336800" y="2000250"/>
          <p14:tracePt t="6447" x="2247900" y="2012950"/>
          <p14:tracePt t="6464" x="2159000" y="2019300"/>
          <p14:tracePt t="6481" x="2089150" y="2019300"/>
          <p14:tracePt t="6497" x="2025650" y="2019300"/>
          <p14:tracePt t="6514" x="2000250" y="2019300"/>
          <p14:tracePt t="6531" x="1981200" y="2019300"/>
          <p14:tracePt t="6547" x="1974850" y="2019300"/>
          <p14:tracePt t="6564" x="1968500" y="2019300"/>
          <p14:tracePt t="6718" x="1981200" y="2019300"/>
          <p14:tracePt t="6726" x="1987550" y="2019300"/>
          <p14:tracePt t="6734" x="2032000" y="2019300"/>
          <p14:tracePt t="6748" x="2101850" y="2025650"/>
          <p14:tracePt t="6764" x="2197100" y="2025650"/>
          <p14:tracePt t="6781" x="2381250" y="2025650"/>
          <p14:tracePt t="6799" x="2501900" y="2025650"/>
          <p14:tracePt t="6815" x="2597150" y="2025650"/>
          <p14:tracePt t="6831" x="2667000" y="2025650"/>
          <p14:tracePt t="6848" x="2717800" y="2025650"/>
          <p14:tracePt t="6864" x="2749550" y="2025650"/>
          <p14:tracePt t="6881" x="2755900" y="2025650"/>
          <p14:tracePt t="8151" x="2730500" y="2044700"/>
          <p14:tracePt t="8159" x="2698750" y="2076450"/>
          <p14:tracePt t="8165" x="2635250" y="2139950"/>
          <p14:tracePt t="8182" x="2514600" y="2235200"/>
          <p14:tracePt t="8200" x="2444750" y="2292350"/>
          <p14:tracePt t="8216" x="2362200" y="2336800"/>
          <p14:tracePt t="8232" x="2298700" y="2374900"/>
          <p14:tracePt t="8249" x="2203450" y="2413000"/>
          <p14:tracePt t="8265" x="2108200" y="2451100"/>
          <p14:tracePt t="8282" x="2025650" y="2476500"/>
          <p14:tracePt t="8298" x="1936750" y="2489200"/>
          <p14:tracePt t="8315" x="1854200" y="2501900"/>
          <p14:tracePt t="8332" x="1784350" y="2508250"/>
          <p14:tracePt t="8348" x="1727200" y="2514600"/>
          <p14:tracePt t="8365" x="1670050" y="2527300"/>
          <p14:tracePt t="8382" x="1574800" y="2533650"/>
          <p14:tracePt t="8399" x="1511300" y="2533650"/>
          <p14:tracePt t="8415" x="1447800" y="2533650"/>
          <p14:tracePt t="8470" x="1435100" y="2533650"/>
          <p14:tracePt t="8482" x="1428750" y="2533650"/>
          <p14:tracePt t="8487" x="1422400" y="2533650"/>
          <p14:tracePt t="8774" x="1428750" y="2533650"/>
          <p14:tracePt t="8814" x="1454150" y="2533650"/>
          <p14:tracePt t="8831" x="1504950" y="2533650"/>
          <p14:tracePt t="8832" x="1574800" y="2533650"/>
          <p14:tracePt t="8847" x="1657350" y="2533650"/>
          <p14:tracePt t="8864" x="1739900" y="2533650"/>
          <p14:tracePt t="8881" x="1841500" y="2540000"/>
          <p14:tracePt t="8898" x="1911350" y="2540000"/>
          <p14:tracePt t="8914" x="1981200" y="2540000"/>
          <p14:tracePt t="8931" x="2032000" y="2540000"/>
          <p14:tracePt t="8948" x="2095500" y="2540000"/>
          <p14:tracePt t="8964" x="2184400" y="2540000"/>
          <p14:tracePt t="8981" x="2305050" y="2540000"/>
          <p14:tracePt t="8998" x="2400300" y="2540000"/>
          <p14:tracePt t="9014" x="2495550" y="2540000"/>
          <p14:tracePt t="9031" x="2578100" y="2540000"/>
          <p14:tracePt t="9047" x="2654300" y="2540000"/>
          <p14:tracePt t="9064" x="2717800" y="2540000"/>
          <p14:tracePt t="9081" x="2781300" y="2540000"/>
          <p14:tracePt t="9097" x="2832100" y="2540000"/>
          <p14:tracePt t="9114" x="2901950" y="2540000"/>
          <p14:tracePt t="9131" x="2965450" y="2540000"/>
          <p14:tracePt t="9147" x="3035300" y="2540000"/>
          <p14:tracePt t="9164" x="3105150" y="2540000"/>
          <p14:tracePt t="9181" x="3213100" y="2540000"/>
          <p14:tracePt t="9198" x="3270250" y="2540000"/>
          <p14:tracePt t="9214" x="3308350" y="2540000"/>
          <p14:tracePt t="9231" x="3321050" y="2540000"/>
          <p14:tracePt t="9247" x="3340100" y="2540000"/>
          <p14:tracePt t="9264" x="3346450" y="2540000"/>
          <p14:tracePt t="9310" x="3352800" y="2540000"/>
          <p14:tracePt t="9341" x="3359150" y="2540000"/>
          <p14:tracePt t="9686" x="3365500" y="2540000"/>
          <p14:tracePt t="9687" x="3384550" y="2540000"/>
          <p14:tracePt t="9698" x="3422650" y="2527300"/>
          <p14:tracePt t="9714" x="3467100" y="2520950"/>
          <p14:tracePt t="9731" x="3511550" y="2520950"/>
          <p14:tracePt t="9748" x="3543300" y="2514600"/>
          <p14:tracePt t="9764" x="3568700" y="2508250"/>
          <p14:tracePt t="9781" x="3600450" y="2501900"/>
          <p14:tracePt t="9798" x="3613150" y="2501900"/>
          <p14:tracePt t="9814" x="3619500" y="2501900"/>
          <p14:tracePt t="9830" x="3625850" y="2501900"/>
          <p14:tracePt t="9847" x="3632200" y="2501900"/>
          <p14:tracePt t="13287" x="3644900" y="2501900"/>
          <p14:tracePt t="13294" x="3663950" y="2501900"/>
          <p14:tracePt t="13303" x="3733800" y="2533650"/>
          <p14:tracePt t="13315" x="3816350" y="2578100"/>
          <p14:tracePt t="13332" x="3841750" y="2584450"/>
          <p14:tracePt t="13349" x="3892550" y="2603500"/>
          <p14:tracePt t="13365" x="3905250" y="2609850"/>
          <p14:tracePt t="13487" x="3911600" y="2616200"/>
          <p14:tracePt t="13500" x="3911600" y="2622550"/>
          <p14:tracePt t="13515" x="3879850" y="2641600"/>
          <p14:tracePt t="13531" x="3810000" y="2673350"/>
          <p14:tracePt t="13548" x="3721100" y="2698750"/>
          <p14:tracePt t="13565" x="3613150" y="2724150"/>
          <p14:tracePt t="13582" x="3416300" y="2755900"/>
          <p14:tracePt t="13599" x="3213100" y="2768600"/>
          <p14:tracePt t="13615" x="2908300" y="2787650"/>
          <p14:tracePt t="13631" x="2698750" y="2787650"/>
          <p14:tracePt t="13648" x="2489200" y="2787650"/>
          <p14:tracePt t="13665" x="2330450" y="2787650"/>
          <p14:tracePt t="13682" x="2197100" y="2787650"/>
          <p14:tracePt t="13698" x="2082800" y="2787650"/>
          <p14:tracePt t="13715" x="1974850" y="2787650"/>
          <p14:tracePt t="13731" x="1873250" y="2787650"/>
          <p14:tracePt t="13748" x="1790700" y="2787650"/>
          <p14:tracePt t="13765" x="1727200" y="2787650"/>
          <p14:tracePt t="13781" x="1663700" y="2787650"/>
          <p14:tracePt t="13781" x="1638300" y="2787650"/>
          <p14:tracePt t="13799" x="1612900" y="2787650"/>
          <p14:tracePt t="13815" x="1600200" y="2787650"/>
          <p14:tracePt t="13831" x="1587500" y="2787650"/>
          <p14:tracePt t="13848" x="1562100" y="2800350"/>
          <p14:tracePt t="13865" x="1555750" y="2800350"/>
          <p14:tracePt t="13881" x="1543050" y="2806700"/>
          <p14:tracePt t="13898" x="1536700" y="2806700"/>
          <p14:tracePt t="13915" x="1530350" y="2813050"/>
          <p14:tracePt t="13931" x="1517650" y="2819400"/>
          <p14:tracePt t="13948" x="1517650" y="2832100"/>
          <p14:tracePt t="13965" x="1511300" y="2844800"/>
          <p14:tracePt t="13981" x="1511300" y="2851150"/>
          <p14:tracePt t="14022" x="1511300" y="2863850"/>
          <p14:tracePt t="14038" x="1511300" y="2870200"/>
          <p14:tracePt t="14039" x="1517650" y="2876550"/>
          <p14:tracePt t="14048" x="1524000" y="2895600"/>
          <p14:tracePt t="14065" x="1530350" y="2908300"/>
          <p14:tracePt t="14102" x="1530350" y="2914650"/>
          <p14:tracePt t="14118" x="1530350" y="2921000"/>
          <p14:tracePt t="14131" x="1536700" y="2921000"/>
          <p14:tracePt t="14148" x="1543050" y="2927350"/>
          <p14:tracePt t="14148" x="1543050" y="2933700"/>
          <p14:tracePt t="14222" x="1549400" y="2933700"/>
          <p14:tracePt t="14235" x="1568450" y="2933700"/>
          <p14:tracePt t="14248" x="1593850" y="2940050"/>
          <p14:tracePt t="14265" x="1644650" y="2940050"/>
          <p14:tracePt t="14282" x="1720850" y="2940050"/>
          <p14:tracePt t="14299" x="1828800" y="2940050"/>
          <p14:tracePt t="14315" x="1898650" y="2940050"/>
          <p14:tracePt t="14331" x="1981200" y="2940050"/>
          <p14:tracePt t="14348" x="2051050" y="2940050"/>
          <p14:tracePt t="14365" x="2101850" y="2940050"/>
          <p14:tracePt t="14381" x="2152650" y="2940050"/>
          <p14:tracePt t="14399" x="2184400" y="2940050"/>
          <p14:tracePt t="14415" x="2228850" y="2940050"/>
          <p14:tracePt t="14431" x="2273300" y="2940050"/>
          <p14:tracePt t="14448" x="2317750" y="2940050"/>
          <p14:tracePt t="14464" x="2349500" y="2940050"/>
          <p14:tracePt t="14481" x="2381250" y="2940050"/>
          <p14:tracePt t="14498" x="2406650" y="2940050"/>
          <p14:tracePt t="14515" x="2432050" y="2940050"/>
          <p14:tracePt t="14531" x="2470150" y="2940050"/>
          <p14:tracePt t="14548" x="2527300" y="2940050"/>
          <p14:tracePt t="14564" x="2597150" y="2940050"/>
          <p14:tracePt t="14581" x="2667000" y="2940050"/>
          <p14:tracePt t="14598" x="2800350" y="2940050"/>
          <p14:tracePt t="14615" x="2870200" y="2940050"/>
          <p14:tracePt t="14631" x="2940050" y="2940050"/>
          <p14:tracePt t="14648" x="3003550" y="2940050"/>
          <p14:tracePt t="14665" x="3060700" y="2940050"/>
          <p14:tracePt t="14681" x="3098800" y="2940050"/>
          <p14:tracePt t="14698" x="3143250" y="2940050"/>
          <p14:tracePt t="14715" x="3175000" y="2940050"/>
          <p14:tracePt t="14731" x="3213100" y="2940050"/>
          <p14:tracePt t="14748" x="3244850" y="2940050"/>
          <p14:tracePt t="14765" x="3302000" y="2940050"/>
          <p14:tracePt t="14781" x="3359150" y="2940050"/>
          <p14:tracePt t="14799" x="3409950" y="2940050"/>
          <p14:tracePt t="14814" x="3448050" y="2940050"/>
          <p14:tracePt t="14831" x="3479800" y="2940050"/>
          <p14:tracePt t="14848" x="3517900" y="2940050"/>
          <p14:tracePt t="14864" x="3568700" y="2940050"/>
          <p14:tracePt t="14881" x="3613150" y="2940050"/>
          <p14:tracePt t="14898" x="3683000" y="2940050"/>
          <p14:tracePt t="14914" x="3752850" y="2940050"/>
          <p14:tracePt t="14931" x="3829050" y="2940050"/>
          <p14:tracePt t="14948" x="3886200" y="2940050"/>
          <p14:tracePt t="14964" x="3962400" y="2940050"/>
          <p14:tracePt t="14981" x="4038600" y="2940050"/>
          <p14:tracePt t="14998" x="4171950" y="2940050"/>
          <p14:tracePt t="15014" x="4260850" y="2940050"/>
          <p14:tracePt t="15031" x="4349750" y="2940050"/>
          <p14:tracePt t="15048" x="4419600" y="2940050"/>
          <p14:tracePt t="15064" x="4489450" y="2940050"/>
          <p14:tracePt t="15081" x="4540250" y="2940050"/>
          <p14:tracePt t="15098" x="4591050" y="2940050"/>
          <p14:tracePt t="15114" x="4622800" y="2940050"/>
          <p14:tracePt t="15131" x="4654550" y="2940050"/>
          <p14:tracePt t="15148" x="4679950" y="2940050"/>
          <p14:tracePt t="15164" x="4711700" y="2940050"/>
          <p14:tracePt t="15181" x="4762500" y="2940050"/>
          <p14:tracePt t="15198" x="4794250" y="2940050"/>
          <p14:tracePt t="15214" x="4819650" y="2940050"/>
          <p14:tracePt t="15231" x="4838700" y="2940050"/>
          <p14:tracePt t="15248" x="4845050" y="2940050"/>
          <p14:tracePt t="15264" x="4857750" y="2940050"/>
          <p14:tracePt t="15281" x="4864100" y="2940050"/>
          <p14:tracePt t="15298" x="4870450" y="2940050"/>
          <p14:tracePt t="15315" x="4876800" y="2940050"/>
          <p14:tracePt t="15331" x="4883150" y="2940050"/>
          <p14:tracePt t="15348" x="4889500" y="2940050"/>
          <p14:tracePt t="15364" x="4895850" y="2940050"/>
          <p14:tracePt t="15381" x="4902200" y="2940050"/>
          <p14:tracePt t="15398" x="4914900" y="2940050"/>
          <p14:tracePt t="15414" x="4921250" y="2940050"/>
          <p14:tracePt t="15614" x="4927600" y="2940050"/>
          <p14:tracePt t="15639" x="4933950" y="2940050"/>
          <p14:tracePt t="16038" x="4902200" y="2940050"/>
          <p14:tracePt t="16048" x="4864100" y="2959100"/>
          <p14:tracePt t="16052" x="4781550" y="2978150"/>
          <p14:tracePt t="16065" x="4667250" y="3009900"/>
          <p14:tracePt t="16081" x="4546600" y="3048000"/>
          <p14:tracePt t="16098" x="4425950" y="3079750"/>
          <p14:tracePt t="16114" x="4279900" y="3117850"/>
          <p14:tracePt t="16131" x="4133850" y="3143250"/>
          <p14:tracePt t="16148" x="4006850" y="3168650"/>
          <p14:tracePt t="16165" x="3892550" y="3187700"/>
          <p14:tracePt t="16181" x="3708400" y="3213100"/>
          <p14:tracePt t="16199" x="3575050" y="3232150"/>
          <p14:tracePt t="16215" x="3454400" y="3257550"/>
          <p14:tracePt t="16231" x="3352800" y="3270250"/>
          <p14:tracePt t="16248" x="3263900" y="3282950"/>
          <p14:tracePt t="16264" x="3168650" y="3295650"/>
          <p14:tracePt t="16281" x="3079750" y="3308350"/>
          <p14:tracePt t="16298" x="2990850" y="3321050"/>
          <p14:tracePt t="16314" x="2908300" y="3333750"/>
          <p14:tracePt t="16331" x="2825750" y="3346450"/>
          <p14:tracePt t="16348" x="2755900" y="3352800"/>
          <p14:tracePt t="16364" x="2679700" y="3365500"/>
          <p14:tracePt t="16381" x="2565400" y="3378200"/>
          <p14:tracePt t="16398" x="2482850" y="3390900"/>
          <p14:tracePt t="16414" x="2393950" y="3403600"/>
          <p14:tracePt t="16431" x="2305050" y="3409950"/>
          <p14:tracePt t="16448" x="2222500" y="3422650"/>
          <p14:tracePt t="16464" x="2165350" y="3429000"/>
          <p14:tracePt t="16481" x="2095500" y="3441700"/>
          <p14:tracePt t="16498" x="2057400" y="3448050"/>
          <p14:tracePt t="16514" x="2012950" y="3454400"/>
          <p14:tracePt t="16531" x="1974850" y="3454400"/>
          <p14:tracePt t="16548" x="1930400" y="3454400"/>
          <p14:tracePt t="16564" x="1879600" y="3454400"/>
          <p14:tracePt t="16581" x="1835150" y="3454400"/>
          <p14:tracePt t="16598" x="1816100" y="3454400"/>
          <p14:tracePt t="16615" x="1803400" y="3454400"/>
          <p14:tracePt t="16631" x="1790700" y="3454400"/>
          <p14:tracePt t="16648" x="1784350" y="3454400"/>
          <p14:tracePt t="16664" x="1778000" y="3454400"/>
          <p14:tracePt t="16902" x="1784350" y="3454400"/>
          <p14:tracePt t="16902" x="1803400" y="3454400"/>
          <p14:tracePt t="16918" x="1822450" y="3454400"/>
          <p14:tracePt t="16919" x="1847850" y="3454400"/>
          <p14:tracePt t="16931" x="1917700" y="3454400"/>
          <p14:tracePt t="16948" x="1981200" y="3448050"/>
          <p14:tracePt t="16964" x="2063750" y="3435350"/>
          <p14:tracePt t="16981" x="2165350" y="3422650"/>
          <p14:tracePt t="16998" x="2203450" y="3416300"/>
          <p14:tracePt t="17015" x="2235200" y="3416300"/>
          <p14:tracePt t="17031" x="2260600" y="3409950"/>
          <p14:tracePt t="17048" x="2279650" y="3403600"/>
          <p14:tracePt t="17064" x="2292350" y="3403600"/>
          <p14:tracePt t="17081" x="2311400" y="3397250"/>
          <p14:tracePt t="17098" x="2336800" y="3397250"/>
          <p14:tracePt t="17115" x="2362200" y="3397250"/>
          <p14:tracePt t="17131" x="2393950" y="3397250"/>
          <p14:tracePt t="17148" x="2444750" y="3390900"/>
          <p14:tracePt t="17164" x="2495550" y="3384550"/>
          <p14:tracePt t="17181" x="2584450" y="3384550"/>
          <p14:tracePt t="17198" x="2641600" y="3384550"/>
          <p14:tracePt t="17215" x="2692400" y="3384550"/>
          <p14:tracePt t="17231" x="2743200" y="3384550"/>
          <p14:tracePt t="17248" x="2787650" y="3384550"/>
          <p14:tracePt t="17264" x="2825750" y="3384550"/>
          <p14:tracePt t="17281" x="2857500" y="3384550"/>
          <p14:tracePt t="17298" x="2889250" y="3384550"/>
          <p14:tracePt t="17315" x="2914650" y="3384550"/>
          <p14:tracePt t="17331" x="2933700" y="3384550"/>
          <p14:tracePt t="17348" x="2959100" y="3384550"/>
          <p14:tracePt t="17364" x="2990850" y="3384550"/>
          <p14:tracePt t="17381" x="3041650" y="3384550"/>
          <p14:tracePt t="17398" x="3086100" y="3384550"/>
          <p14:tracePt t="17414" x="3117850" y="3384550"/>
          <p14:tracePt t="17431" x="3155950" y="3384550"/>
          <p14:tracePt t="17448" x="3194050" y="3384550"/>
          <p14:tracePt t="17464" x="3225800" y="3384550"/>
          <p14:tracePt t="17481" x="3263900" y="3384550"/>
          <p14:tracePt t="17498" x="3302000" y="3384550"/>
          <p14:tracePt t="17515" x="3327400" y="3384550"/>
          <p14:tracePt t="17531" x="3352800" y="3384550"/>
          <p14:tracePt t="17548" x="3371850" y="3384550"/>
          <p14:tracePt t="17564" x="3390900" y="3384550"/>
          <p14:tracePt t="17581" x="3416300" y="3384550"/>
          <p14:tracePt t="17599" x="3429000" y="3384550"/>
          <p14:tracePt t="17614" x="3454400" y="3384550"/>
          <p14:tracePt t="17631" x="3467100" y="3384550"/>
          <p14:tracePt t="17648" x="3479800" y="3384550"/>
          <p14:tracePt t="17664" x="3492500" y="3384550"/>
          <p14:tracePt t="17681" x="3505200" y="3384550"/>
          <p14:tracePt t="17698" x="3517900" y="3384550"/>
          <p14:tracePt t="17715" x="3530600" y="3384550"/>
          <p14:tracePt t="17731" x="3536950" y="3384550"/>
          <p14:tracePt t="17748" x="3549650" y="3384550"/>
          <p14:tracePt t="17782" x="3556000" y="3384550"/>
          <p14:tracePt t="17958" x="3536950" y="3384550"/>
          <p14:tracePt t="17966" x="3511550" y="3384550"/>
          <p14:tracePt t="17981" x="3390900" y="3384550"/>
          <p14:tracePt t="17998" x="3282950" y="3384550"/>
          <p14:tracePt t="18014" x="3162300" y="3384550"/>
          <p14:tracePt t="18031" x="3048000" y="3384550"/>
          <p14:tracePt t="18048" x="2914650" y="3384550"/>
          <p14:tracePt t="18064" x="2774950" y="3384550"/>
          <p14:tracePt t="18081" x="2641600" y="3384550"/>
          <p14:tracePt t="18097" x="2508250" y="3384550"/>
          <p14:tracePt t="18114" x="2387600" y="3384550"/>
          <p14:tracePt t="18131" x="2254250" y="3384550"/>
          <p14:tracePt t="18147" x="2139950" y="3384550"/>
          <p14:tracePt t="18164" x="2032000" y="3384550"/>
          <p14:tracePt t="18181" x="1943100" y="3384550"/>
          <p14:tracePt t="18198" x="1866900" y="3384550"/>
          <p14:tracePt t="18214" x="1847850" y="3384550"/>
          <p14:tracePt t="18231" x="1828800" y="3384550"/>
          <p14:tracePt t="18247" x="1816100" y="3384550"/>
          <p14:tracePt t="18264" x="1803400" y="3384550"/>
          <p14:tracePt t="18281" x="1797050" y="3384550"/>
          <p14:tracePt t="18298" x="1790700" y="3384550"/>
          <p14:tracePt t="18622" x="1822450" y="3384550"/>
          <p14:tracePt t="18626" x="1854200" y="3384550"/>
          <p14:tracePt t="18631" x="1943100" y="3384550"/>
          <p14:tracePt t="18648" x="2012950" y="3384550"/>
          <p14:tracePt t="18665" x="2082800" y="3384550"/>
          <p14:tracePt t="18681" x="2159000" y="3384550"/>
          <p14:tracePt t="18698" x="2216150" y="3384550"/>
          <p14:tracePt t="18715" x="2286000" y="3384550"/>
          <p14:tracePt t="18732" x="2374900" y="3384550"/>
          <p14:tracePt t="18748" x="2470150" y="3384550"/>
          <p14:tracePt t="18765" x="2578100" y="3384550"/>
          <p14:tracePt t="18781" x="2730500" y="3384550"/>
          <p14:tracePt t="18798" x="2819400" y="3384550"/>
          <p14:tracePt t="18814" x="2901950" y="3384550"/>
          <p14:tracePt t="18831" x="2908300" y="3384550"/>
          <p14:tracePt t="18848" x="2952750" y="3384550"/>
          <p14:tracePt t="18865" x="3016250" y="3384550"/>
          <p14:tracePt t="18881" x="3079750" y="3384550"/>
          <p14:tracePt t="18898" x="3130550" y="3384550"/>
          <p14:tracePt t="18914" x="3168650" y="3384550"/>
          <p14:tracePt t="18931" x="3213100" y="3384550"/>
          <p14:tracePt t="18948" x="3251200" y="3384550"/>
          <p14:tracePt t="18964" x="3302000" y="3384550"/>
          <p14:tracePt t="18981" x="3359150" y="3384550"/>
          <p14:tracePt t="18998" x="3390900" y="3384550"/>
          <p14:tracePt t="19014" x="3429000" y="3384550"/>
          <p14:tracePt t="19031" x="3467100" y="3384550"/>
          <p14:tracePt t="19048" x="3511550" y="3384550"/>
          <p14:tracePt t="19065" x="3556000" y="3384550"/>
          <p14:tracePt t="19081" x="3594100" y="3384550"/>
          <p14:tracePt t="19098" x="3625850" y="3384550"/>
          <p14:tracePt t="19114" x="3657600" y="3384550"/>
          <p14:tracePt t="19131" x="3689350" y="3384550"/>
          <p14:tracePt t="19148" x="3714750" y="3384550"/>
          <p14:tracePt t="19164" x="3746500" y="3384550"/>
          <p14:tracePt t="19181" x="3797300" y="3384550"/>
          <p14:tracePt t="19199" x="3829050" y="3384550"/>
          <p14:tracePt t="19214" x="3867150" y="3384550"/>
          <p14:tracePt t="19231" x="3898900" y="3384550"/>
          <p14:tracePt t="19248" x="3924300" y="3384550"/>
          <p14:tracePt t="19264" x="3943350" y="3384550"/>
          <p14:tracePt t="19281" x="3962400" y="3384550"/>
          <p14:tracePt t="19298" x="3975100" y="3384550"/>
          <p14:tracePt t="19314" x="3981450" y="3384550"/>
          <p14:tracePt t="19350" x="3987800" y="3384550"/>
          <p14:tracePt t="22423" x="3975100" y="3384550"/>
          <p14:tracePt t="22432" x="3956050" y="3384550"/>
          <p14:tracePt t="22433" x="3867150" y="3384550"/>
          <p14:tracePt t="22449" x="3752850" y="3397250"/>
          <p14:tracePt t="22465" x="3632200" y="3422650"/>
          <p14:tracePt t="22482" x="3479800" y="3454400"/>
          <p14:tracePt t="22499" x="3289300" y="3473450"/>
          <p14:tracePt t="22516" x="3073400" y="3505200"/>
          <p14:tracePt t="22532" x="2889250" y="3530600"/>
          <p14:tracePt t="22549" x="2730500" y="3562350"/>
          <p14:tracePt t="22566" x="2597150" y="3581400"/>
          <p14:tracePt t="22582" x="2438400" y="3600450"/>
          <p14:tracePt t="22599" x="2349500" y="3613150"/>
          <p14:tracePt t="22615" x="2266950" y="3619500"/>
          <p14:tracePt t="22632" x="2178050" y="3638550"/>
          <p14:tracePt t="22649" x="2076450" y="3651250"/>
          <p14:tracePt t="22665" x="1987550" y="3670300"/>
          <p14:tracePt t="22682" x="1898650" y="3695700"/>
          <p14:tracePt t="22699" x="1816100" y="3721100"/>
          <p14:tracePt t="22715" x="1739900" y="3746500"/>
          <p14:tracePt t="22732" x="1676400" y="3759200"/>
          <p14:tracePt t="22749" x="1606550" y="3778250"/>
          <p14:tracePt t="22765" x="1549400" y="3797300"/>
          <p14:tracePt t="22782" x="1485900" y="3816350"/>
          <p14:tracePt t="22799" x="1441450" y="3835400"/>
          <p14:tracePt t="22815" x="1397000" y="3848100"/>
          <p14:tracePt t="22832" x="1371600" y="3854450"/>
          <p14:tracePt t="22848" x="1352550" y="3867150"/>
          <p14:tracePt t="22865" x="1333500" y="3873500"/>
          <p14:tracePt t="22903" x="1333500" y="3879850"/>
          <p14:tracePt t="23055" x="1327150" y="3879850"/>
          <p14:tracePt t="23065" x="1320800" y="3879850"/>
          <p14:tracePt t="23272" x="1346200" y="3879850"/>
          <p14:tracePt t="23287" x="1365250" y="3879850"/>
          <p14:tracePt t="23299" x="1397000" y="3879850"/>
          <p14:tracePt t="23303" x="1479550" y="3879850"/>
          <p14:tracePt t="23316" x="1574800" y="3879850"/>
          <p14:tracePt t="23332" x="1670050" y="3879850"/>
          <p14:tracePt t="23349" x="1739900" y="3879850"/>
          <p14:tracePt t="23365" x="1778000" y="3879850"/>
          <p14:tracePt t="23382" x="1816100" y="3879850"/>
          <p14:tracePt t="23399" x="1866900" y="3879850"/>
          <p14:tracePt t="23416" x="1898650" y="3879850"/>
          <p14:tracePt t="23432" x="1936750" y="3879850"/>
          <p14:tracePt t="23465" x="1974850" y="3879850"/>
          <p14:tracePt t="23466" x="1993900" y="3879850"/>
          <p14:tracePt t="23483" x="2019300" y="3879850"/>
          <p14:tracePt t="23499" x="2044700" y="3879850"/>
          <p14:tracePt t="23515" x="2070100" y="3879850"/>
          <p14:tracePt t="23532" x="2101850" y="3879850"/>
          <p14:tracePt t="23549" x="2133600" y="3879850"/>
          <p14:tracePt t="23565" x="2171700" y="3879850"/>
          <p14:tracePt t="23582" x="2203450" y="3879850"/>
          <p14:tracePt t="23599" x="2260600" y="3879850"/>
          <p14:tracePt t="23616" x="2298700" y="3879850"/>
          <p14:tracePt t="23632" x="2330450" y="3879850"/>
          <p14:tracePt t="23649" x="2362200" y="3879850"/>
          <p14:tracePt t="23665" x="2406650" y="3879850"/>
          <p14:tracePt t="23682" x="2451100" y="3879850"/>
          <p14:tracePt t="23699" x="2489200" y="3879850"/>
          <p14:tracePt t="23716" x="2533650" y="3879850"/>
          <p14:tracePt t="23732" x="2565400" y="3879850"/>
          <p14:tracePt t="23749" x="2597150" y="3879850"/>
          <p14:tracePt t="23765" x="2609850" y="3879850"/>
          <p14:tracePt t="23782" x="2641600" y="3879850"/>
          <p14:tracePt t="23798" x="2673350" y="3879850"/>
          <p14:tracePt t="23815" x="2692400" y="3879850"/>
          <p14:tracePt t="23832" x="2705100" y="3879850"/>
          <p14:tracePt t="23848" x="2711450" y="3879850"/>
          <p14:tracePt t="23865" x="2724150" y="3879850"/>
          <p14:tracePt t="23882" x="2736850" y="3879850"/>
          <p14:tracePt t="23898" x="2743200" y="3879850"/>
          <p14:tracePt t="23915" x="2755900" y="3879850"/>
          <p14:tracePt t="24239" x="2762250" y="3879850"/>
          <p14:tracePt t="24239" x="2781300" y="3879850"/>
          <p14:tracePt t="24249" x="2838450" y="3879850"/>
          <p14:tracePt t="24265" x="2927350" y="3879850"/>
          <p14:tracePt t="24282" x="2997200" y="3879850"/>
          <p14:tracePt t="24299" x="3048000" y="3879850"/>
          <p14:tracePt t="24315" x="3092450" y="3879850"/>
          <p14:tracePt t="24332" x="3136900" y="3879850"/>
          <p14:tracePt t="24349" x="3162300" y="3879850"/>
          <p14:tracePt t="24365" x="3181350" y="3879850"/>
          <p14:tracePt t="24382" x="3213100" y="3879850"/>
          <p14:tracePt t="24399" x="3238500" y="3879850"/>
          <p14:tracePt t="24415" x="3251200" y="3879850"/>
          <p14:tracePt t="24432" x="3270250" y="3879850"/>
          <p14:tracePt t="24449" x="3282950" y="3879850"/>
          <p14:tracePt t="24486" x="3295650" y="3879850"/>
          <p14:tracePt t="24615" x="3289300" y="3879850"/>
          <p14:tracePt t="24623" x="3232150" y="3879850"/>
          <p14:tracePt t="24632" x="3136900" y="3879850"/>
          <p14:tracePt t="24649" x="3035300" y="3879850"/>
          <p14:tracePt t="24665" x="2933700" y="3879850"/>
          <p14:tracePt t="24682" x="2832100" y="3879850"/>
          <p14:tracePt t="24699" x="2724150" y="3879850"/>
          <p14:tracePt t="24715" x="2622550" y="3879850"/>
          <p14:tracePt t="24732" x="2508250" y="3879850"/>
          <p14:tracePt t="24748" x="2393950" y="3879850"/>
          <p14:tracePt t="24765" x="2273300" y="3879850"/>
          <p14:tracePt t="24782" x="2101850" y="3879850"/>
          <p14:tracePt t="24799" x="1968500" y="3879850"/>
          <p14:tracePt t="24815" x="1847850" y="3879850"/>
          <p14:tracePt t="24832" x="1720850" y="3879850"/>
          <p14:tracePt t="24848" x="1600200" y="3879850"/>
          <p14:tracePt t="24865" x="1479550" y="3879850"/>
          <p14:tracePt t="24882" x="1365250" y="3879850"/>
          <p14:tracePt t="24898" x="1282700" y="3879850"/>
          <p14:tracePt t="24915" x="1206500" y="3879850"/>
          <p14:tracePt t="24932" x="1162050" y="3879850"/>
          <p14:tracePt t="24948" x="1123950" y="3879850"/>
          <p14:tracePt t="24965" x="1117600" y="3879850"/>
          <p14:tracePt t="25103" x="1130300" y="3879850"/>
          <p14:tracePt t="25111" x="1149350" y="3879850"/>
          <p14:tracePt t="25119" x="1206500" y="3879850"/>
          <p14:tracePt t="25132" x="1289050" y="3879850"/>
          <p14:tracePt t="25149" x="1384300" y="3879850"/>
          <p14:tracePt t="25165" x="1479550" y="3879850"/>
          <p14:tracePt t="25182" x="1612900" y="3879850"/>
          <p14:tracePt t="25199" x="1689100" y="3879850"/>
          <p14:tracePt t="25215" x="1758950" y="3879850"/>
          <p14:tracePt t="25232" x="1809750" y="3879850"/>
          <p14:tracePt t="25248" x="1841500" y="3879850"/>
          <p14:tracePt t="25265" x="1860550" y="3879850"/>
          <p14:tracePt t="25282" x="1879600" y="3879850"/>
          <p14:tracePt t="25299" x="1885950" y="3879850"/>
          <p14:tracePt t="25315" x="1892300" y="3879850"/>
          <p14:tracePt t="25375" x="1898650" y="3879850"/>
          <p14:tracePt t="25463" x="1892300" y="3879850"/>
          <p14:tracePt t="25471" x="1841500" y="3879850"/>
          <p14:tracePt t="25487" x="1771650" y="3879850"/>
          <p14:tracePt t="25499" x="1682750" y="3879850"/>
          <p14:tracePt t="25515" x="1568450" y="3879850"/>
          <p14:tracePt t="25532" x="1447800" y="3879850"/>
          <p14:tracePt t="25549" x="1333500" y="3879850"/>
          <p14:tracePt t="25566" x="1238250" y="3879850"/>
          <p14:tracePt t="25582" x="1143000" y="3879850"/>
          <p14:tracePt t="25600" x="1098550" y="3879850"/>
          <p14:tracePt t="25615" x="1060450" y="3879850"/>
          <p14:tracePt t="25632" x="1028700" y="3879850"/>
          <p14:tracePt t="25649" x="996950" y="3879850"/>
          <p14:tracePt t="25666" x="971550" y="3879850"/>
          <p14:tracePt t="25682" x="958850" y="3879850"/>
          <p14:tracePt t="25699" x="946150" y="3879850"/>
          <p14:tracePt t="25831" x="952500" y="3879850"/>
          <p14:tracePt t="25849" x="971550" y="3879850"/>
          <p14:tracePt t="25852" x="1016000" y="3879850"/>
          <p14:tracePt t="25865" x="1085850" y="3879850"/>
          <p14:tracePt t="25882" x="1174750" y="3879850"/>
          <p14:tracePt t="25898" x="1289050" y="3879850"/>
          <p14:tracePt t="25915" x="1390650" y="3879850"/>
          <p14:tracePt t="25932" x="1504950" y="3879850"/>
          <p14:tracePt t="25948" x="1600200" y="3879850"/>
          <p14:tracePt t="25965" x="1689100" y="3879850"/>
          <p14:tracePt t="25982" x="1765300" y="3879850"/>
          <p14:tracePt t="25999" x="1790700" y="3879850"/>
          <p14:tracePt t="26015" x="1809750" y="3879850"/>
          <p14:tracePt t="26032" x="1835150" y="3879850"/>
          <p14:tracePt t="26048" x="1854200" y="3879850"/>
          <p14:tracePt t="26065" x="1860550" y="3879850"/>
          <p14:tracePt t="26082" x="1873250" y="3879850"/>
          <p14:tracePt t="28400" x="1879600" y="3886200"/>
          <p14:tracePt t="28400" x="1873250" y="3905250"/>
          <p14:tracePt t="28415" x="1854200" y="3937000"/>
          <p14:tracePt t="28432" x="1828800" y="3981450"/>
          <p14:tracePt t="28449" x="1816100" y="4013200"/>
          <p14:tracePt t="28466" x="1790700" y="4057650"/>
          <p14:tracePt t="28483" x="1784350" y="4089400"/>
          <p14:tracePt t="28500" x="1771650" y="4108450"/>
          <p14:tracePt t="28516" x="1765300" y="4127500"/>
          <p14:tracePt t="28532" x="1752600" y="4140200"/>
          <p14:tracePt t="28549" x="1739900" y="4159250"/>
          <p14:tracePt t="28566" x="1727200" y="4165600"/>
          <p14:tracePt t="28582" x="1689100" y="4191000"/>
          <p14:tracePt t="28599" x="1670050" y="4197350"/>
          <p14:tracePt t="28616" x="1644650" y="4210050"/>
          <p14:tracePt t="28632" x="1612900" y="4210050"/>
          <p14:tracePt t="28649" x="1587500" y="4222750"/>
          <p14:tracePt t="28666" x="1549400" y="4229100"/>
          <p14:tracePt t="28682" x="1511300" y="4235450"/>
          <p14:tracePt t="28699" x="1454150" y="4241800"/>
          <p14:tracePt t="28716" x="1397000" y="4254500"/>
          <p14:tracePt t="28732" x="1346200" y="4260850"/>
          <p14:tracePt t="28749" x="1289050" y="4267200"/>
          <p14:tracePt t="28766" x="1250950" y="4273550"/>
          <p14:tracePt t="28782" x="1200150" y="4279900"/>
          <p14:tracePt t="28800" x="1187450" y="4286250"/>
          <p14:tracePt t="28816" x="1174750" y="4292600"/>
          <p14:tracePt t="28832" x="1155700" y="4298950"/>
          <p14:tracePt t="28849" x="1149350" y="4298950"/>
          <p14:tracePt t="28866" x="1130300" y="4305300"/>
          <p14:tracePt t="28882" x="1123950" y="4305300"/>
          <p14:tracePt t="28899" x="1117600" y="4305300"/>
          <p14:tracePt t="28916" x="1111250" y="4305300"/>
          <p14:tracePt t="29311" x="1130300" y="4305300"/>
          <p14:tracePt t="29317" x="1174750" y="4305300"/>
          <p14:tracePt t="29332" x="1244600" y="4305300"/>
          <p14:tracePt t="29349" x="1314450" y="4305300"/>
          <p14:tracePt t="29366" x="1403350" y="4305300"/>
          <p14:tracePt t="29382" x="1555750" y="4305300"/>
          <p14:tracePt t="29399" x="1651000" y="4305300"/>
          <p14:tracePt t="29416" x="1752600" y="4305300"/>
          <p14:tracePt t="29432" x="1828800" y="4305300"/>
          <p14:tracePt t="29449" x="1917700" y="4305300"/>
          <p14:tracePt t="29466" x="1993900" y="4305300"/>
          <p14:tracePt t="29482" x="2089150" y="4305300"/>
          <p14:tracePt t="29499" x="2197100" y="4305300"/>
          <p14:tracePt t="29516" x="2292350" y="4305300"/>
          <p14:tracePt t="29532" x="2387600" y="4305300"/>
          <p14:tracePt t="29549" x="2451100" y="4305300"/>
          <p14:tracePt t="29566" x="2501900" y="4305300"/>
          <p14:tracePt t="29582" x="2590800" y="4305300"/>
          <p14:tracePt t="29599" x="2660650" y="4305300"/>
          <p14:tracePt t="29616" x="2743200" y="4305300"/>
          <p14:tracePt t="29632" x="2838450" y="4305300"/>
          <p14:tracePt t="29649" x="2914650" y="4305300"/>
          <p14:tracePt t="29666" x="2978150" y="4305300"/>
          <p14:tracePt t="29682" x="3041650" y="4305300"/>
          <p14:tracePt t="29699" x="3111500" y="4305300"/>
          <p14:tracePt t="29716" x="3181350" y="4305300"/>
          <p14:tracePt t="29732" x="3282950" y="4305300"/>
          <p14:tracePt t="29749" x="3397250" y="4305300"/>
          <p14:tracePt t="29766" x="3530600" y="4305300"/>
          <p14:tracePt t="29782" x="3651250" y="4305300"/>
          <p14:tracePt t="29799" x="3848100" y="4305300"/>
          <p14:tracePt t="29816" x="3975100" y="4305300"/>
          <p14:tracePt t="29832" x="4108450" y="4305300"/>
          <p14:tracePt t="29849" x="4248150" y="4305300"/>
          <p14:tracePt t="29866" x="4381500" y="4305300"/>
          <p14:tracePt t="29882" x="4533900" y="4305300"/>
          <p14:tracePt t="29899" x="4660900" y="4305300"/>
          <p14:tracePt t="29916" x="4756150" y="4305300"/>
          <p14:tracePt t="29932" x="4832350" y="4305300"/>
          <p14:tracePt t="29949" x="4889500" y="4305300"/>
          <p14:tracePt t="29965" x="4927600" y="4305300"/>
          <p14:tracePt t="29982" x="4959350" y="4305300"/>
          <p14:tracePt t="29999" x="5010150" y="4305300"/>
          <p14:tracePt t="30016" x="5035550" y="4305300"/>
          <p14:tracePt t="30032" x="5060950" y="4305300"/>
          <p14:tracePt t="30049" x="5092700" y="4305300"/>
          <p14:tracePt t="30066" x="5118100" y="4305300"/>
          <p14:tracePt t="30082" x="5137150" y="4305300"/>
          <p14:tracePt t="30099" x="5143500" y="4305300"/>
          <p14:tracePt t="30512" x="5137150" y="4305300"/>
          <p14:tracePt t="30543" x="5130800" y="4305300"/>
          <p14:tracePt t="30559" x="5124450" y="4305300"/>
          <p14:tracePt t="30567" x="5118100" y="4305300"/>
          <p14:tracePt t="30583" x="5111750" y="4305300"/>
          <p14:tracePt t="30600" x="5105400" y="4305300"/>
          <p14:tracePt t="30616" x="5099050" y="4305300"/>
          <p14:tracePt t="30655" x="5092700" y="4305300"/>
          <p14:tracePt t="30679" x="5086350" y="4305300"/>
          <p14:tracePt t="31087" x="5060950" y="4305300"/>
          <p14:tracePt t="31096" x="5041900" y="4305300"/>
          <p14:tracePt t="31101" x="4991100" y="4305300"/>
          <p14:tracePt t="31116" x="4927600" y="4305300"/>
          <p14:tracePt t="31133" x="4864100" y="4305300"/>
          <p14:tracePt t="31149" x="4800600" y="4305300"/>
          <p14:tracePt t="31166" x="4724400" y="4311650"/>
          <p14:tracePt t="31183" x="4597400" y="4330700"/>
          <p14:tracePt t="31199" x="4514850" y="4343400"/>
          <p14:tracePt t="31216" x="4425950" y="4356100"/>
          <p14:tracePt t="31232" x="4337050" y="4368800"/>
          <p14:tracePt t="31249" x="4229100" y="4375150"/>
          <p14:tracePt t="31266" x="4127500" y="4381500"/>
          <p14:tracePt t="31282" x="4032250" y="4381500"/>
          <p14:tracePt t="31299" x="3943350" y="4381500"/>
          <p14:tracePt t="31316" x="3835400" y="4381500"/>
          <p14:tracePt t="31332" x="3708400" y="4381500"/>
          <p14:tracePt t="31349" x="3587750" y="4381500"/>
          <p14:tracePt t="31366" x="3448050" y="4381500"/>
          <p14:tracePt t="31382" x="3238500" y="4381500"/>
          <p14:tracePt t="31400" x="3092450" y="4381500"/>
          <p14:tracePt t="31416" x="2965450" y="4381500"/>
          <p14:tracePt t="31432" x="2851150" y="4381500"/>
          <p14:tracePt t="31449" x="2755900" y="4381500"/>
          <p14:tracePt t="31466" x="2660650" y="4381500"/>
          <p14:tracePt t="31482" x="2571750" y="4381500"/>
          <p14:tracePt t="31499" x="2495550" y="4381500"/>
          <p14:tracePt t="31516" x="2400300" y="4381500"/>
          <p14:tracePt t="31532" x="2317750" y="4381500"/>
          <p14:tracePt t="31549" x="2228850" y="4394200"/>
          <p14:tracePt t="31565" x="2139950" y="4394200"/>
          <p14:tracePt t="31582" x="2032000" y="4413250"/>
          <p14:tracePt t="31599" x="1974850" y="4425950"/>
          <p14:tracePt t="31615" x="1930400" y="4425950"/>
          <p14:tracePt t="31632" x="1892300" y="4425950"/>
          <p14:tracePt t="31649" x="1854200" y="4425950"/>
          <p14:tracePt t="31666" x="1816100" y="4425950"/>
          <p14:tracePt t="31682" x="1778000" y="4425950"/>
          <p14:tracePt t="31699" x="1739900" y="4425950"/>
          <p14:tracePt t="31715" x="1708150" y="4425950"/>
          <p14:tracePt t="31732" x="1676400" y="4425950"/>
          <p14:tracePt t="31749" x="1644650" y="4425950"/>
          <p14:tracePt t="31765" x="1619250" y="4425950"/>
          <p14:tracePt t="31782" x="1593850" y="4425950"/>
          <p14:tracePt t="31799" x="1581150" y="4425950"/>
          <p14:tracePt t="31815" x="1562100" y="4425950"/>
          <p14:tracePt t="31832" x="1549400" y="4419600"/>
          <p14:tracePt t="31849" x="1524000" y="4413250"/>
          <p14:tracePt t="31866" x="1498600" y="4413250"/>
          <p14:tracePt t="31882" x="1466850" y="4406900"/>
          <p14:tracePt t="31899" x="1447800" y="4400550"/>
          <p14:tracePt t="31915" x="1422400" y="4394200"/>
          <p14:tracePt t="31932" x="1409700" y="4394200"/>
          <p14:tracePt t="31949" x="1403350" y="4387850"/>
          <p14:tracePt t="31966" x="1397000" y="4387850"/>
          <p14:tracePt t="31982" x="1390650" y="4387850"/>
          <p14:tracePt t="31999" x="1377950" y="4381500"/>
          <p14:tracePt t="32015" x="1365250" y="4381500"/>
          <p14:tracePt t="32032" x="1358900" y="4381500"/>
          <p14:tracePt t="32049" x="1346200" y="4381500"/>
          <p14:tracePt t="32066" x="1333500" y="4375150"/>
          <p14:tracePt t="32082" x="1320800" y="4375150"/>
          <p14:tracePt t="32099" x="1314450" y="4368800"/>
          <p14:tracePt t="32115" x="1308100" y="4368800"/>
          <p14:tracePt t="32132" x="1301750" y="4368800"/>
          <p14:tracePt t="32149" x="1301750" y="4362450"/>
          <p14:tracePt t="32165" x="1295400" y="4362450"/>
          <p14:tracePt t="33351" x="1301750" y="4362450"/>
          <p14:tracePt t="33375" x="1308100" y="4362450"/>
          <p14:tracePt t="33391" x="1314450" y="4362450"/>
          <p14:tracePt t="33416" x="1327150" y="4362450"/>
          <p14:tracePt t="33417" x="1333500" y="4362450"/>
          <p14:tracePt t="33432" x="1346200" y="4362450"/>
          <p14:tracePt t="33449" x="1358900" y="4362450"/>
          <p14:tracePt t="33466" x="1384300" y="4362450"/>
          <p14:tracePt t="33483" x="1422400" y="4349750"/>
          <p14:tracePt t="33499" x="1447800" y="4349750"/>
          <p14:tracePt t="33516" x="1473200" y="4349750"/>
          <p14:tracePt t="33532" x="1492250" y="4343400"/>
          <p14:tracePt t="33549" x="1511300" y="4343400"/>
          <p14:tracePt t="33566" x="1517650" y="4343400"/>
          <p14:tracePt t="33583" x="1530350" y="4343400"/>
          <p14:tracePt t="33600" x="1536700" y="4343400"/>
          <p14:tracePt t="33616" x="1555750" y="4343400"/>
          <p14:tracePt t="33632" x="1562100" y="4343400"/>
          <p14:tracePt t="33649" x="1574800" y="4343400"/>
          <p14:tracePt t="33666" x="1587500" y="4343400"/>
          <p14:tracePt t="33682" x="1600200" y="4337050"/>
          <p14:tracePt t="33699" x="1619250" y="4337050"/>
          <p14:tracePt t="33716" x="1631950" y="4330700"/>
          <p14:tracePt t="33732" x="1657350" y="4330700"/>
          <p14:tracePt t="33749" x="1682750" y="4330700"/>
          <p14:tracePt t="33766" x="1714500" y="4324350"/>
          <p14:tracePt t="33782" x="1765300" y="4324350"/>
          <p14:tracePt t="33799" x="1809750" y="4324350"/>
          <p14:tracePt t="33816" x="1854200" y="4324350"/>
          <p14:tracePt t="33832" x="1898650" y="4324350"/>
          <p14:tracePt t="33849" x="1936750" y="4324350"/>
          <p14:tracePt t="33865" x="1962150" y="4324350"/>
          <p14:tracePt t="33882" x="1987550" y="4324350"/>
          <p14:tracePt t="33899" x="2025650" y="4324350"/>
          <p14:tracePt t="33916" x="2051050" y="4324350"/>
          <p14:tracePt t="33932" x="2082800" y="4324350"/>
          <p14:tracePt t="33949" x="2114550" y="4324350"/>
          <p14:tracePt t="33965" x="2146300" y="4324350"/>
          <p14:tracePt t="33982" x="2197100" y="4324350"/>
          <p14:tracePt t="33999" x="2228850" y="4324350"/>
          <p14:tracePt t="34016" x="2260600" y="4324350"/>
          <p14:tracePt t="34032" x="2286000" y="4324350"/>
          <p14:tracePt t="34049" x="2311400" y="4324350"/>
          <p14:tracePt t="34066" x="2330450" y="4324350"/>
          <p14:tracePt t="34083" x="2349500" y="4324350"/>
          <p14:tracePt t="34099" x="2362200" y="4324350"/>
          <p14:tracePt t="34116" x="2381250" y="4324350"/>
          <p14:tracePt t="34132" x="2400300" y="4324350"/>
          <p14:tracePt t="34149" x="2419350" y="4324350"/>
          <p14:tracePt t="34166" x="2444750" y="4324350"/>
          <p14:tracePt t="34182" x="2489200" y="4324350"/>
          <p14:tracePt t="34199" x="2520950" y="4324350"/>
          <p14:tracePt t="34216" x="2559050" y="4324350"/>
          <p14:tracePt t="34232" x="2609850" y="4324350"/>
          <p14:tracePt t="34249" x="2647950" y="4324350"/>
          <p14:tracePt t="34265" x="2686050" y="4324350"/>
          <p14:tracePt t="34282" x="2717800" y="4324350"/>
          <p14:tracePt t="34299" x="2755900" y="4324350"/>
          <p14:tracePt t="34315" x="2794000" y="4324350"/>
          <p14:tracePt t="34332" x="2832100" y="4324350"/>
          <p14:tracePt t="34349" x="2876550" y="4324350"/>
          <p14:tracePt t="34365" x="2914650" y="4324350"/>
          <p14:tracePt t="34382" x="2952750" y="4324350"/>
          <p14:tracePt t="34399" x="3048000" y="4324350"/>
          <p14:tracePt t="34415" x="3117850" y="4324350"/>
          <p14:tracePt t="34432" x="3187700" y="4324350"/>
          <p14:tracePt t="34449" x="3282950" y="4324350"/>
          <p14:tracePt t="34465" x="3371850" y="4324350"/>
          <p14:tracePt t="34482" x="3460750" y="4324350"/>
          <p14:tracePt t="34499" x="3536950" y="4324350"/>
          <p14:tracePt t="34515" x="3594100" y="4324350"/>
          <p14:tracePt t="34532" x="3657600" y="4324350"/>
          <p14:tracePt t="34549" x="3714750" y="4324350"/>
          <p14:tracePt t="34565" x="3759200" y="4324350"/>
          <p14:tracePt t="34582" x="3835400" y="4324350"/>
          <p14:tracePt t="34600" x="3905250" y="4324350"/>
          <p14:tracePt t="34615" x="3975100" y="4318000"/>
          <p14:tracePt t="34632" x="4051300" y="4305300"/>
          <p14:tracePt t="34649" x="4102100" y="4305300"/>
          <p14:tracePt t="34665" x="4152900" y="4305300"/>
          <p14:tracePt t="34682" x="4184650" y="4305300"/>
          <p14:tracePt t="34699" x="4210050" y="4305300"/>
          <p14:tracePt t="34715" x="4241800" y="4305300"/>
          <p14:tracePt t="34732" x="4286250" y="4305300"/>
          <p14:tracePt t="34749" x="4324350" y="4305300"/>
          <p14:tracePt t="34765" x="4368800" y="4305300"/>
          <p14:tracePt t="34782" x="4438650" y="4305300"/>
          <p14:tracePt t="34799" x="4495800" y="4305300"/>
          <p14:tracePt t="34815" x="4527550" y="4305300"/>
          <p14:tracePt t="34832" x="4552950" y="4305300"/>
          <p14:tracePt t="34849" x="4584700" y="4305300"/>
          <p14:tracePt t="34865" x="4610100" y="4305300"/>
          <p14:tracePt t="34882" x="4648200" y="4305300"/>
          <p14:tracePt t="34899" x="4686300" y="4298950"/>
          <p14:tracePt t="34915" x="4724400" y="4298950"/>
          <p14:tracePt t="34932" x="4768850" y="4298950"/>
          <p14:tracePt t="34949" x="4819650" y="4298950"/>
          <p14:tracePt t="34965" x="4889500" y="4298950"/>
          <p14:tracePt t="34982" x="4965700" y="4298950"/>
          <p14:tracePt t="34982" x="4991100" y="4298950"/>
          <p14:tracePt t="34999" x="5067300" y="4298950"/>
          <p14:tracePt t="35015" x="5130800" y="4298950"/>
          <p14:tracePt t="35032" x="5175250" y="4298950"/>
          <p14:tracePt t="35049" x="5232400" y="4298950"/>
          <p14:tracePt t="35065" x="5276850" y="4298950"/>
          <p14:tracePt t="35082" x="5321300" y="4298950"/>
          <p14:tracePt t="35099" x="5353050" y="4298950"/>
          <p14:tracePt t="35116" x="5378450" y="4298950"/>
          <p14:tracePt t="35132" x="5403850" y="4298950"/>
          <p14:tracePt t="35149" x="5410200" y="4298950"/>
          <p14:tracePt t="35165" x="5416550" y="4298950"/>
          <p14:tracePt t="35407" x="5410200" y="4298950"/>
          <p14:tracePt t="35415" x="5346700" y="4298950"/>
          <p14:tracePt t="35433" x="5264150" y="4298950"/>
          <p14:tracePt t="35449" x="5168900" y="4298950"/>
          <p14:tracePt t="35466" x="5029200" y="4298950"/>
          <p14:tracePt t="35482" x="4851400" y="4298950"/>
          <p14:tracePt t="35499" x="4584700" y="4298950"/>
          <p14:tracePt t="35516" x="4267200" y="4298950"/>
          <p14:tracePt t="35533" x="3905250" y="4279900"/>
          <p14:tracePt t="35549" x="3581400" y="4229100"/>
          <p14:tracePt t="35566" x="3314700" y="4184650"/>
          <p14:tracePt t="35582" x="3067050" y="4127500"/>
          <p14:tracePt t="35600" x="2933700" y="4089400"/>
          <p14:tracePt t="35616" x="2806700" y="4064000"/>
          <p14:tracePt t="35632" x="2698750" y="4038600"/>
          <p14:tracePt t="35649" x="2571750" y="4000500"/>
          <p14:tracePt t="35666" x="2457450" y="3981450"/>
          <p14:tracePt t="35682" x="2336800" y="3956050"/>
          <p14:tracePt t="35699" x="2228850" y="3943350"/>
          <p14:tracePt t="35716" x="2139950" y="3930650"/>
          <p14:tracePt t="35733" x="2063750" y="3905250"/>
          <p14:tracePt t="35749" x="2032000" y="3892550"/>
          <p14:tracePt t="35766" x="2006600" y="3886200"/>
          <p14:tracePt t="35782" x="1993900" y="3879850"/>
          <p14:tracePt t="35800" x="1981200" y="3879850"/>
          <p14:tracePt t="35816" x="1974850" y="3879850"/>
          <p14:tracePt t="35832" x="1962150" y="3873500"/>
          <p14:tracePt t="35849" x="1955800" y="3873500"/>
          <p14:tracePt t="35866" x="1949450" y="3867150"/>
          <p14:tracePt t="35882" x="1943100" y="3867150"/>
          <p14:tracePt t="35943" x="1930400" y="3867150"/>
          <p14:tracePt t="35951" x="1917700" y="3867150"/>
          <p14:tracePt t="35966" x="1892300" y="3867150"/>
          <p14:tracePt t="35983" x="1841500" y="3867150"/>
          <p14:tracePt t="35999" x="1797050" y="3867150"/>
          <p14:tracePt t="36016" x="1758950" y="3867150"/>
          <p14:tracePt t="36032" x="1720850" y="3867150"/>
          <p14:tracePt t="36049" x="1695450" y="3867150"/>
          <p14:tracePt t="36066" x="1676400" y="3867150"/>
          <p14:tracePt t="36082" x="1663700" y="3867150"/>
          <p14:tracePt t="36099" x="1644650" y="3867150"/>
          <p14:tracePt t="36116" x="1631950" y="3867150"/>
          <p14:tracePt t="36132" x="1619250" y="3867150"/>
          <p14:tracePt t="36149" x="1612900" y="3867150"/>
          <p14:tracePt t="36166" x="1606550" y="3867150"/>
          <p14:tracePt t="36182" x="1600200" y="3867150"/>
          <p14:tracePt t="36695" x="1593850" y="3867150"/>
          <p14:tracePt t="36695" x="1593850" y="3873500"/>
          <p14:tracePt t="36719" x="1593850" y="3879850"/>
          <p14:tracePt t="36743" x="1593850" y="3886200"/>
          <p14:tracePt t="37031" x="1593850" y="3892550"/>
          <p14:tracePt t="37039" x="1600200" y="3905250"/>
          <p14:tracePt t="37049" x="1600200" y="3917950"/>
          <p14:tracePt t="37066" x="1606550" y="3943350"/>
          <p14:tracePt t="37082" x="1612900" y="3968750"/>
          <p14:tracePt t="37099" x="1625600" y="4006850"/>
          <p14:tracePt t="37116" x="1638300" y="4044950"/>
          <p14:tracePt t="37132" x="1651000" y="4070350"/>
          <p14:tracePt t="37149" x="1663700" y="4095750"/>
          <p14:tracePt t="37165" x="1670050" y="4133850"/>
          <p14:tracePt t="37182" x="1682750" y="4184650"/>
          <p14:tracePt t="37199" x="1695450" y="4210050"/>
          <p14:tracePt t="37215" x="1701800" y="4235450"/>
          <p14:tracePt t="37232" x="1708150" y="4248150"/>
          <p14:tracePt t="37249" x="1714500" y="4260850"/>
          <p14:tracePt t="37265" x="1720850" y="4273550"/>
          <p14:tracePt t="37303" x="1727200" y="4286250"/>
          <p14:tracePt t="37319" x="1727200" y="4292600"/>
          <p14:tracePt t="37327" x="1733550" y="4298950"/>
          <p14:tracePt t="37336" x="1733550" y="4311650"/>
          <p14:tracePt t="37349" x="1733550" y="4324350"/>
          <p14:tracePt t="37365" x="1739900" y="4337050"/>
          <p14:tracePt t="37382" x="1746250" y="4356100"/>
          <p14:tracePt t="37423" x="1746250" y="4362450"/>
          <p14:tracePt t="37439" x="1746250" y="4368800"/>
          <p14:tracePt t="37583" x="1746250" y="4375150"/>
          <p14:tracePt t="38078" x="1746250" y="4387850"/>
          <p14:tracePt t="38083" x="1752600" y="4419600"/>
          <p14:tracePt t="38099" x="1778000" y="4464050"/>
          <p14:tracePt t="38114" x="1822450" y="4514850"/>
          <p14:tracePt t="38132" x="1860550" y="4584700"/>
          <p14:tracePt t="38148" x="1885950" y="4629150"/>
          <p14:tracePt t="38166" x="1905000" y="4673600"/>
          <p14:tracePt t="38181" x="1924050" y="4743450"/>
          <p14:tracePt t="38199" x="1924050" y="4775200"/>
          <p14:tracePt t="38214" x="1924050" y="4806950"/>
          <p14:tracePt t="38233" x="1924050" y="4832350"/>
          <p14:tracePt t="38248" x="1924050" y="4851400"/>
          <p14:tracePt t="38266" x="1924050" y="4857750"/>
          <p14:tracePt t="38282" x="1911350" y="4870450"/>
          <p14:tracePt t="38299" x="1911350" y="4876800"/>
          <p14:tracePt t="38315" x="1898650" y="4876800"/>
          <p14:tracePt t="38332" x="1879600" y="4876800"/>
          <p14:tracePt t="38349" x="1860550" y="4883150"/>
          <p14:tracePt t="38366" x="1822450" y="4889500"/>
          <p14:tracePt t="38382" x="1746250" y="4889500"/>
          <p14:tracePt t="38400" x="1663700" y="4889500"/>
          <p14:tracePt t="38415" x="1593850" y="4889500"/>
          <p14:tracePt t="38432" x="1498600" y="4889500"/>
          <p14:tracePt t="38449" x="1384300" y="4889500"/>
          <p14:tracePt t="38466" x="1276350" y="4889500"/>
          <p14:tracePt t="38482" x="1168400" y="4889500"/>
          <p14:tracePt t="38499" x="1079500" y="4889500"/>
          <p14:tracePt t="38515" x="1009650" y="4889500"/>
          <p14:tracePt t="38532" x="958850" y="4889500"/>
          <p14:tracePt t="38549" x="933450" y="4889500"/>
          <p14:tracePt t="38566" x="920750" y="4889500"/>
          <p14:tracePt t="38582" x="914400" y="4889500"/>
          <p14:tracePt t="38790" x="927100" y="4889500"/>
          <p14:tracePt t="38798" x="958850" y="4889500"/>
          <p14:tracePt t="38799" x="1047750" y="4889500"/>
          <p14:tracePt t="38814" x="1155700" y="4889500"/>
          <p14:tracePt t="38832" x="1225550" y="4889500"/>
          <p14:tracePt t="38848" x="1301750" y="4889500"/>
          <p14:tracePt t="38865" x="1371600" y="4889500"/>
          <p14:tracePt t="38881" x="1428750" y="4889500"/>
          <p14:tracePt t="38898" x="1473200" y="4889500"/>
          <p14:tracePt t="38914" x="1524000" y="4889500"/>
          <p14:tracePt t="38931" x="1593850" y="4889500"/>
          <p14:tracePt t="38948" x="1682750" y="4889500"/>
          <p14:tracePt t="38964" x="1778000" y="4889500"/>
          <p14:tracePt t="38981" x="1930400" y="4889500"/>
          <p14:tracePt t="38998" x="2044700" y="4889500"/>
          <p14:tracePt t="39014" x="2165350" y="4889500"/>
          <p14:tracePt t="39031" x="2266950" y="4889500"/>
          <p14:tracePt t="39048" x="2355850" y="4876800"/>
          <p14:tracePt t="39064" x="2419350" y="4876800"/>
          <p14:tracePt t="39081" x="2476500" y="4870450"/>
          <p14:tracePt t="39098" x="2520950" y="4864100"/>
          <p14:tracePt t="39114" x="2578100" y="4857750"/>
          <p14:tracePt t="39131" x="2641600" y="4845050"/>
          <p14:tracePt t="39148" x="2686050" y="4838700"/>
          <p14:tracePt t="39164" x="2755900" y="4832350"/>
          <p14:tracePt t="39181" x="2832100" y="4832350"/>
          <p14:tracePt t="39198" x="2870200" y="4832350"/>
          <p14:tracePt t="39214" x="2908300" y="4832350"/>
          <p14:tracePt t="39231" x="2933700" y="4826000"/>
          <p14:tracePt t="39247" x="2978150" y="4826000"/>
          <p14:tracePt t="39264" x="3016250" y="4826000"/>
          <p14:tracePt t="39281" x="3060700" y="4826000"/>
          <p14:tracePt t="39297" x="3092450" y="4826000"/>
          <p14:tracePt t="39314" x="3117850" y="4826000"/>
          <p14:tracePt t="39331" x="3136900" y="4826000"/>
          <p14:tracePt t="39347" x="3162300" y="4819650"/>
          <p14:tracePt t="39364" x="3175000" y="4813300"/>
          <p14:tracePt t="39382" x="3206750" y="4813300"/>
          <p14:tracePt t="39399" x="3225800" y="4813300"/>
          <p14:tracePt t="39415" x="3244850" y="4806950"/>
          <p14:tracePt t="39432" x="3257550" y="4806950"/>
          <p14:tracePt t="39448" x="3263900" y="4800600"/>
          <p14:tracePt t="39590" x="3257550" y="4800600"/>
          <p14:tracePt t="39598" x="3194050" y="4800600"/>
          <p14:tracePt t="39615" x="3098800" y="4800600"/>
          <p14:tracePt t="39631" x="2978150" y="4800600"/>
          <p14:tracePt t="39648" x="2825750" y="4800600"/>
          <p14:tracePt t="39665" x="2667000" y="4800600"/>
          <p14:tracePt t="39681" x="2482850" y="4800600"/>
          <p14:tracePt t="39698" x="2311400" y="4800600"/>
          <p14:tracePt t="39714" x="2139950" y="4800600"/>
          <p14:tracePt t="39731" x="1974850" y="4800600"/>
          <p14:tracePt t="39748" x="1841500" y="4800600"/>
          <p14:tracePt t="39764" x="1701800" y="4800600"/>
          <p14:tracePt t="39781" x="1517650" y="4800600"/>
          <p14:tracePt t="39798" x="1422400" y="4800600"/>
          <p14:tracePt t="39815" x="1346200" y="4800600"/>
          <p14:tracePt t="39831" x="1282700" y="4800600"/>
          <p14:tracePt t="39849" x="1244600" y="4800600"/>
          <p14:tracePt t="39864" x="1212850" y="4800600"/>
          <p14:tracePt t="39882" x="1193800" y="4800600"/>
          <p14:tracePt t="39899" x="1187450" y="4800600"/>
          <p14:tracePt t="39915" x="1181100" y="4800600"/>
          <p14:tracePt t="40166" x="1174750" y="4800600"/>
          <p14:tracePt t="40172" x="1200150" y="4800600"/>
          <p14:tracePt t="40182" x="1289050" y="4800600"/>
          <p14:tracePt t="40198" x="1403350" y="4800600"/>
          <p14:tracePt t="40215" x="1511300" y="4800600"/>
          <p14:tracePt t="40231" x="1638300" y="4800600"/>
          <p14:tracePt t="40248" x="1765300" y="4800600"/>
          <p14:tracePt t="40264" x="1879600" y="4794250"/>
          <p14:tracePt t="40281" x="1981200" y="4794250"/>
          <p14:tracePt t="40298" x="2070100" y="4794250"/>
          <p14:tracePt t="40314" x="2171700" y="4794250"/>
          <p14:tracePt t="40331" x="2286000" y="4794250"/>
          <p14:tracePt t="40348" x="2406650" y="4794250"/>
          <p14:tracePt t="40364" x="2527300" y="4794250"/>
          <p14:tracePt t="40381" x="2711450" y="4787900"/>
          <p14:tracePt t="40398" x="2825750" y="4775200"/>
          <p14:tracePt t="40414" x="2914650" y="4762500"/>
          <p14:tracePt t="40431" x="2997200" y="4749800"/>
          <p14:tracePt t="40448" x="3060700" y="4737100"/>
          <p14:tracePt t="40464" x="3117850" y="4730750"/>
          <p14:tracePt t="40481" x="3155950" y="4730750"/>
          <p14:tracePt t="40497" x="3206750" y="4724400"/>
          <p14:tracePt t="40514" x="3238500" y="4718050"/>
          <p14:tracePt t="40531" x="3270250" y="4711700"/>
          <p14:tracePt t="40548" x="3302000" y="4711700"/>
          <p14:tracePt t="40564" x="3321050" y="4705350"/>
          <p14:tracePt t="40581" x="3327400" y="4705350"/>
          <p14:tracePt t="40598" x="3333750" y="4705350"/>
          <p14:tracePt t="40974" x="3327400" y="4705350"/>
          <p14:tracePt t="40982" x="3251200" y="4705350"/>
          <p14:tracePt t="41014" x="3168650" y="4705350"/>
          <p14:tracePt t="41015" x="3073400" y="4705350"/>
          <p14:tracePt t="41031" x="2978150" y="4705350"/>
          <p14:tracePt t="41048" x="2851150" y="4705350"/>
          <p14:tracePt t="41064" x="2711450" y="4705350"/>
          <p14:tracePt t="41081" x="2552700" y="4705350"/>
          <p14:tracePt t="41098" x="2381250" y="4705350"/>
          <p14:tracePt t="41114" x="2209800" y="4705350"/>
          <p14:tracePt t="41132" x="2044700" y="4705350"/>
          <p14:tracePt t="41148" x="1885950" y="4705350"/>
          <p14:tracePt t="41164" x="1746250" y="4705350"/>
          <p14:tracePt t="41181" x="1581150" y="4705350"/>
          <p14:tracePt t="41198" x="1485900" y="4705350"/>
          <p14:tracePt t="41214" x="1403350" y="4705350"/>
          <p14:tracePt t="41231" x="1352550" y="4705350"/>
          <p14:tracePt t="41248" x="1308100" y="4705350"/>
          <p14:tracePt t="41264" x="1270000" y="4705350"/>
          <p14:tracePt t="41281" x="1231900" y="4705350"/>
          <p14:tracePt t="41298" x="1200150" y="4705350"/>
          <p14:tracePt t="41314" x="1168400" y="4705350"/>
          <p14:tracePt t="41331" x="1143000" y="4705350"/>
          <p14:tracePt t="41347" x="1130300" y="4705350"/>
          <p14:tracePt t="41364" x="1123950" y="4705350"/>
          <p14:tracePt t="41381" x="1117600" y="4705350"/>
          <p14:tracePt t="41398" x="1111250" y="4705350"/>
          <p14:tracePt t="41678" x="1130300" y="4705350"/>
          <p14:tracePt t="41685" x="1168400" y="4711700"/>
          <p14:tracePt t="41698" x="1263650" y="4737100"/>
          <p14:tracePt t="41714" x="1377950" y="4749800"/>
          <p14:tracePt t="41731" x="1504950" y="4775200"/>
          <p14:tracePt t="41748" x="1657350" y="4781550"/>
          <p14:tracePt t="41764" x="1828800" y="4781550"/>
          <p14:tracePt t="41781" x="2032000" y="4781550"/>
          <p14:tracePt t="41799" x="2146300" y="4781550"/>
          <p14:tracePt t="41814" x="2254250" y="4781550"/>
          <p14:tracePt t="41831" x="2336800" y="4781550"/>
          <p14:tracePt t="41848" x="2419350" y="4781550"/>
          <p14:tracePt t="41865" x="2489200" y="4781550"/>
          <p14:tracePt t="41881" x="2571750" y="4768850"/>
          <p14:tracePt t="41898" x="2635250" y="4756150"/>
          <p14:tracePt t="41914" x="2692400" y="4749800"/>
          <p14:tracePt t="41931" x="2743200" y="4743450"/>
          <p14:tracePt t="41947" x="2794000" y="4730750"/>
          <p14:tracePt t="41964" x="2832100" y="4730750"/>
          <p14:tracePt t="41981" x="2895600" y="4718050"/>
          <p14:tracePt t="41998" x="2927350" y="4711700"/>
          <p14:tracePt t="42014" x="2952750" y="4711700"/>
          <p14:tracePt t="42031" x="2990850" y="4711700"/>
          <p14:tracePt t="42047" x="3009900" y="4705350"/>
          <p14:tracePt t="42064" x="3035300" y="4699000"/>
          <p14:tracePt t="42081" x="3048000" y="4699000"/>
          <p14:tracePt t="42098" x="3060700" y="4699000"/>
          <p14:tracePt t="42114" x="3079750" y="4699000"/>
          <p14:tracePt t="42131" x="3092450" y="4699000"/>
          <p14:tracePt t="42148" x="3098800" y="4699000"/>
          <p14:tracePt t="42164" x="3105150" y="4699000"/>
          <p14:tracePt t="42181" x="3111500" y="4692650"/>
          <p14:tracePt t="42198" x="3117850" y="4692650"/>
          <p14:tracePt t="42614" x="3124200" y="4692650"/>
          <p14:tracePt t="42616" x="3143250" y="4692650"/>
          <p14:tracePt t="42631" x="3155950" y="4699000"/>
          <p14:tracePt t="42648" x="3168650" y="4705350"/>
          <p14:tracePt t="42664" x="3181350" y="4705350"/>
          <p14:tracePt t="42681" x="3187700" y="4705350"/>
          <p14:tracePt t="42697" x="3200400" y="4705350"/>
          <p14:tracePt t="42714" x="3213100" y="4705350"/>
          <p14:tracePt t="42731" x="3219450" y="4705350"/>
          <p14:tracePt t="42747" x="3225800" y="4711700"/>
          <p14:tracePt t="42798" x="3232150" y="4711700"/>
          <p14:tracePt t="43158" x="3232150" y="4718050"/>
          <p14:tracePt t="43190" x="3232150" y="4724400"/>
          <p14:tracePt t="43201" x="3232150" y="4730750"/>
          <p14:tracePt t="43237" x="3232150" y="4737100"/>
          <p14:tracePt t="43243" x="3232150" y="4743450"/>
          <p14:tracePt t="43318" x="3232150" y="4749800"/>
          <p14:tracePt t="43381" x="3225800" y="4756150"/>
          <p14:tracePt t="43398" x="3225800" y="4762500"/>
          <p14:tracePt t="43414" x="3206750" y="4768850"/>
          <p14:tracePt t="43415" x="3194050" y="4775200"/>
          <p14:tracePt t="43431" x="3155950" y="4794250"/>
          <p14:tracePt t="43448" x="3105150" y="4819650"/>
          <p14:tracePt t="43464" x="3028950" y="4857750"/>
          <p14:tracePt t="43481" x="2946400" y="4889500"/>
          <p14:tracePt t="43497" x="2832100" y="4940300"/>
          <p14:tracePt t="43514" x="2749550" y="4984750"/>
          <p14:tracePt t="43531" x="2667000" y="5029200"/>
          <p14:tracePt t="43547" x="2597150" y="5060950"/>
          <p14:tracePt t="43564" x="2552700" y="5080000"/>
          <p14:tracePt t="43581" x="2495550" y="5105400"/>
          <p14:tracePt t="43598" x="2463800" y="5118100"/>
          <p14:tracePt t="43614" x="2425700" y="5124450"/>
          <p14:tracePt t="43631" x="2362200" y="5143500"/>
          <p14:tracePt t="43647" x="2273300" y="5162550"/>
          <p14:tracePt t="43664" x="2171700" y="5175250"/>
          <p14:tracePt t="43681" x="2057400" y="5194300"/>
          <p14:tracePt t="43697" x="1955800" y="5207000"/>
          <p14:tracePt t="43714" x="1860550" y="5226050"/>
          <p14:tracePt t="43731" x="1771650" y="5238750"/>
          <p14:tracePt t="43747" x="1701800" y="5245100"/>
          <p14:tracePt t="43764" x="1644650" y="5251450"/>
          <p14:tracePt t="43781" x="1549400" y="5257800"/>
          <p14:tracePt t="43798" x="1479550" y="5257800"/>
          <p14:tracePt t="43814" x="1403350" y="5270500"/>
          <p14:tracePt t="43831" x="1339850" y="5270500"/>
          <p14:tracePt t="43847" x="1295400" y="5270500"/>
          <p14:tracePt t="43864" x="1257300" y="5270500"/>
          <p14:tracePt t="43881" x="1225550" y="5270500"/>
          <p14:tracePt t="43897" x="1219200" y="5270500"/>
          <p14:tracePt t="43914" x="1200150" y="5270500"/>
          <p14:tracePt t="43931" x="1187450" y="5270500"/>
          <p14:tracePt t="43947" x="1174750" y="5270500"/>
          <p14:tracePt t="43964" x="1168400" y="5270500"/>
          <p14:tracePt t="43981" x="1155700" y="5270500"/>
          <p14:tracePt t="44021" x="1149350" y="5270500"/>
          <p14:tracePt t="44037" x="1143000" y="5270500"/>
          <p14:tracePt t="44069" x="1136650" y="5270500"/>
          <p14:tracePt t="44198" x="1149350" y="5270500"/>
          <p14:tracePt t="44200" x="1225550" y="5270500"/>
          <p14:tracePt t="44214" x="1339850" y="5270500"/>
          <p14:tracePt t="44231" x="1466850" y="5270500"/>
          <p14:tracePt t="44247" x="1606550" y="5270500"/>
          <p14:tracePt t="44264" x="1765300" y="5270500"/>
          <p14:tracePt t="44281" x="1924050" y="5270500"/>
          <p14:tracePt t="44297" x="2082800" y="5270500"/>
          <p14:tracePt t="44314" x="2203450" y="5270500"/>
          <p14:tracePt t="44331" x="2292350" y="5270500"/>
          <p14:tracePt t="44347" x="2349500" y="5270500"/>
          <p14:tracePt t="44364" x="2393950" y="5270500"/>
          <p14:tracePt t="44381" x="2444750" y="5270500"/>
          <p14:tracePt t="44397" x="2470150" y="5270500"/>
          <p14:tracePt t="44414" x="2489200" y="5270500"/>
          <p14:tracePt t="44431" x="2495550" y="5270500"/>
          <p14:tracePt t="44447" x="2501900" y="5270500"/>
          <p14:tracePt t="44653" x="2495550" y="5270500"/>
          <p14:tracePt t="44661" x="2470150" y="5270500"/>
          <p14:tracePt t="44664" x="2355850" y="5270500"/>
          <p14:tracePt t="44681" x="2222500" y="5270500"/>
          <p14:tracePt t="44698" x="2076450" y="5270500"/>
          <p14:tracePt t="44714" x="1930400" y="5270500"/>
          <p14:tracePt t="44731" x="1784350" y="5270500"/>
          <p14:tracePt t="44747" x="1663700" y="5270500"/>
          <p14:tracePt t="44764" x="1574800" y="5270500"/>
          <p14:tracePt t="44780" x="1524000" y="5270500"/>
          <p14:tracePt t="44798" x="1504950" y="5270500"/>
          <p14:tracePt t="44814" x="1492250" y="5270500"/>
          <p14:tracePt t="44831" x="1479550" y="5270500"/>
          <p14:tracePt t="44847" x="1466850" y="5270500"/>
          <p14:tracePt t="44864" x="1447800" y="5270500"/>
          <p14:tracePt t="44880" x="1441450" y="5270500"/>
          <p14:tracePt t="44957" x="1435100" y="5270500"/>
          <p14:tracePt t="44982" x="1428750" y="5270500"/>
          <p14:tracePt t="45126" x="1441450" y="5270500"/>
          <p14:tracePt t="45132" x="1460500" y="5270500"/>
          <p14:tracePt t="45147" x="1485900" y="5270500"/>
          <p14:tracePt t="45149" x="1562100" y="5270500"/>
          <p14:tracePt t="45165" x="1651000" y="5270500"/>
          <p14:tracePt t="45181" x="1797050" y="5270500"/>
          <p14:tracePt t="45198" x="1905000" y="5270500"/>
          <p14:tracePt t="45214" x="2019300" y="5270500"/>
          <p14:tracePt t="45231" x="2120900" y="5270500"/>
          <p14:tracePt t="45247" x="2203450" y="5270500"/>
          <p14:tracePt t="45264" x="2260600" y="5270500"/>
          <p14:tracePt t="45281" x="2298700" y="5270500"/>
          <p14:tracePt t="45297" x="2324100" y="5270500"/>
          <p14:tracePt t="45314" x="2343150" y="5270500"/>
          <p14:tracePt t="45331" x="2349500" y="5270500"/>
          <p14:tracePt t="45347" x="2368550" y="5270500"/>
          <p14:tracePt t="45364" x="2381250" y="5270500"/>
          <p14:tracePt t="45380" x="2387600" y="5270500"/>
          <p14:tracePt t="4992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NZ" dirty="0"/>
              <a:t>At the end of this course, you should be able to:</a:t>
            </a:r>
          </a:p>
          <a:p>
            <a:pPr lvl="1"/>
            <a:r>
              <a:rPr lang="en-NZ" dirty="0"/>
              <a:t>Understand the architecture of one of the most popular microcontroller (MCU) families</a:t>
            </a:r>
          </a:p>
          <a:p>
            <a:pPr lvl="1"/>
            <a:r>
              <a:rPr lang="en-NZ" dirty="0"/>
              <a:t>Use an integrated development environment (IDE) to program and debug an MCU</a:t>
            </a:r>
          </a:p>
          <a:p>
            <a:pPr lvl="1"/>
            <a:r>
              <a:rPr lang="en-US" dirty="0"/>
              <a:t>Program an MCU using </a:t>
            </a:r>
            <a:r>
              <a:rPr lang="en-US" dirty="0" smtClean="0"/>
              <a:t>C language</a:t>
            </a:r>
            <a:endParaRPr lang="en-US" dirty="0"/>
          </a:p>
          <a:p>
            <a:pPr lvl="1"/>
            <a:r>
              <a:rPr lang="en-US" dirty="0"/>
              <a:t>Understand and use peripherals integrated into an MCU</a:t>
            </a:r>
          </a:p>
          <a:p>
            <a:pPr lvl="1"/>
            <a:r>
              <a:rPr lang="en-US" dirty="0"/>
              <a:t>Interface an MCU to simple external components</a:t>
            </a:r>
          </a:p>
          <a:p>
            <a:pPr lvl="1"/>
            <a:r>
              <a:rPr lang="en-US" dirty="0"/>
              <a:t>Use </a:t>
            </a:r>
            <a:r>
              <a:rPr lang="en-US" dirty="0" smtClean="0"/>
              <a:t>example timers </a:t>
            </a:r>
            <a:r>
              <a:rPr lang="en-US" dirty="0"/>
              <a:t>in various modes</a:t>
            </a:r>
          </a:p>
          <a:p>
            <a:pPr lvl="1"/>
            <a:r>
              <a:rPr lang="en-US" dirty="0"/>
              <a:t>Understand and use interrupts</a:t>
            </a:r>
          </a:p>
          <a:p>
            <a:pPr lvl="1"/>
            <a:r>
              <a:rPr lang="en-US" dirty="0"/>
              <a:t>Understand and use analog to digital converters (ADC) and digital to analog converters (DAC)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4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53"/>
    </mc:Choice>
    <mc:Fallback xmlns="">
      <p:transition spd="slow" advTm="56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752" x="3416300" y="2362200"/>
          <p14:tracePt t="4966" x="3409950" y="2362200"/>
          <p14:tracePt t="4982" x="3403600" y="2362200"/>
          <p14:tracePt t="4986" x="3384550" y="2368550"/>
          <p14:tracePt t="4994" x="3340100" y="2374900"/>
          <p14:tracePt t="5010" x="3276600" y="2387600"/>
          <p14:tracePt t="5027" x="3213100" y="2393950"/>
          <p14:tracePt t="5044" x="3155950" y="2400300"/>
          <p14:tracePt t="5060" x="3098800" y="2406650"/>
          <p14:tracePt t="5077" x="3016250" y="2419350"/>
          <p14:tracePt t="5094" x="2971800" y="2419350"/>
          <p14:tracePt t="5110" x="2921000" y="2419350"/>
          <p14:tracePt t="5127" x="2863850" y="2419350"/>
          <p14:tracePt t="5144" x="2800350" y="2419350"/>
          <p14:tracePt t="5160" x="2730500" y="2419350"/>
          <p14:tracePt t="5177" x="2647950" y="2419350"/>
          <p14:tracePt t="5194" x="2565400" y="2419350"/>
          <p14:tracePt t="5210" x="2476500" y="2419350"/>
          <p14:tracePt t="5227" x="2406650" y="2419350"/>
          <p14:tracePt t="5244" x="2330450" y="2419350"/>
          <p14:tracePt t="5260" x="2266950" y="2419350"/>
          <p14:tracePt t="5277" x="2159000" y="2419350"/>
          <p14:tracePt t="5294" x="2108200" y="2419350"/>
          <p14:tracePt t="5310" x="2038350" y="2419350"/>
          <p14:tracePt t="5327" x="1974850" y="2419350"/>
          <p14:tracePt t="5344" x="1911350" y="2419350"/>
          <p14:tracePt t="5360" x="1860550" y="2419350"/>
          <p14:tracePt t="5377" x="1822450" y="2419350"/>
          <p14:tracePt t="5394" x="1784350" y="2419350"/>
          <p14:tracePt t="5410" x="1752600" y="2419350"/>
          <p14:tracePt t="5427" x="1727200" y="2419350"/>
          <p14:tracePt t="5444" x="1689100" y="2419350"/>
          <p14:tracePt t="5461" x="1663700" y="2419350"/>
          <p14:tracePt t="5477" x="1619250" y="2419350"/>
          <p14:tracePt t="5494" x="1581150" y="2419350"/>
          <p14:tracePt t="5510" x="1555750" y="2419350"/>
          <p14:tracePt t="5527" x="1543050" y="2419350"/>
          <p14:tracePt t="5544" x="1536700" y="2419350"/>
          <p14:tracePt t="5560" x="1530350" y="2419350"/>
          <p14:tracePt t="5734" x="1543050" y="2419350"/>
          <p14:tracePt t="5742" x="1631950" y="2419350"/>
          <p14:tracePt t="5761" x="1727200" y="2419350"/>
          <p14:tracePt t="5777" x="1847850" y="2419350"/>
          <p14:tracePt t="5794" x="2006600" y="2419350"/>
          <p14:tracePt t="5811" x="2139950" y="2419350"/>
          <p14:tracePt t="5827" x="2279650" y="2425700"/>
          <p14:tracePt t="5845" x="2387600" y="2438400"/>
          <p14:tracePt t="5861" x="2508250" y="2444750"/>
          <p14:tracePt t="5877" x="2686050" y="2451100"/>
          <p14:tracePt t="5895" x="2794000" y="2451100"/>
          <p14:tracePt t="5911" x="2882900" y="2451100"/>
          <p14:tracePt t="5927" x="2965450" y="2451100"/>
          <p14:tracePt t="5944" x="3035300" y="2451100"/>
          <p14:tracePt t="5961" x="3086100" y="2451100"/>
          <p14:tracePt t="5977" x="3124200" y="2451100"/>
          <p14:tracePt t="5994" x="3168650" y="2451100"/>
          <p14:tracePt t="6010" x="3206750" y="2451100"/>
          <p14:tracePt t="6027" x="3263900" y="2451100"/>
          <p14:tracePt t="6044" x="3308350" y="2451100"/>
          <p14:tracePt t="6061" x="3378200" y="2451100"/>
          <p14:tracePt t="6077" x="3473450" y="2451100"/>
          <p14:tracePt t="6095" x="3536950" y="2451100"/>
          <p14:tracePt t="6112" x="3594100" y="2451100"/>
          <p14:tracePt t="6128" x="3625850" y="2451100"/>
          <p14:tracePt t="6145" x="3651250" y="2451100"/>
          <p14:tracePt t="6161" x="3670300" y="2451100"/>
          <p14:tracePt t="6178" x="3683000" y="2451100"/>
          <p14:tracePt t="6195" x="3689350" y="2451100"/>
          <p14:tracePt t="6211" x="3695700" y="2451100"/>
          <p14:tracePt t="6351" x="3651250" y="2451100"/>
          <p14:tracePt t="6362" x="3594100" y="2451100"/>
          <p14:tracePt t="6367" x="3460750" y="2451100"/>
          <p14:tracePt t="6379" x="3302000" y="2451100"/>
          <p14:tracePt t="6395" x="3136900" y="2451100"/>
          <p14:tracePt t="6412" x="3009900" y="2451100"/>
          <p14:tracePt t="6428" x="2914650" y="2451100"/>
          <p14:tracePt t="6445" x="2870200" y="2451100"/>
          <p14:tracePt t="6462" x="2832100" y="2451100"/>
          <p14:tracePt t="6478" x="2787650" y="2451100"/>
          <p14:tracePt t="6495" x="2762250" y="2451100"/>
          <p14:tracePt t="6512" x="2755900" y="2451100"/>
          <p14:tracePt t="6615" x="2768600" y="2451100"/>
          <p14:tracePt t="6623" x="2800350" y="2451100"/>
          <p14:tracePt t="6631" x="2940050" y="2451100"/>
          <p14:tracePt t="6645" x="3092450" y="2451100"/>
          <p14:tracePt t="6662" x="3282950" y="2451100"/>
          <p14:tracePt t="6679" x="3575050" y="2451100"/>
          <p14:tracePt t="6695" x="3752850" y="2451100"/>
          <p14:tracePt t="6712" x="3898900" y="2451100"/>
          <p14:tracePt t="6728" x="4013200" y="2451100"/>
          <p14:tracePt t="6745" x="4114800" y="2451100"/>
          <p14:tracePt t="6762" x="4197350" y="2451100"/>
          <p14:tracePt t="6779" x="4267200" y="2451100"/>
          <p14:tracePt t="6795" x="4330700" y="2451100"/>
          <p14:tracePt t="6812" x="4375150" y="2451100"/>
          <p14:tracePt t="6829" x="4425950" y="2451100"/>
          <p14:tracePt t="6846" x="4489450" y="2451100"/>
          <p14:tracePt t="6861" x="4546600" y="2451100"/>
          <p14:tracePt t="6878" x="4622800" y="2451100"/>
          <p14:tracePt t="6895" x="4718050" y="2451100"/>
          <p14:tracePt t="6911" x="4768850" y="2451100"/>
          <p14:tracePt t="6928" x="4800600" y="2451100"/>
          <p14:tracePt t="6945" x="4813300" y="2451100"/>
          <p14:tracePt t="6961" x="4819650" y="2451100"/>
          <p14:tracePt t="6978" x="4826000" y="2451100"/>
          <p14:tracePt t="6995" x="4838700" y="2451100"/>
          <p14:tracePt t="7011" x="4845050" y="2451100"/>
          <p14:tracePt t="7028" x="4851400" y="2451100"/>
          <p14:tracePt t="7103" x="4857750" y="2451100"/>
          <p14:tracePt t="7112" x="4876800" y="2451100"/>
          <p14:tracePt t="7134" x="4895850" y="2457450"/>
          <p14:tracePt t="7145" x="4927600" y="2463800"/>
          <p14:tracePt t="7161" x="4978400" y="2470150"/>
          <p14:tracePt t="7178" x="5048250" y="2470150"/>
          <p14:tracePt t="7195" x="5143500" y="2470150"/>
          <p14:tracePt t="7211" x="5251450" y="2476500"/>
          <p14:tracePt t="7228" x="5353050" y="2476500"/>
          <p14:tracePt t="7245" x="5454650" y="2476500"/>
          <p14:tracePt t="7261" x="5537200" y="2476500"/>
          <p14:tracePt t="7278" x="5600700" y="2476500"/>
          <p14:tracePt t="7295" x="5645150" y="2476500"/>
          <p14:tracePt t="7311" x="5670550" y="2476500"/>
          <p14:tracePt t="7328" x="5683250" y="2476500"/>
          <p14:tracePt t="7345" x="5702300" y="2476500"/>
          <p14:tracePt t="7361" x="5727700" y="2476500"/>
          <p14:tracePt t="7378" x="5759450" y="2476500"/>
          <p14:tracePt t="7395" x="5803900" y="2476500"/>
          <p14:tracePt t="7411" x="5829300" y="2476500"/>
          <p14:tracePt t="7428" x="5861050" y="2476500"/>
          <p14:tracePt t="7445" x="5892800" y="2476500"/>
          <p14:tracePt t="7461" x="5918200" y="2476500"/>
          <p14:tracePt t="7478" x="5969000" y="2476500"/>
          <p14:tracePt t="7495" x="6007100" y="2476500"/>
          <p14:tracePt t="7511" x="6038850" y="2476500"/>
          <p14:tracePt t="7528" x="6064250" y="2476500"/>
          <p14:tracePt t="7545" x="6096000" y="2476500"/>
          <p14:tracePt t="7561" x="6121400" y="2476500"/>
          <p14:tracePt t="7578" x="6146800" y="2476500"/>
          <p14:tracePt t="7595" x="6191250" y="2476500"/>
          <p14:tracePt t="7611" x="6216650" y="2476500"/>
          <p14:tracePt t="7628" x="6223000" y="2476500"/>
          <p14:tracePt t="7645" x="6229350" y="2476500"/>
          <p14:tracePt t="7735" x="6223000" y="2476500"/>
          <p14:tracePt t="7743" x="6210300" y="2476500"/>
          <p14:tracePt t="7761" x="6146800" y="2482850"/>
          <p14:tracePt t="7762" x="6045200" y="2495550"/>
          <p14:tracePt t="7778" x="5930900" y="2495550"/>
          <p14:tracePt t="7795" x="5822950" y="2495550"/>
          <p14:tracePt t="7811" x="5727700" y="2501900"/>
          <p14:tracePt t="7828" x="5638800" y="2508250"/>
          <p14:tracePt t="7845" x="5568950" y="2527300"/>
          <p14:tracePt t="7862" x="5492750" y="2533650"/>
          <p14:tracePt t="7878" x="5441950" y="2540000"/>
          <p14:tracePt t="7878" x="5410200" y="2546350"/>
          <p14:tracePt t="7895" x="5359400" y="2546350"/>
          <p14:tracePt t="7911" x="5308600" y="2546350"/>
          <p14:tracePt t="7928" x="5283200" y="2546350"/>
          <p14:tracePt t="7945" x="5264150" y="2546350"/>
          <p14:tracePt t="8119" x="5270500" y="2546350"/>
          <p14:tracePt t="8122" x="5314950" y="2540000"/>
          <p14:tracePt t="8128" x="5435600" y="2520950"/>
          <p14:tracePt t="8145" x="5562600" y="2508250"/>
          <p14:tracePt t="8161" x="5708650" y="2482850"/>
          <p14:tracePt t="8178" x="5842000" y="2463800"/>
          <p14:tracePt t="8195" x="5962650" y="2463800"/>
          <p14:tracePt t="8211" x="6064250" y="2457450"/>
          <p14:tracePt t="8228" x="6146800" y="2457450"/>
          <p14:tracePt t="8245" x="6223000" y="2457450"/>
          <p14:tracePt t="8261" x="6292850" y="2457450"/>
          <p14:tracePt t="8278" x="6426200" y="2451100"/>
          <p14:tracePt t="8295" x="6515100" y="2451100"/>
          <p14:tracePt t="8311" x="6578600" y="2451100"/>
          <p14:tracePt t="8328" x="6616700" y="2451100"/>
          <p14:tracePt t="8345" x="6635750" y="2451100"/>
          <p14:tracePt t="8361" x="6661150" y="2451100"/>
          <p14:tracePt t="8378" x="6686550" y="2444750"/>
          <p14:tracePt t="8395" x="6705600" y="2444750"/>
          <p14:tracePt t="8411" x="6718300" y="2444750"/>
          <p14:tracePt t="8428" x="6731000" y="2438400"/>
          <p14:tracePt t="8471" x="6737350" y="2438400"/>
          <p14:tracePt t="8479" x="6743700" y="2438400"/>
          <p14:tracePt t="8655" x="6737350" y="2438400"/>
          <p14:tracePt t="8663" x="6686550" y="2438400"/>
          <p14:tracePt t="8679" x="6604000" y="2451100"/>
          <p14:tracePt t="8679" x="6572250" y="2457450"/>
          <p14:tracePt t="8695" x="6508750" y="2463800"/>
          <p14:tracePt t="8711" x="6451600" y="2470150"/>
          <p14:tracePt t="8728" x="6419850" y="2470150"/>
          <p14:tracePt t="8745" x="6407150" y="2470150"/>
          <p14:tracePt t="8872" x="6400800" y="2470150"/>
          <p14:tracePt t="8902" x="6419850" y="2476500"/>
          <p14:tracePt t="8910" x="6515100" y="2489200"/>
          <p14:tracePt t="8927" x="6584950" y="2489200"/>
          <p14:tracePt t="8944" x="6654800" y="2489200"/>
          <p14:tracePt t="8961" x="6705600" y="2489200"/>
          <p14:tracePt t="8977" x="6756400" y="2489200"/>
          <p14:tracePt t="8994" x="6781800" y="2489200"/>
          <p14:tracePt t="9011" x="6794500" y="2495550"/>
          <p14:tracePt t="9151" x="6781800" y="2495550"/>
          <p14:tracePt t="9161" x="6756400" y="2495550"/>
          <p14:tracePt t="9166" x="6673850" y="2495550"/>
          <p14:tracePt t="9177" x="6572250" y="2495550"/>
          <p14:tracePt t="9194" x="6457950" y="2495550"/>
          <p14:tracePt t="9211" x="6324600" y="2489200"/>
          <p14:tracePt t="9227" x="6203950" y="2476500"/>
          <p14:tracePt t="9244" x="6089650" y="2463800"/>
          <p14:tracePt t="9260" x="5988050" y="2463800"/>
          <p14:tracePt t="9277" x="5873750" y="2463800"/>
          <p14:tracePt t="9294" x="5683250" y="2463800"/>
          <p14:tracePt t="9310" x="5499100" y="2463800"/>
          <p14:tracePt t="9327" x="5340350" y="2463800"/>
          <p14:tracePt t="9344" x="5181600" y="2463800"/>
          <p14:tracePt t="9360" x="5010150" y="2463800"/>
          <p14:tracePt t="9377" x="4864100" y="2451100"/>
          <p14:tracePt t="9394" x="4737100" y="2432050"/>
          <p14:tracePt t="9410" x="4610100" y="2413000"/>
          <p14:tracePt t="9427" x="4451350" y="2387600"/>
          <p14:tracePt t="9444" x="4305300" y="2368550"/>
          <p14:tracePt t="9460" x="4165600" y="2355850"/>
          <p14:tracePt t="9477" x="4038600" y="2343150"/>
          <p14:tracePt t="9477" x="3987800" y="2336800"/>
          <p14:tracePt t="9494" x="3886200" y="2324100"/>
          <p14:tracePt t="9510" x="3841750" y="2317750"/>
          <p14:tracePt t="9527" x="3797300" y="2317750"/>
          <p14:tracePt t="9544" x="3765550" y="2317750"/>
          <p14:tracePt t="9560" x="3746500" y="2317750"/>
          <p14:tracePt t="9577" x="3721100" y="2317750"/>
          <p14:tracePt t="9593" x="3708400" y="2317750"/>
          <p14:tracePt t="9610" x="3676650" y="2317750"/>
          <p14:tracePt t="9627" x="3657600" y="2317750"/>
          <p14:tracePt t="9644" x="3644900" y="2317750"/>
          <p14:tracePt t="9660" x="3632200" y="2317750"/>
          <p14:tracePt t="9677" x="3625850" y="2317750"/>
          <p14:tracePt t="9693" x="3606800" y="2317750"/>
          <p14:tracePt t="9710" x="3594100" y="2317750"/>
          <p14:tracePt t="9727" x="3581400" y="2317750"/>
          <p14:tracePt t="9744" x="3562350" y="2317750"/>
          <p14:tracePt t="9760" x="3543300" y="2317750"/>
          <p14:tracePt t="9777" x="3511550" y="2336800"/>
          <p14:tracePt t="9793" x="3479800" y="2343150"/>
          <p14:tracePt t="9810" x="3441700" y="2355850"/>
          <p14:tracePt t="9827" x="3409950" y="2368550"/>
          <p14:tracePt t="9844" x="3371850" y="2381250"/>
          <p14:tracePt t="9860" x="3352800" y="2387600"/>
          <p14:tracePt t="9877" x="3327400" y="2400300"/>
          <p14:tracePt t="9877" x="3308350" y="2400300"/>
          <p14:tracePt t="9894" x="3289300" y="2406650"/>
          <p14:tracePt t="9910" x="3270250" y="2413000"/>
          <p14:tracePt t="9927" x="3263900" y="2413000"/>
          <p14:tracePt t="9943" x="3251200" y="2413000"/>
          <p14:tracePt t="9960" x="3244850" y="2413000"/>
          <p14:tracePt t="9977" x="3232150" y="2419350"/>
          <p14:tracePt t="11359" x="3225800" y="2419350"/>
          <p14:tracePt t="11360" x="3213100" y="2463800"/>
          <p14:tracePt t="11378" x="3200400" y="2520950"/>
          <p14:tracePt t="11395" x="3187700" y="2584450"/>
          <p14:tracePt t="11411" x="3175000" y="2660650"/>
          <p14:tracePt t="11429" x="3162300" y="2717800"/>
          <p14:tracePt t="11445" x="3155950" y="2768600"/>
          <p14:tracePt t="11462" x="3136900" y="2819400"/>
          <p14:tracePt t="11478" x="3105150" y="2901950"/>
          <p14:tracePt t="11495" x="3079750" y="2933700"/>
          <p14:tracePt t="11511" x="3060700" y="2959100"/>
          <p14:tracePt t="11528" x="3022600" y="3003550"/>
          <p14:tracePt t="11545" x="3003550" y="3022600"/>
          <p14:tracePt t="11562" x="2978150" y="3041650"/>
          <p14:tracePt t="11578" x="2965450" y="3048000"/>
          <p14:tracePt t="11595" x="2952750" y="3048000"/>
          <p14:tracePt t="11611" x="2933700" y="3054350"/>
          <p14:tracePt t="11628" x="2901950" y="3067050"/>
          <p14:tracePt t="11645" x="2851150" y="3073400"/>
          <p14:tracePt t="11662" x="2794000" y="3092450"/>
          <p14:tracePt t="11678" x="2686050" y="3105150"/>
          <p14:tracePt t="11695" x="2616200" y="3117850"/>
          <p14:tracePt t="11711" x="2552700" y="3130550"/>
          <p14:tracePt t="11728" x="2495550" y="3130550"/>
          <p14:tracePt t="11745" x="2444750" y="3136900"/>
          <p14:tracePt t="11761" x="2400300" y="3149600"/>
          <p14:tracePt t="11778" x="2355850" y="3155950"/>
          <p14:tracePt t="11795" x="2330450" y="3162300"/>
          <p14:tracePt t="11811" x="2305050" y="3162300"/>
          <p14:tracePt t="11828" x="2273300" y="3162300"/>
          <p14:tracePt t="11845" x="2254250" y="3168650"/>
          <p14:tracePt t="11861" x="2235200" y="3168650"/>
          <p14:tracePt t="11878" x="2209800" y="3175000"/>
          <p14:tracePt t="11895" x="2197100" y="3175000"/>
          <p14:tracePt t="11911" x="2178050" y="3175000"/>
          <p14:tracePt t="11928" x="2159000" y="3181350"/>
          <p14:tracePt t="11944" x="2139950" y="3181350"/>
          <p14:tracePt t="11961" x="2127250" y="3187700"/>
          <p14:tracePt t="11978" x="2120900" y="3187700"/>
          <p14:tracePt t="11995" x="2108200" y="3187700"/>
          <p14:tracePt t="12011" x="2101850" y="3187700"/>
          <p14:tracePt t="12047" x="2095500" y="3187700"/>
          <p14:tracePt t="12047" x="2089150" y="3187700"/>
          <p14:tracePt t="12061" x="2082800" y="3187700"/>
          <p14:tracePt t="12078" x="2063750" y="3187700"/>
          <p14:tracePt t="12095" x="2051050" y="3187700"/>
          <p14:tracePt t="12111" x="2032000" y="3187700"/>
          <p14:tracePt t="12128" x="2012950" y="3187700"/>
          <p14:tracePt t="12145" x="2000250" y="3187700"/>
          <p14:tracePt t="12161" x="1987550" y="3187700"/>
          <p14:tracePt t="12178" x="1974850" y="3187700"/>
          <p14:tracePt t="12195" x="1962150" y="3187700"/>
          <p14:tracePt t="12211" x="1955800" y="3187700"/>
          <p14:tracePt t="12228" x="1943100" y="3187700"/>
          <p14:tracePt t="12244" x="1930400" y="3175000"/>
          <p14:tracePt t="12261" x="1917700" y="3175000"/>
          <p14:tracePt t="12278" x="1898650" y="3175000"/>
          <p14:tracePt t="12295" x="1892300" y="3168650"/>
          <p14:tracePt t="12591" x="1898650" y="3168650"/>
          <p14:tracePt t="12599" x="1936750" y="3168650"/>
          <p14:tracePt t="12612" x="1981200" y="3168650"/>
          <p14:tracePt t="12628" x="2044700" y="3168650"/>
          <p14:tracePt t="12645" x="2101850" y="3168650"/>
          <p14:tracePt t="12661" x="2190750" y="3168650"/>
          <p14:tracePt t="12678" x="2330450" y="3162300"/>
          <p14:tracePt t="12695" x="2438400" y="3162300"/>
          <p14:tracePt t="12711" x="2514600" y="3162300"/>
          <p14:tracePt t="12728" x="2578100" y="3162300"/>
          <p14:tracePt t="12745" x="2635250" y="3162300"/>
          <p14:tracePt t="12761" x="2667000" y="3162300"/>
          <p14:tracePt t="12778" x="2698750" y="3162300"/>
          <p14:tracePt t="12794" x="2736850" y="3162300"/>
          <p14:tracePt t="12811" x="2768600" y="3162300"/>
          <p14:tracePt t="12828" x="2825750" y="3162300"/>
          <p14:tracePt t="12845" x="2863850" y="3162300"/>
          <p14:tracePt t="12861" x="2908300" y="3162300"/>
          <p14:tracePt t="12878" x="2959100" y="3162300"/>
          <p14:tracePt t="12895" x="3016250" y="3162300"/>
          <p14:tracePt t="12911" x="3060700" y="3162300"/>
          <p14:tracePt t="12928" x="3111500" y="3162300"/>
          <p14:tracePt t="12945" x="3168650" y="3162300"/>
          <p14:tracePt t="12961" x="3225800" y="3162300"/>
          <p14:tracePt t="12978" x="3276600" y="3162300"/>
          <p14:tracePt t="12995" x="3327400" y="3162300"/>
          <p14:tracePt t="13011" x="3359150" y="3162300"/>
          <p14:tracePt t="13028" x="3397250" y="3162300"/>
          <p14:tracePt t="13045" x="3435350" y="3162300"/>
          <p14:tracePt t="13061" x="3467100" y="3162300"/>
          <p14:tracePt t="13078" x="3505200" y="3162300"/>
          <p14:tracePt t="13095" x="3536950" y="3162300"/>
          <p14:tracePt t="13111" x="3562350" y="3162300"/>
          <p14:tracePt t="13128" x="3600450" y="3162300"/>
          <p14:tracePt t="13145" x="3644900" y="3162300"/>
          <p14:tracePt t="13161" x="3695700" y="3162300"/>
          <p14:tracePt t="13178" x="3746500" y="3162300"/>
          <p14:tracePt t="13194" x="3810000" y="3162300"/>
          <p14:tracePt t="13211" x="3860800" y="3162300"/>
          <p14:tracePt t="13228" x="3911600" y="3162300"/>
          <p14:tracePt t="13245" x="3962400" y="3162300"/>
          <p14:tracePt t="13261" x="4006850" y="3162300"/>
          <p14:tracePt t="13278" x="4089400" y="3162300"/>
          <p14:tracePt t="13295" x="4133850" y="3162300"/>
          <p14:tracePt t="13311" x="4184650" y="3162300"/>
          <p14:tracePt t="13328" x="4254500" y="3162300"/>
          <p14:tracePt t="13345" x="4337050" y="3162300"/>
          <p14:tracePt t="13361" x="4413250" y="3162300"/>
          <p14:tracePt t="13378" x="4502150" y="3162300"/>
          <p14:tracePt t="13394" x="4572000" y="3162300"/>
          <p14:tracePt t="13411" x="4667250" y="3162300"/>
          <p14:tracePt t="13428" x="4762500" y="3162300"/>
          <p14:tracePt t="13445" x="4857750" y="3162300"/>
          <p14:tracePt t="13461" x="4965700" y="3162300"/>
          <p14:tracePt t="13478" x="5105400" y="3162300"/>
          <p14:tracePt t="13495" x="5187950" y="3162300"/>
          <p14:tracePt t="13511" x="5264150" y="3162300"/>
          <p14:tracePt t="13528" x="5321300" y="3162300"/>
          <p14:tracePt t="13545" x="5372100" y="3162300"/>
          <p14:tracePt t="13561" x="5422900" y="3162300"/>
          <p14:tracePt t="13578" x="5467350" y="3162300"/>
          <p14:tracePt t="13594" x="5511800" y="3162300"/>
          <p14:tracePt t="13611" x="5568950" y="3162300"/>
          <p14:tracePt t="13628" x="5619750" y="3162300"/>
          <p14:tracePt t="13645" x="5683250" y="3162300"/>
          <p14:tracePt t="13661" x="5746750" y="3162300"/>
          <p14:tracePt t="13678" x="5816600" y="3162300"/>
          <p14:tracePt t="13695" x="5861050" y="3162300"/>
          <p14:tracePt t="13711" x="5899150" y="3162300"/>
          <p14:tracePt t="13728" x="5930900" y="3162300"/>
          <p14:tracePt t="13744" x="5956300" y="3162300"/>
          <p14:tracePt t="13761" x="5975350" y="3162300"/>
          <p14:tracePt t="13778" x="6000750" y="3162300"/>
          <p14:tracePt t="13794" x="6019800" y="3162300"/>
          <p14:tracePt t="13811" x="6032500" y="3162300"/>
          <p14:tracePt t="13828" x="6045200" y="3162300"/>
          <p14:tracePt t="13845" x="6051550" y="3162300"/>
          <p14:tracePt t="13861" x="6057900" y="3162300"/>
          <p14:tracePt t="13878" x="6064250" y="3162300"/>
          <p14:tracePt t="13894" x="6070600" y="3162300"/>
          <p14:tracePt t="13911" x="6076950" y="3162300"/>
          <p14:tracePt t="14631" x="6083300" y="3162300"/>
          <p14:tracePt t="14639" x="6089650" y="3162300"/>
          <p14:tracePt t="14647" x="6102350" y="3162300"/>
          <p14:tracePt t="14662" x="6115050" y="3162300"/>
          <p14:tracePt t="14678" x="6121400" y="3162300"/>
          <p14:tracePt t="14695" x="6127750" y="3162300"/>
          <p14:tracePt t="14711" x="6134100" y="3162300"/>
          <p14:tracePt t="14728" x="6146800" y="3155950"/>
          <p14:tracePt t="14807" x="6153150" y="3155950"/>
          <p14:tracePt t="17223" x="6159500" y="3155950"/>
          <p14:tracePt t="17230" x="6184900" y="3149600"/>
          <p14:tracePt t="17245" x="6184900" y="3143250"/>
          <p14:tracePt t="17261" x="6191250" y="3136900"/>
          <p14:tracePt t="17278" x="6197600" y="3130550"/>
          <p14:tracePt t="24823" x="6191250" y="3130550"/>
          <p14:tracePt t="24831" x="6172200" y="3136900"/>
          <p14:tracePt t="24832" x="6153150" y="3149600"/>
          <p14:tracePt t="24845" x="6127750" y="3175000"/>
          <p14:tracePt t="24862" x="6096000" y="3213100"/>
          <p14:tracePt t="24878" x="6045200" y="3257550"/>
          <p14:tracePt t="24895" x="6013450" y="3295650"/>
          <p14:tracePt t="24912" x="5975350" y="3340100"/>
          <p14:tracePt t="24928" x="5911850" y="3403600"/>
          <p14:tracePt t="24945" x="5848350" y="3467100"/>
          <p14:tracePt t="24962" x="5784850" y="3536950"/>
          <p14:tracePt t="24978" x="5708650" y="3606800"/>
          <p14:tracePt t="24995" x="5651500" y="3644900"/>
          <p14:tracePt t="25012" x="5568950" y="3695700"/>
          <p14:tracePt t="25028" x="5492750" y="3740150"/>
          <p14:tracePt t="25045" x="5429250" y="3765550"/>
          <p14:tracePt t="25062" x="5334000" y="3790950"/>
          <p14:tracePt t="25078" x="5226050" y="3829050"/>
          <p14:tracePt t="25095" x="5143500" y="3835400"/>
          <p14:tracePt t="25112" x="5092700" y="3841750"/>
          <p14:tracePt t="25128" x="5048250" y="3848100"/>
          <p14:tracePt t="25145" x="5022850" y="3848100"/>
          <p14:tracePt t="25162" x="4997450" y="3848100"/>
          <p14:tracePt t="25178" x="4972050" y="3848100"/>
          <p14:tracePt t="25195" x="4946650" y="3848100"/>
          <p14:tracePt t="25212" x="4914900" y="3841750"/>
          <p14:tracePt t="25228" x="4883150" y="3829050"/>
          <p14:tracePt t="25245" x="4851400" y="3822700"/>
          <p14:tracePt t="25262" x="4813300" y="3810000"/>
          <p14:tracePt t="25278" x="4743450" y="3797300"/>
          <p14:tracePt t="25295" x="4705350" y="3790950"/>
          <p14:tracePt t="25311" x="4654550" y="3784600"/>
          <p14:tracePt t="25328" x="4610100" y="3778250"/>
          <p14:tracePt t="25345" x="4559300" y="3771900"/>
          <p14:tracePt t="25362" x="4476750" y="3765550"/>
          <p14:tracePt t="25378" x="4413250" y="3765550"/>
          <p14:tracePt t="25395" x="4349750" y="3765550"/>
          <p14:tracePt t="25412" x="4292600" y="3765550"/>
          <p14:tracePt t="25428" x="4216400" y="3765550"/>
          <p14:tracePt t="25445" x="4146550" y="3765550"/>
          <p14:tracePt t="25462" x="4076700" y="3765550"/>
          <p14:tracePt t="25478" x="3937000" y="3784600"/>
          <p14:tracePt t="25495" x="3829050" y="3810000"/>
          <p14:tracePt t="25511" x="3714750" y="3816350"/>
          <p14:tracePt t="25528" x="3600450" y="3816350"/>
          <p14:tracePt t="25545" x="3486150" y="3816350"/>
          <p14:tracePt t="25562" x="3384550" y="3816350"/>
          <p14:tracePt t="25578" x="3276600" y="3816350"/>
          <p14:tracePt t="25595" x="3168650" y="3816350"/>
          <p14:tracePt t="25612" x="3060700" y="3816350"/>
          <p14:tracePt t="25628" x="2940050" y="3822700"/>
          <p14:tracePt t="25645" x="2863850" y="3822700"/>
          <p14:tracePt t="25661" x="2762250" y="3829050"/>
          <p14:tracePt t="25678" x="2622550" y="3848100"/>
          <p14:tracePt t="25695" x="2533650" y="3848100"/>
          <p14:tracePt t="25711" x="2438400" y="3854450"/>
          <p14:tracePt t="25728" x="2343150" y="3860800"/>
          <p14:tracePt t="25745" x="2241550" y="3860800"/>
          <p14:tracePt t="25762" x="2165350" y="3860800"/>
          <p14:tracePt t="25778" x="2095500" y="3860800"/>
          <p14:tracePt t="25795" x="2032000" y="3860800"/>
          <p14:tracePt t="25811" x="1962150" y="3860800"/>
          <p14:tracePt t="25828" x="1911350" y="3860800"/>
          <p14:tracePt t="25845" x="1860550" y="3860800"/>
          <p14:tracePt t="25861" x="1822450" y="3860800"/>
          <p14:tracePt t="25878" x="1790700" y="3860800"/>
          <p14:tracePt t="25895" x="1784350" y="3860800"/>
          <p14:tracePt t="25912" x="1778000" y="3860800"/>
          <p14:tracePt t="26095" x="1790700" y="3860800"/>
          <p14:tracePt t="26103" x="1841500" y="3860800"/>
          <p14:tracePt t="26112" x="1885950" y="3860800"/>
          <p14:tracePt t="26129" x="1949450" y="3860800"/>
          <p14:tracePt t="26145" x="2025650" y="3860800"/>
          <p14:tracePt t="26162" x="2120900" y="3860800"/>
          <p14:tracePt t="26178" x="2209800" y="3860800"/>
          <p14:tracePt t="26195" x="2292350" y="3860800"/>
          <p14:tracePt t="26212" x="2362200" y="3860800"/>
          <p14:tracePt t="26228" x="2425700" y="3860800"/>
          <p14:tracePt t="26245" x="2470150" y="3860800"/>
          <p14:tracePt t="26262" x="2514600" y="3860800"/>
          <p14:tracePt t="26278" x="2571750" y="3860800"/>
          <p14:tracePt t="26295" x="2616200" y="3860800"/>
          <p14:tracePt t="26312" x="2660650" y="3860800"/>
          <p14:tracePt t="26328" x="2705100" y="3860800"/>
          <p14:tracePt t="26345" x="2736850" y="3860800"/>
          <p14:tracePt t="26361" x="2755900" y="3860800"/>
          <p14:tracePt t="26378" x="2787650" y="3860800"/>
          <p14:tracePt t="26395" x="2813050" y="3860800"/>
          <p14:tracePt t="26411" x="2844800" y="3860800"/>
          <p14:tracePt t="26428" x="2889250" y="3860800"/>
          <p14:tracePt t="26445" x="2933700" y="3860800"/>
          <p14:tracePt t="26461" x="2978150" y="3860800"/>
          <p14:tracePt t="26478" x="3041650" y="3860800"/>
          <p14:tracePt t="26495" x="3079750" y="3860800"/>
          <p14:tracePt t="26511" x="3117850" y="3860800"/>
          <p14:tracePt t="26528" x="3136900" y="3860800"/>
          <p14:tracePt t="26545" x="3155950" y="3860800"/>
          <p14:tracePt t="26561" x="3168650" y="3860800"/>
          <p14:tracePt t="26578" x="3175000" y="3860800"/>
          <p14:tracePt t="26595" x="3181350" y="3860800"/>
          <p14:tracePt t="26611" x="3187700" y="3860800"/>
          <p14:tracePt t="26628" x="3194050" y="3860800"/>
          <p14:tracePt t="26743" x="3200400" y="3860800"/>
          <p14:tracePt t="26951" x="3206750" y="3860800"/>
          <p14:tracePt t="26978" x="3213100" y="3860800"/>
          <p14:tracePt t="26999" x="3219450" y="3860800"/>
          <p14:tracePt t="27015" x="3225800" y="3860800"/>
          <p14:tracePt t="27028" x="3232150" y="3860800"/>
          <p14:tracePt t="27033" x="3238500" y="3860800"/>
          <p14:tracePt t="27045" x="3289300" y="3860800"/>
          <p14:tracePt t="27061" x="3327400" y="3860800"/>
          <p14:tracePt t="27078" x="3403600" y="3860800"/>
          <p14:tracePt t="27095" x="3448050" y="3860800"/>
          <p14:tracePt t="27111" x="3486150" y="3860800"/>
          <p14:tracePt t="27128" x="3517900" y="3860800"/>
          <p14:tracePt t="27145" x="3549650" y="3860800"/>
          <p14:tracePt t="27161" x="3581400" y="3860800"/>
          <p14:tracePt t="27178" x="3619500" y="3860800"/>
          <p14:tracePt t="27195" x="3657600" y="3860800"/>
          <p14:tracePt t="27211" x="3695700" y="3860800"/>
          <p14:tracePt t="27228" x="3727450" y="3860800"/>
          <p14:tracePt t="27245" x="3765550" y="3860800"/>
          <p14:tracePt t="27261" x="3803650" y="3860800"/>
          <p14:tracePt t="27278" x="3860800" y="3860800"/>
          <p14:tracePt t="27295" x="3892550" y="3860800"/>
          <p14:tracePt t="27312" x="3917950" y="3860800"/>
          <p14:tracePt t="27328" x="3937000" y="3860800"/>
          <p14:tracePt t="27345" x="3956050" y="3860800"/>
          <p14:tracePt t="27361" x="3962400" y="3860800"/>
          <p14:tracePt t="27378" x="3975100" y="3860800"/>
          <p14:tracePt t="27395" x="3981450" y="3860800"/>
          <p14:tracePt t="27412" x="3994150" y="3860800"/>
          <p14:tracePt t="27428" x="4000500" y="3860800"/>
          <p14:tracePt t="27479" x="4006850" y="3860800"/>
          <p14:tracePt t="27503" x="4013200" y="3860800"/>
          <p14:tracePt t="27567" x="4019550" y="3860800"/>
          <p14:tracePt t="27599" x="4025900" y="3860800"/>
          <p14:tracePt t="27615" x="4032250" y="3860800"/>
          <p14:tracePt t="27647" x="4038600" y="3860800"/>
          <p14:tracePt t="27663" x="4044950" y="3860800"/>
          <p14:tracePt t="27663" x="4057650" y="3860800"/>
          <p14:tracePt t="27678" x="4095750" y="3860800"/>
          <p14:tracePt t="27695" x="4127500" y="3860800"/>
          <p14:tracePt t="27711" x="4159250" y="3860800"/>
          <p14:tracePt t="27728" x="4197350" y="3860800"/>
          <p14:tracePt t="27745" x="4229100" y="3860800"/>
          <p14:tracePt t="27761" x="4254500" y="3860800"/>
          <p14:tracePt t="27779" x="4279900" y="3860800"/>
          <p14:tracePt t="27796" x="4298950" y="3860800"/>
          <p14:tracePt t="27812" x="4330700" y="3860800"/>
          <p14:tracePt t="27829" x="4362450" y="3860800"/>
          <p14:tracePt t="27846" x="4387850" y="3860800"/>
          <p14:tracePt t="27862" x="4425950" y="3860800"/>
          <p14:tracePt t="27879" x="4483100" y="3860800"/>
          <p14:tracePt t="27896" x="4527550" y="3860800"/>
          <p14:tracePt t="27912" x="4572000" y="3860800"/>
          <p14:tracePt t="27929" x="4616450" y="3860800"/>
          <p14:tracePt t="27946" x="4679950" y="3860800"/>
          <p14:tracePt t="27962" x="4730750" y="3860800"/>
          <p14:tracePt t="27979" x="4781550" y="3860800"/>
          <p14:tracePt t="27996" x="4819650" y="3860800"/>
          <p14:tracePt t="28012" x="4857750" y="3860800"/>
          <p14:tracePt t="28029" x="4902200" y="3860800"/>
          <p14:tracePt t="28046" x="4946650" y="3860800"/>
          <p14:tracePt t="28062" x="4991100" y="3860800"/>
          <p14:tracePt t="28079" x="5048250" y="3860800"/>
          <p14:tracePt t="28096" x="5080000" y="3860800"/>
          <p14:tracePt t="28112" x="5092700" y="3860800"/>
          <p14:tracePt t="28129" x="5105400" y="3860800"/>
          <p14:tracePt t="28146" x="5111750" y="3860800"/>
          <p14:tracePt t="28162" x="5118100" y="3860800"/>
          <p14:tracePt t="28179" x="5124450" y="3860800"/>
          <p14:tracePt t="28576" x="5111750" y="3860800"/>
          <p14:tracePt t="28584" x="5035550" y="3860800"/>
          <p14:tracePt t="28596" x="4921250" y="3860800"/>
          <p14:tracePt t="28613" x="4794250" y="3860800"/>
          <p14:tracePt t="28630" x="4648200" y="3860800"/>
          <p14:tracePt t="28646" x="4514850" y="3892550"/>
          <p14:tracePt t="28646" x="4425950" y="3905250"/>
          <p14:tracePt t="28664" x="4337050" y="3917950"/>
          <p14:tracePt t="28679" x="4057650" y="3994150"/>
          <p14:tracePt t="28697" x="3822700" y="4064000"/>
          <p14:tracePt t="28713" x="3594100" y="4133850"/>
          <p14:tracePt t="28729" x="3435350" y="4178300"/>
          <p14:tracePt t="28746" x="3308350" y="4210050"/>
          <p14:tracePt t="28763" x="3200400" y="4248150"/>
          <p14:tracePt t="28779" x="3098800" y="4273550"/>
          <p14:tracePt t="28796" x="3009900" y="4298950"/>
          <p14:tracePt t="28813" x="2933700" y="4330700"/>
          <p14:tracePt t="28830" x="2863850" y="4349750"/>
          <p14:tracePt t="28846" x="2800350" y="4362450"/>
          <p14:tracePt t="28863" x="2730500" y="4362450"/>
          <p14:tracePt t="28879" x="2654300" y="4375150"/>
          <p14:tracePt t="28897" x="2622550" y="4381500"/>
          <p14:tracePt t="28913" x="2590800" y="4381500"/>
          <p14:tracePt t="28929" x="2571750" y="4381500"/>
          <p14:tracePt t="28946" x="2546350" y="4381500"/>
          <p14:tracePt t="28962" x="2533650" y="4381500"/>
          <p14:tracePt t="28979" x="2520950" y="4381500"/>
          <p14:tracePt t="28997" x="2501900" y="4381500"/>
          <p14:tracePt t="29012" x="2489200" y="4368800"/>
          <p14:tracePt t="29029" x="2470150" y="4368800"/>
          <p14:tracePt t="29046" x="2457450" y="4362450"/>
          <p14:tracePt t="29062" x="2451100" y="4362450"/>
          <p14:tracePt t="29079" x="2438400" y="4356100"/>
          <p14:tracePt t="29096" x="2425700" y="4343400"/>
          <p14:tracePt t="29112" x="2413000" y="4337050"/>
          <p14:tracePt t="29129" x="2393950" y="4324350"/>
          <p14:tracePt t="29146" x="2374900" y="4311650"/>
          <p14:tracePt t="29162" x="2355850" y="4298950"/>
          <p14:tracePt t="29179" x="2349500" y="4292600"/>
          <p14:tracePt t="29196" x="2343150" y="4286250"/>
          <p14:tracePt t="29232" x="2336800" y="4279900"/>
          <p14:tracePt t="29247" x="2336800" y="4273550"/>
          <p14:tracePt t="29513" x="2336800" y="4267200"/>
          <p14:tracePt t="29514" x="2362200" y="4267200"/>
          <p14:tracePt t="29529" x="2413000" y="4254500"/>
          <p14:tracePt t="29546" x="2482850" y="4248150"/>
          <p14:tracePt t="29563" x="2571750" y="4235450"/>
          <p14:tracePt t="29579" x="2654300" y="4222750"/>
          <p14:tracePt t="29596" x="2730500" y="4210050"/>
          <p14:tracePt t="29613" x="2806700" y="4197350"/>
          <p14:tracePt t="29629" x="2857500" y="4191000"/>
          <p14:tracePt t="29646" x="2895600" y="4191000"/>
          <p14:tracePt t="29663" x="2914650" y="4191000"/>
          <p14:tracePt t="29663" x="2933700" y="4184650"/>
          <p14:tracePt t="29681" x="2946400" y="4178300"/>
          <p14:tracePt t="29696" x="2965450" y="4178300"/>
          <p14:tracePt t="29712" x="2984500" y="4178300"/>
          <p14:tracePt t="29729" x="3009900" y="4178300"/>
          <p14:tracePt t="29746" x="3022600" y="4171950"/>
          <p14:tracePt t="29762" x="3035300" y="4171950"/>
          <p14:tracePt t="29779" x="3048000" y="4171950"/>
          <p14:tracePt t="29796" x="3067050" y="4171950"/>
          <p14:tracePt t="29812" x="3079750" y="4171950"/>
          <p14:tracePt t="29829" x="3105150" y="4171950"/>
          <p14:tracePt t="29846" x="3143250" y="4171950"/>
          <p14:tracePt t="29862" x="3187700" y="4171950"/>
          <p14:tracePt t="29879" x="3276600" y="4171950"/>
          <p14:tracePt t="29896" x="3340100" y="4171950"/>
          <p14:tracePt t="29912" x="3403600" y="4171950"/>
          <p14:tracePt t="29929" x="3454400" y="4171950"/>
          <p14:tracePt t="29946" x="3511550" y="4171950"/>
          <p14:tracePt t="29962" x="3562350" y="4171950"/>
          <p14:tracePt t="29979" x="3619500" y="4171950"/>
          <p14:tracePt t="29996" x="3683000" y="4171950"/>
          <p14:tracePt t="30012" x="3752850" y="4171950"/>
          <p14:tracePt t="30029" x="3829050" y="4171950"/>
          <p14:tracePt t="30046" x="3917950" y="4171950"/>
          <p14:tracePt t="30062" x="4006850" y="4171950"/>
          <p14:tracePt t="30079" x="4121150" y="4171950"/>
          <p14:tracePt t="30096" x="4178300" y="4171950"/>
          <p14:tracePt t="30112" x="4241800" y="4171950"/>
          <p14:tracePt t="30129" x="4305300" y="4171950"/>
          <p14:tracePt t="30146" x="4356100" y="4171950"/>
          <p14:tracePt t="30162" x="4432300" y="4171950"/>
          <p14:tracePt t="30179" x="4508500" y="4171950"/>
          <p14:tracePt t="30195" x="4584700" y="4171950"/>
          <p14:tracePt t="30212" x="4648200" y="4171950"/>
          <p14:tracePt t="30229" x="4705350" y="4171950"/>
          <p14:tracePt t="30245" x="4737100" y="4171950"/>
          <p14:tracePt t="30262" x="4775200" y="4171950"/>
          <p14:tracePt t="30279" x="4819650" y="4171950"/>
          <p14:tracePt t="30296" x="4857750" y="4171950"/>
          <p14:tracePt t="30312" x="4908550" y="4171950"/>
          <p14:tracePt t="30329" x="4953000" y="4171950"/>
          <p14:tracePt t="30345" x="4997450" y="4171950"/>
          <p14:tracePt t="30362" x="5041900" y="4171950"/>
          <p14:tracePt t="30379" x="5073650" y="4171950"/>
          <p14:tracePt t="30395" x="5099050" y="4171950"/>
          <p14:tracePt t="30412" x="5111750" y="4171950"/>
          <p14:tracePt t="30429" x="5124450" y="4171950"/>
          <p14:tracePt t="30445" x="5130800" y="4171950"/>
          <p14:tracePt t="30462" x="5137150" y="4171950"/>
          <p14:tracePt t="30479" x="5156200" y="4171950"/>
          <p14:tracePt t="30496" x="5162550" y="4171950"/>
          <p14:tracePt t="30512" x="5175250" y="4171950"/>
          <p14:tracePt t="30529" x="5181600" y="4171950"/>
          <p14:tracePt t="30545" x="5194300" y="4171950"/>
          <p14:tracePt t="30562" x="5200650" y="4171950"/>
          <p14:tracePt t="30579" x="5213350" y="4171950"/>
          <p14:tracePt t="30595" x="5219700" y="4171950"/>
          <p14:tracePt t="30612" x="5226050" y="4171950"/>
          <p14:tracePt t="30629" x="5232400" y="4171950"/>
          <p14:tracePt t="30645" x="5238750" y="4171950"/>
          <p14:tracePt t="30662" x="5251450" y="4171950"/>
          <p14:tracePt t="30679" x="5257800" y="4171950"/>
          <p14:tracePt t="30696" x="5270500" y="4171950"/>
          <p14:tracePt t="30712" x="5276850" y="4171950"/>
          <p14:tracePt t="30729" x="5283200" y="4171950"/>
          <p14:tracePt t="30745" x="5295900" y="4171950"/>
          <p14:tracePt t="30762" x="5302250" y="4171950"/>
          <p14:tracePt t="30779" x="5308600" y="4171950"/>
          <p14:tracePt t="30795" x="5314950" y="4171950"/>
          <p14:tracePt t="30839" x="5321300" y="4171950"/>
          <p14:tracePt t="31160" x="5334000" y="4171950"/>
          <p14:tracePt t="31161" x="5346700" y="4171950"/>
          <p14:tracePt t="31179" x="5353050" y="4171950"/>
          <p14:tracePt t="31196" x="5359400" y="4171950"/>
          <p14:tracePt t="31212" x="5365750" y="4171950"/>
          <p14:tracePt t="31248" x="5372100" y="4171950"/>
          <p14:tracePt t="31248" x="5378450" y="4171950"/>
          <p14:tracePt t="31263" x="5384800" y="4171950"/>
          <p14:tracePt t="31279" x="5403850" y="4171950"/>
          <p14:tracePt t="31296" x="5410200" y="4171950"/>
          <p14:tracePt t="31312" x="5429250" y="4171950"/>
          <p14:tracePt t="31329" x="5441950" y="4171950"/>
          <p14:tracePt t="31345" x="5454650" y="4171950"/>
          <p14:tracePt t="31362" x="5461000" y="4171950"/>
          <p14:tracePt t="31379" x="5473700" y="4171950"/>
          <p14:tracePt t="31396" x="5492750" y="4171950"/>
          <p14:tracePt t="31412" x="5505450" y="4171950"/>
          <p14:tracePt t="31430" x="5524500" y="4171950"/>
          <p14:tracePt t="31445" x="5549900" y="4171950"/>
          <p14:tracePt t="31462" x="5588000" y="4171950"/>
          <p14:tracePt t="31479" x="5626100" y="4171950"/>
          <p14:tracePt t="31496" x="5664200" y="4171950"/>
          <p14:tracePt t="31512" x="5689600" y="4171950"/>
          <p14:tracePt t="31529" x="5721350" y="4171950"/>
          <p14:tracePt t="31545" x="5759450" y="4171950"/>
          <p14:tracePt t="31562" x="5797550" y="4171950"/>
          <p14:tracePt t="31579" x="5842000" y="4171950"/>
          <p14:tracePt t="31596" x="5873750" y="4171950"/>
          <p14:tracePt t="31612" x="5899150" y="4171950"/>
          <p14:tracePt t="31629" x="5930900" y="4171950"/>
          <p14:tracePt t="31645" x="5956300" y="4171950"/>
          <p14:tracePt t="31662" x="5975350" y="4171950"/>
          <p14:tracePt t="31679" x="6026150" y="4171950"/>
          <p14:tracePt t="31696" x="6051550" y="4171950"/>
          <p14:tracePt t="31712" x="6089650" y="4171950"/>
          <p14:tracePt t="31729" x="6121400" y="4171950"/>
          <p14:tracePt t="31745" x="6146800" y="4171950"/>
          <p14:tracePt t="31762" x="6178550" y="4171950"/>
          <p14:tracePt t="31779" x="6203950" y="4171950"/>
          <p14:tracePt t="31796" x="6229350" y="4171950"/>
          <p14:tracePt t="31812" x="6267450" y="4171950"/>
          <p14:tracePt t="31829" x="6299200" y="4171950"/>
          <p14:tracePt t="31845" x="6324600" y="4171950"/>
          <p14:tracePt t="31862" x="6356350" y="4171950"/>
          <p14:tracePt t="31879" x="6394450" y="4171950"/>
          <p14:tracePt t="31896" x="6426200" y="4171950"/>
          <p14:tracePt t="31912" x="6464300" y="4171950"/>
          <p14:tracePt t="31929" x="6502400" y="4171950"/>
          <p14:tracePt t="31945" x="6534150" y="4171950"/>
          <p14:tracePt t="31962" x="6559550" y="4171950"/>
          <p14:tracePt t="31979" x="6591300" y="4171950"/>
          <p14:tracePt t="31996" x="6610350" y="4171950"/>
          <p14:tracePt t="32012" x="6642100" y="4171950"/>
          <p14:tracePt t="32029" x="6654800" y="4171950"/>
          <p14:tracePt t="32045" x="6680200" y="4171950"/>
          <p14:tracePt t="32062" x="6692900" y="4171950"/>
          <p14:tracePt t="32079" x="6718300" y="4171950"/>
          <p14:tracePt t="32096" x="6743700" y="4171950"/>
          <p14:tracePt t="32112" x="6762750" y="4171950"/>
          <p14:tracePt t="32129" x="6794500" y="4171950"/>
          <p14:tracePt t="32145" x="6813550" y="4171950"/>
          <p14:tracePt t="32162" x="6826250" y="4171950"/>
          <p14:tracePt t="32179" x="6838950" y="4171950"/>
          <p14:tracePt t="32195" x="6851650" y="4171950"/>
          <p14:tracePt t="32212" x="6864350" y="4171950"/>
          <p14:tracePt t="32229" x="6877050" y="4171950"/>
          <p14:tracePt t="32245" x="6889750" y="4171950"/>
          <p14:tracePt t="32262" x="6908800" y="4171950"/>
          <p14:tracePt t="32279" x="6921500" y="4171950"/>
          <p14:tracePt t="32296" x="6927850" y="4171950"/>
          <p14:tracePt t="32312" x="6934200" y="4171950"/>
          <p14:tracePt t="32329" x="6940550" y="4171950"/>
          <p14:tracePt t="32345" x="6946900" y="4165600"/>
          <p14:tracePt t="32362" x="6953250" y="4165600"/>
          <p14:tracePt t="32379" x="6959600" y="4165600"/>
          <p14:tracePt t="32395" x="6965950" y="4165600"/>
          <p14:tracePt t="33280" x="6946900" y="4165600"/>
          <p14:tracePt t="33296" x="6832600" y="4165600"/>
          <p14:tracePt t="33312" x="6661150" y="4165600"/>
          <p14:tracePt t="33313" x="6362700" y="4165600"/>
          <p14:tracePt t="33329" x="6026150" y="4165600"/>
          <p14:tracePt t="33346" x="5689600" y="4165600"/>
          <p14:tracePt t="33362" x="5314950" y="4165600"/>
          <p14:tracePt t="33379" x="4953000" y="4178300"/>
          <p14:tracePt t="33395" x="4679950" y="4222750"/>
          <p14:tracePt t="33412" x="4464050" y="4248150"/>
          <p14:tracePt t="33429" x="4216400" y="4286250"/>
          <p14:tracePt t="33446" x="3949700" y="4318000"/>
          <p14:tracePt t="33462" x="3695700" y="4356100"/>
          <p14:tracePt t="33479" x="3378200" y="4400550"/>
          <p14:tracePt t="33496" x="3143250" y="4432300"/>
          <p14:tracePt t="33512" x="2933700" y="4470400"/>
          <p14:tracePt t="33529" x="2800350" y="4489450"/>
          <p14:tracePt t="33545" x="2686050" y="4495800"/>
          <p14:tracePt t="33562" x="2609850" y="4502150"/>
          <p14:tracePt t="33579" x="2520950" y="4521200"/>
          <p14:tracePt t="33595" x="2444750" y="4521200"/>
          <p14:tracePt t="33612" x="2381250" y="4527550"/>
          <p14:tracePt t="33629" x="2336800" y="4533900"/>
          <p14:tracePt t="33646" x="2305050" y="4533900"/>
          <p14:tracePt t="33662" x="2279650" y="4533900"/>
          <p14:tracePt t="33679" x="2241550" y="4533900"/>
          <p14:tracePt t="33696" x="2235200" y="4533900"/>
          <p14:tracePt t="33712" x="2216150" y="4533900"/>
          <p14:tracePt t="33729" x="2197100" y="4533900"/>
          <p14:tracePt t="33745" x="2178050" y="4533900"/>
          <p14:tracePt t="33762" x="2159000" y="4533900"/>
          <p14:tracePt t="33779" x="2139950" y="4533900"/>
          <p14:tracePt t="33795" x="2114550" y="4533900"/>
          <p14:tracePt t="33812" x="2095500" y="4533900"/>
          <p14:tracePt t="33829" x="2070100" y="4533900"/>
          <p14:tracePt t="33846" x="2038350" y="4533900"/>
          <p14:tracePt t="33862" x="2000250" y="4540250"/>
          <p14:tracePt t="33879" x="1943100" y="4552950"/>
          <p14:tracePt t="33896" x="1911350" y="4552950"/>
          <p14:tracePt t="33912" x="1892300" y="4552950"/>
          <p14:tracePt t="33929" x="1879600" y="4559300"/>
          <p14:tracePt t="33945" x="1866900" y="4559300"/>
          <p14:tracePt t="33962" x="1847850" y="4565650"/>
          <p14:tracePt t="33979" x="1841500" y="4565650"/>
          <p14:tracePt t="33995" x="1828800" y="4565650"/>
          <p14:tracePt t="34012" x="1816100" y="4565650"/>
          <p14:tracePt t="34029" x="1803400" y="4565650"/>
          <p14:tracePt t="34045" x="1790700" y="4572000"/>
          <p14:tracePt t="34062" x="1784350" y="4572000"/>
          <p14:tracePt t="34264" x="1797050" y="4572000"/>
          <p14:tracePt t="34264" x="1835150" y="4572000"/>
          <p14:tracePt t="34280" x="1879600" y="4572000"/>
          <p14:tracePt t="34296" x="1955800" y="4572000"/>
          <p14:tracePt t="34312" x="2012950" y="4572000"/>
          <p14:tracePt t="34329" x="2070100" y="4572000"/>
          <p14:tracePt t="34345" x="2114550" y="4572000"/>
          <p14:tracePt t="34362" x="2159000" y="4572000"/>
          <p14:tracePt t="34379" x="2203450" y="4572000"/>
          <p14:tracePt t="34395" x="2241550" y="4572000"/>
          <p14:tracePt t="34412" x="2286000" y="4572000"/>
          <p14:tracePt t="34429" x="2324100" y="4572000"/>
          <p14:tracePt t="34445" x="2374900" y="4572000"/>
          <p14:tracePt t="34462" x="2438400" y="4572000"/>
          <p14:tracePt t="34479" x="2514600" y="4572000"/>
          <p14:tracePt t="34496" x="2559050" y="4572000"/>
          <p14:tracePt t="34512" x="2578100" y="4572000"/>
          <p14:tracePt t="34529" x="2603500" y="4572000"/>
          <p14:tracePt t="34545" x="2609850" y="4572000"/>
          <p14:tracePt t="34562" x="2628900" y="4572000"/>
          <p14:tracePt t="34579" x="2641600" y="4572000"/>
          <p14:tracePt t="34596" x="2660650" y="4572000"/>
          <p14:tracePt t="34612" x="2686050" y="4572000"/>
          <p14:tracePt t="34629" x="2711450" y="4572000"/>
          <p14:tracePt t="34645" x="2743200" y="4572000"/>
          <p14:tracePt t="34662" x="2781300" y="4572000"/>
          <p14:tracePt t="34679" x="2819400" y="4572000"/>
          <p14:tracePt t="34696" x="2838450" y="4572000"/>
          <p14:tracePt t="34712" x="2857500" y="4572000"/>
          <p14:tracePt t="34729" x="2863850" y="4572000"/>
          <p14:tracePt t="34746" x="2889250" y="4572000"/>
          <p14:tracePt t="34762" x="2908300" y="4572000"/>
          <p14:tracePt t="34779" x="2933700" y="4572000"/>
          <p14:tracePt t="34796" x="2959100" y="4572000"/>
          <p14:tracePt t="34812" x="2990850" y="4572000"/>
          <p14:tracePt t="34829" x="3016250" y="4572000"/>
          <p14:tracePt t="34845" x="3041650" y="4572000"/>
          <p14:tracePt t="34862" x="3067050" y="4572000"/>
          <p14:tracePt t="34879" x="3092450" y="4572000"/>
          <p14:tracePt t="34896" x="3105150" y="4572000"/>
          <p14:tracePt t="34912" x="3124200" y="4572000"/>
          <p14:tracePt t="34929" x="3143250" y="4572000"/>
          <p14:tracePt t="34945" x="3162300" y="4572000"/>
          <p14:tracePt t="34962" x="3187700" y="4572000"/>
          <p14:tracePt t="34979" x="3232150" y="4572000"/>
          <p14:tracePt t="34996" x="3270250" y="4572000"/>
          <p14:tracePt t="35012" x="3314700" y="4572000"/>
          <p14:tracePt t="35029" x="3371850" y="4572000"/>
          <p14:tracePt t="35045" x="3429000" y="4572000"/>
          <p14:tracePt t="35062" x="3492500" y="4572000"/>
          <p14:tracePt t="35079" x="3568700" y="4572000"/>
          <p14:tracePt t="35096" x="3619500" y="4572000"/>
          <p14:tracePt t="35112" x="3657600" y="4572000"/>
          <p14:tracePt t="35129" x="3683000" y="4572000"/>
          <p14:tracePt t="35145" x="3708400" y="4572000"/>
          <p14:tracePt t="35162" x="3727450" y="4572000"/>
          <p14:tracePt t="35179" x="3752850" y="4572000"/>
          <p14:tracePt t="35196" x="3759200" y="4572000"/>
          <p14:tracePt t="35212" x="3778250" y="4572000"/>
          <p14:tracePt t="35229" x="3803650" y="4572000"/>
          <p14:tracePt t="35246" x="3822700" y="4572000"/>
          <p14:tracePt t="35262" x="3848100" y="4572000"/>
          <p14:tracePt t="35279" x="3873500" y="4572000"/>
          <p14:tracePt t="35295" x="3879850" y="4572000"/>
          <p14:tracePt t="35312" x="3892550" y="4572000"/>
          <p14:tracePt t="35329" x="3898900" y="4572000"/>
          <p14:tracePt t="35463" x="3905250" y="4572000"/>
          <p14:tracePt t="35471" x="3930650" y="4572000"/>
          <p14:tracePt t="35480" x="3968750" y="4591050"/>
          <p14:tracePt t="35496" x="3981450" y="4610100"/>
          <p14:tracePt t="35512" x="3987800" y="4616450"/>
          <p14:tracePt t="35872" x="4000500" y="4610100"/>
          <p14:tracePt t="35875" x="4006850" y="4584700"/>
          <p14:tracePt t="35880" x="4025900" y="4572000"/>
          <p14:tracePt t="35896" x="4038600" y="4565650"/>
          <p14:tracePt t="35912" x="4064000" y="4552950"/>
          <p14:tracePt t="35929" x="4083050" y="4540250"/>
          <p14:tracePt t="35946" x="4121150" y="4527550"/>
          <p14:tracePt t="35962" x="4152900" y="4521200"/>
          <p14:tracePt t="35979" x="4191000" y="4514850"/>
          <p14:tracePt t="35995" x="4210050" y="4508500"/>
          <p14:tracePt t="36012" x="4229100" y="4508500"/>
          <p14:tracePt t="36029" x="4241800" y="4508500"/>
          <p14:tracePt t="36045" x="4267200" y="4508500"/>
          <p14:tracePt t="36062" x="4292600" y="4508500"/>
          <p14:tracePt t="36079" x="4330700" y="4508500"/>
          <p14:tracePt t="36096" x="4356100" y="4508500"/>
          <p14:tracePt t="36112" x="4381500" y="4508500"/>
          <p14:tracePt t="36129" x="4400550" y="4502150"/>
          <p14:tracePt t="36145" x="4425950" y="4502150"/>
          <p14:tracePt t="36162" x="4451350" y="4502150"/>
          <p14:tracePt t="36179" x="4483100" y="4502150"/>
          <p14:tracePt t="36195" x="4514850" y="4502150"/>
          <p14:tracePt t="36212" x="4546600" y="4502150"/>
          <p14:tracePt t="36229" x="4584700" y="4502150"/>
          <p14:tracePt t="36245" x="4622800" y="4502150"/>
          <p14:tracePt t="36262" x="4686300" y="4502150"/>
          <p14:tracePt t="36278" x="4756150" y="4502150"/>
          <p14:tracePt t="36295" x="4800600" y="4502150"/>
          <p14:tracePt t="36312" x="4857750" y="4502150"/>
          <p14:tracePt t="36328" x="4914900" y="4508500"/>
          <p14:tracePt t="36345" x="4959350" y="4514850"/>
          <p14:tracePt t="36362" x="5022850" y="4527550"/>
          <p14:tracePt t="36378" x="5060950" y="4527550"/>
          <p14:tracePt t="36395" x="5111750" y="4533900"/>
          <p14:tracePt t="36412" x="5162550" y="4540250"/>
          <p14:tracePt t="36428" x="5207000" y="4552950"/>
          <p14:tracePt t="36445" x="5257800" y="4552950"/>
          <p14:tracePt t="36462" x="5308600" y="4559300"/>
          <p14:tracePt t="36478" x="5391150" y="4565650"/>
          <p14:tracePt t="36495" x="5441950" y="4565650"/>
          <p14:tracePt t="36512" x="5505450" y="4565650"/>
          <p14:tracePt t="36528" x="5632450" y="4565650"/>
          <p14:tracePt t="36563" x="5683250" y="4565650"/>
          <p14:tracePt t="36579" x="5734050" y="4565650"/>
          <p14:tracePt t="36595" x="5797550" y="4565650"/>
          <p14:tracePt t="36612" x="5854700" y="4565650"/>
          <p14:tracePt t="36628" x="5892800" y="4565650"/>
          <p14:tracePt t="36645" x="5930900" y="4565650"/>
          <p14:tracePt t="36662" x="5956300" y="4565650"/>
          <p14:tracePt t="36678" x="5988050" y="4565650"/>
          <p14:tracePt t="36695" x="6013450" y="4565650"/>
          <p14:tracePt t="36712" x="6026150" y="4565650"/>
          <p14:tracePt t="36728" x="6045200" y="4565650"/>
          <p14:tracePt t="36745" x="6057900" y="4565650"/>
          <p14:tracePt t="36762" x="6070600" y="4565650"/>
          <p14:tracePt t="36779" x="6076950" y="4565650"/>
          <p14:tracePt t="36795" x="6083300" y="4565650"/>
          <p14:tracePt t="41030" x="6076950" y="4565650"/>
          <p14:tracePt t="41044" x="6057900" y="4572000"/>
          <p14:tracePt t="41046" x="6019800" y="4591050"/>
          <p14:tracePt t="41061" x="5956300" y="4616450"/>
          <p14:tracePt t="41078" x="5835650" y="4692650"/>
          <p14:tracePt t="41095" x="5721350" y="4743450"/>
          <p14:tracePt t="41111" x="5613400" y="4800600"/>
          <p14:tracePt t="41127" x="5511800" y="4832350"/>
          <p14:tracePt t="41144" x="5384800" y="4870450"/>
          <p14:tracePt t="41161" x="5276850" y="4902200"/>
          <p14:tracePt t="41178" x="5143500" y="4940300"/>
          <p14:tracePt t="41195" x="4997450" y="4984750"/>
          <p14:tracePt t="41212" x="4673600" y="5022850"/>
          <p14:tracePt t="41244" x="4476750" y="5054600"/>
          <p14:tracePt t="41261" x="4165600" y="5060950"/>
          <p14:tracePt t="41277" x="3721100" y="5060950"/>
          <p14:tracePt t="41294" x="3581400" y="5080000"/>
          <p14:tracePt t="41310" x="3416300" y="5092700"/>
          <p14:tracePt t="41327" x="3219450" y="5105400"/>
          <p14:tracePt t="41344" x="3041650" y="5105400"/>
          <p14:tracePt t="41361" x="2870200" y="5105400"/>
          <p14:tracePt t="41377" x="2546350" y="5105400"/>
          <p14:tracePt t="41411" x="2400300" y="5105400"/>
          <p14:tracePt t="41427" x="2279650" y="5105400"/>
          <p14:tracePt t="41444" x="2171700" y="5105400"/>
          <p14:tracePt t="41461" x="2101850" y="5105400"/>
          <p14:tracePt t="41477" x="2032000" y="5105400"/>
          <p14:tracePt t="41494" x="2000250" y="5105400"/>
          <p14:tracePt t="41510" x="1974850" y="5105400"/>
          <p14:tracePt t="41527" x="1949450" y="5105400"/>
          <p14:tracePt t="41544" x="1911350" y="5105400"/>
          <p14:tracePt t="41561" x="1879600" y="5105400"/>
          <p14:tracePt t="41577" x="1854200" y="5105400"/>
          <p14:tracePt t="41594" x="1822450" y="5105400"/>
          <p14:tracePt t="41610" x="1803400" y="5105400"/>
          <p14:tracePt t="41627" x="1784350" y="5105400"/>
          <p14:tracePt t="41662" x="1778000" y="5105400"/>
          <p14:tracePt t="41774" x="1771650" y="5105400"/>
          <p14:tracePt t="41798" x="1765300" y="5105400"/>
          <p14:tracePt t="41822" x="1758950" y="5105400"/>
          <p14:tracePt t="41844" x="1752600" y="5105400"/>
          <p14:tracePt t="41845" x="1746250" y="5105400"/>
          <p14:tracePt t="41878" x="1739900" y="5105400"/>
          <p14:tracePt t="41879" x="1733550" y="5105400"/>
          <p14:tracePt t="41894" x="1727200" y="5105400"/>
          <p14:tracePt t="41911" x="1714500" y="5105400"/>
          <p14:tracePt t="41927" x="1695450" y="5105400"/>
          <p14:tracePt t="41944" x="1670050" y="5105400"/>
          <p14:tracePt t="41961" x="1644650" y="5105400"/>
          <p14:tracePt t="41977" x="1619250" y="5099050"/>
          <p14:tracePt t="41994" x="1587500" y="5086350"/>
          <p14:tracePt t="42011" x="1568450" y="5086350"/>
          <p14:tracePt t="42027" x="1543050" y="5073650"/>
          <p14:tracePt t="42044" x="1530350" y="5073650"/>
          <p14:tracePt t="42061" x="1517650" y="5067300"/>
          <p14:tracePt t="42077" x="1511300" y="5067300"/>
          <p14:tracePt t="42094" x="1504950" y="5060950"/>
          <p14:tracePt t="42111" x="1498600" y="5060950"/>
          <p14:tracePt t="42127" x="1492250" y="5060950"/>
          <p14:tracePt t="42144" x="1492250" y="5054600"/>
          <p14:tracePt t="42161" x="1485900" y="5054600"/>
          <p14:tracePt t="42254" x="1479550" y="5048250"/>
          <p14:tracePt t="42350" x="1485900" y="5048250"/>
          <p14:tracePt t="42358" x="1504950" y="5048250"/>
          <p14:tracePt t="42366" x="1543050" y="5048250"/>
          <p14:tracePt t="42378" x="1612900" y="5060950"/>
          <p14:tracePt t="42394" x="1682750" y="5067300"/>
          <p14:tracePt t="42411" x="1778000" y="5073650"/>
          <p14:tracePt t="42427" x="1873250" y="5080000"/>
          <p14:tracePt t="42444" x="1968500" y="5080000"/>
          <p14:tracePt t="42460" x="2070100" y="5080000"/>
          <p14:tracePt t="42477" x="2184400" y="5080000"/>
          <p14:tracePt t="42494" x="2241550" y="5080000"/>
          <p14:tracePt t="42510" x="2298700" y="5080000"/>
          <p14:tracePt t="42527" x="2349500" y="5080000"/>
          <p14:tracePt t="42544" x="2413000" y="5080000"/>
          <p14:tracePt t="42560" x="2489200" y="5080000"/>
          <p14:tracePt t="42577" x="2571750" y="5080000"/>
          <p14:tracePt t="42594" x="2641600" y="5080000"/>
          <p14:tracePt t="42610" x="2717800" y="5080000"/>
          <p14:tracePt t="42627" x="2800350" y="5080000"/>
          <p14:tracePt t="42644" x="2876550" y="5080000"/>
          <p14:tracePt t="42660" x="2965450" y="5080000"/>
          <p14:tracePt t="42677" x="3111500" y="5080000"/>
          <p14:tracePt t="42694" x="3213100" y="5080000"/>
          <p14:tracePt t="42710" x="3308350" y="5080000"/>
          <p14:tracePt t="42727" x="3403600" y="5080000"/>
          <p14:tracePt t="42744" x="3492500" y="5080000"/>
          <p14:tracePt t="42760" x="3568700" y="5080000"/>
          <p14:tracePt t="42777" x="3638550" y="5080000"/>
          <p14:tracePt t="42794" x="3702050" y="5080000"/>
          <p14:tracePt t="42810" x="3765550" y="5080000"/>
          <p14:tracePt t="42827" x="3822700" y="5080000"/>
          <p14:tracePt t="42844" x="3886200" y="5080000"/>
          <p14:tracePt t="42861" x="3968750" y="5080000"/>
          <p14:tracePt t="42877" x="4095750" y="5080000"/>
          <p14:tracePt t="42894" x="4178300" y="5080000"/>
          <p14:tracePt t="42910" x="4241800" y="5080000"/>
          <p14:tracePt t="42927" x="4279900" y="5080000"/>
          <p14:tracePt t="42944" x="4318000" y="5080000"/>
          <p14:tracePt t="42960" x="4349750" y="5080000"/>
          <p14:tracePt t="42977" x="4381500" y="5080000"/>
          <p14:tracePt t="42994" x="4406900" y="5080000"/>
          <p14:tracePt t="43010" x="4432300" y="5080000"/>
          <p14:tracePt t="43027" x="4445000" y="5080000"/>
          <p14:tracePt t="43044" x="4464050" y="5073650"/>
          <p14:tracePt t="43060" x="4476750" y="5073650"/>
          <p14:tracePt t="43238" x="4457700" y="5073650"/>
          <p14:tracePt t="43246" x="4445000" y="5073650"/>
          <p14:tracePt t="43254" x="4419600" y="5073650"/>
          <p14:tracePt t="43262" x="4356100" y="5073650"/>
          <p14:tracePt t="43278" x="4235450" y="5073650"/>
          <p14:tracePt t="43295" x="4127500" y="5073650"/>
          <p14:tracePt t="43311" x="4019550" y="5073650"/>
          <p14:tracePt t="43327" x="3905250" y="5073650"/>
          <p14:tracePt t="43344" x="3790950" y="5073650"/>
          <p14:tracePt t="43361" x="3695700" y="5073650"/>
          <p14:tracePt t="43378" x="3600450" y="5067300"/>
          <p14:tracePt t="43394" x="3498850" y="5054600"/>
          <p14:tracePt t="43411" x="3409950" y="5041900"/>
          <p14:tracePt t="43427" x="3327400" y="5029200"/>
          <p14:tracePt t="43444" x="3251200" y="5016500"/>
          <p14:tracePt t="43460" x="3194050" y="5003800"/>
          <p14:tracePt t="43477" x="3105150" y="4978400"/>
          <p14:tracePt t="43494" x="3073400" y="4972050"/>
          <p14:tracePt t="43511" x="3035300" y="4972050"/>
          <p14:tracePt t="43527" x="3003550" y="4965700"/>
          <p14:tracePt t="43544" x="2984500" y="4959350"/>
          <p14:tracePt t="43560" x="2965450" y="4959350"/>
          <p14:tracePt t="43577" x="2959100" y="4959350"/>
          <p14:tracePt t="43594" x="2952750" y="4953000"/>
          <p14:tracePt t="43694" x="2959100" y="4953000"/>
          <p14:tracePt t="43697" x="2997200" y="4953000"/>
          <p14:tracePt t="43711" x="3060700" y="4953000"/>
          <p14:tracePt t="43727" x="3149600" y="4953000"/>
          <p14:tracePt t="43744" x="3232150" y="4953000"/>
          <p14:tracePt t="43761" x="3333750" y="4953000"/>
          <p14:tracePt t="43777" x="3435350" y="4953000"/>
          <p14:tracePt t="43794" x="3562350" y="4953000"/>
          <p14:tracePt t="43811" x="3702050" y="4953000"/>
          <p14:tracePt t="43827" x="3835400" y="4953000"/>
          <p14:tracePt t="43844" x="3943350" y="4953000"/>
          <p14:tracePt t="43844" x="3987800" y="4953000"/>
          <p14:tracePt t="43863" x="4032250" y="4953000"/>
          <p14:tracePt t="43877" x="4121150" y="4953000"/>
          <p14:tracePt t="43895" x="4178300" y="4953000"/>
          <p14:tracePt t="43911" x="4235450" y="4953000"/>
          <p14:tracePt t="43928" x="4292600" y="4953000"/>
          <p14:tracePt t="43944" x="4356100" y="4953000"/>
          <p14:tracePt t="43960" x="4406900" y="4953000"/>
          <p14:tracePt t="43977" x="4470400" y="4953000"/>
          <p14:tracePt t="43994" x="4540250" y="4953000"/>
          <p14:tracePt t="44011" x="4603750" y="4953000"/>
          <p14:tracePt t="44027" x="4648200" y="4953000"/>
          <p14:tracePt t="44044" x="4679950" y="4953000"/>
          <p14:tracePt t="44061" x="4711700" y="4953000"/>
          <p14:tracePt t="44077" x="4762500" y="4953000"/>
          <p14:tracePt t="44094" x="4794250" y="4953000"/>
          <p14:tracePt t="44110" x="4832350" y="4953000"/>
          <p14:tracePt t="44127" x="4864100" y="4953000"/>
          <p14:tracePt t="44144" x="4895850" y="4953000"/>
          <p14:tracePt t="44161" x="4908550" y="4953000"/>
          <p14:tracePt t="44177" x="4921250" y="4953000"/>
          <p14:tracePt t="44194" x="4933950" y="4953000"/>
          <p14:tracePt t="44210" x="4940300" y="4953000"/>
          <p14:tracePt t="44227" x="4946650" y="4946650"/>
          <p14:tracePt t="44262" x="4953000" y="4946650"/>
          <p14:tracePt t="44262" x="4959350" y="4946650"/>
          <p14:tracePt t="44454" x="4953000" y="4946650"/>
          <p14:tracePt t="44462" x="4933950" y="4946650"/>
          <p14:tracePt t="44462" x="4921250" y="4946650"/>
          <p14:tracePt t="44477" x="4876800" y="4946650"/>
          <p14:tracePt t="44494" x="4845050" y="4946650"/>
          <p14:tracePt t="44510" x="4813300" y="4946650"/>
          <p14:tracePt t="44527" x="4787900" y="4946650"/>
          <p14:tracePt t="44544" x="4749800" y="4946650"/>
          <p14:tracePt t="44561" x="4699000" y="4946650"/>
          <p14:tracePt t="44577" x="4641850" y="4946650"/>
          <p14:tracePt t="44594" x="4578350" y="4946650"/>
          <p14:tracePt t="44610" x="4508500" y="4946650"/>
          <p14:tracePt t="44627" x="4419600" y="4946650"/>
          <p14:tracePt t="44644" x="4343400" y="4946650"/>
          <p14:tracePt t="44661" x="4248150" y="4946650"/>
          <p14:tracePt t="44677" x="4108450" y="4946650"/>
          <p14:tracePt t="44694" x="4006850" y="4933950"/>
          <p14:tracePt t="44710" x="3937000" y="4927600"/>
          <p14:tracePt t="44727" x="3879850" y="4921250"/>
          <p14:tracePt t="44744" x="3829050" y="4914900"/>
          <p14:tracePt t="44761" x="3790950" y="4914900"/>
          <p14:tracePt t="44777" x="3740150" y="4908550"/>
          <p14:tracePt t="44794" x="3695700" y="4902200"/>
          <p14:tracePt t="44810" x="3657600" y="4902200"/>
          <p14:tracePt t="44827" x="3625850" y="4902200"/>
          <p14:tracePt t="44844" x="3606800" y="4902200"/>
          <p14:tracePt t="44861" x="3600450" y="4902200"/>
          <p14:tracePt t="45038" x="3613150" y="4902200"/>
          <p14:tracePt t="45046" x="3683000" y="4908550"/>
          <p14:tracePt t="45061" x="3835400" y="4914900"/>
          <p14:tracePt t="45078" x="3930650" y="4914900"/>
          <p14:tracePt t="45094" x="4032250" y="4921250"/>
          <p14:tracePt t="45111" x="4133850" y="4921250"/>
          <p14:tracePt t="45127" x="4229100" y="4927600"/>
          <p14:tracePt t="45144" x="4318000" y="4927600"/>
          <p14:tracePt t="45161" x="4394200" y="4927600"/>
          <p14:tracePt t="45177" x="4464050" y="4927600"/>
          <p14:tracePt t="45194" x="4527550" y="4927600"/>
          <p14:tracePt t="45210" x="4591050" y="4927600"/>
          <p14:tracePt t="45227" x="4648200" y="4933950"/>
          <p14:tracePt t="45244" x="4692650" y="4933950"/>
          <p14:tracePt t="45262" x="4737100" y="4933950"/>
          <p14:tracePt t="45278" x="4794250" y="4933950"/>
          <p14:tracePt t="45295" x="4826000" y="4933950"/>
          <p14:tracePt t="45311" x="4857750" y="4933950"/>
          <p14:tracePt t="45328" x="4883150" y="4933950"/>
          <p14:tracePt t="45345" x="4908550" y="4933950"/>
          <p14:tracePt t="45361" x="4921250" y="4933950"/>
          <p14:tracePt t="45378" x="4933950" y="4933950"/>
          <p14:tracePt t="45395" x="4940300" y="4933950"/>
          <p14:tracePt t="45411" x="4946650" y="4933950"/>
          <p14:tracePt t="46647" x="4927600" y="4946650"/>
          <p14:tracePt t="46662" x="4838700" y="4972050"/>
          <p14:tracePt t="46663" x="4781550" y="4991100"/>
          <p14:tracePt t="46663" x="4730750" y="5010150"/>
          <p14:tracePt t="46679" x="4641850" y="5048250"/>
          <p14:tracePt t="46695" x="4540250" y="5080000"/>
          <p14:tracePt t="46712" x="4438650" y="5111750"/>
          <p14:tracePt t="46728" x="4337050" y="5137150"/>
          <p14:tracePt t="46745" x="4235450" y="5162550"/>
          <p14:tracePt t="46761" x="4127500" y="5181600"/>
          <p14:tracePt t="46778" x="4000500" y="5207000"/>
          <p14:tracePt t="46795" x="3879850" y="5226050"/>
          <p14:tracePt t="46812" x="3727450" y="5251450"/>
          <p14:tracePt t="46828" x="3594100" y="5276850"/>
          <p14:tracePt t="46845" x="3441700" y="5295900"/>
          <p14:tracePt t="46861" x="3289300" y="5321300"/>
          <p14:tracePt t="46861" x="3219450" y="5327650"/>
          <p14:tracePt t="46878" x="3073400" y="5346700"/>
          <p14:tracePt t="46895" x="2921000" y="5372100"/>
          <p14:tracePt t="46912" x="2774950" y="5391150"/>
          <p14:tracePt t="46928" x="2654300" y="5403850"/>
          <p14:tracePt t="46945" x="2546350" y="5410200"/>
          <p14:tracePt t="46961" x="2470150" y="5410200"/>
          <p14:tracePt t="46978" x="2381250" y="5410200"/>
          <p14:tracePt t="46995" x="2298700" y="5410200"/>
          <p14:tracePt t="47011" x="2216150" y="5410200"/>
          <p14:tracePt t="47028" x="2120900" y="5410200"/>
          <p14:tracePt t="47045" x="2006600" y="5410200"/>
          <p14:tracePt t="47061" x="1911350" y="5410200"/>
          <p14:tracePt t="47078" x="1797050" y="5410200"/>
          <p14:tracePt t="47095" x="1727200" y="5410200"/>
          <p14:tracePt t="47111" x="1670050" y="5410200"/>
          <p14:tracePt t="47128" x="1625600" y="5403850"/>
          <p14:tracePt t="47145" x="1581150" y="5403850"/>
          <p14:tracePt t="47161" x="1555750" y="5403850"/>
          <p14:tracePt t="47178" x="1536700" y="5397500"/>
          <p14:tracePt t="47195" x="1524000" y="5397500"/>
          <p14:tracePt t="47211" x="1517650" y="5391150"/>
          <p14:tracePt t="47228" x="1504950" y="5391150"/>
          <p14:tracePt t="47279" x="1498600" y="5391150"/>
          <p14:tracePt t="47495" x="1504950" y="5391150"/>
          <p14:tracePt t="47535" x="1511300" y="5391150"/>
          <p14:tracePt t="47575" x="1517650" y="5391150"/>
          <p14:tracePt t="47595" x="1524000" y="5391150"/>
          <p14:tracePt t="47596" x="1536700" y="5384800"/>
          <p14:tracePt t="47612" x="1562100" y="5384800"/>
          <p14:tracePt t="47628" x="1593850" y="5384800"/>
          <p14:tracePt t="47645" x="1651000" y="5384800"/>
          <p14:tracePt t="47662" x="1790700" y="5384800"/>
          <p14:tracePt t="47679" x="1892300" y="5384800"/>
          <p14:tracePt t="47695" x="2012950" y="5384800"/>
          <p14:tracePt t="47711" x="2146300" y="5384800"/>
          <p14:tracePt t="47728" x="2266950" y="5384800"/>
          <p14:tracePt t="47744" x="2374900" y="5384800"/>
          <p14:tracePt t="47761" x="2489200" y="5384800"/>
          <p14:tracePt t="47778" x="2597150" y="5384800"/>
          <p14:tracePt t="47795" x="2698750" y="5384800"/>
          <p14:tracePt t="47811" x="2774950" y="5384800"/>
          <p14:tracePt t="47828" x="2863850" y="5384800"/>
          <p14:tracePt t="47844" x="2959100" y="5384800"/>
          <p14:tracePt t="47861" x="3073400" y="5384800"/>
          <p14:tracePt t="47878" x="3238500" y="5384800"/>
          <p14:tracePt t="47895" x="3346450" y="5384800"/>
          <p14:tracePt t="47912" x="3441700" y="5384800"/>
          <p14:tracePt t="47928" x="3517900" y="5384800"/>
          <p14:tracePt t="47945" x="3587750" y="5384800"/>
          <p14:tracePt t="47961" x="3670300" y="5384800"/>
          <p14:tracePt t="47978" x="3740150" y="5384800"/>
          <p14:tracePt t="47994" x="3803650" y="5384800"/>
          <p14:tracePt t="48011" x="3873500" y="5384800"/>
          <p14:tracePt t="48028" x="3937000" y="5378450"/>
          <p14:tracePt t="48044" x="4006850" y="5365750"/>
          <p14:tracePt t="48061" x="4064000" y="5365750"/>
          <p14:tracePt t="48078" x="4121150" y="5359400"/>
          <p14:tracePt t="48095" x="4140200" y="5359400"/>
          <p14:tracePt t="48111" x="4165600" y="5359400"/>
          <p14:tracePt t="48128" x="4184650" y="5353050"/>
          <p14:tracePt t="48144" x="4210050" y="5346700"/>
          <p14:tracePt t="48161" x="4235450" y="5346700"/>
          <p14:tracePt t="48178" x="4241800" y="5346700"/>
          <p14:tracePt t="48194" x="4260850" y="5340350"/>
          <p14:tracePt t="48211" x="4273550" y="5340350"/>
          <p14:tracePt t="48228" x="4286250" y="5334000"/>
          <p14:tracePt t="48244" x="4298950" y="5327650"/>
          <p14:tracePt t="48261" x="4305300" y="5327650"/>
          <p14:tracePt t="48278" x="4311650" y="5327650"/>
          <p14:tracePt t="49967" x="4286250" y="5327650"/>
          <p14:tracePt t="49968" x="4267200" y="5340350"/>
          <p14:tracePt t="49978" x="4210050" y="5365750"/>
          <p14:tracePt t="49995" x="4133850" y="5397500"/>
          <p14:tracePt t="50012" x="4057650" y="5429250"/>
          <p14:tracePt t="50028" x="3981450" y="5461000"/>
          <p14:tracePt t="50045" x="3911600" y="5492750"/>
          <p14:tracePt t="50061" x="3816350" y="5530850"/>
          <p14:tracePt t="50079" x="3771900" y="5549900"/>
          <p14:tracePt t="50095" x="3727450" y="5562600"/>
          <p14:tracePt t="50111" x="3676650" y="5575300"/>
          <p14:tracePt t="50128" x="3625850" y="5594350"/>
          <p14:tracePt t="50145" x="3575050" y="5607050"/>
          <p14:tracePt t="50161" x="3543300" y="5619750"/>
          <p14:tracePt t="50178" x="3517900" y="5638800"/>
          <p14:tracePt t="50195" x="3467100" y="5657850"/>
          <p14:tracePt t="50212" x="3422650" y="5664200"/>
          <p14:tracePt t="50228" x="3359150" y="5670550"/>
          <p14:tracePt t="50245" x="3282950" y="5683250"/>
          <p14:tracePt t="50261" x="3155950" y="5702300"/>
          <p14:tracePt t="50279" x="3086100" y="5708650"/>
          <p14:tracePt t="50295" x="3016250" y="5715000"/>
          <p14:tracePt t="50311" x="2946400" y="5715000"/>
          <p14:tracePt t="50328" x="2882900" y="5715000"/>
          <p14:tracePt t="50345" x="2819400" y="5715000"/>
          <p14:tracePt t="50361" x="2768600" y="5715000"/>
          <p14:tracePt t="50378" x="2711450" y="5715000"/>
          <p14:tracePt t="50395" x="2660650" y="5715000"/>
          <p14:tracePt t="50411" x="2603500" y="5715000"/>
          <p14:tracePt t="50428" x="2565400" y="5715000"/>
          <p14:tracePt t="50445" x="2540000" y="5715000"/>
          <p14:tracePt t="50462" x="2501900" y="5715000"/>
          <p14:tracePt t="50479" x="2482850" y="5715000"/>
          <p14:tracePt t="50495" x="2470150" y="5715000"/>
          <p14:tracePt t="50511" x="2451100" y="5715000"/>
          <p14:tracePt t="50528" x="2425700" y="5715000"/>
          <p14:tracePt t="50545" x="2406650" y="5715000"/>
          <p14:tracePt t="50561" x="2381250" y="5715000"/>
          <p14:tracePt t="50578" x="2349500" y="5715000"/>
          <p14:tracePt t="50594" x="2317750" y="5715000"/>
          <p14:tracePt t="50611" x="2273300" y="5721350"/>
          <p14:tracePt t="50628" x="2235200" y="5727700"/>
          <p14:tracePt t="50644" x="2209800" y="5727700"/>
          <p14:tracePt t="50661" x="2184400" y="5734050"/>
          <p14:tracePt t="50678" x="2152650" y="5740400"/>
          <p14:tracePt t="50694" x="2139950" y="5740400"/>
          <p14:tracePt t="50711" x="2127250" y="5746750"/>
          <p14:tracePt t="50728" x="2114550" y="5746750"/>
          <p14:tracePt t="50744" x="2108200" y="5746750"/>
          <p14:tracePt t="50761" x="2101850" y="5746750"/>
          <p14:tracePt t="50902" x="2108200" y="5746750"/>
          <p14:tracePt t="50910" x="2178050" y="5746750"/>
          <p14:tracePt t="50928" x="2247900" y="5746750"/>
          <p14:tracePt t="50945" x="2317750" y="5746750"/>
          <p14:tracePt t="50962" x="2413000" y="5746750"/>
          <p14:tracePt t="50979" x="2495550" y="5746750"/>
          <p14:tracePt t="50995" x="2584450" y="5746750"/>
          <p14:tracePt t="51011" x="2686050" y="5746750"/>
          <p14:tracePt t="51028" x="2806700" y="5746750"/>
          <p14:tracePt t="51045" x="2921000" y="5746750"/>
          <p14:tracePt t="51061" x="3092450" y="5746750"/>
          <p14:tracePt t="51079" x="3187700" y="5746750"/>
          <p14:tracePt t="51095" x="3270250" y="5746750"/>
          <p14:tracePt t="51111" x="3321050" y="5746750"/>
          <p14:tracePt t="51128" x="3378200" y="5746750"/>
          <p14:tracePt t="51145" x="3429000" y="5746750"/>
          <p14:tracePt t="51162" x="3473450" y="5746750"/>
          <p14:tracePt t="51178" x="3536950" y="5746750"/>
          <p14:tracePt t="51195" x="3600450" y="5746750"/>
          <p14:tracePt t="51211" x="3651250" y="5746750"/>
          <p14:tracePt t="51228" x="3714750" y="5746750"/>
          <p14:tracePt t="51244" x="3765550" y="5746750"/>
          <p14:tracePt t="51261" x="3822700" y="5746750"/>
          <p14:tracePt t="51278" x="3873500" y="5746750"/>
          <p14:tracePt t="51295" x="3911600" y="5746750"/>
          <p14:tracePt t="51311" x="3949700" y="5746750"/>
          <p14:tracePt t="51328" x="3981450" y="5740400"/>
          <p14:tracePt t="51344" x="4013200" y="5740400"/>
          <p14:tracePt t="51361" x="4044950" y="5734050"/>
          <p14:tracePt t="51378" x="4076700" y="5734050"/>
          <p14:tracePt t="51395" x="4095750" y="5734050"/>
          <p14:tracePt t="51411" x="4121150" y="5734050"/>
          <p14:tracePt t="51428" x="4140200" y="5727700"/>
          <p14:tracePt t="51445" x="4152900" y="5721350"/>
          <p14:tracePt t="51461" x="4165600" y="5721350"/>
          <p14:tracePt t="51870" x="4171950" y="5721350"/>
          <p14:tracePt t="54158" x="4171950" y="5727700"/>
          <p14:tracePt t="54159" x="4159250" y="5759450"/>
          <p14:tracePt t="54178" x="4152900" y="5784850"/>
          <p14:tracePt t="54195" x="4146550" y="5816600"/>
          <p14:tracePt t="54211" x="4140200" y="5835650"/>
          <p14:tracePt t="54228" x="4133850" y="5854700"/>
          <p14:tracePt t="54245" x="4133850" y="5861050"/>
          <p14:tracePt t="54366" x="4127500" y="5867400"/>
          <p14:tracePt t="54382" x="4127500" y="5880100"/>
          <p14:tracePt t="54395" x="4121150" y="5892800"/>
          <p14:tracePt t="54411" x="4121150" y="5905500"/>
          <p14:tracePt t="54428" x="4114800" y="5937250"/>
          <p14:tracePt t="54445" x="4102100" y="5969000"/>
          <p14:tracePt t="54461" x="4083050" y="6026150"/>
          <p14:tracePt t="54479" x="4070350" y="6064250"/>
          <p14:tracePt t="54495" x="4057650" y="6096000"/>
          <p14:tracePt t="54511" x="4044950" y="6127750"/>
          <p14:tracePt t="54529" x="4044950" y="6146800"/>
          <p14:tracePt t="54544" x="4032250" y="6159500"/>
          <p14:tracePt t="54561" x="4032250" y="6172200"/>
          <p14:tracePt t="54578" x="4025900" y="6172200"/>
          <p14:tracePt t="54630" x="4025900" y="6178550"/>
          <p14:tracePt t="54641" x="4019550" y="6184900"/>
          <p14:tracePt t="54678" x="4013200" y="6191250"/>
          <p14:tracePt t="54694" x="4006850" y="6197600"/>
          <p14:tracePt t="54695" x="4006850" y="6203950"/>
          <p14:tracePt t="54711" x="4000500" y="6203950"/>
          <p14:tracePt t="54758" x="4000500" y="6210300"/>
          <p14:tracePt t="5599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Prerequisites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NZ" dirty="0"/>
              <a:t>A course in Electric Circuits that includes understanding basic electronic components such as resistors, capacitors, diodes and transistors</a:t>
            </a:r>
          </a:p>
          <a:p>
            <a:endParaRPr lang="en-NZ" dirty="0"/>
          </a:p>
          <a:p>
            <a:r>
              <a:rPr lang="en-US" dirty="0"/>
              <a:t>A course in basic digital logic design that includes logic gates and Boolean arithmetic</a:t>
            </a:r>
          </a:p>
          <a:p>
            <a:endParaRPr lang="en-US" dirty="0"/>
          </a:p>
          <a:p>
            <a:r>
              <a:rPr lang="en-US" dirty="0"/>
              <a:t>Ability to program in a high-level programming language such as C or C++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2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41"/>
    </mc:Choice>
    <mc:Fallback xmlns="">
      <p:transition spd="slow" advTm="5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460" x="3479800" y="2000250"/>
          <p14:tracePt t="3706" x="3473450" y="1993900"/>
          <p14:tracePt t="3708" x="3365500" y="1993900"/>
          <p14:tracePt t="3723" x="3200400" y="2012950"/>
          <p14:tracePt t="3739" x="3003550" y="2032000"/>
          <p14:tracePt t="3756" x="2844800" y="2057400"/>
          <p14:tracePt t="3772" x="2724150" y="2070100"/>
          <p14:tracePt t="3789" x="2660650" y="2070100"/>
          <p14:tracePt t="3805" x="2635250" y="2070100"/>
          <p14:tracePt t="3822" x="2616200" y="2070100"/>
          <p14:tracePt t="3839" x="2597150" y="2070100"/>
          <p14:tracePt t="3856" x="2590800" y="2070100"/>
          <p14:tracePt t="3872" x="2578100" y="2070100"/>
          <p14:tracePt t="3889" x="2565400" y="2070100"/>
          <p14:tracePt t="4058" x="2578100" y="2070100"/>
          <p14:tracePt t="4066" x="2603500" y="2070100"/>
          <p14:tracePt t="4072" x="2698750" y="2089150"/>
          <p14:tracePt t="4089" x="2927350" y="2114550"/>
          <p14:tracePt t="4106" x="3162300" y="2159000"/>
          <p14:tracePt t="4122" x="3384550" y="2165350"/>
          <p14:tracePt t="4139" x="3568700" y="2171700"/>
          <p14:tracePt t="4155" x="3714750" y="2171700"/>
          <p14:tracePt t="4172" x="3835400" y="2171700"/>
          <p14:tracePt t="4188" x="3911600" y="2171700"/>
          <p14:tracePt t="4205" x="3981450" y="2171700"/>
          <p14:tracePt t="4222" x="4038600" y="2171700"/>
          <p14:tracePt t="4239" x="4089400" y="2171700"/>
          <p14:tracePt t="4255" x="4146550" y="2171700"/>
          <p14:tracePt t="4272" x="4191000" y="2171700"/>
          <p14:tracePt t="4288" x="4241800" y="2171700"/>
          <p14:tracePt t="4288" x="4260850" y="2171700"/>
          <p14:tracePt t="4306" x="4298950" y="2171700"/>
          <p14:tracePt t="4322" x="4330700" y="2171700"/>
          <p14:tracePt t="4339" x="4356100" y="2171700"/>
          <p14:tracePt t="4355" x="4381500" y="2171700"/>
          <p14:tracePt t="4372" x="4400550" y="2171700"/>
          <p14:tracePt t="4389" x="4406900" y="2171700"/>
          <p14:tracePt t="5755" x="4438650" y="2152650"/>
          <p14:tracePt t="5756" x="4476750" y="2139950"/>
          <p14:tracePt t="5773" x="4502150" y="2127250"/>
          <p14:tracePt t="5790" x="4521200" y="2120900"/>
          <p14:tracePt t="5806" x="4546600" y="2114550"/>
          <p14:tracePt t="5823" x="4552950" y="2108200"/>
          <p14:tracePt t="5840" x="4565650" y="2101850"/>
          <p14:tracePt t="5857" x="4578350" y="2101850"/>
          <p14:tracePt t="5874" x="4603750" y="2095500"/>
          <p14:tracePt t="5890" x="4641850" y="2095500"/>
          <p14:tracePt t="5907" x="4679950" y="2082800"/>
          <p14:tracePt t="5923" x="4718050" y="2076450"/>
          <p14:tracePt t="5940" x="4787900" y="2076450"/>
          <p14:tracePt t="5957" x="4864100" y="2063750"/>
          <p14:tracePt t="5974" x="4914900" y="2057400"/>
          <p14:tracePt t="5991" x="4946650" y="2057400"/>
          <p14:tracePt t="6007" x="4965700" y="2057400"/>
          <p14:tracePt t="6024" x="4972050" y="2057400"/>
          <p14:tracePt t="6041" x="4997450" y="2057400"/>
          <p14:tracePt t="6058" x="5022850" y="2057400"/>
          <p14:tracePt t="6074" x="5054600" y="2057400"/>
          <p14:tracePt t="6091" x="5092700" y="2057400"/>
          <p14:tracePt t="6108" x="5118100" y="2057400"/>
          <p14:tracePt t="6124" x="5137150" y="2057400"/>
          <p14:tracePt t="6140" x="5162550" y="2051050"/>
          <p14:tracePt t="6157" x="5168900" y="2051050"/>
          <p14:tracePt t="6452" x="5162550" y="2051050"/>
          <p14:tracePt t="6460" x="5156200" y="2051050"/>
          <p14:tracePt t="6468" x="5149850" y="2051050"/>
          <p14:tracePt t="6491" x="5130800" y="2051050"/>
          <p14:tracePt t="6492" x="5092700" y="2057400"/>
          <p14:tracePt t="6508" x="5048250" y="2063750"/>
          <p14:tracePt t="6524" x="4978400" y="2076450"/>
          <p14:tracePt t="6540" x="4895850" y="2089150"/>
          <p14:tracePt t="6557" x="4813300" y="2101850"/>
          <p14:tracePt t="6574" x="4730750" y="2120900"/>
          <p14:tracePt t="6591" x="4648200" y="2133600"/>
          <p14:tracePt t="6607" x="4578350" y="2146300"/>
          <p14:tracePt t="6624" x="4521200" y="2152650"/>
          <p14:tracePt t="6640" x="4457700" y="2165350"/>
          <p14:tracePt t="6657" x="4394200" y="2178050"/>
          <p14:tracePt t="6674" x="4324350" y="2197100"/>
          <p14:tracePt t="6691" x="4241800" y="2222500"/>
          <p14:tracePt t="6707" x="4152900" y="2241550"/>
          <p14:tracePt t="6724" x="4083050" y="2266950"/>
          <p14:tracePt t="6740" x="4025900" y="2279650"/>
          <p14:tracePt t="6757" x="3962400" y="2305050"/>
          <p14:tracePt t="6774" x="3911600" y="2317750"/>
          <p14:tracePt t="6790" x="3892550" y="2330450"/>
          <p14:tracePt t="6807" x="3848100" y="2343150"/>
          <p14:tracePt t="6824" x="3810000" y="2355850"/>
          <p14:tracePt t="6840" x="3790950" y="2368550"/>
          <p14:tracePt t="6857" x="3759200" y="2381250"/>
          <p14:tracePt t="6874" x="3733800" y="2400300"/>
          <p14:tracePt t="6891" x="3702050" y="2425700"/>
          <p14:tracePt t="6908" x="3683000" y="2438400"/>
          <p14:tracePt t="6924" x="3670300" y="2451100"/>
          <p14:tracePt t="6940" x="3663950" y="2457450"/>
          <p14:tracePt t="6957" x="3657600" y="2470150"/>
          <p14:tracePt t="6974" x="3651250" y="2489200"/>
          <p14:tracePt t="6990" x="3644900" y="2501900"/>
          <p14:tracePt t="7007" x="3638550" y="2508250"/>
          <p14:tracePt t="7042" x="3638550" y="2514600"/>
          <p14:tracePt t="7164" x="3638550" y="2520950"/>
          <p14:tracePt t="7174" x="3638550" y="2527300"/>
          <p14:tracePt t="7175" x="3663950" y="2540000"/>
          <p14:tracePt t="7191" x="3683000" y="2540000"/>
          <p14:tracePt t="7207" x="3714750" y="2546350"/>
          <p14:tracePt t="7224" x="3759200" y="2546350"/>
          <p14:tracePt t="7241" x="3816350" y="2546350"/>
          <p14:tracePt t="7257" x="3898900" y="2546350"/>
          <p14:tracePt t="7275" x="3981450" y="2546350"/>
          <p14:tracePt t="7291" x="4133850" y="2546350"/>
          <p14:tracePt t="7308" x="4222750" y="2546350"/>
          <p14:tracePt t="7324" x="4273550" y="2546350"/>
          <p14:tracePt t="7340" x="4298950" y="2546350"/>
          <p14:tracePt t="7357" x="4324350" y="2546350"/>
          <p14:tracePt t="7374" x="4343400" y="2540000"/>
          <p14:tracePt t="7390" x="4356100" y="2540000"/>
          <p14:tracePt t="7407" x="4368800" y="2540000"/>
          <p14:tracePt t="7424" x="4394200" y="2533650"/>
          <p14:tracePt t="7440" x="4406900" y="2533650"/>
          <p14:tracePt t="7457" x="4425950" y="2533650"/>
          <p14:tracePt t="7474" x="4451350" y="2527300"/>
          <p14:tracePt t="7490" x="4489450" y="2520950"/>
          <p14:tracePt t="7508" x="4514850" y="2520950"/>
          <p14:tracePt t="7524" x="4540250" y="2514600"/>
          <p14:tracePt t="7541" x="4565650" y="2508250"/>
          <p14:tracePt t="7557" x="4591050" y="2501900"/>
          <p14:tracePt t="7574" x="4616450" y="2501900"/>
          <p14:tracePt t="7590" x="4641850" y="2495550"/>
          <p14:tracePt t="7607" x="4667250" y="2495550"/>
          <p14:tracePt t="7624" x="4686300" y="2495550"/>
          <p14:tracePt t="7640" x="4705350" y="2489200"/>
          <p14:tracePt t="7657" x="4730750" y="2489200"/>
          <p14:tracePt t="7674" x="4749800" y="2482850"/>
          <p14:tracePt t="7690" x="4768850" y="2482850"/>
          <p14:tracePt t="7707" x="4794250" y="2482850"/>
          <p14:tracePt t="7723" x="4806950" y="2482850"/>
          <p14:tracePt t="7740" x="4813300" y="2482850"/>
          <p14:tracePt t="7757" x="4832350" y="2482850"/>
          <p14:tracePt t="7774" x="4845050" y="2482850"/>
          <p14:tracePt t="7790" x="4870450" y="2482850"/>
          <p14:tracePt t="7807" x="4895850" y="2482850"/>
          <p14:tracePt t="7824" x="4933950" y="2482850"/>
          <p14:tracePt t="7840" x="4978400" y="2482850"/>
          <p14:tracePt t="7857" x="5035550" y="2482850"/>
          <p14:tracePt t="7874" x="5099050" y="2482850"/>
          <p14:tracePt t="7890" x="5162550" y="2482850"/>
          <p14:tracePt t="7907" x="5219700" y="2482850"/>
          <p14:tracePt t="7923" x="5257800" y="2482850"/>
          <p14:tracePt t="7940" x="5270500" y="2482850"/>
          <p14:tracePt t="7957" x="5283200" y="2482850"/>
          <p14:tracePt t="7995" x="5289550" y="2482850"/>
          <p14:tracePt t="8027" x="5295900" y="2482850"/>
          <p14:tracePt t="8040" x="5302250" y="2482850"/>
          <p14:tracePt t="8040" x="5321300" y="2482850"/>
          <p14:tracePt t="8057" x="5353050" y="2482850"/>
          <p14:tracePt t="8074" x="5397500" y="2482850"/>
          <p14:tracePt t="8090" x="5448300" y="2482850"/>
          <p14:tracePt t="8107" x="5549900" y="2482850"/>
          <p14:tracePt t="8123" x="5626100" y="2482850"/>
          <p14:tracePt t="8140" x="5708650" y="2482850"/>
          <p14:tracePt t="8157" x="5791200" y="2482850"/>
          <p14:tracePt t="8174" x="5873750" y="2482850"/>
          <p14:tracePt t="8190" x="5962650" y="2482850"/>
          <p14:tracePt t="8207" x="6038850" y="2482850"/>
          <p14:tracePt t="8223" x="6102350" y="2482850"/>
          <p14:tracePt t="8240" x="6172200" y="2482850"/>
          <p14:tracePt t="8257" x="6235700" y="2482850"/>
          <p14:tracePt t="8274" x="6299200" y="2482850"/>
          <p14:tracePt t="8290" x="6369050" y="2482850"/>
          <p14:tracePt t="8290" x="6400800" y="2482850"/>
          <p14:tracePt t="8308" x="6464300" y="2482850"/>
          <p14:tracePt t="8323" x="6527800" y="2482850"/>
          <p14:tracePt t="8340" x="6578600" y="2482850"/>
          <p14:tracePt t="8357" x="6629400" y="2482850"/>
          <p14:tracePt t="8373" x="6673850" y="2482850"/>
          <p14:tracePt t="8390" x="6711950" y="2482850"/>
          <p14:tracePt t="8407" x="6750050" y="2482850"/>
          <p14:tracePt t="8423" x="6775450" y="2482850"/>
          <p14:tracePt t="8440" x="6807200" y="2482850"/>
          <p14:tracePt t="8457" x="6826250" y="2482850"/>
          <p14:tracePt t="8474" x="6838950" y="2482850"/>
          <p14:tracePt t="8490" x="6851650" y="2482850"/>
          <p14:tracePt t="8507" x="6858000" y="2482850"/>
          <p14:tracePt t="8523" x="6870700" y="2482850"/>
          <p14:tracePt t="8540" x="6883400" y="2482850"/>
          <p14:tracePt t="8557" x="6889750" y="2476500"/>
          <p14:tracePt t="8573" x="6896100" y="2476500"/>
          <p14:tracePt t="8590" x="6902450" y="2476500"/>
          <p14:tracePt t="8607" x="6915150" y="2476500"/>
          <p14:tracePt t="8623" x="6927850" y="2476500"/>
          <p14:tracePt t="8640" x="6940550" y="2476500"/>
          <p14:tracePt t="8657" x="6965950" y="2476500"/>
          <p14:tracePt t="8674" x="7004050" y="2476500"/>
          <p14:tracePt t="8690" x="7054850" y="2476500"/>
          <p14:tracePt t="8707" x="7162800" y="2476500"/>
          <p14:tracePt t="8723" x="7245350" y="2476500"/>
          <p14:tracePt t="8740" x="7359650" y="2476500"/>
          <p14:tracePt t="8757" x="7467600" y="2476500"/>
          <p14:tracePt t="8773" x="7569200" y="2476500"/>
          <p14:tracePt t="8790" x="7664450" y="2476500"/>
          <p14:tracePt t="8807" x="7734300" y="2476500"/>
          <p14:tracePt t="8823" x="7778750" y="2476500"/>
          <p14:tracePt t="8840" x="7804150" y="2476500"/>
          <p14:tracePt t="8857" x="7835900" y="2476500"/>
          <p14:tracePt t="8873" x="7867650" y="2476500"/>
          <p14:tracePt t="8890" x="7899400" y="2476500"/>
          <p14:tracePt t="8907" x="7931150" y="2476500"/>
          <p14:tracePt t="8923" x="7943850" y="2476500"/>
          <p14:tracePt t="8940" x="7956550" y="2476500"/>
          <p14:tracePt t="8979" x="7962900" y="2476500"/>
          <p14:tracePt t="9012" x="7969250" y="2476500"/>
          <p14:tracePt t="9195" x="7962900" y="2476500"/>
          <p14:tracePt t="9204" x="7937500" y="2476500"/>
          <p14:tracePt t="9212" x="7848600" y="2476500"/>
          <p14:tracePt t="9224" x="7702550" y="2476500"/>
          <p14:tracePt t="9241" x="7505700" y="2476500"/>
          <p14:tracePt t="9257" x="7251700" y="2476500"/>
          <p14:tracePt t="9274" x="6978650" y="2476500"/>
          <p14:tracePt t="9291" x="6565900" y="2495550"/>
          <p14:tracePt t="9308" x="6235700" y="2514600"/>
          <p14:tracePt t="9324" x="5854700" y="2546350"/>
          <p14:tracePt t="9341" x="5410200" y="2546350"/>
          <p14:tracePt t="9357" x="5346700" y="2546350"/>
          <p14:tracePt t="9374" x="4984750" y="2559050"/>
          <p14:tracePt t="9391" x="4610100" y="2578100"/>
          <p14:tracePt t="9408" x="4286250" y="2578100"/>
          <p14:tracePt t="9424" x="3981450" y="2584450"/>
          <p14:tracePt t="9440" x="3632200" y="2622550"/>
          <p14:tracePt t="9458" x="3346450" y="2660650"/>
          <p14:tracePt t="9474" x="3124200" y="2679700"/>
          <p14:tracePt t="9491" x="2819400" y="2679700"/>
          <p14:tracePt t="9508" x="2628900" y="2679700"/>
          <p14:tracePt t="9524" x="2482850" y="2679700"/>
          <p14:tracePt t="9540" x="2317750" y="2679700"/>
          <p14:tracePt t="9557" x="2178050" y="2679700"/>
          <p14:tracePt t="9574" x="2044700" y="2679700"/>
          <p14:tracePt t="9591" x="1917700" y="2686050"/>
          <p14:tracePt t="9607" x="1841500" y="2698750"/>
          <p14:tracePt t="9624" x="1733550" y="2705100"/>
          <p14:tracePt t="9640" x="1619250" y="2717800"/>
          <p14:tracePt t="9657" x="1524000" y="2730500"/>
          <p14:tracePt t="9674" x="1441450" y="2743200"/>
          <p14:tracePt t="9691" x="1333500" y="2762250"/>
          <p14:tracePt t="9708" x="1295400" y="2774950"/>
          <p14:tracePt t="9724" x="1263650" y="2787650"/>
          <p14:tracePt t="9740" x="1231900" y="2800350"/>
          <p14:tracePt t="9757" x="1206500" y="2813050"/>
          <p14:tracePt t="9774" x="1187450" y="2819400"/>
          <p14:tracePt t="9791" x="1168400" y="2825750"/>
          <p14:tracePt t="9807" x="1149350" y="2838450"/>
          <p14:tracePt t="9824" x="1130300" y="2844800"/>
          <p14:tracePt t="9840" x="1123950" y="2844800"/>
          <p14:tracePt t="9857" x="1117600" y="2851150"/>
          <p14:tracePt t="10011" x="1123950" y="2851150"/>
          <p14:tracePt t="10013" x="1136650" y="2851150"/>
          <p14:tracePt t="10024" x="1162050" y="2851150"/>
          <p14:tracePt t="10040" x="1187450" y="2851150"/>
          <p14:tracePt t="10058" x="1225550" y="2851150"/>
          <p14:tracePt t="10074" x="1263650" y="2851150"/>
          <p14:tracePt t="10090" x="1339850" y="2851150"/>
          <p14:tracePt t="10107" x="1377950" y="2851150"/>
          <p14:tracePt t="10124" x="1422400" y="2851150"/>
          <p14:tracePt t="10140" x="1447800" y="2851150"/>
          <p14:tracePt t="10157" x="1479550" y="2851150"/>
          <p14:tracePt t="10174" x="1498600" y="2851150"/>
          <p14:tracePt t="10190" x="1511300" y="2851150"/>
          <p14:tracePt t="10227" x="1517650" y="2851150"/>
          <p14:tracePt t="19147" x="1517650" y="2889250"/>
          <p14:tracePt t="19150" x="1524000" y="2933700"/>
          <p14:tracePt t="19157" x="1530350" y="3022600"/>
          <p14:tracePt t="19173" x="1543050" y="3117850"/>
          <p14:tracePt t="19190" x="1555750" y="3206750"/>
          <p14:tracePt t="19207" x="1568450" y="3321050"/>
          <p14:tracePt t="19224" x="1581150" y="3422650"/>
          <p14:tracePt t="19240" x="1600200" y="3511550"/>
          <p14:tracePt t="19257" x="1625600" y="3587750"/>
          <p14:tracePt t="19273" x="1644650" y="3663950"/>
          <p14:tracePt t="19290" x="1676400" y="3752850"/>
          <p14:tracePt t="19307" x="1689100" y="3803650"/>
          <p14:tracePt t="19323" x="1695450" y="3841750"/>
          <p14:tracePt t="19340" x="1695450" y="3854450"/>
          <p14:tracePt t="19357" x="1695450" y="3867150"/>
          <p14:tracePt t="19587" x="1682750" y="3860800"/>
          <p14:tracePt t="19595" x="1651000" y="3822700"/>
          <p14:tracePt t="19603" x="1631950" y="3803650"/>
          <p14:tracePt t="19611" x="1549400" y="3721100"/>
          <p14:tracePt t="19624" x="1466850" y="3644900"/>
          <p14:tracePt t="19640" x="1390650" y="3594100"/>
          <p14:tracePt t="19657" x="1346200" y="3568700"/>
          <p14:tracePt t="19673" x="1314450" y="3556000"/>
          <p14:tracePt t="19963" x="1314450" y="3562350"/>
          <p14:tracePt t="19971" x="1314450" y="3575050"/>
          <p14:tracePt t="19978" x="1320800" y="3606800"/>
          <p14:tracePt t="19990" x="1327150" y="3625850"/>
          <p14:tracePt t="20007" x="1327150" y="3644900"/>
          <p14:tracePt t="20024" x="1333500" y="3644900"/>
          <p14:tracePt t="20267" x="1339850" y="3657600"/>
          <p14:tracePt t="20291" x="1346200" y="3657600"/>
          <p14:tracePt t="20291" x="1358900" y="3657600"/>
          <p14:tracePt t="20307" x="1365250" y="3663950"/>
          <p14:tracePt t="20323" x="1377950" y="3663950"/>
          <p14:tracePt t="20340" x="1390650" y="3663950"/>
          <p14:tracePt t="20357" x="1422400" y="3663950"/>
          <p14:tracePt t="20373" x="1447800" y="3663950"/>
          <p14:tracePt t="20390" x="1479550" y="3663950"/>
          <p14:tracePt t="20407" x="1504950" y="3663950"/>
          <p14:tracePt t="20424" x="1524000" y="3663950"/>
          <p14:tracePt t="20440" x="1555750" y="3663950"/>
          <p14:tracePt t="20457" x="1574800" y="3663950"/>
          <p14:tracePt t="20474" x="1606550" y="3663950"/>
          <p14:tracePt t="20490" x="1638300" y="3663950"/>
          <p14:tracePt t="20508" x="1670050" y="3663950"/>
          <p14:tracePt t="20523" x="1695450" y="3663950"/>
          <p14:tracePt t="20540" x="1727200" y="3663950"/>
          <p14:tracePt t="20557" x="1765300" y="3657600"/>
          <p14:tracePt t="20574" x="1816100" y="3657600"/>
          <p14:tracePt t="20590" x="1898650" y="3657600"/>
          <p14:tracePt t="20606" x="2000250" y="3657600"/>
          <p14:tracePt t="20623" x="2108200" y="3657600"/>
          <p14:tracePt t="20640" x="2216150" y="3657600"/>
          <p14:tracePt t="20656" x="2324100" y="3657600"/>
          <p14:tracePt t="20673" x="2413000" y="3657600"/>
          <p14:tracePt t="20690" x="2508250" y="3657600"/>
          <p14:tracePt t="20707" x="2571750" y="3657600"/>
          <p14:tracePt t="20723" x="2628900" y="3657600"/>
          <p14:tracePt t="20740" x="2711450" y="3657600"/>
          <p14:tracePt t="20756" x="2800350" y="3657600"/>
          <p14:tracePt t="20773" x="2882900" y="3657600"/>
          <p14:tracePt t="20790" x="2984500" y="3657600"/>
          <p14:tracePt t="20806" x="3079750" y="3657600"/>
          <p14:tracePt t="20823" x="3175000" y="3657600"/>
          <p14:tracePt t="20840" x="3257550" y="3657600"/>
          <p14:tracePt t="20856" x="3333750" y="3657600"/>
          <p14:tracePt t="20873" x="3384550" y="3657600"/>
          <p14:tracePt t="20890" x="3467100" y="3657600"/>
          <p14:tracePt t="20907" x="3517900" y="3657600"/>
          <p14:tracePt t="20923" x="3568700" y="3651250"/>
          <p14:tracePt t="20940" x="3594100" y="3651250"/>
          <p14:tracePt t="20956" x="3625850" y="3644900"/>
          <p14:tracePt t="20973" x="3657600" y="3644900"/>
          <p14:tracePt t="20990" x="3670300" y="3644900"/>
          <p14:tracePt t="21006" x="3689350" y="3644900"/>
          <p14:tracePt t="21023" x="3702050" y="3638550"/>
          <p14:tracePt t="21040" x="3714750" y="3638550"/>
          <p14:tracePt t="21056" x="3727450" y="3638550"/>
          <p14:tracePt t="21074" x="3740150" y="3632200"/>
          <p14:tracePt t="21090" x="3759200" y="3625850"/>
          <p14:tracePt t="21107" x="3771900" y="3619500"/>
          <p14:tracePt t="21251" x="3778250" y="3613150"/>
          <p14:tracePt t="21283" x="3778250" y="3606800"/>
          <p14:tracePt t="21291" x="3778250" y="3600450"/>
          <p14:tracePt t="21307" x="3778250" y="3594100"/>
          <p14:tracePt t="21323" x="3771900" y="3587750"/>
          <p14:tracePt t="21619" x="3778250" y="3587750"/>
          <p14:tracePt t="21627" x="3797300" y="3581400"/>
          <p14:tracePt t="21640" x="3816350" y="3575050"/>
          <p14:tracePt t="21657" x="3841750" y="3568700"/>
          <p14:tracePt t="21673" x="3911600" y="3562350"/>
          <p14:tracePt t="21690" x="4095750" y="3556000"/>
          <p14:tracePt t="21708" x="4267200" y="3556000"/>
          <p14:tracePt t="21723" x="4438650" y="3556000"/>
          <p14:tracePt t="21740" x="4603750" y="3556000"/>
          <p14:tracePt t="21756" x="4730750" y="3575050"/>
          <p14:tracePt t="21773" x="4806950" y="3581400"/>
          <p14:tracePt t="21790" x="4870450" y="3581400"/>
          <p14:tracePt t="21807" x="4908550" y="3581400"/>
          <p14:tracePt t="21823" x="4953000" y="3581400"/>
          <p14:tracePt t="21840" x="5010150" y="3581400"/>
          <p14:tracePt t="21856" x="5073650" y="3581400"/>
          <p14:tracePt t="21874" x="5137150" y="3587750"/>
          <p14:tracePt t="21890" x="5232400" y="3587750"/>
          <p14:tracePt t="21907" x="5295900" y="3594100"/>
          <p14:tracePt t="21923" x="5353050" y="3606800"/>
          <p14:tracePt t="21940" x="5410200" y="3613150"/>
          <p14:tracePt t="21956" x="5461000" y="3625850"/>
          <p14:tracePt t="21973" x="5537200" y="3632200"/>
          <p14:tracePt t="21990" x="5613400" y="3644900"/>
          <p14:tracePt t="22006" x="5689600" y="3657600"/>
          <p14:tracePt t="22023" x="5759450" y="3663950"/>
          <p14:tracePt t="22040" x="5816600" y="3670300"/>
          <p14:tracePt t="22056" x="5867400" y="3683000"/>
          <p14:tracePt t="22073" x="5911850" y="3683000"/>
          <p14:tracePt t="22073" x="5937250" y="3689350"/>
          <p14:tracePt t="22091" x="5994400" y="3702050"/>
          <p14:tracePt t="22107" x="6038850" y="3708400"/>
          <p14:tracePt t="22123" x="6089650" y="3721100"/>
          <p14:tracePt t="22139" x="6153150" y="3727450"/>
          <p14:tracePt t="22156" x="6216650" y="3740150"/>
          <p14:tracePt t="22173" x="6280150" y="3752850"/>
          <p14:tracePt t="22190" x="6362700" y="3765550"/>
          <p14:tracePt t="22206" x="6464300" y="3778250"/>
          <p14:tracePt t="22223" x="6559550" y="3778250"/>
          <p14:tracePt t="22239" x="6648450" y="3784600"/>
          <p14:tracePt t="22256" x="6718300" y="3790950"/>
          <p14:tracePt t="22273" x="6781800" y="3797300"/>
          <p14:tracePt t="22290" x="6864350" y="3803650"/>
          <p14:tracePt t="22307" x="6934200" y="3803650"/>
          <p14:tracePt t="22323" x="7004050" y="3803650"/>
          <p14:tracePt t="22339" x="7067550" y="3803650"/>
          <p14:tracePt t="22356" x="7156450" y="3790950"/>
          <p14:tracePt t="22373" x="7226300" y="3784600"/>
          <p14:tracePt t="22390" x="7308850" y="3771900"/>
          <p14:tracePt t="22406" x="7372350" y="3765550"/>
          <p14:tracePt t="22423" x="7423150" y="3752850"/>
          <p14:tracePt t="22439" x="7461250" y="3746500"/>
          <p14:tracePt t="22456" x="7486650" y="3746500"/>
          <p14:tracePt t="22473" x="7518400" y="3746500"/>
          <p14:tracePt t="22490" x="7556500" y="3733800"/>
          <p14:tracePt t="22507" x="7594600" y="3727450"/>
          <p14:tracePt t="22523" x="7632700" y="3721100"/>
          <p14:tracePt t="22539" x="7664450" y="3721100"/>
          <p14:tracePt t="22556" x="7696200" y="3721100"/>
          <p14:tracePt t="22573" x="7702550" y="3721100"/>
          <p14:tracePt t="22907" x="7696200" y="3721100"/>
          <p14:tracePt t="22915" x="7689850" y="3721100"/>
          <p14:tracePt t="22923" x="7670800" y="3721100"/>
          <p14:tracePt t="22940" x="7632700" y="3721100"/>
          <p14:tracePt t="22957" x="7581900" y="3721100"/>
          <p14:tracePt t="22973" x="7537450" y="3721100"/>
          <p14:tracePt t="22990" x="7473950" y="3721100"/>
          <p14:tracePt t="23006" x="7410450" y="3721100"/>
          <p14:tracePt t="23023" x="7366000" y="3721100"/>
          <p14:tracePt t="23040" x="7321550" y="3721100"/>
          <p14:tracePt t="23056" x="7264400" y="3721100"/>
          <p14:tracePt t="23073" x="7226300" y="3721100"/>
          <p14:tracePt t="23090" x="7175500" y="3721100"/>
          <p14:tracePt t="23107" x="7156450" y="3721100"/>
          <p14:tracePt t="23123" x="7131050" y="3721100"/>
          <p14:tracePt t="23139" x="7124700" y="3721100"/>
          <p14:tracePt t="23156" x="7112000" y="3721100"/>
          <p14:tracePt t="23173" x="7105650" y="3721100"/>
          <p14:tracePt t="23298" x="7112000" y="3721100"/>
          <p14:tracePt t="23307" x="7137400" y="3721100"/>
          <p14:tracePt t="23323" x="7175500" y="3721100"/>
          <p14:tracePt t="23340" x="7213600" y="3721100"/>
          <p14:tracePt t="23356" x="7270750" y="3708400"/>
          <p14:tracePt t="23373" x="7334250" y="3702050"/>
          <p14:tracePt t="23390" x="7404100" y="3689350"/>
          <p14:tracePt t="23406" x="7486650" y="3676650"/>
          <p14:tracePt t="23423" x="7575550" y="3663950"/>
          <p14:tracePt t="23439" x="7670800" y="3657600"/>
          <p14:tracePt t="23457" x="7772400" y="3638550"/>
          <p14:tracePt t="23474" x="7854950" y="3625850"/>
          <p14:tracePt t="23491" x="7918450" y="3613150"/>
          <p14:tracePt t="23507" x="7994650" y="3600450"/>
          <p14:tracePt t="23524" x="8020050" y="3594100"/>
          <p14:tracePt t="23540" x="8051800" y="3581400"/>
          <p14:tracePt t="23557" x="8070850" y="3581400"/>
          <p14:tracePt t="23574" x="8083550" y="3575050"/>
          <p14:tracePt t="23590" x="8102600" y="3575050"/>
          <p14:tracePt t="23607" x="8115300" y="3568700"/>
          <p14:tracePt t="23739" x="8089900" y="3568700"/>
          <p14:tracePt t="23741" x="7994650" y="3587750"/>
          <p14:tracePt t="23757" x="7829550" y="3619500"/>
          <p14:tracePt t="23775" x="7550150" y="3657600"/>
          <p14:tracePt t="23791" x="7213600" y="3708400"/>
          <p14:tracePt t="23808" x="6934200" y="3733800"/>
          <p14:tracePt t="23824" x="6546850" y="3771900"/>
          <p14:tracePt t="23841" x="6159500" y="3829050"/>
          <p14:tracePt t="23857" x="5842000" y="3854450"/>
          <p14:tracePt t="23874" x="5467350" y="3917950"/>
          <p14:tracePt t="23892" x="5016500" y="3975100"/>
          <p14:tracePt t="23908" x="4692650" y="4032250"/>
          <p14:tracePt t="23924" x="4489450" y="4057650"/>
          <p14:tracePt t="23941" x="4311650" y="4076700"/>
          <p14:tracePt t="23957" x="4133850" y="4089400"/>
          <p14:tracePt t="23974" x="4000500" y="4108450"/>
          <p14:tracePt t="23990" x="3860800" y="4114800"/>
          <p14:tracePt t="24007" x="3727450" y="4127500"/>
          <p14:tracePt t="24024" x="3613150" y="4140200"/>
          <p14:tracePt t="24041" x="3511550" y="4159250"/>
          <p14:tracePt t="24057" x="3416300" y="4171950"/>
          <p14:tracePt t="24074" x="3346450" y="4171950"/>
          <p14:tracePt t="24090" x="3251200" y="4171950"/>
          <p14:tracePt t="24108" x="3187700" y="4171950"/>
          <p14:tracePt t="24124" x="3124200" y="4171950"/>
          <p14:tracePt t="24141" x="3035300" y="4159250"/>
          <p14:tracePt t="24157" x="2959100" y="4140200"/>
          <p14:tracePt t="24174" x="2844800" y="4108450"/>
          <p14:tracePt t="24190" x="2711450" y="4070350"/>
          <p14:tracePt t="24207" x="2540000" y="4044950"/>
          <p14:tracePt t="24224" x="2387600" y="4025900"/>
          <p14:tracePt t="24241" x="2222500" y="4000500"/>
          <p14:tracePt t="24257" x="2063750" y="3994150"/>
          <p14:tracePt t="24274" x="1924050" y="3987800"/>
          <p14:tracePt t="24290" x="1778000" y="3987800"/>
          <p14:tracePt t="24308" x="1714500" y="3987800"/>
          <p14:tracePt t="24324" x="1651000" y="3987800"/>
          <p14:tracePt t="24341" x="1612900" y="3987800"/>
          <p14:tracePt t="24357" x="1581150" y="3987800"/>
          <p14:tracePt t="24374" x="1549400" y="3987800"/>
          <p14:tracePt t="24390" x="1543050" y="3987800"/>
          <p14:tracePt t="24407" x="1530350" y="3987800"/>
          <p14:tracePt t="24424" x="1524000" y="3987800"/>
          <p14:tracePt t="24572" x="1543050" y="3994150"/>
          <p14:tracePt t="24579" x="1625600" y="4006850"/>
          <p14:tracePt t="24591" x="1739900" y="4013200"/>
          <p14:tracePt t="24608" x="1879600" y="4019550"/>
          <p14:tracePt t="24625" x="2057400" y="4019550"/>
          <p14:tracePt t="24641" x="2317750" y="4019550"/>
          <p14:tracePt t="24657" x="2571750" y="4019550"/>
          <p14:tracePt t="24674" x="2819400" y="4019550"/>
          <p14:tracePt t="24691" x="3003550" y="4025900"/>
          <p14:tracePt t="24708" x="3079750" y="4025900"/>
          <p14:tracePt t="24724" x="3143250" y="4025900"/>
          <p14:tracePt t="24741" x="3206750" y="4025900"/>
          <p14:tracePt t="24757" x="3276600" y="4025900"/>
          <p14:tracePt t="24774" x="3352800" y="4025900"/>
          <p14:tracePt t="24791" x="3422650" y="4025900"/>
          <p14:tracePt t="24808" x="3505200" y="4025900"/>
          <p14:tracePt t="24824" x="3581400" y="4025900"/>
          <p14:tracePt t="24841" x="3663950" y="4025900"/>
          <p14:tracePt t="24857" x="3733800" y="4025900"/>
          <p14:tracePt t="24874" x="3778250" y="4025900"/>
          <p14:tracePt t="24890" x="3816350" y="4025900"/>
          <p14:tracePt t="24908" x="3829050" y="4025900"/>
          <p14:tracePt t="24924" x="3848100" y="4025900"/>
          <p14:tracePt t="24940" x="3860800" y="4025900"/>
          <p14:tracePt t="24957" x="3873500" y="4025900"/>
          <p14:tracePt t="24974" x="3892550" y="4025900"/>
          <p14:tracePt t="24990" x="3911600" y="4025900"/>
          <p14:tracePt t="25007" x="3930650" y="4032250"/>
          <p14:tracePt t="25024" x="3937000" y="4032250"/>
          <p14:tracePt t="25756" x="3937000" y="4038600"/>
          <p14:tracePt t="25756" x="3924300" y="4038600"/>
          <p14:tracePt t="25774" x="3917950" y="4038600"/>
          <p14:tracePt t="25791" x="3905250" y="4044950"/>
          <p14:tracePt t="25807" x="3879850" y="4044950"/>
          <p14:tracePt t="25824" x="3860800" y="4044950"/>
          <p14:tracePt t="25841" x="3829050" y="4051300"/>
          <p14:tracePt t="25857" x="3803650" y="4057650"/>
          <p14:tracePt t="25874" x="3771900" y="4057650"/>
          <p14:tracePt t="25891" x="3721100" y="4064000"/>
          <p14:tracePt t="25908" x="3689350" y="4070350"/>
          <p14:tracePt t="25924" x="3644900" y="4083050"/>
          <p14:tracePt t="25941" x="3594100" y="4089400"/>
          <p14:tracePt t="25958" x="3543300" y="4095750"/>
          <p14:tracePt t="25974" x="3498850" y="4102100"/>
          <p14:tracePt t="25991" x="3460750" y="4102100"/>
          <p14:tracePt t="26007" x="3416300" y="4102100"/>
          <p14:tracePt t="26024" x="3378200" y="4102100"/>
          <p14:tracePt t="26041" x="3333750" y="4102100"/>
          <p14:tracePt t="26058" x="3276600" y="4102100"/>
          <p14:tracePt t="26074" x="3194050" y="4102100"/>
          <p14:tracePt t="26074" x="3149600" y="4102100"/>
          <p14:tracePt t="26092" x="3048000" y="4102100"/>
          <p14:tracePt t="26108" x="2940050" y="4102100"/>
          <p14:tracePt t="26124" x="2819400" y="4102100"/>
          <p14:tracePt t="26141" x="2686050" y="4102100"/>
          <p14:tracePt t="26157" x="2559050" y="4102100"/>
          <p14:tracePt t="26174" x="2438400" y="4102100"/>
          <p14:tracePt t="26191" x="2355850" y="4102100"/>
          <p14:tracePt t="26207" x="2273300" y="4102100"/>
          <p14:tracePt t="26224" x="2228850" y="4102100"/>
          <p14:tracePt t="26240" x="2190750" y="4102100"/>
          <p14:tracePt t="26257" x="2133600" y="4102100"/>
          <p14:tracePt t="26274" x="2089150" y="4108450"/>
          <p14:tracePt t="26291" x="2012950" y="4127500"/>
          <p14:tracePt t="26308" x="1974850" y="4127500"/>
          <p14:tracePt t="26324" x="1930400" y="4133850"/>
          <p14:tracePt t="26340" x="1905000" y="4133850"/>
          <p14:tracePt t="26357" x="1879600" y="4140200"/>
          <p14:tracePt t="26374" x="1873250" y="4140200"/>
          <p14:tracePt t="26391" x="1860550" y="4140200"/>
          <p14:tracePt t="26407" x="1854200" y="4140200"/>
          <p14:tracePt t="29108" x="1847850" y="4140200"/>
          <p14:tracePt t="29115" x="1847850" y="4210050"/>
          <p14:tracePt t="29124" x="1866900" y="4260850"/>
          <p14:tracePt t="29140" x="1879600" y="4318000"/>
          <p14:tracePt t="29157" x="1892300" y="4356100"/>
          <p14:tracePt t="29174" x="1905000" y="4406900"/>
          <p14:tracePt t="29191" x="1911350" y="4425950"/>
          <p14:tracePt t="29207" x="1917700" y="4445000"/>
          <p14:tracePt t="29224" x="1924050" y="4470400"/>
          <p14:tracePt t="29240" x="1949450" y="4521200"/>
          <p14:tracePt t="29257" x="1981200" y="4603750"/>
          <p14:tracePt t="29274" x="2012950" y="4673600"/>
          <p14:tracePt t="29290" x="2082800" y="4794250"/>
          <p14:tracePt t="29307" x="2114550" y="4838700"/>
          <p14:tracePt t="29324" x="2133600" y="4876800"/>
          <p14:tracePt t="29340" x="2146300" y="4902200"/>
          <p14:tracePt t="29358" x="2159000" y="4927600"/>
          <p14:tracePt t="29374" x="2171700" y="4946650"/>
          <p14:tracePt t="29391" x="2178050" y="4965700"/>
          <p14:tracePt t="29407" x="2184400" y="4984750"/>
          <p14:tracePt t="29424" x="2190750" y="5016500"/>
          <p14:tracePt t="29440" x="2197100" y="5035550"/>
          <p14:tracePt t="29457" x="2203450" y="5054600"/>
          <p14:tracePt t="29474" x="2203450" y="5060950"/>
          <p14:tracePt t="29474" x="2203450" y="5067300"/>
          <p14:tracePt t="29491" x="2209800" y="5073650"/>
          <p14:tracePt t="29684" x="2209800" y="5080000"/>
          <p14:tracePt t="29707" x="2203450" y="5080000"/>
          <p14:tracePt t="29731" x="2197100" y="5080000"/>
          <p14:tracePt t="29739" x="2171700" y="5080000"/>
          <p14:tracePt t="29757" x="2146300" y="5080000"/>
          <p14:tracePt t="29774" x="2108200" y="5080000"/>
          <p14:tracePt t="29791" x="2070100" y="5080000"/>
          <p14:tracePt t="29807" x="2012950" y="5080000"/>
          <p14:tracePt t="29824" x="1962150" y="5080000"/>
          <p14:tracePt t="29840" x="1917700" y="5080000"/>
          <p14:tracePt t="29857" x="1866900" y="5080000"/>
          <p14:tracePt t="29873" x="1822450" y="5080000"/>
          <p14:tracePt t="29890" x="1765300" y="5080000"/>
          <p14:tracePt t="29907" x="1727200" y="5086350"/>
          <p14:tracePt t="29924" x="1689100" y="5099050"/>
          <p14:tracePt t="29940" x="1670050" y="5099050"/>
          <p14:tracePt t="29957" x="1663700" y="5099050"/>
          <p14:tracePt t="29974" x="1657350" y="5099050"/>
          <p14:tracePt t="29990" x="1644650" y="5099050"/>
          <p14:tracePt t="30007" x="1638300" y="5099050"/>
          <p14:tracePt t="30023" x="1625600" y="5099050"/>
          <p14:tracePt t="30040" x="1600200" y="5099050"/>
          <p14:tracePt t="30057" x="1581150" y="5099050"/>
          <p14:tracePt t="30073" x="1549400" y="5099050"/>
          <p14:tracePt t="30090" x="1498600" y="5099050"/>
          <p14:tracePt t="30107" x="1466850" y="5099050"/>
          <p14:tracePt t="30124" x="1435100" y="5099050"/>
          <p14:tracePt t="30140" x="1409700" y="5099050"/>
          <p14:tracePt t="30157" x="1397000" y="5099050"/>
          <p14:tracePt t="30174" x="1384300" y="5099050"/>
          <p14:tracePt t="30190" x="1371600" y="5099050"/>
          <p14:tracePt t="30207" x="1352550" y="5099050"/>
          <p14:tracePt t="30223" x="1339850" y="5099050"/>
          <p14:tracePt t="30240" x="1327150" y="5099050"/>
          <p14:tracePt t="30257" x="1308100" y="5099050"/>
          <p14:tracePt t="30273" x="1295400" y="5099050"/>
          <p14:tracePt t="30290" x="1270000" y="5099050"/>
          <p14:tracePt t="30307" x="1257300" y="5099050"/>
          <p14:tracePt t="30324" x="1238250" y="5099050"/>
          <p14:tracePt t="30340" x="1225550" y="5099050"/>
          <p14:tracePt t="30357" x="1212850" y="5099050"/>
          <p14:tracePt t="30373" x="1206500" y="5099050"/>
          <p14:tracePt t="30390" x="1193800" y="5099050"/>
          <p14:tracePt t="30427" x="1187450" y="5099050"/>
          <p14:tracePt t="30459" x="1181100" y="5099050"/>
          <p14:tracePt t="30491" x="1174750" y="5099050"/>
          <p14:tracePt t="30506" x="1162050" y="5099050"/>
          <p14:tracePt t="30524" x="1149350" y="5099050"/>
          <p14:tracePt t="30563" x="1136650" y="5099050"/>
          <p14:tracePt t="30939" x="1155700" y="5099050"/>
          <p14:tracePt t="30940" x="1206500" y="5099050"/>
          <p14:tracePt t="30957" x="1257300" y="5099050"/>
          <p14:tracePt t="30974" x="1308100" y="5099050"/>
          <p14:tracePt t="30990" x="1352550" y="5099050"/>
          <p14:tracePt t="31007" x="1384300" y="5099050"/>
          <p14:tracePt t="31024" x="1416050" y="5099050"/>
          <p14:tracePt t="31041" x="1447800" y="5105400"/>
          <p14:tracePt t="31057" x="1498600" y="5111750"/>
          <p14:tracePt t="31074" x="1524000" y="5118100"/>
          <p14:tracePt t="31090" x="1574800" y="5124450"/>
          <p14:tracePt t="31108" x="1600200" y="5124450"/>
          <p14:tracePt t="31124" x="1612900" y="5137150"/>
          <p14:tracePt t="31141" x="1631950" y="5143500"/>
          <p14:tracePt t="31157" x="1638300" y="5149850"/>
          <p14:tracePt t="31174" x="1644650" y="5149850"/>
          <p14:tracePt t="31190" x="1657350" y="5156200"/>
          <p14:tracePt t="31207" x="1670050" y="5162550"/>
          <p14:tracePt t="31224" x="1689100" y="5175250"/>
          <p14:tracePt t="31240" x="1720850" y="5194300"/>
          <p14:tracePt t="31257" x="1733550" y="5207000"/>
          <p14:tracePt t="31274" x="1752600" y="5226050"/>
          <p14:tracePt t="31290" x="1778000" y="5238750"/>
          <p14:tracePt t="31307" x="1809750" y="5257800"/>
          <p14:tracePt t="31323" x="1828800" y="5270500"/>
          <p14:tracePt t="31340" x="1866900" y="5295900"/>
          <p14:tracePt t="31357" x="1898650" y="5314950"/>
          <p14:tracePt t="31374" x="1936750" y="5321300"/>
          <p14:tracePt t="31390" x="1968500" y="5340350"/>
          <p14:tracePt t="31407" x="2006600" y="5346700"/>
          <p14:tracePt t="31423" x="2032000" y="5346700"/>
          <p14:tracePt t="31440" x="2070100" y="5353050"/>
          <p14:tracePt t="31457" x="2108200" y="5359400"/>
          <p14:tracePt t="31474" x="2171700" y="5359400"/>
          <p14:tracePt t="31490" x="2305050" y="5365750"/>
          <p14:tracePt t="31508" x="2406650" y="5365750"/>
          <p14:tracePt t="31523" x="2520950" y="5365750"/>
          <p14:tracePt t="31540" x="2622550" y="5365750"/>
          <p14:tracePt t="31557" x="2711450" y="5365750"/>
          <p14:tracePt t="31573" x="2806700" y="5365750"/>
          <p14:tracePt t="31590" x="2863850" y="5353050"/>
          <p14:tracePt t="31607" x="2895600" y="5353050"/>
          <p14:tracePt t="31623" x="2908300" y="5346700"/>
          <p14:tracePt t="31707" x="2901950" y="5346700"/>
          <p14:tracePt t="31715" x="2838450" y="5346700"/>
          <p14:tracePt t="31724" x="2736850" y="5346700"/>
          <p14:tracePt t="31741" x="2597150" y="5372100"/>
          <p14:tracePt t="31757" x="2451100" y="5391150"/>
          <p14:tracePt t="31773" x="2292350" y="5410200"/>
          <p14:tracePt t="31790" x="2152650" y="5422900"/>
          <p14:tracePt t="31807" x="2057400" y="5441950"/>
          <p14:tracePt t="31823" x="1955800" y="5454650"/>
          <p14:tracePt t="31840" x="1866900" y="5467350"/>
          <p14:tracePt t="31857" x="1797050" y="5467350"/>
          <p14:tracePt t="31873" x="1727200" y="5467350"/>
          <p14:tracePt t="31890" x="1631950" y="5467350"/>
          <p14:tracePt t="31907" x="1574800" y="5467350"/>
          <p14:tracePt t="31923" x="1524000" y="5467350"/>
          <p14:tracePt t="31940" x="1466850" y="5467350"/>
          <p14:tracePt t="31957" x="1416050" y="5454650"/>
          <p14:tracePt t="31973" x="1397000" y="5448300"/>
          <p14:tracePt t="31990" x="1377950" y="5448300"/>
          <p14:tracePt t="32131" x="1384300" y="5441950"/>
          <p14:tracePt t="32157" x="1390650" y="5441950"/>
          <p14:tracePt t="32158" x="1409700" y="5435600"/>
          <p14:tracePt t="32174" x="1428750" y="5435600"/>
          <p14:tracePt t="32190" x="1466850" y="5435600"/>
          <p14:tracePt t="32207" x="1498600" y="5435600"/>
          <p14:tracePt t="32224" x="1562100" y="5435600"/>
          <p14:tracePt t="32240" x="1631950" y="5435600"/>
          <p14:tracePt t="32257" x="1708150" y="5435600"/>
          <p14:tracePt t="32273" x="1778000" y="5435600"/>
          <p14:tracePt t="32290" x="1879600" y="5435600"/>
          <p14:tracePt t="32307" x="1924050" y="5435600"/>
          <p14:tracePt t="32324" x="1962150" y="5435600"/>
          <p14:tracePt t="32340" x="1993900" y="5435600"/>
          <p14:tracePt t="32357" x="2012950" y="5435600"/>
          <p14:tracePt t="32373" x="2019300" y="5435600"/>
          <p14:tracePt t="32390" x="2032000" y="5435600"/>
          <p14:tracePt t="33499" x="2051050" y="5435600"/>
          <p14:tracePt t="33507" x="2133600" y="5435600"/>
          <p14:tracePt t="33524" x="2190750" y="5435600"/>
          <p14:tracePt t="33540" x="2241550" y="5435600"/>
          <p14:tracePt t="33557" x="2279650" y="5435600"/>
          <p14:tracePt t="33573" x="2311400" y="5435600"/>
          <p14:tracePt t="33590" x="2343150" y="5435600"/>
          <p14:tracePt t="33607" x="2368550" y="5435600"/>
          <p14:tracePt t="33623" x="2381250" y="5435600"/>
          <p14:tracePt t="33640" x="2387600" y="5435600"/>
          <p14:tracePt t="33657" x="2393950" y="5435600"/>
          <p14:tracePt t="33779" x="2400300" y="5435600"/>
          <p14:tracePt t="34147" x="2400300" y="5429250"/>
          <p14:tracePt t="34195" x="2400300" y="5422900"/>
          <p14:tracePt t="34227" x="2393950" y="5422900"/>
          <p14:tracePt t="34251" x="2387600" y="5416550"/>
          <p14:tracePt t="5154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Microprocessors and Microcontrollers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Microprocessor: general-purpose CPU</a:t>
            </a:r>
          </a:p>
          <a:p>
            <a:pPr lvl="1"/>
            <a:r>
              <a:rPr lang="en-GB" dirty="0"/>
              <a:t>Emphasis is on flexibility and performance</a:t>
            </a:r>
          </a:p>
          <a:p>
            <a:pPr lvl="1"/>
            <a:r>
              <a:rPr lang="en-GB" dirty="0"/>
              <a:t>Generic user-interface such as keyboard, mouse, etc.</a:t>
            </a:r>
          </a:p>
          <a:p>
            <a:pPr lvl="1"/>
            <a:r>
              <a:rPr lang="en-GB" dirty="0"/>
              <a:t>Used in a PC, PDA, cell phone, etc.</a:t>
            </a:r>
          </a:p>
          <a:p>
            <a:endParaRPr lang="en-GB" dirty="0"/>
          </a:p>
          <a:p>
            <a:r>
              <a:rPr lang="en-GB" dirty="0"/>
              <a:t>Microcontroller: microprocessor + memory on a single chip</a:t>
            </a:r>
          </a:p>
          <a:p>
            <a:pPr lvl="1"/>
            <a:r>
              <a:rPr lang="en-GB" dirty="0"/>
              <a:t>Emphasis is on size and cost reduction</a:t>
            </a:r>
          </a:p>
          <a:p>
            <a:pPr lvl="1"/>
            <a:r>
              <a:rPr lang="en-GB" dirty="0"/>
              <a:t>The user interface is tailored to the application, such as the buttons on a TV remote control</a:t>
            </a:r>
          </a:p>
          <a:p>
            <a:pPr lvl="1"/>
            <a:r>
              <a:rPr lang="en-GB" dirty="0"/>
              <a:t>Used in a digital watch, TV remote control, car and many common day-to-day appliances</a:t>
            </a:r>
          </a:p>
          <a:p>
            <a:pPr lvl="1"/>
            <a:endParaRPr lang="en-GB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26"/>
    </mc:Choice>
    <mc:Fallback xmlns="">
      <p:transition spd="slow" advTm="10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356" x="2616200" y="2305050"/>
          <p14:tracePt t="7381" x="2597150" y="2305050"/>
          <p14:tracePt t="7397" x="2533650" y="2317750"/>
          <p14:tracePt t="7398" x="2451100" y="2362200"/>
          <p14:tracePt t="7414" x="2355850" y="2400300"/>
          <p14:tracePt t="7430" x="2279650" y="2425700"/>
          <p14:tracePt t="7447" x="2241550" y="2432050"/>
          <p14:tracePt t="7464" x="2203450" y="2444750"/>
          <p14:tracePt t="7480" x="2184400" y="2451100"/>
          <p14:tracePt t="7497" x="2159000" y="2457450"/>
          <p14:tracePt t="7513" x="2146300" y="2457450"/>
          <p14:tracePt t="7530" x="2133600" y="2457450"/>
          <p14:tracePt t="7546" x="2108200" y="2463800"/>
          <p14:tracePt t="7563" x="2089150" y="2470150"/>
          <p14:tracePt t="7580" x="2063750" y="2470150"/>
          <p14:tracePt t="7596" x="2025650" y="2470150"/>
          <p14:tracePt t="7613" x="1993900" y="2470150"/>
          <p14:tracePt t="7630" x="1981200" y="2470150"/>
          <p14:tracePt t="7646" x="1955800" y="2470150"/>
          <p14:tracePt t="7663" x="1943100" y="2470150"/>
          <p14:tracePt t="7680" x="1936750" y="2470150"/>
          <p14:tracePt t="7696" x="1930400" y="2470150"/>
          <p14:tracePt t="7713" x="1924050" y="2470150"/>
          <p14:tracePt t="7981" x="1936750" y="2470150"/>
          <p14:tracePt t="7988" x="1987550" y="2470150"/>
          <p14:tracePt t="7998" x="2051050" y="2470150"/>
          <p14:tracePt t="8014" x="2101850" y="2470150"/>
          <p14:tracePt t="8030" x="2159000" y="2470150"/>
          <p14:tracePt t="8047" x="2190750" y="2470150"/>
          <p14:tracePt t="8064" x="2222500" y="2470150"/>
          <p14:tracePt t="8080" x="2254250" y="2470150"/>
          <p14:tracePt t="8097" x="2273300" y="2470150"/>
          <p14:tracePt t="8113" x="2292350" y="2470150"/>
          <p14:tracePt t="8130" x="2305050" y="2470150"/>
          <p14:tracePt t="8147" x="2330450" y="2470150"/>
          <p14:tracePt t="8164" x="2349500" y="2470150"/>
          <p14:tracePt t="8180" x="2387600" y="2470150"/>
          <p14:tracePt t="8198" x="2413000" y="2470150"/>
          <p14:tracePt t="8214" x="2444750" y="2470150"/>
          <p14:tracePt t="8230" x="2470150" y="2470150"/>
          <p14:tracePt t="8246" x="2501900" y="2470150"/>
          <p14:tracePt t="8263" x="2527300" y="2470150"/>
          <p14:tracePt t="8280" x="2565400" y="2470150"/>
          <p14:tracePt t="8296" x="2597150" y="2470150"/>
          <p14:tracePt t="8313" x="2635250" y="2470150"/>
          <p14:tracePt t="8330" x="2667000" y="2470150"/>
          <p14:tracePt t="8347" x="2698750" y="2470150"/>
          <p14:tracePt t="8363" x="2736850" y="2470150"/>
          <p14:tracePt t="8380" x="2774950" y="2470150"/>
          <p14:tracePt t="8396" x="2838450" y="2470150"/>
          <p14:tracePt t="8414" x="2870200" y="2470150"/>
          <p14:tracePt t="8430" x="2901950" y="2470150"/>
          <p14:tracePt t="8446" x="2927350" y="2470150"/>
          <p14:tracePt t="8463" x="2952750" y="2470150"/>
          <p14:tracePt t="8480" x="2984500" y="2470150"/>
          <p14:tracePt t="8496" x="3009900" y="2470150"/>
          <p14:tracePt t="8513" x="3041650" y="2470150"/>
          <p14:tracePt t="8530" x="3067050" y="2470150"/>
          <p14:tracePt t="8546" x="3092450" y="2470150"/>
          <p14:tracePt t="8563" x="3111500" y="2470150"/>
          <p14:tracePt t="8580" x="3130550" y="2470150"/>
          <p14:tracePt t="8597" x="3155950" y="2470150"/>
          <p14:tracePt t="8613" x="3175000" y="2470150"/>
          <p14:tracePt t="8630" x="3194050" y="2470150"/>
          <p14:tracePt t="8646" x="3213100" y="2470150"/>
          <p14:tracePt t="8663" x="3225800" y="2470150"/>
          <p14:tracePt t="8680" x="3244850" y="2470150"/>
          <p14:tracePt t="8697" x="3263900" y="2470150"/>
          <p14:tracePt t="8713" x="3282950" y="2470150"/>
          <p14:tracePt t="8730" x="3314700" y="2470150"/>
          <p14:tracePt t="8746" x="3346450" y="2470150"/>
          <p14:tracePt t="8763" x="3378200" y="2470150"/>
          <p14:tracePt t="8780" x="3409950" y="2470150"/>
          <p14:tracePt t="8796" x="3454400" y="2470150"/>
          <p14:tracePt t="8814" x="3473450" y="2470150"/>
          <p14:tracePt t="8830" x="3498850" y="2470150"/>
          <p14:tracePt t="8846" x="3524250" y="2470150"/>
          <p14:tracePt t="8863" x="3549650" y="2470150"/>
          <p14:tracePt t="8880" x="3575050" y="2470150"/>
          <p14:tracePt t="8896" x="3600450" y="2470150"/>
          <p14:tracePt t="8913" x="3613150" y="2470150"/>
          <p14:tracePt t="8930" x="3638550" y="2470150"/>
          <p14:tracePt t="8946" x="3663950" y="2470150"/>
          <p14:tracePt t="8963" x="3689350" y="2470150"/>
          <p14:tracePt t="8980" x="3714750" y="2470150"/>
          <p14:tracePt t="8996" x="3746500" y="2470150"/>
          <p14:tracePt t="9013" x="3759200" y="2470150"/>
          <p14:tracePt t="9030" x="3771900" y="2470150"/>
          <p14:tracePt t="9046" x="3790950" y="2470150"/>
          <p14:tracePt t="9063" x="3803650" y="2470150"/>
          <p14:tracePt t="9080" x="3829050" y="2470150"/>
          <p14:tracePt t="9096" x="3854450" y="2457450"/>
          <p14:tracePt t="9113" x="3886200" y="2457450"/>
          <p14:tracePt t="9130" x="3905250" y="2457450"/>
          <p14:tracePt t="9146" x="3930650" y="2457450"/>
          <p14:tracePt t="9163" x="3956050" y="2457450"/>
          <p14:tracePt t="9180" x="4000500" y="2457450"/>
          <p14:tracePt t="9196" x="4076700" y="2457450"/>
          <p14:tracePt t="9213" x="4127500" y="2457450"/>
          <p14:tracePt t="9230" x="4197350" y="2457450"/>
          <p14:tracePt t="9246" x="4267200" y="2457450"/>
          <p14:tracePt t="9263" x="4337050" y="2457450"/>
          <p14:tracePt t="9280" x="4419600" y="2457450"/>
          <p14:tracePt t="9296" x="4495800" y="2457450"/>
          <p14:tracePt t="9313" x="4584700" y="2457450"/>
          <p14:tracePt t="9330" x="4660900" y="2457450"/>
          <p14:tracePt t="9346" x="4737100" y="2457450"/>
          <p14:tracePt t="9363" x="4806950" y="2457450"/>
          <p14:tracePt t="9380" x="4876800" y="2457450"/>
          <p14:tracePt t="9396" x="4978400" y="2457450"/>
          <p14:tracePt t="9413" x="5035550" y="2457450"/>
          <p14:tracePt t="9430" x="5086350" y="2457450"/>
          <p14:tracePt t="9446" x="5124450" y="2457450"/>
          <p14:tracePt t="9463" x="5162550" y="2457450"/>
          <p14:tracePt t="9480" x="5194300" y="2457450"/>
          <p14:tracePt t="9496" x="5219700" y="2457450"/>
          <p14:tracePt t="9513" x="5251450" y="2457450"/>
          <p14:tracePt t="9530" x="5276850" y="2451100"/>
          <p14:tracePt t="9546" x="5302250" y="2451100"/>
          <p14:tracePt t="9563" x="5321300" y="2451100"/>
          <p14:tracePt t="9580" x="5340350" y="2444750"/>
          <p14:tracePt t="9596" x="5365750" y="2444750"/>
          <p14:tracePt t="9613" x="5378450" y="2444750"/>
          <p14:tracePt t="9629" x="5384800" y="2438400"/>
          <p14:tracePt t="9646" x="5391150" y="2438400"/>
          <p14:tracePt t="9663" x="5397500" y="2438400"/>
          <p14:tracePt t="9680" x="5403850" y="2438400"/>
          <p14:tracePt t="9696" x="5410200" y="2438400"/>
          <p14:tracePt t="9713" x="5416550" y="2432050"/>
          <p14:tracePt t="9729" x="5422900" y="2432050"/>
          <p14:tracePt t="9746" x="5435600" y="2432050"/>
          <p14:tracePt t="9763" x="5441950" y="2425700"/>
          <p14:tracePt t="10357" x="5435600" y="2425700"/>
          <p14:tracePt t="10363" x="5410200" y="2425700"/>
          <p14:tracePt t="10380" x="5378450" y="2425700"/>
          <p14:tracePt t="10397" x="5321300" y="2419350"/>
          <p14:tracePt t="10414" x="5276850" y="2419350"/>
          <p14:tracePt t="10430" x="5219700" y="2406650"/>
          <p14:tracePt t="10447" x="5162550" y="2400300"/>
          <p14:tracePt t="10464" x="5099050" y="2393950"/>
          <p14:tracePt t="10480" x="5022850" y="2393950"/>
          <p14:tracePt t="10497" x="4908550" y="2393950"/>
          <p14:tracePt t="10513" x="4768850" y="2393950"/>
          <p14:tracePt t="10530" x="4622800" y="2393950"/>
          <p14:tracePt t="10547" x="4445000" y="2393950"/>
          <p14:tracePt t="10564" x="4260850" y="2393950"/>
          <p14:tracePt t="10580" x="4006850" y="2393950"/>
          <p14:tracePt t="10598" x="3854450" y="2393950"/>
          <p14:tracePt t="10613" x="3721100" y="2393950"/>
          <p14:tracePt t="10630" x="3587750" y="2393950"/>
          <p14:tracePt t="10647" x="3473450" y="2393950"/>
          <p14:tracePt t="10664" x="3365500" y="2393950"/>
          <p14:tracePt t="10681" x="3276600" y="2393950"/>
          <p14:tracePt t="10697" x="3187700" y="2393950"/>
          <p14:tracePt t="10713" x="3117850" y="2393950"/>
          <p14:tracePt t="10730" x="3048000" y="2393950"/>
          <p14:tracePt t="10747" x="2997200" y="2393950"/>
          <p14:tracePt t="10763" x="2946400" y="2393950"/>
          <p14:tracePt t="10780" x="2882900" y="2393950"/>
          <p14:tracePt t="10797" x="2844800" y="2393950"/>
          <p14:tracePt t="10814" x="2813050" y="2393950"/>
          <p14:tracePt t="10830" x="2781300" y="2393950"/>
          <p14:tracePt t="10846" x="2774950" y="2393950"/>
          <p14:tracePt t="10863" x="2762250" y="2393950"/>
          <p14:tracePt t="10880" x="2749550" y="2393950"/>
          <p14:tracePt t="10896" x="2743200" y="2393950"/>
          <p14:tracePt t="10913" x="2730500" y="2393950"/>
          <p14:tracePt t="10930" x="2724150" y="2393950"/>
          <p14:tracePt t="10946" x="2711450" y="2393950"/>
          <p14:tracePt t="10963" x="2705100" y="2393950"/>
          <p14:tracePt t="10980" x="2705100" y="2400300"/>
          <p14:tracePt t="10997" x="2698750" y="2400300"/>
          <p14:tracePt t="11166" x="2736850" y="2413000"/>
          <p14:tracePt t="11173" x="2774950" y="2419350"/>
          <p14:tracePt t="11181" x="2838450" y="2438400"/>
          <p14:tracePt t="11181" x="2882900" y="2451100"/>
          <p14:tracePt t="11197" x="2965450" y="2470150"/>
          <p14:tracePt t="11214" x="3073400" y="2482850"/>
          <p14:tracePt t="11230" x="3168650" y="2495550"/>
          <p14:tracePt t="11247" x="3251200" y="2508250"/>
          <p14:tracePt t="11263" x="3295650" y="2514600"/>
          <p14:tracePt t="11280" x="3333750" y="2514600"/>
          <p14:tracePt t="11297" x="3359150" y="2520950"/>
          <p14:tracePt t="11313" x="3384550" y="2520950"/>
          <p14:tracePt t="11331" x="3422650" y="2520950"/>
          <p14:tracePt t="11347" x="3454400" y="2520950"/>
          <p14:tracePt t="11364" x="3492500" y="2520950"/>
          <p14:tracePt t="11380" x="3536950" y="2520950"/>
          <p14:tracePt t="11398" x="3562350" y="2520950"/>
          <p14:tracePt t="11413" x="3581400" y="2520950"/>
          <p14:tracePt t="11430" x="3594100" y="2520950"/>
          <p14:tracePt t="11446" x="3619500" y="2520950"/>
          <p14:tracePt t="11463" x="3632200" y="2520950"/>
          <p14:tracePt t="11480" x="3657600" y="2520950"/>
          <p14:tracePt t="11497" x="3676650" y="2520950"/>
          <p14:tracePt t="11513" x="3695700" y="2520950"/>
          <p14:tracePt t="11530" x="3708400" y="2520950"/>
          <p14:tracePt t="11546" x="3727450" y="2520950"/>
          <p14:tracePt t="11563" x="3740150" y="2520950"/>
          <p14:tracePt t="11580" x="3746500" y="2514600"/>
          <p14:tracePt t="11596" x="3759200" y="2514600"/>
          <p14:tracePt t="11613" x="3765550" y="2514600"/>
          <p14:tracePt t="11773" x="3759200" y="2508250"/>
          <p14:tracePt t="11781" x="3740150" y="2501900"/>
          <p14:tracePt t="11781" x="3727450" y="2501900"/>
          <p14:tracePt t="11797" x="3695700" y="2495550"/>
          <p14:tracePt t="11814" x="3663950" y="2489200"/>
          <p14:tracePt t="11830" x="3619500" y="2489200"/>
          <p14:tracePt t="11846" x="3568700" y="2489200"/>
          <p14:tracePt t="11863" x="3517900" y="2489200"/>
          <p14:tracePt t="11879" x="3454400" y="2482850"/>
          <p14:tracePt t="11895" x="3390900" y="2476500"/>
          <p14:tracePt t="11912" x="3340100" y="2476500"/>
          <p14:tracePt t="11929" x="3276600" y="2476500"/>
          <p14:tracePt t="11945" x="3206750" y="2476500"/>
          <p14:tracePt t="11962" x="3136900" y="2476500"/>
          <p14:tracePt t="11979" x="3054350" y="2476500"/>
          <p14:tracePt t="11979" x="3022600" y="2476500"/>
          <p14:tracePt t="11996" x="2959100" y="2476500"/>
          <p14:tracePt t="12012" x="2914650" y="2476500"/>
          <p14:tracePt t="12029" x="2876550" y="2476500"/>
          <p14:tracePt t="12045" x="2838450" y="2476500"/>
          <p14:tracePt t="12062" x="2813050" y="2476500"/>
          <p14:tracePt t="12079" x="2787650" y="2470150"/>
          <p14:tracePt t="12095" x="2774950" y="2463800"/>
          <p14:tracePt t="12112" x="2762250" y="2463800"/>
          <p14:tracePt t="12324" x="2768600" y="2463800"/>
          <p14:tracePt t="12332" x="2876550" y="2463800"/>
          <p14:tracePt t="12346" x="3009900" y="2463800"/>
          <p14:tracePt t="12362" x="3162300" y="2463800"/>
          <p14:tracePt t="12379" x="3295650" y="2463800"/>
          <p14:tracePt t="12379" x="3359150" y="2463800"/>
          <p14:tracePt t="12396" x="3460750" y="2463800"/>
          <p14:tracePt t="12413" x="3543300" y="2463800"/>
          <p14:tracePt t="12429" x="3613150" y="2463800"/>
          <p14:tracePt t="12446" x="3657600" y="2463800"/>
          <p14:tracePt t="12462" x="3695700" y="2463800"/>
          <p14:tracePt t="12479" x="3733800" y="2463800"/>
          <p14:tracePt t="12495" x="3759200" y="2463800"/>
          <p14:tracePt t="12512" x="3778250" y="2463800"/>
          <p14:tracePt t="12529" x="3803650" y="2463800"/>
          <p14:tracePt t="12546" x="3829050" y="2463800"/>
          <p14:tracePt t="12562" x="3860800" y="2463800"/>
          <p14:tracePt t="12579" x="3898900" y="2463800"/>
          <p14:tracePt t="12596" x="3930650" y="2463800"/>
          <p14:tracePt t="12612" x="3962400" y="2463800"/>
          <p14:tracePt t="12629" x="4006850" y="2463800"/>
          <p14:tracePt t="12645" x="4057650" y="2463800"/>
          <p14:tracePt t="12662" x="4114800" y="2463800"/>
          <p14:tracePt t="12679" x="4178300" y="2463800"/>
          <p14:tracePt t="12695" x="4216400" y="2463800"/>
          <p14:tracePt t="12712" x="4248150" y="2463800"/>
          <p14:tracePt t="12729" x="4273550" y="2463800"/>
          <p14:tracePt t="12745" x="4305300" y="2463800"/>
          <p14:tracePt t="12762" x="4318000" y="2463800"/>
          <p14:tracePt t="12779" x="4337050" y="2463800"/>
          <p14:tracePt t="12795" x="4356100" y="2463800"/>
          <p14:tracePt t="12812" x="4362450" y="2463800"/>
          <p14:tracePt t="12829" x="4368800" y="2463800"/>
          <p14:tracePt t="12845" x="4375150" y="2463800"/>
          <p14:tracePt t="12862" x="4381500" y="2463800"/>
          <p14:tracePt t="12879" x="4387850" y="2463800"/>
          <p14:tracePt t="12896" x="4394200" y="2463800"/>
          <p14:tracePt t="12912" x="4413250" y="2463800"/>
          <p14:tracePt t="12928" x="4425950" y="2463800"/>
          <p14:tracePt t="12945" x="4445000" y="2463800"/>
          <p14:tracePt t="12962" x="4464050" y="2463800"/>
          <p14:tracePt t="12978" x="4489450" y="2463800"/>
          <p14:tracePt t="12995" x="4540250" y="2463800"/>
          <p14:tracePt t="13012" x="4572000" y="2463800"/>
          <p14:tracePt t="13028" x="4610100" y="2463800"/>
          <p14:tracePt t="13045" x="4660900" y="2463800"/>
          <p14:tracePt t="13062" x="4692650" y="2463800"/>
          <p14:tracePt t="13078" x="4724400" y="2463800"/>
          <p14:tracePt t="13095" x="4749800" y="2463800"/>
          <p14:tracePt t="13112" x="4762500" y="2463800"/>
          <p14:tracePt t="13128" x="4775200" y="2463800"/>
          <p14:tracePt t="13145" x="4781550" y="2463800"/>
          <p14:tracePt t="13324" x="4775200" y="2463800"/>
          <p14:tracePt t="13327" x="4743450" y="2457450"/>
          <p14:tracePt t="13346" x="4705350" y="2451100"/>
          <p14:tracePt t="13362" x="4648200" y="2451100"/>
          <p14:tracePt t="13379" x="4559300" y="2451100"/>
          <p14:tracePt t="13396" x="4521200" y="2451100"/>
          <p14:tracePt t="13413" x="4476750" y="2451100"/>
          <p14:tracePt t="13429" x="4457700" y="2451100"/>
          <p14:tracePt t="13445" x="4438650" y="2451100"/>
          <p14:tracePt t="13462" x="4425950" y="2451100"/>
          <p14:tracePt t="13479" x="4406900" y="2451100"/>
          <p14:tracePt t="13495" x="4394200" y="2451100"/>
          <p14:tracePt t="13512" x="4381500" y="2451100"/>
          <p14:tracePt t="13529" x="4375150" y="2451100"/>
          <p14:tracePt t="13545" x="4368800" y="2451100"/>
          <p14:tracePt t="13562" x="4368800" y="2444750"/>
          <p14:tracePt t="13676" x="4375150" y="2444750"/>
          <p14:tracePt t="13684" x="4425950" y="2444750"/>
          <p14:tracePt t="13696" x="4502150" y="2444750"/>
          <p14:tracePt t="13712" x="4629150" y="2444750"/>
          <p14:tracePt t="13729" x="4749800" y="2444750"/>
          <p14:tracePt t="13745" x="4870450" y="2444750"/>
          <p14:tracePt t="13763" x="4972050" y="2444750"/>
          <p14:tracePt t="13779" x="5137150" y="2444750"/>
          <p14:tracePt t="13796" x="5226050" y="2444750"/>
          <p14:tracePt t="13812" x="5289550" y="2457450"/>
          <p14:tracePt t="13829" x="5321300" y="2457450"/>
          <p14:tracePt t="13845" x="5346700" y="2463800"/>
          <p14:tracePt t="13862" x="5378450" y="2463800"/>
          <p14:tracePt t="13879" x="5410200" y="2463800"/>
          <p14:tracePt t="13896" x="5422900" y="2463800"/>
          <p14:tracePt t="13913" x="5435600" y="2463800"/>
          <p14:tracePt t="13929" x="5441950" y="2463800"/>
          <p14:tracePt t="14228" x="5429250" y="2463800"/>
          <p14:tracePt t="14228" x="5397500" y="2451100"/>
          <p14:tracePt t="14245" x="5346700" y="2444750"/>
          <p14:tracePt t="14262" x="5334000" y="2438400"/>
          <p14:tracePt t="14279" x="5308600" y="2432050"/>
          <p14:tracePt t="14296" x="5251450" y="2432050"/>
          <p14:tracePt t="14312" x="5187950" y="2432050"/>
          <p14:tracePt t="14329" x="5143500" y="2432050"/>
          <p14:tracePt t="14345" x="5080000" y="2432050"/>
          <p14:tracePt t="14362" x="5016500" y="2432050"/>
          <p14:tracePt t="14378" x="4959350" y="2432050"/>
          <p14:tracePt t="14378" x="4927600" y="2432050"/>
          <p14:tracePt t="14396" x="4870450" y="2432050"/>
          <p14:tracePt t="14412" x="4794250" y="2432050"/>
          <p14:tracePt t="14429" x="4692650" y="2432050"/>
          <p14:tracePt t="14445" x="4597400" y="2432050"/>
          <p14:tracePt t="14462" x="4527550" y="2432050"/>
          <p14:tracePt t="14478" x="4457700" y="2432050"/>
          <p14:tracePt t="14495" x="4400550" y="2432050"/>
          <p14:tracePt t="14512" x="4362450" y="2432050"/>
          <p14:tracePt t="14529" x="4324350" y="2432050"/>
          <p14:tracePt t="14545" x="4273550" y="2432050"/>
          <p14:tracePt t="14562" x="4222750" y="2432050"/>
          <p14:tracePt t="14578" x="4159250" y="2432050"/>
          <p14:tracePt t="14596" x="4127500" y="2432050"/>
          <p14:tracePt t="14612" x="4095750" y="2432050"/>
          <p14:tracePt t="14629" x="4076700" y="2432050"/>
          <p14:tracePt t="14645" x="4057650" y="2432050"/>
          <p14:tracePt t="14662" x="4051300" y="2432050"/>
          <p14:tracePt t="14678" x="4038600" y="2432050"/>
          <p14:tracePt t="14695" x="4019550" y="2432050"/>
          <p14:tracePt t="14712" x="4000500" y="2432050"/>
          <p14:tracePt t="14729" x="3981450" y="2432050"/>
          <p14:tracePt t="14745" x="3962400" y="2432050"/>
          <p14:tracePt t="14762" x="3949700" y="2432050"/>
          <p14:tracePt t="14778" x="3937000" y="2432050"/>
          <p14:tracePt t="14778" x="3930650" y="2432050"/>
          <p14:tracePt t="14796" x="3924300" y="2432050"/>
          <p14:tracePt t="14812" x="3917950" y="2432050"/>
          <p14:tracePt t="14828" x="3911600" y="2432050"/>
          <p14:tracePt t="14845" x="3905250" y="2432050"/>
          <p14:tracePt t="14892" x="3898900" y="2432050"/>
          <p14:tracePt t="14916" x="3892550" y="2432050"/>
          <p14:tracePt t="14955" x="3886200" y="2432050"/>
          <p14:tracePt t="15108" x="3879850" y="2432050"/>
          <p14:tracePt t="15132" x="3873500" y="2432050"/>
          <p14:tracePt t="15133" x="3867150" y="2432050"/>
          <p14:tracePt t="15145" x="3860800" y="2432050"/>
          <p14:tracePt t="15162" x="3848100" y="2432050"/>
          <p14:tracePt t="15179" x="3841750" y="2432050"/>
          <p14:tracePt t="15236" x="3835400" y="2432050"/>
          <p14:tracePt t="15276" x="3829050" y="2432050"/>
          <p14:tracePt t="15324" x="3822700" y="2432050"/>
          <p14:tracePt t="15345" x="3816350" y="2432050"/>
          <p14:tracePt t="15346" x="3810000" y="2432050"/>
          <p14:tracePt t="15362" x="3803650" y="2432050"/>
          <p14:tracePt t="15378" x="3797300" y="2432050"/>
          <p14:tracePt t="15452" x="3790950" y="2432050"/>
          <p14:tracePt t="15460" x="3784600" y="2432050"/>
          <p14:tracePt t="15479" x="3778250" y="2432050"/>
          <p14:tracePt t="15495" x="3771900" y="2432050"/>
          <p14:tracePt t="15512" x="3759200" y="2432050"/>
          <p14:tracePt t="15529" x="3752850" y="2432050"/>
          <p14:tracePt t="15545" x="3746500" y="2432050"/>
          <p14:tracePt t="15562" x="3740150" y="2432050"/>
          <p14:tracePt t="15579" x="3733800" y="2432050"/>
          <p14:tracePt t="15595" x="3721100" y="2432050"/>
          <p14:tracePt t="15644" x="3714750" y="2432050"/>
          <p14:tracePt t="16884" x="3721100" y="2432050"/>
          <p14:tracePt t="16897" x="3727450" y="2432050"/>
          <p14:tracePt t="16912" x="3740150" y="2438400"/>
          <p14:tracePt t="16929" x="3746500" y="2438400"/>
          <p14:tracePt t="16946" x="3759200" y="2438400"/>
          <p14:tracePt t="16962" x="3765550" y="2438400"/>
          <p14:tracePt t="17949" x="3771900" y="2438400"/>
          <p14:tracePt t="17954" x="3778250" y="2438400"/>
          <p14:tracePt t="17964" x="3790950" y="2438400"/>
          <p14:tracePt t="17980" x="3822700" y="2438400"/>
          <p14:tracePt t="17997" x="3841750" y="2438400"/>
          <p14:tracePt t="18013" x="3860800" y="2438400"/>
          <p14:tracePt t="18029" x="3886200" y="2425700"/>
          <p14:tracePt t="18046" x="3911600" y="2425700"/>
          <p14:tracePt t="18063" x="3930650" y="2419350"/>
          <p14:tracePt t="18079" x="3943350" y="2419350"/>
          <p14:tracePt t="18096" x="3949700" y="2419350"/>
          <p14:tracePt t="18113" x="3956050" y="2419350"/>
          <p14:tracePt t="18129" x="3962400" y="2413000"/>
          <p14:tracePt t="18789" x="3956050" y="2413000"/>
          <p14:tracePt t="18796" x="3943350" y="2451100"/>
          <p14:tracePt t="18813" x="3930650" y="2482850"/>
          <p14:tracePt t="18829" x="3924300" y="2514600"/>
          <p14:tracePt t="18846" x="3905250" y="2540000"/>
          <p14:tracePt t="18863" x="3898900" y="2565400"/>
          <p14:tracePt t="18880" x="3886200" y="2584450"/>
          <p14:tracePt t="18896" x="3867150" y="2603500"/>
          <p14:tracePt t="18913" x="3848100" y="2622550"/>
          <p14:tracePt t="18929" x="3829050" y="2635250"/>
          <p14:tracePt t="18946" x="3810000" y="2654300"/>
          <p14:tracePt t="18963" x="3784600" y="2667000"/>
          <p14:tracePt t="18963" x="3771900" y="2673350"/>
          <p14:tracePt t="18981" x="3746500" y="2686050"/>
          <p14:tracePt t="18997" x="3714750" y="2698750"/>
          <p14:tracePt t="19013" x="3670300" y="2711450"/>
          <p14:tracePt t="19029" x="3625850" y="2717800"/>
          <p14:tracePt t="19046" x="3562350" y="2730500"/>
          <p14:tracePt t="19062" x="3473450" y="2743200"/>
          <p14:tracePt t="19079" x="3359150" y="2755900"/>
          <p14:tracePt t="19096" x="3206750" y="2762250"/>
          <p14:tracePt t="19113" x="3060700" y="2762250"/>
          <p14:tracePt t="19129" x="2908300" y="2762250"/>
          <p14:tracePt t="19147" x="2743200" y="2768600"/>
          <p14:tracePt t="19162" x="2603500" y="2774950"/>
          <p14:tracePt t="19179" x="2501900" y="2787650"/>
          <p14:tracePt t="19196" x="2324100" y="2800350"/>
          <p14:tracePt t="19213" x="2216150" y="2813050"/>
          <p14:tracePt t="19229" x="2108200" y="2832100"/>
          <p14:tracePt t="19246" x="2019300" y="2844800"/>
          <p14:tracePt t="19262" x="1943100" y="2857500"/>
          <p14:tracePt t="19279" x="1879600" y="2863850"/>
          <p14:tracePt t="19296" x="1822450" y="2863850"/>
          <p14:tracePt t="19313" x="1784350" y="2870200"/>
          <p14:tracePt t="19329" x="1746250" y="2870200"/>
          <p14:tracePt t="19346" x="1727200" y="2870200"/>
          <p14:tracePt t="19362" x="1708150" y="2870200"/>
          <p14:tracePt t="19379" x="1701800" y="2876550"/>
          <p14:tracePt t="19396" x="1689100" y="2876550"/>
          <p14:tracePt t="19437" x="1676400" y="2876550"/>
          <p14:tracePt t="19460" x="1670050" y="2876550"/>
          <p14:tracePt t="19469" x="1657350" y="2876550"/>
          <p14:tracePt t="19479" x="1638300" y="2876550"/>
          <p14:tracePt t="19496" x="1625600" y="2876550"/>
          <p14:tracePt t="19512" x="1606550" y="2876550"/>
          <p14:tracePt t="19529" x="1600200" y="2876550"/>
          <p14:tracePt t="19546" x="1593850" y="2876550"/>
          <p14:tracePt t="19644" x="1600200" y="2876550"/>
          <p14:tracePt t="19652" x="1625600" y="2876550"/>
          <p14:tracePt t="19669" x="1670050" y="2876550"/>
          <p14:tracePt t="19680" x="1733550" y="2876550"/>
          <p14:tracePt t="19696" x="1790700" y="2876550"/>
          <p14:tracePt t="19713" x="1879600" y="2876550"/>
          <p14:tracePt t="19730" x="1993900" y="2876550"/>
          <p14:tracePt t="19746" x="2120900" y="2876550"/>
          <p14:tracePt t="19763" x="2279650" y="2876550"/>
          <p14:tracePt t="19780" x="2476500" y="2876550"/>
          <p14:tracePt t="19796" x="2584450" y="2876550"/>
          <p14:tracePt t="19812" x="2647950" y="2863850"/>
          <p14:tracePt t="19829" x="2692400" y="2863850"/>
          <p14:tracePt t="19846" x="2730500" y="2857500"/>
          <p14:tracePt t="19863" x="2768600" y="2851150"/>
          <p14:tracePt t="19879" x="2806700" y="2851150"/>
          <p14:tracePt t="19896" x="2870200" y="2851150"/>
          <p14:tracePt t="19913" x="2946400" y="2838450"/>
          <p14:tracePt t="19929" x="3041650" y="2825750"/>
          <p14:tracePt t="19946" x="3143250" y="2825750"/>
          <p14:tracePt t="19962" x="3232150" y="2825750"/>
          <p14:tracePt t="19979" x="3327400" y="2819400"/>
          <p14:tracePt t="19979" x="3365500" y="2819400"/>
          <p14:tracePt t="19997" x="3435350" y="2819400"/>
          <p14:tracePt t="20013" x="3473450" y="2819400"/>
          <p14:tracePt t="20029" x="3505200" y="2819400"/>
          <p14:tracePt t="20046" x="3536950" y="2813050"/>
          <p14:tracePt t="20062" x="3581400" y="2806700"/>
          <p14:tracePt t="20079" x="3625850" y="2794000"/>
          <p14:tracePt t="20096" x="3689350" y="2794000"/>
          <p14:tracePt t="20112" x="3740150" y="2787650"/>
          <p14:tracePt t="20129" x="3778250" y="2774950"/>
          <p14:tracePt t="20146" x="3797300" y="2774950"/>
          <p14:tracePt t="20162" x="3822700" y="2768600"/>
          <p14:tracePt t="20179" x="3841750" y="2768600"/>
          <p14:tracePt t="20220" x="3848100" y="2768600"/>
          <p14:tracePt t="20244" x="3854450" y="2762250"/>
          <p14:tracePt t="20268" x="3860800" y="2762250"/>
          <p14:tracePt t="21061" x="3898900" y="2762250"/>
          <p14:tracePt t="21061" x="4044950" y="2762250"/>
          <p14:tracePt t="21080" x="4184650" y="2794000"/>
          <p14:tracePt t="21096" x="4337050" y="2813050"/>
          <p14:tracePt t="21113" x="4457700" y="2825750"/>
          <p14:tracePt t="21129" x="4559300" y="2838450"/>
          <p14:tracePt t="21146" x="4610100" y="2838450"/>
          <p14:tracePt t="21163" x="4660900" y="2838450"/>
          <p14:tracePt t="21179" x="4711700" y="2838450"/>
          <p14:tracePt t="21196" x="4730750" y="2838450"/>
          <p14:tracePt t="21213" x="4756150" y="2838450"/>
          <p14:tracePt t="21229" x="4768850" y="2838450"/>
          <p14:tracePt t="21246" x="4781550" y="2838450"/>
          <p14:tracePt t="21263" x="4794250" y="2838450"/>
          <p14:tracePt t="21324" x="4800600" y="2838450"/>
          <p14:tracePt t="21380" x="4813300" y="2838450"/>
          <p14:tracePt t="21386" x="4838700" y="2838450"/>
          <p14:tracePt t="21397" x="4908550" y="2838450"/>
          <p14:tracePt t="21413" x="4984750" y="2838450"/>
          <p14:tracePt t="21429" x="5086350" y="2838450"/>
          <p14:tracePt t="21446" x="5194300" y="2838450"/>
          <p14:tracePt t="21463" x="5314950" y="2838450"/>
          <p14:tracePt t="21479" x="5435600" y="2838450"/>
          <p14:tracePt t="21496" x="5568950" y="2844800"/>
          <p14:tracePt t="21512" x="5670550" y="2851150"/>
          <p14:tracePt t="21529" x="5740400" y="2851150"/>
          <p14:tracePt t="21546" x="5797550" y="2851150"/>
          <p14:tracePt t="21562" x="5835650" y="2851150"/>
          <p14:tracePt t="21579" x="5861050" y="2851150"/>
          <p14:tracePt t="21579" x="5873750" y="2851150"/>
          <p14:tracePt t="21597" x="5892800" y="2851150"/>
          <p14:tracePt t="21612" x="5911850" y="2851150"/>
          <p14:tracePt t="21629" x="5924550" y="2851150"/>
          <p14:tracePt t="21646" x="5930900" y="2851150"/>
          <p14:tracePt t="21662" x="5937250" y="2851150"/>
          <p14:tracePt t="21740" x="5943600" y="2851150"/>
          <p14:tracePt t="22652" x="5937250" y="2851150"/>
          <p14:tracePt t="22663" x="5924550" y="2851150"/>
          <p14:tracePt t="22668" x="5892800" y="2838450"/>
          <p14:tracePt t="22680" x="5854700" y="2825750"/>
          <p14:tracePt t="22696" x="5797550" y="2787650"/>
          <p14:tracePt t="22713" x="5695950" y="2743200"/>
          <p14:tracePt t="22729" x="5607050" y="2711450"/>
          <p14:tracePt t="22746" x="5505450" y="2660650"/>
          <p14:tracePt t="22762" x="5422900" y="2628900"/>
          <p14:tracePt t="22779" x="5340350" y="2590800"/>
          <p14:tracePt t="22796" x="5219700" y="2540000"/>
          <p14:tracePt t="22812" x="5124450" y="2514600"/>
          <p14:tracePt t="22829" x="5048250" y="2489200"/>
          <p14:tracePt t="22846" x="4984750" y="2463800"/>
          <p14:tracePt t="22862" x="4902200" y="2438400"/>
          <p14:tracePt t="22879" x="4838700" y="2425700"/>
          <p14:tracePt t="22896" x="4756150" y="2413000"/>
          <p14:tracePt t="22912" x="4699000" y="2393950"/>
          <p14:tracePt t="22929" x="4622800" y="2381250"/>
          <p14:tracePt t="22946" x="4565650" y="2355850"/>
          <p14:tracePt t="22962" x="4508500" y="2343150"/>
          <p14:tracePt t="22979" x="4457700" y="2330450"/>
          <p14:tracePt t="22996" x="4400550" y="2330450"/>
          <p14:tracePt t="23012" x="4368800" y="2330450"/>
          <p14:tracePt t="23029" x="4356100" y="2330450"/>
          <p14:tracePt t="23046" x="4349750" y="2330450"/>
          <p14:tracePt t="23062" x="4337050" y="2330450"/>
          <p14:tracePt t="23079" x="4330700" y="2330450"/>
          <p14:tracePt t="23116" x="4324350" y="2330450"/>
          <p14:tracePt t="23132" x="4311650" y="2330450"/>
          <p14:tracePt t="23148" x="4305300" y="2330450"/>
          <p14:tracePt t="23156" x="4298950" y="2330450"/>
          <p14:tracePt t="23164" x="4286250" y="2330450"/>
          <p14:tracePt t="23179" x="4273550" y="2343150"/>
          <p14:tracePt t="23196" x="4260850" y="2362200"/>
          <p14:tracePt t="23212" x="4248150" y="2368550"/>
          <p14:tracePt t="23229" x="4248150" y="2374900"/>
          <p14:tracePt t="23276" x="4248150" y="2381250"/>
          <p14:tracePt t="23285" x="4248150" y="2393950"/>
          <p14:tracePt t="23299" x="4267200" y="2400300"/>
          <p14:tracePt t="23312" x="4292600" y="2406650"/>
          <p14:tracePt t="23329" x="4324350" y="2419350"/>
          <p14:tracePt t="23346" x="4362450" y="2425700"/>
          <p14:tracePt t="23362" x="4425950" y="2432050"/>
          <p14:tracePt t="23379" x="4514850" y="2444750"/>
          <p14:tracePt t="23396" x="4679950" y="2444750"/>
          <p14:tracePt t="23412" x="4794250" y="2444750"/>
          <p14:tracePt t="23429" x="4889500" y="2444750"/>
          <p14:tracePt t="23446" x="5010150" y="2444750"/>
          <p14:tracePt t="23462" x="5118100" y="2444750"/>
          <p14:tracePt t="23479" x="5226050" y="2444750"/>
          <p14:tracePt t="23496" x="5321300" y="2444750"/>
          <p14:tracePt t="23512" x="5403850" y="2444750"/>
          <p14:tracePt t="23529" x="5435600" y="2444750"/>
          <p14:tracePt t="23546" x="5461000" y="2444750"/>
          <p14:tracePt t="23562" x="5467350" y="2444750"/>
          <p14:tracePt t="23579" x="5473700" y="2444750"/>
          <p14:tracePt t="23596" x="5486400" y="2444750"/>
          <p14:tracePt t="23613" x="5499100" y="2444750"/>
          <p14:tracePt t="23630" x="5505450" y="2444750"/>
          <p14:tracePt t="23647" x="5518150" y="2444750"/>
          <p14:tracePt t="23663" x="5524500" y="2438400"/>
          <p14:tracePt t="23680" x="5537200" y="2438400"/>
          <p14:tracePt t="23741" x="5543550" y="2438400"/>
          <p14:tracePt t="24605" x="5543550" y="2432050"/>
          <p14:tracePt t="24620" x="5530850" y="2432050"/>
          <p14:tracePt t="24670" x="5524500" y="2432050"/>
          <p14:tracePt t="24741" x="5518150" y="2425700"/>
          <p14:tracePt t="24765" x="5511800" y="2425700"/>
          <p14:tracePt t="24805" x="5499100" y="2419350"/>
          <p14:tracePt t="24829" x="5492750" y="2419350"/>
          <p14:tracePt t="24845" x="5461000" y="2419350"/>
          <p14:tracePt t="24864" x="5435600" y="2419350"/>
          <p14:tracePt t="24880" x="5410200" y="2413000"/>
          <p14:tracePt t="24897" x="5384800" y="2413000"/>
          <p14:tracePt t="24913" x="5334000" y="2413000"/>
          <p14:tracePt t="24930" x="5295900" y="2406650"/>
          <p14:tracePt t="24947" x="5257800" y="2406650"/>
          <p14:tracePt t="24963" x="5219700" y="2406650"/>
          <p14:tracePt t="24980" x="5162550" y="2406650"/>
          <p14:tracePt t="24997" x="5130800" y="2406650"/>
          <p14:tracePt t="25013" x="5105400" y="2406650"/>
          <p14:tracePt t="25030" x="5086350" y="2406650"/>
          <p14:tracePt t="25047" x="5073650" y="2406650"/>
          <p14:tracePt t="25064" x="5067300" y="2406650"/>
          <p14:tracePt t="25080" x="5060950" y="2406650"/>
          <p14:tracePt t="25197" x="5080000" y="2438400"/>
          <p14:tracePt t="25214" x="5124450" y="2495550"/>
          <p14:tracePt t="25661" x="5111750" y="2495550"/>
          <p14:tracePt t="25669" x="5111750" y="2489200"/>
          <p14:tracePt t="25680" x="5118100" y="2470150"/>
          <p14:tracePt t="25697" x="5124450" y="2470150"/>
          <p14:tracePt t="25714" x="5124450" y="2463800"/>
          <p14:tracePt t="25730" x="5124450" y="2451100"/>
          <p14:tracePt t="25747" x="5130800" y="2444750"/>
          <p14:tracePt t="25763" x="5137150" y="2438400"/>
          <p14:tracePt t="25780" x="5137150" y="2432050"/>
          <p14:tracePt t="26972" x="5130800" y="2432050"/>
          <p14:tracePt t="26980" x="5086350" y="2444750"/>
          <p14:tracePt t="26980" x="5060950" y="2463800"/>
          <p14:tracePt t="26997" x="5010150" y="2495550"/>
          <p14:tracePt t="27013" x="4972050" y="2514600"/>
          <p14:tracePt t="27030" x="4946650" y="2527300"/>
          <p14:tracePt t="27046" x="4927600" y="2533650"/>
          <p14:tracePt t="27063" x="4921250" y="2533650"/>
          <p14:tracePt t="27080" x="4914900" y="2540000"/>
          <p14:tracePt t="27756" x="4902200" y="2540000"/>
          <p14:tracePt t="27765" x="4883150" y="2540000"/>
          <p14:tracePt t="27766" x="4851400" y="2533650"/>
          <p14:tracePt t="27780" x="4768850" y="2520950"/>
          <p14:tracePt t="27797" x="4730750" y="2508250"/>
          <p14:tracePt t="27813" x="4692650" y="2501900"/>
          <p14:tracePt t="27830" x="4667250" y="2495550"/>
          <p14:tracePt t="27846" x="4641850" y="2489200"/>
          <p14:tracePt t="27863" x="4622800" y="2482850"/>
          <p14:tracePt t="27880" x="4610100" y="2482850"/>
          <p14:tracePt t="27897" x="4603750" y="2482850"/>
          <p14:tracePt t="27913" x="4597400" y="2482850"/>
          <p14:tracePt t="27930" x="4591050" y="2482850"/>
          <p14:tracePt t="27965" x="4584700" y="2482850"/>
          <p14:tracePt t="28036" x="4578350" y="2482850"/>
          <p14:tracePt t="28052" x="4572000" y="2482850"/>
          <p14:tracePt t="28053" x="4572000" y="2476500"/>
          <p14:tracePt t="28063" x="4559300" y="2470150"/>
          <p14:tracePt t="28080" x="4533900" y="2470150"/>
          <p14:tracePt t="28096" x="4527550" y="2470150"/>
          <p14:tracePt t="28113" x="4514850" y="2457450"/>
          <p14:tracePt t="28130" x="4495800" y="2457450"/>
          <p14:tracePt t="28146" x="4483100" y="2451100"/>
          <p14:tracePt t="28163" x="4470400" y="2444750"/>
          <p14:tracePt t="28180" x="4451350" y="2438400"/>
          <p14:tracePt t="28196" x="4432300" y="2438400"/>
          <p14:tracePt t="28213" x="4425950" y="2432050"/>
          <p14:tracePt t="28229" x="4413250" y="2432050"/>
          <p14:tracePt t="28246" x="4406900" y="2432050"/>
          <p14:tracePt t="28263" x="4394200" y="2432050"/>
          <p14:tracePt t="28477" x="4400550" y="2432050"/>
          <p14:tracePt t="28481" x="4425950" y="2432050"/>
          <p14:tracePt t="28497" x="4464050" y="2425700"/>
          <p14:tracePt t="28513" x="4502150" y="2419350"/>
          <p14:tracePt t="28529" x="4527550" y="2419350"/>
          <p14:tracePt t="28546" x="4552950" y="2413000"/>
          <p14:tracePt t="28563" x="4584700" y="2413000"/>
          <p14:tracePt t="28580" x="4610100" y="2406650"/>
          <p14:tracePt t="28596" x="4660900" y="2406650"/>
          <p14:tracePt t="28613" x="4699000" y="2406650"/>
          <p14:tracePt t="28630" x="4730750" y="2406650"/>
          <p14:tracePt t="28646" x="4762500" y="2406650"/>
          <p14:tracePt t="28663" x="4794250" y="2406650"/>
          <p14:tracePt t="28680" x="4826000" y="2406650"/>
          <p14:tracePt t="28696" x="4870450" y="2406650"/>
          <p14:tracePt t="28713" x="4940300" y="2406650"/>
          <p14:tracePt t="28729" x="4997450" y="2406650"/>
          <p14:tracePt t="28746" x="5048250" y="2406650"/>
          <p14:tracePt t="28763" x="5080000" y="2406650"/>
          <p14:tracePt t="28780" x="5105400" y="2406650"/>
          <p14:tracePt t="28796" x="5124450" y="2406650"/>
          <p14:tracePt t="28813" x="5143500" y="2406650"/>
          <p14:tracePt t="28829" x="5162550" y="2406650"/>
          <p14:tracePt t="28846" x="5194300" y="2406650"/>
          <p14:tracePt t="28863" x="5213350" y="2406650"/>
          <p14:tracePt t="28880" x="5226050" y="2400300"/>
          <p14:tracePt t="28896" x="5238750" y="2400300"/>
          <p14:tracePt t="28913" x="5257800" y="2393950"/>
          <p14:tracePt t="29020" x="5264150" y="2393950"/>
          <p14:tracePt t="29036" x="5270500" y="2393950"/>
          <p14:tracePt t="29046" x="5276850" y="2393950"/>
          <p14:tracePt t="29063" x="5283200" y="2393950"/>
          <p14:tracePt t="29079" x="5289550" y="2393950"/>
          <p14:tracePt t="29096" x="5302250" y="2393950"/>
          <p14:tracePt t="29113" x="5308600" y="2393950"/>
          <p14:tracePt t="29129" x="5314950" y="2393950"/>
          <p14:tracePt t="31021" x="5314950" y="2400300"/>
          <p14:tracePt t="31030" x="5314950" y="2425700"/>
          <p14:tracePt t="31031" x="5302250" y="2482850"/>
          <p14:tracePt t="31047" x="5276850" y="2546350"/>
          <p14:tracePt t="31063" x="5257800" y="2622550"/>
          <p14:tracePt t="31080" x="5232400" y="2711450"/>
          <p14:tracePt t="31096" x="5200650" y="2794000"/>
          <p14:tracePt t="31113" x="5175250" y="2863850"/>
          <p14:tracePt t="31130" x="5149850" y="2921000"/>
          <p14:tracePt t="31146" x="5124450" y="2978150"/>
          <p14:tracePt t="31164" x="5092700" y="3035300"/>
          <p14:tracePt t="31179" x="5048250" y="3092450"/>
          <p14:tracePt t="31179" x="5035550" y="3111500"/>
          <p14:tracePt t="31197" x="4978400" y="3175000"/>
          <p14:tracePt t="31213" x="4914900" y="3219450"/>
          <p14:tracePt t="31230" x="4838700" y="3257550"/>
          <p14:tracePt t="31246" x="4743450" y="3295650"/>
          <p14:tracePt t="31263" x="4603750" y="3340100"/>
          <p14:tracePt t="31280" x="4438650" y="3371850"/>
          <p14:tracePt t="31296" x="4210050" y="3403600"/>
          <p14:tracePt t="31313" x="3968750" y="3441700"/>
          <p14:tracePt t="31330" x="3790950" y="3454400"/>
          <p14:tracePt t="31346" x="3606800" y="3454400"/>
          <p14:tracePt t="31363" x="3435350" y="3454400"/>
          <p14:tracePt t="31380" x="3276600" y="3454400"/>
          <p14:tracePt t="31380" x="3206750" y="3454400"/>
          <p14:tracePt t="31397" x="3067050" y="3454400"/>
          <p14:tracePt t="31413" x="2927350" y="3454400"/>
          <p14:tracePt t="31429" x="2806700" y="3454400"/>
          <p14:tracePt t="31446" x="2692400" y="3454400"/>
          <p14:tracePt t="31463" x="2609850" y="3454400"/>
          <p14:tracePt t="31479" x="2520950" y="3454400"/>
          <p14:tracePt t="31496" x="2432050" y="3454400"/>
          <p14:tracePt t="31513" x="2343150" y="3454400"/>
          <p14:tracePt t="31530" x="2279650" y="3454400"/>
          <p14:tracePt t="31546" x="2216150" y="3448050"/>
          <p14:tracePt t="31563" x="2171700" y="3441700"/>
          <p14:tracePt t="31579" x="2133600" y="3435350"/>
          <p14:tracePt t="31579" x="2101850" y="3429000"/>
          <p14:tracePt t="31597" x="2076450" y="3429000"/>
          <p14:tracePt t="31613" x="2051050" y="3422650"/>
          <p14:tracePt t="31630" x="2012950" y="3416300"/>
          <p14:tracePt t="31646" x="1987550" y="3409950"/>
          <p14:tracePt t="31663" x="1955800" y="3403600"/>
          <p14:tracePt t="31679" x="1930400" y="3397250"/>
          <p14:tracePt t="31696" x="1898650" y="3390900"/>
          <p14:tracePt t="31713" x="1860550" y="3390900"/>
          <p14:tracePt t="31730" x="1841500" y="3384550"/>
          <p14:tracePt t="31746" x="1822450" y="3384550"/>
          <p14:tracePt t="31763" x="1803400" y="3378200"/>
          <p14:tracePt t="31779" x="1790700" y="3378200"/>
          <p14:tracePt t="31885" x="1797050" y="3371850"/>
          <p14:tracePt t="31885" x="1816100" y="3371850"/>
          <p14:tracePt t="31901" x="1854200" y="3365500"/>
          <p14:tracePt t="31914" x="1930400" y="3365500"/>
          <p14:tracePt t="31930" x="2032000" y="3365500"/>
          <p14:tracePt t="31947" x="2133600" y="3365500"/>
          <p14:tracePt t="31963" x="2228850" y="3365500"/>
          <p14:tracePt t="31980" x="2368550" y="3365500"/>
          <p14:tracePt t="31997" x="2432050" y="3365500"/>
          <p14:tracePt t="32013" x="2476500" y="3365500"/>
          <p14:tracePt t="32030" x="2508250" y="3365500"/>
          <p14:tracePt t="32047" x="2527300" y="3365500"/>
          <p14:tracePt t="32064" x="2540000" y="3365500"/>
          <p14:tracePt t="32080" x="2552700" y="3365500"/>
          <p14:tracePt t="32097" x="2565400" y="3365500"/>
          <p14:tracePt t="32261" x="2546350" y="3365500"/>
          <p14:tracePt t="32269" x="2508250" y="3365500"/>
          <p14:tracePt t="32280" x="2470150" y="3359150"/>
          <p14:tracePt t="32296" x="2438400" y="3352800"/>
          <p14:tracePt t="32313" x="2419350" y="3346450"/>
          <p14:tracePt t="32330" x="2413000" y="3346450"/>
          <p14:tracePt t="32347" x="2406650" y="3346450"/>
          <p14:tracePt t="32363" x="2400300" y="3346450"/>
          <p14:tracePt t="32605" x="2400300" y="3340100"/>
          <p14:tracePt t="32621" x="2406650" y="3340100"/>
          <p14:tracePt t="32645" x="2413000" y="3333750"/>
          <p14:tracePt t="32653" x="2413000" y="3327400"/>
          <p14:tracePt t="32668" x="2413000" y="3321050"/>
          <p14:tracePt t="32680" x="2413000" y="3314700"/>
          <p14:tracePt t="32696" x="2413000" y="3308350"/>
          <p14:tracePt t="32713" x="2413000" y="3302000"/>
          <p14:tracePt t="32748" x="2413000" y="3295650"/>
          <p14:tracePt t="32764" x="2413000" y="3282950"/>
          <p14:tracePt t="32789" x="2413000" y="3276600"/>
          <p14:tracePt t="33077" x="2419350" y="3276600"/>
          <p14:tracePt t="33085" x="2457450" y="3276600"/>
          <p14:tracePt t="33101" x="2495550" y="3276600"/>
          <p14:tracePt t="33113" x="2540000" y="3276600"/>
          <p14:tracePt t="33129" x="2578100" y="3276600"/>
          <p14:tracePt t="33146" x="2603500" y="3276600"/>
          <p14:tracePt t="33163" x="2622550" y="3276600"/>
          <p14:tracePt t="33180" x="2647950" y="3276600"/>
          <p14:tracePt t="33197" x="2673350" y="3276600"/>
          <p14:tracePt t="33213" x="2686050" y="3276600"/>
          <p14:tracePt t="33229" x="2698750" y="3276600"/>
          <p14:tracePt t="33246" x="2711450" y="3276600"/>
          <p14:tracePt t="33263" x="2724150" y="3276600"/>
          <p14:tracePt t="33279" x="2736850" y="3276600"/>
          <p14:tracePt t="33296" x="2749550" y="3276600"/>
          <p14:tracePt t="33348" x="2755900" y="3276600"/>
          <p14:tracePt t="33484" x="2762250" y="3270250"/>
          <p14:tracePt t="33493" x="2781300" y="3270250"/>
          <p14:tracePt t="33497" x="2800350" y="3263900"/>
          <p14:tracePt t="33513" x="2825750" y="3263900"/>
          <p14:tracePt t="33530" x="2851150" y="3257550"/>
          <p14:tracePt t="33546" x="2863850" y="3257550"/>
          <p14:tracePt t="33564" x="2876550" y="3257550"/>
          <p14:tracePt t="33579" x="2895600" y="3257550"/>
          <p14:tracePt t="33597" x="2901950" y="3257550"/>
          <p14:tracePt t="33613" x="2908300" y="3257550"/>
          <p14:tracePt t="33652" x="2914650" y="3257550"/>
          <p14:tracePt t="33892" x="2882900" y="3257550"/>
          <p14:tracePt t="33901" x="2870200" y="3257550"/>
          <p14:tracePt t="33908" x="2851150" y="3257550"/>
          <p14:tracePt t="33916" x="2838450" y="3257550"/>
          <p14:tracePt t="33930" x="2825750" y="3257550"/>
          <p14:tracePt t="33964" x="2819400" y="3257550"/>
          <p14:tracePt t="34708" x="2838450" y="3257550"/>
          <p14:tracePt t="34716" x="2889250" y="3257550"/>
          <p14:tracePt t="34730" x="2921000" y="3257550"/>
          <p14:tracePt t="34746" x="2990850" y="3257550"/>
          <p14:tracePt t="34763" x="3060700" y="3257550"/>
          <p14:tracePt t="34779" x="3162300" y="3257550"/>
          <p14:tracePt t="34797" x="3232150" y="3257550"/>
          <p14:tracePt t="34812" x="3282950" y="3257550"/>
          <p14:tracePt t="34829" x="3314700" y="3257550"/>
          <p14:tracePt t="34846" x="3346450" y="3257550"/>
          <p14:tracePt t="34862" x="3384550" y="3257550"/>
          <p14:tracePt t="34879" x="3441700" y="3257550"/>
          <p14:tracePt t="34896" x="3492500" y="3257550"/>
          <p14:tracePt t="34912" x="3556000" y="3257550"/>
          <p14:tracePt t="34929" x="3594100" y="3257550"/>
          <p14:tracePt t="34946" x="3625850" y="3257550"/>
          <p14:tracePt t="34963" x="3638550" y="3257550"/>
          <p14:tracePt t="34979" x="3644900" y="3257550"/>
          <p14:tracePt t="35092" x="3638550" y="3257550"/>
          <p14:tracePt t="35101" x="3594100" y="3257550"/>
          <p14:tracePt t="35114" x="3549650" y="3257550"/>
          <p14:tracePt t="35130" x="3498850" y="3257550"/>
          <p14:tracePt t="35146" x="3441700" y="3257550"/>
          <p14:tracePt t="35163" x="3390900" y="3257550"/>
          <p14:tracePt t="35180" x="3321050" y="3257550"/>
          <p14:tracePt t="35197" x="3289300" y="3257550"/>
          <p14:tracePt t="35213" x="3270250" y="3257550"/>
          <p14:tracePt t="35229" x="3257550" y="3257550"/>
          <p14:tracePt t="35247" x="3244850" y="3257550"/>
          <p14:tracePt t="35263" x="3238500" y="3257550"/>
          <p14:tracePt t="35279" x="3232150" y="3257550"/>
          <p14:tracePt t="35637" x="3244850" y="3257550"/>
          <p14:tracePt t="35646" x="3257550" y="3257550"/>
          <p14:tracePt t="35647" x="3295650" y="3257550"/>
          <p14:tracePt t="35663" x="3340100" y="3257550"/>
          <p14:tracePt t="35680" x="3390900" y="3257550"/>
          <p14:tracePt t="35696" x="3435350" y="3257550"/>
          <p14:tracePt t="35713" x="3473450" y="3257550"/>
          <p14:tracePt t="35730" x="3511550" y="3257550"/>
          <p14:tracePt t="35746" x="3549650" y="3257550"/>
          <p14:tracePt t="35763" x="3587750" y="3257550"/>
          <p14:tracePt t="35780" x="3625850" y="3257550"/>
          <p14:tracePt t="35797" x="3651250" y="3257550"/>
          <p14:tracePt t="35813" x="3670300" y="3257550"/>
          <p14:tracePt t="35830" x="3695700" y="3257550"/>
          <p14:tracePt t="35846" x="3714750" y="3257550"/>
          <p14:tracePt t="35863" x="3740150" y="3257550"/>
          <p14:tracePt t="35879" x="3765550" y="3257550"/>
          <p14:tracePt t="35896" x="3790950" y="3257550"/>
          <p14:tracePt t="35913" x="3810000" y="3257550"/>
          <p14:tracePt t="35929" x="3835400" y="3257550"/>
          <p14:tracePt t="35946" x="3860800" y="3257550"/>
          <p14:tracePt t="35963" x="3879850" y="3257550"/>
          <p14:tracePt t="35979" x="3898900" y="3257550"/>
          <p14:tracePt t="35997" x="3917950" y="3251200"/>
          <p14:tracePt t="36013" x="3937000" y="3251200"/>
          <p14:tracePt t="36029" x="3956050" y="3251200"/>
          <p14:tracePt t="36046" x="3975100" y="3251200"/>
          <p14:tracePt t="36063" x="3987800" y="3251200"/>
          <p14:tracePt t="36080" x="4006850" y="3251200"/>
          <p14:tracePt t="36096" x="4032250" y="3251200"/>
          <p14:tracePt t="36113" x="4051300" y="3251200"/>
          <p14:tracePt t="36129" x="4070350" y="3251200"/>
          <p14:tracePt t="36146" x="4089400" y="3251200"/>
          <p14:tracePt t="36163" x="4114800" y="3251200"/>
          <p14:tracePt t="36179" x="4152900" y="3251200"/>
          <p14:tracePt t="36197" x="4184650" y="3251200"/>
          <p14:tracePt t="36213" x="4216400" y="3251200"/>
          <p14:tracePt t="36230" x="4235450" y="3251200"/>
          <p14:tracePt t="36246" x="4248150" y="3251200"/>
          <p14:tracePt t="36263" x="4254500" y="3251200"/>
          <p14:tracePt t="36300" x="4260850" y="3251200"/>
          <p14:tracePt t="36333" x="4267200" y="3244850"/>
          <p14:tracePt t="36564" x="4248150" y="3244850"/>
          <p14:tracePt t="36566" x="4222750" y="3244850"/>
          <p14:tracePt t="36579" x="4133850" y="3244850"/>
          <p14:tracePt t="36597" x="4044950" y="3244850"/>
          <p14:tracePt t="36613" x="3949700" y="3244850"/>
          <p14:tracePt t="36629" x="3841750" y="3244850"/>
          <p14:tracePt t="36646" x="3733800" y="3244850"/>
          <p14:tracePt t="36663" x="3600450" y="3244850"/>
          <p14:tracePt t="36679" x="3473450" y="3244850"/>
          <p14:tracePt t="36696" x="3352800" y="3244850"/>
          <p14:tracePt t="36713" x="3232150" y="3244850"/>
          <p14:tracePt t="36729" x="3117850" y="3244850"/>
          <p14:tracePt t="36746" x="2997200" y="3244850"/>
          <p14:tracePt t="36763" x="2901950" y="3244850"/>
          <p14:tracePt t="36779" x="2819400" y="3244850"/>
          <p14:tracePt t="36797" x="2787650" y="3244850"/>
          <p14:tracePt t="36813" x="2762250" y="3244850"/>
          <p14:tracePt t="36829" x="2755900" y="3244850"/>
          <p14:tracePt t="36846" x="2749550" y="3244850"/>
          <p14:tracePt t="36908" x="2743200" y="3244850"/>
          <p14:tracePt t="37117" x="2749550" y="3244850"/>
          <p14:tracePt t="37124" x="2787650" y="3244850"/>
          <p14:tracePt t="37130" x="2927350" y="3244850"/>
          <p14:tracePt t="37146" x="3073400" y="3244850"/>
          <p14:tracePt t="37163" x="3238500" y="3244850"/>
          <p14:tracePt t="37179" x="3473450" y="3244850"/>
          <p14:tracePt t="37197" x="3606800" y="3244850"/>
          <p14:tracePt t="37213" x="3733800" y="3238500"/>
          <p14:tracePt t="37230" x="3835400" y="3238500"/>
          <p14:tracePt t="37247" x="3930650" y="3238500"/>
          <p14:tracePt t="37263" x="4013200" y="3238500"/>
          <p14:tracePt t="37280" x="4089400" y="3238500"/>
          <p14:tracePt t="37296" x="4152900" y="3238500"/>
          <p14:tracePt t="37313" x="4197350" y="3238500"/>
          <p14:tracePt t="37329" x="4235450" y="3232150"/>
          <p14:tracePt t="37346" x="4260850" y="3225800"/>
          <p14:tracePt t="37363" x="4273550" y="3219450"/>
          <p14:tracePt t="37379" x="4286250" y="3219450"/>
          <p14:tracePt t="37396" x="4292600" y="3219450"/>
          <p14:tracePt t="37412" x="4298950" y="3219450"/>
          <p14:tracePt t="37429" x="4305300" y="3219450"/>
          <p14:tracePt t="37468" x="4311650" y="3219450"/>
          <p14:tracePt t="37492" x="4318000" y="3219450"/>
          <p14:tracePt t="37508" x="4324350" y="3219450"/>
          <p14:tracePt t="37636" x="4305300" y="3219450"/>
          <p14:tracePt t="37644" x="4171950" y="3219450"/>
          <p14:tracePt t="37663" x="4051300" y="3219450"/>
          <p14:tracePt t="37679" x="3924300" y="3219450"/>
          <p14:tracePt t="37696" x="3778250" y="3219450"/>
          <p14:tracePt t="37713" x="3619500" y="3219450"/>
          <p14:tracePt t="37730" x="3460750" y="3219450"/>
          <p14:tracePt t="37746" x="3276600" y="3219450"/>
          <p14:tracePt t="37763" x="3124200" y="3219450"/>
          <p14:tracePt t="37779" x="2908300" y="3219450"/>
          <p14:tracePt t="37797" x="2774950" y="3219450"/>
          <p14:tracePt t="37813" x="2667000" y="3219450"/>
          <p14:tracePt t="37830" x="2597150" y="3219450"/>
          <p14:tracePt t="37846" x="2540000" y="3213100"/>
          <p14:tracePt t="37863" x="2508250" y="3206750"/>
          <p14:tracePt t="37879" x="2489200" y="3200400"/>
          <p14:tracePt t="37896" x="2476500" y="3200400"/>
          <p14:tracePt t="37913" x="2457450" y="3200400"/>
          <p14:tracePt t="37930" x="2451100" y="3200400"/>
          <p14:tracePt t="37946" x="2444750" y="3200400"/>
          <p14:tracePt t="37962" x="2438400" y="3200400"/>
          <p14:tracePt t="37979" x="2432050" y="3200400"/>
          <p14:tracePt t="38180" x="2438400" y="3200400"/>
          <p14:tracePt t="38183" x="2540000" y="3200400"/>
          <p14:tracePt t="38196" x="2724150" y="3200400"/>
          <p14:tracePt t="38213" x="3009900" y="3200400"/>
          <p14:tracePt t="38229" x="3346450" y="3200400"/>
          <p14:tracePt t="38246" x="3670300" y="3155950"/>
          <p14:tracePt t="38263" x="4006850" y="3105150"/>
          <p14:tracePt t="38279" x="4286250" y="2978150"/>
          <p14:tracePt t="38296" x="4464050" y="2863850"/>
          <p14:tracePt t="38312" x="4578350" y="2755900"/>
          <p14:tracePt t="38329" x="4654550" y="2635250"/>
          <p14:tracePt t="38346" x="4667250" y="2590800"/>
          <p14:tracePt t="38362" x="4667250" y="2546350"/>
          <p14:tracePt t="38379" x="4648200" y="2508250"/>
          <p14:tracePt t="38396" x="4629150" y="2482850"/>
          <p14:tracePt t="38412" x="4591050" y="2457450"/>
          <p14:tracePt t="38429" x="4527550" y="2432050"/>
          <p14:tracePt t="38446" x="4476750" y="2419350"/>
          <p14:tracePt t="38462" x="4362450" y="2400300"/>
          <p14:tracePt t="38479" x="4152900" y="2368550"/>
          <p14:tracePt t="38496" x="3854450" y="2330450"/>
          <p14:tracePt t="38512" x="3670300" y="2305050"/>
          <p14:tracePt t="38529" x="3473450" y="2273300"/>
          <p14:tracePt t="38546" x="3314700" y="2247900"/>
          <p14:tracePt t="38562" x="3149600" y="2228850"/>
          <p14:tracePt t="38579" x="2908300" y="2197100"/>
          <p14:tracePt t="38597" x="2768600" y="2190750"/>
          <p14:tracePt t="38613" x="2628900" y="2184400"/>
          <p14:tracePt t="38629" x="2489200" y="2171700"/>
          <p14:tracePt t="38646" x="2362200" y="2152650"/>
          <p14:tracePt t="38662" x="2266950" y="2133600"/>
          <p14:tracePt t="38679" x="2171700" y="2120900"/>
          <p14:tracePt t="38696" x="2089150" y="2108200"/>
          <p14:tracePt t="38713" x="2006600" y="2095500"/>
          <p14:tracePt t="38729" x="1943100" y="2089150"/>
          <p14:tracePt t="38746" x="1892300" y="2082800"/>
          <p14:tracePt t="38763" x="1847850" y="2076450"/>
          <p14:tracePt t="38779" x="1797050" y="2076450"/>
          <p14:tracePt t="38797" x="1784350" y="2076450"/>
          <p14:tracePt t="38813" x="1778000" y="2076450"/>
          <p14:tracePt t="38948" x="1790700" y="2076450"/>
          <p14:tracePt t="38956" x="1816100" y="2076450"/>
          <p14:tracePt t="38963" x="1898650" y="2076450"/>
          <p14:tracePt t="38963" x="1949450" y="2076450"/>
          <p14:tracePt t="38980" x="2044700" y="2076450"/>
          <p14:tracePt t="38996" x="2159000" y="2076450"/>
          <p14:tracePt t="39013" x="2266950" y="2076450"/>
          <p14:tracePt t="39029" x="2387600" y="2076450"/>
          <p14:tracePt t="39046" x="2514600" y="2076450"/>
          <p14:tracePt t="39062" x="2609850" y="2076450"/>
          <p14:tracePt t="39079" x="2705100" y="2076450"/>
          <p14:tracePt t="39096" x="2749550" y="2076450"/>
          <p14:tracePt t="39113" x="2832100" y="2063750"/>
          <p14:tracePt t="39129" x="2914650" y="2057400"/>
          <p14:tracePt t="39146" x="2984500" y="2044700"/>
          <p14:tracePt t="39162" x="3016250" y="2038350"/>
          <p14:tracePt t="39179" x="3041650" y="2038350"/>
          <p14:tracePt t="39196" x="3054350" y="2038350"/>
          <p14:tracePt t="41108" x="3060700" y="2051050"/>
          <p14:tracePt t="41111" x="3079750" y="2190750"/>
          <p14:tracePt t="41130" x="3098800" y="2317750"/>
          <p14:tracePt t="41146" x="3117850" y="2451100"/>
          <p14:tracePt t="41163" x="3136900" y="2584450"/>
          <p14:tracePt t="41179" x="3155950" y="2724150"/>
          <p14:tracePt t="41197" x="3175000" y="2800350"/>
          <p14:tracePt t="41213" x="3187700" y="2863850"/>
          <p14:tracePt t="41229" x="3200400" y="2927350"/>
          <p14:tracePt t="41246" x="3206750" y="2984500"/>
          <p14:tracePt t="41263" x="3206750" y="3048000"/>
          <p14:tracePt t="41279" x="3206750" y="3111500"/>
          <p14:tracePt t="41296" x="3206750" y="3162300"/>
          <p14:tracePt t="41313" x="3200400" y="3219450"/>
          <p14:tracePt t="41330" x="3194050" y="3289300"/>
          <p14:tracePt t="41346" x="3181350" y="3371850"/>
          <p14:tracePt t="41363" x="3168650" y="3454400"/>
          <p14:tracePt t="41379" x="3136900" y="3575050"/>
          <p14:tracePt t="41397" x="3117850" y="3644900"/>
          <p14:tracePt t="41412" x="3098800" y="3695700"/>
          <p14:tracePt t="41429" x="3079750" y="3733800"/>
          <p14:tracePt t="41446" x="3060700" y="3765550"/>
          <p14:tracePt t="41462" x="3028950" y="3803650"/>
          <p14:tracePt t="41479" x="2997200" y="3822700"/>
          <p14:tracePt t="41496" x="2959100" y="3848100"/>
          <p14:tracePt t="41512" x="2901950" y="3867150"/>
          <p14:tracePt t="41529" x="2825750" y="3898900"/>
          <p14:tracePt t="41546" x="2736850" y="3930650"/>
          <p14:tracePt t="41562" x="2647950" y="3968750"/>
          <p14:tracePt t="41579" x="2482850" y="4013200"/>
          <p14:tracePt t="41596" x="2387600" y="4038600"/>
          <p14:tracePt t="41612" x="2292350" y="4051300"/>
          <p14:tracePt t="41629" x="2203450" y="4064000"/>
          <p14:tracePt t="41646" x="2127250" y="4076700"/>
          <p14:tracePt t="41662" x="2038350" y="4089400"/>
          <p14:tracePt t="41679" x="1936750" y="4102100"/>
          <p14:tracePt t="41696" x="1847850" y="4108450"/>
          <p14:tracePt t="41712" x="1765300" y="4127500"/>
          <p14:tracePt t="41729" x="1689100" y="4133850"/>
          <p14:tracePt t="41746" x="1612900" y="4146550"/>
          <p14:tracePt t="41762" x="1549400" y="4152900"/>
          <p14:tracePt t="41779" x="1466850" y="4171950"/>
          <p14:tracePt t="41796" x="1428750" y="4171950"/>
          <p14:tracePt t="41813" x="1397000" y="4171950"/>
          <p14:tracePt t="41829" x="1352550" y="4171950"/>
          <p14:tracePt t="41846" x="1327150" y="4171950"/>
          <p14:tracePt t="41862" x="1301750" y="4171950"/>
          <p14:tracePt t="41879" x="1276350" y="4171950"/>
          <p14:tracePt t="41895" x="1257300" y="4171950"/>
          <p14:tracePt t="41912" x="1244600" y="4171950"/>
          <p14:tracePt t="41929" x="1238250" y="4171950"/>
          <p14:tracePt t="42004" x="1231900" y="4171950"/>
          <p14:tracePt t="42100" x="1238250" y="4171950"/>
          <p14:tracePt t="42108" x="1244600" y="4171950"/>
          <p14:tracePt t="42112" x="1263650" y="4171950"/>
          <p14:tracePt t="42129" x="1295400" y="4171950"/>
          <p14:tracePt t="42146" x="1327150" y="4171950"/>
          <p14:tracePt t="42162" x="1358900" y="4171950"/>
          <p14:tracePt t="42179" x="1428750" y="4171950"/>
          <p14:tracePt t="42196" x="1473200" y="4171950"/>
          <p14:tracePt t="42213" x="1511300" y="4171950"/>
          <p14:tracePt t="42229" x="1555750" y="4165600"/>
          <p14:tracePt t="42246" x="1606550" y="4159250"/>
          <p14:tracePt t="42263" x="1657350" y="4159250"/>
          <p14:tracePt t="42279" x="1701800" y="4159250"/>
          <p14:tracePt t="42296" x="1758950" y="4159250"/>
          <p14:tracePt t="42313" x="1828800" y="4159250"/>
          <p14:tracePt t="42329" x="1898650" y="4159250"/>
          <p14:tracePt t="42346" x="1993900" y="4159250"/>
          <p14:tracePt t="42362" x="2095500" y="4159250"/>
          <p14:tracePt t="42379" x="2273300" y="4159250"/>
          <p14:tracePt t="42396" x="2393950" y="4159250"/>
          <p14:tracePt t="42412" x="2501900" y="4159250"/>
          <p14:tracePt t="42429" x="2616200" y="4159250"/>
          <p14:tracePt t="42446" x="2705100" y="4159250"/>
          <p14:tracePt t="42462" x="2787650" y="4152900"/>
          <p14:tracePt t="42479" x="2863850" y="4152900"/>
          <p14:tracePt t="42496" x="2927350" y="4152900"/>
          <p14:tracePt t="42512" x="3003550" y="4152900"/>
          <p14:tracePt t="42529" x="3073400" y="4152900"/>
          <p14:tracePt t="42546" x="3124200" y="4152900"/>
          <p14:tracePt t="42562" x="3149600" y="4152900"/>
          <p14:tracePt t="42579" x="3168650" y="4146550"/>
          <p14:tracePt t="42596" x="3175000" y="4146550"/>
          <p14:tracePt t="42636" x="3181350" y="4146550"/>
          <p14:tracePt t="42652" x="3187700" y="4146550"/>
          <p14:tracePt t="42684" x="3194050" y="4146550"/>
          <p14:tracePt t="42724" x="3200400" y="4140200"/>
          <p14:tracePt t="42781" x="3206750" y="4140200"/>
          <p14:tracePt t="42788" x="3213100" y="4140200"/>
          <p14:tracePt t="42802" x="3238500" y="4140200"/>
          <p14:tracePt t="42812" x="3257550" y="4140200"/>
          <p14:tracePt t="42829" x="3295650" y="4127500"/>
          <p14:tracePt t="42846" x="3352800" y="4127500"/>
          <p14:tracePt t="42862" x="3416300" y="4114800"/>
          <p14:tracePt t="42879" x="3467100" y="4108450"/>
          <p14:tracePt t="42948" x="3479800" y="4102100"/>
          <p14:tracePt t="42956" x="3492500" y="4102100"/>
          <p14:tracePt t="42964" x="3511550" y="4102100"/>
          <p14:tracePt t="42979" x="3517900" y="4102100"/>
          <p14:tracePt t="42996" x="3556000" y="4089400"/>
          <p14:tracePt t="43012" x="3575050" y="4083050"/>
          <p14:tracePt t="43029" x="3594100" y="4083050"/>
          <p14:tracePt t="43046" x="3625850" y="4083050"/>
          <p14:tracePt t="43062" x="3644900" y="4076700"/>
          <p14:tracePt t="43079" x="3676650" y="4070350"/>
          <p14:tracePt t="43096" x="3702050" y="4064000"/>
          <p14:tracePt t="43112" x="3733800" y="4064000"/>
          <p14:tracePt t="43129" x="3771900" y="4057650"/>
          <p14:tracePt t="43146" x="3816350" y="4057650"/>
          <p14:tracePt t="43162" x="3854450" y="4057650"/>
          <p14:tracePt t="43179" x="3886200" y="4057650"/>
          <p14:tracePt t="43196" x="3911600" y="4057650"/>
          <p14:tracePt t="43212" x="3924300" y="4057650"/>
          <p14:tracePt t="43229" x="3937000" y="4057650"/>
          <p14:tracePt t="43246" x="3943350" y="4057650"/>
          <p14:tracePt t="43262" x="3956050" y="4057650"/>
          <p14:tracePt t="43300" x="3962400" y="4057650"/>
          <p14:tracePt t="43636" x="3968750" y="4057650"/>
          <p14:tracePt t="43644" x="3975100" y="4057650"/>
          <p14:tracePt t="43700" x="3981450" y="4057650"/>
          <p14:tracePt t="43924" x="3981450" y="4076700"/>
          <p14:tracePt t="43932" x="3981450" y="4089400"/>
          <p14:tracePt t="43933" x="3975100" y="4108450"/>
          <p14:tracePt t="43946" x="3968750" y="4108450"/>
          <p14:tracePt t="43963" x="3956050" y="4108450"/>
          <p14:tracePt t="44236" x="3987800" y="4108450"/>
          <p14:tracePt t="44244" x="4025900" y="4089400"/>
          <p14:tracePt t="44263" x="4089400" y="4076700"/>
          <p14:tracePt t="44279" x="4216400" y="4051300"/>
          <p14:tracePt t="44296" x="4381500" y="4032250"/>
          <p14:tracePt t="44312" x="4552950" y="4019550"/>
          <p14:tracePt t="44329" x="4730750" y="4006850"/>
          <p14:tracePt t="44346" x="4870450" y="4006850"/>
          <p14:tracePt t="44363" x="4978400" y="4006850"/>
          <p14:tracePt t="44379" x="5080000" y="4006850"/>
          <p14:tracePt t="44396" x="5137150" y="4006850"/>
          <p14:tracePt t="44412" x="5175250" y="4006850"/>
          <p14:tracePt t="44429" x="5213350" y="4006850"/>
          <p14:tracePt t="44445" x="5251450" y="4006850"/>
          <p14:tracePt t="44462" x="5289550" y="4006850"/>
          <p14:tracePt t="44479" x="5321300" y="4006850"/>
          <p14:tracePt t="44496" x="5359400" y="4006850"/>
          <p14:tracePt t="44512" x="5384800" y="4006850"/>
          <p14:tracePt t="44529" x="5410200" y="4006850"/>
          <p14:tracePt t="44545" x="5429250" y="4006850"/>
          <p14:tracePt t="44562" x="5448300" y="4006850"/>
          <p14:tracePt t="44579" x="5454650" y="4006850"/>
          <p14:tracePt t="45036" x="5454650" y="4019550"/>
          <p14:tracePt t="45052" x="5448300" y="4025900"/>
          <p14:tracePt t="45060" x="5448300" y="4038600"/>
          <p14:tracePt t="45079" x="5448300" y="4044950"/>
          <p14:tracePt t="45080" x="5448300" y="4051300"/>
          <p14:tracePt t="45096" x="5448300" y="4057650"/>
          <p14:tracePt t="45188" x="5448300" y="4064000"/>
          <p14:tracePt t="45676" x="5441950" y="4070350"/>
          <p14:tracePt t="45692" x="5435600" y="4070350"/>
          <p14:tracePt t="45700" x="5416550" y="4076700"/>
          <p14:tracePt t="45712" x="5403850" y="4076700"/>
          <p14:tracePt t="45729" x="5384800" y="4089400"/>
          <p14:tracePt t="45746" x="5372100" y="4089400"/>
          <p14:tracePt t="45762" x="5359400" y="4095750"/>
          <p14:tracePt t="45779" x="5334000" y="4095750"/>
          <p14:tracePt t="45796" x="5308600" y="4095750"/>
          <p14:tracePt t="45812" x="5289550" y="4102100"/>
          <p14:tracePt t="45829" x="5257800" y="4108450"/>
          <p14:tracePt t="45846" x="5238750" y="4108450"/>
          <p14:tracePt t="45862" x="5213350" y="4108450"/>
          <p14:tracePt t="45879" x="5194300" y="4108450"/>
          <p14:tracePt t="45895" x="5181600" y="4108450"/>
          <p14:tracePt t="45912" x="5175250" y="4108450"/>
          <p14:tracePt t="46084" x="5175250" y="4114800"/>
          <p14:tracePt t="46100" x="5181600" y="4114800"/>
          <p14:tracePt t="46112" x="5200650" y="4114800"/>
          <p14:tracePt t="46113" x="5245100" y="4114800"/>
          <p14:tracePt t="46129" x="5295900" y="4114800"/>
          <p14:tracePt t="46146" x="5327650" y="4114800"/>
          <p14:tracePt t="46162" x="5372100" y="4114800"/>
          <p14:tracePt t="46179" x="5435600" y="4114800"/>
          <p14:tracePt t="46196" x="5480050" y="4114800"/>
          <p14:tracePt t="46212" x="5524500" y="4114800"/>
          <p14:tracePt t="46229" x="5568950" y="4114800"/>
          <p14:tracePt t="46245" x="5600700" y="4114800"/>
          <p14:tracePt t="46262" x="5632450" y="4114800"/>
          <p14:tracePt t="46279" x="5657850" y="4114800"/>
          <p14:tracePt t="46295" x="5695950" y="4114800"/>
          <p14:tracePt t="46312" x="5727700" y="4114800"/>
          <p14:tracePt t="46329" x="5753100" y="4114800"/>
          <p14:tracePt t="46346" x="5791200" y="4114800"/>
          <p14:tracePt t="46362" x="5816600" y="4114800"/>
          <p14:tracePt t="46379" x="5861050" y="4114800"/>
          <p14:tracePt t="46396" x="5886450" y="4114800"/>
          <p14:tracePt t="46412" x="5905500" y="4114800"/>
          <p14:tracePt t="46429" x="5924550" y="4114800"/>
          <p14:tracePt t="46445" x="5937250" y="4114800"/>
          <p14:tracePt t="46462" x="5943600" y="4114800"/>
          <p14:tracePt t="46479" x="5949950" y="4114800"/>
          <p14:tracePt t="46495" x="5956300" y="4114800"/>
          <p14:tracePt t="46512" x="5962650" y="4114800"/>
          <p14:tracePt t="46529" x="5969000" y="4114800"/>
          <p14:tracePt t="46545" x="5975350" y="4114800"/>
          <p14:tracePt t="46562" x="5981700" y="4114800"/>
          <p14:tracePt t="46579" x="5994400" y="4114800"/>
          <p14:tracePt t="46620" x="6000750" y="4114800"/>
          <p14:tracePt t="46628" x="6019800" y="4114800"/>
          <p14:tracePt t="46645" x="6032500" y="4114800"/>
          <p14:tracePt t="46662" x="6070600" y="4121150"/>
          <p14:tracePt t="46679" x="6127750" y="4121150"/>
          <p14:tracePt t="46695" x="6210300" y="4121150"/>
          <p14:tracePt t="46712" x="6261100" y="4121150"/>
          <p14:tracePt t="46728" x="6299200" y="4121150"/>
          <p14:tracePt t="46745" x="6330950" y="4121150"/>
          <p14:tracePt t="46762" x="6356350" y="4121150"/>
          <p14:tracePt t="46778" x="6381750" y="4121150"/>
          <p14:tracePt t="46796" x="6400800" y="4121150"/>
          <p14:tracePt t="46812" x="6413500" y="4121150"/>
          <p14:tracePt t="46829" x="6426200" y="4121150"/>
          <p14:tracePt t="46845" x="6438900" y="4121150"/>
          <p14:tracePt t="46862" x="6451600" y="4121150"/>
          <p14:tracePt t="46879" x="6464300" y="4121150"/>
          <p14:tracePt t="46895" x="6470650" y="4121150"/>
          <p14:tracePt t="46912" x="6489700" y="4121150"/>
          <p14:tracePt t="46928" x="6502400" y="4121150"/>
          <p14:tracePt t="46945" x="6515100" y="4121150"/>
          <p14:tracePt t="46962" x="6534150" y="4121150"/>
          <p14:tracePt t="46979" x="6565900" y="4121150"/>
          <p14:tracePt t="46996" x="6591300" y="4121150"/>
          <p14:tracePt t="47012" x="6616700" y="4121150"/>
          <p14:tracePt t="47029" x="6642100" y="4121150"/>
          <p14:tracePt t="47045" x="6673850" y="4121150"/>
          <p14:tracePt t="47062" x="6711950" y="4121150"/>
          <p14:tracePt t="47079" x="6750050" y="4121150"/>
          <p14:tracePt t="47095" x="6794500" y="4121150"/>
          <p14:tracePt t="47112" x="6838950" y="4121150"/>
          <p14:tracePt t="47129" x="6877050" y="4121150"/>
          <p14:tracePt t="47145" x="6908800" y="4121150"/>
          <p14:tracePt t="47162" x="6940550" y="4121150"/>
          <p14:tracePt t="47178" x="6972300" y="4121150"/>
          <p14:tracePt t="47196" x="7004050" y="4121150"/>
          <p14:tracePt t="47212" x="7035800" y="4121150"/>
          <p14:tracePt t="47229" x="7067550" y="4121150"/>
          <p14:tracePt t="47245" x="7099300" y="4121150"/>
          <p14:tracePt t="47262" x="7124700" y="4121150"/>
          <p14:tracePt t="47278" x="7150100" y="4114800"/>
          <p14:tracePt t="47295" x="7181850" y="4114800"/>
          <p14:tracePt t="47312" x="7207250" y="4108450"/>
          <p14:tracePt t="47329" x="7232650" y="4095750"/>
          <p14:tracePt t="47345" x="7264400" y="4089400"/>
          <p14:tracePt t="47362" x="7277100" y="4083050"/>
          <p14:tracePt t="47378" x="7296150" y="4076700"/>
          <p14:tracePt t="47378" x="7302500" y="4070350"/>
          <p14:tracePt t="47396" x="7315200" y="4070350"/>
          <p14:tracePt t="47413" x="7327900" y="4064000"/>
          <p14:tracePt t="47428" x="7334250" y="4064000"/>
          <p14:tracePt t="47445" x="7346950" y="4057650"/>
          <p14:tracePt t="47492" x="7353300" y="4057650"/>
          <p14:tracePt t="47516" x="7359650" y="4057650"/>
          <p14:tracePt t="47612" x="7353300" y="4057650"/>
          <p14:tracePt t="47629" x="7334250" y="4057650"/>
          <p14:tracePt t="47630" x="7308850" y="4057650"/>
          <p14:tracePt t="47646" x="7270750" y="4057650"/>
          <p14:tracePt t="47663" x="7239000" y="4057650"/>
          <p14:tracePt t="47679" x="7213600" y="4070350"/>
          <p14:tracePt t="47695" x="7200900" y="4070350"/>
          <p14:tracePt t="48140" x="7194550" y="4089400"/>
          <p14:tracePt t="48145" x="7188200" y="4095750"/>
          <p14:tracePt t="48180" x="7181850" y="4095750"/>
          <p14:tracePt t="48180" x="7150100" y="4102100"/>
          <p14:tracePt t="48196" x="7112000" y="4114800"/>
          <p14:tracePt t="48212" x="7048500" y="4140200"/>
          <p14:tracePt t="48229" x="6965950" y="4171950"/>
          <p14:tracePt t="48245" x="6832600" y="4229100"/>
          <p14:tracePt t="48262" x="6673850" y="4273550"/>
          <p14:tracePt t="48279" x="6381750" y="4349750"/>
          <p14:tracePt t="48295" x="6032500" y="4394200"/>
          <p14:tracePt t="48312" x="5638800" y="4457700"/>
          <p14:tracePt t="48329" x="5194300" y="4521200"/>
          <p14:tracePt t="48345" x="4756150" y="4578350"/>
          <p14:tracePt t="48362" x="4292600" y="4641850"/>
          <p14:tracePt t="48379" x="3702050" y="4718050"/>
          <p14:tracePt t="48396" x="3333750" y="4768850"/>
          <p14:tracePt t="48412" x="2940050" y="4781550"/>
          <p14:tracePt t="48429" x="2635250" y="4781550"/>
          <p14:tracePt t="48445" x="2387600" y="4781550"/>
          <p14:tracePt t="48462" x="2317750" y="4781550"/>
          <p14:tracePt t="48479" x="2139950" y="4781550"/>
          <p14:tracePt t="48495" x="2000250" y="4781550"/>
          <p14:tracePt t="48512" x="1866900" y="4787900"/>
          <p14:tracePt t="48529" x="1727200" y="4794250"/>
          <p14:tracePt t="48545" x="1581150" y="4794250"/>
          <p14:tracePt t="48562" x="1466850" y="4813300"/>
          <p14:tracePt t="48579" x="1289050" y="4838700"/>
          <p14:tracePt t="48595" x="1225550" y="4845050"/>
          <p14:tracePt t="48612" x="1206500" y="4845050"/>
          <p14:tracePt t="48629" x="1200150" y="4845050"/>
          <p14:tracePt t="48645" x="1193800" y="4845050"/>
          <p14:tracePt t="48780" x="1225550" y="4845050"/>
          <p14:tracePt t="48780" x="1295400" y="4806950"/>
          <p14:tracePt t="48803" x="1390650" y="4749800"/>
          <p14:tracePt t="48813" x="1511300" y="4686300"/>
          <p14:tracePt t="48829" x="1651000" y="4641850"/>
          <p14:tracePt t="48846" x="1778000" y="4603750"/>
          <p14:tracePt t="48862" x="1879600" y="4565650"/>
          <p14:tracePt t="48879" x="1962150" y="4540250"/>
          <p14:tracePt t="48896" x="2019300" y="4533900"/>
          <p14:tracePt t="48912" x="2063750" y="4514850"/>
          <p14:tracePt t="48929" x="2089150" y="4508500"/>
          <p14:tracePt t="48946" x="2114550" y="4502150"/>
          <p14:tracePt t="48962" x="2120900" y="4502150"/>
          <p14:tracePt t="49027" x="2127250" y="4495800"/>
          <p14:tracePt t="49316" x="2120900" y="4495800"/>
          <p14:tracePt t="49332" x="2108200" y="4495800"/>
          <p14:tracePt t="49346" x="2095500" y="4495800"/>
          <p14:tracePt t="49387" x="2089150" y="4495800"/>
          <p14:tracePt t="49419" x="2082800" y="4495800"/>
          <p14:tracePt t="49429" x="2076450" y="4495800"/>
          <p14:tracePt t="49435" x="2070100" y="4495800"/>
          <p14:tracePt t="49612" x="2076450" y="4495800"/>
          <p14:tracePt t="49620" x="2146300" y="4495800"/>
          <p14:tracePt t="49633" x="2247900" y="4495800"/>
          <p14:tracePt t="49645" x="2355850" y="4495800"/>
          <p14:tracePt t="49662" x="2457450" y="4495800"/>
          <p14:tracePt t="49679" x="2540000" y="4495800"/>
          <p14:tracePt t="49695" x="2603500" y="4495800"/>
          <p14:tracePt t="49712" x="2641600" y="4495800"/>
          <p14:tracePt t="49729" x="2667000" y="4495800"/>
          <p14:tracePt t="49746" x="2692400" y="4495800"/>
          <p14:tracePt t="49762" x="2711450" y="4489450"/>
          <p14:tracePt t="49762" x="2717800" y="4489450"/>
          <p14:tracePt t="49780" x="2730500" y="4489450"/>
          <p14:tracePt t="49796" x="2749550" y="4489450"/>
          <p14:tracePt t="49812" x="2762250" y="4489450"/>
          <p14:tracePt t="49828" x="2774950" y="4489450"/>
          <p14:tracePt t="49845" x="2787650" y="4489450"/>
          <p14:tracePt t="49862" x="2794000" y="4483100"/>
          <p14:tracePt t="49878" x="2813050" y="4483100"/>
          <p14:tracePt t="49895" x="2863850" y="4483100"/>
          <p14:tracePt t="49912" x="2927350" y="4483100"/>
          <p14:tracePt t="49929" x="2971800" y="4483100"/>
          <p14:tracePt t="49945" x="3028950" y="4483100"/>
          <p14:tracePt t="49962" x="3048000" y="4483100"/>
          <p14:tracePt t="49979" x="3067050" y="4483100"/>
          <p14:tracePt t="50371" x="3073400" y="4483100"/>
          <p14:tracePt t="50379" x="3143250" y="4483100"/>
          <p14:tracePt t="50396" x="3194050" y="4483100"/>
          <p14:tracePt t="50412" x="3244850" y="4495800"/>
          <p14:tracePt t="50429" x="3295650" y="4502150"/>
          <p14:tracePt t="50445" x="3352800" y="4508500"/>
          <p14:tracePt t="50462" x="3403600" y="4508500"/>
          <p14:tracePt t="50479" x="3454400" y="4514850"/>
          <p14:tracePt t="50496" x="3505200" y="4521200"/>
          <p14:tracePt t="50512" x="3543300" y="4521200"/>
          <p14:tracePt t="50529" x="3581400" y="4521200"/>
          <p14:tracePt t="50545" x="3613150" y="4521200"/>
          <p14:tracePt t="50562" x="3644900" y="4521200"/>
          <p14:tracePt t="50578" x="3708400" y="4521200"/>
          <p14:tracePt t="50596" x="3740150" y="4521200"/>
          <p14:tracePt t="50612" x="3778250" y="4521200"/>
          <p14:tracePt t="50629" x="3810000" y="4521200"/>
          <p14:tracePt t="50645" x="3854450" y="4521200"/>
          <p14:tracePt t="50662" x="3892550" y="4521200"/>
          <p14:tracePt t="50678" x="3937000" y="4521200"/>
          <p14:tracePt t="50695" x="3968750" y="4521200"/>
          <p14:tracePt t="50712" x="4006850" y="4521200"/>
          <p14:tracePt t="50729" x="4044950" y="4521200"/>
          <p14:tracePt t="50745" x="4089400" y="4521200"/>
          <p14:tracePt t="50762" x="4127500" y="4521200"/>
          <p14:tracePt t="50778" x="4184650" y="4521200"/>
          <p14:tracePt t="50795" x="4229100" y="4521200"/>
          <p14:tracePt t="50812" x="4267200" y="4521200"/>
          <p14:tracePt t="50828" x="4305300" y="4521200"/>
          <p14:tracePt t="50845" x="4343400" y="4521200"/>
          <p14:tracePt t="50862" x="4387850" y="4521200"/>
          <p14:tracePt t="50878" x="4438650" y="4521200"/>
          <p14:tracePt t="50895" x="4489450" y="4521200"/>
          <p14:tracePt t="50912" x="4552950" y="4521200"/>
          <p14:tracePt t="50929" x="4635500" y="4521200"/>
          <p14:tracePt t="50945" x="4686300" y="4521200"/>
          <p14:tracePt t="50962" x="4718050" y="4521200"/>
          <p14:tracePt t="50978" x="4743450" y="4521200"/>
          <p14:tracePt t="50996" x="4768850" y="4521200"/>
          <p14:tracePt t="51012" x="4781550" y="4521200"/>
          <p14:tracePt t="51028" x="4794250" y="4521200"/>
          <p14:tracePt t="51045" x="4800600" y="4521200"/>
          <p14:tracePt t="51062" x="4813300" y="4514850"/>
          <p14:tracePt t="51078" x="4819650" y="4514850"/>
          <p14:tracePt t="51788" x="4813300" y="4514850"/>
          <p14:tracePt t="51795" x="4749800" y="4514850"/>
          <p14:tracePt t="51812" x="4686300" y="4514850"/>
          <p14:tracePt t="51829" x="4648200" y="4514850"/>
          <p14:tracePt t="51846" x="4610100" y="4514850"/>
          <p14:tracePt t="51862" x="4572000" y="4514850"/>
          <p14:tracePt t="51879" x="4521200" y="4514850"/>
          <p14:tracePt t="51895" x="4464050" y="4514850"/>
          <p14:tracePt t="51912" x="4413250" y="4514850"/>
          <p14:tracePt t="51929" x="4349750" y="4514850"/>
          <p14:tracePt t="51946" x="4298950" y="4514850"/>
          <p14:tracePt t="51962" x="4229100" y="4514850"/>
          <p14:tracePt t="51962" x="4191000" y="4514850"/>
          <p14:tracePt t="51980" x="4114800" y="4514850"/>
          <p14:tracePt t="51996" x="4025900" y="4514850"/>
          <p14:tracePt t="52012" x="3917950" y="4514850"/>
          <p14:tracePt t="52029" x="3822700" y="4514850"/>
          <p14:tracePt t="52046" x="3708400" y="4514850"/>
          <p14:tracePt t="52062" x="3606800" y="4514850"/>
          <p14:tracePt t="52079" x="3511550" y="4514850"/>
          <p14:tracePt t="52095" x="3429000" y="4514850"/>
          <p14:tracePt t="52112" x="3352800" y="4514850"/>
          <p14:tracePt t="52128" x="3263900" y="4514850"/>
          <p14:tracePt t="52145" x="3168650" y="4514850"/>
          <p14:tracePt t="52162" x="3098800" y="4514850"/>
          <p14:tracePt t="52178" x="3016250" y="4514850"/>
          <p14:tracePt t="52195" x="2971800" y="4514850"/>
          <p14:tracePt t="52212" x="2946400" y="4514850"/>
          <p14:tracePt t="52228" x="2921000" y="4514850"/>
          <p14:tracePt t="52245" x="2901950" y="4514850"/>
          <p14:tracePt t="52262" x="2882900" y="4514850"/>
          <p14:tracePt t="52279" x="2876550" y="4514850"/>
          <p14:tracePt t="52295" x="2870200" y="4514850"/>
          <p14:tracePt t="52312" x="2863850" y="4514850"/>
          <p14:tracePt t="52347" x="2857500" y="4514850"/>
          <p14:tracePt t="52347" x="2851150" y="4514850"/>
          <p14:tracePt t="52444" x="2844800" y="4514850"/>
          <p14:tracePt t="52468" x="2838450" y="4514850"/>
          <p14:tracePt t="55147" x="2870200" y="4514850"/>
          <p14:tracePt t="55148" x="2908300" y="4514850"/>
          <p14:tracePt t="55162" x="3009900" y="4514850"/>
          <p14:tracePt t="55178" x="3175000" y="4514850"/>
          <p14:tracePt t="55195" x="3263900" y="4514850"/>
          <p14:tracePt t="55212" x="3346450" y="4514850"/>
          <p14:tracePt t="55228" x="3416300" y="4514850"/>
          <p14:tracePt t="55245" x="3492500" y="4514850"/>
          <p14:tracePt t="55261" x="3562350" y="4514850"/>
          <p14:tracePt t="55278" x="3625850" y="4514850"/>
          <p14:tracePt t="55295" x="3683000" y="4514850"/>
          <p14:tracePt t="55312" x="3714750" y="4514850"/>
          <p14:tracePt t="55328" x="3740150" y="4514850"/>
          <p14:tracePt t="55345" x="3765550" y="4514850"/>
          <p14:tracePt t="55361" x="3778250" y="4514850"/>
          <p14:tracePt t="55378" x="3810000" y="4514850"/>
          <p14:tracePt t="55395" x="3822700" y="4514850"/>
          <p14:tracePt t="55412" x="3835400" y="4514850"/>
          <p14:tracePt t="55428" x="3848100" y="4514850"/>
          <p14:tracePt t="55445" x="3854450" y="4514850"/>
          <p14:tracePt t="55461" x="3860800" y="4514850"/>
          <p14:tracePt t="62020" x="3841750" y="4508500"/>
          <p14:tracePt t="62028" x="3778250" y="4489450"/>
          <p14:tracePt t="62046" x="3740150" y="4483100"/>
          <p14:tracePt t="62063" x="3714750" y="4476750"/>
          <p14:tracePt t="62079" x="3708400" y="4470400"/>
          <p14:tracePt t="62096" x="3702050" y="4470400"/>
          <p14:tracePt t="62112" x="3695700" y="4470400"/>
          <p14:tracePt t="62492" x="3702050" y="4470400"/>
          <p14:tracePt t="62500" x="3733800" y="4470400"/>
          <p14:tracePt t="62512" x="3752850" y="4470400"/>
          <p14:tracePt t="62529" x="3778250" y="4470400"/>
          <p14:tracePt t="62546" x="3797300" y="4470400"/>
          <p14:tracePt t="62562" x="3829050" y="4470400"/>
          <p14:tracePt t="62579" x="3873500" y="4470400"/>
          <p14:tracePt t="62596" x="3898900" y="4470400"/>
          <p14:tracePt t="62612" x="3930650" y="4470400"/>
          <p14:tracePt t="62629" x="3968750" y="4470400"/>
          <p14:tracePt t="62646" x="4006850" y="4470400"/>
          <p14:tracePt t="62662" x="4051300" y="4470400"/>
          <p14:tracePt t="62679" x="4089400" y="4470400"/>
          <p14:tracePt t="62696" x="4127500" y="4470400"/>
          <p14:tracePt t="62712" x="4159250" y="4470400"/>
          <p14:tracePt t="62729" x="4184650" y="4470400"/>
          <p14:tracePt t="62746" x="4216400" y="4470400"/>
          <p14:tracePt t="62762" x="4248150" y="4470400"/>
          <p14:tracePt t="62779" x="4305300" y="4470400"/>
          <p14:tracePt t="62796" x="4343400" y="4470400"/>
          <p14:tracePt t="62812" x="4387850" y="4470400"/>
          <p14:tracePt t="62829" x="4438650" y="4470400"/>
          <p14:tracePt t="62845" x="4483100" y="4470400"/>
          <p14:tracePt t="62862" x="4527550" y="4470400"/>
          <p14:tracePt t="62879" x="4572000" y="4470400"/>
          <p14:tracePt t="62895" x="4622800" y="4470400"/>
          <p14:tracePt t="62912" x="4660900" y="4470400"/>
          <p14:tracePt t="62929" x="4692650" y="4470400"/>
          <p14:tracePt t="62946" x="4718050" y="4470400"/>
          <p14:tracePt t="62962" x="4743450" y="4470400"/>
          <p14:tracePt t="62979" x="4800600" y="4470400"/>
          <p14:tracePt t="62996" x="4838700" y="4470400"/>
          <p14:tracePt t="63012" x="4876800" y="4470400"/>
          <p14:tracePt t="63029" x="4908550" y="4470400"/>
          <p14:tracePt t="63045" x="4940300" y="4470400"/>
          <p14:tracePt t="63062" x="4959350" y="4470400"/>
          <p14:tracePt t="63079" x="4984750" y="4470400"/>
          <p14:tracePt t="63095" x="4997450" y="4470400"/>
          <p14:tracePt t="63112" x="5016500" y="4470400"/>
          <p14:tracePt t="63129" x="5022850" y="4470400"/>
          <p14:tracePt t="63145" x="5029200" y="4470400"/>
          <p14:tracePt t="63315" x="5016500" y="4470400"/>
          <p14:tracePt t="63324" x="5003800" y="4470400"/>
          <p14:tracePt t="63329" x="4965700" y="4470400"/>
          <p14:tracePt t="63346" x="4908550" y="4476750"/>
          <p14:tracePt t="63363" x="4826000" y="4483100"/>
          <p14:tracePt t="63380" x="4692650" y="4495800"/>
          <p14:tracePt t="63396" x="4610100" y="4502150"/>
          <p14:tracePt t="63412" x="4521200" y="4502150"/>
          <p14:tracePt t="63429" x="4419600" y="4514850"/>
          <p14:tracePt t="63446" x="4324350" y="4521200"/>
          <p14:tracePt t="63462" x="4229100" y="4533900"/>
          <p14:tracePt t="63479" x="4146550" y="4540250"/>
          <p14:tracePt t="63496" x="4083050" y="4552950"/>
          <p14:tracePt t="63512" x="4025900" y="4559300"/>
          <p14:tracePt t="63529" x="3981450" y="4559300"/>
          <p14:tracePt t="63546" x="3937000" y="4559300"/>
          <p14:tracePt t="63563" x="3898900" y="4559300"/>
          <p14:tracePt t="63579" x="3867150" y="4559300"/>
          <p14:tracePt t="63596" x="3848100" y="4559300"/>
          <p14:tracePt t="63612" x="3835400" y="4559300"/>
          <p14:tracePt t="63629" x="3822700" y="4559300"/>
          <p14:tracePt t="63645" x="3810000" y="4559300"/>
          <p14:tracePt t="63662" x="3803650" y="4559300"/>
          <p14:tracePt t="63679" x="3797300" y="4559300"/>
          <p14:tracePt t="63696" x="3790950" y="4559300"/>
          <p14:tracePt t="63712" x="3784600" y="4559300"/>
          <p14:tracePt t="63892" x="3790950" y="4559300"/>
          <p14:tracePt t="63900" x="3803650" y="4559300"/>
          <p14:tracePt t="63908" x="3810000" y="4559300"/>
          <p14:tracePt t="63916" x="3848100" y="4559300"/>
          <p14:tracePt t="63929" x="3892550" y="4559300"/>
          <p14:tracePt t="63946" x="3949700" y="4559300"/>
          <p14:tracePt t="63963" x="4032250" y="4559300"/>
          <p14:tracePt t="63979" x="4146550" y="4559300"/>
          <p14:tracePt t="63996" x="4197350" y="4559300"/>
          <p14:tracePt t="64012" x="4260850" y="4559300"/>
          <p14:tracePt t="64029" x="4305300" y="4559300"/>
          <p14:tracePt t="64045" x="4362450" y="4559300"/>
          <p14:tracePt t="64062" x="4406900" y="4552950"/>
          <p14:tracePt t="64079" x="4451350" y="4552950"/>
          <p14:tracePt t="64096" x="4508500" y="4552950"/>
          <p14:tracePt t="64112" x="4552950" y="4552950"/>
          <p14:tracePt t="64129" x="4597400" y="4552950"/>
          <p14:tracePt t="64145" x="4635500" y="4552950"/>
          <p14:tracePt t="64162" x="4679950" y="4552950"/>
          <p14:tracePt t="64179" x="4743450" y="4546600"/>
          <p14:tracePt t="64196" x="4775200" y="4546600"/>
          <p14:tracePt t="64212" x="4813300" y="4540250"/>
          <p14:tracePt t="64229" x="4851400" y="4533900"/>
          <p14:tracePt t="64245" x="4870450" y="4527550"/>
          <p14:tracePt t="64262" x="4895850" y="4527550"/>
          <p14:tracePt t="64279" x="4908550" y="4527550"/>
          <p14:tracePt t="64295" x="4927600" y="4521200"/>
          <p14:tracePt t="64312" x="4946650" y="4514850"/>
          <p14:tracePt t="64329" x="4959350" y="4514850"/>
          <p14:tracePt t="64345" x="4978400" y="4514850"/>
          <p14:tracePt t="64362" x="4984750" y="4508500"/>
          <p14:tracePt t="64379" x="4997450" y="4508500"/>
          <p14:tracePt t="64556" x="4991100" y="4508500"/>
          <p14:tracePt t="64564" x="4953000" y="4508500"/>
          <p14:tracePt t="64564" x="4933950" y="4514850"/>
          <p14:tracePt t="64580" x="4876800" y="4514850"/>
          <p14:tracePt t="64596" x="4800600" y="4527550"/>
          <p14:tracePt t="64612" x="4711700" y="4540250"/>
          <p14:tracePt t="64629" x="4622800" y="4540250"/>
          <p14:tracePt t="64645" x="4533900" y="4540250"/>
          <p14:tracePt t="64662" x="4445000" y="4540250"/>
          <p14:tracePt t="64679" x="4349750" y="4540250"/>
          <p14:tracePt t="64695" x="4267200" y="4540250"/>
          <p14:tracePt t="64712" x="4184650" y="4540250"/>
          <p14:tracePt t="64729" x="4121150" y="4540250"/>
          <p14:tracePt t="64745" x="4089400" y="4540250"/>
          <p14:tracePt t="64762" x="4064000" y="4540250"/>
          <p14:tracePt t="64779" x="4025900" y="4540250"/>
          <p14:tracePt t="64796" x="4006850" y="4540250"/>
          <p14:tracePt t="64812" x="3987800" y="4540250"/>
          <p14:tracePt t="64829" x="3962400" y="4540250"/>
          <p14:tracePt t="64845" x="3949700" y="4540250"/>
          <p14:tracePt t="64862" x="3943350" y="4540250"/>
          <p14:tracePt t="64879" x="3930650" y="4540250"/>
          <p14:tracePt t="65148" x="3924300" y="4540250"/>
          <p14:tracePt t="65164" x="3911600" y="4540250"/>
          <p14:tracePt t="65172" x="3898900" y="4540250"/>
          <p14:tracePt t="65172" x="3879850" y="4540250"/>
          <p14:tracePt t="65180" x="3860800" y="4527550"/>
          <p14:tracePt t="65196" x="3835400" y="4527550"/>
          <p14:tracePt t="65213" x="3816350" y="4527550"/>
          <p14:tracePt t="65229" x="3797300" y="4527550"/>
          <p14:tracePt t="65246" x="3790950" y="4521200"/>
          <p14:tracePt t="65262" x="3784600" y="4521200"/>
          <p14:tracePt t="65340" x="3778250" y="4521200"/>
          <p14:tracePt t="66747" x="3790950" y="4514850"/>
          <p14:tracePt t="66764" x="3797300" y="4514850"/>
          <p14:tracePt t="66779" x="3803650" y="4514850"/>
          <p14:tracePt t="66780" x="3822700" y="4514850"/>
          <p14:tracePt t="66796" x="3829050" y="4514850"/>
          <p14:tracePt t="66812" x="3860800" y="4514850"/>
          <p14:tracePt t="66829" x="3879850" y="4514850"/>
          <p14:tracePt t="66845" x="3905250" y="4514850"/>
          <p14:tracePt t="66863" x="3937000" y="4514850"/>
          <p14:tracePt t="66879" x="3981450" y="4514850"/>
          <p14:tracePt t="66896" x="4025900" y="4514850"/>
          <p14:tracePt t="66912" x="4083050" y="4514850"/>
          <p14:tracePt t="66929" x="4146550" y="4508500"/>
          <p14:tracePt t="66945" x="4210050" y="4495800"/>
          <p14:tracePt t="66962" x="4248150" y="4489450"/>
          <p14:tracePt t="66979" x="4298950" y="4489450"/>
          <p14:tracePt t="66996" x="4330700" y="4489450"/>
          <p14:tracePt t="67012" x="4343400" y="4483100"/>
          <p14:tracePt t="67029" x="4375150" y="4476750"/>
          <p14:tracePt t="67045" x="4400550" y="4470400"/>
          <p14:tracePt t="67062" x="4425950" y="4470400"/>
          <p14:tracePt t="67079" x="4438650" y="4470400"/>
          <p14:tracePt t="67095" x="4464050" y="4470400"/>
          <p14:tracePt t="67112" x="4476750" y="4470400"/>
          <p14:tracePt t="67129" x="4489450" y="4464050"/>
          <p14:tracePt t="67145" x="4495800" y="4464050"/>
          <p14:tracePt t="67325" x="4483100" y="4464050"/>
          <p14:tracePt t="67331" x="4476750" y="4464050"/>
          <p14:tracePt t="67339" x="4464050" y="4464050"/>
          <p14:tracePt t="67347" x="4432300" y="4470400"/>
          <p14:tracePt t="67363" x="4394200" y="4483100"/>
          <p14:tracePt t="67379" x="4337050" y="4489450"/>
          <p14:tracePt t="67396" x="4305300" y="4495800"/>
          <p14:tracePt t="67412" x="4286250" y="4495800"/>
          <p14:tracePt t="67429" x="4267200" y="4502150"/>
          <p14:tracePt t="67445" x="4248150" y="4502150"/>
          <p14:tracePt t="67462" x="4222750" y="4502150"/>
          <p14:tracePt t="67479" x="4197350" y="4502150"/>
          <p14:tracePt t="67496" x="4178300" y="4502150"/>
          <p14:tracePt t="67512" x="4152900" y="4502150"/>
          <p14:tracePt t="67529" x="4140200" y="4502150"/>
          <p14:tracePt t="67545" x="4121150" y="4502150"/>
          <p14:tracePt t="67562" x="4108450" y="4502150"/>
          <p14:tracePt t="67579" x="4089400" y="4502150"/>
          <p14:tracePt t="67596" x="4076700" y="4502150"/>
          <p14:tracePt t="67612" x="4070350" y="4502150"/>
          <p14:tracePt t="67659" x="4064000" y="4502150"/>
          <p14:tracePt t="67955" x="4070350" y="4502150"/>
          <p14:tracePt t="68003" x="4076700" y="4502150"/>
          <p14:tracePt t="68099" x="4083050" y="4502150"/>
          <p14:tracePt t="68236" x="4089400" y="4502150"/>
          <p14:tracePt t="71083" x="4089400" y="4508500"/>
          <p14:tracePt t="71084" x="4070350" y="4533900"/>
          <p14:tracePt t="71096" x="4013200" y="4584700"/>
          <p14:tracePt t="71113" x="3968750" y="4629150"/>
          <p14:tracePt t="71130" x="3911600" y="4673600"/>
          <p14:tracePt t="71146" x="3867150" y="4718050"/>
          <p14:tracePt t="71163" x="3816350" y="4737100"/>
          <p14:tracePt t="71179" x="3740150" y="4775200"/>
          <p14:tracePt t="71196" x="3663950" y="4806950"/>
          <p14:tracePt t="71213" x="3600450" y="4832350"/>
          <p14:tracePt t="71230" x="3511550" y="4864100"/>
          <p14:tracePt t="71246" x="3441700" y="4883150"/>
          <p14:tracePt t="71263" x="3365500" y="4902200"/>
          <p14:tracePt t="71279" x="3302000" y="4914900"/>
          <p14:tracePt t="71296" x="3263900" y="4927600"/>
          <p14:tracePt t="71313" x="3232150" y="4927600"/>
          <p14:tracePt t="71329" x="3206750" y="4933950"/>
          <p14:tracePt t="71346" x="3168650" y="4940300"/>
          <p14:tracePt t="71363" x="3117850" y="4946650"/>
          <p14:tracePt t="71379" x="2990850" y="4965700"/>
          <p14:tracePt t="71396" x="2901950" y="4978400"/>
          <p14:tracePt t="71413" x="2825750" y="4984750"/>
          <p14:tracePt t="71429" x="2743200" y="4984750"/>
          <p14:tracePt t="71446" x="2679700" y="4984750"/>
          <p14:tracePt t="71463" x="2635250" y="4984750"/>
          <p14:tracePt t="71479" x="2603500" y="4984750"/>
          <p14:tracePt t="71496" x="2571750" y="4984750"/>
          <p14:tracePt t="71512" x="2546350" y="4984750"/>
          <p14:tracePt t="71529" x="2520950" y="4978400"/>
          <p14:tracePt t="71545" x="2495550" y="4972050"/>
          <p14:tracePt t="71562" x="2470150" y="4972050"/>
          <p14:tracePt t="71579" x="2425700" y="4953000"/>
          <p14:tracePt t="71595" x="2393950" y="4953000"/>
          <p14:tracePt t="71612" x="2368550" y="4940300"/>
          <p14:tracePt t="71628" x="2343150" y="4933950"/>
          <p14:tracePt t="71645" x="2324100" y="4921250"/>
          <p14:tracePt t="71662" x="2311400" y="4921250"/>
          <p14:tracePt t="71678" x="2305050" y="4914900"/>
          <p14:tracePt t="71695" x="2292350" y="4914900"/>
          <p14:tracePt t="71712" x="2266950" y="4908550"/>
          <p14:tracePt t="71728" x="2254250" y="4908550"/>
          <p14:tracePt t="71745" x="2241550" y="4902200"/>
          <p14:tracePt t="71762" x="2228850" y="4902200"/>
          <p14:tracePt t="71778" x="2209800" y="4895850"/>
          <p14:tracePt t="71795" x="2197100" y="4895850"/>
          <p14:tracePt t="71812" x="2184400" y="4895850"/>
          <p14:tracePt t="71828" x="2171700" y="4895850"/>
          <p14:tracePt t="71845" x="2159000" y="4895850"/>
          <p14:tracePt t="71862" x="2152650" y="4889500"/>
          <p14:tracePt t="71878" x="2146300" y="4889500"/>
          <p14:tracePt t="71895" x="2133600" y="4889500"/>
          <p14:tracePt t="71912" x="2120900" y="4883150"/>
          <p14:tracePt t="71928" x="2101850" y="4883150"/>
          <p14:tracePt t="71945" x="2095500" y="4883150"/>
          <p14:tracePt t="71962" x="2082800" y="4883150"/>
          <p14:tracePt t="72204" x="2089150" y="4883150"/>
          <p14:tracePt t="72213" x="2120900" y="4883150"/>
          <p14:tracePt t="72214" x="2197100" y="4883150"/>
          <p14:tracePt t="72230" x="2286000" y="4883150"/>
          <p14:tracePt t="72247" x="2387600" y="4883150"/>
          <p14:tracePt t="72263" x="2470150" y="4883150"/>
          <p14:tracePt t="72279" x="2546350" y="4883150"/>
          <p14:tracePt t="72296" x="2635250" y="4883150"/>
          <p14:tracePt t="72313" x="2730500" y="4883150"/>
          <p14:tracePt t="72329" x="2851150" y="4883150"/>
          <p14:tracePt t="72346" x="2997200" y="4883150"/>
          <p14:tracePt t="72363" x="3162300" y="4883150"/>
          <p14:tracePt t="72379" x="3378200" y="4883150"/>
          <p14:tracePt t="72396" x="3492500" y="4883150"/>
          <p14:tracePt t="72413" x="3568700" y="4883150"/>
          <p14:tracePt t="72429" x="3632200" y="4876800"/>
          <p14:tracePt t="72446" x="3689350" y="4870450"/>
          <p14:tracePt t="72463" x="3727450" y="4864100"/>
          <p14:tracePt t="72480" x="3752850" y="4864100"/>
          <p14:tracePt t="72496" x="3771900" y="4857750"/>
          <p14:tracePt t="72513" x="3778250" y="4857750"/>
          <p14:tracePt t="73364" x="3822700" y="4857750"/>
          <p14:tracePt t="73365" x="3886200" y="4857750"/>
          <p14:tracePt t="73380" x="4140200" y="4857750"/>
          <p14:tracePt t="73397" x="4324350" y="4857750"/>
          <p14:tracePt t="73413" x="4464050" y="4857750"/>
          <p14:tracePt t="73430" x="4584700" y="4857750"/>
          <p14:tracePt t="73446" x="4660900" y="4857750"/>
          <p14:tracePt t="73463" x="4724400" y="4857750"/>
          <p14:tracePt t="73479" x="4768850" y="4857750"/>
          <p14:tracePt t="73496" x="4800600" y="4857750"/>
          <p14:tracePt t="73513" x="4832350" y="4857750"/>
          <p14:tracePt t="73529" x="4857750" y="4857750"/>
          <p14:tracePt t="73546" x="4883150" y="4870450"/>
          <p14:tracePt t="73563" x="4883150" y="4876800"/>
          <p14:tracePt t="73579" x="4876800" y="4908550"/>
          <p14:tracePt t="73596" x="4870450" y="4908550"/>
          <p14:tracePt t="73613" x="4864100" y="4908550"/>
          <p14:tracePt t="73972" x="4857750" y="4902200"/>
          <p14:tracePt t="73980" x="4876800" y="4889500"/>
          <p14:tracePt t="73996" x="4883150" y="4883150"/>
          <p14:tracePt t="74013" x="4895850" y="4876800"/>
          <p14:tracePt t="74031" x="4927600" y="4864100"/>
          <p14:tracePt t="74046" x="4991100" y="4864100"/>
          <p14:tracePt t="74063" x="5080000" y="4864100"/>
          <p14:tracePt t="74079" x="5194300" y="4864100"/>
          <p14:tracePt t="74096" x="5302250" y="4864100"/>
          <p14:tracePt t="74112" x="5403850" y="4870450"/>
          <p14:tracePt t="74129" x="5505450" y="4883150"/>
          <p14:tracePt t="74146" x="5588000" y="4895850"/>
          <p14:tracePt t="74162" x="5664200" y="4902200"/>
          <p14:tracePt t="74179" x="5734050" y="4908550"/>
          <p14:tracePt t="74196" x="5759450" y="4908550"/>
          <p14:tracePt t="74212" x="5784850" y="4914900"/>
          <p14:tracePt t="74229" x="5797550" y="4914900"/>
          <p14:tracePt t="74268" x="5810250" y="4914900"/>
          <p14:tracePt t="74724" x="5822950" y="4914900"/>
          <p14:tracePt t="74731" x="5924550" y="4914900"/>
          <p14:tracePt t="74747" x="6045200" y="4914900"/>
          <p14:tracePt t="74763" x="6242050" y="4914900"/>
          <p14:tracePt t="74781" x="6356350" y="4914900"/>
          <p14:tracePt t="74796" x="6464300" y="4921250"/>
          <p14:tracePt t="74813" x="6559550" y="4921250"/>
          <p14:tracePt t="74829" x="6635750" y="4927600"/>
          <p14:tracePt t="74846" x="6699250" y="4927600"/>
          <p14:tracePt t="74863" x="6737350" y="4927600"/>
          <p14:tracePt t="74879" x="6775450" y="4927600"/>
          <p14:tracePt t="74896" x="6794500" y="4927600"/>
          <p14:tracePt t="74913" x="6807200" y="4927600"/>
          <p14:tracePt t="74929" x="6813550" y="4927600"/>
          <p14:tracePt t="75124" x="6807200" y="4927600"/>
          <p14:tracePt t="75132" x="6769100" y="4927600"/>
          <p14:tracePt t="75146" x="6724650" y="4927600"/>
          <p14:tracePt t="75163" x="6680200" y="4927600"/>
          <p14:tracePt t="75163" x="6667500" y="4927600"/>
          <p14:tracePt t="75180" x="6629400" y="4927600"/>
          <p14:tracePt t="75196" x="6591300" y="4933950"/>
          <p14:tracePt t="75213" x="6565900" y="4933950"/>
          <p14:tracePt t="75229" x="6534150" y="4940300"/>
          <p14:tracePt t="75246" x="6508750" y="4940300"/>
          <p14:tracePt t="75263" x="6483350" y="4940300"/>
          <p14:tracePt t="75281" x="6457950" y="4940300"/>
          <p14:tracePt t="75296" x="6445250" y="4940300"/>
          <p14:tracePt t="75313" x="6438900" y="4940300"/>
          <p14:tracePt t="75330" x="6432550" y="4940300"/>
          <p14:tracePt t="75476" x="6438900" y="4940300"/>
          <p14:tracePt t="75484" x="6451600" y="4940300"/>
          <p14:tracePt t="75492" x="6470650" y="4940300"/>
          <p14:tracePt t="75500" x="6502400" y="4940300"/>
          <p14:tracePt t="75513" x="6565900" y="4940300"/>
          <p14:tracePt t="75529" x="6623050" y="4940300"/>
          <p14:tracePt t="75546" x="6711950" y="4940300"/>
          <p14:tracePt t="75563" x="6807200" y="4940300"/>
          <p14:tracePt t="75563" x="6858000" y="4940300"/>
          <p14:tracePt t="75580" x="6946900" y="4940300"/>
          <p14:tracePt t="75596" x="7016750" y="4940300"/>
          <p14:tracePt t="75613" x="7061200" y="4940300"/>
          <p14:tracePt t="75629" x="7112000" y="4940300"/>
          <p14:tracePt t="75646" x="7137400" y="4946650"/>
          <p14:tracePt t="75662" x="7181850" y="4953000"/>
          <p14:tracePt t="75679" x="7239000" y="4953000"/>
          <p14:tracePt t="75696" x="7296150" y="4953000"/>
          <p14:tracePt t="75713" x="7346950" y="4953000"/>
          <p14:tracePt t="75729" x="7385050" y="4953000"/>
          <p14:tracePt t="75746" x="7429500" y="4953000"/>
          <p14:tracePt t="75762" x="7467600" y="4953000"/>
          <p14:tracePt t="75762" x="7493000" y="4953000"/>
          <p14:tracePt t="75780" x="7543800" y="4953000"/>
          <p14:tracePt t="75796" x="7607300" y="4953000"/>
          <p14:tracePt t="75812" x="7651750" y="4953000"/>
          <p14:tracePt t="75829" x="7683500" y="4953000"/>
          <p14:tracePt t="75846" x="7708900" y="4953000"/>
          <p14:tracePt t="75862" x="7734300" y="4946650"/>
          <p14:tracePt t="75879" x="7753350" y="4940300"/>
          <p14:tracePt t="75896" x="7778750" y="4940300"/>
          <p14:tracePt t="75912" x="7791450" y="4940300"/>
          <p14:tracePt t="75929" x="7804150" y="4940300"/>
          <p14:tracePt t="75946" x="7816850" y="4933950"/>
          <p14:tracePt t="76157" x="7810500" y="4933950"/>
          <p14:tracePt t="76166" x="7791450" y="4933950"/>
          <p14:tracePt t="76182" x="7766050" y="4933950"/>
          <p14:tracePt t="76197" x="7721600" y="4933950"/>
          <p14:tracePt t="76214" x="7677150" y="4933950"/>
          <p14:tracePt t="76230" x="7645400" y="4933950"/>
          <p14:tracePt t="76247" x="7613650" y="4933950"/>
          <p14:tracePt t="76263" x="7594600" y="4933950"/>
          <p14:tracePt t="76280" x="7575550" y="4933950"/>
          <p14:tracePt t="76297" x="7556500" y="4933950"/>
          <p14:tracePt t="76313" x="7537450" y="4933950"/>
          <p14:tracePt t="76330" x="7524750" y="4940300"/>
          <p14:tracePt t="76347" x="7512050" y="4940300"/>
          <p14:tracePt t="76363" x="7505700" y="4940300"/>
          <p14:tracePt t="76380" x="7505700" y="4946650"/>
          <p14:tracePt t="76421" x="7499350" y="4946650"/>
          <p14:tracePt t="76501" x="7493000" y="4946650"/>
          <p14:tracePt t="76509" x="7486650" y="4946650"/>
          <p14:tracePt t="76533" x="7480300" y="4946650"/>
          <p14:tracePt t="76549" x="7473950" y="4946650"/>
          <p14:tracePt t="76565" x="7467600" y="4946650"/>
          <p14:tracePt t="77293" x="7454900" y="4946650"/>
          <p14:tracePt t="77301" x="7429500" y="4946650"/>
          <p14:tracePt t="77314" x="7397750" y="4946650"/>
          <p14:tracePt t="77314" x="7321550" y="4946650"/>
          <p14:tracePt t="77332" x="7200900" y="4946650"/>
          <p14:tracePt t="77347" x="7086600" y="4946650"/>
          <p14:tracePt t="77363" x="6965950" y="4946650"/>
          <p14:tracePt t="77380" x="6788150" y="4959350"/>
          <p14:tracePt t="77397" x="6648450" y="4978400"/>
          <p14:tracePt t="77413" x="6502400" y="4997450"/>
          <p14:tracePt t="77430" x="6362700" y="5010150"/>
          <p14:tracePt t="77446" x="6223000" y="5016500"/>
          <p14:tracePt t="77463" x="6076950" y="5016500"/>
          <p14:tracePt t="77480" x="5924550" y="5022850"/>
          <p14:tracePt t="77497" x="5753100" y="5022850"/>
          <p14:tracePt t="77513" x="5594350" y="5022850"/>
          <p14:tracePt t="77530" x="5448300" y="5022850"/>
          <p14:tracePt t="77546" x="5295900" y="5022850"/>
          <p14:tracePt t="77563" x="5130800" y="5035550"/>
          <p14:tracePt t="77580" x="4895850" y="5035550"/>
          <p14:tracePt t="77597" x="4743450" y="5035550"/>
          <p14:tracePt t="77613" x="4572000" y="5035550"/>
          <p14:tracePt t="77630" x="4381500" y="5035550"/>
          <p14:tracePt t="77646" x="4191000" y="5035550"/>
          <p14:tracePt t="77663" x="3994150" y="5035550"/>
          <p14:tracePt t="77680" x="3740150" y="5035550"/>
          <p14:tracePt t="77696" x="3536950" y="5048250"/>
          <p14:tracePt t="77713" x="3346450" y="5060950"/>
          <p14:tracePt t="77730" x="3168650" y="5086350"/>
          <p14:tracePt t="77746" x="3009900" y="5092700"/>
          <p14:tracePt t="77763" x="2876550" y="5092700"/>
          <p14:tracePt t="77780" x="2673350" y="5092700"/>
          <p14:tracePt t="77797" x="2559050" y="5092700"/>
          <p14:tracePt t="77813" x="2451100" y="5092700"/>
          <p14:tracePt t="77830" x="2362200" y="5099050"/>
          <p14:tracePt t="77847" x="2298700" y="5099050"/>
          <p14:tracePt t="77863" x="2254250" y="5099050"/>
          <p14:tracePt t="77880" x="2222500" y="5099050"/>
          <p14:tracePt t="77896" x="2197100" y="5099050"/>
          <p14:tracePt t="77913" x="2171700" y="5099050"/>
          <p14:tracePt t="77930" x="2133600" y="5099050"/>
          <p14:tracePt t="77946" x="2101850" y="5105400"/>
          <p14:tracePt t="77963" x="2070100" y="5111750"/>
          <p14:tracePt t="77980" x="2032000" y="5111750"/>
          <p14:tracePt t="77997" x="2012950" y="5118100"/>
          <p14:tracePt t="78013" x="2006600" y="5118100"/>
          <p14:tracePt t="78030" x="1993900" y="5118100"/>
          <p14:tracePt t="78069" x="1987550" y="5124450"/>
          <p14:tracePt t="78080" x="1968500" y="5124450"/>
          <p14:tracePt t="78096" x="1955800" y="5124450"/>
          <p14:tracePt t="78113" x="1943100" y="5124450"/>
          <p14:tracePt t="78130" x="1924050" y="5130800"/>
          <p14:tracePt t="78147" x="1911350" y="5137150"/>
          <p14:tracePt t="78163" x="1892300" y="5137150"/>
          <p14:tracePt t="78180" x="1873250" y="5143500"/>
          <p14:tracePt t="78196" x="1860550" y="5143500"/>
          <p14:tracePt t="78213" x="1841500" y="5149850"/>
          <p14:tracePt t="78230" x="1822450" y="5156200"/>
          <p14:tracePt t="78246" x="1809750" y="5156200"/>
          <p14:tracePt t="78263" x="1790700" y="5168900"/>
          <p14:tracePt t="78280" x="1784350" y="5168900"/>
          <p14:tracePt t="78296" x="1771650" y="5168900"/>
          <p14:tracePt t="78332" x="1765300" y="5168900"/>
          <p14:tracePt t="78341" x="1758950" y="5168900"/>
          <p14:tracePt t="78396" x="1752600" y="5168900"/>
          <p14:tracePt t="78410" x="1739900" y="5168900"/>
          <p14:tracePt t="78413" x="1727200" y="5175250"/>
          <p14:tracePt t="78430" x="1708150" y="5175250"/>
          <p14:tracePt t="78447" x="1689100" y="5181600"/>
          <p14:tracePt t="78463" x="1670050" y="5181600"/>
          <p14:tracePt t="78480" x="1644650" y="5194300"/>
          <p14:tracePt t="78497" x="1625600" y="5200650"/>
          <p14:tracePt t="78513" x="1612900" y="5200650"/>
          <p14:tracePt t="78530" x="1600200" y="5200650"/>
          <p14:tracePt t="78547" x="1587500" y="5200650"/>
          <p14:tracePt t="78563" x="1581150" y="5200650"/>
          <p14:tracePt t="78580" x="1555750" y="5207000"/>
          <p14:tracePt t="78597" x="1524000" y="5213350"/>
          <p14:tracePt t="78613" x="1517650" y="5213350"/>
          <p14:tracePt t="78885" x="1524000" y="5213350"/>
          <p14:tracePt t="78893" x="1587500" y="5213350"/>
          <p14:tracePt t="78901" x="1733550" y="5213350"/>
          <p14:tracePt t="78914" x="1905000" y="5213350"/>
          <p14:tracePt t="78930" x="2044700" y="5213350"/>
          <p14:tracePt t="78947" x="2120900" y="5213350"/>
          <p14:tracePt t="78963" x="2235200" y="5213350"/>
          <p14:tracePt t="78981" x="2298700" y="5213350"/>
          <p14:tracePt t="78997" x="2362200" y="5213350"/>
          <p14:tracePt t="79014" x="2438400" y="5213350"/>
          <p14:tracePt t="79030" x="2495550" y="5213350"/>
          <p14:tracePt t="79047" x="2546350" y="5213350"/>
          <p14:tracePt t="79064" x="2578100" y="5213350"/>
          <p14:tracePt t="79081" x="2616200" y="5213350"/>
          <p14:tracePt t="79097" x="2641600" y="5213350"/>
          <p14:tracePt t="79114" x="2679700" y="5213350"/>
          <p14:tracePt t="79130" x="2724150" y="5213350"/>
          <p14:tracePt t="79147" x="2768600" y="5213350"/>
          <p14:tracePt t="79163" x="2832100" y="5213350"/>
          <p14:tracePt t="79181" x="2851150" y="5213350"/>
          <p14:tracePt t="79197" x="2863850" y="5213350"/>
          <p14:tracePt t="79325" x="2857500" y="5213350"/>
          <p14:tracePt t="79331" x="2768600" y="5213350"/>
          <p14:tracePt t="79348" x="2641600" y="5213350"/>
          <p14:tracePt t="79363" x="2381250" y="5213350"/>
          <p14:tracePt t="79381" x="2260600" y="5219700"/>
          <p14:tracePt t="79397" x="2139950" y="5226050"/>
          <p14:tracePt t="79414" x="2006600" y="5226050"/>
          <p14:tracePt t="79430" x="1879600" y="5226050"/>
          <p14:tracePt t="79447" x="1790700" y="5226050"/>
          <p14:tracePt t="79463" x="1727200" y="5226050"/>
          <p14:tracePt t="79480" x="1689100" y="5226050"/>
          <p14:tracePt t="79497" x="1670050" y="5226050"/>
          <p14:tracePt t="79513" x="1657350" y="5226050"/>
          <p14:tracePt t="79530" x="1651000" y="5226050"/>
          <p14:tracePt t="79547" x="1644650" y="5226050"/>
          <p14:tracePt t="79773" x="1708150" y="5226050"/>
          <p14:tracePt t="79781" x="1898650" y="5226050"/>
          <p14:tracePt t="79798" x="2051050" y="5226050"/>
          <p14:tracePt t="79813" x="2165350" y="5226050"/>
          <p14:tracePt t="79830" x="2292350" y="5226050"/>
          <p14:tracePt t="79847" x="2438400" y="5226050"/>
          <p14:tracePt t="79864" x="2590800" y="5226050"/>
          <p14:tracePt t="79880" x="2717800" y="5226050"/>
          <p14:tracePt t="79897" x="2838450" y="5226050"/>
          <p14:tracePt t="79913" x="2933700" y="5226050"/>
          <p14:tracePt t="79930" x="3041650" y="5226050"/>
          <p14:tracePt t="79947" x="3124200" y="5226050"/>
          <p14:tracePt t="79963" x="3194050" y="5226050"/>
          <p14:tracePt t="79980" x="3263900" y="5226050"/>
          <p14:tracePt t="79997" x="3289300" y="5226050"/>
          <p14:tracePt t="80013" x="3314700" y="5226050"/>
          <p14:tracePt t="80030" x="3327400" y="5226050"/>
          <p14:tracePt t="80046" x="3346450" y="5226050"/>
          <p14:tracePt t="80063" x="3359150" y="5219700"/>
          <p14:tracePt t="81309" x="3327400" y="5219700"/>
          <p14:tracePt t="81314" x="3276600" y="5226050"/>
          <p14:tracePt t="81330" x="3194050" y="5251450"/>
          <p14:tracePt t="81347" x="3117850" y="5270500"/>
          <p14:tracePt t="81364" x="3009900" y="5302250"/>
          <p14:tracePt t="81381" x="2940050" y="5334000"/>
          <p14:tracePt t="81397" x="2863850" y="5365750"/>
          <p14:tracePt t="81414" x="2781300" y="5403850"/>
          <p14:tracePt t="81430" x="2698750" y="5435600"/>
          <p14:tracePt t="81447" x="2609850" y="5473700"/>
          <p14:tracePt t="81463" x="2508250" y="5511800"/>
          <p14:tracePt t="81480" x="2432050" y="5543550"/>
          <p14:tracePt t="81497" x="2362200" y="5562600"/>
          <p14:tracePt t="81514" x="2305050" y="5575300"/>
          <p14:tracePt t="81530" x="2260600" y="5588000"/>
          <p14:tracePt t="81547" x="2222500" y="5600700"/>
          <p14:tracePt t="81563" x="2209800" y="5600700"/>
          <p14:tracePt t="81563" x="2197100" y="5607050"/>
          <p14:tracePt t="81581" x="2165350" y="5613400"/>
          <p14:tracePt t="81596" x="2133600" y="5619750"/>
          <p14:tracePt t="81613" x="2089150" y="5632450"/>
          <p14:tracePt t="81630" x="2057400" y="5638800"/>
          <p14:tracePt t="81647" x="2025650" y="5645150"/>
          <p14:tracePt t="81663" x="1993900" y="5645150"/>
          <p14:tracePt t="81680" x="1962150" y="5651500"/>
          <p14:tracePt t="81696" x="1949450" y="5651500"/>
          <p14:tracePt t="81740" x="1943100" y="5651500"/>
          <p14:tracePt t="81748" x="1930400" y="5651500"/>
          <p14:tracePt t="81763" x="1917700" y="5651500"/>
          <p14:tracePt t="81764" x="1892300" y="5651500"/>
          <p14:tracePt t="81780" x="1873250" y="5651500"/>
          <p14:tracePt t="81796" x="1866900" y="5651500"/>
          <p14:tracePt t="81813" x="1860550" y="5651500"/>
          <p14:tracePt t="81830" x="1854200" y="5651500"/>
          <p14:tracePt t="81905" x="1847850" y="5651500"/>
          <p14:tracePt t="81933" x="1841500" y="5651500"/>
          <p14:tracePt t="82580" x="1835150" y="5651500"/>
          <p14:tracePt t="82588" x="1828800" y="5651500"/>
          <p14:tracePt t="82601" x="1822450" y="5651500"/>
          <p14:tracePt t="82652" x="1816100" y="5657850"/>
          <p14:tracePt t="82788" x="1822450" y="5657850"/>
          <p14:tracePt t="82805" x="1828800" y="5657850"/>
          <p14:tracePt t="82812" x="1847850" y="5645150"/>
          <p14:tracePt t="82832" x="1860550" y="5638800"/>
          <p14:tracePt t="82847" x="1885950" y="5626100"/>
          <p14:tracePt t="82863" x="1905000" y="5613400"/>
          <p14:tracePt t="82880" x="1917700" y="5607050"/>
          <p14:tracePt t="83028" x="1924050" y="5600700"/>
          <p14:tracePt t="83030" x="1949450" y="5575300"/>
          <p14:tracePt t="83047" x="1968500" y="5524500"/>
          <p14:tracePt t="83064" x="2006600" y="5448300"/>
          <p14:tracePt t="83080" x="2032000" y="5327650"/>
          <p14:tracePt t="83097" x="2038350" y="5213350"/>
          <p14:tracePt t="83113" x="2038350" y="4984750"/>
          <p14:tracePt t="83130" x="2025650" y="4819650"/>
          <p14:tracePt t="83147" x="2000250" y="4705350"/>
          <p14:tracePt t="83163" x="1993900" y="4622800"/>
          <p14:tracePt t="83180" x="1993900" y="4610100"/>
          <p14:tracePt t="83404" x="1968500" y="4603750"/>
          <p14:tracePt t="83412" x="1720850" y="4572000"/>
          <p14:tracePt t="83430" x="1441450" y="4514850"/>
          <p14:tracePt t="83446" x="1212850" y="4445000"/>
          <p14:tracePt t="83463" x="1104900" y="4400550"/>
          <p14:tracePt t="83480" x="1047750" y="4375150"/>
          <p14:tracePt t="83497" x="1041400" y="4368800"/>
          <p14:tracePt t="83513" x="1041400" y="4362450"/>
          <p14:tracePt t="83572" x="1041400" y="4356100"/>
          <p14:tracePt t="83580" x="1041400" y="4337050"/>
          <p14:tracePt t="83597" x="1079500" y="4330700"/>
          <p14:tracePt t="83613" x="1111250" y="4318000"/>
          <p14:tracePt t="83630" x="1187450" y="4292600"/>
          <p14:tracePt t="83647" x="1320800" y="4248150"/>
          <p14:tracePt t="83664" x="1422400" y="4229100"/>
          <p14:tracePt t="83680" x="1524000" y="4203700"/>
          <p14:tracePt t="83697" x="1663700" y="4184650"/>
          <p14:tracePt t="83713" x="1803400" y="4159250"/>
          <p14:tracePt t="83730" x="1930400" y="4146550"/>
          <p14:tracePt t="83746" x="2032000" y="4146550"/>
          <p14:tracePt t="83764" x="2152650" y="4146550"/>
          <p14:tracePt t="83781" x="2228850" y="4146550"/>
          <p14:tracePt t="83797" x="2273300" y="4146550"/>
          <p14:tracePt t="83813" x="2279650" y="4146550"/>
          <p14:tracePt t="83924" x="2241550" y="4146550"/>
          <p14:tracePt t="83932" x="2190750" y="4146550"/>
          <p14:tracePt t="83940" x="2114550" y="4146550"/>
          <p14:tracePt t="83948" x="1911350" y="4146550"/>
          <p14:tracePt t="83963" x="1536700" y="4146550"/>
          <p14:tracePt t="83981" x="1371600" y="4127500"/>
          <p14:tracePt t="83997" x="1238250" y="4114800"/>
          <p14:tracePt t="84013" x="1181100" y="4114800"/>
          <p14:tracePt t="84030" x="1162050" y="4114800"/>
          <p14:tracePt t="84132" x="1174750" y="4114800"/>
          <p14:tracePt t="84140" x="1206500" y="4114800"/>
          <p14:tracePt t="84148" x="1339850" y="4114800"/>
          <p14:tracePt t="84163" x="1695450" y="4114800"/>
          <p14:tracePt t="84181" x="1962150" y="4114800"/>
          <p14:tracePt t="84197" x="2216150" y="4114800"/>
          <p14:tracePt t="84213" x="2349500" y="4114800"/>
          <p14:tracePt t="84230" x="2501900" y="4114800"/>
          <p14:tracePt t="84246" x="2635250" y="4114800"/>
          <p14:tracePt t="84263" x="2749550" y="4114800"/>
          <p14:tracePt t="84279" x="2832100" y="4114800"/>
          <p14:tracePt t="84296" x="2876550" y="4114800"/>
          <p14:tracePt t="84313" x="2895600" y="4114800"/>
          <p14:tracePt t="84330" x="2908300" y="4114800"/>
          <p14:tracePt t="84346" x="2914650" y="4114800"/>
          <p14:tracePt t="84628" x="2908300" y="4114800"/>
          <p14:tracePt t="84636" x="2889250" y="4114800"/>
          <p14:tracePt t="84647" x="2851150" y="4114800"/>
          <p14:tracePt t="84663" x="2800350" y="4114800"/>
          <p14:tracePt t="84681" x="2717800" y="4133850"/>
          <p14:tracePt t="84696" x="2597150" y="4184650"/>
          <p14:tracePt t="84713" x="2476500" y="4260850"/>
          <p14:tracePt t="84730" x="2317750" y="4375150"/>
          <p14:tracePt t="84747" x="2082800" y="4552950"/>
          <p14:tracePt t="84763" x="1949450" y="4756150"/>
          <p14:tracePt t="84781" x="1911350" y="4895850"/>
          <p14:tracePt t="84797" x="1905000" y="5029200"/>
          <p14:tracePt t="84813" x="1905000" y="5149850"/>
          <p14:tracePt t="84830" x="1905000" y="5213350"/>
          <p14:tracePt t="84847" x="1905000" y="5238750"/>
          <p14:tracePt t="84863" x="1911350" y="5283200"/>
          <p14:tracePt t="84880" x="1924050" y="5327650"/>
          <p14:tracePt t="84897" x="1930400" y="5365750"/>
          <p14:tracePt t="84913" x="1936750" y="5384800"/>
          <p14:tracePt t="84930" x="1943100" y="5410200"/>
          <p14:tracePt t="84946" x="1949450" y="5429250"/>
          <p14:tracePt t="84963" x="1955800" y="5441950"/>
          <p14:tracePt t="84963" x="1962150" y="5448300"/>
          <p14:tracePt t="84981" x="1968500" y="5454650"/>
          <p14:tracePt t="84996" x="1974850" y="5461000"/>
          <p14:tracePt t="85036" x="1974850" y="5467350"/>
          <p14:tracePt t="85073" x="1974850" y="5473700"/>
          <p14:tracePt t="85084" x="1974850" y="5480050"/>
          <p14:tracePt t="85100" x="1974850" y="5486400"/>
          <p14:tracePt t="85113" x="1968500" y="5499100"/>
          <p14:tracePt t="85114" x="1930400" y="5511800"/>
          <p14:tracePt t="85130" x="1885950" y="5530850"/>
          <p14:tracePt t="85147" x="1873250" y="5537200"/>
          <p14:tracePt t="85163" x="1809750" y="5562600"/>
          <p14:tracePt t="85180" x="1784350" y="5562600"/>
          <p14:tracePt t="85196" x="1778000" y="5562600"/>
          <p14:tracePt t="85236" x="1771650" y="5562600"/>
          <p14:tracePt t="85252" x="1765300" y="5568950"/>
          <p14:tracePt t="85476" x="1752600" y="5568950"/>
          <p14:tracePt t="85484" x="1739900" y="5568950"/>
          <p14:tracePt t="85492" x="1720850" y="5562600"/>
          <p14:tracePt t="85500" x="1695450" y="5549900"/>
          <p14:tracePt t="85513" x="1682750" y="5549900"/>
          <p14:tracePt t="85652" x="1701800" y="5543550"/>
          <p14:tracePt t="85660" x="1720850" y="5537200"/>
          <p14:tracePt t="85665" x="1765300" y="5530850"/>
          <p14:tracePt t="85680" x="1822450" y="5524500"/>
          <p14:tracePt t="85696" x="1866900" y="5518150"/>
          <p14:tracePt t="85714" x="1911350" y="5518150"/>
          <p14:tracePt t="85730" x="1917700" y="5518150"/>
          <p14:tracePt t="85747" x="1949450" y="5518150"/>
          <p14:tracePt t="85763" x="1987550" y="5511800"/>
          <p14:tracePt t="85763" x="2006600" y="5511800"/>
          <p14:tracePt t="85780" x="2051050" y="5505450"/>
          <p14:tracePt t="85796" x="2076450" y="5499100"/>
          <p14:tracePt t="85813" x="2095500" y="5499100"/>
          <p14:tracePt t="86356" x="2127250" y="5499100"/>
          <p14:tracePt t="86363" x="2209800" y="5499100"/>
          <p14:tracePt t="86381" x="2273300" y="5505450"/>
          <p14:tracePt t="86397" x="2324100" y="5511800"/>
          <p14:tracePt t="86413" x="2362200" y="5518150"/>
          <p14:tracePt t="86430" x="2387600" y="5518150"/>
          <p14:tracePt t="86446" x="2413000" y="5518150"/>
          <p14:tracePt t="86463" x="2438400" y="5518150"/>
          <p14:tracePt t="86480" x="2457450" y="5518150"/>
          <p14:tracePt t="86497" x="2476500" y="5518150"/>
          <p14:tracePt t="86513" x="2495550" y="5518150"/>
          <p14:tracePt t="86530" x="2508250" y="5518150"/>
          <p14:tracePt t="86546" x="2540000" y="5518150"/>
          <p14:tracePt t="86563" x="2559050" y="5518150"/>
          <p14:tracePt t="86579" x="2590800" y="5518150"/>
          <p14:tracePt t="86596" x="2616200" y="5518150"/>
          <p14:tracePt t="86613" x="2647950" y="5518150"/>
          <p14:tracePt t="86630" x="2673350" y="5518150"/>
          <p14:tracePt t="86646" x="2705100" y="5518150"/>
          <p14:tracePt t="86663" x="2762250" y="5518150"/>
          <p14:tracePt t="86679" x="2806700" y="5518150"/>
          <p14:tracePt t="86696" x="2870200" y="5511800"/>
          <p14:tracePt t="86713" x="2933700" y="5505450"/>
          <p14:tracePt t="86730" x="2990850" y="5499100"/>
          <p14:tracePt t="86746" x="3054350" y="5492750"/>
          <p14:tracePt t="86763" x="3117850" y="5492750"/>
          <p14:tracePt t="86779" x="3219450" y="5492750"/>
          <p14:tracePt t="86797" x="3295650" y="5486400"/>
          <p14:tracePt t="86813" x="3346450" y="5486400"/>
          <p14:tracePt t="86830" x="3390900" y="5486400"/>
          <p14:tracePt t="86846" x="3429000" y="5486400"/>
          <p14:tracePt t="86863" x="3460750" y="5486400"/>
          <p14:tracePt t="86879" x="3492500" y="5486400"/>
          <p14:tracePt t="86896" x="3517900" y="5486400"/>
          <p14:tracePt t="86914" x="3549650" y="5486400"/>
          <p14:tracePt t="86930" x="3575050" y="5480050"/>
          <p14:tracePt t="86947" x="3600450" y="5480050"/>
          <p14:tracePt t="86963" x="3613150" y="5480050"/>
          <p14:tracePt t="86979" x="3619500" y="5480050"/>
          <p14:tracePt t="87101" x="3613150" y="5480050"/>
          <p14:tracePt t="87108" x="3594100" y="5480050"/>
          <p14:tracePt t="87116" x="3511550" y="5480050"/>
          <p14:tracePt t="87130" x="3397250" y="5480050"/>
          <p14:tracePt t="87146" x="3263900" y="5480050"/>
          <p14:tracePt t="87163" x="3143250" y="5480050"/>
          <p14:tracePt t="87180" x="2971800" y="5480050"/>
          <p14:tracePt t="87197" x="2857500" y="5480050"/>
          <p14:tracePt t="87213" x="2749550" y="5480050"/>
          <p14:tracePt t="87230" x="2667000" y="5480050"/>
          <p14:tracePt t="87246" x="2571750" y="5480050"/>
          <p14:tracePt t="87263" x="2495550" y="5480050"/>
          <p14:tracePt t="87280" x="2444750" y="5480050"/>
          <p14:tracePt t="87296" x="2406650" y="5480050"/>
          <p14:tracePt t="87313" x="2381250" y="5480050"/>
          <p14:tracePt t="87330" x="2374900" y="5480050"/>
          <p14:tracePt t="87500" x="2381250" y="5480050"/>
          <p14:tracePt t="87508" x="2406650" y="5480050"/>
          <p14:tracePt t="87516" x="2495550" y="5480050"/>
          <p14:tracePt t="87530" x="2603500" y="5480050"/>
          <p14:tracePt t="87546" x="2724150" y="5480050"/>
          <p14:tracePt t="87563" x="2959100" y="5480050"/>
          <p14:tracePt t="87580" x="3098800" y="5480050"/>
          <p14:tracePt t="87597" x="3200400" y="5480050"/>
          <p14:tracePt t="87613" x="3289300" y="5480050"/>
          <p14:tracePt t="87629" x="3333750" y="5480050"/>
          <p14:tracePt t="87646" x="3371850" y="5480050"/>
          <p14:tracePt t="87663" x="3403600" y="5480050"/>
          <p14:tracePt t="87679" x="3422650" y="5480050"/>
          <p14:tracePt t="87696" x="3448050" y="5480050"/>
          <p14:tracePt t="87713" x="3467100" y="5480050"/>
          <p14:tracePt t="87729" x="3492500" y="5473700"/>
          <p14:tracePt t="87746" x="3505200" y="5473700"/>
          <p14:tracePt t="87763" x="3524250" y="5467350"/>
          <p14:tracePt t="87779" x="3549650" y="5467350"/>
          <p14:tracePt t="87796" x="3562350" y="5467350"/>
          <p14:tracePt t="87813" x="3581400" y="5467350"/>
          <p14:tracePt t="87829" x="3587750" y="5467350"/>
          <p14:tracePt t="87846" x="3594100" y="5467350"/>
          <p14:tracePt t="87863" x="3600450" y="5467350"/>
          <p14:tracePt t="88285" x="3619500" y="5467350"/>
          <p14:tracePt t="88296" x="3638550" y="5467350"/>
          <p14:tracePt t="88300" x="3689350" y="5473700"/>
          <p14:tracePt t="88313" x="3759200" y="5480050"/>
          <p14:tracePt t="88330" x="3797300" y="5486400"/>
          <p14:tracePt t="88347" x="3829050" y="5492750"/>
          <p14:tracePt t="88363" x="3860800" y="5499100"/>
          <p14:tracePt t="88363" x="3873500" y="5499100"/>
          <p14:tracePt t="88380" x="3886200" y="5499100"/>
          <p14:tracePt t="88396" x="3892550" y="5499100"/>
          <p14:tracePt t="88413" x="3898900" y="5499100"/>
          <p14:tracePt t="88628" x="3892550" y="5505450"/>
          <p14:tracePt t="88636" x="3854450" y="5518150"/>
          <p14:tracePt t="88646" x="3803650" y="5530850"/>
          <p14:tracePt t="88663" x="3752850" y="5543550"/>
          <p14:tracePt t="88680" x="3721100" y="5549900"/>
          <p14:tracePt t="88696" x="3702050" y="5549900"/>
          <p14:tracePt t="88732" x="3695700" y="5549900"/>
          <p14:tracePt t="88988" x="3695700" y="5556250"/>
          <p14:tracePt t="88996" x="3721100" y="5562600"/>
          <p14:tracePt t="89013" x="3746500" y="5562600"/>
          <p14:tracePt t="89029" x="3759200" y="5562600"/>
          <p14:tracePt t="89046" x="3778250" y="5562600"/>
          <p14:tracePt t="89063" x="3797300" y="5562600"/>
          <p14:tracePt t="89079" x="3829050" y="5562600"/>
          <p14:tracePt t="89096" x="3867150" y="5562600"/>
          <p14:tracePt t="89113" x="3917950" y="5562600"/>
          <p14:tracePt t="89129" x="3981450" y="5562600"/>
          <p14:tracePt t="89146" x="4057650" y="5562600"/>
          <p14:tracePt t="89163" x="4127500" y="5562600"/>
          <p14:tracePt t="89163" x="4165600" y="5562600"/>
          <p14:tracePt t="89180" x="4229100" y="5562600"/>
          <p14:tracePt t="89196" x="4298950" y="5562600"/>
          <p14:tracePt t="89213" x="4368800" y="5562600"/>
          <p14:tracePt t="89229" x="4419600" y="5562600"/>
          <p14:tracePt t="89246" x="4495800" y="5562600"/>
          <p14:tracePt t="89263" x="4552950" y="5562600"/>
          <p14:tracePt t="89279" x="4610100" y="5562600"/>
          <p14:tracePt t="89296" x="4660900" y="5562600"/>
          <p14:tracePt t="89313" x="4718050" y="5568950"/>
          <p14:tracePt t="89329" x="4756150" y="5568950"/>
          <p14:tracePt t="89346" x="4794250" y="5568950"/>
          <p14:tracePt t="89363" x="4826000" y="5568950"/>
          <p14:tracePt t="89379" x="4883150" y="5568950"/>
          <p14:tracePt t="89396" x="4914900" y="5568950"/>
          <p14:tracePt t="89413" x="4953000" y="5568950"/>
          <p14:tracePt t="89429" x="4991100" y="5568950"/>
          <p14:tracePt t="89446" x="5022850" y="5568950"/>
          <p14:tracePt t="89463" x="5054600" y="5568950"/>
          <p14:tracePt t="89479" x="5073650" y="5568950"/>
          <p14:tracePt t="89496" x="5080000" y="5568950"/>
          <p14:tracePt t="89513" x="5092700" y="5568950"/>
          <p14:tracePt t="89529" x="5099050" y="5568950"/>
          <p14:tracePt t="90044" x="5060950" y="5568950"/>
          <p14:tracePt t="90063" x="4978400" y="5588000"/>
          <p14:tracePt t="90412" x="4984750" y="5588000"/>
          <p14:tracePt t="90420" x="5010150" y="5588000"/>
          <p14:tracePt t="90430" x="5054600" y="5588000"/>
          <p14:tracePt t="90446" x="5124450" y="5575300"/>
          <p14:tracePt t="90463" x="5213350" y="5562600"/>
          <p14:tracePt t="90480" x="5308600" y="5562600"/>
          <p14:tracePt t="90497" x="5397500" y="5562600"/>
          <p14:tracePt t="90513" x="5461000" y="5562600"/>
          <p14:tracePt t="90530" x="5530850" y="5562600"/>
          <p14:tracePt t="90546" x="5575300" y="5562600"/>
          <p14:tracePt t="90563" x="5638800" y="5562600"/>
          <p14:tracePt t="90580" x="5708650" y="5562600"/>
          <p14:tracePt t="90596" x="5746750" y="5562600"/>
          <p14:tracePt t="90613" x="5778500" y="5562600"/>
          <p14:tracePt t="90630" x="5797550" y="5562600"/>
          <p14:tracePt t="90646" x="5816600" y="5562600"/>
          <p14:tracePt t="90663" x="5822950" y="5562600"/>
          <p14:tracePt t="90679" x="5835650" y="5562600"/>
          <p14:tracePt t="90696" x="5842000" y="5556250"/>
          <p14:tracePt t="90740" x="5848350" y="5556250"/>
          <p14:tracePt t="90908" x="5842000" y="5556250"/>
          <p14:tracePt t="90916" x="5829300" y="5556250"/>
          <p14:tracePt t="90930" x="5810250" y="5556250"/>
          <p14:tracePt t="90946" x="5784850" y="5562600"/>
          <p14:tracePt t="90963" x="5746750" y="5562600"/>
          <p14:tracePt t="90980" x="5721350" y="5568950"/>
          <p14:tracePt t="90996" x="5708650" y="5575300"/>
          <p14:tracePt t="91013" x="5702300" y="5575300"/>
          <p14:tracePt t="91125" x="5715000" y="5575300"/>
          <p14:tracePt t="91132" x="5778500" y="5575300"/>
          <p14:tracePt t="91148" x="5854700" y="5581650"/>
          <p14:tracePt t="91163" x="5937250" y="5588000"/>
          <p14:tracePt t="91180" x="6038850" y="5607050"/>
          <p14:tracePt t="91197" x="6083300" y="5613400"/>
          <p14:tracePt t="91213" x="6115050" y="5613400"/>
          <p14:tracePt t="91230" x="6121400" y="5613400"/>
          <p14:tracePt t="91246" x="6127750" y="5619750"/>
          <p14:tracePt t="91412" x="6115050" y="5619750"/>
          <p14:tracePt t="91413" x="6076950" y="5619750"/>
          <p14:tracePt t="91430" x="6032500" y="5619750"/>
          <p14:tracePt t="91446" x="6013450" y="5619750"/>
          <p14:tracePt t="91463" x="6000750" y="5619750"/>
          <p14:tracePt t="91479" x="5994400" y="5619750"/>
          <p14:tracePt t="91496" x="5988050" y="5619750"/>
          <p14:tracePt t="91513" x="5981700" y="5626100"/>
          <p14:tracePt t="91529" x="5975350" y="5626100"/>
          <p14:tracePt t="91546" x="5969000" y="5626100"/>
          <p14:tracePt t="91563" x="5962650" y="5626100"/>
          <p14:tracePt t="91948" x="5969000" y="5626100"/>
          <p14:tracePt t="91963" x="5975350" y="5626100"/>
          <p14:tracePt t="91980" x="5988050" y="5626100"/>
          <p14:tracePt t="91981" x="6000750" y="5626100"/>
          <p14:tracePt t="91996" x="6019800" y="5626100"/>
          <p14:tracePt t="92013" x="6045200" y="5626100"/>
          <p14:tracePt t="92030" x="6070600" y="5626100"/>
          <p14:tracePt t="92047" x="6115050" y="5626100"/>
          <p14:tracePt t="92063" x="6172200" y="5626100"/>
          <p14:tracePt t="92080" x="6223000" y="5626100"/>
          <p14:tracePt t="92096" x="6305550" y="5626100"/>
          <p14:tracePt t="92113" x="6381750" y="5626100"/>
          <p14:tracePt t="92129" x="6445250" y="5626100"/>
          <p14:tracePt t="92146" x="6508750" y="5626100"/>
          <p14:tracePt t="92163" x="6553200" y="5626100"/>
          <p14:tracePt t="92180" x="6578600" y="5626100"/>
          <p14:tracePt t="92196" x="6610350" y="5626100"/>
          <p14:tracePt t="92213" x="6623050" y="5626100"/>
          <p14:tracePt t="92339" x="6578600" y="5638800"/>
          <p14:tracePt t="92347" x="6527800" y="5657850"/>
          <p14:tracePt t="92355" x="6457950" y="5664200"/>
          <p14:tracePt t="92363" x="6292850" y="5683250"/>
          <p14:tracePt t="92379" x="6019800" y="5721350"/>
          <p14:tracePt t="92396" x="5803900" y="5746750"/>
          <p14:tracePt t="92412" x="5594350" y="5765800"/>
          <p14:tracePt t="92429" x="5397500" y="5791200"/>
          <p14:tracePt t="92446" x="5156200" y="5791200"/>
          <p14:tracePt t="92462" x="4819650" y="5829300"/>
          <p14:tracePt t="92479" x="4552950" y="5842000"/>
          <p14:tracePt t="92496" x="4362450" y="5848350"/>
          <p14:tracePt t="92512" x="4191000" y="5848350"/>
          <p14:tracePt t="92529" x="4032250" y="5848350"/>
          <p14:tracePt t="92546" x="3892550" y="5854700"/>
          <p14:tracePt t="92562" x="3740150" y="5854700"/>
          <p14:tracePt t="92579" x="3575050" y="5854700"/>
          <p14:tracePt t="92596" x="3486150" y="5854700"/>
          <p14:tracePt t="92612" x="3397250" y="5854700"/>
          <p14:tracePt t="92629" x="3327400" y="5861050"/>
          <p14:tracePt t="92646" x="3282950" y="5867400"/>
          <p14:tracePt t="92662" x="3244850" y="5873750"/>
          <p14:tracePt t="92679" x="3213100" y="5873750"/>
          <p14:tracePt t="92696" x="3187700" y="5873750"/>
          <p14:tracePt t="92712" x="3162300" y="5873750"/>
          <p14:tracePt t="92729" x="3136900" y="5873750"/>
          <p14:tracePt t="92746" x="3111500" y="5873750"/>
          <p14:tracePt t="92762" x="3092450" y="5873750"/>
          <p14:tracePt t="92779" x="3060700" y="5886450"/>
          <p14:tracePt t="92796" x="3054350" y="5886450"/>
          <p14:tracePt t="92812" x="3048000" y="5886450"/>
          <p14:tracePt t="92932" x="3060700" y="5892800"/>
          <p14:tracePt t="92932" x="3079750" y="5892800"/>
          <p14:tracePt t="92946" x="3130550" y="5899150"/>
          <p14:tracePt t="92963" x="3232150" y="5899150"/>
          <p14:tracePt t="92980" x="3314700" y="5899150"/>
          <p14:tracePt t="92997" x="3359150" y="5899150"/>
          <p14:tracePt t="93013" x="3378200" y="5899150"/>
          <p14:tracePt t="93031" x="3390900" y="5899150"/>
          <p14:tracePt t="93116" x="3403600" y="5899150"/>
          <p14:tracePt t="93124" x="3409950" y="5905500"/>
          <p14:tracePt t="93129" x="3422650" y="5905500"/>
          <p14:tracePt t="93146" x="3441700" y="5905500"/>
          <p14:tracePt t="93163" x="3460750" y="5905500"/>
          <p14:tracePt t="93179" x="3505200" y="5918200"/>
          <p14:tracePt t="93196" x="3530600" y="5918200"/>
          <p14:tracePt t="93212" x="3549650" y="5918200"/>
          <p14:tracePt t="93229" x="3568700" y="5918200"/>
          <p14:tracePt t="93246" x="3587750" y="5918200"/>
          <p14:tracePt t="93262" x="3619500" y="5918200"/>
          <p14:tracePt t="93279" x="3683000" y="5918200"/>
          <p14:tracePt t="93296" x="3733800" y="5918200"/>
          <p14:tracePt t="93312" x="3790950" y="5918200"/>
          <p14:tracePt t="93329" x="3835400" y="5918200"/>
          <p14:tracePt t="93346" x="3867150" y="5918200"/>
          <p14:tracePt t="93362" x="3892550" y="5918200"/>
          <p14:tracePt t="93379" x="3917950" y="5918200"/>
          <p14:tracePt t="93653" x="3917950" y="5924550"/>
          <p14:tracePt t="93669" x="3911600" y="5924550"/>
          <p14:tracePt t="93685" x="3898900" y="5924550"/>
          <p14:tracePt t="93697" x="3886200" y="5924550"/>
          <p14:tracePt t="93714" x="3867150" y="5924550"/>
          <p14:tracePt t="93731" x="3829050" y="5937250"/>
          <p14:tracePt t="93747" x="3803650" y="5956300"/>
          <p14:tracePt t="93747" x="3771900" y="5962650"/>
          <p14:tracePt t="93765" x="3759200" y="5969000"/>
          <p14:tracePt t="93781" x="3676650" y="6013450"/>
          <p14:tracePt t="93797" x="3625850" y="6045200"/>
          <p14:tracePt t="93814" x="3568700" y="6070600"/>
          <p14:tracePt t="93831" x="3498850" y="6096000"/>
          <p14:tracePt t="93847" x="3448050" y="6108700"/>
          <p14:tracePt t="93864" x="3416300" y="6115050"/>
          <p14:tracePt t="93880" x="3397250" y="6127750"/>
          <p14:tracePt t="93897" x="3390900" y="6127750"/>
          <p14:tracePt t="94276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NZ" dirty="0"/>
              <a:t>Microcontroller architecture refers to the internal hardware organization of a microcontroller</a:t>
            </a:r>
          </a:p>
          <a:p>
            <a:r>
              <a:rPr lang="en-NZ" dirty="0" smtClean="0"/>
              <a:t>Each </a:t>
            </a:r>
            <a:r>
              <a:rPr lang="en-NZ" dirty="0"/>
              <a:t>hardware architecture has its own set of software instructions called assembly language that allows programming of the microcontroller</a:t>
            </a:r>
          </a:p>
          <a:p>
            <a:r>
              <a:rPr lang="en-NZ" dirty="0" smtClean="0"/>
              <a:t>Some </a:t>
            </a:r>
            <a:r>
              <a:rPr lang="en-NZ" dirty="0"/>
              <a:t>of the popular microcontroller architectures</a:t>
            </a:r>
          </a:p>
          <a:p>
            <a:pPr lvl="1"/>
            <a:r>
              <a:rPr lang="en-NZ" dirty="0"/>
              <a:t>Intel 8051</a:t>
            </a:r>
          </a:p>
          <a:p>
            <a:pPr lvl="1"/>
            <a:r>
              <a:rPr lang="en-NZ" dirty="0" err="1"/>
              <a:t>Zilog</a:t>
            </a:r>
            <a:r>
              <a:rPr lang="en-NZ" dirty="0"/>
              <a:t> Z80</a:t>
            </a:r>
          </a:p>
          <a:p>
            <a:pPr lvl="1"/>
            <a:r>
              <a:rPr lang="en-NZ" dirty="0"/>
              <a:t>Atmel </a:t>
            </a:r>
            <a:r>
              <a:rPr lang="en-NZ" dirty="0" smtClean="0"/>
              <a:t>AVR</a:t>
            </a:r>
          </a:p>
          <a:p>
            <a:pPr lvl="1"/>
            <a:r>
              <a:rPr lang="en-NZ" dirty="0" smtClean="0"/>
              <a:t>Microchip PIC</a:t>
            </a:r>
          </a:p>
          <a:p>
            <a:pPr lvl="1"/>
            <a:r>
              <a:rPr lang="en-NZ" dirty="0" smtClean="0"/>
              <a:t>ARM</a:t>
            </a:r>
            <a:endParaRPr lang="en-NZ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34"/>
    </mc:Choice>
    <mc:Fallback xmlns="">
      <p:transition spd="slow" advTm="78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301" x="6223000" y="1930400"/>
          <p14:tracePt t="4625" x="6229350" y="1930400"/>
          <p14:tracePt t="4642" x="6273800" y="1943100"/>
          <p14:tracePt t="4643" x="6362700" y="1968500"/>
          <p14:tracePt t="4659" x="6464300" y="1993900"/>
          <p14:tracePt t="4677" x="6584950" y="2012950"/>
          <p14:tracePt t="4692" x="6750050" y="2032000"/>
          <p14:tracePt t="4709" x="6902450" y="2051050"/>
          <p14:tracePt t="4726" x="6997700" y="2057400"/>
          <p14:tracePt t="4742" x="7118350" y="2057400"/>
          <p14:tracePt t="4759" x="7232650" y="2057400"/>
          <p14:tracePt t="4775" x="7353300" y="2057400"/>
          <p14:tracePt t="4792" x="7524750" y="2070100"/>
          <p14:tracePt t="4809" x="7664450" y="2089150"/>
          <p14:tracePt t="4825" x="7823200" y="2089150"/>
          <p14:tracePt t="4842" x="7950200" y="2089150"/>
          <p14:tracePt t="4859" x="8026400" y="2089150"/>
          <p14:tracePt t="4875" x="8134350" y="2089150"/>
          <p14:tracePt t="4892" x="8210550" y="2089150"/>
          <p14:tracePt t="4909" x="8274050" y="2089150"/>
          <p14:tracePt t="4925" x="8312150" y="2089150"/>
          <p14:tracePt t="4942" x="8337550" y="2082800"/>
          <p14:tracePt t="4959" x="8350250" y="2082800"/>
          <p14:tracePt t="5121" x="8331200" y="2082800"/>
          <p14:tracePt t="5123" x="8210550" y="2082800"/>
          <p14:tracePt t="5143" x="7962900" y="2082800"/>
          <p14:tracePt t="5159" x="7518400" y="2082800"/>
          <p14:tracePt t="5176" x="6464300" y="2082800"/>
          <p14:tracePt t="5193" x="5638800" y="2082800"/>
          <p14:tracePt t="5209" x="4914900" y="2082800"/>
          <p14:tracePt t="5226" x="4330700" y="2082800"/>
          <p14:tracePt t="5242" x="3917950" y="2120900"/>
          <p14:tracePt t="5259" x="3663950" y="2152650"/>
          <p14:tracePt t="5276" x="3517900" y="2171700"/>
          <p14:tracePt t="5292" x="3378200" y="2171700"/>
          <p14:tracePt t="5309" x="3321050" y="2171700"/>
          <p14:tracePt t="5326" x="3194050" y="2171700"/>
          <p14:tracePt t="5342" x="3048000" y="2171700"/>
          <p14:tracePt t="5359" x="2870200" y="2171700"/>
          <p14:tracePt t="5376" x="2597150" y="2171700"/>
          <p14:tracePt t="5393" x="2374900" y="2197100"/>
          <p14:tracePt t="5409" x="2241550" y="2209800"/>
          <p14:tracePt t="5427" x="2127250" y="2247900"/>
          <p14:tracePt t="5443" x="2032000" y="2273300"/>
          <p14:tracePt t="5481" x="2025650" y="2273300"/>
          <p14:tracePt t="5493" x="2000250" y="2273300"/>
          <p14:tracePt t="5494" x="1943100" y="2286000"/>
          <p14:tracePt t="5510" x="1892300" y="2305050"/>
          <p14:tracePt t="5527" x="1860550" y="2311400"/>
          <p14:tracePt t="5543" x="1828800" y="2324100"/>
          <p14:tracePt t="5560" x="1803400" y="2324100"/>
          <p14:tracePt t="5577" x="1784350" y="2330450"/>
          <p14:tracePt t="5594" x="1765300" y="2343150"/>
          <p14:tracePt t="5610" x="1752600" y="2349500"/>
          <p14:tracePt t="5627" x="1733550" y="2355850"/>
          <p14:tracePt t="5643" x="1714500" y="2362200"/>
          <p14:tracePt t="5660" x="1701800" y="2368550"/>
          <p14:tracePt t="5769" x="1695450" y="2368550"/>
          <p14:tracePt t="5842" x="1695450" y="2374900"/>
          <p14:tracePt t="5860" x="1746250" y="2387600"/>
          <p14:tracePt t="5861" x="1892300" y="2393950"/>
          <p14:tracePt t="5877" x="2070100" y="2393950"/>
          <p14:tracePt t="5893" x="2317750" y="2393950"/>
          <p14:tracePt t="5910" x="2463800" y="2393950"/>
          <p14:tracePt t="5927" x="2654300" y="2393950"/>
          <p14:tracePt t="5943" x="2825750" y="2393950"/>
          <p14:tracePt t="5960" x="2978150" y="2393950"/>
          <p14:tracePt t="5977" x="3181350" y="2393950"/>
          <p14:tracePt t="5994" x="3302000" y="2393950"/>
          <p14:tracePt t="6010" x="3403600" y="2393950"/>
          <p14:tracePt t="6027" x="3517900" y="2393950"/>
          <p14:tracePt t="6043" x="3613150" y="2393950"/>
          <p14:tracePt t="6060" x="3702050" y="2393950"/>
          <p14:tracePt t="6076" x="3765550" y="2393950"/>
          <p14:tracePt t="6094" x="3771900" y="2393950"/>
          <p14:tracePt t="6129" x="3778250" y="2393950"/>
          <p14:tracePt t="6130" x="3797300" y="2393950"/>
          <p14:tracePt t="6145" x="3822700" y="2393950"/>
          <p14:tracePt t="6160" x="3848100" y="2393950"/>
          <p14:tracePt t="6177" x="3892550" y="2393950"/>
          <p14:tracePt t="6194" x="3924300" y="2393950"/>
          <p14:tracePt t="6210" x="3949700" y="2393950"/>
          <p14:tracePt t="6226" x="3968750" y="2393950"/>
          <p14:tracePt t="6243" x="3981450" y="2393950"/>
          <p14:tracePt t="6260" x="3987800" y="2393950"/>
          <p14:tracePt t="6276" x="3994150" y="2393950"/>
          <p14:tracePt t="6293" x="4000500" y="2393950"/>
          <p14:tracePt t="6329" x="4006850" y="2393950"/>
          <p14:tracePt t="6361" x="4013200" y="2393950"/>
          <p14:tracePt t="6369" x="4019550" y="2393950"/>
          <p14:tracePt t="6376" x="4038600" y="2393950"/>
          <p14:tracePt t="6393" x="4070350" y="2393950"/>
          <p14:tracePt t="6410" x="4108450" y="2393950"/>
          <p14:tracePt t="6426" x="4159250" y="2393950"/>
          <p14:tracePt t="6443" x="4235450" y="2393950"/>
          <p14:tracePt t="6460" x="4337050" y="2393950"/>
          <p14:tracePt t="6476" x="4425950" y="2393950"/>
          <p14:tracePt t="6493" x="4521200" y="2393950"/>
          <p14:tracePt t="6510" x="4603750" y="2393950"/>
          <p14:tracePt t="6526" x="4660900" y="2393950"/>
          <p14:tracePt t="6543" x="4705350" y="2393950"/>
          <p14:tracePt t="6560" x="4737100" y="2393950"/>
          <p14:tracePt t="6576" x="4762500" y="2393950"/>
          <p14:tracePt t="6576" x="4775200" y="2393950"/>
          <p14:tracePt t="6594" x="4794250" y="2393950"/>
          <p14:tracePt t="6610" x="4819650" y="2393950"/>
          <p14:tracePt t="6626" x="4845050" y="2393950"/>
          <p14:tracePt t="6643" x="4876800" y="2393950"/>
          <p14:tracePt t="6660" x="4908550" y="2393950"/>
          <p14:tracePt t="6676" x="4940300" y="2393950"/>
          <p14:tracePt t="6693" x="4959350" y="2393950"/>
          <p14:tracePt t="6710" x="4984750" y="2393950"/>
          <p14:tracePt t="6726" x="4997450" y="2393950"/>
          <p14:tracePt t="7059" x="5003800" y="2393950"/>
          <p14:tracePt t="8059" x="4984750" y="2400300"/>
          <p14:tracePt t="8062" x="4965700" y="2413000"/>
          <p14:tracePt t="8078" x="4914900" y="2425700"/>
          <p14:tracePt t="8094" x="4864100" y="2451100"/>
          <p14:tracePt t="8112" x="4813300" y="2470150"/>
          <p14:tracePt t="8129" x="4781550" y="2482850"/>
          <p14:tracePt t="8144" x="4737100" y="2508250"/>
          <p14:tracePt t="8162" x="4699000" y="2527300"/>
          <p14:tracePt t="8178" x="4679950" y="2533650"/>
          <p14:tracePt t="8195" x="4667250" y="2546350"/>
          <p14:tracePt t="8211" x="4641850" y="2552700"/>
          <p14:tracePt t="8228" x="4616450" y="2559050"/>
          <p14:tracePt t="8244" x="4591050" y="2578100"/>
          <p14:tracePt t="8261" x="4546600" y="2590800"/>
          <p14:tracePt t="8278" x="4508500" y="2603500"/>
          <p14:tracePt t="8294" x="4438650" y="2622550"/>
          <p14:tracePt t="8311" x="4381500" y="2635250"/>
          <p14:tracePt t="8327" x="4343400" y="2647950"/>
          <p14:tracePt t="8344" x="4292600" y="2654300"/>
          <p14:tracePt t="8361" x="4260850" y="2660650"/>
          <p14:tracePt t="8377" x="4216400" y="2660650"/>
          <p14:tracePt t="8395" x="4203700" y="2667000"/>
          <p14:tracePt t="8411" x="4191000" y="2667000"/>
          <p14:tracePt t="8427" x="4184650" y="2673350"/>
          <p14:tracePt t="8444" x="4171950" y="2673350"/>
          <p14:tracePt t="8461" x="4159250" y="2673350"/>
          <p14:tracePt t="8498" x="4152900" y="2673350"/>
          <p14:tracePt t="8602" x="4165600" y="2673350"/>
          <p14:tracePt t="8618" x="4171950" y="2667000"/>
          <p14:tracePt t="8628" x="4171950" y="2660650"/>
          <p14:tracePt t="8628" x="4171950" y="2654300"/>
          <p14:tracePt t="8645" x="4171950" y="2647950"/>
          <p14:tracePt t="8661" x="4171950" y="2641600"/>
          <p14:tracePt t="8678" x="4171950" y="2635250"/>
          <p14:tracePt t="8695" x="4171950" y="2628900"/>
          <p14:tracePt t="8730" x="4171950" y="2622550"/>
          <p14:tracePt t="8762" x="4171950" y="2616200"/>
          <p14:tracePt t="8778" x="4159250" y="2609850"/>
          <p14:tracePt t="8786" x="4140200" y="2603500"/>
          <p14:tracePt t="8795" x="4108450" y="2597150"/>
          <p14:tracePt t="8811" x="4064000" y="2584450"/>
          <p14:tracePt t="8827" x="4025900" y="2571750"/>
          <p14:tracePt t="8844" x="3981450" y="2559050"/>
          <p14:tracePt t="8861" x="3943350" y="2552700"/>
          <p14:tracePt t="8877" x="3911600" y="2552700"/>
          <p14:tracePt t="8894" x="3879850" y="2546350"/>
          <p14:tracePt t="8911" x="3860800" y="2540000"/>
          <p14:tracePt t="9026" x="3854450" y="2540000"/>
          <p14:tracePt t="9714" x="3854450" y="2533650"/>
          <p14:tracePt t="9727" x="3854450" y="2520950"/>
          <p14:tracePt t="9727" x="3854450" y="2495550"/>
          <p14:tracePt t="9743" x="3854450" y="2470150"/>
          <p14:tracePt t="9760" x="3854450" y="2451100"/>
          <p14:tracePt t="9777" x="3854450" y="2438400"/>
          <p14:tracePt t="9794" x="3854450" y="2432050"/>
          <p14:tracePt t="9833" x="3854450" y="2425700"/>
          <p14:tracePt t="10121" x="3848100" y="2425700"/>
          <p14:tracePt t="10129" x="3816350" y="2425700"/>
          <p14:tracePt t="10144" x="3778250" y="2444750"/>
          <p14:tracePt t="10160" x="3746500" y="2457450"/>
          <p14:tracePt t="10160" x="3727450" y="2463800"/>
          <p14:tracePt t="10178" x="3702050" y="2470150"/>
          <p14:tracePt t="10193" x="3683000" y="2470150"/>
          <p14:tracePt t="10210" x="3670300" y="2476500"/>
          <p14:tracePt t="10273" x="3663950" y="2476500"/>
          <p14:tracePt t="10321" x="3663950" y="2482850"/>
          <p14:tracePt t="10369" x="3657600" y="2482850"/>
          <p14:tracePt t="10377" x="3651250" y="2482850"/>
          <p14:tracePt t="10393" x="3644900" y="2482850"/>
          <p14:tracePt t="10393" x="3638550" y="2482850"/>
          <p14:tracePt t="10409" x="3625850" y="2482850"/>
          <p14:tracePt t="10426" x="3606800" y="2482850"/>
          <p14:tracePt t="10443" x="3594100" y="2476500"/>
          <p14:tracePt t="10459" x="3587750" y="2476500"/>
          <p14:tracePt t="10476" x="3581400" y="2476500"/>
          <p14:tracePt t="10493" x="3568700" y="2476500"/>
          <p14:tracePt t="10510" x="3562350" y="2476500"/>
          <p14:tracePt t="10546" x="3556000" y="2476500"/>
          <p14:tracePt t="10553" x="3543300" y="2476500"/>
          <p14:tracePt t="10553" x="3536950" y="2470150"/>
          <p14:tracePt t="10585" x="3524250" y="2463800"/>
          <p14:tracePt t="10593" x="3511550" y="2463800"/>
          <p14:tracePt t="10610" x="3505200" y="2457450"/>
          <p14:tracePt t="10658" x="3492500" y="2457450"/>
          <p14:tracePt t="13841" x="3486150" y="2457450"/>
          <p14:tracePt t="13860" x="3486150" y="2451100"/>
          <p14:tracePt t="33914" x="3505200" y="2451100"/>
          <p14:tracePt t="33922" x="3575050" y="2451100"/>
          <p14:tracePt t="33930" x="3892550" y="2463800"/>
          <p14:tracePt t="33944" x="4095750" y="2489200"/>
          <p14:tracePt t="33961" x="4305300" y="2520950"/>
          <p14:tracePt t="33979" x="4394200" y="2533650"/>
          <p14:tracePt t="33994" x="4476750" y="2546350"/>
          <p14:tracePt t="34011" x="4546600" y="2559050"/>
          <p14:tracePt t="34027" x="4610100" y="2565400"/>
          <p14:tracePt t="34044" x="4667250" y="2571750"/>
          <p14:tracePt t="34061" x="4724400" y="2571750"/>
          <p14:tracePt t="34078" x="4756150" y="2571750"/>
          <p14:tracePt t="34202" x="4749800" y="2571750"/>
          <p14:tracePt t="34203" x="4724400" y="2571750"/>
          <p14:tracePt t="34211" x="4629150" y="2571750"/>
          <p14:tracePt t="34231" x="4483100" y="2571750"/>
          <p14:tracePt t="34244" x="4279900" y="2571750"/>
          <p14:tracePt t="34261" x="4044950" y="2571750"/>
          <p14:tracePt t="34277" x="3911600" y="2571750"/>
          <p14:tracePt t="34294" x="3708400" y="2571750"/>
          <p14:tracePt t="34311" x="3536950" y="2590800"/>
          <p14:tracePt t="34327" x="3429000" y="2584450"/>
          <p14:tracePt t="34344" x="3371850" y="2584450"/>
          <p14:tracePt t="34361" x="3346450" y="2584450"/>
          <p14:tracePt t="34474" x="3352800" y="2584450"/>
          <p14:tracePt t="34482" x="3378200" y="2584450"/>
          <p14:tracePt t="34494" x="3416300" y="2584450"/>
          <p14:tracePt t="34495" x="3517900" y="2584450"/>
          <p14:tracePt t="34511" x="3632200" y="2578100"/>
          <p14:tracePt t="34527" x="3822700" y="2565400"/>
          <p14:tracePt t="34544" x="4057650" y="2559050"/>
          <p14:tracePt t="34561" x="4400550" y="2540000"/>
          <p14:tracePt t="34578" x="4584700" y="2540000"/>
          <p14:tracePt t="34595" x="4718050" y="2540000"/>
          <p14:tracePt t="34611" x="4781550" y="2540000"/>
          <p14:tracePt t="34628" x="4800600" y="2540000"/>
          <p14:tracePt t="34644" x="4806950" y="2540000"/>
          <p14:tracePt t="34738" x="4800600" y="2540000"/>
          <p14:tracePt t="34746" x="4692650" y="2540000"/>
          <p14:tracePt t="34761" x="4508500" y="2540000"/>
          <p14:tracePt t="34777" x="4133850" y="2540000"/>
          <p14:tracePt t="34795" x="4013200" y="2540000"/>
          <p14:tracePt t="34811" x="3867150" y="2540000"/>
          <p14:tracePt t="34828" x="3740150" y="2540000"/>
          <p14:tracePt t="34844" x="3651250" y="2540000"/>
          <p14:tracePt t="34860" x="3594100" y="2540000"/>
          <p14:tracePt t="34877" x="3575050" y="2540000"/>
          <p14:tracePt t="34894" x="3562350" y="2540000"/>
          <p14:tracePt t="34986" x="3562350" y="2546350"/>
          <p14:tracePt t="34987" x="3575050" y="2565400"/>
          <p14:tracePt t="34995" x="3670300" y="2584450"/>
          <p14:tracePt t="35011" x="3797300" y="2597150"/>
          <p14:tracePt t="35027" x="3911600" y="2616200"/>
          <p14:tracePt t="35044" x="4013200" y="2628900"/>
          <p14:tracePt t="35060" x="4057650" y="2635250"/>
          <p14:tracePt t="35077" x="4070350" y="2635250"/>
          <p14:tracePt t="35094" x="4076700" y="2635250"/>
          <p14:tracePt t="35314" x="4070350" y="2635250"/>
          <p14:tracePt t="35327" x="4064000" y="2635250"/>
          <p14:tracePt t="35328" x="4038600" y="2635250"/>
          <p14:tracePt t="35344" x="4006850" y="2635250"/>
          <p14:tracePt t="35361" x="3981450" y="2635250"/>
          <p14:tracePt t="35377" x="3949700" y="2635250"/>
          <p14:tracePt t="35395" x="3930650" y="2635250"/>
          <p14:tracePt t="35411" x="3917950" y="2635250"/>
          <p14:tracePt t="35427" x="3898900" y="2635250"/>
          <p14:tracePt t="35444" x="3886200" y="2635250"/>
          <p14:tracePt t="35461" x="3860800" y="2635250"/>
          <p14:tracePt t="35477" x="3835400" y="2635250"/>
          <p14:tracePt t="35494" x="3803650" y="2628900"/>
          <p14:tracePt t="35510" x="3790950" y="2628900"/>
          <p14:tracePt t="35527" x="3778250" y="2628900"/>
          <p14:tracePt t="35544" x="3771900" y="2628900"/>
          <p14:tracePt t="35561" x="3759200" y="2628900"/>
          <p14:tracePt t="35602" x="3759200" y="2622550"/>
          <p14:tracePt t="35612" x="3752850" y="2622550"/>
          <p14:tracePt t="35673" x="3746500" y="2622550"/>
          <p14:tracePt t="35698" x="3740150" y="2622550"/>
          <p14:tracePt t="36065" x="3727450" y="2622550"/>
          <p14:tracePt t="36074" x="3708400" y="2616200"/>
          <p14:tracePt t="36079" x="3670300" y="2616200"/>
          <p14:tracePt t="36094" x="3638550" y="2609850"/>
          <p14:tracePt t="36110" x="3619500" y="2603500"/>
          <p14:tracePt t="36127" x="3600450" y="2603500"/>
          <p14:tracePt t="36143" x="3581400" y="2603500"/>
          <p14:tracePt t="36160" x="3568700" y="2603500"/>
          <p14:tracePt t="36177" x="3536950" y="2603500"/>
          <p14:tracePt t="36194" x="3511550" y="2603500"/>
          <p14:tracePt t="36210" x="3492500" y="2603500"/>
          <p14:tracePt t="36227" x="3479800" y="2609850"/>
          <p14:tracePt t="36244" x="3454400" y="2609850"/>
          <p14:tracePt t="36260" x="3435350" y="2622550"/>
          <p14:tracePt t="36277" x="3416300" y="2622550"/>
          <p14:tracePt t="36294" x="3397250" y="2622550"/>
          <p14:tracePt t="36310" x="3371850" y="2622550"/>
          <p14:tracePt t="36327" x="3340100" y="2628900"/>
          <p14:tracePt t="36344" x="3295650" y="2647950"/>
          <p14:tracePt t="36360" x="3263900" y="2654300"/>
          <p14:tracePt t="36360" x="3251200" y="2660650"/>
          <p14:tracePt t="36378" x="3206750" y="2673350"/>
          <p14:tracePt t="36394" x="3168650" y="2686050"/>
          <p14:tracePt t="36410" x="3124200" y="2698750"/>
          <p14:tracePt t="36427" x="3092450" y="2717800"/>
          <p14:tracePt t="36444" x="3041650" y="2743200"/>
          <p14:tracePt t="36460" x="3003550" y="2762250"/>
          <p14:tracePt t="36477" x="2959100" y="2774950"/>
          <p14:tracePt t="36493" x="2901950" y="2800350"/>
          <p14:tracePt t="36510" x="2844800" y="2819400"/>
          <p14:tracePt t="36527" x="2768600" y="2832100"/>
          <p14:tracePt t="36543" x="2686050" y="2857500"/>
          <p14:tracePt t="36560" x="2616200" y="2870200"/>
          <p14:tracePt t="36577" x="2489200" y="2889250"/>
          <p14:tracePt t="36593" x="2419350" y="2895600"/>
          <p14:tracePt t="36610" x="2317750" y="2901950"/>
          <p14:tracePt t="36627" x="2222500" y="2908300"/>
          <p14:tracePt t="36643" x="2127250" y="2908300"/>
          <p14:tracePt t="36660" x="2025650" y="2908300"/>
          <p14:tracePt t="36677" x="1936750" y="2908300"/>
          <p14:tracePt t="36693" x="1866900" y="2908300"/>
          <p14:tracePt t="36710" x="1803400" y="2908300"/>
          <p14:tracePt t="36727" x="1765300" y="2908300"/>
          <p14:tracePt t="36743" x="1733550" y="2908300"/>
          <p14:tracePt t="36760" x="1695450" y="2908300"/>
          <p14:tracePt t="36777" x="1670050" y="2908300"/>
          <p14:tracePt t="36794" x="1657350" y="2908300"/>
          <p14:tracePt t="36810" x="1651000" y="2908300"/>
          <p14:tracePt t="36986" x="1663700" y="2914650"/>
          <p14:tracePt t="36993" x="1771650" y="2921000"/>
          <p14:tracePt t="37011" x="1879600" y="2921000"/>
          <p14:tracePt t="37028" x="1981200" y="2921000"/>
          <p14:tracePt t="37044" x="2082800" y="2921000"/>
          <p14:tracePt t="37060" x="2184400" y="2921000"/>
          <p14:tracePt t="37077" x="2279650" y="2921000"/>
          <p14:tracePt t="37094" x="2362200" y="2921000"/>
          <p14:tracePt t="37111" x="2470150" y="2921000"/>
          <p14:tracePt t="37127" x="2571750" y="2921000"/>
          <p14:tracePt t="37144" x="2654300" y="2921000"/>
          <p14:tracePt t="37160" x="2730500" y="2921000"/>
          <p14:tracePt t="37160" x="2755900" y="2921000"/>
          <p14:tracePt t="37178" x="2825750" y="2921000"/>
          <p14:tracePt t="37194" x="2908300" y="2921000"/>
          <p14:tracePt t="37210" x="2997200" y="2921000"/>
          <p14:tracePt t="37227" x="3092450" y="2921000"/>
          <p14:tracePt t="37244" x="3194050" y="2921000"/>
          <p14:tracePt t="37260" x="3289300" y="2921000"/>
          <p14:tracePt t="37277" x="3371850" y="2921000"/>
          <p14:tracePt t="37294" x="3441700" y="2921000"/>
          <p14:tracePt t="37310" x="3486150" y="2921000"/>
          <p14:tracePt t="37327" x="3549650" y="2921000"/>
          <p14:tracePt t="37344" x="3600450" y="2921000"/>
          <p14:tracePt t="37360" x="3670300" y="2921000"/>
          <p14:tracePt t="37360" x="3695700" y="2921000"/>
          <p14:tracePt t="37378" x="3746500" y="2921000"/>
          <p14:tracePt t="37394" x="3771900" y="2921000"/>
          <p14:tracePt t="37410" x="3790950" y="2921000"/>
          <p14:tracePt t="37427" x="3797300" y="2921000"/>
          <p14:tracePt t="37570" x="3790950" y="2927350"/>
          <p14:tracePt t="37576" x="3613150" y="2940050"/>
          <p14:tracePt t="37597" x="3441700" y="2946400"/>
          <p14:tracePt t="37610" x="3200400" y="2946400"/>
          <p14:tracePt t="37627" x="2933700" y="2946400"/>
          <p14:tracePt t="37644" x="2647950" y="2946400"/>
          <p14:tracePt t="37660" x="2419350" y="2946400"/>
          <p14:tracePt t="37677" x="2165350" y="2946400"/>
          <p14:tracePt t="37694" x="1968500" y="2946400"/>
          <p14:tracePt t="37710" x="1784350" y="2946400"/>
          <p14:tracePt t="37727" x="1638300" y="2946400"/>
          <p14:tracePt t="37744" x="1549400" y="2946400"/>
          <p14:tracePt t="37760" x="1498600" y="2946400"/>
          <p14:tracePt t="37778" x="1485900" y="2946400"/>
          <p14:tracePt t="37914" x="1492250" y="2946400"/>
          <p14:tracePt t="37921" x="1511300" y="2946400"/>
          <p14:tracePt t="37927" x="1562100" y="2946400"/>
          <p14:tracePt t="37944" x="1663700" y="2946400"/>
          <p14:tracePt t="37961" x="1822450" y="2946400"/>
          <p14:tracePt t="37978" x="2190750" y="2946400"/>
          <p14:tracePt t="37994" x="2527300" y="2952750"/>
          <p14:tracePt t="38010" x="2921000" y="2965450"/>
          <p14:tracePt t="38027" x="3352800" y="2978150"/>
          <p14:tracePt t="38044" x="3689350" y="2978150"/>
          <p14:tracePt t="38060" x="3975100" y="2978150"/>
          <p14:tracePt t="38077" x="4146550" y="2978150"/>
          <p14:tracePt t="38094" x="4292600" y="2978150"/>
          <p14:tracePt t="38110" x="4400550" y="2978150"/>
          <p14:tracePt t="38127" x="4464050" y="2978150"/>
          <p14:tracePt t="38143" x="4527550" y="2978150"/>
          <p14:tracePt t="38160" x="4559300" y="2978150"/>
          <p14:tracePt t="38177" x="4597400" y="2978150"/>
          <p14:tracePt t="38194" x="4616450" y="2978150"/>
          <p14:tracePt t="38210" x="4622800" y="2978150"/>
          <p14:tracePt t="38322" x="4622800" y="2971800"/>
          <p14:tracePt t="38337" x="4616450" y="2971800"/>
          <p14:tracePt t="38345" x="4578350" y="2959100"/>
          <p14:tracePt t="38354" x="4533900" y="2959100"/>
          <p14:tracePt t="38360" x="4387850" y="2952750"/>
          <p14:tracePt t="38377" x="4102100" y="2933700"/>
          <p14:tracePt t="38394" x="3917950" y="2933700"/>
          <p14:tracePt t="38411" x="3765550" y="2933700"/>
          <p14:tracePt t="38427" x="3663950" y="2933700"/>
          <p14:tracePt t="38444" x="3625850" y="2933700"/>
          <p14:tracePt t="38461" x="3613150" y="2933700"/>
          <p14:tracePt t="38570" x="3619500" y="2933700"/>
          <p14:tracePt t="38578" x="3644900" y="2933700"/>
          <p14:tracePt t="38586" x="3740150" y="2933700"/>
          <p14:tracePt t="38594" x="3867150" y="2933700"/>
          <p14:tracePt t="38610" x="4019550" y="2933700"/>
          <p14:tracePt t="38627" x="4165600" y="2933700"/>
          <p14:tracePt t="38644" x="4305300" y="2933700"/>
          <p14:tracePt t="38661" x="4419600" y="2933700"/>
          <p14:tracePt t="38677" x="4514850" y="2927350"/>
          <p14:tracePt t="38694" x="4610100" y="2927350"/>
          <p14:tracePt t="38710" x="4686300" y="2927350"/>
          <p14:tracePt t="38727" x="4768850" y="2927350"/>
          <p14:tracePt t="38743" x="4845050" y="2927350"/>
          <p14:tracePt t="38760" x="4908550" y="2927350"/>
          <p14:tracePt t="38777" x="4972050" y="2927350"/>
          <p14:tracePt t="38794" x="4997450" y="2927350"/>
          <p14:tracePt t="38810" x="5016500" y="2927350"/>
          <p14:tracePt t="38827" x="5054600" y="2927350"/>
          <p14:tracePt t="38843" x="5086350" y="2927350"/>
          <p14:tracePt t="38860" x="5130800" y="2927350"/>
          <p14:tracePt t="38877" x="5168900" y="2927350"/>
          <p14:tracePt t="38894" x="5207000" y="2927350"/>
          <p14:tracePt t="38910" x="5251450" y="2927350"/>
          <p14:tracePt t="38927" x="5295900" y="2927350"/>
          <p14:tracePt t="38943" x="5340350" y="2927350"/>
          <p14:tracePt t="38960" x="5384800" y="2927350"/>
          <p14:tracePt t="38977" x="5435600" y="2927350"/>
          <p14:tracePt t="38994" x="5473700" y="2927350"/>
          <p14:tracePt t="39010" x="5492750" y="2921000"/>
          <p14:tracePt t="39027" x="5505450" y="2921000"/>
          <p14:tracePt t="39044" x="5518150" y="2921000"/>
          <p14:tracePt t="39060" x="5524500" y="2914650"/>
          <p14:tracePt t="39077" x="5537200" y="2914650"/>
          <p14:tracePt t="39094" x="5549900" y="2914650"/>
          <p14:tracePt t="39110" x="5562600" y="2914650"/>
          <p14:tracePt t="39127" x="5575300" y="2914650"/>
          <p14:tracePt t="39143" x="5581650" y="2908300"/>
          <p14:tracePt t="39160" x="5594350" y="2908300"/>
          <p14:tracePt t="39177" x="5607050" y="2901950"/>
          <p14:tracePt t="39193" x="5613400" y="2901950"/>
          <p14:tracePt t="39210" x="5632450" y="2901950"/>
          <p14:tracePt t="39227" x="5657850" y="2901950"/>
          <p14:tracePt t="39243" x="5683250" y="2901950"/>
          <p14:tracePt t="39260" x="5727700" y="2901950"/>
          <p14:tracePt t="39277" x="5778500" y="2901950"/>
          <p14:tracePt t="39293" x="5829300" y="2901950"/>
          <p14:tracePt t="39310" x="5880100" y="2901950"/>
          <p14:tracePt t="39327" x="5918200" y="2901950"/>
          <p14:tracePt t="39343" x="5949950" y="2901950"/>
          <p14:tracePt t="39360" x="5962650" y="2901950"/>
          <p14:tracePt t="39418" x="5969000" y="2895600"/>
          <p14:tracePt t="39522" x="5962650" y="2895600"/>
          <p14:tracePt t="39527" x="5924550" y="2895600"/>
          <p14:tracePt t="39544" x="5886450" y="2895600"/>
          <p14:tracePt t="39560" x="5810250" y="2895600"/>
          <p14:tracePt t="39578" x="5746750" y="2895600"/>
          <p14:tracePt t="39594" x="5657850" y="2895600"/>
          <p14:tracePt t="39611" x="5581650" y="2895600"/>
          <p14:tracePt t="39627" x="5511800" y="2895600"/>
          <p14:tracePt t="39643" x="5441950" y="2895600"/>
          <p14:tracePt t="39660" x="5391150" y="2895600"/>
          <p14:tracePt t="39890" x="5397500" y="2895600"/>
          <p14:tracePt t="39898" x="5416550" y="2895600"/>
          <p14:tracePt t="39911" x="5448300" y="2895600"/>
          <p14:tracePt t="39927" x="5486400" y="2895600"/>
          <p14:tracePt t="39944" x="5524500" y="2895600"/>
          <p14:tracePt t="39960" x="5562600" y="2895600"/>
          <p14:tracePt t="40135" x="5575300" y="2895600"/>
          <p14:tracePt t="40146" x="5588000" y="2895600"/>
          <p14:tracePt t="40146" x="5607050" y="2895600"/>
          <p14:tracePt t="40160" x="5683250" y="2895600"/>
          <p14:tracePt t="40178" x="5753100" y="2895600"/>
          <p14:tracePt t="40194" x="5835650" y="2895600"/>
          <p14:tracePt t="40211" x="5899150" y="2895600"/>
          <p14:tracePt t="40227" x="5949950" y="2895600"/>
          <p14:tracePt t="40244" x="5988050" y="2895600"/>
          <p14:tracePt t="40260" x="6032500" y="2895600"/>
          <p14:tracePt t="40277" x="6076950" y="2895600"/>
          <p14:tracePt t="40294" x="6115050" y="2895600"/>
          <p14:tracePt t="40311" x="6165850" y="2895600"/>
          <p14:tracePt t="40327" x="6229350" y="2895600"/>
          <p14:tracePt t="40344" x="6299200" y="2895600"/>
          <p14:tracePt t="40360" x="6407150" y="2895600"/>
          <p14:tracePt t="40378" x="6464300" y="2895600"/>
          <p14:tracePt t="40394" x="6515100" y="2895600"/>
          <p14:tracePt t="40410" x="6572250" y="2895600"/>
          <p14:tracePt t="40427" x="6629400" y="2895600"/>
          <p14:tracePt t="40444" x="6642100" y="2895600"/>
          <p14:tracePt t="40460" x="6648450" y="2895600"/>
          <p14:tracePt t="40477" x="6705600" y="2895600"/>
          <p14:tracePt t="40493" x="6769100" y="2895600"/>
          <p14:tracePt t="40510" x="6819900" y="2895600"/>
          <p14:tracePt t="40527" x="6864350" y="2889250"/>
          <p14:tracePt t="40543" x="6915150" y="2889250"/>
          <p14:tracePt t="40560" x="6965950" y="2889250"/>
          <p14:tracePt t="40577" x="7067550" y="2882900"/>
          <p14:tracePt t="40593" x="7137400" y="2882900"/>
          <p14:tracePt t="40610" x="7213600" y="2882900"/>
          <p14:tracePt t="40627" x="7302500" y="2876550"/>
          <p14:tracePt t="40643" x="7385050" y="2876550"/>
          <p14:tracePt t="40660" x="7448550" y="2876550"/>
          <p14:tracePt t="40677" x="7512050" y="2870200"/>
          <p14:tracePt t="40693" x="7569200" y="2870200"/>
          <p14:tracePt t="40710" x="7626350" y="2863850"/>
          <p14:tracePt t="40727" x="7696200" y="2863850"/>
          <p14:tracePt t="40743" x="7766050" y="2851150"/>
          <p14:tracePt t="40760" x="7797800" y="2844800"/>
          <p14:tracePt t="40777" x="7804150" y="2844800"/>
          <p14:tracePt t="40793" x="7810500" y="2838450"/>
          <p14:tracePt t="40881" x="7791450" y="2838450"/>
          <p14:tracePt t="40894" x="7747000" y="2844800"/>
          <p14:tracePt t="40896" x="7594600" y="2870200"/>
          <p14:tracePt t="40910" x="7334250" y="2901950"/>
          <p14:tracePt t="40927" x="6946900" y="2952750"/>
          <p14:tracePt t="40944" x="6470650" y="3009900"/>
          <p14:tracePt t="40960" x="5676900" y="3092450"/>
          <p14:tracePt t="40978" x="5143500" y="3181350"/>
          <p14:tracePt t="40994" x="4597400" y="3251200"/>
          <p14:tracePt t="41010" x="4051300" y="3333750"/>
          <p14:tracePt t="41027" x="3613150" y="3390900"/>
          <p14:tracePt t="41043" x="3282950" y="3416300"/>
          <p14:tracePt t="41060" x="3041650" y="3429000"/>
          <p14:tracePt t="41077" x="2870200" y="3454400"/>
          <p14:tracePt t="41093" x="2711450" y="3460750"/>
          <p14:tracePt t="41110" x="2578100" y="3460750"/>
          <p14:tracePt t="41127" x="2476500" y="3467100"/>
          <p14:tracePt t="41143" x="2400300" y="3467100"/>
          <p14:tracePt t="41160" x="2336800" y="3467100"/>
          <p14:tracePt t="41177" x="2266950" y="3467100"/>
          <p14:tracePt t="41194" x="2235200" y="3467100"/>
          <p14:tracePt t="41210" x="2178050" y="3467100"/>
          <p14:tracePt t="41227" x="2133600" y="3467100"/>
          <p14:tracePt t="41243" x="2089150" y="3467100"/>
          <p14:tracePt t="41260" x="2044700" y="3467100"/>
          <p14:tracePt t="41277" x="1993900" y="3460750"/>
          <p14:tracePt t="41293" x="1949450" y="3435350"/>
          <p14:tracePt t="41310" x="1885950" y="3409950"/>
          <p14:tracePt t="41327" x="1816100" y="3384550"/>
          <p14:tracePt t="41343" x="1733550" y="3359150"/>
          <p14:tracePt t="41360" x="1657350" y="3333750"/>
          <p14:tracePt t="41377" x="1568450" y="3308350"/>
          <p14:tracePt t="41394" x="1524000" y="3302000"/>
          <p14:tracePt t="41410" x="1492250" y="3302000"/>
          <p14:tracePt t="41427" x="1479550" y="3302000"/>
          <p14:tracePt t="41890" x="1473200" y="3295650"/>
          <p14:tracePt t="41906" x="1485900" y="3295650"/>
          <p14:tracePt t="41914" x="1504950" y="3295650"/>
          <p14:tracePt t="41928" x="1536700" y="3295650"/>
          <p14:tracePt t="41944" x="1555750" y="3295650"/>
          <p14:tracePt t="41961" x="1574800" y="3295650"/>
          <p14:tracePt t="41978" x="1593850" y="3295650"/>
          <p14:tracePt t="41995" x="1606550" y="3295650"/>
          <p14:tracePt t="42011" x="1625600" y="3295650"/>
          <p14:tracePt t="42028" x="1651000" y="3295650"/>
          <p14:tracePt t="42044" x="1670050" y="3295650"/>
          <p14:tracePt t="42061" x="1701800" y="3289300"/>
          <p14:tracePt t="42078" x="1739900" y="3289300"/>
          <p14:tracePt t="42095" x="1816100" y="3289300"/>
          <p14:tracePt t="42111" x="1930400" y="3289300"/>
          <p14:tracePt t="42128" x="2127250" y="3289300"/>
          <p14:tracePt t="42144" x="2432050" y="3289300"/>
          <p14:tracePt t="42161" x="2660650" y="3289300"/>
          <p14:tracePt t="42178" x="2901950" y="3289300"/>
          <p14:tracePt t="42195" x="3003550" y="3289300"/>
          <p14:tracePt t="42211" x="3111500" y="3289300"/>
          <p14:tracePt t="42228" x="3206750" y="3289300"/>
          <p14:tracePt t="42244" x="3282950" y="3289300"/>
          <p14:tracePt t="42261" x="3390900" y="3289300"/>
          <p14:tracePt t="42277" x="3479800" y="3289300"/>
          <p14:tracePt t="42294" x="3562350" y="3289300"/>
          <p14:tracePt t="42311" x="3619500" y="3289300"/>
          <p14:tracePt t="42328" x="3670300" y="3289300"/>
          <p14:tracePt t="42344" x="3727450" y="3289300"/>
          <p14:tracePt t="42361" x="3771900" y="3289300"/>
          <p14:tracePt t="42377" x="3822700" y="3289300"/>
          <p14:tracePt t="42394" x="3854450" y="3289300"/>
          <p14:tracePt t="42411" x="3867150" y="3289300"/>
          <p14:tracePt t="42427" x="3879850" y="3289300"/>
          <p14:tracePt t="42444" x="3886200" y="3289300"/>
          <p14:tracePt t="42461" x="3898900" y="3289300"/>
          <p14:tracePt t="42477" x="3905250" y="3289300"/>
          <p14:tracePt t="42494" x="3911600" y="3289300"/>
          <p14:tracePt t="42594" x="3892550" y="3289300"/>
          <p14:tracePt t="42602" x="3829050" y="3289300"/>
          <p14:tracePt t="42611" x="3765550" y="3295650"/>
          <p14:tracePt t="42628" x="3651250" y="3314700"/>
          <p14:tracePt t="42644" x="3536950" y="3314700"/>
          <p14:tracePt t="42661" x="3441700" y="3314700"/>
          <p14:tracePt t="42678" x="3352800" y="3314700"/>
          <p14:tracePt t="42694" x="3289300" y="3314700"/>
          <p14:tracePt t="42711" x="3263900" y="3314700"/>
          <p14:tracePt t="42728" x="3257550" y="3314700"/>
          <p14:tracePt t="42744" x="3251200" y="3314700"/>
          <p14:tracePt t="42849" x="3270250" y="3314700"/>
          <p14:tracePt t="42858" x="3314700" y="3314700"/>
          <p14:tracePt t="42866" x="3429000" y="3314700"/>
          <p14:tracePt t="42878" x="3600450" y="3314700"/>
          <p14:tracePt t="42895" x="3790950" y="3314700"/>
          <p14:tracePt t="42911" x="4076700" y="3314700"/>
          <p14:tracePt t="42928" x="4267200" y="3314700"/>
          <p14:tracePt t="42944" x="4438650" y="3314700"/>
          <p14:tracePt t="42961" x="4603750" y="3314700"/>
          <p14:tracePt t="42961" x="4673600" y="3314700"/>
          <p14:tracePt t="42978" x="4800600" y="3314700"/>
          <p14:tracePt t="42994" x="4864100" y="3314700"/>
          <p14:tracePt t="43011" x="4953000" y="3314700"/>
          <p14:tracePt t="43027" x="5022850" y="3314700"/>
          <p14:tracePt t="43044" x="5067300" y="3314700"/>
          <p14:tracePt t="43061" x="5105400" y="3314700"/>
          <p14:tracePt t="43078" x="5149850" y="3314700"/>
          <p14:tracePt t="43094" x="5200650" y="3314700"/>
          <p14:tracePt t="43111" x="5245100" y="3314700"/>
          <p14:tracePt t="43127" x="5276850" y="3314700"/>
          <p14:tracePt t="43144" x="5295900" y="3314700"/>
          <p14:tracePt t="43161" x="5308600" y="3314700"/>
          <p14:tracePt t="43178" x="5321300" y="3314700"/>
          <p14:tracePt t="43234" x="5327650" y="3314700"/>
          <p14:tracePt t="44834" x="5302250" y="3308350"/>
          <p14:tracePt t="44842" x="5264150" y="3302000"/>
          <p14:tracePt t="44850" x="5149850" y="3289300"/>
          <p14:tracePt t="44861" x="5022850" y="3270250"/>
          <p14:tracePt t="44878" x="4908550" y="3257550"/>
          <p14:tracePt t="44895" x="4768850" y="3238500"/>
          <p14:tracePt t="44911" x="4641850" y="3219450"/>
          <p14:tracePt t="44928" x="4533900" y="3200400"/>
          <p14:tracePt t="44944" x="4413250" y="3194050"/>
          <p14:tracePt t="44961" x="4273550" y="3194050"/>
          <p14:tracePt t="44978" x="4006850" y="3194050"/>
          <p14:tracePt t="44994" x="3848100" y="3194050"/>
          <p14:tracePt t="45011" x="3708400" y="3194050"/>
          <p14:tracePt t="45028" x="3594100" y="3194050"/>
          <p14:tracePt t="45044" x="3498850" y="3194050"/>
          <p14:tracePt t="45061" x="3422650" y="3194050"/>
          <p14:tracePt t="45078" x="3416300" y="3194050"/>
          <p14:tracePt t="45094" x="3371850" y="3200400"/>
          <p14:tracePt t="45111" x="3327400" y="3206750"/>
          <p14:tracePt t="45128" x="3282950" y="3213100"/>
          <p14:tracePt t="45144" x="3257550" y="3225800"/>
          <p14:tracePt t="45161" x="3244850" y="3225800"/>
          <p14:tracePt t="45226" x="3238500" y="3232150"/>
          <p14:tracePt t="45282" x="3251200" y="3232150"/>
          <p14:tracePt t="45294" x="3295650" y="3232150"/>
          <p14:tracePt t="45295" x="3390900" y="3232150"/>
          <p14:tracePt t="45311" x="3536950" y="3232150"/>
          <p14:tracePt t="45328" x="3797300" y="3232150"/>
          <p14:tracePt t="45344" x="4133850" y="3232150"/>
          <p14:tracePt t="45361" x="4489450" y="3232150"/>
          <p14:tracePt t="45377" x="4902200" y="3232150"/>
          <p14:tracePt t="45395" x="5067300" y="3232150"/>
          <p14:tracePt t="45411" x="5200650" y="3232150"/>
          <p14:tracePt t="45427" x="5295900" y="3232150"/>
          <p14:tracePt t="45444" x="5365750" y="3232150"/>
          <p14:tracePt t="45461" x="5403850" y="3232150"/>
          <p14:tracePt t="45477" x="5435600" y="3232150"/>
          <p14:tracePt t="45494" x="5461000" y="3232150"/>
          <p14:tracePt t="45511" x="5473700" y="3232150"/>
          <p14:tracePt t="45528" x="5486400" y="3232150"/>
          <p14:tracePt t="45544" x="5492750" y="3232150"/>
          <p14:tracePt t="45842" x="5480050" y="3232150"/>
          <p14:tracePt t="45847" x="5461000" y="3238500"/>
          <p14:tracePt t="45861" x="5448300" y="3238500"/>
          <p14:tracePt t="45878" x="5416550" y="3244850"/>
          <p14:tracePt t="45894" x="5378450" y="3251200"/>
          <p14:tracePt t="45911" x="5308600" y="3263900"/>
          <p14:tracePt t="45928" x="5238750" y="3270250"/>
          <p14:tracePt t="45944" x="5149850" y="3276600"/>
          <p14:tracePt t="45961" x="5035550" y="3276600"/>
          <p14:tracePt t="45961" x="4972050" y="3276600"/>
          <p14:tracePt t="45978" x="4851400" y="3282950"/>
          <p14:tracePt t="45995" x="4718050" y="3295650"/>
          <p14:tracePt t="46011" x="4603750" y="3308350"/>
          <p14:tracePt t="46028" x="4464050" y="3327400"/>
          <p14:tracePt t="46044" x="4368800" y="3340100"/>
          <p14:tracePt t="46061" x="4254500" y="3352800"/>
          <p14:tracePt t="46078" x="4146550" y="3371850"/>
          <p14:tracePt t="46094" x="4051300" y="3384550"/>
          <p14:tracePt t="46111" x="4044950" y="3384550"/>
          <p14:tracePt t="46128" x="3994150" y="3384550"/>
          <p14:tracePt t="46145" x="3962400" y="3384550"/>
          <p14:tracePt t="46161" x="3911600" y="3384550"/>
          <p14:tracePt t="46179" x="3886200" y="3384550"/>
          <p14:tracePt t="46194" x="3873500" y="3384550"/>
          <p14:tracePt t="46250" x="3867150" y="3384550"/>
          <p14:tracePt t="46266" x="3841750" y="3384550"/>
          <p14:tracePt t="46298" x="3829050" y="3384550"/>
          <p14:tracePt t="46311" x="3822700" y="3384550"/>
          <p14:tracePt t="46312" x="3810000" y="3384550"/>
          <p14:tracePt t="46327" x="3778250" y="3378200"/>
          <p14:tracePt t="46344" x="3752850" y="3378200"/>
          <p14:tracePt t="46360" x="3733800" y="3365500"/>
          <p14:tracePt t="46377" x="3702050" y="3359150"/>
          <p14:tracePt t="46394" x="3670300" y="3352800"/>
          <p14:tracePt t="46411" x="3651250" y="3352800"/>
          <p14:tracePt t="46427" x="3632200" y="3346450"/>
          <p14:tracePt t="46444" x="3613150" y="3340100"/>
          <p14:tracePt t="46460" x="3594100" y="3333750"/>
          <p14:tracePt t="46477" x="3575050" y="3327400"/>
          <p14:tracePt t="46494" x="3568700" y="3327400"/>
          <p14:tracePt t="46510" x="3562350" y="3327400"/>
          <p14:tracePt t="46527" x="3556000" y="3321050"/>
          <p14:tracePt t="46562" x="3549650" y="3321050"/>
          <p14:tracePt t="46762" x="3556000" y="3321050"/>
          <p14:tracePt t="46778" x="3568700" y="3321050"/>
          <p14:tracePt t="46779" x="3606800" y="3321050"/>
          <p14:tracePt t="46794" x="3651250" y="3321050"/>
          <p14:tracePt t="46811" x="3727450" y="3321050"/>
          <p14:tracePt t="46827" x="3784600" y="3321050"/>
          <p14:tracePt t="46844" x="3892550" y="3333750"/>
          <p14:tracePt t="46861" x="4025900" y="3333750"/>
          <p14:tracePt t="46878" x="4146550" y="3333750"/>
          <p14:tracePt t="46894" x="4248150" y="3333750"/>
          <p14:tracePt t="46911" x="4330700" y="3333750"/>
          <p14:tracePt t="46927" x="4419600" y="3333750"/>
          <p14:tracePt t="46944" x="4502150" y="3333750"/>
          <p14:tracePt t="46961" x="4584700" y="3333750"/>
          <p14:tracePt t="46961" x="4622800" y="3333750"/>
          <p14:tracePt t="46978" x="4699000" y="3333750"/>
          <p14:tracePt t="46994" x="4781550" y="3333750"/>
          <p14:tracePt t="47011" x="4870450" y="3333750"/>
          <p14:tracePt t="47027" x="4953000" y="3333750"/>
          <p14:tracePt t="47044" x="5041900" y="3333750"/>
          <p14:tracePt t="47061" x="5111750" y="3333750"/>
          <p14:tracePt t="47077" x="5168900" y="3333750"/>
          <p14:tracePt t="47094" x="5213350" y="3333750"/>
          <p14:tracePt t="47111" x="5232400" y="3333750"/>
          <p14:tracePt t="47127" x="5257800" y="3333750"/>
          <p14:tracePt t="47144" x="5270500" y="3333750"/>
          <p14:tracePt t="47161" x="5276850" y="3333750"/>
          <p14:tracePt t="47201" x="5283200" y="3333750"/>
          <p14:tracePt t="47242" x="5289550" y="3333750"/>
          <p14:tracePt t="47370" x="5283200" y="3333750"/>
          <p14:tracePt t="47378" x="5276850" y="3333750"/>
          <p14:tracePt t="47386" x="5245100" y="3333750"/>
          <p14:tracePt t="47398" x="5181600" y="3333750"/>
          <p14:tracePt t="47411" x="5086350" y="3333750"/>
          <p14:tracePt t="47427" x="4972050" y="3333750"/>
          <p14:tracePt t="47444" x="4845050" y="3333750"/>
          <p14:tracePt t="47461" x="4705350" y="3333750"/>
          <p14:tracePt t="47477" x="4591050" y="3333750"/>
          <p14:tracePt t="47494" x="4445000" y="3333750"/>
          <p14:tracePt t="47511" x="4298950" y="3333750"/>
          <p14:tracePt t="47527" x="4178300" y="3333750"/>
          <p14:tracePt t="47544" x="4089400" y="3333750"/>
          <p14:tracePt t="47561" x="4025900" y="3333750"/>
          <p14:tracePt t="47561" x="4006850" y="3333750"/>
          <p14:tracePt t="47578" x="3975100" y="3333750"/>
          <p14:tracePt t="47594" x="3949700" y="3333750"/>
          <p14:tracePt t="47611" x="3937000" y="3333750"/>
          <p14:tracePt t="47627" x="3917950" y="3333750"/>
          <p14:tracePt t="47644" x="3905250" y="3333750"/>
          <p14:tracePt t="47660" x="3892550" y="3333750"/>
          <p14:tracePt t="47677" x="3879850" y="3333750"/>
          <p14:tracePt t="47694" x="3873500" y="3333750"/>
          <p14:tracePt t="47711" x="3867150" y="3333750"/>
          <p14:tracePt t="48106" x="3873500" y="3333750"/>
          <p14:tracePt t="48154" x="3879850" y="3333750"/>
          <p14:tracePt t="48202" x="3886200" y="3327400"/>
          <p14:tracePt t="48311" x="3892550" y="3327400"/>
          <p14:tracePt t="48338" x="3898900" y="3327400"/>
          <p14:tracePt t="48370" x="3905250" y="3327400"/>
          <p14:tracePt t="48386" x="3917950" y="3327400"/>
          <p14:tracePt t="48394" x="3924300" y="3327400"/>
          <p14:tracePt t="48395" x="3943350" y="3314700"/>
          <p14:tracePt t="48411" x="3975100" y="3302000"/>
          <p14:tracePt t="48428" x="4025900" y="3289300"/>
          <p14:tracePt t="48444" x="4057650" y="3276600"/>
          <p14:tracePt t="48461" x="4064000" y="3276600"/>
          <p14:tracePt t="48477" x="4076700" y="3270250"/>
          <p14:tracePt t="48494" x="4102100" y="3270250"/>
          <p14:tracePt t="48511" x="4121150" y="3263900"/>
          <p14:tracePt t="48527" x="4133850" y="3263900"/>
          <p14:tracePt t="48544" x="4146550" y="3257550"/>
          <p14:tracePt t="48561" x="4159250" y="3257550"/>
          <p14:tracePt t="48577" x="4191000" y="3257550"/>
          <p14:tracePt t="48594" x="4216400" y="3251200"/>
          <p14:tracePt t="48611" x="4235450" y="3251200"/>
          <p14:tracePt t="48628" x="4248150" y="3244850"/>
          <p14:tracePt t="48644" x="4267200" y="3244850"/>
          <p14:tracePt t="48661" x="4286250" y="3238500"/>
          <p14:tracePt t="48677" x="4311650" y="3238500"/>
          <p14:tracePt t="48694" x="4343400" y="3238500"/>
          <p14:tracePt t="48711" x="4387850" y="3238500"/>
          <p14:tracePt t="48728" x="4451350" y="3238500"/>
          <p14:tracePt t="48744" x="4521200" y="3238500"/>
          <p14:tracePt t="48761" x="4610100" y="3238500"/>
          <p14:tracePt t="48777" x="4749800" y="3232150"/>
          <p14:tracePt t="48794" x="4845050" y="3232150"/>
          <p14:tracePt t="48811" x="4940300" y="3225800"/>
          <p14:tracePt t="48827" x="5022850" y="3225800"/>
          <p14:tracePt t="48844" x="5099050" y="3225800"/>
          <p14:tracePt t="48861" x="5162550" y="3225800"/>
          <p14:tracePt t="48877" x="5213350" y="3225800"/>
          <p14:tracePt t="48894" x="5226050" y="3225800"/>
          <p14:tracePt t="48911" x="5232400" y="3225800"/>
          <p14:tracePt t="49162" x="5226050" y="3219450"/>
          <p14:tracePt t="49170" x="5143500" y="3219450"/>
          <p14:tracePt t="49178" x="5003800" y="3219450"/>
          <p14:tracePt t="49195" x="4851400" y="3219450"/>
          <p14:tracePt t="49211" x="4692650" y="3219450"/>
          <p14:tracePt t="49227" x="4565650" y="3219450"/>
          <p14:tracePt t="49244" x="4425950" y="3219450"/>
          <p14:tracePt t="49261" x="4324350" y="3219450"/>
          <p14:tracePt t="49277" x="4235450" y="3219450"/>
          <p14:tracePt t="49294" x="4165600" y="3219450"/>
          <p14:tracePt t="49311" x="4095750" y="3219450"/>
          <p14:tracePt t="49327" x="4032250" y="3219450"/>
          <p14:tracePt t="49344" x="4000500" y="3219450"/>
          <p14:tracePt t="49361" x="3968750" y="3219450"/>
          <p14:tracePt t="49377" x="3924300" y="3219450"/>
          <p14:tracePt t="49394" x="3905250" y="3219450"/>
          <p14:tracePt t="49411" x="3892550" y="3219450"/>
          <p14:tracePt t="49427" x="3886200" y="3219450"/>
          <p14:tracePt t="49444" x="3879850" y="3219450"/>
          <p14:tracePt t="49460" x="3873500" y="3219450"/>
          <p14:tracePt t="49477" x="3867150" y="3219450"/>
          <p14:tracePt t="49494" x="3854450" y="3219450"/>
          <p14:tracePt t="49511" x="3841750" y="3219450"/>
          <p14:tracePt t="49527" x="3822700" y="3219450"/>
          <p14:tracePt t="49544" x="3803650" y="3219450"/>
          <p14:tracePt t="49560" x="3784600" y="3219450"/>
          <p14:tracePt t="49577" x="3752850" y="3225800"/>
          <p14:tracePt t="49594" x="3727450" y="3232150"/>
          <p14:tracePt t="49611" x="3714750" y="3232150"/>
          <p14:tracePt t="49627" x="3702050" y="3232150"/>
          <p14:tracePt t="49644" x="3683000" y="3232150"/>
          <p14:tracePt t="49660" x="3663950" y="3238500"/>
          <p14:tracePt t="49677" x="3638550" y="3238500"/>
          <p14:tracePt t="49694" x="3619500" y="3238500"/>
          <p14:tracePt t="49711" x="3613150" y="3238500"/>
          <p14:tracePt t="49727" x="3594100" y="3244850"/>
          <p14:tracePt t="49744" x="3587750" y="3244850"/>
          <p14:tracePt t="49760" x="3581400" y="3244850"/>
          <p14:tracePt t="49777" x="3581400" y="3251200"/>
          <p14:tracePt t="50298" x="3587750" y="3251200"/>
          <p14:tracePt t="50302" x="3600450" y="3251200"/>
          <p14:tracePt t="50311" x="3625850" y="3251200"/>
          <p14:tracePt t="50327" x="3638550" y="3251200"/>
          <p14:tracePt t="51546" x="3663950" y="3244850"/>
          <p14:tracePt t="51554" x="3695700" y="3238500"/>
          <p14:tracePt t="51561" x="3816350" y="3225800"/>
          <p14:tracePt t="51578" x="3930650" y="3225800"/>
          <p14:tracePt t="51594" x="4025900" y="3225800"/>
          <p14:tracePt t="51611" x="4057650" y="3225800"/>
          <p14:tracePt t="51628" x="4089400" y="3225800"/>
          <p14:tracePt t="51644" x="4191000" y="3225800"/>
          <p14:tracePt t="51661" x="4292600" y="3225800"/>
          <p14:tracePt t="51677" x="4387850" y="3225800"/>
          <p14:tracePt t="51694" x="4470400" y="3225800"/>
          <p14:tracePt t="51710" x="4552950" y="3225800"/>
          <p14:tracePt t="51727" x="4603750" y="3225800"/>
          <p14:tracePt t="51744" x="4654550" y="3225800"/>
          <p14:tracePt t="51760" x="4692650" y="3225800"/>
          <p14:tracePt t="51777" x="4730750" y="3225800"/>
          <p14:tracePt t="51794" x="4768850" y="3225800"/>
          <p14:tracePt t="51810" x="4794250" y="3225800"/>
          <p14:tracePt t="51827" x="4826000" y="3225800"/>
          <p14:tracePt t="51844" x="4851400" y="3225800"/>
          <p14:tracePt t="51860" x="4864100" y="3225800"/>
          <p14:tracePt t="51877" x="4870450" y="3225800"/>
          <p14:tracePt t="51894" x="4876800" y="3225800"/>
          <p14:tracePt t="52760" x="0" y="0"/>
        </p14:tracePtLst>
        <p14:tracePtLst>
          <p14:tracePt t="70337" x="2940050" y="4394200"/>
          <p14:tracePt t="70585" x="2927350" y="4387850"/>
          <p14:tracePt t="70593" x="2794000" y="4349750"/>
          <p14:tracePt t="70627" x="2679700" y="4330700"/>
          <p14:tracePt t="70633" x="2552700" y="4298950"/>
          <p14:tracePt t="70644" x="2457450" y="4279900"/>
          <p14:tracePt t="70677" x="2419350" y="4279900"/>
          <p14:tracePt t="70682" x="2393950" y="4273550"/>
          <p14:tracePt t="70694" x="2387600" y="4273550"/>
          <p14:tracePt t="70897" x="2393950" y="4273550"/>
          <p14:tracePt t="70913" x="2419350" y="4273550"/>
          <p14:tracePt t="70927" x="2444750" y="4273550"/>
          <p14:tracePt t="70944" x="2470150" y="4273550"/>
          <p14:tracePt t="70961" x="2495550" y="4273550"/>
          <p14:tracePt t="70978" x="2514600" y="4273550"/>
          <p14:tracePt t="70994" x="2527300" y="4273550"/>
          <p14:tracePt t="71010" x="2533650" y="4273550"/>
          <p14:tracePt t="71027" x="2546350" y="4273550"/>
          <p14:tracePt t="71044" x="2552700" y="4273550"/>
          <p14:tracePt t="71060" x="2559050" y="4273550"/>
          <p14:tracePt t="71077" x="2565400" y="4273550"/>
          <p14:tracePt t="72881" x="2571750" y="4267200"/>
          <p14:tracePt t="72889" x="2578100" y="4267200"/>
          <p14:tracePt t="73217" x="2584450" y="4292600"/>
          <p14:tracePt t="73225" x="2603500" y="4502150"/>
          <p14:tracePt t="73244" x="2628900" y="4622800"/>
          <p14:tracePt t="73260" x="2641600" y="4730750"/>
          <p14:tracePt t="73277" x="2654300" y="4794250"/>
          <p14:tracePt t="73294" x="2654300" y="4851400"/>
          <p14:tracePt t="73311" x="2660650" y="4876800"/>
          <p14:tracePt t="73327" x="2660650" y="4902200"/>
          <p14:tracePt t="73344" x="2660650" y="4921250"/>
          <p14:tracePt t="73360" x="2660650" y="4946650"/>
          <p14:tracePt t="73378" x="2660650" y="4972050"/>
          <p14:tracePt t="73394" x="2660650" y="4997450"/>
          <p14:tracePt t="73410" x="2660650" y="5022850"/>
          <p14:tracePt t="73427" x="2660650" y="5048250"/>
          <p14:tracePt t="73443" x="2660650" y="5067300"/>
          <p14:tracePt t="73460" x="2654300" y="5080000"/>
          <p14:tracePt t="73477" x="2654300" y="5086350"/>
          <p14:tracePt t="73493" x="2647950" y="5099050"/>
          <p14:tracePt t="73510" x="2647950" y="5105400"/>
          <p14:tracePt t="73527" x="2641600" y="5111750"/>
          <p14:tracePt t="73544" x="2641600" y="5118100"/>
          <p14:tracePt t="73560" x="2635250" y="5124450"/>
          <p14:tracePt t="73905" x="2628900" y="5130800"/>
          <p14:tracePt t="73918" x="2628900" y="5137150"/>
          <p14:tracePt t="74026" x="2628900" y="5111750"/>
          <p14:tracePt t="74026" x="2609850" y="5029200"/>
          <p14:tracePt t="74044" x="2578100" y="4927600"/>
          <p14:tracePt t="74061" x="2552700" y="4851400"/>
          <p14:tracePt t="74077" x="2540000" y="4813300"/>
          <p14:tracePt t="74094" x="2527300" y="4781550"/>
          <p14:tracePt t="74110" x="2527300" y="4768850"/>
          <p14:tracePt t="74127" x="2520950" y="4756150"/>
          <p14:tracePt t="74143" x="2514600" y="4749800"/>
          <p14:tracePt t="74160" x="2514600" y="4730750"/>
          <p14:tracePt t="74177" x="2514600" y="4724400"/>
          <p14:tracePt t="74194" x="2514600" y="4705350"/>
          <p14:tracePt t="74233" x="2508250" y="4705350"/>
          <p14:tracePt t="74249" x="2508250" y="4699000"/>
          <p14:tracePt t="74273" x="2508250" y="4692650"/>
          <p14:tracePt t="75097" x="2508250" y="4711700"/>
          <p14:tracePt t="75105" x="2508250" y="4724400"/>
          <p14:tracePt t="75105" x="2508250" y="4756150"/>
          <p14:tracePt t="75113" x="2508250" y="4781550"/>
          <p14:tracePt t="75127" x="2508250" y="4851400"/>
          <p14:tracePt t="75144" x="2514600" y="4908550"/>
          <p14:tracePt t="75161" x="2527300" y="4965700"/>
          <p14:tracePt t="75177" x="2527300" y="4984750"/>
          <p14:tracePt t="75194" x="2527300" y="4991100"/>
          <p14:tracePt t="75210" x="2527300" y="4997450"/>
          <p14:tracePt t="75249" x="2527300" y="5003800"/>
          <p14:tracePt t="75281" x="2527300" y="5010150"/>
          <p14:tracePt t="75305" x="2527300" y="5016500"/>
          <p14:tracePt t="75311" x="2527300" y="5022850"/>
          <p14:tracePt t="75327" x="2533650" y="5029200"/>
          <p14:tracePt t="75370" x="2533650" y="5035550"/>
          <p14:tracePt t="75401" x="2533650" y="5041900"/>
          <p14:tracePt t="75409" x="2533650" y="5048250"/>
          <p14:tracePt t="75427" x="2533650" y="5054600"/>
          <p14:tracePt t="75444" x="2533650" y="5060950"/>
          <p14:tracePt t="75460" x="2533650" y="5067300"/>
          <p14:tracePt t="75477" x="2533650" y="5073650"/>
          <p14:tracePt t="75585" x="2540000" y="5080000"/>
          <p14:tracePt t="76521" x="2540000" y="5092700"/>
          <p14:tracePt t="76529" x="2546350" y="5130800"/>
          <p14:tracePt t="76544" x="2552700" y="5168900"/>
          <p14:tracePt t="76560" x="2559050" y="5219700"/>
          <p14:tracePt t="76578" x="2559050" y="5245100"/>
          <p14:tracePt t="76593" x="2565400" y="5270500"/>
          <p14:tracePt t="76610" x="2565400" y="5295900"/>
          <p14:tracePt t="76627" x="2565400" y="5314950"/>
          <p14:tracePt t="76643" x="2565400" y="5327650"/>
          <p14:tracePt t="76660" x="2565400" y="5346700"/>
          <p14:tracePt t="76677" x="2565400" y="5365750"/>
          <p14:tracePt t="76693" x="2565400" y="5378450"/>
          <p14:tracePt t="76710" x="2565400" y="5403850"/>
          <p14:tracePt t="76727" x="2571750" y="5416550"/>
          <p14:tracePt t="76744" x="2571750" y="5429250"/>
          <p14:tracePt t="76760" x="2578100" y="5448300"/>
          <p14:tracePt t="76778" x="2584450" y="5454650"/>
          <p14:tracePt t="76794" x="2590800" y="5467350"/>
          <p14:tracePt t="76858" x="2597150" y="5473700"/>
          <p14:tracePt t="76882" x="2603500" y="5480050"/>
          <p14:tracePt t="76954" x="2609850" y="5480050"/>
          <p14:tracePt t="76954" x="2609850" y="5486400"/>
          <p14:tracePt t="76986" x="2616200" y="5486400"/>
          <p14:tracePt t="76994" x="2622550" y="5486400"/>
          <p14:tracePt t="77011" x="2635250" y="5492750"/>
          <p14:tracePt t="77028" x="2654300" y="5499100"/>
          <p14:tracePt t="77045" x="2673350" y="5499100"/>
          <p14:tracePt t="77062" x="2698750" y="5499100"/>
          <p14:tracePt t="77078" x="2730500" y="5499100"/>
          <p14:tracePt t="77094" x="2743200" y="5499100"/>
          <p14:tracePt t="77111" x="2755900" y="5499100"/>
          <p14:tracePt t="77128" x="2768600" y="5499100"/>
          <p14:tracePt t="77144" x="2774950" y="5499100"/>
          <p14:tracePt t="77161" x="2787650" y="5499100"/>
          <p14:tracePt t="77202" x="2794000" y="5499100"/>
          <p14:tracePt t="77217" x="2800350" y="5499100"/>
          <p14:tracePt t="77228" x="2806700" y="5499100"/>
          <p14:tracePt t="77244" x="2813050" y="5499100"/>
          <p14:tracePt t="77306" x="2819400" y="5499100"/>
          <p14:tracePt t="77330" x="2825750" y="5499100"/>
          <p14:tracePt t="77346" x="2832100" y="5499100"/>
          <p14:tracePt t="77370" x="2838450" y="5499100"/>
          <p14:tracePt t="77402" x="2844800" y="5499100"/>
          <p14:tracePt t="77426" x="2851150" y="5499100"/>
          <p14:tracePt t="77427" x="2857500" y="5499100"/>
          <p14:tracePt t="77445" x="2863850" y="5499100"/>
          <p14:tracePt t="77461" x="2870200" y="5499100"/>
          <p14:tracePt t="77478" x="2876550" y="5499100"/>
          <p14:tracePt t="77495" x="2882900" y="5499100"/>
          <p14:tracePt t="77634" x="2876550" y="5499100"/>
          <p14:tracePt t="77645" x="2844800" y="5505450"/>
          <p14:tracePt t="77650" x="2743200" y="5562600"/>
          <p14:tracePt t="77661" x="2603500" y="5645150"/>
          <p14:tracePt t="77678" x="2463800" y="5715000"/>
          <p14:tracePt t="77695" x="2324100" y="5772150"/>
          <p14:tracePt t="77711" x="2235200" y="5810250"/>
          <p14:tracePt t="77728" x="2184400" y="5829300"/>
          <p14:tracePt t="77745" x="2152650" y="5835650"/>
          <p14:tracePt t="77745" x="2146300" y="5835650"/>
          <p14:tracePt t="77762" x="2139950" y="5842000"/>
          <p14:tracePt t="77778" x="2127250" y="5848350"/>
          <p14:tracePt t="77794" x="2120900" y="5848350"/>
          <p14:tracePt t="78513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Harvard and von Neumann Architectures</a:t>
            </a:r>
            <a:endParaRPr lang="en-GB" smtClean="0"/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Harvard Architecture</a:t>
            </a:r>
            <a:r>
              <a:rPr lang="en-GB" dirty="0" smtClean="0">
                <a:cs typeface="Arial" charset="0"/>
              </a:rPr>
              <a:t>—a</a:t>
            </a:r>
            <a:r>
              <a:rPr lang="en-GB" dirty="0" smtClean="0"/>
              <a:t> type of computer architecture where the instructions (program code) and data are stored in separate memory spaces</a:t>
            </a:r>
          </a:p>
          <a:p>
            <a:pPr lvl="1" eaLnBrk="1" hangingPunct="1"/>
            <a:r>
              <a:rPr lang="en-GB" dirty="0" smtClean="0"/>
              <a:t>Example: Intel 8051 architecture</a:t>
            </a:r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von Neumann Architecture</a:t>
            </a:r>
            <a:r>
              <a:rPr lang="en-GB" dirty="0" smtClean="0">
                <a:cs typeface="Arial" charset="0"/>
              </a:rPr>
              <a:t>—a</a:t>
            </a:r>
            <a:r>
              <a:rPr lang="en-GB" dirty="0" smtClean="0"/>
              <a:t>nother type of computer architecture where the instructions and data are stored in the same memory space</a:t>
            </a:r>
          </a:p>
          <a:p>
            <a:pPr lvl="1" eaLnBrk="1" hangingPunct="1"/>
            <a:r>
              <a:rPr lang="en-GB" dirty="0" smtClean="0"/>
              <a:t>Example: ARM and Intel x86 architecture (PC processors)</a:t>
            </a:r>
          </a:p>
          <a:p>
            <a:pPr eaLnBrk="1" hangingPunct="1"/>
            <a:endParaRPr lang="en-GB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5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95"/>
    </mc:Choice>
    <mc:Fallback xmlns="">
      <p:transition spd="slow" advTm="132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433" x="1714500" y="711200"/>
          <p14:tracePt t="6615" x="1720850" y="711200"/>
          <p14:tracePt t="6621" x="1771650" y="711200"/>
          <p14:tracePt t="6640" x="1905000" y="711200"/>
          <p14:tracePt t="6663" x="1987550" y="711200"/>
          <p14:tracePt t="6672" x="2044700" y="711200"/>
          <p14:tracePt t="6696" x="2095500" y="711200"/>
          <p14:tracePt t="6712" x="2133600" y="711200"/>
          <p14:tracePt t="6727" x="2146300" y="711200"/>
          <p14:tracePt t="6744" x="2165350" y="711200"/>
          <p14:tracePt t="6760" x="2171700" y="711200"/>
          <p14:tracePt t="6872" x="2159000" y="711200"/>
          <p14:tracePt t="6880" x="2076450" y="711200"/>
          <p14:tracePt t="6895" x="1949450" y="711200"/>
          <p14:tracePt t="6906" x="1790700" y="711200"/>
          <p14:tracePt t="6923" x="1644650" y="711200"/>
          <p14:tracePt t="6940" x="1536700" y="711200"/>
          <p14:tracePt t="6956" x="1422400" y="711200"/>
          <p14:tracePt t="6973" x="1308100" y="711200"/>
          <p14:tracePt t="6989" x="1219200" y="711200"/>
          <p14:tracePt t="7006" x="1174750" y="711200"/>
          <p14:tracePt t="7022" x="1111250" y="711200"/>
          <p14:tracePt t="7040" x="1073150" y="704850"/>
          <p14:tracePt t="7056" x="1054100" y="698500"/>
          <p14:tracePt t="7073" x="1035050" y="698500"/>
          <p14:tracePt t="7090" x="1028700" y="692150"/>
          <p14:tracePt t="7328" x="1073150" y="692150"/>
          <p14:tracePt t="7328" x="1136650" y="692150"/>
          <p14:tracePt t="7339" x="1333500" y="692150"/>
          <p14:tracePt t="7356" x="1720850" y="692150"/>
          <p14:tracePt t="7373" x="2235200" y="692150"/>
          <p14:tracePt t="7389" x="2762250" y="692150"/>
          <p14:tracePt t="7406" x="3314700" y="685800"/>
          <p14:tracePt t="7423" x="3746500" y="685800"/>
          <p14:tracePt t="7440" x="3937000" y="685800"/>
          <p14:tracePt t="7457" x="4102100" y="673100"/>
          <p14:tracePt t="7473" x="4197350" y="673100"/>
          <p14:tracePt t="7490" x="4248150" y="673100"/>
          <p14:tracePt t="7506" x="4267200" y="673100"/>
          <p14:tracePt t="7523" x="4279900" y="666750"/>
          <p14:tracePt t="7681" x="4267200" y="666750"/>
          <p14:tracePt t="7684" x="4197350" y="679450"/>
          <p14:tracePt t="7690" x="4019550" y="698500"/>
          <p14:tracePt t="7707" x="3727450" y="749300"/>
          <p14:tracePt t="7723" x="3549650" y="768350"/>
          <p14:tracePt t="7740" x="3422650" y="768350"/>
          <p14:tracePt t="7757" x="3340100" y="768350"/>
          <p14:tracePt t="7773" x="3327400" y="768350"/>
          <p14:tracePt t="7889" x="3333750" y="768350"/>
          <p14:tracePt t="7890" x="3409950" y="768350"/>
          <p14:tracePt t="7907" x="3505200" y="768350"/>
          <p14:tracePt t="7924" x="3752850" y="774700"/>
          <p14:tracePt t="7940" x="4102100" y="800100"/>
          <p14:tracePt t="7957" x="4368800" y="806450"/>
          <p14:tracePt t="7973" x="4654550" y="806450"/>
          <p14:tracePt t="7990" x="4838700" y="806450"/>
          <p14:tracePt t="8007" x="5035550" y="806450"/>
          <p14:tracePt t="8024" x="5321300" y="806450"/>
          <p14:tracePt t="8041" x="5486400" y="806450"/>
          <p14:tracePt t="8057" x="5645150" y="806450"/>
          <p14:tracePt t="8073" x="5803900" y="806450"/>
          <p14:tracePt t="8091" x="5924550" y="806450"/>
          <p14:tracePt t="8108" x="6038850" y="806450"/>
          <p14:tracePt t="8124" x="6134100" y="806450"/>
          <p14:tracePt t="8140" x="6210300" y="806450"/>
          <p14:tracePt t="8157" x="6280150" y="806450"/>
          <p14:tracePt t="8174" x="6318250" y="806450"/>
          <p14:tracePt t="8190" x="6343650" y="806450"/>
          <p14:tracePt t="8207" x="6362700" y="806450"/>
          <p14:tracePt t="8719" x="6356350" y="806450"/>
          <p14:tracePt t="8739" x="6267450" y="838200"/>
          <p14:tracePt t="8739" x="6210300" y="863600"/>
          <p14:tracePt t="8756" x="6140450" y="908050"/>
          <p14:tracePt t="8756" x="5835650" y="1035050"/>
          <p14:tracePt t="8772" x="5486400" y="1187450"/>
          <p14:tracePt t="8789" x="5137150" y="1346200"/>
          <p14:tracePt t="8806" x="4749800" y="1498600"/>
          <p14:tracePt t="8823" x="4286250" y="1689100"/>
          <p14:tracePt t="8840" x="4032250" y="1809750"/>
          <p14:tracePt t="8856" x="3886200" y="1860550"/>
          <p14:tracePt t="8872" x="3613150" y="1955800"/>
          <p14:tracePt t="8889" x="3365500" y="2025650"/>
          <p14:tracePt t="8906" x="3200400" y="2070100"/>
          <p14:tracePt t="8922" x="3009900" y="2108200"/>
          <p14:tracePt t="8939" x="2895600" y="2133600"/>
          <p14:tracePt t="8956" x="2736850" y="2152650"/>
          <p14:tracePt t="8972" x="2565400" y="2184400"/>
          <p14:tracePt t="8989" x="2400300" y="2203450"/>
          <p14:tracePt t="9006" x="2241550" y="2228850"/>
          <p14:tracePt t="9022" x="2038350" y="2247900"/>
          <p14:tracePt t="9041" x="1924050" y="2247900"/>
          <p14:tracePt t="9056" x="1841500" y="2247900"/>
          <p14:tracePt t="9072" x="1784350" y="2247900"/>
          <p14:tracePt t="9089" x="1739900" y="2247900"/>
          <p14:tracePt t="9106" x="1708150" y="2241550"/>
          <p14:tracePt t="9122" x="1682750" y="2235200"/>
          <p14:tracePt t="9140" x="1657350" y="2222500"/>
          <p14:tracePt t="9156" x="1638300" y="2209800"/>
          <p14:tracePt t="9173" x="1600200" y="2203450"/>
          <p14:tracePt t="9189" x="1581150" y="2190750"/>
          <p14:tracePt t="9206" x="1555750" y="2184400"/>
          <p14:tracePt t="9222" x="1536700" y="2184400"/>
          <p14:tracePt t="9239" x="1524000" y="2184400"/>
          <p14:tracePt t="9279" x="1517650" y="2184400"/>
          <p14:tracePt t="9360" x="1536700" y="2184400"/>
          <p14:tracePt t="9372" x="1587500" y="2184400"/>
          <p14:tracePt t="9373" x="1752600" y="2184400"/>
          <p14:tracePt t="9389" x="2051050" y="2184400"/>
          <p14:tracePt t="9406" x="2387600" y="2184400"/>
          <p14:tracePt t="9422" x="2717800" y="2184400"/>
          <p14:tracePt t="9440" x="2908300" y="2184400"/>
          <p14:tracePt t="9456" x="3124200" y="2184400"/>
          <p14:tracePt t="9473" x="3314700" y="2184400"/>
          <p14:tracePt t="9489" x="3536950" y="2184400"/>
          <p14:tracePt t="9506" x="3759200" y="2184400"/>
          <p14:tracePt t="9522" x="3937000" y="2184400"/>
          <p14:tracePt t="9539" x="3987800" y="2184400"/>
          <p14:tracePt t="9575" x="4006850" y="2184400"/>
          <p14:tracePt t="9583" x="4013200" y="2178050"/>
          <p14:tracePt t="9591" x="4025900" y="2178050"/>
          <p14:tracePt t="10312" x="4051300" y="2178050"/>
          <p14:tracePt t="10322" x="4070350" y="2178050"/>
          <p14:tracePt t="10322" x="4102100" y="2178050"/>
          <p14:tracePt t="10328" x="4152900" y="2178050"/>
          <p14:tracePt t="10339" x="4273550" y="2171700"/>
          <p14:tracePt t="10356" x="4438650" y="2146300"/>
          <p14:tracePt t="10373" x="4597400" y="2120900"/>
          <p14:tracePt t="10389" x="4711700" y="2101850"/>
          <p14:tracePt t="10406" x="4813300" y="2089150"/>
          <p14:tracePt t="10422" x="4895850" y="2076450"/>
          <p14:tracePt t="10440" x="4940300" y="2070100"/>
          <p14:tracePt t="10456" x="4984750" y="2051050"/>
          <p14:tracePt t="10472" x="5022850" y="2051050"/>
          <p14:tracePt t="10489" x="5067300" y="2044700"/>
          <p14:tracePt t="10506" x="5118100" y="2038350"/>
          <p14:tracePt t="10522" x="5156200" y="2038350"/>
          <p14:tracePt t="10539" x="5207000" y="2038350"/>
          <p14:tracePt t="10556" x="5283200" y="2025650"/>
          <p14:tracePt t="10572" x="5353050" y="2025650"/>
          <p14:tracePt t="10589" x="5429250" y="2012950"/>
          <p14:tracePt t="10606" x="5518150" y="2012950"/>
          <p14:tracePt t="10622" x="5657850" y="2012950"/>
          <p14:tracePt t="10640" x="5753100" y="2012950"/>
          <p14:tracePt t="10655" x="5854700" y="2006600"/>
          <p14:tracePt t="10672" x="5924550" y="2006600"/>
          <p14:tracePt t="10689" x="5994400" y="2006600"/>
          <p14:tracePt t="10705" x="6064250" y="2006600"/>
          <p14:tracePt t="10722" x="6121400" y="2006600"/>
          <p14:tracePt t="10739" x="6184900" y="2006600"/>
          <p14:tracePt t="10755" x="6267450" y="2006600"/>
          <p14:tracePt t="10772" x="6350000" y="2006600"/>
          <p14:tracePt t="10789" x="6445250" y="2006600"/>
          <p14:tracePt t="10805" x="6565900" y="2006600"/>
          <p14:tracePt t="10822" x="6661150" y="2006600"/>
          <p14:tracePt t="10839" x="6826250" y="2006600"/>
          <p14:tracePt t="10856" x="6934200" y="2006600"/>
          <p14:tracePt t="10872" x="7035800" y="2006600"/>
          <p14:tracePt t="10889" x="7137400" y="2006600"/>
          <p14:tracePt t="10905" x="7207250" y="2006600"/>
          <p14:tracePt t="10922" x="7321550" y="2006600"/>
          <p14:tracePt t="10939" x="7416800" y="2006600"/>
          <p14:tracePt t="10955" x="7512050" y="2000250"/>
          <p14:tracePt t="10972" x="7607300" y="2000250"/>
          <p14:tracePt t="10989" x="7677150" y="1993900"/>
          <p14:tracePt t="11005" x="7753350" y="1987550"/>
          <p14:tracePt t="11022" x="7816850" y="1987550"/>
          <p14:tracePt t="11039" x="7893050" y="1974850"/>
          <p14:tracePt t="11056" x="7937500" y="1974850"/>
          <p14:tracePt t="11072" x="7975600" y="1968500"/>
          <p14:tracePt t="11089" x="8007350" y="1962150"/>
          <p14:tracePt t="11105" x="8058150" y="1955800"/>
          <p14:tracePt t="11122" x="8102600" y="1955800"/>
          <p14:tracePt t="11139" x="8147050" y="1955800"/>
          <p14:tracePt t="11155" x="8197850" y="1955800"/>
          <p14:tracePt t="11172" x="8255000" y="1955800"/>
          <p14:tracePt t="11189" x="8324850" y="1955800"/>
          <p14:tracePt t="11205" x="8394700" y="1955800"/>
          <p14:tracePt t="11222" x="8458200" y="1955800"/>
          <p14:tracePt t="11239" x="8553450" y="1955800"/>
          <p14:tracePt t="11255" x="8616950" y="1955800"/>
          <p14:tracePt t="11272" x="8680450" y="1955800"/>
          <p14:tracePt t="11289" x="8724900" y="1955800"/>
          <p14:tracePt t="11305" x="8769350" y="1949450"/>
          <p14:tracePt t="11322" x="8782050" y="1949450"/>
          <p14:tracePt t="11338" x="8788400" y="1949450"/>
          <p14:tracePt t="11471" x="8756650" y="1949450"/>
          <p14:tracePt t="11479" x="8604250" y="1968500"/>
          <p14:tracePt t="11489" x="8286750" y="2006600"/>
          <p14:tracePt t="11506" x="7988300" y="2044700"/>
          <p14:tracePt t="11523" x="7620000" y="2076450"/>
          <p14:tracePt t="11539" x="7251700" y="2076450"/>
          <p14:tracePt t="11556" x="6877050" y="2089150"/>
          <p14:tracePt t="11572" x="6470650" y="2089150"/>
          <p14:tracePt t="11589" x="6038850" y="2095500"/>
          <p14:tracePt t="11606" x="5632450" y="2095500"/>
          <p14:tracePt t="11623" x="4965700" y="2095500"/>
          <p14:tracePt t="11640" x="4591050" y="2095500"/>
          <p14:tracePt t="11656" x="4203700" y="2095500"/>
          <p14:tracePt t="11672" x="3917950" y="2095500"/>
          <p14:tracePt t="11689" x="3651250" y="2095500"/>
          <p14:tracePt t="11706" x="3467100" y="2101850"/>
          <p14:tracePt t="11723" x="3282950" y="2127250"/>
          <p14:tracePt t="11739" x="3117850" y="2146300"/>
          <p14:tracePt t="11756" x="2997200" y="2171700"/>
          <p14:tracePt t="11772" x="2870200" y="2190750"/>
          <p14:tracePt t="11789" x="2774950" y="2209800"/>
          <p14:tracePt t="11805" x="2686050" y="2222500"/>
          <p14:tracePt t="11822" x="2559050" y="2241550"/>
          <p14:tracePt t="11839" x="2476500" y="2254250"/>
          <p14:tracePt t="11855" x="2432050" y="2260600"/>
          <p14:tracePt t="11872" x="2419350" y="2260600"/>
          <p14:tracePt t="11888" x="2406650" y="2260600"/>
          <p14:tracePt t="11905" x="2381250" y="2266950"/>
          <p14:tracePt t="11922" x="2355850" y="2266950"/>
          <p14:tracePt t="11939" x="2336800" y="2273300"/>
          <p14:tracePt t="11955" x="2305050" y="2286000"/>
          <p14:tracePt t="11972" x="2254250" y="2298700"/>
          <p14:tracePt t="11989" x="2190750" y="2311400"/>
          <p14:tracePt t="12005" x="2133600" y="2324100"/>
          <p14:tracePt t="12022" x="2095500" y="2336800"/>
          <p14:tracePt t="12038" x="2082800" y="2336800"/>
          <p14:tracePt t="12055" x="2051050" y="2349500"/>
          <p14:tracePt t="12072" x="2019300" y="2349500"/>
          <p14:tracePt t="12088" x="1987550" y="2355850"/>
          <p14:tracePt t="12105" x="1962150" y="2368550"/>
          <p14:tracePt t="12122" x="1930400" y="2368550"/>
          <p14:tracePt t="12138" x="1911350" y="2368550"/>
          <p14:tracePt t="12155" x="1898650" y="2374900"/>
          <p14:tracePt t="12172" x="1892300" y="2374900"/>
          <p14:tracePt t="12367" x="1898650" y="2381250"/>
          <p14:tracePt t="12373" x="1924050" y="2381250"/>
          <p14:tracePt t="12389" x="1955800" y="2381250"/>
          <p14:tracePt t="12405" x="1981200" y="2387600"/>
          <p14:tracePt t="12422" x="2025650" y="2387600"/>
          <p14:tracePt t="12440" x="2044700" y="2387600"/>
          <p14:tracePt t="12456" x="2070100" y="2387600"/>
          <p14:tracePt t="12472" x="2101850" y="2387600"/>
          <p14:tracePt t="12489" x="2127250" y="2387600"/>
          <p14:tracePt t="12506" x="2159000" y="2387600"/>
          <p14:tracePt t="12522" x="2190750" y="2387600"/>
          <p14:tracePt t="12539" x="2197100" y="2387600"/>
          <p14:tracePt t="12555" x="2222500" y="2387600"/>
          <p14:tracePt t="12572" x="2247900" y="2387600"/>
          <p14:tracePt t="12588" x="2279650" y="2387600"/>
          <p14:tracePt t="12605" x="2311400" y="2387600"/>
          <p14:tracePt t="12622" x="2343150" y="2393950"/>
          <p14:tracePt t="12638" x="2393950" y="2393950"/>
          <p14:tracePt t="12655" x="2438400" y="2393950"/>
          <p14:tracePt t="12672" x="2463800" y="2393950"/>
          <p14:tracePt t="12689" x="2495550" y="2393950"/>
          <p14:tracePt t="12705" x="2533650" y="2393950"/>
          <p14:tracePt t="12722" x="2571750" y="2393950"/>
          <p14:tracePt t="12739" x="2628900" y="2393950"/>
          <p14:tracePt t="12755" x="2679700" y="2393950"/>
          <p14:tracePt t="12772" x="2749550" y="2393950"/>
          <p14:tracePt t="12788" x="2794000" y="2393950"/>
          <p14:tracePt t="12805" x="2844800" y="2393950"/>
          <p14:tracePt t="12822" x="2870200" y="2393950"/>
          <p14:tracePt t="12838" x="2901950" y="2393950"/>
          <p14:tracePt t="12855" x="2921000" y="2393950"/>
          <p14:tracePt t="12872" x="2927350" y="2393950"/>
          <p14:tracePt t="12888" x="2940050" y="2393950"/>
          <p14:tracePt t="13167" x="2946400" y="2393950"/>
          <p14:tracePt t="13175" x="2965450" y="2393950"/>
          <p14:tracePt t="13176" x="3022600" y="2393950"/>
          <p14:tracePt t="13191" x="3225800" y="2393950"/>
          <p14:tracePt t="13206" x="3473450" y="2393950"/>
          <p14:tracePt t="13222" x="3721100" y="2393950"/>
          <p14:tracePt t="13222" x="3829050" y="2393950"/>
          <p14:tracePt t="13239" x="3994150" y="2393950"/>
          <p14:tracePt t="13255" x="4140200" y="2393950"/>
          <p14:tracePt t="13272" x="4298950" y="2393950"/>
          <p14:tracePt t="13288" x="4438650" y="2374900"/>
          <p14:tracePt t="13305" x="4559300" y="2362200"/>
          <p14:tracePt t="13322" x="4667250" y="2349500"/>
          <p14:tracePt t="13338" x="4737100" y="2336800"/>
          <p14:tracePt t="13355" x="4775200" y="2324100"/>
          <p14:tracePt t="13372" x="4787900" y="2324100"/>
          <p14:tracePt t="13388" x="4800600" y="2324100"/>
          <p14:tracePt t="13405" x="4806950" y="2324100"/>
          <p14:tracePt t="13422" x="4813300" y="2324100"/>
          <p14:tracePt t="13438" x="4819650" y="2324100"/>
          <p14:tracePt t="13551" x="4800600" y="2324100"/>
          <p14:tracePt t="13559" x="4673600" y="2324100"/>
          <p14:tracePt t="13572" x="4559300" y="2336800"/>
          <p14:tracePt t="13589" x="4394200" y="2343150"/>
          <p14:tracePt t="13606" x="4241800" y="2355850"/>
          <p14:tracePt t="13622" x="4013200" y="2381250"/>
          <p14:tracePt t="13640" x="3873500" y="2400300"/>
          <p14:tracePt t="13655" x="3740150" y="2413000"/>
          <p14:tracePt t="13672" x="3638550" y="2419350"/>
          <p14:tracePt t="13689" x="3524250" y="2419350"/>
          <p14:tracePt t="13706" x="3448050" y="2419350"/>
          <p14:tracePt t="13722" x="3384550" y="2419350"/>
          <p14:tracePt t="13739" x="3327400" y="2419350"/>
          <p14:tracePt t="13755" x="3289300" y="2419350"/>
          <p14:tracePt t="13772" x="3263900" y="2419350"/>
          <p14:tracePt t="13789" x="3238500" y="2419350"/>
          <p14:tracePt t="13805" x="3232150" y="2419350"/>
          <p14:tracePt t="13919" x="3263900" y="2419350"/>
          <p14:tracePt t="13921" x="3346450" y="2419350"/>
          <p14:tracePt t="13939" x="3479800" y="2419350"/>
          <p14:tracePt t="13955" x="3670300" y="2419350"/>
          <p14:tracePt t="13972" x="3905250" y="2419350"/>
          <p14:tracePt t="13988" x="4089400" y="2425700"/>
          <p14:tracePt t="14005" x="4248150" y="2419350"/>
          <p14:tracePt t="14022" x="4368800" y="2413000"/>
          <p14:tracePt t="14038" x="4483100" y="2400300"/>
          <p14:tracePt t="14055" x="4521200" y="2393950"/>
          <p14:tracePt t="14072" x="4546600" y="2393950"/>
          <p14:tracePt t="14088" x="4559300" y="2387600"/>
          <p14:tracePt t="14105" x="4565650" y="2387600"/>
          <p14:tracePt t="14679" x="4572000" y="2387600"/>
          <p14:tracePt t="14683" x="4584700" y="2387600"/>
          <p14:tracePt t="14688" x="4660900" y="2387600"/>
          <p14:tracePt t="14705" x="4768850" y="2387600"/>
          <p14:tracePt t="14722" x="4819650" y="2387600"/>
          <p14:tracePt t="14738" x="4857750" y="2387600"/>
          <p14:tracePt t="14755" x="4908550" y="2387600"/>
          <p14:tracePt t="14772" x="4946650" y="2387600"/>
          <p14:tracePt t="14788" x="4978400" y="2387600"/>
          <p14:tracePt t="14805" x="5003800" y="2387600"/>
          <p14:tracePt t="14822" x="5035550" y="2387600"/>
          <p14:tracePt t="14838" x="5067300" y="2387600"/>
          <p14:tracePt t="14855" x="5080000" y="2387600"/>
          <p14:tracePt t="14872" x="5105400" y="2387600"/>
          <p14:tracePt t="14888" x="5124450" y="2387600"/>
          <p14:tracePt t="14905" x="5156200" y="2387600"/>
          <p14:tracePt t="14922" x="5181600" y="2387600"/>
          <p14:tracePt t="14938" x="5213350" y="2387600"/>
          <p14:tracePt t="14955" x="5245100" y="2387600"/>
          <p14:tracePt t="14972" x="5270500" y="2387600"/>
          <p14:tracePt t="14988" x="5295900" y="2387600"/>
          <p14:tracePt t="15005" x="5314950" y="2387600"/>
          <p14:tracePt t="15022" x="5340350" y="2387600"/>
          <p14:tracePt t="15038" x="5365750" y="2387600"/>
          <p14:tracePt t="15055" x="5397500" y="2387600"/>
          <p14:tracePt t="15072" x="5410200" y="2387600"/>
          <p14:tracePt t="15088" x="5435600" y="2387600"/>
          <p14:tracePt t="15105" x="5454650" y="2387600"/>
          <p14:tracePt t="15122" x="5486400" y="2387600"/>
          <p14:tracePt t="15138" x="5505450" y="2387600"/>
          <p14:tracePt t="15155" x="5530850" y="2387600"/>
          <p14:tracePt t="15172" x="5549900" y="2387600"/>
          <p14:tracePt t="15188" x="5575300" y="2387600"/>
          <p14:tracePt t="15205" x="5600700" y="2387600"/>
          <p14:tracePt t="15222" x="5626100" y="2387600"/>
          <p14:tracePt t="15238" x="5683250" y="2387600"/>
          <p14:tracePt t="15255" x="5708650" y="2387600"/>
          <p14:tracePt t="15272" x="5740400" y="2387600"/>
          <p14:tracePt t="15288" x="5772150" y="2387600"/>
          <p14:tracePt t="15305" x="5791200" y="2387600"/>
          <p14:tracePt t="15322" x="5810250" y="2387600"/>
          <p14:tracePt t="15338" x="5822950" y="2387600"/>
          <p14:tracePt t="15355" x="5842000" y="2387600"/>
          <p14:tracePt t="15372" x="5848350" y="2387600"/>
          <p14:tracePt t="15407" x="5854700" y="2387600"/>
          <p14:tracePt t="15519" x="5861050" y="2387600"/>
          <p14:tracePt t="15527" x="5886450" y="2393950"/>
          <p14:tracePt t="15539" x="5918200" y="2400300"/>
          <p14:tracePt t="15556" x="5956300" y="2406650"/>
          <p14:tracePt t="15572" x="6013450" y="2413000"/>
          <p14:tracePt t="15589" x="6064250" y="2419350"/>
          <p14:tracePt t="15605" x="6121400" y="2432050"/>
          <p14:tracePt t="15622" x="6203950" y="2432050"/>
          <p14:tracePt t="15639" x="6229350" y="2438400"/>
          <p14:tracePt t="15656" x="6286500" y="2438400"/>
          <p14:tracePt t="15672" x="6337300" y="2444750"/>
          <p14:tracePt t="15688" x="6394450" y="2444750"/>
          <p14:tracePt t="15705" x="6445250" y="2444750"/>
          <p14:tracePt t="15722" x="6502400" y="2444750"/>
          <p14:tracePt t="15738" x="6546850" y="2444750"/>
          <p14:tracePt t="15755" x="6597650" y="2444750"/>
          <p14:tracePt t="15772" x="6635750" y="2444750"/>
          <p14:tracePt t="15788" x="6667500" y="2444750"/>
          <p14:tracePt t="15805" x="6705600" y="2444750"/>
          <p14:tracePt t="15822" x="6737350" y="2444750"/>
          <p14:tracePt t="15838" x="6788150" y="2444750"/>
          <p14:tracePt t="15855" x="6832600" y="2444750"/>
          <p14:tracePt t="15872" x="6896100" y="2444750"/>
          <p14:tracePt t="15888" x="6959600" y="2444750"/>
          <p14:tracePt t="15905" x="7029450" y="2444750"/>
          <p14:tracePt t="15922" x="7099300" y="2444750"/>
          <p14:tracePt t="15938" x="7181850" y="2444750"/>
          <p14:tracePt t="15955" x="7251700" y="2444750"/>
          <p14:tracePt t="15972" x="7315200" y="2444750"/>
          <p14:tracePt t="15988" x="7385050" y="2444750"/>
          <p14:tracePt t="16005" x="7461250" y="2444750"/>
          <p14:tracePt t="16022" x="7550150" y="2444750"/>
          <p14:tracePt t="16038" x="7658100" y="2444750"/>
          <p14:tracePt t="16055" x="7702550" y="2444750"/>
          <p14:tracePt t="16072" x="7727950" y="2444750"/>
          <p14:tracePt t="16088" x="7740650" y="2444750"/>
          <p14:tracePt t="16105" x="7747000" y="2444750"/>
          <p14:tracePt t="16263" x="7708900" y="2457450"/>
          <p14:tracePt t="16272" x="7651750" y="2476500"/>
          <p14:tracePt t="16273" x="7493000" y="2495550"/>
          <p14:tracePt t="16289" x="7277100" y="2527300"/>
          <p14:tracePt t="16306" x="6953250" y="2590800"/>
          <p14:tracePt t="16322" x="6635750" y="2635250"/>
          <p14:tracePt t="16339" x="6261100" y="2686050"/>
          <p14:tracePt t="16356" x="5873750" y="2743200"/>
          <p14:tracePt t="16372" x="5499100" y="2794000"/>
          <p14:tracePt t="16389" x="5486400" y="2794000"/>
          <p14:tracePt t="16406" x="5187950" y="2838450"/>
          <p14:tracePt t="16422" x="4845050" y="2844800"/>
          <p14:tracePt t="16422" x="4667250" y="2844800"/>
          <p14:tracePt t="16439" x="4381500" y="2844800"/>
          <p14:tracePt t="16455" x="4152900" y="2844800"/>
          <p14:tracePt t="16472" x="3968750" y="2844800"/>
          <p14:tracePt t="16488" x="3810000" y="2844800"/>
          <p14:tracePt t="16505" x="3670300" y="2844800"/>
          <p14:tracePt t="16522" x="3536950" y="2844800"/>
          <p14:tracePt t="16539" x="3454400" y="2844800"/>
          <p14:tracePt t="16555" x="3365500" y="2844800"/>
          <p14:tracePt t="16572" x="3302000" y="2844800"/>
          <p14:tracePt t="16588" x="3232150" y="2844800"/>
          <p14:tracePt t="16605" x="3155950" y="2844800"/>
          <p14:tracePt t="16622" x="3098800" y="2844800"/>
          <p14:tracePt t="16622" x="3073400" y="2844800"/>
          <p14:tracePt t="16639" x="3041650" y="2844800"/>
          <p14:tracePt t="16655" x="3003550" y="2844800"/>
          <p14:tracePt t="16672" x="2978150" y="2844800"/>
          <p14:tracePt t="16688" x="2940050" y="2844800"/>
          <p14:tracePt t="16705" x="2908300" y="2844800"/>
          <p14:tracePt t="16722" x="2863850" y="2844800"/>
          <p14:tracePt t="16739" x="2813050" y="2844800"/>
          <p14:tracePt t="16755" x="2762250" y="2844800"/>
          <p14:tracePt t="16772" x="2705100" y="2844800"/>
          <p14:tracePt t="16788" x="2673350" y="2844800"/>
          <p14:tracePt t="16805" x="2654300" y="2844800"/>
          <p14:tracePt t="16822" x="2647950" y="2844800"/>
          <p14:tracePt t="16959" x="2667000" y="2844800"/>
          <p14:tracePt t="16960" x="2698750" y="2844800"/>
          <p14:tracePt t="16972" x="2806700" y="2844800"/>
          <p14:tracePt t="16989" x="2933700" y="2844800"/>
          <p14:tracePt t="17006" x="3098800" y="2844800"/>
          <p14:tracePt t="17022" x="3251200" y="2844800"/>
          <p14:tracePt t="17022" x="3333750" y="2844800"/>
          <p14:tracePt t="17039" x="3460750" y="2844800"/>
          <p14:tracePt t="17055" x="3549650" y="2844800"/>
          <p14:tracePt t="17072" x="3581400" y="2844800"/>
          <p14:tracePt t="17088" x="3600450" y="2844800"/>
          <p14:tracePt t="17105" x="3606800" y="2844800"/>
          <p14:tracePt t="17122" x="3613150" y="2844800"/>
          <p14:tracePt t="19520" x="3676650" y="2844800"/>
          <p14:tracePt t="19528" x="3803650" y="2844800"/>
          <p14:tracePt t="19540" x="3968750" y="2819400"/>
          <p14:tracePt t="19556" x="4146550" y="2813050"/>
          <p14:tracePt t="19573" x="4305300" y="2781300"/>
          <p14:tracePt t="19589" x="4432300" y="2768600"/>
          <p14:tracePt t="19606" x="4527550" y="2755900"/>
          <p14:tracePt t="19623" x="4610100" y="2736850"/>
          <p14:tracePt t="19640" x="4654550" y="2736850"/>
          <p14:tracePt t="19656" x="4673600" y="2730500"/>
          <p14:tracePt t="19673" x="4705350" y="2724150"/>
          <p14:tracePt t="19689" x="4718050" y="2724150"/>
          <p14:tracePt t="19707" x="4737100" y="2717800"/>
          <p14:tracePt t="19723" x="4749800" y="2717800"/>
          <p14:tracePt t="19740" x="4756150" y="2717800"/>
          <p14:tracePt t="19756" x="4768850" y="2711450"/>
          <p14:tracePt t="19773" x="4775200" y="2711450"/>
          <p14:tracePt t="19848" x="4781550" y="2711450"/>
          <p14:tracePt t="19896" x="4787900" y="2705100"/>
          <p14:tracePt t="19906" x="4787900" y="2698750"/>
          <p14:tracePt t="19907" x="4800600" y="2692400"/>
          <p14:tracePt t="19923" x="4806950" y="2686050"/>
          <p14:tracePt t="19940" x="4813300" y="2673350"/>
          <p14:tracePt t="19956" x="4819650" y="2667000"/>
          <p14:tracePt t="19973" x="4826000" y="2660650"/>
          <p14:tracePt t="19989" x="4832350" y="2654300"/>
          <p14:tracePt t="20006" x="4838700" y="2647950"/>
          <p14:tracePt t="20023" x="4845050" y="2641600"/>
          <p14:tracePt t="20040" x="4845050" y="2635250"/>
          <p14:tracePt t="20056" x="4851400" y="2635250"/>
          <p14:tracePt t="20096" x="4851400" y="2628900"/>
          <p14:tracePt t="20144" x="4857750" y="2628900"/>
          <p14:tracePt t="31608" x="4864100" y="2622550"/>
          <p14:tracePt t="31624" x="4851400" y="2622550"/>
          <p14:tracePt t="31625" x="4826000" y="2622550"/>
          <p14:tracePt t="31640" x="4768850" y="2641600"/>
          <p14:tracePt t="31657" x="4686300" y="2667000"/>
          <p14:tracePt t="31673" x="4572000" y="2711450"/>
          <p14:tracePt t="31690" x="4432300" y="2768600"/>
          <p14:tracePt t="31707" x="4305300" y="2813050"/>
          <p14:tracePt t="31723" x="4210050" y="2851150"/>
          <p14:tracePt t="31740" x="4095750" y="2895600"/>
          <p14:tracePt t="31757" x="3987800" y="2933700"/>
          <p14:tracePt t="31773" x="3873500" y="2971800"/>
          <p14:tracePt t="31790" x="3778250" y="2997200"/>
          <p14:tracePt t="31806" x="3651250" y="3028950"/>
          <p14:tracePt t="31823" x="3479800" y="3060700"/>
          <p14:tracePt t="31841" x="3378200" y="3079750"/>
          <p14:tracePt t="31856" x="3276600" y="3098800"/>
          <p14:tracePt t="31873" x="3181350" y="3111500"/>
          <p14:tracePt t="31890" x="3092450" y="3124200"/>
          <p14:tracePt t="31906" x="3003550" y="3136900"/>
          <p14:tracePt t="31923" x="2901950" y="3155950"/>
          <p14:tracePt t="31941" x="2838450" y="3181350"/>
          <p14:tracePt t="31956" x="2762250" y="3200400"/>
          <p14:tracePt t="31973" x="2692400" y="3213100"/>
          <p14:tracePt t="31990" x="2616200" y="3232150"/>
          <p14:tracePt t="32006" x="2540000" y="3251200"/>
          <p14:tracePt t="32023" x="2476500" y="3270250"/>
          <p14:tracePt t="32040" x="2400300" y="3289300"/>
          <p14:tracePt t="32057" x="2374900" y="3295650"/>
          <p14:tracePt t="32073" x="2362200" y="3302000"/>
          <p14:tracePt t="32400" x="2349500" y="3302000"/>
          <p14:tracePt t="32405" x="2336800" y="3302000"/>
          <p14:tracePt t="32423" x="2311400" y="3289300"/>
          <p14:tracePt t="32592" x="2317750" y="3289300"/>
          <p14:tracePt t="32606" x="2349500" y="3289300"/>
          <p14:tracePt t="32606" x="2381250" y="3289300"/>
          <p14:tracePt t="32608" x="2425700" y="3289300"/>
          <p14:tracePt t="32623" x="2565400" y="3289300"/>
          <p14:tracePt t="32641" x="2654300" y="3289300"/>
          <p14:tracePt t="32656" x="2730500" y="3289300"/>
          <p14:tracePt t="32673" x="2800350" y="3289300"/>
          <p14:tracePt t="32690" x="2876550" y="3282950"/>
          <p14:tracePt t="32707" x="2927350" y="3276600"/>
          <p14:tracePt t="32723" x="2984500" y="3270250"/>
          <p14:tracePt t="32740" x="3016250" y="3263900"/>
          <p14:tracePt t="32756" x="3054350" y="3263900"/>
          <p14:tracePt t="32773" x="3073400" y="3257550"/>
          <p14:tracePt t="32790" x="3098800" y="3251200"/>
          <p14:tracePt t="32807" x="3111500" y="3251200"/>
          <p14:tracePt t="32823" x="3136900" y="3244850"/>
          <p14:tracePt t="32841" x="3162300" y="3244850"/>
          <p14:tracePt t="32856" x="3175000" y="3238500"/>
          <p14:tracePt t="32873" x="3200400" y="3238500"/>
          <p14:tracePt t="32890" x="3232150" y="3232150"/>
          <p14:tracePt t="32907" x="3257550" y="3232150"/>
          <p14:tracePt t="32923" x="3276600" y="3225800"/>
          <p14:tracePt t="32940" x="3289300" y="3225800"/>
          <p14:tracePt t="33072" x="3282950" y="3225800"/>
          <p14:tracePt t="33080" x="3219450" y="3225800"/>
          <p14:tracePt t="33090" x="3136900" y="3219450"/>
          <p14:tracePt t="33107" x="3054350" y="3213100"/>
          <p14:tracePt t="33123" x="2965450" y="3206750"/>
          <p14:tracePt t="33140" x="2889250" y="3206750"/>
          <p14:tracePt t="33156" x="2838450" y="3206750"/>
          <p14:tracePt t="33173" x="2800350" y="3206750"/>
          <p14:tracePt t="33190" x="2774950" y="3206750"/>
          <p14:tracePt t="33207" x="2749550" y="3206750"/>
          <p14:tracePt t="33223" x="2724150" y="3206750"/>
          <p14:tracePt t="33223" x="2717800" y="3206750"/>
          <p14:tracePt t="33240" x="2711450" y="3206750"/>
          <p14:tracePt t="33464" x="2730500" y="3206750"/>
          <p14:tracePt t="33465" x="2755900" y="3206750"/>
          <p14:tracePt t="33473" x="2844800" y="3206750"/>
          <p14:tracePt t="33490" x="2914650" y="3206750"/>
          <p14:tracePt t="33506" x="2978150" y="3206750"/>
          <p14:tracePt t="33523" x="3028950" y="3206750"/>
          <p14:tracePt t="33540" x="3092450" y="3206750"/>
          <p14:tracePt t="33556" x="3155950" y="3206750"/>
          <p14:tracePt t="33573" x="3225800" y="3206750"/>
          <p14:tracePt t="33590" x="3314700" y="3206750"/>
          <p14:tracePt t="33606" x="3390900" y="3206750"/>
          <p14:tracePt t="33623" x="3505200" y="3206750"/>
          <p14:tracePt t="33640" x="3587750" y="3206750"/>
          <p14:tracePt t="33656" x="3657600" y="3206750"/>
          <p14:tracePt t="33673" x="3746500" y="3206750"/>
          <p14:tracePt t="33689" x="3822700" y="3206750"/>
          <p14:tracePt t="33706" x="3892550" y="3206750"/>
          <p14:tracePt t="33723" x="3949700" y="3206750"/>
          <p14:tracePt t="33740" x="4000500" y="3206750"/>
          <p14:tracePt t="33756" x="4038600" y="3206750"/>
          <p14:tracePt t="33773" x="4076700" y="3206750"/>
          <p14:tracePt t="33789" x="4114800" y="3206750"/>
          <p14:tracePt t="33806" x="4146550" y="3206750"/>
          <p14:tracePt t="33823" x="4210050" y="3206750"/>
          <p14:tracePt t="33840" x="4248150" y="3206750"/>
          <p14:tracePt t="33856" x="4279900" y="3206750"/>
          <p14:tracePt t="33873" x="4318000" y="3206750"/>
          <p14:tracePt t="33889" x="4337050" y="3206750"/>
          <p14:tracePt t="33906" x="4356100" y="3206750"/>
          <p14:tracePt t="33923" x="4362450" y="3206750"/>
          <p14:tracePt t="33939" x="4368800" y="3206750"/>
          <p14:tracePt t="33956" x="4375150" y="3206750"/>
          <p14:tracePt t="34000" x="4381500" y="3206750"/>
          <p14:tracePt t="34008" x="4387850" y="3206750"/>
          <p14:tracePt t="34023" x="4400550" y="3200400"/>
          <p14:tracePt t="34296" x="4394200" y="3200400"/>
          <p14:tracePt t="34304" x="4368800" y="3200400"/>
          <p14:tracePt t="34312" x="4298950" y="3200400"/>
          <p14:tracePt t="34323" x="4210050" y="3200400"/>
          <p14:tracePt t="34340" x="4089400" y="3200400"/>
          <p14:tracePt t="34357" x="3956050" y="3200400"/>
          <p14:tracePt t="34373" x="3803650" y="3200400"/>
          <p14:tracePt t="34390" x="3638550" y="3200400"/>
          <p14:tracePt t="34406" x="3486150" y="3200400"/>
          <p14:tracePt t="34406" x="3409950" y="3200400"/>
          <p14:tracePt t="34424" x="3251200" y="3200400"/>
          <p14:tracePt t="34440" x="3130550" y="3200400"/>
          <p14:tracePt t="34457" x="3035300" y="3200400"/>
          <p14:tracePt t="34473" x="2959100" y="3200400"/>
          <p14:tracePt t="34490" x="2901950" y="3200400"/>
          <p14:tracePt t="34506" x="2851150" y="3200400"/>
          <p14:tracePt t="34523" x="2813050" y="3200400"/>
          <p14:tracePt t="34540" x="2781300" y="3200400"/>
          <p14:tracePt t="34557" x="2755900" y="3200400"/>
          <p14:tracePt t="34573" x="2724150" y="3200400"/>
          <p14:tracePt t="34590" x="2698750" y="3200400"/>
          <p14:tracePt t="34606" x="2673350" y="3200400"/>
          <p14:tracePt t="34623" x="2647950" y="3200400"/>
          <p14:tracePt t="34640" x="2622550" y="3200400"/>
          <p14:tracePt t="34656" x="2609850" y="3200400"/>
          <p14:tracePt t="34673" x="2597150" y="3200400"/>
          <p14:tracePt t="34690" x="2578100" y="3200400"/>
          <p14:tracePt t="34706" x="2565400" y="3200400"/>
          <p14:tracePt t="34723" x="2552700" y="3200400"/>
          <p14:tracePt t="34739" x="2527300" y="3200400"/>
          <p14:tracePt t="34756" x="2508250" y="3200400"/>
          <p14:tracePt t="34773" x="2489200" y="3200400"/>
          <p14:tracePt t="34790" x="2476500" y="3200400"/>
          <p14:tracePt t="34806" x="2457450" y="3200400"/>
          <p14:tracePt t="34823" x="2438400" y="3200400"/>
          <p14:tracePt t="34839" x="2419350" y="3200400"/>
          <p14:tracePt t="34856" x="2413000" y="3200400"/>
          <p14:tracePt t="34896" x="2406650" y="3200400"/>
          <p14:tracePt t="34928" x="2400300" y="3200400"/>
          <p14:tracePt t="34960" x="2393950" y="3200400"/>
          <p14:tracePt t="35912" x="2400300" y="3200400"/>
          <p14:tracePt t="35923" x="2425700" y="3200400"/>
          <p14:tracePt t="35928" x="2457450" y="3200400"/>
          <p14:tracePt t="35940" x="2495550" y="3200400"/>
          <p14:tracePt t="35956" x="2527300" y="3200400"/>
          <p14:tracePt t="35973" x="2546350" y="3200400"/>
          <p14:tracePt t="35990" x="2584450" y="3200400"/>
          <p14:tracePt t="36007" x="2603500" y="3200400"/>
          <p14:tracePt t="36023" x="2635250" y="3200400"/>
          <p14:tracePt t="36040" x="2654300" y="3200400"/>
          <p14:tracePt t="36056" x="2679700" y="3200400"/>
          <p14:tracePt t="36073" x="2705100" y="3200400"/>
          <p14:tracePt t="36090" x="2749550" y="3200400"/>
          <p14:tracePt t="36107" x="2806700" y="3200400"/>
          <p14:tracePt t="36123" x="2876550" y="3200400"/>
          <p14:tracePt t="36140" x="2927350" y="3200400"/>
          <p14:tracePt t="36156" x="3009900" y="3200400"/>
          <p14:tracePt t="36173" x="3086100" y="3200400"/>
          <p14:tracePt t="36190" x="3155950" y="3200400"/>
          <p14:tracePt t="36206" x="3194050" y="3200400"/>
          <p14:tracePt t="36223" x="3225800" y="3200400"/>
          <p14:tracePt t="36240" x="3238500" y="3200400"/>
          <p14:tracePt t="36256" x="3244850" y="3194050"/>
          <p14:tracePt t="41137" x="3238500" y="3194050"/>
          <p14:tracePt t="41157" x="3181350" y="3194050"/>
          <p14:tracePt t="41158" x="3149600" y="3194050"/>
          <p14:tracePt t="41174" x="3117850" y="3194050"/>
          <p14:tracePt t="41191" x="3073400" y="3194050"/>
          <p14:tracePt t="41207" x="3048000" y="3194050"/>
          <p14:tracePt t="41224" x="3009900" y="3194050"/>
          <p14:tracePt t="41241" x="2997200" y="3194050"/>
          <p14:tracePt t="41257" x="2971800" y="3194050"/>
          <p14:tracePt t="41274" x="2959100" y="3194050"/>
          <p14:tracePt t="41291" x="2946400" y="3194050"/>
          <p14:tracePt t="41307" x="2933700" y="3187700"/>
          <p14:tracePt t="41324" x="2921000" y="3187700"/>
          <p14:tracePt t="41340" x="2914650" y="3181350"/>
          <p14:tracePt t="41400" x="2908300" y="3181350"/>
          <p14:tracePt t="41984" x="2895600" y="3181350"/>
          <p14:tracePt t="41992" x="2882900" y="3181350"/>
          <p14:tracePt t="41992" x="2870200" y="3181350"/>
          <p14:tracePt t="42024" x="2863850" y="3181350"/>
          <p14:tracePt t="42232" x="2851150" y="3181350"/>
          <p14:tracePt t="42236" x="2838450" y="3181350"/>
          <p14:tracePt t="42241" x="2813050" y="3181350"/>
          <p14:tracePt t="42257" x="2774950" y="3181350"/>
          <p14:tracePt t="42274" x="2730500" y="3181350"/>
          <p14:tracePt t="42290" x="2667000" y="3181350"/>
          <p14:tracePt t="42307" x="2597150" y="3181350"/>
          <p14:tracePt t="42324" x="2540000" y="3181350"/>
          <p14:tracePt t="42376" x="2527300" y="3181350"/>
          <p14:tracePt t="42407" x="2508250" y="3181350"/>
          <p14:tracePt t="42408" x="2495550" y="3181350"/>
          <p14:tracePt t="42424" x="2476500" y="3181350"/>
          <p14:tracePt t="42441" x="2470150" y="3181350"/>
          <p14:tracePt t="42512" x="2463800" y="3181350"/>
          <p14:tracePt t="49175" x="2463800" y="3206750"/>
          <p14:tracePt t="49189" x="2463800" y="3276600"/>
          <p14:tracePt t="49190" x="2463800" y="3416300"/>
          <p14:tracePt t="49207" x="2463800" y="3448050"/>
          <p14:tracePt t="49222" x="2457450" y="3530600"/>
          <p14:tracePt t="49240" x="2444750" y="3581400"/>
          <p14:tracePt t="49256" x="2432050" y="3613150"/>
          <p14:tracePt t="49272" x="2425700" y="3644900"/>
          <p14:tracePt t="49289" x="2419350" y="3670300"/>
          <p14:tracePt t="49306" x="2413000" y="3695700"/>
          <p14:tracePt t="49322" x="2393950" y="3721100"/>
          <p14:tracePt t="49339" x="2387600" y="3740150"/>
          <p14:tracePt t="49355" x="2381250" y="3752850"/>
          <p14:tracePt t="49372" x="2368550" y="3765550"/>
          <p14:tracePt t="49389" x="2355850" y="3784600"/>
          <p14:tracePt t="49405" x="2343150" y="3797300"/>
          <p14:tracePt t="49422" x="2305050" y="3816350"/>
          <p14:tracePt t="49439" x="2279650" y="3841750"/>
          <p14:tracePt t="49455" x="2247900" y="3860800"/>
          <p14:tracePt t="49472" x="2216150" y="3886200"/>
          <p14:tracePt t="49489" x="2184400" y="3911600"/>
          <p14:tracePt t="49505" x="2139950" y="3949700"/>
          <p14:tracePt t="49522" x="2082800" y="3975100"/>
          <p14:tracePt t="49539" x="2019300" y="4006850"/>
          <p14:tracePt t="49555" x="1949450" y="4032250"/>
          <p14:tracePt t="49572" x="1873250" y="4051300"/>
          <p14:tracePt t="49589" x="1797050" y="4070350"/>
          <p14:tracePt t="49605" x="1720850" y="4076700"/>
          <p14:tracePt t="49622" x="1600200" y="4089400"/>
          <p14:tracePt t="49640" x="1524000" y="4089400"/>
          <p14:tracePt t="49655" x="1454150" y="4089400"/>
          <p14:tracePt t="49672" x="1371600" y="4089400"/>
          <p14:tracePt t="49689" x="1314450" y="4089400"/>
          <p14:tracePt t="49705" x="1257300" y="4089400"/>
          <p14:tracePt t="49722" x="1225550" y="4089400"/>
          <p14:tracePt t="49739" x="1193800" y="4089400"/>
          <p14:tracePt t="49755" x="1174750" y="4089400"/>
          <p14:tracePt t="49772" x="1155700" y="4089400"/>
          <p14:tracePt t="49789" x="1149350" y="4089400"/>
          <p14:tracePt t="49805" x="1136650" y="4089400"/>
          <p14:tracePt t="49822" x="1130300" y="4089400"/>
          <p14:tracePt t="50015" x="1149350" y="4089400"/>
          <p14:tracePt t="50023" x="1250950" y="4089400"/>
          <p14:tracePt t="50039" x="1397000" y="4089400"/>
          <p14:tracePt t="50055" x="1574800" y="4089400"/>
          <p14:tracePt t="50072" x="1746250" y="4089400"/>
          <p14:tracePt t="50089" x="1892300" y="4089400"/>
          <p14:tracePt t="50106" x="2012950" y="4089400"/>
          <p14:tracePt t="50122" x="2101850" y="4089400"/>
          <p14:tracePt t="50139" x="2159000" y="4089400"/>
          <p14:tracePt t="50155" x="2216150" y="4089400"/>
          <p14:tracePt t="50172" x="2260600" y="4089400"/>
          <p14:tracePt t="50189" x="2311400" y="4089400"/>
          <p14:tracePt t="50206" x="2368550" y="4089400"/>
          <p14:tracePt t="50222" x="2457450" y="4089400"/>
          <p14:tracePt t="50239" x="2501900" y="4089400"/>
          <p14:tracePt t="50255" x="2552700" y="4089400"/>
          <p14:tracePt t="50272" x="2616200" y="4089400"/>
          <p14:tracePt t="50289" x="2679700" y="4089400"/>
          <p14:tracePt t="50305" x="2755900" y="4089400"/>
          <p14:tracePt t="50322" x="2838450" y="4089400"/>
          <p14:tracePt t="50339" x="2895600" y="4089400"/>
          <p14:tracePt t="50355" x="2959100" y="4089400"/>
          <p14:tracePt t="50372" x="3003550" y="4089400"/>
          <p14:tracePt t="50389" x="3054350" y="4089400"/>
          <p14:tracePt t="50405" x="3086100" y="4089400"/>
          <p14:tracePt t="50422" x="3136900" y="4089400"/>
          <p14:tracePt t="50439" x="3175000" y="4089400"/>
          <p14:tracePt t="50455" x="3194050" y="4089400"/>
          <p14:tracePt t="50472" x="3219450" y="4089400"/>
          <p14:tracePt t="50489" x="3244850" y="4089400"/>
          <p14:tracePt t="50505" x="3282950" y="4089400"/>
          <p14:tracePt t="50522" x="3314700" y="4089400"/>
          <p14:tracePt t="50539" x="3346450" y="4089400"/>
          <p14:tracePt t="50555" x="3378200" y="4089400"/>
          <p14:tracePt t="50572" x="3390900" y="4089400"/>
          <p14:tracePt t="50589" x="3409950" y="4089400"/>
          <p14:tracePt t="50605" x="3429000" y="4089400"/>
          <p14:tracePt t="50622" x="3460750" y="4089400"/>
          <p14:tracePt t="50639" x="3486150" y="4089400"/>
          <p14:tracePt t="50655" x="3505200" y="4089400"/>
          <p14:tracePt t="50672" x="3543300" y="4089400"/>
          <p14:tracePt t="50689" x="3568700" y="4089400"/>
          <p14:tracePt t="50705" x="3600450" y="4089400"/>
          <p14:tracePt t="50722" x="3638550" y="4089400"/>
          <p14:tracePt t="50738" x="3683000" y="4089400"/>
          <p14:tracePt t="50755" x="3714750" y="4089400"/>
          <p14:tracePt t="50772" x="3759200" y="4089400"/>
          <p14:tracePt t="50789" x="3803650" y="4089400"/>
          <p14:tracePt t="50805" x="3860800" y="4089400"/>
          <p14:tracePt t="50822" x="3924300" y="4089400"/>
          <p14:tracePt t="50839" x="3962400" y="4089400"/>
          <p14:tracePt t="50855" x="3987800" y="4089400"/>
          <p14:tracePt t="50872" x="4019550" y="4089400"/>
          <p14:tracePt t="50889" x="4038600" y="4089400"/>
          <p14:tracePt t="50905" x="4057650" y="4089400"/>
          <p14:tracePt t="50922" x="4076700" y="4089400"/>
          <p14:tracePt t="50939" x="4089400" y="4089400"/>
          <p14:tracePt t="50955" x="4102100" y="4089400"/>
          <p14:tracePt t="50972" x="4121150" y="4089400"/>
          <p14:tracePt t="50989" x="4133850" y="4089400"/>
          <p14:tracePt t="51005" x="4159250" y="4089400"/>
          <p14:tracePt t="51022" x="4210050" y="4089400"/>
          <p14:tracePt t="51039" x="4241800" y="4089400"/>
          <p14:tracePt t="51055" x="4286250" y="4089400"/>
          <p14:tracePt t="51072" x="4362450" y="4089400"/>
          <p14:tracePt t="51089" x="4445000" y="4089400"/>
          <p14:tracePt t="51105" x="4540250" y="4089400"/>
          <p14:tracePt t="51122" x="4648200" y="4089400"/>
          <p14:tracePt t="51138" x="4737100" y="4095750"/>
          <p14:tracePt t="51155" x="4819650" y="4108450"/>
          <p14:tracePt t="51172" x="4889500" y="4121150"/>
          <p14:tracePt t="51189" x="4959350" y="4127500"/>
          <p14:tracePt t="51205" x="5029200" y="4127500"/>
          <p14:tracePt t="51222" x="5130800" y="4140200"/>
          <p14:tracePt t="51239" x="5181600" y="4146550"/>
          <p14:tracePt t="51255" x="5219700" y="4152900"/>
          <p14:tracePt t="51272" x="5245100" y="4159250"/>
          <p14:tracePt t="51288" x="5257800" y="4159250"/>
          <p14:tracePt t="51305" x="5276850" y="4159250"/>
          <p14:tracePt t="51322" x="5289550" y="4159250"/>
          <p14:tracePt t="51338" x="5302250" y="4159250"/>
          <p14:tracePt t="51355" x="5314950" y="4159250"/>
          <p14:tracePt t="51372" x="5327650" y="4159250"/>
          <p14:tracePt t="51389" x="5346700" y="4159250"/>
          <p14:tracePt t="51405" x="5359400" y="4159250"/>
          <p14:tracePt t="51422" x="5372100" y="4159250"/>
          <p14:tracePt t="51438" x="5410200" y="4159250"/>
          <p14:tracePt t="51455" x="5435600" y="4159250"/>
          <p14:tracePt t="51472" x="5486400" y="4159250"/>
          <p14:tracePt t="51488" x="5549900" y="4159250"/>
          <p14:tracePt t="51505" x="5613400" y="4159250"/>
          <p14:tracePt t="51522" x="5683250" y="4159250"/>
          <p14:tracePt t="51538" x="5753100" y="4159250"/>
          <p14:tracePt t="51555" x="5822950" y="4159250"/>
          <p14:tracePt t="51572" x="5880100" y="4159250"/>
          <p14:tracePt t="51588" x="5924550" y="4159250"/>
          <p14:tracePt t="51605" x="5962650" y="4159250"/>
          <p14:tracePt t="51622" x="6013450" y="4159250"/>
          <p14:tracePt t="51639" x="6045200" y="4152900"/>
          <p14:tracePt t="51655" x="6083300" y="4146550"/>
          <p14:tracePt t="51672" x="6140450" y="4140200"/>
          <p14:tracePt t="51688" x="6203950" y="4140200"/>
          <p14:tracePt t="51705" x="6242050" y="4140200"/>
          <p14:tracePt t="51722" x="6280150" y="4140200"/>
          <p14:tracePt t="51738" x="6318250" y="4140200"/>
          <p14:tracePt t="51755" x="6362700" y="4133850"/>
          <p14:tracePt t="51772" x="6394450" y="4133850"/>
          <p14:tracePt t="51788" x="6457950" y="4121150"/>
          <p14:tracePt t="51805" x="6527800" y="4114800"/>
          <p14:tracePt t="51822" x="6648450" y="4102100"/>
          <p14:tracePt t="51839" x="6718300" y="4095750"/>
          <p14:tracePt t="51855" x="6781800" y="4083050"/>
          <p14:tracePt t="51872" x="6845300" y="4076700"/>
          <p14:tracePt t="51888" x="6908800" y="4064000"/>
          <p14:tracePt t="51905" x="6965950" y="4057650"/>
          <p14:tracePt t="51922" x="7023100" y="4051300"/>
          <p14:tracePt t="51938" x="7067550" y="4044950"/>
          <p14:tracePt t="51955" x="7124700" y="4032250"/>
          <p14:tracePt t="51972" x="7162800" y="4025900"/>
          <p14:tracePt t="51988" x="7207250" y="4019550"/>
          <p14:tracePt t="52005" x="7251700" y="4013200"/>
          <p14:tracePt t="52022" x="7308850" y="4006850"/>
          <p14:tracePt t="52039" x="7340600" y="4000500"/>
          <p14:tracePt t="52055" x="7372350" y="3994150"/>
          <p14:tracePt t="52072" x="7410450" y="3994150"/>
          <p14:tracePt t="52088" x="7429500" y="3987800"/>
          <p14:tracePt t="52105" x="7461250" y="3981450"/>
          <p14:tracePt t="52122" x="7480300" y="3981450"/>
          <p14:tracePt t="52138" x="7486650" y="3981450"/>
          <p14:tracePt t="52155" x="7493000" y="3981450"/>
          <p14:tracePt t="52239" x="7486650" y="3981450"/>
          <p14:tracePt t="52240" x="7448550" y="3981450"/>
          <p14:tracePt t="52255" x="7378700" y="3994150"/>
          <p14:tracePt t="52272" x="7277100" y="4006850"/>
          <p14:tracePt t="52289" x="7118350" y="4032250"/>
          <p14:tracePt t="52306" x="6902450" y="4064000"/>
          <p14:tracePt t="52322" x="6604000" y="4095750"/>
          <p14:tracePt t="52339" x="6324600" y="4127500"/>
          <p14:tracePt t="52355" x="6057900" y="4159250"/>
          <p14:tracePt t="52372" x="5734050" y="4210050"/>
          <p14:tracePt t="52389" x="5378450" y="4260850"/>
          <p14:tracePt t="52406" x="5099050" y="4286250"/>
          <p14:tracePt t="52422" x="4718050" y="4343400"/>
          <p14:tracePt t="52439" x="4470400" y="4375150"/>
          <p14:tracePt t="52455" x="4191000" y="4400550"/>
          <p14:tracePt t="52472" x="3917950" y="4451350"/>
          <p14:tracePt t="52488" x="3702050" y="4457700"/>
          <p14:tracePt t="52505" x="3486150" y="4457700"/>
          <p14:tracePt t="52522" x="3270250" y="4457700"/>
          <p14:tracePt t="52539" x="3105150" y="4457700"/>
          <p14:tracePt t="52555" x="2952750" y="4457700"/>
          <p14:tracePt t="52572" x="2832100" y="4457700"/>
          <p14:tracePt t="52588" x="2711450" y="4457700"/>
          <p14:tracePt t="52605" x="2590800" y="4457700"/>
          <p14:tracePt t="52622" x="2413000" y="4457700"/>
          <p14:tracePt t="52639" x="2311400" y="4457700"/>
          <p14:tracePt t="52655" x="2235200" y="4457700"/>
          <p14:tracePt t="52673" x="2146300" y="4457700"/>
          <p14:tracePt t="52688" x="2082800" y="4457700"/>
          <p14:tracePt t="52705" x="2025650" y="4457700"/>
          <p14:tracePt t="52722" x="2000250" y="4451350"/>
          <p14:tracePt t="52739" x="1974850" y="4451350"/>
          <p14:tracePt t="52755" x="1968500" y="4445000"/>
          <p14:tracePt t="52772" x="1949450" y="4445000"/>
          <p14:tracePt t="52814" x="1943100" y="4445000"/>
          <p14:tracePt t="52959" x="1968500" y="4445000"/>
          <p14:tracePt t="52963" x="2012950" y="4445000"/>
          <p14:tracePt t="52972" x="2120900" y="4445000"/>
          <p14:tracePt t="52989" x="2279650" y="4445000"/>
          <p14:tracePt t="53006" x="2432050" y="4445000"/>
          <p14:tracePt t="53022" x="2647950" y="4445000"/>
          <p14:tracePt t="53039" x="2781300" y="4445000"/>
          <p14:tracePt t="53055" x="2889250" y="4445000"/>
          <p14:tracePt t="53072" x="2978150" y="4445000"/>
          <p14:tracePt t="53088" x="3067050" y="4445000"/>
          <p14:tracePt t="53105" x="3130550" y="4445000"/>
          <p14:tracePt t="53122" x="3200400" y="4445000"/>
          <p14:tracePt t="53139" x="3263900" y="4445000"/>
          <p14:tracePt t="53155" x="3321050" y="4445000"/>
          <p14:tracePt t="53172" x="3384550" y="4445000"/>
          <p14:tracePt t="53188" x="3467100" y="4445000"/>
          <p14:tracePt t="53205" x="3562350" y="4445000"/>
          <p14:tracePt t="53222" x="3708400" y="4445000"/>
          <p14:tracePt t="53240" x="3810000" y="4445000"/>
          <p14:tracePt t="53255" x="3917950" y="4445000"/>
          <p14:tracePt t="53272" x="4006850" y="4445000"/>
          <p14:tracePt t="53289" x="4064000" y="4445000"/>
          <p14:tracePt t="53305" x="4121150" y="4445000"/>
          <p14:tracePt t="53322" x="4159250" y="4445000"/>
          <p14:tracePt t="53338" x="4203700" y="4445000"/>
          <p14:tracePt t="53355" x="4241800" y="4445000"/>
          <p14:tracePt t="53372" x="4279900" y="4445000"/>
          <p14:tracePt t="53388" x="4311650" y="4445000"/>
          <p14:tracePt t="53405" x="4337050" y="4445000"/>
          <p14:tracePt t="53422" x="4362450" y="4445000"/>
          <p14:tracePt t="53439" x="4381500" y="4445000"/>
          <p14:tracePt t="53455" x="4400550" y="4445000"/>
          <p14:tracePt t="53472" x="4425950" y="4445000"/>
          <p14:tracePt t="53488" x="4451350" y="4445000"/>
          <p14:tracePt t="53505" x="4483100" y="4438650"/>
          <p14:tracePt t="53522" x="4521200" y="4438650"/>
          <p14:tracePt t="53538" x="4572000" y="4438650"/>
          <p14:tracePt t="53555" x="4635500" y="4438650"/>
          <p14:tracePt t="53572" x="4705350" y="4438650"/>
          <p14:tracePt t="53588" x="4794250" y="4438650"/>
          <p14:tracePt t="53605" x="4889500" y="4438650"/>
          <p14:tracePt t="53622" x="4991100" y="4438650"/>
          <p14:tracePt t="53639" x="5073650" y="4438650"/>
          <p14:tracePt t="53655" x="5149850" y="4438650"/>
          <p14:tracePt t="53672" x="5245100" y="4438650"/>
          <p14:tracePt t="53688" x="5340350" y="4438650"/>
          <p14:tracePt t="53705" x="5429250" y="4438650"/>
          <p14:tracePt t="53722" x="5499100" y="4438650"/>
          <p14:tracePt t="53738" x="5562600" y="4438650"/>
          <p14:tracePt t="53755" x="5619750" y="4438650"/>
          <p14:tracePt t="53772" x="5670550" y="4438650"/>
          <p14:tracePt t="53788" x="5715000" y="4438650"/>
          <p14:tracePt t="53805" x="5772150" y="4438650"/>
          <p14:tracePt t="53822" x="5829300" y="4432300"/>
          <p14:tracePt t="53839" x="5861050" y="4432300"/>
          <p14:tracePt t="53855" x="5899150" y="4425950"/>
          <p14:tracePt t="53872" x="5937250" y="4425950"/>
          <p14:tracePt t="53888" x="5975350" y="4419600"/>
          <p14:tracePt t="53905" x="6000750" y="4413250"/>
          <p14:tracePt t="53922" x="6026150" y="4413250"/>
          <p14:tracePt t="53938" x="6045200" y="4413250"/>
          <p14:tracePt t="53955" x="6057900" y="4406900"/>
          <p14:tracePt t="53972" x="6070600" y="4406900"/>
          <p14:tracePt t="53988" x="6083300" y="4406900"/>
          <p14:tracePt t="54005" x="6096000" y="4406900"/>
          <p14:tracePt t="54022" x="6108700" y="4406900"/>
          <p14:tracePt t="54039" x="6115050" y="4406900"/>
          <p14:tracePt t="54055" x="6127750" y="4406900"/>
          <p14:tracePt t="54072" x="6134100" y="4406900"/>
          <p14:tracePt t="54088" x="6140450" y="4406900"/>
          <p14:tracePt t="54105" x="6159500" y="4406900"/>
          <p14:tracePt t="54122" x="6184900" y="4406900"/>
          <p14:tracePt t="54138" x="6210300" y="4413250"/>
          <p14:tracePt t="54155" x="6229350" y="4419600"/>
          <p14:tracePt t="54172" x="6286500" y="4464050"/>
          <p14:tracePt t="54188" x="6311900" y="4508500"/>
          <p14:tracePt t="54205" x="6356350" y="4584700"/>
          <p14:tracePt t="54222" x="6388100" y="4648200"/>
          <p14:tracePt t="54238" x="6394450" y="4648200"/>
          <p14:tracePt t="54687" x="6400800" y="4635500"/>
          <p14:tracePt t="54695" x="6432550" y="4610100"/>
          <p14:tracePt t="54711" x="6502400" y="4559300"/>
          <p14:tracePt t="54722" x="6629400" y="4514850"/>
          <p14:tracePt t="54738" x="6775450" y="4489450"/>
          <p14:tracePt t="54756" x="6934200" y="4476750"/>
          <p14:tracePt t="54772" x="7092950" y="4470400"/>
          <p14:tracePt t="54789" x="7207250" y="4457700"/>
          <p14:tracePt t="54805" x="7315200" y="4457700"/>
          <p14:tracePt t="54805" x="7372350" y="4445000"/>
          <p14:tracePt t="54823" x="7385050" y="4445000"/>
          <p14:tracePt t="54839" x="7473950" y="4445000"/>
          <p14:tracePt t="54855" x="7581900" y="4425950"/>
          <p14:tracePt t="54872" x="7683500" y="4419600"/>
          <p14:tracePt t="54888" x="7797800" y="4413250"/>
          <p14:tracePt t="54905" x="7893050" y="4413250"/>
          <p14:tracePt t="54922" x="7981950" y="4406900"/>
          <p14:tracePt t="54938" x="8064500" y="4406900"/>
          <p14:tracePt t="54955" x="8134350" y="4406900"/>
          <p14:tracePt t="54972" x="8172450" y="4406900"/>
          <p14:tracePt t="54988" x="8197850" y="4400550"/>
          <p14:tracePt t="55094" x="8191500" y="4400550"/>
          <p14:tracePt t="55102" x="8166100" y="4400550"/>
          <p14:tracePt t="55108" x="8039100" y="4438650"/>
          <p14:tracePt t="55122" x="7867650" y="4476750"/>
          <p14:tracePt t="55139" x="7600950" y="4514850"/>
          <p14:tracePt t="55155" x="7302500" y="4546600"/>
          <p14:tracePt t="55172" x="6908800" y="4559300"/>
          <p14:tracePt t="55189" x="6546850" y="4578350"/>
          <p14:tracePt t="55205" x="6115050" y="4610100"/>
          <p14:tracePt t="55205" x="5930900" y="4635500"/>
          <p14:tracePt t="55223" x="5467350" y="4686300"/>
          <p14:tracePt t="55239" x="5060950" y="4756150"/>
          <p14:tracePt t="55255" x="4673600" y="4806950"/>
          <p14:tracePt t="55272" x="4349750" y="4851400"/>
          <p14:tracePt t="55288" x="4121150" y="4876800"/>
          <p14:tracePt t="55305" x="3956050" y="4908550"/>
          <p14:tracePt t="55322" x="3816350" y="4927600"/>
          <p14:tracePt t="55338" x="3676650" y="4953000"/>
          <p14:tracePt t="55355" x="3568700" y="4965700"/>
          <p14:tracePt t="55372" x="3454400" y="4965700"/>
          <p14:tracePt t="55388" x="3346450" y="4965700"/>
          <p14:tracePt t="55405" x="3232150" y="4965700"/>
          <p14:tracePt t="55422" x="3092450" y="4965700"/>
          <p14:tracePt t="55439" x="2997200" y="4965700"/>
          <p14:tracePt t="55455" x="2914650" y="4965700"/>
          <p14:tracePt t="55472" x="2851150" y="4965700"/>
          <p14:tracePt t="55488" x="2781300" y="4965700"/>
          <p14:tracePt t="55505" x="2711450" y="4953000"/>
          <p14:tracePt t="55522" x="2660650" y="4946650"/>
          <p14:tracePt t="55538" x="2597150" y="4940300"/>
          <p14:tracePt t="55555" x="2552700" y="4927600"/>
          <p14:tracePt t="55572" x="2508250" y="4927600"/>
          <p14:tracePt t="55588" x="2444750" y="4927600"/>
          <p14:tracePt t="55605" x="2387600" y="4927600"/>
          <p14:tracePt t="55622" x="2311400" y="4927600"/>
          <p14:tracePt t="55639" x="2260600" y="4927600"/>
          <p14:tracePt t="55655" x="2228850" y="4927600"/>
          <p14:tracePt t="55672" x="2184400" y="4921250"/>
          <p14:tracePt t="55688" x="2146300" y="4914900"/>
          <p14:tracePt t="55705" x="2120900" y="4914900"/>
          <p14:tracePt t="55722" x="2101850" y="4914900"/>
          <p14:tracePt t="55738" x="2089150" y="4908550"/>
          <p14:tracePt t="55755" x="2082800" y="4908550"/>
          <p14:tracePt t="55798" x="2076450" y="4908550"/>
          <p14:tracePt t="56167" x="2082800" y="4908550"/>
          <p14:tracePt t="56175" x="2095500" y="4908550"/>
          <p14:tracePt t="56188" x="2101850" y="4908550"/>
          <p14:tracePt t="56190" x="2127250" y="4908550"/>
          <p14:tracePt t="56205" x="2146300" y="4908550"/>
          <p14:tracePt t="56222" x="2178050" y="4908550"/>
          <p14:tracePt t="56239" x="2197100" y="4908550"/>
          <p14:tracePt t="56255" x="2209800" y="4908550"/>
          <p14:tracePt t="56272" x="2228850" y="4908550"/>
          <p14:tracePt t="56289" x="2247900" y="4908550"/>
          <p14:tracePt t="56305" x="2279650" y="4908550"/>
          <p14:tracePt t="56322" x="2298700" y="4908550"/>
          <p14:tracePt t="56338" x="2330450" y="4908550"/>
          <p14:tracePt t="56355" x="2374900" y="4908550"/>
          <p14:tracePt t="56372" x="2419350" y="4908550"/>
          <p14:tracePt t="56388" x="2463800" y="4908550"/>
          <p14:tracePt t="56405" x="2508250" y="4908550"/>
          <p14:tracePt t="56422" x="2571750" y="4908550"/>
          <p14:tracePt t="56438" x="2622550" y="4902200"/>
          <p14:tracePt t="56455" x="2667000" y="4902200"/>
          <p14:tracePt t="56471" x="2717800" y="4902200"/>
          <p14:tracePt t="56488" x="2781300" y="4902200"/>
          <p14:tracePt t="56505" x="2838450" y="4895850"/>
          <p14:tracePt t="56521" x="2882900" y="4895850"/>
          <p14:tracePt t="56538" x="2927350" y="4895850"/>
          <p14:tracePt t="56555" x="2965450" y="4895850"/>
          <p14:tracePt t="56572" x="3003550" y="4895850"/>
          <p14:tracePt t="56588" x="3035300" y="4895850"/>
          <p14:tracePt t="56605" x="3048000" y="4895850"/>
          <p14:tracePt t="56621" x="3054350" y="4895850"/>
          <p14:tracePt t="56639" x="3067050" y="4895850"/>
          <p14:tracePt t="56655" x="3073400" y="4895850"/>
          <p14:tracePt t="56673" x="3086100" y="4889500"/>
          <p14:tracePt t="56689" x="3092450" y="4889500"/>
          <p14:tracePt t="56706" x="3098800" y="4889500"/>
          <p14:tracePt t="56871" x="3105150" y="4883150"/>
          <p14:tracePt t="73103" x="3105150" y="4876800"/>
          <p14:tracePt t="73111" x="3124200" y="4787900"/>
          <p14:tracePt t="73123" x="3124200" y="4743450"/>
          <p14:tracePt t="73140" x="3124200" y="4724400"/>
          <p14:tracePt t="73156" x="3124200" y="4711700"/>
          <p14:tracePt t="73223" x="3130550" y="4699000"/>
          <p14:tracePt t="73256" x="3130550" y="4692650"/>
          <p14:tracePt t="73287" x="3130550" y="4686300"/>
          <p14:tracePt t="73631" x="3130550" y="4692650"/>
          <p14:tracePt t="73639" x="3143250" y="4775200"/>
          <p14:tracePt t="73657" x="3149600" y="4826000"/>
          <p14:tracePt t="73673" x="3155950" y="4838700"/>
          <p14:tracePt t="73690" x="3155950" y="4851400"/>
          <p14:tracePt t="73727" x="3155950" y="4857750"/>
          <p14:tracePt t="74111" x="3149600" y="4857750"/>
          <p14:tracePt t="74117" x="3136900" y="4857750"/>
          <p14:tracePt t="74123" x="3124200" y="4857750"/>
          <p14:tracePt t="74139" x="3098800" y="4857750"/>
          <p14:tracePt t="74158" x="3086100" y="4857750"/>
          <p14:tracePt t="74174" x="3060700" y="4857750"/>
          <p14:tracePt t="74191" x="3041650" y="4857750"/>
          <p14:tracePt t="74207" x="3016250" y="4857750"/>
          <p14:tracePt t="74224" x="2978150" y="4857750"/>
          <p14:tracePt t="74240" x="2940050" y="4857750"/>
          <p14:tracePt t="74257" x="2901950" y="4857750"/>
          <p14:tracePt t="74274" x="2863850" y="4857750"/>
          <p14:tracePt t="74290" x="2838450" y="4857750"/>
          <p14:tracePt t="74307" x="2813050" y="4857750"/>
          <p14:tracePt t="74324" x="2800350" y="4857750"/>
          <p14:tracePt t="74340" x="2787650" y="4857750"/>
          <p14:tracePt t="74357" x="2768600" y="4857750"/>
          <p14:tracePt t="74374" x="2749550" y="4857750"/>
          <p14:tracePt t="74391" x="2724150" y="4857750"/>
          <p14:tracePt t="74408" x="2667000" y="4857750"/>
          <p14:tracePt t="74440" x="2628900" y="4857750"/>
          <p14:tracePt t="74457" x="2603500" y="4857750"/>
          <p14:tracePt t="74473" x="2571750" y="4857750"/>
          <p14:tracePt t="74490" x="2546350" y="4857750"/>
          <p14:tracePt t="74507" x="2520950" y="4857750"/>
          <p14:tracePt t="74524" x="2501900" y="4857750"/>
          <p14:tracePt t="74540" x="2476500" y="4857750"/>
          <p14:tracePt t="74557" x="2457450" y="4857750"/>
          <p14:tracePt t="74573" x="2432050" y="4857750"/>
          <p14:tracePt t="74590" x="2419350" y="4857750"/>
          <p14:tracePt t="74607" x="2362200" y="4857750"/>
          <p14:tracePt t="74641" x="2343150" y="4857750"/>
          <p14:tracePt t="74657" x="2317750" y="4857750"/>
          <p14:tracePt t="74673" x="2279650" y="4857750"/>
          <p14:tracePt t="74690" x="2266950" y="4857750"/>
          <p14:tracePt t="74707" x="2247900" y="4857750"/>
          <p14:tracePt t="74723" x="2216150" y="4857750"/>
          <p14:tracePt t="74740" x="2178050" y="4857750"/>
          <p14:tracePt t="74757" x="2146300" y="4857750"/>
          <p14:tracePt t="74773" x="2120900" y="4864100"/>
          <p14:tracePt t="74790" x="2114550" y="4864100"/>
          <p14:tracePt t="74807" x="2095500" y="4864100"/>
          <p14:tracePt t="74823" x="2082800" y="4864100"/>
          <p14:tracePt t="74840" x="2070100" y="4864100"/>
          <p14:tracePt t="74857" x="2063750" y="4864100"/>
          <p14:tracePt t="74873" x="2057400" y="4864100"/>
          <p14:tracePt t="85208" x="2070100" y="4864100"/>
          <p14:tracePt t="85209" x="2222500" y="4864100"/>
          <p14:tracePt t="85224" x="2355850" y="4864100"/>
          <p14:tracePt t="85240" x="2527300" y="4864100"/>
          <p14:tracePt t="85257" x="2654300" y="4864100"/>
          <p14:tracePt t="85274" x="2736850" y="4864100"/>
          <p14:tracePt t="85290" x="2774950" y="4864100"/>
          <p14:tracePt t="85306" x="2800350" y="4864100"/>
          <p14:tracePt t="85323" x="2819400" y="4864100"/>
          <p14:tracePt t="85340" x="2851150" y="4864100"/>
          <p14:tracePt t="85356" x="2882900" y="4864100"/>
          <p14:tracePt t="85373" x="2921000" y="4864100"/>
          <p14:tracePt t="85390" x="2946400" y="4864100"/>
          <p14:tracePt t="85406" x="2952750" y="4864100"/>
          <p14:tracePt t="85423" x="2965450" y="4864100"/>
          <p14:tracePt t="85544" x="2965450" y="4870450"/>
          <p14:tracePt t="85552" x="2965450" y="4889500"/>
          <p14:tracePt t="85557" x="2965450" y="4921250"/>
          <p14:tracePt t="85574" x="2952750" y="4978400"/>
          <p14:tracePt t="85590" x="2946400" y="5041900"/>
          <p14:tracePt t="85607" x="2927350" y="5111750"/>
          <p14:tracePt t="85624" x="2908300" y="5156200"/>
          <p14:tracePt t="85640" x="2889250" y="5175250"/>
          <p14:tracePt t="85656" x="2876550" y="5187950"/>
          <p14:tracePt t="85673" x="2863850" y="5194300"/>
          <p14:tracePt t="85690" x="2844800" y="5200650"/>
          <p14:tracePt t="85707" x="2800350" y="5213350"/>
          <p14:tracePt t="85723" x="2743200" y="5219700"/>
          <p14:tracePt t="85740" x="2698750" y="5226050"/>
          <p14:tracePt t="85756" x="2647950" y="5226050"/>
          <p14:tracePt t="85773" x="2590800" y="5226050"/>
          <p14:tracePt t="85790" x="2540000" y="5226050"/>
          <p14:tracePt t="85790" x="2514600" y="5226050"/>
          <p14:tracePt t="85808" x="2495550" y="5226050"/>
          <p14:tracePt t="85823" x="2438400" y="5226050"/>
          <p14:tracePt t="85840" x="2406650" y="5219700"/>
          <p14:tracePt t="85856" x="2381250" y="5213350"/>
          <p14:tracePt t="85873" x="2368550" y="5213350"/>
          <p14:tracePt t="85890" x="2362200" y="5213350"/>
          <p14:tracePt t="85906" x="2355850" y="5213350"/>
          <p14:tracePt t="86071" x="2374900" y="5213350"/>
          <p14:tracePt t="86079" x="2438400" y="5213350"/>
          <p14:tracePt t="86090" x="2514600" y="5213350"/>
          <p14:tracePt t="86107" x="2597150" y="5213350"/>
          <p14:tracePt t="86123" x="2692400" y="5213350"/>
          <p14:tracePt t="86140" x="2774950" y="5213350"/>
          <p14:tracePt t="86157" x="2851150" y="5213350"/>
          <p14:tracePt t="86173" x="2895600" y="5213350"/>
          <p14:tracePt t="86190" x="2927350" y="5213350"/>
          <p14:tracePt t="86190" x="2933700" y="5213350"/>
          <p14:tracePt t="86207" x="2946400" y="5213350"/>
          <p14:tracePt t="86223" x="2952750" y="5213350"/>
          <p14:tracePt t="86360" x="2933700" y="5213350"/>
          <p14:tracePt t="86361" x="2914650" y="5213350"/>
          <p14:tracePt t="86373" x="2876550" y="5219700"/>
          <p14:tracePt t="86390" x="2819400" y="5219700"/>
          <p14:tracePt t="86407" x="2717800" y="5219700"/>
          <p14:tracePt t="86424" x="2654300" y="5219700"/>
          <p14:tracePt t="86440" x="2609850" y="5219700"/>
          <p14:tracePt t="86456" x="2571750" y="5219700"/>
          <p14:tracePt t="86473" x="2546350" y="5219700"/>
          <p14:tracePt t="86490" x="2514600" y="5219700"/>
          <p14:tracePt t="86507" x="2508250" y="5219700"/>
          <p14:tracePt t="86523" x="2495550" y="5219700"/>
          <p14:tracePt t="87376" x="2489200" y="5219700"/>
          <p14:tracePt t="87392" x="2482850" y="5219700"/>
          <p14:tracePt t="87392" x="2476500" y="5219700"/>
          <p14:tracePt t="87407" x="2470150" y="5219700"/>
          <p14:tracePt t="87487" x="2463800" y="5219700"/>
          <p14:tracePt t="87584" x="2457450" y="5219700"/>
          <p14:tracePt t="88963" x="2463800" y="5219700"/>
          <p14:tracePt t="88976" x="2482850" y="5219700"/>
          <p14:tracePt t="88976" x="2495550" y="5219700"/>
          <p14:tracePt t="88990" x="2514600" y="5219700"/>
          <p14:tracePt t="89007" x="2552700" y="5219700"/>
          <p14:tracePt t="89024" x="2571750" y="5219700"/>
          <p14:tracePt t="89040" x="2584450" y="5219700"/>
          <p14:tracePt t="89056" x="2609850" y="5219700"/>
          <p14:tracePt t="89073" x="2622550" y="5219700"/>
          <p14:tracePt t="89089" x="2641600" y="5219700"/>
          <p14:tracePt t="89106" x="2654300" y="5219700"/>
          <p14:tracePt t="89123" x="2667000" y="5219700"/>
          <p14:tracePt t="89139" x="2679700" y="5219700"/>
          <p14:tracePt t="89156" x="2686050" y="5219700"/>
          <p14:tracePt t="89173" x="2698750" y="5219700"/>
          <p14:tracePt t="89207" x="2705100" y="5219700"/>
          <p14:tracePt t="89239" x="2711450" y="5219700"/>
          <p14:tracePt t="89239" x="2717800" y="5219700"/>
          <p14:tracePt t="89263" x="2724150" y="5219700"/>
          <p14:tracePt t="89273" x="2730500" y="5219700"/>
          <p14:tracePt t="89289" x="2743200" y="5219700"/>
          <p14:tracePt t="89306" x="2749550" y="5219700"/>
          <p14:tracePt t="89323" x="2768600" y="5219700"/>
          <p14:tracePt t="89339" x="2781300" y="5219700"/>
          <p14:tracePt t="89356" x="2794000" y="5219700"/>
          <p14:tracePt t="89373" x="2806700" y="5219700"/>
          <p14:tracePt t="89389" x="2813050" y="5219700"/>
          <p14:tracePt t="89406" x="2832100" y="5219700"/>
          <p14:tracePt t="89423" x="2851150" y="5219700"/>
          <p14:tracePt t="89440" x="2857500" y="5219700"/>
          <p14:tracePt t="89456" x="2863850" y="5219700"/>
          <p14:tracePt t="89473" x="2870200" y="5219700"/>
          <p14:tracePt t="89552" x="2876550" y="5219700"/>
          <p14:tracePt t="89855" x="2921000" y="5219700"/>
          <p14:tracePt t="89858" x="3022600" y="5219700"/>
          <p14:tracePt t="89873" x="3175000" y="5219700"/>
          <p14:tracePt t="89890" x="3359150" y="5219700"/>
          <p14:tracePt t="89906" x="3530600" y="5219700"/>
          <p14:tracePt t="89923" x="3676650" y="5219700"/>
          <p14:tracePt t="89940" x="3771900" y="5219700"/>
          <p14:tracePt t="89956" x="3841750" y="5219700"/>
          <p14:tracePt t="89973" x="3886200" y="5219700"/>
          <p14:tracePt t="89990" x="3930650" y="5219700"/>
          <p14:tracePt t="90006" x="3994150" y="5219700"/>
          <p14:tracePt t="90024" x="4032250" y="5219700"/>
          <p14:tracePt t="90040" x="4064000" y="5219700"/>
          <p14:tracePt t="90057" x="4102100" y="5219700"/>
          <p14:tracePt t="90073" x="4121150" y="5219700"/>
          <p14:tracePt t="90090" x="4133850" y="5219700"/>
          <p14:tracePt t="90106" x="4146550" y="5219700"/>
          <p14:tracePt t="90123" x="4152900" y="5219700"/>
          <p14:tracePt t="90139" x="4165600" y="5219700"/>
          <p14:tracePt t="90175" x="4171950" y="5219700"/>
          <p14:tracePt t="90189" x="4178300" y="5219700"/>
          <p14:tracePt t="90190" x="4178300" y="5213350"/>
          <p14:tracePt t="93896" x="4171950" y="5213350"/>
          <p14:tracePt t="93905" x="4146550" y="5213350"/>
          <p14:tracePt t="93925" x="4133850" y="5213350"/>
          <p14:tracePt t="93940" x="4114800" y="5213350"/>
          <p14:tracePt t="93957" x="4102100" y="5207000"/>
          <p14:tracePt t="93974" x="4089400" y="5207000"/>
          <p14:tracePt t="93991" x="4083050" y="5207000"/>
          <p14:tracePt t="94007" x="4070350" y="5207000"/>
          <p14:tracePt t="94025" x="4057650" y="5200650"/>
          <p14:tracePt t="94040" x="4032250" y="5200650"/>
          <p14:tracePt t="94057" x="4000500" y="5194300"/>
          <p14:tracePt t="94074" x="3956050" y="5194300"/>
          <p14:tracePt t="94091" x="3898900" y="5194300"/>
          <p14:tracePt t="94107" x="3854450" y="5194300"/>
          <p14:tracePt t="94124" x="3816350" y="5194300"/>
          <p14:tracePt t="94140" x="3784600" y="5194300"/>
          <p14:tracePt t="94157" x="3746500" y="5194300"/>
          <p14:tracePt t="94174" x="3702050" y="5194300"/>
          <p14:tracePt t="94191" x="3670300" y="5194300"/>
          <p14:tracePt t="94207" x="3625850" y="5194300"/>
          <p14:tracePt t="94225" x="3613150" y="5194300"/>
          <p14:tracePt t="94392" x="3619500" y="5194300"/>
          <p14:tracePt t="94400" x="3638550" y="5194300"/>
          <p14:tracePt t="94408" x="3733800" y="5194300"/>
          <p14:tracePt t="94424" x="3822700" y="5194300"/>
          <p14:tracePt t="94440" x="3930650" y="5194300"/>
          <p14:tracePt t="94457" x="4044950" y="5194300"/>
          <p14:tracePt t="94474" x="4165600" y="5194300"/>
          <p14:tracePt t="94490" x="4279900" y="5194300"/>
          <p14:tracePt t="94507" x="4400550" y="5194300"/>
          <p14:tracePt t="94524" x="4533900" y="5194300"/>
          <p14:tracePt t="94540" x="4654550" y="5194300"/>
          <p14:tracePt t="94557" x="4775200" y="5194300"/>
          <p14:tracePt t="94573" x="4889500" y="5194300"/>
          <p14:tracePt t="94590" x="4972050" y="5194300"/>
          <p14:tracePt t="94607" x="5048250" y="5194300"/>
          <p14:tracePt t="94624" x="5073650" y="5194300"/>
          <p14:tracePt t="94640" x="5086350" y="5194300"/>
          <p14:tracePt t="94657" x="5092700" y="5194300"/>
          <p14:tracePt t="94857" x="5067300" y="5194300"/>
          <p14:tracePt t="94864" x="4984750" y="5194300"/>
          <p14:tracePt t="94875" x="4908550" y="5194300"/>
          <p14:tracePt t="94890" x="4800600" y="5194300"/>
          <p14:tracePt t="94907" x="4711700" y="5194300"/>
          <p14:tracePt t="94923" x="4635500" y="5194300"/>
          <p14:tracePt t="94940" x="4584700" y="5194300"/>
          <p14:tracePt t="94957" x="4552950" y="5194300"/>
          <p14:tracePt t="94974" x="4546600" y="5194300"/>
          <p14:tracePt t="95080" x="4565650" y="5194300"/>
          <p14:tracePt t="95081" x="4603750" y="5194300"/>
          <p14:tracePt t="95096" x="4711700" y="5194300"/>
          <p14:tracePt t="95107" x="4857750" y="5194300"/>
          <p14:tracePt t="95124" x="5022850" y="5194300"/>
          <p14:tracePt t="95141" x="5181600" y="5194300"/>
          <p14:tracePt t="95157" x="5327650" y="5194300"/>
          <p14:tracePt t="95174" x="5461000" y="5194300"/>
          <p14:tracePt t="95190" x="5575300" y="5194300"/>
          <p14:tracePt t="95207" x="5702300" y="5194300"/>
          <p14:tracePt t="95224" x="5772150" y="5194300"/>
          <p14:tracePt t="95240" x="5848350" y="5194300"/>
          <p14:tracePt t="95257" x="5918200" y="5194300"/>
          <p14:tracePt t="95274" x="5988050" y="5194300"/>
          <p14:tracePt t="95290" x="6051550" y="5194300"/>
          <p14:tracePt t="95307" x="6121400" y="5194300"/>
          <p14:tracePt t="95324" x="6165850" y="5194300"/>
          <p14:tracePt t="95340" x="6216650" y="5194300"/>
          <p14:tracePt t="95357" x="6254750" y="5194300"/>
          <p14:tracePt t="95374" x="6292850" y="5194300"/>
          <p14:tracePt t="95390" x="6324600" y="5194300"/>
          <p14:tracePt t="95407" x="6350000" y="5194300"/>
          <p14:tracePt t="95423" x="6362700" y="5194300"/>
          <p14:tracePt t="95440" x="6369050" y="5194300"/>
          <p14:tracePt t="96112" x="6362700" y="5194300"/>
          <p14:tracePt t="96120" x="6343650" y="5194300"/>
          <p14:tracePt t="96120" x="6324600" y="5194300"/>
          <p14:tracePt t="96129" x="6305550" y="5194300"/>
          <p14:tracePt t="96140" x="6223000" y="5194300"/>
          <p14:tracePt t="96157" x="6089650" y="5194300"/>
          <p14:tracePt t="96174" x="5918200" y="5194300"/>
          <p14:tracePt t="96190" x="5683250" y="5194300"/>
          <p14:tracePt t="96207" x="5251450" y="5194300"/>
          <p14:tracePt t="96224" x="5003800" y="5194300"/>
          <p14:tracePt t="96240" x="4756150" y="5194300"/>
          <p14:tracePt t="96257" x="4546600" y="5194300"/>
          <p14:tracePt t="96273" x="4254500" y="5194300"/>
          <p14:tracePt t="96290" x="3987800" y="5194300"/>
          <p14:tracePt t="96307" x="3752850" y="5194300"/>
          <p14:tracePt t="96323" x="3575050" y="5194300"/>
          <p14:tracePt t="96341" x="3390900" y="5194300"/>
          <p14:tracePt t="96357" x="3219450" y="5194300"/>
          <p14:tracePt t="96373" x="3067050" y="5194300"/>
          <p14:tracePt t="96390" x="2927350" y="5194300"/>
          <p14:tracePt t="96407" x="2825750" y="5194300"/>
          <p14:tracePt t="96423" x="2686050" y="5194300"/>
          <p14:tracePt t="96440" x="2597150" y="5194300"/>
          <p14:tracePt t="96457" x="2527300" y="5194300"/>
          <p14:tracePt t="96473" x="2463800" y="5194300"/>
          <p14:tracePt t="96490" x="2400300" y="5194300"/>
          <p14:tracePt t="96507" x="2343150" y="5194300"/>
          <p14:tracePt t="96523" x="2305050" y="5194300"/>
          <p14:tracePt t="96540" x="2279650" y="5194300"/>
          <p14:tracePt t="96557" x="2260600" y="5194300"/>
          <p14:tracePt t="96573" x="2241550" y="5194300"/>
          <p14:tracePt t="96590" x="2216150" y="5194300"/>
          <p14:tracePt t="96607" x="2178050" y="5194300"/>
          <p14:tracePt t="96624" x="2159000" y="5194300"/>
          <p14:tracePt t="96640" x="2146300" y="5200650"/>
          <p14:tracePt t="96657" x="2133600" y="5207000"/>
          <p14:tracePt t="96673" x="2120900" y="5207000"/>
          <p14:tracePt t="96690" x="2101850" y="5207000"/>
          <p14:tracePt t="96707" x="2070100" y="5219700"/>
          <p14:tracePt t="96723" x="2038350" y="5226050"/>
          <p14:tracePt t="96740" x="1987550" y="5245100"/>
          <p14:tracePt t="96757" x="1949450" y="5257800"/>
          <p14:tracePt t="96773" x="1892300" y="5270500"/>
          <p14:tracePt t="96790" x="1835150" y="5289550"/>
          <p14:tracePt t="96807" x="1778000" y="5302250"/>
          <p14:tracePt t="96824" x="1752600" y="5302250"/>
          <p14:tracePt t="96840" x="1727200" y="5308600"/>
          <p14:tracePt t="96857" x="1708150" y="5308600"/>
          <p14:tracePt t="96873" x="1695450" y="5314950"/>
          <p14:tracePt t="97040" x="1752600" y="5314950"/>
          <p14:tracePt t="97048" x="1917700" y="5321300"/>
          <p14:tracePt t="97057" x="2305050" y="5321300"/>
          <p14:tracePt t="97074" x="2768600" y="5321300"/>
          <p14:tracePt t="97090" x="3206750" y="5321300"/>
          <p14:tracePt t="97107" x="3524250" y="5321300"/>
          <p14:tracePt t="97124" x="3714750" y="5321300"/>
          <p14:tracePt t="97140" x="3841750" y="5321300"/>
          <p14:tracePt t="97157" x="3905250" y="5321300"/>
          <p14:tracePt t="97173" x="3937000" y="5321300"/>
          <p14:tracePt t="97190" x="3962400" y="5321300"/>
          <p14:tracePt t="97207" x="3994150" y="5321300"/>
          <p14:tracePt t="97225" x="4013200" y="5321300"/>
          <p14:tracePt t="97240" x="4025900" y="5321300"/>
          <p14:tracePt t="97257" x="4038600" y="5321300"/>
          <p14:tracePt t="97273" x="4044950" y="5321300"/>
          <p14:tracePt t="97488" x="4032250" y="5321300"/>
          <p14:tracePt t="97493" x="3981450" y="5321300"/>
          <p14:tracePt t="97512" x="3873500" y="5321300"/>
          <p14:tracePt t="97524" x="3752850" y="5321300"/>
          <p14:tracePt t="97540" x="3600450" y="5321300"/>
          <p14:tracePt t="97557" x="3435350" y="5321300"/>
          <p14:tracePt t="97574" x="3270250" y="5321300"/>
          <p14:tracePt t="97591" x="3136900" y="5321300"/>
          <p14:tracePt t="97607" x="3003550" y="5321300"/>
          <p14:tracePt t="97624" x="2959100" y="5321300"/>
          <p14:tracePt t="97640" x="2927350" y="5321300"/>
          <p14:tracePt t="97657" x="2901950" y="5321300"/>
          <p14:tracePt t="97673" x="2876550" y="5321300"/>
          <p14:tracePt t="97690" x="2851150" y="5321300"/>
          <p14:tracePt t="97707" x="2832100" y="5321300"/>
          <p14:tracePt t="97724" x="2825750" y="5321300"/>
          <p14:tracePt t="97976" x="2838450" y="5321300"/>
          <p14:tracePt t="97990" x="2914650" y="5321300"/>
          <p14:tracePt t="97991" x="3098800" y="5321300"/>
          <p14:tracePt t="98007" x="3479800" y="5321300"/>
          <p14:tracePt t="98024" x="3670300" y="5321300"/>
          <p14:tracePt t="98040" x="3873500" y="5321300"/>
          <p14:tracePt t="98057" x="4025900" y="5321300"/>
          <p14:tracePt t="98073" x="4146550" y="5321300"/>
          <p14:tracePt t="98090" x="4248150" y="5321300"/>
          <p14:tracePt t="98107" x="4356100" y="5321300"/>
          <p14:tracePt t="98123" x="4470400" y="5321300"/>
          <p14:tracePt t="98140" x="4591050" y="5321300"/>
          <p14:tracePt t="98157" x="4692650" y="5321300"/>
          <p14:tracePt t="98173" x="4781550" y="5321300"/>
          <p14:tracePt t="98190" x="4845050" y="5321300"/>
          <p14:tracePt t="98207" x="4895850" y="5321300"/>
          <p14:tracePt t="98224" x="4921250" y="5314950"/>
          <p14:tracePt t="98464" x="4914900" y="5314950"/>
          <p14:tracePt t="98471" x="4908550" y="5314950"/>
          <p14:tracePt t="98528" x="4902200" y="5314950"/>
          <p14:tracePt t="9867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 Processors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ARM: Advanced RISC Machines</a:t>
            </a:r>
          </a:p>
          <a:p>
            <a:pPr lvl="1"/>
            <a:r>
              <a:rPr lang="en-US" dirty="0"/>
              <a:t>Previously </a:t>
            </a:r>
            <a:r>
              <a:rPr lang="en-US" dirty="0" smtClean="0"/>
              <a:t>“Acorn </a:t>
            </a:r>
            <a:r>
              <a:rPr lang="en-US" dirty="0"/>
              <a:t>RISC </a:t>
            </a:r>
            <a:r>
              <a:rPr lang="en-US" dirty="0" smtClean="0"/>
              <a:t>Machines”</a:t>
            </a:r>
          </a:p>
          <a:p>
            <a:pPr lvl="1"/>
            <a:r>
              <a:rPr lang="en-US" dirty="0" smtClean="0"/>
              <a:t>ARM1: 1985</a:t>
            </a:r>
          </a:p>
          <a:p>
            <a:pPr lvl="1"/>
            <a:r>
              <a:rPr lang="en-US" dirty="0" smtClean="0"/>
              <a:t>Now: ARM11, ARM Cortex A, ARM Cortex R, ARM Cortex M</a:t>
            </a:r>
            <a:endParaRPr lang="en-US" dirty="0"/>
          </a:p>
        </p:txBody>
      </p:sp>
      <p:pic>
        <p:nvPicPr>
          <p:cNvPr id="1035" name="Picture 11" descr="Cortex-R Marke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86200"/>
            <a:ext cx="48291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35169" y="5105400"/>
            <a:ext cx="4591050" cy="1485900"/>
            <a:chOff x="13" y="266"/>
            <a:chExt cx="2892" cy="936"/>
          </a:xfrm>
        </p:grpSpPr>
        <p:pic>
          <p:nvPicPr>
            <p:cNvPr id="1043" name="Picture 19" descr="http://www.arm.com/images/Cortex-A_Application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" y="266"/>
              <a:ext cx="2892" cy="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24">
              <a:hlinkClick r:id="rId6"/>
              <a:hlinkHover r:id="rId7"/>
            </p:cNvPr>
            <p:cNvSpPr>
              <a:spLocks noChangeArrowheads="1"/>
            </p:cNvSpPr>
            <p:nvPr/>
          </p:nvSpPr>
          <p:spPr bwMode="auto">
            <a:xfrm>
              <a:off x="1596" y="564"/>
              <a:ext cx="61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2">
              <a:hlinkClick r:id="rId8"/>
              <a:hlinkHover r:id="rId9"/>
            </p:cNvPr>
            <p:cNvSpPr>
              <a:spLocks noChangeArrowheads="1"/>
            </p:cNvSpPr>
            <p:nvPr/>
          </p:nvSpPr>
          <p:spPr bwMode="auto">
            <a:xfrm>
              <a:off x="510" y="606"/>
              <a:ext cx="1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27" name="Picture 3" descr="Application Examples for Cortex-M Processor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58308"/>
            <a:ext cx="45243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2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94"/>
    </mc:Choice>
    <mc:Fallback xmlns="">
      <p:transition spd="slow" advTm="111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068" x="2819400" y="2076450"/>
          <p14:tracePt t="5257" x="2806700" y="2076450"/>
          <p14:tracePt t="5277" x="2755900" y="2076450"/>
          <p14:tracePt t="5281" x="2686050" y="2076450"/>
          <p14:tracePt t="5297" x="2603500" y="2082800"/>
          <p14:tracePt t="5313" x="2514600" y="2095500"/>
          <p14:tracePt t="5329" x="2438400" y="2101850"/>
          <p14:tracePt t="5329" x="2393950" y="2101850"/>
          <p14:tracePt t="5345" x="2317750" y="2114550"/>
          <p14:tracePt t="5369" x="2228850" y="2127250"/>
          <p14:tracePt t="5385" x="2159000" y="2127250"/>
          <p14:tracePt t="5401" x="2082800" y="2127250"/>
          <p14:tracePt t="5413" x="2019300" y="2127250"/>
          <p14:tracePt t="5427" x="1962150" y="2127250"/>
          <p14:tracePt t="5444" x="1936750" y="2127250"/>
          <p14:tracePt t="5460" x="1898650" y="2127250"/>
          <p14:tracePt t="5477" x="1854200" y="2127250"/>
          <p14:tracePt t="5494" x="1822450" y="2127250"/>
          <p14:tracePt t="5510" x="1790700" y="2127250"/>
          <p14:tracePt t="5527" x="1765300" y="2127250"/>
          <p14:tracePt t="5544" x="1739900" y="2127250"/>
          <p14:tracePt t="5560" x="1727200" y="2127250"/>
          <p14:tracePt t="5577" x="1714500" y="2127250"/>
          <p14:tracePt t="5594" x="1708150" y="2127250"/>
          <p14:tracePt t="5610" x="1701800" y="2120900"/>
          <p14:tracePt t="5793" x="1714500" y="2120900"/>
          <p14:tracePt t="5801" x="1733550" y="2114550"/>
          <p14:tracePt t="5811" x="1765300" y="2114550"/>
          <p14:tracePt t="5827" x="1790700" y="2114550"/>
          <p14:tracePt t="5844" x="1835150" y="2101850"/>
          <p14:tracePt t="5861" x="1873250" y="2101850"/>
          <p14:tracePt t="5878" x="1924050" y="2101850"/>
          <p14:tracePt t="5894" x="1987550" y="2101850"/>
          <p14:tracePt t="5911" x="2032000" y="2101850"/>
          <p14:tracePt t="5927" x="2076450" y="2101850"/>
          <p14:tracePt t="5944" x="2095500" y="2101850"/>
          <p14:tracePt t="6098" x="2101850" y="2101850"/>
          <p14:tracePt t="6114" x="2095500" y="2101850"/>
          <p14:tracePt t="6115" x="2070100" y="2101850"/>
          <p14:tracePt t="6128" x="2025650" y="2101850"/>
          <p14:tracePt t="6145" x="1962150" y="2089150"/>
          <p14:tracePt t="6162" x="1911350" y="2082800"/>
          <p14:tracePt t="6179" x="1892300" y="2076450"/>
          <p14:tracePt t="6346" x="1917700" y="2076450"/>
          <p14:tracePt t="6354" x="1987550" y="2076450"/>
          <p14:tracePt t="6362" x="2082800" y="2076450"/>
          <p14:tracePt t="6379" x="2178050" y="2076450"/>
          <p14:tracePt t="6395" x="2266950" y="2076450"/>
          <p14:tracePt t="6412" x="2349500" y="2076450"/>
          <p14:tracePt t="6428" x="2406650" y="2076450"/>
          <p14:tracePt t="6445" x="2482850" y="2070100"/>
          <p14:tracePt t="6461" x="2559050" y="2063750"/>
          <p14:tracePt t="6478" x="2635250" y="2057400"/>
          <p14:tracePt t="6495" x="2692400" y="2057400"/>
          <p14:tracePt t="6512" x="2749550" y="2057400"/>
          <p14:tracePt t="6528" x="2794000" y="2057400"/>
          <p14:tracePt t="6545" x="2825750" y="2057400"/>
          <p14:tracePt t="6561" x="2870200" y="2057400"/>
          <p14:tracePt t="6578" x="2889250" y="2057400"/>
          <p14:tracePt t="6595" x="2908300" y="2057400"/>
          <p14:tracePt t="6611" x="2921000" y="2057400"/>
          <p14:tracePt t="6628" x="2940050" y="2057400"/>
          <p14:tracePt t="6645" x="2946400" y="2057400"/>
          <p14:tracePt t="6661" x="2959100" y="2057400"/>
          <p14:tracePt t="6678" x="2971800" y="2057400"/>
          <p14:tracePt t="6695" x="2990850" y="2057400"/>
          <p14:tracePt t="6711" x="3009900" y="2057400"/>
          <p14:tracePt t="6728" x="3016250" y="2057400"/>
          <p14:tracePt t="6745" x="3035300" y="2057400"/>
          <p14:tracePt t="6761" x="3041650" y="2057400"/>
          <p14:tracePt t="6802" x="3048000" y="2057400"/>
          <p14:tracePt t="6803" x="3067050" y="2057400"/>
          <p14:tracePt t="6811" x="3117850" y="2057400"/>
          <p14:tracePt t="6828" x="3168650" y="2057400"/>
          <p14:tracePt t="6845" x="3232150" y="2057400"/>
          <p14:tracePt t="6861" x="3282950" y="2057400"/>
          <p14:tracePt t="6878" x="3340100" y="2063750"/>
          <p14:tracePt t="6894" x="3384550" y="2063750"/>
          <p14:tracePt t="6911" x="3429000" y="2063750"/>
          <p14:tracePt t="6928" x="3492500" y="2063750"/>
          <p14:tracePt t="6945" x="3543300" y="2063750"/>
          <p14:tracePt t="6961" x="3657600" y="2063750"/>
          <p14:tracePt t="6978" x="3740150" y="2063750"/>
          <p14:tracePt t="6994" x="3810000" y="2063750"/>
          <p14:tracePt t="7011" x="3873500" y="2063750"/>
          <p14:tracePt t="7028" x="3924300" y="2063750"/>
          <p14:tracePt t="7044" x="3987800" y="2063750"/>
          <p14:tracePt t="7061" x="4146550" y="2063750"/>
          <p14:tracePt t="7112" x="4210050" y="2063750"/>
          <p14:tracePt t="7128" x="4279900" y="2063750"/>
          <p14:tracePt t="7145" x="4343400" y="2063750"/>
          <p14:tracePt t="7161" x="4457700" y="2063750"/>
          <p14:tracePt t="7178" x="4527550" y="2063750"/>
          <p14:tracePt t="7194" x="4597400" y="2063750"/>
          <p14:tracePt t="7211" x="4667250" y="2063750"/>
          <p14:tracePt t="7228" x="4730750" y="2063750"/>
          <p14:tracePt t="7245" x="4768850" y="2063750"/>
          <p14:tracePt t="7261" x="4806950" y="2063750"/>
          <p14:tracePt t="7278" x="4838700" y="2063750"/>
          <p14:tracePt t="7294" x="4851400" y="2063750"/>
          <p14:tracePt t="7311" x="4876800" y="2063750"/>
          <p14:tracePt t="7328" x="4895850" y="2063750"/>
          <p14:tracePt t="7344" x="4908550" y="2063750"/>
          <p14:tracePt t="7361" x="4921250" y="2063750"/>
          <p14:tracePt t="7378" x="4927600" y="2063750"/>
          <p14:tracePt t="7554" x="4921250" y="2063750"/>
          <p14:tracePt t="7556" x="4876800" y="2063750"/>
          <p14:tracePt t="7562" x="4724400" y="2063750"/>
          <p14:tracePt t="7579" x="4400550" y="2063750"/>
          <p14:tracePt t="7595" x="4025900" y="2063750"/>
          <p14:tracePt t="7612" x="3689350" y="2063750"/>
          <p14:tracePt t="7629" x="3460750" y="2063750"/>
          <p14:tracePt t="7645" x="3302000" y="2038350"/>
          <p14:tracePt t="7662" x="3187700" y="2032000"/>
          <p14:tracePt t="7678" x="3117850" y="2025650"/>
          <p14:tracePt t="7695" x="3060700" y="2019300"/>
          <p14:tracePt t="7712" x="3009900" y="2019300"/>
          <p14:tracePt t="7728" x="2952750" y="2019300"/>
          <p14:tracePt t="7745" x="2901950" y="2019300"/>
          <p14:tracePt t="7763" x="2882900" y="2019300"/>
          <p14:tracePt t="7779" x="2870200" y="2019300"/>
          <p14:tracePt t="7914" x="2895600" y="2019300"/>
          <p14:tracePt t="7914" x="2927350" y="2019300"/>
          <p14:tracePt t="7930" x="2965450" y="2019300"/>
          <p14:tracePt t="7945" x="3041650" y="2019300"/>
          <p14:tracePt t="7961" x="3079750" y="2019300"/>
          <p14:tracePt t="7962" x="3124200" y="2012950"/>
          <p14:tracePt t="7979" x="3194050" y="2012950"/>
          <p14:tracePt t="7995" x="3238500" y="2012950"/>
          <p14:tracePt t="8012" x="3270250" y="2012950"/>
          <p14:tracePt t="8028" x="3289300" y="2012950"/>
          <p14:tracePt t="8045" x="3308350" y="2006600"/>
          <p14:tracePt t="8061" x="3314700" y="2006600"/>
          <p14:tracePt t="8078" x="3321050" y="2006600"/>
          <p14:tracePt t="8330" x="3314700" y="2006600"/>
          <p14:tracePt t="8345" x="3289300" y="2006600"/>
          <p14:tracePt t="8346" x="3251200" y="2006600"/>
          <p14:tracePt t="8361" x="3187700" y="2006600"/>
          <p14:tracePt t="8378" x="3155950" y="2006600"/>
          <p14:tracePt t="8395" x="3111500" y="2006600"/>
          <p14:tracePt t="8411" x="3098800" y="2006600"/>
          <p14:tracePt t="8428" x="3086100" y="2006600"/>
          <p14:tracePt t="8498" x="3079750" y="2006600"/>
          <p14:tracePt t="8512" x="3073400" y="2006600"/>
          <p14:tracePt t="8529" x="3060700" y="2000250"/>
          <p14:tracePt t="8690" x="3073400" y="2000250"/>
          <p14:tracePt t="8698" x="3098800" y="2000250"/>
          <p14:tracePt t="8698" x="3111500" y="2000250"/>
          <p14:tracePt t="8714" x="3124200" y="2000250"/>
          <p14:tracePt t="8728" x="3162300" y="2000250"/>
          <p14:tracePt t="8745" x="3194050" y="2000250"/>
          <p14:tracePt t="8745" x="3213100" y="2000250"/>
          <p14:tracePt t="8762" x="3232150" y="2000250"/>
          <p14:tracePt t="8778" x="3257550" y="2000250"/>
          <p14:tracePt t="8795" x="3276600" y="2000250"/>
          <p14:tracePt t="8811" x="3295650" y="2000250"/>
          <p14:tracePt t="8828" x="3314700" y="2000250"/>
          <p14:tracePt t="8845" x="3327400" y="2000250"/>
          <p14:tracePt t="8861" x="3346450" y="2000250"/>
          <p14:tracePt t="8878" x="3352800" y="2000250"/>
          <p14:tracePt t="8895" x="3365500" y="2000250"/>
          <p14:tracePt t="8911" x="3371850" y="2000250"/>
          <p14:tracePt t="8928" x="3378200" y="2000250"/>
          <p14:tracePt t="8944" x="3384550" y="2000250"/>
          <p14:tracePt t="8961" x="3390900" y="2000250"/>
          <p14:tracePt t="8979" x="3403600" y="2000250"/>
          <p14:tracePt t="8995" x="3409950" y="2000250"/>
          <p14:tracePt t="9011" x="3422650" y="2000250"/>
          <p14:tracePt t="9028" x="3448050" y="2000250"/>
          <p14:tracePt t="9045" x="3460750" y="2000250"/>
          <p14:tracePt t="9061" x="3473450" y="2000250"/>
          <p14:tracePt t="9078" x="3479800" y="2000250"/>
          <p14:tracePt t="9094" x="3486150" y="2000250"/>
          <p14:tracePt t="9111" x="3498850" y="2000250"/>
          <p14:tracePt t="9128" x="3505200" y="2000250"/>
          <p14:tracePt t="9145" x="3517900" y="2000250"/>
          <p14:tracePt t="9161" x="3536950" y="2000250"/>
          <p14:tracePt t="9177" x="3549650" y="2000250"/>
          <p14:tracePt t="9194" x="3556000" y="2000250"/>
          <p14:tracePt t="9210" x="3562350" y="2000250"/>
          <p14:tracePt t="9227" x="3568700" y="2000250"/>
          <p14:tracePt t="9244" x="3575050" y="2000250"/>
          <p14:tracePt t="9281" x="3581400" y="2000250"/>
          <p14:tracePt t="9305" x="3587750" y="2000250"/>
          <p14:tracePt t="9329" x="3594100" y="2000250"/>
          <p14:tracePt t="10281" x="3562350" y="2000250"/>
          <p14:tracePt t="10289" x="3524250" y="2000250"/>
          <p14:tracePt t="10289" x="3492500" y="2000250"/>
          <p14:tracePt t="10298" x="3448050" y="2000250"/>
          <p14:tracePt t="10310" x="3365500" y="2000250"/>
          <p14:tracePt t="10327" x="3282950" y="2000250"/>
          <p14:tracePt t="10344" x="3232150" y="2000250"/>
          <p14:tracePt t="10361" x="3187700" y="2000250"/>
          <p14:tracePt t="10377" x="3162300" y="2000250"/>
          <p14:tracePt t="10394" x="3149600" y="2000250"/>
          <p14:tracePt t="10410" x="3124200" y="2000250"/>
          <p14:tracePt t="10428" x="3111500" y="2000250"/>
          <p14:tracePt t="10444" x="3098800" y="2000250"/>
          <p14:tracePt t="10460" x="3079750" y="2000250"/>
          <p14:tracePt t="10477" x="3060700" y="2000250"/>
          <p14:tracePt t="10493" x="3054350" y="2000250"/>
          <p14:tracePt t="10510" x="3048000" y="2000250"/>
          <p14:tracePt t="10527" x="3041650" y="2000250"/>
          <p14:tracePt t="10681" x="3048000" y="2000250"/>
          <p14:tracePt t="10689" x="3073400" y="2000250"/>
          <p14:tracePt t="10694" x="3149600" y="2000250"/>
          <p14:tracePt t="10710" x="3232150" y="2000250"/>
          <p14:tracePt t="10727" x="3302000" y="2000250"/>
          <p14:tracePt t="10744" x="3346450" y="2000250"/>
          <p14:tracePt t="10744" x="3371850" y="2000250"/>
          <p14:tracePt t="10761" x="3403600" y="2000250"/>
          <p14:tracePt t="10777" x="3435350" y="2000250"/>
          <p14:tracePt t="10794" x="3454400" y="2000250"/>
          <p14:tracePt t="10810" x="3486150" y="2000250"/>
          <p14:tracePt t="10827" x="3505200" y="2000250"/>
          <p14:tracePt t="10843" x="3530600" y="2000250"/>
          <p14:tracePt t="10860" x="3536950" y="2000250"/>
          <p14:tracePt t="10877" x="3549650" y="2000250"/>
          <p14:tracePt t="10893" x="3556000" y="2000250"/>
          <p14:tracePt t="10910" x="3568700" y="2000250"/>
          <p14:tracePt t="10927" x="3575050" y="1993900"/>
          <p14:tracePt t="11073" x="3581400" y="1993900"/>
          <p14:tracePt t="11184" x="3575050" y="1993900"/>
          <p14:tracePt t="11188" x="3562350" y="1993900"/>
          <p14:tracePt t="11193" x="3524250" y="1993900"/>
          <p14:tracePt t="11210" x="3460750" y="1993900"/>
          <p14:tracePt t="11227" x="3365500" y="1993900"/>
          <p14:tracePt t="11243" x="3244850" y="1993900"/>
          <p14:tracePt t="11260" x="3149600" y="1993900"/>
          <p14:tracePt t="11277" x="3067050" y="1993900"/>
          <p14:tracePt t="11293" x="3003550" y="1981200"/>
          <p14:tracePt t="11310" x="2978150" y="1981200"/>
          <p14:tracePt t="11327" x="2952750" y="1974850"/>
          <p14:tracePt t="11343" x="2940050" y="1974850"/>
          <p14:tracePt t="11360" x="2933700" y="1968500"/>
          <p14:tracePt t="11505" x="2940050" y="1968500"/>
          <p14:tracePt t="11513" x="2971800" y="1968500"/>
          <p14:tracePt t="11527" x="3016250" y="1968500"/>
          <p14:tracePt t="11543" x="3079750" y="1968500"/>
          <p14:tracePt t="11543" x="3124200" y="1968500"/>
          <p14:tracePt t="11561" x="3187700" y="1968500"/>
          <p14:tracePt t="11577" x="3244850" y="1968500"/>
          <p14:tracePt t="11593" x="3308350" y="1968500"/>
          <p14:tracePt t="11610" x="3346450" y="1968500"/>
          <p14:tracePt t="11627" x="3390900" y="1968500"/>
          <p14:tracePt t="11643" x="3422650" y="1968500"/>
          <p14:tracePt t="11661" x="3454400" y="1968500"/>
          <p14:tracePt t="11678" x="3479800" y="1968500"/>
          <p14:tracePt t="11695" x="3505200" y="1968500"/>
          <p14:tracePt t="11711" x="3524250" y="1968500"/>
          <p14:tracePt t="11728" x="3530600" y="1968500"/>
          <p14:tracePt t="11744" x="3536950" y="1968500"/>
          <p14:tracePt t="11761" x="3543300" y="1968500"/>
          <p14:tracePt t="11937" x="3536950" y="1968500"/>
          <p14:tracePt t="11948" x="3530600" y="1968500"/>
          <p14:tracePt t="11961" x="3498850" y="1974850"/>
          <p14:tracePt t="11978" x="3454400" y="1987550"/>
          <p14:tracePt t="11994" x="3359150" y="2000250"/>
          <p14:tracePt t="12011" x="3263900" y="2006600"/>
          <p14:tracePt t="12028" x="3155950" y="2019300"/>
          <p14:tracePt t="12044" x="3086100" y="2019300"/>
          <p14:tracePt t="12061" x="3048000" y="2019300"/>
          <p14:tracePt t="12078" x="3022600" y="2019300"/>
          <p14:tracePt t="12094" x="3016250" y="2019300"/>
          <p14:tracePt t="12138" x="3009900" y="2012950"/>
          <p14:tracePt t="12274" x="3016250" y="2012950"/>
          <p14:tracePt t="12278" x="3054350" y="2012950"/>
          <p14:tracePt t="12295" x="3117850" y="2012950"/>
          <p14:tracePt t="12312" x="3187700" y="2012950"/>
          <p14:tracePt t="12328" x="3270250" y="2012950"/>
          <p14:tracePt t="12345" x="3352800" y="2012950"/>
          <p14:tracePt t="12361" x="3435350" y="2012950"/>
          <p14:tracePt t="12378" x="3467100" y="2012950"/>
          <p14:tracePt t="12394" x="3486150" y="2012950"/>
          <p14:tracePt t="12411" x="3498850" y="2012950"/>
          <p14:tracePt t="12586" x="3479800" y="2012950"/>
          <p14:tracePt t="12594" x="3384550" y="2032000"/>
          <p14:tracePt t="12611" x="3289300" y="2038350"/>
          <p14:tracePt t="12628" x="3187700" y="2057400"/>
          <p14:tracePt t="12644" x="3098800" y="2063750"/>
          <p14:tracePt t="12661" x="3022600" y="2076450"/>
          <p14:tracePt t="12678" x="2946400" y="2082800"/>
          <p14:tracePt t="12694" x="2876550" y="2089150"/>
          <p14:tracePt t="12711" x="2813050" y="2089150"/>
          <p14:tracePt t="12727" x="2800350" y="2089150"/>
          <p14:tracePt t="12744" x="2743200" y="2089150"/>
          <p14:tracePt t="12761" x="2641600" y="2089150"/>
          <p14:tracePt t="12778" x="2559050" y="2089150"/>
          <p14:tracePt t="12794" x="2495550" y="2089150"/>
          <p14:tracePt t="12811" x="2470150" y="2089150"/>
          <p14:tracePt t="12828" x="2438400" y="2089150"/>
          <p14:tracePt t="12844" x="2406650" y="2089150"/>
          <p14:tracePt t="12861" x="2393950" y="2089150"/>
          <p14:tracePt t="12878" x="2381250" y="2089150"/>
          <p14:tracePt t="12894" x="2368550" y="2089150"/>
          <p14:tracePt t="12911" x="2330450" y="2089150"/>
          <p14:tracePt t="12927" x="2292350" y="2089150"/>
          <p14:tracePt t="12944" x="2254250" y="2095500"/>
          <p14:tracePt t="12961" x="2203450" y="2101850"/>
          <p14:tracePt t="12978" x="2165350" y="2114550"/>
          <p14:tracePt t="12994" x="2139950" y="2120900"/>
          <p14:tracePt t="13011" x="2108200" y="2146300"/>
          <p14:tracePt t="13028" x="2082800" y="2159000"/>
          <p14:tracePt t="13044" x="2032000" y="2178050"/>
          <p14:tracePt t="13061" x="1987550" y="2203450"/>
          <p14:tracePt t="13078" x="1936750" y="2241550"/>
          <p14:tracePt t="13094" x="1879600" y="2286000"/>
          <p14:tracePt t="13111" x="1854200" y="2311400"/>
          <p14:tracePt t="13128" x="1828800" y="2336800"/>
          <p14:tracePt t="13144" x="1809750" y="2355850"/>
          <p14:tracePt t="13161" x="1797050" y="2374900"/>
          <p14:tracePt t="13178" x="1790700" y="2387600"/>
          <p14:tracePt t="13194" x="1784350" y="2400300"/>
          <p14:tracePt t="13211" x="1771650" y="2406650"/>
          <p14:tracePt t="13227" x="1765300" y="2419350"/>
          <p14:tracePt t="13244" x="1765300" y="2425700"/>
          <p14:tracePt t="13261" x="1758950" y="2432050"/>
          <p14:tracePt t="13278" x="1752600" y="2438400"/>
          <p14:tracePt t="13294" x="1752600" y="2444750"/>
          <p14:tracePt t="13311" x="1746250" y="2444750"/>
          <p14:tracePt t="13327" x="1739900" y="2444750"/>
          <p14:tracePt t="13344" x="1733550" y="2451100"/>
          <p14:tracePt t="13490" x="1739900" y="2451100"/>
          <p14:tracePt t="13498" x="1797050" y="2463800"/>
          <p14:tracePt t="13511" x="1847850" y="2463800"/>
          <p14:tracePt t="13528" x="1930400" y="2470150"/>
          <p14:tracePt t="13545" x="2012950" y="2470150"/>
          <p14:tracePt t="13561" x="2101850" y="2476500"/>
          <p14:tracePt t="13578" x="2127250" y="2476500"/>
          <p14:tracePt t="13594" x="2152650" y="2476500"/>
          <p14:tracePt t="13611" x="2171700" y="2476500"/>
          <p14:tracePt t="13627" x="2190750" y="2476500"/>
          <p14:tracePt t="13644" x="2203450" y="2476500"/>
          <p14:tracePt t="13661" x="2209800" y="2476500"/>
          <p14:tracePt t="13817" x="2203450" y="2476500"/>
          <p14:tracePt t="13825" x="2127250" y="2476500"/>
          <p14:tracePt t="13844" x="2089150" y="2476500"/>
          <p14:tracePt t="13861" x="2032000" y="2476500"/>
          <p14:tracePt t="13877" x="1987550" y="2476500"/>
          <p14:tracePt t="13894" x="1949450" y="2476500"/>
          <p14:tracePt t="13911" x="1917700" y="2476500"/>
          <p14:tracePt t="13927" x="1905000" y="2476500"/>
          <p14:tracePt t="13944" x="1898650" y="2476500"/>
          <p14:tracePt t="14073" x="1911350" y="2476500"/>
          <p14:tracePt t="14077" x="1968500" y="2476500"/>
          <p14:tracePt t="14094" x="2057400" y="2476500"/>
          <p14:tracePt t="14111" x="2133600" y="2476500"/>
          <p14:tracePt t="14128" x="2216150" y="2476500"/>
          <p14:tracePt t="14144" x="2292350" y="2476500"/>
          <p14:tracePt t="14161" x="2406650" y="2476500"/>
          <p14:tracePt t="14177" x="2476500" y="2476500"/>
          <p14:tracePt t="14194" x="2527300" y="2476500"/>
          <p14:tracePt t="14211" x="2559050" y="2476500"/>
          <p14:tracePt t="14227" x="2584450" y="2476500"/>
          <p14:tracePt t="14244" x="2609850" y="2476500"/>
          <p14:tracePt t="14261" x="2622550" y="2476500"/>
          <p14:tracePt t="14277" x="2628900" y="2476500"/>
          <p14:tracePt t="14294" x="2635250" y="2476500"/>
          <p14:tracePt t="14801" x="2660650" y="2476500"/>
          <p14:tracePt t="14809" x="2679700" y="2476500"/>
          <p14:tracePt t="14828" x="2698750" y="2476500"/>
          <p14:tracePt t="14844" x="2768600" y="2470150"/>
          <p14:tracePt t="14861" x="2838450" y="2463800"/>
          <p14:tracePt t="14877" x="2901950" y="2451100"/>
          <p14:tracePt t="14894" x="2940050" y="2451100"/>
          <p14:tracePt t="14911" x="2971800" y="2451100"/>
          <p14:tracePt t="14928" x="3009900" y="2444750"/>
          <p14:tracePt t="14944" x="3041650" y="2438400"/>
          <p14:tracePt t="14961" x="3092450" y="2438400"/>
          <p14:tracePt t="14977" x="3136900" y="2438400"/>
          <p14:tracePt t="14994" x="3168650" y="2438400"/>
          <p14:tracePt t="15011" x="3194050" y="2438400"/>
          <p14:tracePt t="15027" x="3213100" y="2438400"/>
          <p14:tracePt t="15044" x="3232150" y="2438400"/>
          <p14:tracePt t="15061" x="3251200" y="2438400"/>
          <p14:tracePt t="15077" x="3263900" y="2438400"/>
          <p14:tracePt t="15094" x="3276600" y="2438400"/>
          <p14:tracePt t="15111" x="3282950" y="2438400"/>
          <p14:tracePt t="15127" x="3295650" y="2438400"/>
          <p14:tracePt t="15144" x="3302000" y="2432050"/>
          <p14:tracePt t="15186" x="3308350" y="2432050"/>
          <p14:tracePt t="15194" x="3321050" y="2432050"/>
          <p14:tracePt t="15241" x="3327400" y="2432050"/>
          <p14:tracePt t="15273" x="3333750" y="2432050"/>
          <p14:tracePt t="15362" x="3340100" y="2432050"/>
          <p14:tracePt t="15394" x="3346450" y="2432050"/>
          <p14:tracePt t="15411" x="3352800" y="2425700"/>
          <p14:tracePt t="15433" x="3359150" y="2425700"/>
          <p14:tracePt t="15442" x="3365500" y="2425700"/>
          <p14:tracePt t="15446" x="3371850" y="2419350"/>
          <p14:tracePt t="15461" x="3390900" y="2419350"/>
          <p14:tracePt t="15478" x="3416300" y="2419350"/>
          <p14:tracePt t="15495" x="3448050" y="2419350"/>
          <p14:tracePt t="15511" x="3486150" y="2413000"/>
          <p14:tracePt t="15528" x="3524250" y="2413000"/>
          <p14:tracePt t="15544" x="3549650" y="2406650"/>
          <p14:tracePt t="15561" x="3613150" y="2406650"/>
          <p14:tracePt t="15578" x="3651250" y="2406650"/>
          <p14:tracePt t="15594" x="3689350" y="2400300"/>
          <p14:tracePt t="15611" x="3727450" y="2400300"/>
          <p14:tracePt t="15628" x="3765550" y="2400300"/>
          <p14:tracePt t="15644" x="3803650" y="2400300"/>
          <p14:tracePt t="15661" x="3841750" y="2400300"/>
          <p14:tracePt t="15678" x="3867150" y="2400300"/>
          <p14:tracePt t="15694" x="3898900" y="2400300"/>
          <p14:tracePt t="15711" x="3930650" y="2400300"/>
          <p14:tracePt t="15728" x="3968750" y="2400300"/>
          <p14:tracePt t="15744" x="4000500" y="2400300"/>
          <p14:tracePt t="15761" x="4044950" y="2400300"/>
          <p14:tracePt t="15778" x="4076700" y="2400300"/>
          <p14:tracePt t="15794" x="4095750" y="2400300"/>
          <p14:tracePt t="15811" x="4127500" y="2400300"/>
          <p14:tracePt t="15828" x="4140200" y="2400300"/>
          <p14:tracePt t="15873" x="4152900" y="2400300"/>
          <p14:tracePt t="15882" x="4171950" y="2400300"/>
          <p14:tracePt t="15894" x="4184650" y="2400300"/>
          <p14:tracePt t="15898" x="4210050" y="2393950"/>
          <p14:tracePt t="15911" x="4241800" y="2393950"/>
          <p14:tracePt t="15928" x="4260850" y="2387600"/>
          <p14:tracePt t="15944" x="4292600" y="2387600"/>
          <p14:tracePt t="15961" x="4324350" y="2387600"/>
          <p14:tracePt t="15978" x="4356100" y="2387600"/>
          <p14:tracePt t="15994" x="4387850" y="2387600"/>
          <p14:tracePt t="16011" x="4413250" y="2387600"/>
          <p14:tracePt t="16027" x="4451350" y="2387600"/>
          <p14:tracePt t="16044" x="4470400" y="2387600"/>
          <p14:tracePt t="16061" x="4489450" y="2387600"/>
          <p14:tracePt t="16078" x="4502150" y="2387600"/>
          <p14:tracePt t="16094" x="4508500" y="2387600"/>
          <p14:tracePt t="16111" x="4521200" y="2387600"/>
          <p14:tracePt t="16128" x="4533900" y="2387600"/>
          <p14:tracePt t="16144" x="4552950" y="2387600"/>
          <p14:tracePt t="16161" x="4565650" y="2387600"/>
          <p14:tracePt t="16178" x="4572000" y="2381250"/>
          <p14:tracePt t="16226" x="4578350" y="2381250"/>
          <p14:tracePt t="16442" x="4572000" y="2381250"/>
          <p14:tracePt t="16442" x="4521200" y="2381250"/>
          <p14:tracePt t="16461" x="4438650" y="2381250"/>
          <p14:tracePt t="16478" x="4324350" y="2406650"/>
          <p14:tracePt t="16494" x="4203700" y="2419350"/>
          <p14:tracePt t="16511" x="4057650" y="2438400"/>
          <p14:tracePt t="16528" x="3905250" y="2457450"/>
          <p14:tracePt t="16544" x="3746500" y="2482850"/>
          <p14:tracePt t="16561" x="3524250" y="2514600"/>
          <p14:tracePt t="16578" x="3371850" y="2533650"/>
          <p14:tracePt t="16594" x="3232150" y="2552700"/>
          <p14:tracePt t="16611" x="3073400" y="2559050"/>
          <p14:tracePt t="16627" x="2933700" y="2578100"/>
          <p14:tracePt t="16645" x="2800350" y="2603500"/>
          <p14:tracePt t="16661" x="2673350" y="2616200"/>
          <p14:tracePt t="16678" x="2540000" y="2635250"/>
          <p14:tracePt t="16694" x="2425700" y="2647950"/>
          <p14:tracePt t="16711" x="2317750" y="2667000"/>
          <p14:tracePt t="16728" x="2222500" y="2679700"/>
          <p14:tracePt t="16744" x="2139950" y="2692400"/>
          <p14:tracePt t="16761" x="2006600" y="2711450"/>
          <p14:tracePt t="16778" x="1930400" y="2724150"/>
          <p14:tracePt t="16794" x="1892300" y="2730500"/>
          <p14:tracePt t="16811" x="1847850" y="2736850"/>
          <p14:tracePt t="16827" x="1816100" y="2749550"/>
          <p14:tracePt t="16844" x="1784350" y="2749550"/>
          <p14:tracePt t="16861" x="1752600" y="2749550"/>
          <p14:tracePt t="16877" x="1720850" y="2755900"/>
          <p14:tracePt t="16894" x="1689100" y="2762250"/>
          <p14:tracePt t="16911" x="1663700" y="2768600"/>
          <p14:tracePt t="16928" x="1657350" y="2768600"/>
          <p14:tracePt t="16944" x="1638300" y="2768600"/>
          <p14:tracePt t="16961" x="1625600" y="2768600"/>
          <p14:tracePt t="16977" x="1619250" y="2768600"/>
          <p14:tracePt t="16994" x="1606550" y="2768600"/>
          <p14:tracePt t="17041" x="1600200" y="2768600"/>
          <p14:tracePt t="17153" x="1606550" y="2768600"/>
          <p14:tracePt t="17161" x="1771650" y="2768600"/>
          <p14:tracePt t="17178" x="1905000" y="2768600"/>
          <p14:tracePt t="17194" x="2044700" y="2768600"/>
          <p14:tracePt t="17211" x="2184400" y="2768600"/>
          <p14:tracePt t="17227" x="2305050" y="2768600"/>
          <p14:tracePt t="17244" x="2419350" y="2768600"/>
          <p14:tracePt t="17261" x="2514600" y="2768600"/>
          <p14:tracePt t="17277" x="2584450" y="2768600"/>
          <p14:tracePt t="17294" x="2628900" y="2768600"/>
          <p14:tracePt t="17311" x="2654300" y="2768600"/>
          <p14:tracePt t="17327" x="2667000" y="2768600"/>
          <p14:tracePt t="17361" x="2673350" y="2762250"/>
          <p14:tracePt t="17474" x="2660650" y="2762250"/>
          <p14:tracePt t="17479" x="2603500" y="2762250"/>
          <p14:tracePt t="17494" x="2508250" y="2762250"/>
          <p14:tracePt t="17511" x="2387600" y="2762250"/>
          <p14:tracePt t="17528" x="2273300" y="2762250"/>
          <p14:tracePt t="17544" x="2152650" y="2762250"/>
          <p14:tracePt t="17544" x="2089150" y="2762250"/>
          <p14:tracePt t="17562" x="1987550" y="2762250"/>
          <p14:tracePt t="17578" x="1879600" y="2762250"/>
          <p14:tracePt t="17594" x="1797050" y="2762250"/>
          <p14:tracePt t="17611" x="1714500" y="2762250"/>
          <p14:tracePt t="17628" x="1644650" y="2762250"/>
          <p14:tracePt t="17644" x="1593850" y="2762250"/>
          <p14:tracePt t="17661" x="1555750" y="2762250"/>
          <p14:tracePt t="17677" x="1524000" y="2762250"/>
          <p14:tracePt t="17694" x="1511300" y="2762250"/>
          <p14:tracePt t="17711" x="1498600" y="2762250"/>
          <p14:tracePt t="17727" x="1492250" y="2762250"/>
          <p14:tracePt t="17946" x="1498600" y="2762250"/>
          <p14:tracePt t="17953" x="1530350" y="2762250"/>
          <p14:tracePt t="17961" x="1670050" y="2762250"/>
          <p14:tracePt t="17978" x="1765300" y="2762250"/>
          <p14:tracePt t="17995" x="1854200" y="2762250"/>
          <p14:tracePt t="18011" x="1924050" y="2762250"/>
          <p14:tracePt t="18028" x="1993900" y="2762250"/>
          <p14:tracePt t="18044" x="2051050" y="2762250"/>
          <p14:tracePt t="18061" x="2089150" y="2762250"/>
          <p14:tracePt t="18077" x="2139950" y="2762250"/>
          <p14:tracePt t="18094" x="2178050" y="2762250"/>
          <p14:tracePt t="18111" x="2216150" y="2762250"/>
          <p14:tracePt t="18128" x="2247900" y="2755900"/>
          <p14:tracePt t="18144" x="2273300" y="2755900"/>
          <p14:tracePt t="18144" x="2286000" y="2755900"/>
          <p14:tracePt t="18161" x="2305050" y="2755900"/>
          <p14:tracePt t="18177" x="2317750" y="2755900"/>
          <p14:tracePt t="18194" x="2336800" y="2755900"/>
          <p14:tracePt t="18211" x="2343150" y="2755900"/>
          <p14:tracePt t="18227" x="2349500" y="2755900"/>
          <p14:tracePt t="18244" x="2362200" y="2755900"/>
          <p14:tracePt t="18261" x="2368550" y="2755900"/>
          <p14:tracePt t="18277" x="2381250" y="2755900"/>
          <p14:tracePt t="18294" x="2393950" y="2755900"/>
          <p14:tracePt t="18311" x="2406650" y="2755900"/>
          <p14:tracePt t="18327" x="2425700" y="2755900"/>
          <p14:tracePt t="18344" x="2438400" y="2755900"/>
          <p14:tracePt t="18361" x="2482850" y="2755900"/>
          <p14:tracePt t="18377" x="2508250" y="2755900"/>
          <p14:tracePt t="18394" x="2527300" y="2755900"/>
          <p14:tracePt t="18411" x="2552700" y="2755900"/>
          <p14:tracePt t="18427" x="2565400" y="2749550"/>
          <p14:tracePt t="18444" x="2571750" y="2749550"/>
          <p14:tracePt t="18461" x="2578100" y="2749550"/>
          <p14:tracePt t="18497" x="2584450" y="2749550"/>
          <p14:tracePt t="18681" x="2578100" y="2749550"/>
          <p14:tracePt t="18682" x="2559050" y="2749550"/>
          <p14:tracePt t="18694" x="2520950" y="2755900"/>
          <p14:tracePt t="18711" x="2470150" y="2755900"/>
          <p14:tracePt t="18727" x="2413000" y="2755900"/>
          <p14:tracePt t="18744" x="2368550" y="2755900"/>
          <p14:tracePt t="18744" x="2343150" y="2755900"/>
          <p14:tracePt t="18761" x="2305050" y="2755900"/>
          <p14:tracePt t="18777" x="2279650" y="2755900"/>
          <p14:tracePt t="18794" x="2260600" y="2755900"/>
          <p14:tracePt t="18811" x="2235200" y="2755900"/>
          <p14:tracePt t="18827" x="2216150" y="2755900"/>
          <p14:tracePt t="18844" x="2197100" y="2755900"/>
          <p14:tracePt t="18861" x="2184400" y="2755900"/>
          <p14:tracePt t="18877" x="2171700" y="2755900"/>
          <p14:tracePt t="18894" x="2159000" y="2755900"/>
          <p14:tracePt t="18911" x="2152650" y="2755900"/>
          <p14:tracePt t="19137" x="2159000" y="2755900"/>
          <p14:tracePt t="19142" x="2178050" y="2755900"/>
          <p14:tracePt t="19161" x="2184400" y="2755900"/>
          <p14:tracePt t="19178" x="2197100" y="2755900"/>
          <p14:tracePt t="19194" x="2203450" y="2755900"/>
          <p14:tracePt t="19211" x="2209800" y="2755900"/>
          <p14:tracePt t="19249" x="2216150" y="2755900"/>
          <p14:tracePt t="19261" x="2222500" y="2755900"/>
          <p14:tracePt t="19281" x="2228850" y="2755900"/>
          <p14:tracePt t="19297" x="2235200" y="2755900"/>
          <p14:tracePt t="19311" x="2241550" y="2755900"/>
          <p14:tracePt t="19311" x="2247900" y="2755900"/>
          <p14:tracePt t="19327" x="2260600" y="2755900"/>
          <p14:tracePt t="19344" x="2266950" y="2755900"/>
          <p14:tracePt t="19361" x="2279650" y="2755900"/>
          <p14:tracePt t="19378" x="2286000" y="2755900"/>
          <p14:tracePt t="19394" x="2298700" y="2755900"/>
          <p14:tracePt t="19411" x="2305050" y="2755900"/>
          <p14:tracePt t="19427" x="2311400" y="2755900"/>
          <p14:tracePt t="19444" x="2317750" y="2755900"/>
          <p14:tracePt t="19461" x="2324100" y="2755900"/>
          <p14:tracePt t="19477" x="2330450" y="2755900"/>
          <p14:tracePt t="19494" x="2343150" y="2755900"/>
          <p14:tracePt t="19511" x="2368550" y="2755900"/>
          <p14:tracePt t="19528" x="2387600" y="2755900"/>
          <p14:tracePt t="19544" x="2413000" y="2755900"/>
          <p14:tracePt t="19561" x="2438400" y="2755900"/>
          <p14:tracePt t="19578" x="2451100" y="2755900"/>
          <p14:tracePt t="19594" x="2463800" y="2755900"/>
          <p14:tracePt t="19611" x="2476500" y="2755900"/>
          <p14:tracePt t="19627" x="2489200" y="2755900"/>
          <p14:tracePt t="19644" x="2501900" y="2755900"/>
          <p14:tracePt t="19661" x="2514600" y="2755900"/>
          <p14:tracePt t="19678" x="2520950" y="2755900"/>
          <p14:tracePt t="19694" x="2533650" y="2755900"/>
          <p14:tracePt t="19729" x="2540000" y="2755900"/>
          <p14:tracePt t="19745" x="2546350" y="2755900"/>
          <p14:tracePt t="19761" x="2552700" y="2755900"/>
          <p14:tracePt t="19785" x="2559050" y="2755900"/>
          <p14:tracePt t="19817" x="2565400" y="2755900"/>
          <p14:tracePt t="19865" x="2571750" y="2755900"/>
          <p14:tracePt t="19881" x="2578100" y="2755900"/>
          <p14:tracePt t="20153" x="2565400" y="2768600"/>
          <p14:tracePt t="20161" x="2527300" y="2813050"/>
          <p14:tracePt t="20178" x="2501900" y="2857500"/>
          <p14:tracePt t="20194" x="2463800" y="2901950"/>
          <p14:tracePt t="20211" x="2444750" y="2940050"/>
          <p14:tracePt t="20227" x="2438400" y="2959100"/>
          <p14:tracePt t="20244" x="2425700" y="2978150"/>
          <p14:tracePt t="20261" x="2406650" y="3003550"/>
          <p14:tracePt t="20278" x="2381250" y="3022600"/>
          <p14:tracePt t="20294" x="2336800" y="3048000"/>
          <p14:tracePt t="20311" x="2305050" y="3067050"/>
          <p14:tracePt t="20327" x="2273300" y="3092450"/>
          <p14:tracePt t="20344" x="2241550" y="3111500"/>
          <p14:tracePt t="20361" x="2228850" y="3117850"/>
          <p14:tracePt t="20378" x="2222500" y="3124200"/>
          <p14:tracePt t="20394" x="2209800" y="3124200"/>
          <p14:tracePt t="20411" x="2197100" y="3130550"/>
          <p14:tracePt t="20427" x="2171700" y="3143250"/>
          <p14:tracePt t="20444" x="2139950" y="3149600"/>
          <p14:tracePt t="20461" x="2101850" y="3155950"/>
          <p14:tracePt t="20478" x="2038350" y="3162300"/>
          <p14:tracePt t="20494" x="1987550" y="3168650"/>
          <p14:tracePt t="20511" x="1943100" y="3175000"/>
          <p14:tracePt t="20527" x="1905000" y="3181350"/>
          <p14:tracePt t="20544" x="1860550" y="3187700"/>
          <p14:tracePt t="20562" x="1828800" y="3187700"/>
          <p14:tracePt t="20578" x="1809750" y="3187700"/>
          <p14:tracePt t="20594" x="1778000" y="3200400"/>
          <p14:tracePt t="20611" x="1746250" y="3200400"/>
          <p14:tracePt t="20627" x="1695450" y="3213100"/>
          <p14:tracePt t="20644" x="1625600" y="3225800"/>
          <p14:tracePt t="20661" x="1574800" y="3225800"/>
          <p14:tracePt t="20677" x="1530350" y="3232150"/>
          <p14:tracePt t="20694" x="1504950" y="3238500"/>
          <p14:tracePt t="20711" x="1479550" y="3244850"/>
          <p14:tracePt t="20727" x="1473200" y="3244850"/>
          <p14:tracePt t="20744" x="1466850" y="3244850"/>
          <p14:tracePt t="20744" x="1460500" y="3244850"/>
          <p14:tracePt t="20761" x="1454150" y="3244850"/>
          <p14:tracePt t="20777" x="1447800" y="3244850"/>
          <p14:tracePt t="20794" x="1441450" y="3244850"/>
          <p14:tracePt t="20811" x="1435100" y="3251200"/>
          <p14:tracePt t="20961" x="1447800" y="3251200"/>
          <p14:tracePt t="20962" x="1530350" y="3251200"/>
          <p14:tracePt t="20978" x="1651000" y="3251200"/>
          <p14:tracePt t="20995" x="1765300" y="3251200"/>
          <p14:tracePt t="21011" x="1885950" y="3251200"/>
          <p14:tracePt t="21028" x="1993900" y="3251200"/>
          <p14:tracePt t="21044" x="2101850" y="3251200"/>
          <p14:tracePt t="21061" x="2190750" y="3251200"/>
          <p14:tracePt t="21078" x="2260600" y="3251200"/>
          <p14:tracePt t="21094" x="2298700" y="3251200"/>
          <p14:tracePt t="21111" x="2336800" y="3251200"/>
          <p14:tracePt t="21127" x="2362200" y="3251200"/>
          <p14:tracePt t="21144" x="2400300" y="3251200"/>
          <p14:tracePt t="21162" x="2419350" y="3251200"/>
          <p14:tracePt t="21178" x="2432050" y="3251200"/>
          <p14:tracePt t="21194" x="2444750" y="3251200"/>
          <p14:tracePt t="21211" x="2451100" y="3251200"/>
          <p14:tracePt t="21227" x="2457450" y="3251200"/>
          <p14:tracePt t="21244" x="2463800" y="3251200"/>
          <p14:tracePt t="21261" x="2470150" y="3251200"/>
          <p14:tracePt t="21601" x="2476500" y="3251200"/>
          <p14:tracePt t="21609" x="2508250" y="3244850"/>
          <p14:tracePt t="21628" x="2527300" y="3238500"/>
          <p14:tracePt t="21644" x="2546350" y="3232150"/>
          <p14:tracePt t="21661" x="2559050" y="3232150"/>
          <p14:tracePt t="21677" x="2565400" y="3232150"/>
          <p14:tracePt t="21694" x="2571750" y="3232150"/>
          <p14:tracePt t="21953" x="2590800" y="3225800"/>
          <p14:tracePt t="21961" x="2686050" y="3213100"/>
          <p14:tracePt t="21980" x="2781300" y="3206750"/>
          <p14:tracePt t="21994" x="2908300" y="3194050"/>
          <p14:tracePt t="22011" x="3022600" y="3181350"/>
          <p14:tracePt t="22028" x="3117850" y="3175000"/>
          <p14:tracePt t="22044" x="3187700" y="3175000"/>
          <p14:tracePt t="22061" x="3232150" y="3175000"/>
          <p14:tracePt t="22077" x="3257550" y="3175000"/>
          <p14:tracePt t="22094" x="3276600" y="3175000"/>
          <p14:tracePt t="22111" x="3282950" y="3175000"/>
          <p14:tracePt t="22128" x="3289300" y="3175000"/>
          <p14:tracePt t="22144" x="3295650" y="3175000"/>
          <p14:tracePt t="22161" x="3302000" y="3175000"/>
          <p14:tracePt t="22201" x="3308350" y="3175000"/>
          <p14:tracePt t="23018" x="3327400" y="3175000"/>
          <p14:tracePt t="23026" x="3359150" y="3175000"/>
          <p14:tracePt t="23034" x="3460750" y="3175000"/>
          <p14:tracePt t="23046" x="3594100" y="3175000"/>
          <p14:tracePt t="23062" x="3702050" y="3175000"/>
          <p14:tracePt t="23079" x="3797300" y="3162300"/>
          <p14:tracePt t="23095" x="3867150" y="3149600"/>
          <p14:tracePt t="23112" x="3924300" y="3143250"/>
          <p14:tracePt t="23128" x="3949700" y="3136900"/>
          <p14:tracePt t="23145" x="3975100" y="3136900"/>
          <p14:tracePt t="23162" x="3994150" y="3130550"/>
          <p14:tracePt t="23179" x="4000500" y="3130550"/>
          <p14:tracePt t="23195" x="4013200" y="3130550"/>
          <p14:tracePt t="23211" x="4019550" y="3130550"/>
          <p14:tracePt t="23228" x="4025900" y="3130550"/>
          <p14:tracePt t="23245" x="4032250" y="3130550"/>
          <p14:tracePt t="23262" x="4038600" y="3130550"/>
          <p14:tracePt t="23354" x="4044950" y="3130550"/>
          <p14:tracePt t="23362" x="4057650" y="3130550"/>
          <p14:tracePt t="23366" x="4083050" y="3130550"/>
          <p14:tracePt t="23379" x="4140200" y="3130550"/>
          <p14:tracePt t="23395" x="4210050" y="3130550"/>
          <p14:tracePt t="23412" x="4298950" y="3130550"/>
          <p14:tracePt t="23428" x="4394200" y="3130550"/>
          <p14:tracePt t="23445" x="4470400" y="3130550"/>
          <p14:tracePt t="23462" x="4552950" y="3136900"/>
          <p14:tracePt t="23478" x="4622800" y="3143250"/>
          <p14:tracePt t="23495" x="4692650" y="3143250"/>
          <p14:tracePt t="23511" x="4775200" y="3143250"/>
          <p14:tracePt t="23528" x="4845050" y="3143250"/>
          <p14:tracePt t="23545" x="4895850" y="3143250"/>
          <p14:tracePt t="23562" x="4946650" y="3143250"/>
          <p14:tracePt t="23579" x="4959350" y="3143250"/>
          <p14:tracePt t="23595" x="4972050" y="3143250"/>
          <p14:tracePt t="23611" x="4978400" y="3143250"/>
          <p14:tracePt t="23666" x="4984750" y="3143250"/>
          <p14:tracePt t="23667" x="4991100" y="3143250"/>
          <p14:tracePt t="23678" x="4997450" y="3143250"/>
          <p14:tracePt t="23695" x="5010150" y="3143250"/>
          <p14:tracePt t="23711" x="5022850" y="3143250"/>
          <p14:tracePt t="23728" x="5054600" y="3143250"/>
          <p14:tracePt t="23745" x="5105400" y="3143250"/>
          <p14:tracePt t="23763" x="5149850" y="3143250"/>
          <p14:tracePt t="23778" x="5194300" y="3143250"/>
          <p14:tracePt t="23795" x="5219700" y="3143250"/>
          <p14:tracePt t="23834" x="5226050" y="3143250"/>
          <p14:tracePt t="23842" x="5238750" y="3143250"/>
          <p14:tracePt t="23850" x="5270500" y="3143250"/>
          <p14:tracePt t="23862" x="5295900" y="3143250"/>
          <p14:tracePt t="23878" x="5321300" y="3143250"/>
          <p14:tracePt t="23895" x="5334000" y="3143250"/>
          <p14:tracePt t="23911" x="5353050" y="3143250"/>
          <p14:tracePt t="23928" x="5372100" y="3149600"/>
          <p14:tracePt t="23945" x="5384800" y="3149600"/>
          <p14:tracePt t="23945" x="5397500" y="3155950"/>
          <p14:tracePt t="23962" x="5416550" y="3155950"/>
          <p14:tracePt t="23978" x="5429250" y="3155950"/>
          <p14:tracePt t="23995" x="5441950" y="3155950"/>
          <p14:tracePt t="24011" x="5454650" y="3155950"/>
          <p14:tracePt t="24028" x="5461000" y="3155950"/>
          <p14:tracePt t="24045" x="5486400" y="3162300"/>
          <p14:tracePt t="24062" x="5505450" y="3168650"/>
          <p14:tracePt t="24078" x="5524500" y="3168650"/>
          <p14:tracePt t="24095" x="5543550" y="3175000"/>
          <p14:tracePt t="24111" x="5562600" y="3175000"/>
          <p14:tracePt t="24128" x="5575300" y="3175000"/>
          <p14:tracePt t="24145" x="5594350" y="3181350"/>
          <p14:tracePt t="24162" x="5607050" y="3181350"/>
          <p14:tracePt t="24178" x="5632450" y="3187700"/>
          <p14:tracePt t="24195" x="5645150" y="3187700"/>
          <p14:tracePt t="24211" x="5664200" y="3187700"/>
          <p14:tracePt t="24228" x="5676900" y="3194050"/>
          <p14:tracePt t="24245" x="5695950" y="3194050"/>
          <p14:tracePt t="24262" x="5708650" y="3194050"/>
          <p14:tracePt t="24278" x="5727700" y="3194050"/>
          <p14:tracePt t="24295" x="5740400" y="3194050"/>
          <p14:tracePt t="24311" x="5746750" y="3194050"/>
          <p14:tracePt t="24328" x="5753100" y="3194050"/>
          <p14:tracePt t="24474" x="5759450" y="3194050"/>
          <p14:tracePt t="24482" x="5778500" y="3194050"/>
          <p14:tracePt t="24495" x="5822950" y="3194050"/>
          <p14:tracePt t="24512" x="5873750" y="3194050"/>
          <p14:tracePt t="24529" x="5956300" y="3194050"/>
          <p14:tracePt t="24545" x="6076950" y="3194050"/>
          <p14:tracePt t="24562" x="6178550" y="3200400"/>
          <p14:tracePt t="24578" x="6273800" y="3200400"/>
          <p14:tracePt t="24595" x="6350000" y="3200400"/>
          <p14:tracePt t="24611" x="6419850" y="3200400"/>
          <p14:tracePt t="24628" x="6483350" y="3200400"/>
          <p14:tracePt t="24645" x="6527800" y="3200400"/>
          <p14:tracePt t="24645" x="6546850" y="3200400"/>
          <p14:tracePt t="24667" x="6565900" y="3200400"/>
          <p14:tracePt t="24678" x="6597650" y="3200400"/>
          <p14:tracePt t="24695" x="6610350" y="3200400"/>
          <p14:tracePt t="24711" x="6623050" y="3200400"/>
          <p14:tracePt t="24728" x="6629400" y="3200400"/>
          <p14:tracePt t="24745" x="6642100" y="3200400"/>
          <p14:tracePt t="24745" x="6648450" y="3200400"/>
          <p14:tracePt t="24762" x="6661150" y="3200400"/>
          <p14:tracePt t="24778" x="6686550" y="3200400"/>
          <p14:tracePt t="24795" x="6705600" y="3200400"/>
          <p14:tracePt t="24811" x="6743700" y="3200400"/>
          <p14:tracePt t="24828" x="6769100" y="3200400"/>
          <p14:tracePt t="24845" x="6819900" y="3200400"/>
          <p14:tracePt t="24861" x="6877050" y="3200400"/>
          <p14:tracePt t="24878" x="6927850" y="3200400"/>
          <p14:tracePt t="24895" x="6997700" y="3200400"/>
          <p14:tracePt t="24911" x="7061200" y="3200400"/>
          <p14:tracePt t="24928" x="7150100" y="3200400"/>
          <p14:tracePt t="24944" x="7245350" y="3200400"/>
          <p14:tracePt t="24961" x="7366000" y="3200400"/>
          <p14:tracePt t="24978" x="7448550" y="3200400"/>
          <p14:tracePt t="24994" x="7499350" y="3200400"/>
          <p14:tracePt t="25011" x="7556500" y="3200400"/>
          <p14:tracePt t="25028" x="7588250" y="3200400"/>
          <p14:tracePt t="25044" x="7632700" y="3200400"/>
          <p14:tracePt t="25061" x="7670800" y="3200400"/>
          <p14:tracePt t="25078" x="7702550" y="3200400"/>
          <p14:tracePt t="25094" x="7727950" y="3200400"/>
          <p14:tracePt t="25111" x="7753350" y="3200400"/>
          <p14:tracePt t="25128" x="7759700" y="3194050"/>
          <p14:tracePt t="25674" x="7753350" y="3194050"/>
          <p14:tracePt t="25698" x="7747000" y="3194050"/>
          <p14:tracePt t="25802" x="7740650" y="3194050"/>
          <p14:tracePt t="26026" x="7740650" y="3187700"/>
          <p14:tracePt t="26034" x="7734300" y="3149600"/>
          <p14:tracePt t="26045" x="7721600" y="3124200"/>
          <p14:tracePt t="26062" x="7696200" y="3092450"/>
          <p14:tracePt t="26079" x="7677150" y="3067050"/>
          <p14:tracePt t="26095" x="7651750" y="3041650"/>
          <p14:tracePt t="26112" x="7626350" y="3009900"/>
          <p14:tracePt t="26128" x="7588250" y="2978150"/>
          <p14:tracePt t="26145" x="7556500" y="2959100"/>
          <p14:tracePt t="26162" x="7505700" y="2927350"/>
          <p14:tracePt t="26179" x="7473950" y="2908300"/>
          <p14:tracePt t="26195" x="7423150" y="2895600"/>
          <p14:tracePt t="26212" x="7378700" y="2882900"/>
          <p14:tracePt t="26228" x="7346950" y="2876550"/>
          <p14:tracePt t="26245" x="7289800" y="2863850"/>
          <p14:tracePt t="26261" x="7226300" y="2851150"/>
          <p14:tracePt t="26278" x="7169150" y="2844800"/>
          <p14:tracePt t="26295" x="7124700" y="2838450"/>
          <p14:tracePt t="26311" x="7073900" y="2832100"/>
          <p14:tracePt t="26328" x="7004050" y="2832100"/>
          <p14:tracePt t="26345" x="6934200" y="2832100"/>
          <p14:tracePt t="26361" x="6813550" y="2832100"/>
          <p14:tracePt t="26378" x="6731000" y="2832100"/>
          <p14:tracePt t="26395" x="6667500" y="2832100"/>
          <p14:tracePt t="26412" x="6597650" y="2832100"/>
          <p14:tracePt t="26428" x="6534150" y="2832100"/>
          <p14:tracePt t="26445" x="6470650" y="2844800"/>
          <p14:tracePt t="26461" x="6394450" y="2863850"/>
          <p14:tracePt t="26478" x="6311900" y="2889250"/>
          <p14:tracePt t="26495" x="6254750" y="2908300"/>
          <p14:tracePt t="26512" x="6197600" y="2933700"/>
          <p14:tracePt t="26528" x="6140450" y="2952750"/>
          <p14:tracePt t="26545" x="6096000" y="2978150"/>
          <p14:tracePt t="26561" x="6032500" y="3016250"/>
          <p14:tracePt t="26578" x="6000750" y="3041650"/>
          <p14:tracePt t="26595" x="5981700" y="3054350"/>
          <p14:tracePt t="26611" x="5956300" y="3073400"/>
          <p14:tracePt t="26628" x="5937250" y="3092450"/>
          <p14:tracePt t="26645" x="5918200" y="3124200"/>
          <p14:tracePt t="26661" x="5918200" y="3143250"/>
          <p14:tracePt t="26678" x="5905500" y="3168650"/>
          <p14:tracePt t="26695" x="5905500" y="3200400"/>
          <p14:tracePt t="26711" x="5905500" y="3232150"/>
          <p14:tracePt t="26728" x="5911850" y="3270250"/>
          <p14:tracePt t="26745" x="5918200" y="3282950"/>
          <p14:tracePt t="26761" x="6013450" y="3352800"/>
          <p14:tracePt t="26779" x="6115050" y="3403600"/>
          <p14:tracePt t="26795" x="6242050" y="3454400"/>
          <p14:tracePt t="26811" x="6381750" y="3486150"/>
          <p14:tracePt t="26828" x="6527800" y="3530600"/>
          <p14:tracePt t="26844" x="6673850" y="3543300"/>
          <p14:tracePt t="26861" x="6800850" y="3549650"/>
          <p14:tracePt t="26878" x="6934200" y="3549650"/>
          <p14:tracePt t="26894" x="7061200" y="3549650"/>
          <p14:tracePt t="26911" x="7175500" y="3549650"/>
          <p14:tracePt t="26928" x="7289800" y="3530600"/>
          <p14:tracePt t="26944" x="7391400" y="3498850"/>
          <p14:tracePt t="26961" x="7480300" y="3460750"/>
          <p14:tracePt t="26978" x="7537450" y="3429000"/>
          <p14:tracePt t="26994" x="7594600" y="3384550"/>
          <p14:tracePt t="27011" x="7645400" y="3333750"/>
          <p14:tracePt t="27028" x="7696200" y="3276600"/>
          <p14:tracePt t="27044" x="7740650" y="3213100"/>
          <p14:tracePt t="27061" x="7778750" y="3149600"/>
          <p14:tracePt t="27078" x="7804150" y="3092450"/>
          <p14:tracePt t="27094" x="7810500" y="3048000"/>
          <p14:tracePt t="27111" x="7810500" y="3016250"/>
          <p14:tracePt t="27128" x="7810500" y="2990850"/>
          <p14:tracePt t="27144" x="7804150" y="2959100"/>
          <p14:tracePt t="27161" x="7753350" y="2901950"/>
          <p14:tracePt t="27178" x="7702550" y="2851150"/>
          <p14:tracePt t="27194" x="7613650" y="2800350"/>
          <p14:tracePt t="27211" x="7524750" y="2743200"/>
          <p14:tracePt t="27228" x="7512050" y="2743200"/>
          <p14:tracePt t="27244" x="7410450" y="2705100"/>
          <p14:tracePt t="27261" x="7289800" y="2673350"/>
          <p14:tracePt t="27278" x="7169150" y="2660650"/>
          <p14:tracePt t="27295" x="7067550" y="2660650"/>
          <p14:tracePt t="27311" x="6946900" y="2660650"/>
          <p14:tracePt t="27328" x="6819900" y="2660650"/>
          <p14:tracePt t="27344" x="6692900" y="2660650"/>
          <p14:tracePt t="27361" x="6515100" y="2667000"/>
          <p14:tracePt t="27378" x="6438900" y="2686050"/>
          <p14:tracePt t="27394" x="6362700" y="2711450"/>
          <p14:tracePt t="27411" x="6292850" y="2743200"/>
          <p14:tracePt t="27428" x="6235700" y="2768600"/>
          <p14:tracePt t="27444" x="6191250" y="2794000"/>
          <p14:tracePt t="27461" x="6140450" y="2825750"/>
          <p14:tracePt t="27478" x="6089650" y="2851150"/>
          <p14:tracePt t="27494" x="6045200" y="2889250"/>
          <p14:tracePt t="27511" x="6019800" y="2901950"/>
          <p14:tracePt t="27528" x="5988050" y="2940050"/>
          <p14:tracePt t="27544" x="5962650" y="2971800"/>
          <p14:tracePt t="27561" x="5943600" y="3022600"/>
          <p14:tracePt t="27578" x="5943600" y="3054350"/>
          <p14:tracePt t="27594" x="5937250" y="3086100"/>
          <p14:tracePt t="27611" x="5937250" y="3117850"/>
          <p14:tracePt t="27628" x="5937250" y="3155950"/>
          <p14:tracePt t="27644" x="5937250" y="3181350"/>
          <p14:tracePt t="27661" x="5943600" y="3213100"/>
          <p14:tracePt t="27678" x="5962650" y="3244850"/>
          <p14:tracePt t="27694" x="5994400" y="3282950"/>
          <p14:tracePt t="27711" x="6045200" y="3327400"/>
          <p14:tracePt t="27728" x="6102350" y="3365500"/>
          <p14:tracePt t="27744" x="6203950" y="3409950"/>
          <p14:tracePt t="27761" x="6369050" y="3460750"/>
          <p14:tracePt t="27778" x="6508750" y="3486150"/>
          <p14:tracePt t="27795" x="6654800" y="3505200"/>
          <p14:tracePt t="27811" x="6794500" y="3505200"/>
          <p14:tracePt t="27828" x="6927850" y="3505200"/>
          <p14:tracePt t="27844" x="7048500" y="3505200"/>
          <p14:tracePt t="27861" x="7169150" y="3486150"/>
          <p14:tracePt t="27878" x="7277100" y="3460750"/>
          <p14:tracePt t="27894" x="7372350" y="3429000"/>
          <p14:tracePt t="27911" x="7442200" y="3409950"/>
          <p14:tracePt t="27928" x="7531100" y="3378200"/>
          <p14:tracePt t="27944" x="7588250" y="3340100"/>
          <p14:tracePt t="27961" x="7670800" y="3276600"/>
          <p14:tracePt t="27978" x="7715250" y="3232150"/>
          <p14:tracePt t="27994" x="7740650" y="3181350"/>
          <p14:tracePt t="28011" x="7772400" y="3124200"/>
          <p14:tracePt t="28028" x="7785100" y="3048000"/>
          <p14:tracePt t="28044" x="7791450" y="2984500"/>
          <p14:tracePt t="28061" x="7791450" y="2921000"/>
          <p14:tracePt t="28078" x="7778750" y="2863850"/>
          <p14:tracePt t="28094" x="7734300" y="2794000"/>
          <p14:tracePt t="28111" x="7677150" y="2730500"/>
          <p14:tracePt t="28128" x="7664450" y="2717800"/>
          <p14:tracePt t="28144" x="7575550" y="2673350"/>
          <p14:tracePt t="28161" x="7372350" y="2609850"/>
          <p14:tracePt t="28178" x="7213600" y="2578100"/>
          <p14:tracePt t="28194" x="7061200" y="2559050"/>
          <p14:tracePt t="28211" x="6927850" y="2552700"/>
          <p14:tracePt t="28228" x="6800850" y="2552700"/>
          <p14:tracePt t="28244" x="6692900" y="2552700"/>
          <p14:tracePt t="28261" x="6591300" y="2552700"/>
          <p14:tracePt t="28278" x="6489700" y="2565400"/>
          <p14:tracePt t="28294" x="6381750" y="2590800"/>
          <p14:tracePt t="28311" x="6292850" y="2616200"/>
          <p14:tracePt t="28328" x="6191250" y="2647950"/>
          <p14:tracePt t="28344" x="6108700" y="2692400"/>
          <p14:tracePt t="28361" x="6013450" y="2743200"/>
          <p14:tracePt t="28378" x="5969000" y="2774950"/>
          <p14:tracePt t="28394" x="5937250" y="2806700"/>
          <p14:tracePt t="28411" x="5918200" y="2838450"/>
          <p14:tracePt t="28428" x="5905500" y="2870200"/>
          <p14:tracePt t="28444" x="5892800" y="2908300"/>
          <p14:tracePt t="28461" x="5873750" y="2946400"/>
          <p14:tracePt t="28478" x="5867400" y="2978150"/>
          <p14:tracePt t="28494" x="5861050" y="3016250"/>
          <p14:tracePt t="28511" x="5854700" y="3041650"/>
          <p14:tracePt t="28528" x="5854700" y="3079750"/>
          <p14:tracePt t="28544" x="5854700" y="3111500"/>
          <p14:tracePt t="28561" x="5854700" y="3149600"/>
          <p14:tracePt t="28578" x="5854700" y="3181350"/>
          <p14:tracePt t="28594" x="5861050" y="3206750"/>
          <p14:tracePt t="28611" x="5886450" y="3244850"/>
          <p14:tracePt t="28628" x="5918200" y="3276600"/>
          <p14:tracePt t="28644" x="5949950" y="3314700"/>
          <p14:tracePt t="28661" x="5994400" y="3340100"/>
          <p14:tracePt t="28678" x="6038850" y="3365500"/>
          <p14:tracePt t="28694" x="6115050" y="3403600"/>
          <p14:tracePt t="28711" x="6203950" y="3422650"/>
          <p14:tracePt t="28728" x="6267450" y="3435350"/>
          <p14:tracePt t="28744" x="6388100" y="3454400"/>
          <p14:tracePt t="28761" x="6565900" y="3467100"/>
          <p14:tracePt t="28778" x="6692900" y="3454400"/>
          <p14:tracePt t="28794" x="6826250" y="3435350"/>
          <p14:tracePt t="28811" x="6934200" y="3409950"/>
          <p14:tracePt t="28828" x="7029450" y="3378200"/>
          <p14:tracePt t="28844" x="7124700" y="3327400"/>
          <p14:tracePt t="28861" x="7200900" y="3276600"/>
          <p14:tracePt t="28878" x="7270750" y="3225800"/>
          <p14:tracePt t="28894" x="7327900" y="3168650"/>
          <p14:tracePt t="28911" x="7378700" y="3117850"/>
          <p14:tracePt t="28928" x="7410450" y="3060700"/>
          <p14:tracePt t="28944" x="7442200" y="3016250"/>
          <p14:tracePt t="28961" x="7467600" y="2965450"/>
          <p14:tracePt t="28978" x="7467600" y="2940050"/>
          <p14:tracePt t="28994" x="7467600" y="2908300"/>
          <p14:tracePt t="29011" x="7467600" y="2882900"/>
          <p14:tracePt t="29058" x="7467600" y="2876550"/>
          <p14:tracePt t="29066" x="7448550" y="2851150"/>
          <p14:tracePt t="29078" x="7416800" y="2844800"/>
          <p14:tracePt t="29094" x="7353300" y="2806700"/>
          <p14:tracePt t="29111" x="7289800" y="2781300"/>
          <p14:tracePt t="29128" x="7188200" y="2749550"/>
          <p14:tracePt t="29145" x="7080250" y="2724150"/>
          <p14:tracePt t="29162" x="6877050" y="2692400"/>
          <p14:tracePt t="29180" x="6737350" y="2679700"/>
          <p14:tracePt t="29195" x="6604000" y="2679700"/>
          <p14:tracePt t="29212" x="6470650" y="2679700"/>
          <p14:tracePt t="29229" x="6350000" y="2679700"/>
          <p14:tracePt t="29244" x="6248400" y="2679700"/>
          <p14:tracePt t="29261" x="6115050" y="2679700"/>
          <p14:tracePt t="29278" x="6013450" y="2679700"/>
          <p14:tracePt t="29294" x="5911850" y="2698750"/>
          <p14:tracePt t="29311" x="5810250" y="2724150"/>
          <p14:tracePt t="29328" x="5740400" y="2749550"/>
          <p14:tracePt t="29344" x="5676900" y="2781300"/>
          <p14:tracePt t="29361" x="5613400" y="2825750"/>
          <p14:tracePt t="29378" x="5575300" y="2857500"/>
          <p14:tracePt t="29394" x="5543550" y="2889250"/>
          <p14:tracePt t="29411" x="5537200" y="2895600"/>
          <p14:tracePt t="29428" x="5511800" y="2927350"/>
          <p14:tracePt t="29444" x="5499100" y="2952750"/>
          <p14:tracePt t="29461" x="5499100" y="2984500"/>
          <p14:tracePt t="29478" x="5499100" y="3028950"/>
          <p14:tracePt t="29494" x="5499100" y="3067050"/>
          <p14:tracePt t="29511" x="5518150" y="3124200"/>
          <p14:tracePt t="29528" x="5556250" y="3175000"/>
          <p14:tracePt t="29544" x="5594350" y="3213100"/>
          <p14:tracePt t="29561" x="5689600" y="3295650"/>
          <p14:tracePt t="29578" x="5778500" y="3340100"/>
          <p14:tracePt t="29594" x="5918200" y="3397250"/>
          <p14:tracePt t="29611" x="6051550" y="3448050"/>
          <p14:tracePt t="29628" x="6191250" y="3486150"/>
          <p14:tracePt t="29644" x="6267450" y="3517900"/>
          <p14:tracePt t="29661" x="6413500" y="3556000"/>
          <p14:tracePt t="29678" x="6559550" y="3587750"/>
          <p14:tracePt t="29694" x="6699250" y="3600450"/>
          <p14:tracePt t="29711" x="6832600" y="3619500"/>
          <p14:tracePt t="29728" x="6972300" y="3625850"/>
          <p14:tracePt t="29744" x="7105650" y="3625850"/>
          <p14:tracePt t="29761" x="7334250" y="3625850"/>
          <p14:tracePt t="29778" x="7467600" y="3587750"/>
          <p14:tracePt t="29794" x="7620000" y="3517900"/>
          <p14:tracePt t="29811" x="7740650" y="3454400"/>
          <p14:tracePt t="29828" x="7835900" y="3352800"/>
          <p14:tracePt t="29844" x="7918450" y="3244850"/>
          <p14:tracePt t="29861" x="7988300" y="3092450"/>
          <p14:tracePt t="29878" x="8001000" y="3003550"/>
          <p14:tracePt t="29894" x="8001000" y="2952750"/>
          <p14:tracePt t="29911" x="7994650" y="2901950"/>
          <p14:tracePt t="29928" x="7969250" y="2838450"/>
          <p14:tracePt t="29944" x="7950200" y="2794000"/>
          <p14:tracePt t="29961" x="7880350" y="2724150"/>
          <p14:tracePt t="29978" x="7810500" y="2686050"/>
          <p14:tracePt t="29994" x="7708900" y="2635250"/>
          <p14:tracePt t="30011" x="7581900" y="2597150"/>
          <p14:tracePt t="30028" x="7423150" y="2559050"/>
          <p14:tracePt t="30044" x="7213600" y="2527300"/>
          <p14:tracePt t="30061" x="6985000" y="2514600"/>
          <p14:tracePt t="30078" x="6788150" y="2514600"/>
          <p14:tracePt t="30094" x="6559550" y="2514600"/>
          <p14:tracePt t="30111" x="6394450" y="2514600"/>
          <p14:tracePt t="30128" x="6254750" y="2520950"/>
          <p14:tracePt t="30144" x="6140450" y="2552700"/>
          <p14:tracePt t="30161" x="6000750" y="2616200"/>
          <p14:tracePt t="30178" x="5911850" y="2660650"/>
          <p14:tracePt t="30194" x="5867400" y="2686050"/>
          <p14:tracePt t="30211" x="5797550" y="2743200"/>
          <p14:tracePt t="30228" x="5746750" y="2794000"/>
          <p14:tracePt t="30244" x="5702300" y="2857500"/>
          <p14:tracePt t="30261" x="5676900" y="2914650"/>
          <p14:tracePt t="30278" x="5651500" y="2978150"/>
          <p14:tracePt t="30294" x="5651500" y="3041650"/>
          <p14:tracePt t="30311" x="5651500" y="3105150"/>
          <p14:tracePt t="30328" x="5651500" y="3162300"/>
          <p14:tracePt t="30344" x="5683250" y="3213100"/>
          <p14:tracePt t="30361" x="5746750" y="3282950"/>
          <p14:tracePt t="30378" x="5784850" y="3321050"/>
          <p14:tracePt t="30394" x="5829300" y="3346450"/>
          <p14:tracePt t="30411" x="5905500" y="3384550"/>
          <p14:tracePt t="30428" x="5994400" y="3429000"/>
          <p14:tracePt t="30444" x="6096000" y="3460750"/>
          <p14:tracePt t="30461" x="6229350" y="3492500"/>
          <p14:tracePt t="30478" x="6369050" y="3517900"/>
          <p14:tracePt t="30494" x="6521450" y="3536950"/>
          <p14:tracePt t="30511" x="6635750" y="3549650"/>
          <p14:tracePt t="30528" x="6762750" y="3549650"/>
          <p14:tracePt t="30544" x="6889750" y="3543300"/>
          <p14:tracePt t="30561" x="7086600" y="3473450"/>
          <p14:tracePt t="30578" x="7213600" y="3409950"/>
          <p14:tracePt t="30594" x="7346950" y="3321050"/>
          <p14:tracePt t="30611" x="7442200" y="3244850"/>
          <p14:tracePt t="30628" x="7505700" y="3194050"/>
          <p14:tracePt t="30644" x="7562850" y="3143250"/>
          <p14:tracePt t="30661" x="7600950" y="3092450"/>
          <p14:tracePt t="30678" x="7632700" y="3048000"/>
          <p14:tracePt t="30694" x="7645400" y="3009900"/>
          <p14:tracePt t="30711" x="7664450" y="2952750"/>
          <p14:tracePt t="30728" x="7664450" y="2914650"/>
          <p14:tracePt t="30744" x="7664450" y="2870200"/>
          <p14:tracePt t="30761" x="7664450" y="2819400"/>
          <p14:tracePt t="30778" x="7645400" y="2787650"/>
          <p14:tracePt t="30794" x="7645400" y="2774950"/>
          <p14:tracePt t="30833" x="7613650" y="2755900"/>
          <p14:tracePt t="30844" x="7575550" y="2736850"/>
          <p14:tracePt t="30849" x="7505700" y="2730500"/>
          <p14:tracePt t="30861" x="7378700" y="2711450"/>
          <p14:tracePt t="30878" x="7232650" y="2711450"/>
          <p14:tracePt t="30894" x="7067550" y="2711450"/>
          <p14:tracePt t="30911" x="6889750" y="2711450"/>
          <p14:tracePt t="30928" x="6743700" y="2736850"/>
          <p14:tracePt t="30944" x="6591300" y="2774950"/>
          <p14:tracePt t="30961" x="6407150" y="2851150"/>
          <p14:tracePt t="30977" x="6305550" y="2889250"/>
          <p14:tracePt t="30994" x="6197600" y="2940050"/>
          <p14:tracePt t="31011" x="6108700" y="2990850"/>
          <p14:tracePt t="31028" x="6096000" y="2997200"/>
          <p14:tracePt t="31044" x="6070600" y="3022600"/>
          <p14:tracePt t="31061" x="6045200" y="3041650"/>
          <p14:tracePt t="31078" x="6026150" y="3079750"/>
          <p14:tracePt t="31094" x="6019800" y="3117850"/>
          <p14:tracePt t="31111" x="6007100" y="3175000"/>
          <p14:tracePt t="31128" x="6007100" y="3219450"/>
          <p14:tracePt t="31144" x="6007100" y="3276600"/>
          <p14:tracePt t="31161" x="6038850" y="3359150"/>
          <p14:tracePt t="31177" x="6076950" y="3416300"/>
          <p14:tracePt t="31194" x="6127750" y="3486150"/>
          <p14:tracePt t="31211" x="6197600" y="3549650"/>
          <p14:tracePt t="31228" x="6280150" y="3606800"/>
          <p14:tracePt t="31244" x="6337300" y="3644900"/>
          <p14:tracePt t="31261" x="6407150" y="3676650"/>
          <p14:tracePt t="31277" x="6483350" y="3695700"/>
          <p14:tracePt t="31294" x="6546850" y="3714750"/>
          <p14:tracePt t="31311" x="6597650" y="3714750"/>
          <p14:tracePt t="31328" x="6623050" y="3714750"/>
          <p14:tracePt t="31344" x="6642100" y="3714750"/>
          <p14:tracePt t="31344" x="6654800" y="3708400"/>
          <p14:tracePt t="31362" x="6673850" y="3708400"/>
          <p14:tracePt t="31377" x="6711950" y="3689350"/>
          <p14:tracePt t="31394" x="6724650" y="3689350"/>
          <p14:tracePt t="31411" x="6737350" y="3683000"/>
          <p14:tracePt t="31428" x="6750050" y="3683000"/>
          <p14:tracePt t="31444" x="6762750" y="3670300"/>
          <p14:tracePt t="31461" x="6775450" y="3657600"/>
          <p14:tracePt t="31477" x="6775450" y="3651250"/>
          <p14:tracePt t="31494" x="6788150" y="3632200"/>
          <p14:tracePt t="31511" x="6800850" y="3613150"/>
          <p14:tracePt t="31528" x="6807200" y="3575050"/>
          <p14:tracePt t="31544" x="6826250" y="3517900"/>
          <p14:tracePt t="31561" x="6845300" y="3429000"/>
          <p14:tracePt t="31577" x="6845300" y="3390900"/>
          <p14:tracePt t="31594" x="6845300" y="3359150"/>
          <p14:tracePt t="31611" x="6845300" y="3346450"/>
          <p14:tracePt t="31627" x="6845300" y="3333750"/>
          <p14:tracePt t="31644" x="6838950" y="3327400"/>
          <p14:tracePt t="31661" x="6832600" y="3314700"/>
          <p14:tracePt t="31677" x="6819900" y="3314700"/>
          <p14:tracePt t="31694" x="6794500" y="3302000"/>
          <p14:tracePt t="31711" x="6769100" y="3302000"/>
          <p14:tracePt t="31728" x="6750050" y="3302000"/>
          <p14:tracePt t="31744" x="6724650" y="3295650"/>
          <p14:tracePt t="31761" x="6711950" y="3295650"/>
          <p14:tracePt t="31777" x="6699250" y="3289300"/>
          <p14:tracePt t="31794" x="6680200" y="3289300"/>
          <p14:tracePt t="31811" x="6654800" y="3289300"/>
          <p14:tracePt t="31827" x="6629400" y="3282950"/>
          <p14:tracePt t="31844" x="6604000" y="3276600"/>
          <p14:tracePt t="31861" x="6572250" y="3270250"/>
          <p14:tracePt t="31877" x="6565900" y="3270250"/>
          <p14:tracePt t="31894" x="6559550" y="3270250"/>
          <p14:tracePt t="32579" x="0" y="0"/>
        </p14:tracePtLst>
        <p14:tracePtLst>
          <p14:tracePt t="43040" x="5905500" y="4051300"/>
          <p14:tracePt t="43178" x="5905500" y="4057650"/>
          <p14:tracePt t="43185" x="5886450" y="4038600"/>
          <p14:tracePt t="43198" x="5861050" y="4025900"/>
          <p14:tracePt t="43211" x="5842000" y="4006850"/>
          <p14:tracePt t="43227" x="5797550" y="3962400"/>
          <p14:tracePt t="43244" x="5721350" y="3886200"/>
          <p14:tracePt t="43261" x="5619750" y="3771900"/>
          <p14:tracePt t="43277" x="5505450" y="3644900"/>
          <p14:tracePt t="43294" x="5359400" y="3511550"/>
          <p14:tracePt t="43311" x="5200650" y="3378200"/>
          <p14:tracePt t="43327" x="5022850" y="3244850"/>
          <p14:tracePt t="43327" x="4946650" y="3200400"/>
          <p14:tracePt t="43345" x="4819650" y="3130550"/>
          <p14:tracePt t="43361" x="4673600" y="3073400"/>
          <p14:tracePt t="43377" x="4508500" y="3041650"/>
          <p14:tracePt t="43394" x="4298950" y="3009900"/>
          <p14:tracePt t="43411" x="4076700" y="2997200"/>
          <p14:tracePt t="43427" x="3816350" y="2978150"/>
          <p14:tracePt t="43444" x="3594100" y="2978150"/>
          <p14:tracePt t="43461" x="3435350" y="2978150"/>
          <p14:tracePt t="43477" x="3251200" y="2978150"/>
          <p14:tracePt t="43494" x="3060700" y="2990850"/>
          <p14:tracePt t="43511" x="2889250" y="3022600"/>
          <p14:tracePt t="43527" x="2660650" y="3073400"/>
          <p14:tracePt t="43544" x="2495550" y="3117850"/>
          <p14:tracePt t="43561" x="2260600" y="3187700"/>
          <p14:tracePt t="43578" x="2101850" y="3263900"/>
          <p14:tracePt t="43594" x="1917700" y="3340100"/>
          <p14:tracePt t="43610" x="1758950" y="3409950"/>
          <p14:tracePt t="43628" x="1581150" y="3530600"/>
          <p14:tracePt t="43644" x="1403350" y="3644900"/>
          <p14:tracePt t="43661" x="1200150" y="3790950"/>
          <p14:tracePt t="43677" x="1047750" y="3917950"/>
          <p14:tracePt t="43694" x="869950" y="4089400"/>
          <p14:tracePt t="43710" x="717550" y="4292600"/>
          <p14:tracePt t="43727" x="584200" y="4514850"/>
          <p14:tracePt t="43744" x="406400" y="4972050"/>
          <p14:tracePt t="43761" x="355600" y="5181600"/>
          <p14:tracePt t="43777" x="336550" y="5359400"/>
          <p14:tracePt t="43794" x="317500" y="5518150"/>
          <p14:tracePt t="43811" x="317500" y="5670550"/>
          <p14:tracePt t="43827" x="349250" y="5829300"/>
          <p14:tracePt t="43844" x="400050" y="5988050"/>
          <p14:tracePt t="43861" x="450850" y="6178550"/>
          <p14:tracePt t="43877" x="552450" y="6407150"/>
          <p14:tracePt t="43894" x="679450" y="6642100"/>
          <p14:tracePt t="43911" x="812800" y="6851650"/>
          <p14:tracePt t="43927" x="939800" y="6851650"/>
          <p14:tracePt t="43944" x="1174750" y="6851650"/>
          <p14:tracePt t="43962" x="1409700" y="6851650"/>
          <p14:tracePt t="43977" x="1758950" y="6851650"/>
          <p14:tracePt t="43994" x="2165350" y="6851650"/>
          <p14:tracePt t="44011" x="2705100" y="6851650"/>
          <p14:tracePt t="44028" x="3289300" y="6851650"/>
          <p14:tracePt t="44044" x="3943350" y="6851650"/>
          <p14:tracePt t="44061" x="4629150" y="6851650"/>
          <p14:tracePt t="44077" x="5302250" y="6851650"/>
          <p14:tracePt t="44094" x="5988050" y="6851650"/>
          <p14:tracePt t="44110" x="6654800" y="6781800"/>
          <p14:tracePt t="44127" x="7327900" y="6667500"/>
          <p14:tracePt t="44144" x="8166100" y="6534150"/>
          <p14:tracePt t="44161" x="8636000" y="6419850"/>
          <p14:tracePt t="44177" x="9086850" y="6248400"/>
          <p14:tracePt t="44194" x="9137650" y="6070600"/>
          <p14:tracePt t="44210" x="9137650" y="5911850"/>
          <p14:tracePt t="44227" x="9137650" y="5759450"/>
          <p14:tracePt t="44244" x="9137650" y="5543550"/>
          <p14:tracePt t="44260" x="9137650" y="5257800"/>
          <p14:tracePt t="44277" x="9137650" y="4972050"/>
          <p14:tracePt t="44294" x="9137650" y="4718050"/>
          <p14:tracePt t="44310" x="9137650" y="4546600"/>
          <p14:tracePt t="44327" x="9137650" y="4394200"/>
          <p14:tracePt t="44344" x="9137650" y="4159250"/>
          <p14:tracePt t="44361" x="9061450" y="3994150"/>
          <p14:tracePt t="44377" x="8959850" y="3822700"/>
          <p14:tracePt t="44394" x="8826500" y="3651250"/>
          <p14:tracePt t="44410" x="8610600" y="3460750"/>
          <p14:tracePt t="44427" x="8337550" y="3314700"/>
          <p14:tracePt t="44444" x="7918450" y="3149600"/>
          <p14:tracePt t="44460" x="7454900" y="2984500"/>
          <p14:tracePt t="44477" x="6978650" y="2844800"/>
          <p14:tracePt t="44494" x="6394450" y="2673350"/>
          <p14:tracePt t="44510" x="5861050" y="2565400"/>
          <p14:tracePt t="44527" x="5378450" y="2495550"/>
          <p14:tracePt t="44544" x="4768850" y="2451100"/>
          <p14:tracePt t="44561" x="4413250" y="2451100"/>
          <p14:tracePt t="44577" x="4057650" y="2482850"/>
          <p14:tracePt t="44594" x="3873500" y="2514600"/>
          <p14:tracePt t="44610" x="3581400" y="2590800"/>
          <p14:tracePt t="44627" x="3365500" y="2654300"/>
          <p14:tracePt t="44643" x="3124200" y="2743200"/>
          <p14:tracePt t="44660" x="2965450" y="2813050"/>
          <p14:tracePt t="44677" x="2813050" y="2882900"/>
          <p14:tracePt t="44694" x="2692400" y="2946400"/>
          <p14:tracePt t="44710" x="2578100" y="3022600"/>
          <p14:tracePt t="44727" x="2457450" y="3111500"/>
          <p14:tracePt t="44743" x="2222500" y="3282950"/>
          <p14:tracePt t="44761" x="2076450" y="3422650"/>
          <p14:tracePt t="44777" x="1955800" y="3562350"/>
          <p14:tracePt t="44793" x="1860550" y="3702050"/>
          <p14:tracePt t="44810" x="1784350" y="3873500"/>
          <p14:tracePt t="44827" x="1701800" y="4095750"/>
          <p14:tracePt t="44843" x="1625600" y="4381500"/>
          <p14:tracePt t="44860" x="1549400" y="4679950"/>
          <p14:tracePt t="44877" x="1511300" y="4946650"/>
          <p14:tracePt t="44894" x="1511300" y="5156200"/>
          <p14:tracePt t="44910" x="1549400" y="5397500"/>
          <p14:tracePt t="44927" x="1676400" y="5594350"/>
          <p14:tracePt t="44943" x="2038350" y="6007100"/>
          <p14:tracePt t="44961" x="2298700" y="6210300"/>
          <p14:tracePt t="44977" x="2647950" y="6457950"/>
          <p14:tracePt t="44993" x="3016250" y="6680200"/>
          <p14:tracePt t="45010" x="3422650" y="6851650"/>
          <p14:tracePt t="45027" x="3911600" y="6851650"/>
          <p14:tracePt t="45043" x="4470400" y="6851650"/>
          <p14:tracePt t="45060" x="5048250" y="6851650"/>
          <p14:tracePt t="45077" x="5670550" y="6851650"/>
          <p14:tracePt t="45093" x="6286500" y="6851650"/>
          <p14:tracePt t="45110" x="6807200" y="6813550"/>
          <p14:tracePt t="45127" x="7277100" y="6699250"/>
          <p14:tracePt t="45143" x="7759700" y="6546850"/>
          <p14:tracePt t="45143" x="7988300" y="6477000"/>
          <p14:tracePt t="45161" x="8388350" y="6305550"/>
          <p14:tracePt t="45177" x="8769350" y="6096000"/>
          <p14:tracePt t="45193" x="9093200" y="5861050"/>
          <p14:tracePt t="45210" x="9137650" y="5626100"/>
          <p14:tracePt t="45227" x="9137650" y="5384800"/>
          <p14:tracePt t="45243" x="9137650" y="5187950"/>
          <p14:tracePt t="45260" x="9137650" y="4953000"/>
          <p14:tracePt t="45277" x="9137650" y="4775200"/>
          <p14:tracePt t="45293" x="9137650" y="4622800"/>
          <p14:tracePt t="45310" x="9137650" y="4451350"/>
          <p14:tracePt t="45327" x="9131300" y="4254500"/>
          <p14:tracePt t="45344" x="9023350" y="4025900"/>
          <p14:tracePt t="45360" x="8801100" y="3702050"/>
          <p14:tracePt t="45377" x="8585200" y="3467100"/>
          <p14:tracePt t="45393" x="8331200" y="3257550"/>
          <p14:tracePt t="45410" x="7912100" y="3016250"/>
          <p14:tracePt t="45427" x="7435850" y="2806700"/>
          <p14:tracePt t="45443" x="6953250" y="2616200"/>
          <p14:tracePt t="45460" x="6369050" y="2451100"/>
          <p14:tracePt t="45477" x="5797550" y="2317750"/>
          <p14:tracePt t="45493" x="5175250" y="2216150"/>
          <p14:tracePt t="45510" x="4610100" y="2133600"/>
          <p14:tracePt t="45527" x="4032250" y="2076450"/>
          <p14:tracePt t="45544" x="3530600" y="2032000"/>
          <p14:tracePt t="45560" x="2914650" y="1993900"/>
          <p14:tracePt t="45577" x="2597150" y="1993900"/>
          <p14:tracePt t="45593" x="2292350" y="1993900"/>
          <p14:tracePt t="45610" x="1974850" y="2032000"/>
          <p14:tracePt t="45627" x="1746250" y="2063750"/>
          <p14:tracePt t="45643" x="1460500" y="2133600"/>
          <p14:tracePt t="45660" x="1270000" y="2197100"/>
          <p14:tracePt t="45677" x="1073150" y="2260600"/>
          <p14:tracePt t="45693" x="908050" y="2336800"/>
          <p14:tracePt t="45710" x="749300" y="2425700"/>
          <p14:tracePt t="45727" x="603250" y="2533650"/>
          <p14:tracePt t="45743" x="444500" y="2667000"/>
          <p14:tracePt t="45760" x="254000" y="2876550"/>
          <p14:tracePt t="45777" x="139700" y="3067050"/>
          <p14:tracePt t="45793" x="63500" y="3251200"/>
          <p14:tracePt t="45810" x="0" y="3479800"/>
          <p14:tracePt t="45827" x="0" y="3663950"/>
          <p14:tracePt t="45843" x="0" y="3835400"/>
          <p14:tracePt t="45860" x="19050" y="4006850"/>
          <p14:tracePt t="45877" x="57150" y="4191000"/>
          <p14:tracePt t="45893" x="127000" y="4375150"/>
          <p14:tracePt t="45910" x="234950" y="4591050"/>
          <p14:tracePt t="45927" x="368300" y="4819650"/>
          <p14:tracePt t="45943" x="488950" y="5022850"/>
          <p14:tracePt t="45960" x="641350" y="5219700"/>
          <p14:tracePt t="45977" x="749300" y="5340350"/>
          <p14:tracePt t="45993" x="844550" y="5429250"/>
          <p14:tracePt t="46010" x="977900" y="5537200"/>
          <p14:tracePt t="46027" x="1149350" y="5645150"/>
          <p14:tracePt t="46044" x="1384300" y="5759450"/>
          <p14:tracePt t="46060" x="1651000" y="5886450"/>
          <p14:tracePt t="46077" x="1962150" y="6013450"/>
          <p14:tracePt t="46093" x="2317750" y="6165850"/>
          <p14:tracePt t="46110" x="2686050" y="6261100"/>
          <p14:tracePt t="46127" x="3105150" y="6381750"/>
          <p14:tracePt t="46143" x="3625850" y="6477000"/>
          <p14:tracePt t="46160" x="4387850" y="6559550"/>
          <p14:tracePt t="46177" x="4826000" y="6559550"/>
          <p14:tracePt t="46193" x="5226050" y="6546850"/>
          <p14:tracePt t="46210" x="5613400" y="6483350"/>
          <p14:tracePt t="46227" x="5918200" y="6445250"/>
          <p14:tracePt t="46243" x="6165850" y="6407150"/>
          <p14:tracePt t="46260" x="6362700" y="6375400"/>
          <p14:tracePt t="46277" x="6591300" y="6343650"/>
          <p14:tracePt t="46293" x="6750050" y="6318250"/>
          <p14:tracePt t="46310" x="6864350" y="6292850"/>
          <p14:tracePt t="46327" x="6959600" y="6267450"/>
          <p14:tracePt t="46343" x="7023100" y="6254750"/>
          <p14:tracePt t="46360" x="7067550" y="6242050"/>
          <p14:tracePt t="46377" x="7073900" y="6235700"/>
          <p14:tracePt t="46393" x="7080250" y="6235700"/>
          <p14:tracePt t="46730" x="7092950" y="6229350"/>
          <p14:tracePt t="46731" x="7099300" y="6203950"/>
          <p14:tracePt t="46745" x="7099300" y="6057900"/>
          <p14:tracePt t="46762" x="7048500" y="5892800"/>
          <p14:tracePt t="46778" x="6940550" y="5645150"/>
          <p14:tracePt t="46795" x="6807200" y="5416550"/>
          <p14:tracePt t="46811" x="6623050" y="5181600"/>
          <p14:tracePt t="46828" x="6381750" y="4978400"/>
          <p14:tracePt t="46845" x="6045200" y="4749800"/>
          <p14:tracePt t="46861" x="5651500" y="4559300"/>
          <p14:tracePt t="46878" x="5257800" y="4413250"/>
          <p14:tracePt t="46895" x="4927600" y="4292600"/>
          <p14:tracePt t="46911" x="4610100" y="4203700"/>
          <p14:tracePt t="46928" x="4311650" y="4114800"/>
          <p14:tracePt t="46945" x="3987800" y="4057650"/>
          <p14:tracePt t="46962" x="3810000" y="4038600"/>
          <p14:tracePt t="46978" x="3632200" y="4038600"/>
          <p14:tracePt t="46995" x="3378200" y="4038600"/>
          <p14:tracePt t="47011" x="3111500" y="4076700"/>
          <p14:tracePt t="47028" x="2901950" y="4114800"/>
          <p14:tracePt t="47044" x="2736850" y="4146550"/>
          <p14:tracePt t="47062" x="2584450" y="4184650"/>
          <p14:tracePt t="47078" x="2470150" y="4203700"/>
          <p14:tracePt t="47095" x="2406650" y="4210050"/>
          <p14:tracePt t="47111" x="2355850" y="4216400"/>
          <p14:tracePt t="47128" x="2305050" y="4229100"/>
          <p14:tracePt t="47144" x="2228850" y="4241800"/>
          <p14:tracePt t="47162" x="2152650" y="4267200"/>
          <p14:tracePt t="47178" x="2076450" y="4292600"/>
          <p14:tracePt t="47194" x="2006600" y="4318000"/>
          <p14:tracePt t="47211" x="1962150" y="4343400"/>
          <p14:tracePt t="47228" x="1949450" y="4349750"/>
          <p14:tracePt t="47244" x="1949450" y="4356100"/>
          <p14:tracePt t="47281" x="1943100" y="4356100"/>
          <p14:tracePt t="47290" x="1949450" y="4368800"/>
          <p14:tracePt t="47294" x="2012950" y="4375150"/>
          <p14:tracePt t="47311" x="2114550" y="4387850"/>
          <p14:tracePt t="47328" x="2254250" y="4406900"/>
          <p14:tracePt t="47344" x="2508250" y="4406900"/>
          <p14:tracePt t="47362" x="2635250" y="4406900"/>
          <p14:tracePt t="47378" x="2781300" y="4406900"/>
          <p14:tracePt t="47395" x="2901950" y="4406900"/>
          <p14:tracePt t="47411" x="2978150" y="4406900"/>
          <p14:tracePt t="47428" x="3022600" y="4406900"/>
          <p14:tracePt t="47444" x="3028950" y="4406900"/>
          <p14:tracePt t="47513" x="3009900" y="4406900"/>
          <p14:tracePt t="47521" x="2978150" y="4406900"/>
          <p14:tracePt t="47528" x="2863850" y="4406900"/>
          <p14:tracePt t="47544" x="2641600" y="4406900"/>
          <p14:tracePt t="47562" x="2476500" y="4406900"/>
          <p14:tracePt t="47578" x="2311400" y="4406900"/>
          <p14:tracePt t="47595" x="2146300" y="4406900"/>
          <p14:tracePt t="47611" x="1993900" y="4406900"/>
          <p14:tracePt t="47628" x="1879600" y="4400550"/>
          <p14:tracePt t="47644" x="1765300" y="4381500"/>
          <p14:tracePt t="47661" x="1657350" y="4356100"/>
          <p14:tracePt t="47678" x="1574800" y="4330700"/>
          <p14:tracePt t="47695" x="1492250" y="4305300"/>
          <p14:tracePt t="47711" x="1441450" y="4279900"/>
          <p14:tracePt t="47728" x="1416050" y="4273550"/>
          <p14:tracePt t="47744" x="1409700" y="4267200"/>
          <p14:tracePt t="47809" x="1416050" y="4267200"/>
          <p14:tracePt t="47817" x="1441450" y="4267200"/>
          <p14:tracePt t="47828" x="1498600" y="4267200"/>
          <p14:tracePt t="47844" x="1581150" y="4267200"/>
          <p14:tracePt t="47861" x="1670050" y="4267200"/>
          <p14:tracePt t="47878" x="1765300" y="4273550"/>
          <p14:tracePt t="47895" x="1841500" y="4298950"/>
          <p14:tracePt t="47911" x="1917700" y="4337050"/>
          <p14:tracePt t="47928" x="1955800" y="4356100"/>
          <p14:tracePt t="47944" x="1968500" y="4368800"/>
          <p14:tracePt t="48042" x="1962150" y="4375150"/>
          <p14:tracePt t="48049" x="1905000" y="4375150"/>
          <p14:tracePt t="48061" x="1854200" y="4375150"/>
          <p14:tracePt t="48079" x="1816100" y="4375150"/>
          <p14:tracePt t="48095" x="1778000" y="4375150"/>
          <p14:tracePt t="48111" x="1746250" y="4368800"/>
          <p14:tracePt t="48128" x="1714500" y="4362450"/>
          <p14:tracePt t="48144" x="1625600" y="4337050"/>
          <p14:tracePt t="48162" x="1555750" y="4311650"/>
          <p14:tracePt t="48178" x="1485900" y="4292600"/>
          <p14:tracePt t="48194" x="1422400" y="4273550"/>
          <p14:tracePt t="48211" x="1390650" y="4267200"/>
          <p14:tracePt t="48228" x="1377950" y="4260850"/>
          <p14:tracePt t="48244" x="1371600" y="4260850"/>
          <p14:tracePt t="48313" x="1365250" y="4260850"/>
          <p14:tracePt t="48329" x="1358900" y="4260850"/>
          <p14:tracePt t="48330" x="1339850" y="4254500"/>
          <p14:tracePt t="48344" x="1314450" y="4248150"/>
          <p14:tracePt t="48362" x="1295400" y="4241800"/>
          <p14:tracePt t="48378" x="1276350" y="4241800"/>
          <p14:tracePt t="48394" x="1257300" y="4241800"/>
          <p14:tracePt t="48411" x="1225550" y="4235450"/>
          <p14:tracePt t="48428" x="1187450" y="4229100"/>
          <p14:tracePt t="48444" x="1130300" y="4216400"/>
          <p14:tracePt t="48461" x="1079500" y="4216400"/>
          <p14:tracePt t="48478" x="1028700" y="4216400"/>
          <p14:tracePt t="48495" x="984250" y="4216400"/>
          <p14:tracePt t="48511" x="946150" y="4216400"/>
          <p14:tracePt t="48528" x="920750" y="4216400"/>
          <p14:tracePt t="48544" x="895350" y="4216400"/>
          <p14:tracePt t="49138" x="901700" y="4222750"/>
          <p14:tracePt t="49145" x="952500" y="4241800"/>
          <p14:tracePt t="49162" x="1079500" y="4273550"/>
          <p14:tracePt t="49162" x="1270000" y="4298950"/>
          <p14:tracePt t="49178" x="1530350" y="4330700"/>
          <p14:tracePt t="49195" x="1879600" y="4362450"/>
          <p14:tracePt t="49212" x="2362200" y="4368800"/>
          <p14:tracePt t="49228" x="2908300" y="4368800"/>
          <p14:tracePt t="49245" x="3575050" y="4368800"/>
          <p14:tracePt t="49261" x="4203700" y="4330700"/>
          <p14:tracePt t="49278" x="4743450" y="4267200"/>
          <p14:tracePt t="49295" x="5149850" y="4216400"/>
          <p14:tracePt t="49311" x="5429250" y="4159250"/>
          <p14:tracePt t="49328" x="5588000" y="4108450"/>
          <p14:tracePt t="49345" x="5746750" y="4019550"/>
          <p14:tracePt t="49362" x="5822950" y="3943350"/>
          <p14:tracePt t="49378" x="5861050" y="3905250"/>
          <p14:tracePt t="49394" x="5880100" y="3873500"/>
          <p14:tracePt t="49411" x="5880100" y="3867150"/>
          <p14:tracePt t="49428" x="5880100" y="3854450"/>
          <p14:tracePt t="49445" x="5842000" y="3822700"/>
          <p14:tracePt t="49461" x="5721350" y="3790950"/>
          <p14:tracePt t="49478" x="5467350" y="3752850"/>
          <p14:tracePt t="49494" x="5099050" y="3714750"/>
          <p14:tracePt t="49511" x="4641850" y="3657600"/>
          <p14:tracePt t="49528" x="4165600" y="3613150"/>
          <p14:tracePt t="49545" x="3473450" y="3600450"/>
          <p14:tracePt t="49562" x="3136900" y="3600450"/>
          <p14:tracePt t="49578" x="2908300" y="3600450"/>
          <p14:tracePt t="49594" x="2819400" y="3600450"/>
          <p14:tracePt t="49611" x="2774950" y="3600450"/>
          <p14:tracePt t="49628" x="2762250" y="3600450"/>
          <p14:tracePt t="49778" x="2755900" y="3600450"/>
          <p14:tracePt t="49786" x="2730500" y="3575050"/>
          <p14:tracePt t="49795" x="2686050" y="3543300"/>
          <p14:tracePt t="49811" x="2622550" y="3498850"/>
          <p14:tracePt t="49828" x="2578100" y="3467100"/>
          <p14:tracePt t="49845" x="2540000" y="3441700"/>
          <p14:tracePt t="49861" x="2501900" y="3416300"/>
          <p14:tracePt t="49878" x="2489200" y="3403600"/>
          <p14:tracePt t="49894" x="2489200" y="3397250"/>
          <p14:tracePt t="49977" x="2489200" y="3390900"/>
          <p14:tracePt t="49985" x="2565400" y="3390900"/>
          <p14:tracePt t="49997" x="2730500" y="3390900"/>
          <p14:tracePt t="50011" x="2959100" y="3429000"/>
          <p14:tracePt t="50028" x="3333750" y="3448050"/>
          <p14:tracePt t="50045" x="3778250" y="3511550"/>
          <p14:tracePt t="50061" x="4203700" y="3568700"/>
          <p14:tracePt t="50078" x="4692650" y="3613150"/>
          <p14:tracePt t="50095" x="5086350" y="3625850"/>
          <p14:tracePt t="50111" x="5384800" y="3625850"/>
          <p14:tracePt t="50128" x="5867400" y="3581400"/>
          <p14:tracePt t="50146" x="6165850" y="3543300"/>
          <p14:tracePt t="50161" x="6394450" y="3511550"/>
          <p14:tracePt t="50178" x="6591300" y="3479800"/>
          <p14:tracePt t="50194" x="6788150" y="3454400"/>
          <p14:tracePt t="50211" x="6985000" y="3429000"/>
          <p14:tracePt t="50228" x="7150100" y="3403600"/>
          <p14:tracePt t="50244" x="7302500" y="3384550"/>
          <p14:tracePt t="50261" x="7397750" y="3365500"/>
          <p14:tracePt t="50278" x="7480300" y="3352800"/>
          <p14:tracePt t="50294" x="7524750" y="3346450"/>
          <p14:tracePt t="50311" x="7556500" y="3340100"/>
          <p14:tracePt t="50328" x="7569200" y="3340100"/>
          <p14:tracePt t="50409" x="7537450" y="3340100"/>
          <p14:tracePt t="50417" x="7404100" y="3340100"/>
          <p14:tracePt t="50428" x="7169150" y="3340100"/>
          <p14:tracePt t="50445" x="6781800" y="3340100"/>
          <p14:tracePt t="50461" x="6356350" y="3340100"/>
          <p14:tracePt t="50478" x="5937250" y="3365500"/>
          <p14:tracePt t="50494" x="5581650" y="3416300"/>
          <p14:tracePt t="50511" x="5302250" y="3454400"/>
          <p14:tracePt t="50528" x="5118100" y="3479800"/>
          <p14:tracePt t="50544" x="4933950" y="3511550"/>
          <p14:tracePt t="50562" x="4889500" y="3517900"/>
          <p14:tracePt t="50578" x="4883150" y="3517900"/>
          <p14:tracePt t="50681" x="4889500" y="3517900"/>
          <p14:tracePt t="50689" x="4908550" y="3517900"/>
          <p14:tracePt t="50694" x="4972050" y="3517900"/>
          <p14:tracePt t="50711" x="5060950" y="3517900"/>
          <p14:tracePt t="50728" x="5175250" y="3517900"/>
          <p14:tracePt t="50745" x="5359400" y="3517900"/>
          <p14:tracePt t="50762" x="5454650" y="3517900"/>
          <p14:tracePt t="50778" x="5530850" y="3517900"/>
          <p14:tracePt t="50795" x="5594350" y="3517900"/>
          <p14:tracePt t="50811" x="5638800" y="3517900"/>
          <p14:tracePt t="50828" x="5676900" y="3517900"/>
          <p14:tracePt t="50844" x="5702300" y="3517900"/>
          <p14:tracePt t="50861" x="5721350" y="3517900"/>
          <p14:tracePt t="50878" x="5734050" y="3517900"/>
          <p14:tracePt t="50994" x="5721350" y="3536950"/>
          <p14:tracePt t="51001" x="5638800" y="3663950"/>
          <p14:tracePt t="51017" x="5486400" y="3873500"/>
          <p14:tracePt t="51028" x="5308600" y="4140200"/>
          <p14:tracePt t="51045" x="5130800" y="4483100"/>
          <p14:tracePt t="51062" x="4953000" y="4787900"/>
          <p14:tracePt t="51078" x="4813300" y="5048250"/>
          <p14:tracePt t="51094" x="4724400" y="5226050"/>
          <p14:tracePt t="51111" x="4654550" y="5384800"/>
          <p14:tracePt t="51128" x="4622800" y="5473700"/>
          <p14:tracePt t="51144" x="4603750" y="5537200"/>
          <p14:tracePt t="51162" x="4597400" y="5549900"/>
          <p14:tracePt t="51178" x="4591050" y="5549900"/>
          <p14:tracePt t="51298" x="4597400" y="5549900"/>
          <p14:tracePt t="51311" x="4616450" y="5549900"/>
          <p14:tracePt t="51313" x="4692650" y="5543550"/>
          <p14:tracePt t="51328" x="4800600" y="5492750"/>
          <p14:tracePt t="51344" x="4914900" y="5353050"/>
          <p14:tracePt t="51361" x="4965700" y="5226050"/>
          <p14:tracePt t="51377" x="4991100" y="5067300"/>
          <p14:tracePt t="51394" x="4997450" y="4914900"/>
          <p14:tracePt t="51411" x="4997450" y="4756150"/>
          <p14:tracePt t="51428" x="4914900" y="4597400"/>
          <p14:tracePt t="51444" x="4819650" y="4438650"/>
          <p14:tracePt t="51461" x="4673600" y="4279900"/>
          <p14:tracePt t="51478" x="4483100" y="4114800"/>
          <p14:tracePt t="51494" x="4241800" y="3975100"/>
          <p14:tracePt t="51511" x="3860800" y="3841750"/>
          <p14:tracePt t="51528" x="3409950" y="3727450"/>
          <p14:tracePt t="51544" x="2755900" y="3619500"/>
          <p14:tracePt t="51562" x="2400300" y="3568700"/>
          <p14:tracePt t="51578" x="2171700" y="3536950"/>
          <p14:tracePt t="51594" x="2012950" y="3511550"/>
          <p14:tracePt t="51611" x="1892300" y="3498850"/>
          <p14:tracePt t="51628" x="1809750" y="3498850"/>
          <p14:tracePt t="51644" x="1720850" y="3511550"/>
          <p14:tracePt t="51661" x="1619250" y="3562350"/>
          <p14:tracePt t="51678" x="1517650" y="3632200"/>
          <p14:tracePt t="51694" x="1416050" y="3708400"/>
          <p14:tracePt t="51711" x="1352550" y="3778250"/>
          <p14:tracePt t="51728" x="1327150" y="3867150"/>
          <p14:tracePt t="51744" x="1314450" y="3987800"/>
          <p14:tracePt t="51762" x="1314450" y="4057650"/>
          <p14:tracePt t="51778" x="1327150" y="4114800"/>
          <p14:tracePt t="51794" x="1365250" y="4222750"/>
          <p14:tracePt t="51811" x="1416050" y="4324350"/>
          <p14:tracePt t="51828" x="1466850" y="4413250"/>
          <p14:tracePt t="51844" x="1517650" y="4464050"/>
          <p14:tracePt t="51861" x="1593850" y="4514850"/>
          <p14:tracePt t="51878" x="1695450" y="4546600"/>
          <p14:tracePt t="51894" x="1809750" y="4559300"/>
          <p14:tracePt t="51911" x="1911350" y="4565650"/>
          <p14:tracePt t="51928" x="2019300" y="4565650"/>
          <p14:tracePt t="51944" x="2184400" y="4565650"/>
          <p14:tracePt t="51961" x="2279650" y="4565650"/>
          <p14:tracePt t="51978" x="2368550" y="4540250"/>
          <p14:tracePt t="51994" x="2444750" y="4514850"/>
          <p14:tracePt t="52011" x="2552700" y="4464050"/>
          <p14:tracePt t="52028" x="2647950" y="4400550"/>
          <p14:tracePt t="52044" x="2736850" y="4324350"/>
          <p14:tracePt t="52061" x="2794000" y="4235450"/>
          <p14:tracePt t="52078" x="2819400" y="4159250"/>
          <p14:tracePt t="52094" x="2825750" y="4070350"/>
          <p14:tracePt t="52111" x="2813050" y="3968750"/>
          <p14:tracePt t="52128" x="2768600" y="3860800"/>
          <p14:tracePt t="52144" x="2705100" y="3752850"/>
          <p14:tracePt t="52161" x="2647950" y="3683000"/>
          <p14:tracePt t="52178" x="2590800" y="3613150"/>
          <p14:tracePt t="52194" x="2527300" y="3549650"/>
          <p14:tracePt t="52211" x="2451100" y="3498850"/>
          <p14:tracePt t="52227" x="2368550" y="3454400"/>
          <p14:tracePt t="52244" x="2292350" y="3422650"/>
          <p14:tracePt t="52261" x="2209800" y="3403600"/>
          <p14:tracePt t="52278" x="2139950" y="3397250"/>
          <p14:tracePt t="52294" x="2057400" y="3397250"/>
          <p14:tracePt t="52311" x="1987550" y="3397250"/>
          <p14:tracePt t="52328" x="1911350" y="3422650"/>
          <p14:tracePt t="52344" x="1778000" y="3498850"/>
          <p14:tracePt t="52361" x="1701800" y="3568700"/>
          <p14:tracePt t="52378" x="1638300" y="3638550"/>
          <p14:tracePt t="52394" x="1587500" y="3727450"/>
          <p14:tracePt t="52411" x="1562100" y="3797300"/>
          <p14:tracePt t="52428" x="1549400" y="3873500"/>
          <p14:tracePt t="52444" x="1543050" y="3949700"/>
          <p14:tracePt t="52461" x="1543050" y="4025900"/>
          <p14:tracePt t="52478" x="1549400" y="4095750"/>
          <p14:tracePt t="52494" x="1574800" y="4165600"/>
          <p14:tracePt t="52511" x="1612900" y="4222750"/>
          <p14:tracePt t="52528" x="1657350" y="4279900"/>
          <p14:tracePt t="52544" x="1701800" y="4337050"/>
          <p14:tracePt t="52561" x="1758950" y="4375150"/>
          <p14:tracePt t="52579" x="1809750" y="4394200"/>
          <p14:tracePt t="52594" x="1898650" y="4419600"/>
          <p14:tracePt t="52611" x="2012950" y="4451350"/>
          <p14:tracePt t="52628" x="2178050" y="4457700"/>
          <p14:tracePt t="52645" x="2368550" y="4457700"/>
          <p14:tracePt t="52661" x="2552700" y="4457700"/>
          <p14:tracePt t="52678" x="2705100" y="4438650"/>
          <p14:tracePt t="52694" x="2806700" y="4400550"/>
          <p14:tracePt t="52711" x="2876550" y="4349750"/>
          <p14:tracePt t="52727" x="2914650" y="4267200"/>
          <p14:tracePt t="52744" x="2940050" y="4089400"/>
          <p14:tracePt t="52762" x="2940050" y="3968750"/>
          <p14:tracePt t="52777" x="2927350" y="3886200"/>
          <p14:tracePt t="52794" x="2901950" y="3810000"/>
          <p14:tracePt t="52811" x="2863850" y="3740150"/>
          <p14:tracePt t="52827" x="2813050" y="3676650"/>
          <p14:tracePt t="52844" x="2755900" y="3613150"/>
          <p14:tracePt t="52861" x="2698750" y="3562350"/>
          <p14:tracePt t="52878" x="2628900" y="3517900"/>
          <p14:tracePt t="52894" x="2559050" y="3486150"/>
          <p14:tracePt t="52911" x="2463800" y="3448050"/>
          <p14:tracePt t="52928" x="2387600" y="3435350"/>
          <p14:tracePt t="52944" x="2260600" y="3416300"/>
          <p14:tracePt t="52961" x="2190750" y="3416300"/>
          <p14:tracePt t="52978" x="2114550" y="3416300"/>
          <p14:tracePt t="52994" x="2063750" y="3416300"/>
          <p14:tracePt t="53011" x="2019300" y="3416300"/>
          <p14:tracePt t="53027" x="1968500" y="3422650"/>
          <p14:tracePt t="53044" x="1936750" y="3435350"/>
          <p14:tracePt t="53061" x="1892300" y="3473450"/>
          <p14:tracePt t="53078" x="1860550" y="3498850"/>
          <p14:tracePt t="53094" x="1816100" y="3556000"/>
          <p14:tracePt t="53111" x="1778000" y="3625850"/>
          <p14:tracePt t="53127" x="1758950" y="3689350"/>
          <p14:tracePt t="53144" x="1746250" y="3771900"/>
          <p14:tracePt t="53161" x="1746250" y="3835400"/>
          <p14:tracePt t="53177" x="1746250" y="3892550"/>
          <p14:tracePt t="53194" x="1758950" y="3949700"/>
          <p14:tracePt t="53211" x="1778000" y="4013200"/>
          <p14:tracePt t="53227" x="1803400" y="4070350"/>
          <p14:tracePt t="53244" x="1828800" y="4121150"/>
          <p14:tracePt t="53261" x="1847850" y="4159250"/>
          <p14:tracePt t="53277" x="1873250" y="4191000"/>
          <p14:tracePt t="53294" x="1898650" y="4222750"/>
          <p14:tracePt t="53311" x="1930400" y="4229100"/>
          <p14:tracePt t="53327" x="1987550" y="4254500"/>
          <p14:tracePt t="53344" x="2089150" y="4267200"/>
          <p14:tracePt t="53361" x="2178050" y="4279900"/>
          <p14:tracePt t="53377" x="2235200" y="4279900"/>
          <p14:tracePt t="53394" x="2279650" y="4279900"/>
          <p14:tracePt t="53411" x="2298700" y="4279900"/>
          <p14:tracePt t="53427" x="2311400" y="4279900"/>
          <p14:tracePt t="53444" x="2317750" y="4279900"/>
          <p14:tracePt t="53546" x="2311400" y="4273550"/>
          <p14:tracePt t="53546" x="2298700" y="4267200"/>
          <p14:tracePt t="53562" x="2279650" y="4241800"/>
          <p14:tracePt t="53578" x="2254250" y="4210050"/>
          <p14:tracePt t="53595" x="2235200" y="4191000"/>
          <p14:tracePt t="53611" x="2197100" y="4165600"/>
          <p14:tracePt t="53628" x="2139950" y="4146550"/>
          <p14:tracePt t="53644" x="2038350" y="4114800"/>
          <p14:tracePt t="53662" x="1917700" y="4089400"/>
          <p14:tracePt t="53678" x="1790700" y="4070350"/>
          <p14:tracePt t="53695" x="1670050" y="4057650"/>
          <p14:tracePt t="53711" x="1568450" y="4032250"/>
          <p14:tracePt t="53728" x="1498600" y="4032250"/>
          <p14:tracePt t="53744" x="1441450" y="4019550"/>
          <p14:tracePt t="53762" x="1422400" y="4019550"/>
          <p14:tracePt t="53778" x="1403350" y="4019550"/>
          <p14:tracePt t="53795" x="1390650" y="4019550"/>
          <p14:tracePt t="53811" x="1365250" y="4025900"/>
          <p14:tracePt t="53828" x="1352550" y="4032250"/>
          <p14:tracePt t="53844" x="1333500" y="4044950"/>
          <p14:tracePt t="53861" x="1333500" y="4057650"/>
          <p14:tracePt t="53877" x="1327150" y="4070350"/>
          <p14:tracePt t="53894" x="1327150" y="4095750"/>
          <p14:tracePt t="53911" x="1327150" y="4108450"/>
          <p14:tracePt t="53928" x="1327150" y="4121150"/>
          <p14:tracePt t="53944" x="1333500" y="4140200"/>
          <p14:tracePt t="53961" x="1339850" y="4146550"/>
          <p14:tracePt t="53977" x="1346200" y="4159250"/>
          <p14:tracePt t="53994" x="1352550" y="4165600"/>
          <p14:tracePt t="54011" x="1371600" y="4178300"/>
          <p14:tracePt t="54028" x="1397000" y="4184650"/>
          <p14:tracePt t="54044" x="1435100" y="4191000"/>
          <p14:tracePt t="54061" x="1479550" y="4191000"/>
          <p14:tracePt t="54077" x="1530350" y="4191000"/>
          <p14:tracePt t="54094" x="1574800" y="4191000"/>
          <p14:tracePt t="54111" x="1600200" y="4191000"/>
          <p14:tracePt t="54128" x="1631950" y="4165600"/>
          <p14:tracePt t="54144" x="1663700" y="4114800"/>
          <p14:tracePt t="54161" x="1682750" y="4051300"/>
          <p14:tracePt t="54177" x="1689100" y="3962400"/>
          <p14:tracePt t="54194" x="1689100" y="3854450"/>
          <p14:tracePt t="54211" x="1689100" y="3784600"/>
          <p14:tracePt t="54228" x="1676400" y="3727450"/>
          <p14:tracePt t="54244" x="1651000" y="3683000"/>
          <p14:tracePt t="54261" x="1625600" y="3644900"/>
          <p14:tracePt t="54277" x="1606550" y="3625850"/>
          <p14:tracePt t="54294" x="1600200" y="3606800"/>
          <p14:tracePt t="54311" x="1581150" y="3594100"/>
          <p14:tracePt t="54328" x="1568450" y="3581400"/>
          <p14:tracePt t="54344" x="1543050" y="3568700"/>
          <p14:tracePt t="54362" x="1511300" y="3549650"/>
          <p14:tracePt t="54377" x="1473200" y="3536950"/>
          <p14:tracePt t="54394" x="1428750" y="3517900"/>
          <p14:tracePt t="54411" x="1384300" y="3511550"/>
          <p14:tracePt t="54428" x="1327150" y="3505200"/>
          <p14:tracePt t="54444" x="1282700" y="3505200"/>
          <p14:tracePt t="54461" x="1231900" y="3505200"/>
          <p14:tracePt t="54477" x="1181100" y="3505200"/>
          <p14:tracePt t="54494" x="1130300" y="3524250"/>
          <p14:tracePt t="54511" x="1079500" y="3549650"/>
          <p14:tracePt t="54528" x="1041400" y="3575050"/>
          <p14:tracePt t="54544" x="1003300" y="3606800"/>
          <p14:tracePt t="54561" x="984250" y="3625850"/>
          <p14:tracePt t="54577" x="971550" y="3644900"/>
          <p14:tracePt t="54594" x="965200" y="3663950"/>
          <p14:tracePt t="54611" x="952500" y="3695700"/>
          <p14:tracePt t="54627" x="939800" y="3727450"/>
          <p14:tracePt t="54644" x="927100" y="3765550"/>
          <p14:tracePt t="54661" x="920750" y="3797300"/>
          <p14:tracePt t="54678" x="908050" y="3841750"/>
          <p14:tracePt t="54694" x="895350" y="3879850"/>
          <p14:tracePt t="54711" x="889000" y="3917950"/>
          <p14:tracePt t="54727" x="889000" y="3949700"/>
          <p14:tracePt t="54744" x="889000" y="4000500"/>
          <p14:tracePt t="54761" x="889000" y="4032250"/>
          <p14:tracePt t="54777" x="889000" y="4051300"/>
          <p14:tracePt t="54794" x="895350" y="4076700"/>
          <p14:tracePt t="54811" x="901700" y="4089400"/>
          <p14:tracePt t="54827" x="908050" y="4102100"/>
          <p14:tracePt t="54844" x="920750" y="4121150"/>
          <p14:tracePt t="54881" x="927100" y="4127500"/>
          <p14:tracePt t="54882" x="927100" y="4133850"/>
          <p14:tracePt t="54894" x="933450" y="4140200"/>
          <p14:tracePt t="54911" x="939800" y="4152900"/>
          <p14:tracePt t="54928" x="946150" y="4152900"/>
          <p14:tracePt t="54944" x="952500" y="4165600"/>
          <p14:tracePt t="54962" x="965200" y="4178300"/>
          <p14:tracePt t="54977" x="996950" y="4197350"/>
          <p14:tracePt t="54994" x="1054100" y="4216400"/>
          <p14:tracePt t="55011" x="1136650" y="4229100"/>
          <p14:tracePt t="55027" x="1238250" y="4241800"/>
          <p14:tracePt t="55044" x="1346200" y="4254500"/>
          <p14:tracePt t="55061" x="1466850" y="4260850"/>
          <p14:tracePt t="55077" x="1606550" y="4279900"/>
          <p14:tracePt t="55094" x="1739900" y="4279900"/>
          <p14:tracePt t="55111" x="1860550" y="4279900"/>
          <p14:tracePt t="55127" x="1981200" y="4279900"/>
          <p14:tracePt t="55144" x="2152650" y="4279900"/>
          <p14:tracePt t="55161" x="2286000" y="4279900"/>
          <p14:tracePt t="55177" x="2419350" y="4279900"/>
          <p14:tracePt t="55194" x="2559050" y="4267200"/>
          <p14:tracePt t="55211" x="2679700" y="4222750"/>
          <p14:tracePt t="55227" x="2755900" y="4171950"/>
          <p14:tracePt t="55244" x="2825750" y="4095750"/>
          <p14:tracePt t="55261" x="2844800" y="4038600"/>
          <p14:tracePt t="55277" x="2851150" y="3981450"/>
          <p14:tracePt t="55294" x="2851150" y="3917950"/>
          <p14:tracePt t="55311" x="2800350" y="3829050"/>
          <p14:tracePt t="55327" x="2749550" y="3765550"/>
          <p14:tracePt t="55344" x="2660650" y="3689350"/>
          <p14:tracePt t="55361" x="2559050" y="3644900"/>
          <p14:tracePt t="55378" x="2444750" y="3600450"/>
          <p14:tracePt t="55394" x="2311400" y="3581400"/>
          <p14:tracePt t="55411" x="2178050" y="3568700"/>
          <p14:tracePt t="55427" x="2070100" y="3568700"/>
          <p14:tracePt t="55444" x="1968500" y="3568700"/>
          <p14:tracePt t="55461" x="1866900" y="3606800"/>
          <p14:tracePt t="55477" x="1790700" y="3657600"/>
          <p14:tracePt t="55494" x="1720850" y="3727450"/>
          <p14:tracePt t="55511" x="1676400" y="3803650"/>
          <p14:tracePt t="55527" x="1657350" y="3848100"/>
          <p14:tracePt t="55544" x="1638300" y="3949700"/>
          <p14:tracePt t="55561" x="1638300" y="4013200"/>
          <p14:tracePt t="55578" x="1638300" y="4070350"/>
          <p14:tracePt t="55594" x="1644650" y="4121150"/>
          <p14:tracePt t="55611" x="1657350" y="4159250"/>
          <p14:tracePt t="55627" x="1682750" y="4203700"/>
          <p14:tracePt t="55644" x="1720850" y="4235450"/>
          <p14:tracePt t="55661" x="1822450" y="4273550"/>
          <p14:tracePt t="55677" x="1943100" y="4298950"/>
          <p14:tracePt t="55694" x="2101850" y="4298950"/>
          <p14:tracePt t="55711" x="2286000" y="4298950"/>
          <p14:tracePt t="55727" x="2470150" y="4298950"/>
          <p14:tracePt t="55744" x="2705100" y="4286250"/>
          <p14:tracePt t="55761" x="2806700" y="4241800"/>
          <p14:tracePt t="55777" x="2870200" y="4191000"/>
          <p14:tracePt t="55794" x="2895600" y="4102100"/>
          <p14:tracePt t="55811" x="2895600" y="3975100"/>
          <p14:tracePt t="55827" x="2876550" y="3790950"/>
          <p14:tracePt t="55844" x="2806700" y="3638550"/>
          <p14:tracePt t="55861" x="2768600" y="3556000"/>
          <p14:tracePt t="55877" x="2705100" y="3473450"/>
          <p14:tracePt t="55894" x="2628900" y="3416300"/>
          <p14:tracePt t="55911" x="2533650" y="3378200"/>
          <p14:tracePt t="55927" x="2419350" y="3359150"/>
          <p14:tracePt t="55944" x="2222500" y="3333750"/>
          <p14:tracePt t="55961" x="2082800" y="3333750"/>
          <p14:tracePt t="55977" x="1987550" y="3333750"/>
          <p14:tracePt t="55994" x="1885950" y="3365500"/>
          <p14:tracePt t="56011" x="1797050" y="3416300"/>
          <p14:tracePt t="56027" x="1733550" y="3479800"/>
          <p14:tracePt t="56044" x="1682750" y="3556000"/>
          <p14:tracePt t="56061" x="1651000" y="3657600"/>
          <p14:tracePt t="56077" x="1619250" y="3771900"/>
          <p14:tracePt t="56094" x="1612900" y="3879850"/>
          <p14:tracePt t="56111" x="1612900" y="3981450"/>
          <p14:tracePt t="56127" x="1625600" y="4076700"/>
          <p14:tracePt t="56144" x="1695450" y="4203700"/>
          <p14:tracePt t="56161" x="1752600" y="4279900"/>
          <p14:tracePt t="56177" x="1822450" y="4349750"/>
          <p14:tracePt t="56194" x="1943100" y="4413250"/>
          <p14:tracePt t="56211" x="2076450" y="4451350"/>
          <p14:tracePt t="56227" x="2222500" y="4464050"/>
          <p14:tracePt t="56244" x="2368550" y="4464050"/>
          <p14:tracePt t="56261" x="2501900" y="4457700"/>
          <p14:tracePt t="56277" x="2635250" y="4406900"/>
          <p14:tracePt t="56294" x="2730500" y="4337050"/>
          <p14:tracePt t="56311" x="2806700" y="4248150"/>
          <p14:tracePt t="56327" x="2844800" y="4133850"/>
          <p14:tracePt t="56344" x="2844800" y="3943350"/>
          <p14:tracePt t="56361" x="2794000" y="3822700"/>
          <p14:tracePt t="56377" x="2743200" y="3746500"/>
          <p14:tracePt t="56394" x="2673350" y="3670300"/>
          <p14:tracePt t="56411" x="2565400" y="3613150"/>
          <p14:tracePt t="56427" x="2413000" y="3575050"/>
          <p14:tracePt t="56444" x="2247900" y="3562350"/>
          <p14:tracePt t="56461" x="2089150" y="3562350"/>
          <p14:tracePt t="56477" x="1930400" y="3568700"/>
          <p14:tracePt t="56494" x="1809750" y="3619500"/>
          <p14:tracePt t="56511" x="1714500" y="3683000"/>
          <p14:tracePt t="56527" x="1663700" y="3746500"/>
          <p14:tracePt t="56544" x="1651000" y="3829050"/>
          <p14:tracePt t="56561" x="1651000" y="3937000"/>
          <p14:tracePt t="56577" x="1657350" y="4064000"/>
          <p14:tracePt t="56594" x="1695450" y="4165600"/>
          <p14:tracePt t="56611" x="1752600" y="4273550"/>
          <p14:tracePt t="56627" x="1809750" y="4362450"/>
          <p14:tracePt t="56644" x="1879600" y="4438650"/>
          <p14:tracePt t="56661" x="1949450" y="4489450"/>
          <p14:tracePt t="56677" x="2051050" y="4521200"/>
          <p14:tracePt t="56694" x="2190750" y="4527550"/>
          <p14:tracePt t="56711" x="2349500" y="4527550"/>
          <p14:tracePt t="56727" x="2514600" y="4514850"/>
          <p14:tracePt t="56744" x="2724150" y="4438650"/>
          <p14:tracePt t="56761" x="2832100" y="4387850"/>
          <p14:tracePt t="56777" x="2901950" y="4318000"/>
          <p14:tracePt t="56794" x="2940050" y="4241800"/>
          <p14:tracePt t="56811" x="2946400" y="4146550"/>
          <p14:tracePt t="56827" x="2946400" y="4019550"/>
          <p14:tracePt t="56844" x="2908300" y="3873500"/>
          <p14:tracePt t="56861" x="2851150" y="3771900"/>
          <p14:tracePt t="56877" x="2774950" y="3683000"/>
          <p14:tracePt t="56894" x="2686050" y="3613150"/>
          <p14:tracePt t="56911" x="2571750" y="3562350"/>
          <p14:tracePt t="56927" x="2425700" y="3517900"/>
          <p14:tracePt t="56944" x="2178050" y="3498850"/>
          <p14:tracePt t="56961" x="2032000" y="3498850"/>
          <p14:tracePt t="56977" x="1911350" y="3517900"/>
          <p14:tracePt t="56994" x="1809750" y="3575050"/>
          <p14:tracePt t="57011" x="1720850" y="3644900"/>
          <p14:tracePt t="57027" x="1663700" y="3733800"/>
          <p14:tracePt t="57044" x="1651000" y="3765550"/>
          <p14:tracePt t="57061" x="1638300" y="3854450"/>
          <p14:tracePt t="57077" x="1638300" y="3937000"/>
          <p14:tracePt t="57094" x="1644650" y="4032250"/>
          <p14:tracePt t="57111" x="1682750" y="4140200"/>
          <p14:tracePt t="57127" x="1720850" y="4216400"/>
          <p14:tracePt t="57144" x="1784350" y="4305300"/>
          <p14:tracePt t="57161" x="1822450" y="4356100"/>
          <p14:tracePt t="57177" x="1873250" y="4400550"/>
          <p14:tracePt t="57194" x="1936750" y="4432300"/>
          <p14:tracePt t="57211" x="2038350" y="4457700"/>
          <p14:tracePt t="57227" x="2165350" y="4470400"/>
          <p14:tracePt t="57244" x="2292350" y="4470400"/>
          <p14:tracePt t="57261" x="2451100" y="4457700"/>
          <p14:tracePt t="57277" x="2609850" y="4400550"/>
          <p14:tracePt t="57294" x="2711450" y="4330700"/>
          <p14:tracePt t="57311" x="2774950" y="4260850"/>
          <p14:tracePt t="57327" x="2800350" y="4184650"/>
          <p14:tracePt t="57344" x="2806700" y="4044950"/>
          <p14:tracePt t="57361" x="2806700" y="3949700"/>
          <p14:tracePt t="57377" x="2787650" y="3854450"/>
          <p14:tracePt t="57394" x="2755900" y="3765550"/>
          <p14:tracePt t="57411" x="2717800" y="3689350"/>
          <p14:tracePt t="57427" x="2673350" y="3619500"/>
          <p14:tracePt t="57444" x="2622550" y="3549650"/>
          <p14:tracePt t="57461" x="2552700" y="3473450"/>
          <p14:tracePt t="57477" x="2495550" y="3441700"/>
          <p14:tracePt t="57494" x="2482850" y="3435350"/>
          <p14:tracePt t="57511" x="2393950" y="3403600"/>
          <p14:tracePt t="57527" x="2292350" y="3390900"/>
          <p14:tracePt t="57544" x="2108200" y="3384550"/>
          <p14:tracePt t="57561" x="1987550" y="3429000"/>
          <p14:tracePt t="57577" x="1885950" y="3486150"/>
          <p14:tracePt t="57594" x="1790700" y="3568700"/>
          <p14:tracePt t="57610" x="1714500" y="3683000"/>
          <p14:tracePt t="57627" x="1663700" y="3784600"/>
          <p14:tracePt t="57644" x="1644650" y="3886200"/>
          <p14:tracePt t="57661" x="1644650" y="3962400"/>
          <p14:tracePt t="57677" x="1644650" y="4057650"/>
          <p14:tracePt t="57694" x="1670050" y="4152900"/>
          <p14:tracePt t="57711" x="1695450" y="4235450"/>
          <p14:tracePt t="57727" x="1739900" y="4311650"/>
          <p14:tracePt t="57744" x="1809750" y="4419600"/>
          <p14:tracePt t="57761" x="1879600" y="4483100"/>
          <p14:tracePt t="57777" x="1968500" y="4540250"/>
          <p14:tracePt t="57794" x="2089150" y="4572000"/>
          <p14:tracePt t="57810" x="2222500" y="4591050"/>
          <p14:tracePt t="57827" x="2349500" y="4591050"/>
          <p14:tracePt t="57844" x="2489200" y="4591050"/>
          <p14:tracePt t="57861" x="2616200" y="4552950"/>
          <p14:tracePt t="57877" x="2749550" y="4476750"/>
          <p14:tracePt t="57894" x="2844800" y="4394200"/>
          <p14:tracePt t="57910" x="2921000" y="4286250"/>
          <p14:tracePt t="57927" x="2965450" y="4127500"/>
          <p14:tracePt t="57944" x="2978150" y="3930650"/>
          <p14:tracePt t="57961" x="2978150" y="3848100"/>
          <p14:tracePt t="57977" x="2952750" y="3771900"/>
          <p14:tracePt t="57994" x="2882900" y="3683000"/>
          <p14:tracePt t="58010" x="2794000" y="3606800"/>
          <p14:tracePt t="58027" x="2679700" y="3549650"/>
          <p14:tracePt t="58044" x="2603500" y="3517900"/>
          <p14:tracePt t="58060" x="2457450" y="3498850"/>
          <p14:tracePt t="58077" x="2317750" y="3492500"/>
          <p14:tracePt t="58094" x="2190750" y="3492500"/>
          <p14:tracePt t="58110" x="2063750" y="3505200"/>
          <p14:tracePt t="58127" x="1962150" y="3562350"/>
          <p14:tracePt t="58144" x="1854200" y="3657600"/>
          <p14:tracePt t="58161" x="1797050" y="3771900"/>
          <p14:tracePt t="58177" x="1758950" y="3886200"/>
          <p14:tracePt t="58194" x="1733550" y="4006850"/>
          <p14:tracePt t="58210" x="1720850" y="4121150"/>
          <p14:tracePt t="58227" x="1720850" y="4216400"/>
          <p14:tracePt t="58244" x="1752600" y="4318000"/>
          <p14:tracePt t="58260" x="1809750" y="4406900"/>
          <p14:tracePt t="58277" x="1860550" y="4470400"/>
          <p14:tracePt t="58294" x="1924050" y="4527550"/>
          <p14:tracePt t="58310" x="2025650" y="4591050"/>
          <p14:tracePt t="58327" x="2159000" y="4635500"/>
          <p14:tracePt t="58344" x="2400300" y="4660900"/>
          <p14:tracePt t="58361" x="2571750" y="4660900"/>
          <p14:tracePt t="58377" x="2724150" y="4641850"/>
          <p14:tracePt t="58394" x="2851150" y="4572000"/>
          <p14:tracePt t="58410" x="2959100" y="4483100"/>
          <p14:tracePt t="58427" x="2997200" y="4368800"/>
          <p14:tracePt t="58444" x="3003550" y="4229100"/>
          <p14:tracePt t="58460" x="3003550" y="4089400"/>
          <p14:tracePt t="58477" x="2959100" y="3956050"/>
          <p14:tracePt t="58494" x="2895600" y="3816350"/>
          <p14:tracePt t="58510" x="2794000" y="3695700"/>
          <p14:tracePt t="58527" x="2673350" y="3606800"/>
          <p14:tracePt t="58544" x="2533650" y="3536950"/>
          <p14:tracePt t="58560" x="2317750" y="3479800"/>
          <p14:tracePt t="58577" x="2178050" y="3473450"/>
          <p14:tracePt t="58594" x="2070100" y="3473450"/>
          <p14:tracePt t="58610" x="1943100" y="3517900"/>
          <p14:tracePt t="58627" x="1822450" y="3613150"/>
          <p14:tracePt t="58644" x="1733550" y="3727450"/>
          <p14:tracePt t="58660" x="1676400" y="3860800"/>
          <p14:tracePt t="58677" x="1644650" y="3994150"/>
          <p14:tracePt t="58694" x="1638300" y="4121150"/>
          <p14:tracePt t="58710" x="1638300" y="4254500"/>
          <p14:tracePt t="58727" x="1651000" y="4362450"/>
          <p14:tracePt t="58744" x="1714500" y="4502150"/>
          <p14:tracePt t="58760" x="1771650" y="4572000"/>
          <p14:tracePt t="58777" x="1841500" y="4629150"/>
          <p14:tracePt t="58794" x="1930400" y="4667250"/>
          <p14:tracePt t="58810" x="2044700" y="4686300"/>
          <p14:tracePt t="58827" x="2190750" y="4686300"/>
          <p14:tracePt t="58844" x="2355850" y="4686300"/>
          <p14:tracePt t="58860" x="2508250" y="4641850"/>
          <p14:tracePt t="58877" x="2654300" y="4559300"/>
          <p14:tracePt t="58894" x="2762250" y="4457700"/>
          <p14:tracePt t="58910" x="2832100" y="4305300"/>
          <p14:tracePt t="58927" x="2844800" y="4146550"/>
          <p14:tracePt t="58944" x="2819400" y="3937000"/>
          <p14:tracePt t="58960" x="2743200" y="3835400"/>
          <p14:tracePt t="58977" x="2679700" y="3778250"/>
          <p14:tracePt t="58994" x="2578100" y="3733800"/>
          <p14:tracePt t="59010" x="2470150" y="3721100"/>
          <p14:tracePt t="59027" x="2362200" y="3721100"/>
          <p14:tracePt t="59044" x="2222500" y="3752850"/>
          <p14:tracePt t="59060" x="2108200" y="3829050"/>
          <p14:tracePt t="59077" x="2000250" y="3917950"/>
          <p14:tracePt t="59094" x="1943100" y="3994150"/>
          <p14:tracePt t="59110" x="1905000" y="4057650"/>
          <p14:tracePt t="59127" x="1885950" y="4121150"/>
          <p14:tracePt t="59144" x="1885950" y="4210050"/>
          <p14:tracePt t="59160" x="1885950" y="4286250"/>
          <p14:tracePt t="59177" x="1917700" y="4387850"/>
          <p14:tracePt t="59194" x="1949450" y="4489450"/>
          <p14:tracePt t="59210" x="1993900" y="4591050"/>
          <p14:tracePt t="59227" x="2051050" y="4667250"/>
          <p14:tracePt t="59244" x="2095500" y="4724400"/>
          <p14:tracePt t="59260" x="2152650" y="4762500"/>
          <p14:tracePt t="59277" x="2203450" y="4794250"/>
          <p14:tracePt t="59294" x="2286000" y="4813300"/>
          <p14:tracePt t="59310" x="2381250" y="4826000"/>
          <p14:tracePt t="59327" x="2470150" y="4832350"/>
          <p14:tracePt t="59344" x="2520950" y="4832350"/>
          <p14:tracePt t="59360" x="2609850" y="4800600"/>
          <p14:tracePt t="59377" x="2654300" y="4768850"/>
          <p14:tracePt t="59394" x="2660650" y="4711700"/>
          <p14:tracePt t="59410" x="2654300" y="4578350"/>
          <p14:tracePt t="59427" x="2571750" y="4425950"/>
          <p14:tracePt t="59444" x="2495550" y="4279900"/>
          <p14:tracePt t="59460" x="2393950" y="4159250"/>
          <p14:tracePt t="59477" x="2273300" y="4057650"/>
          <p14:tracePt t="59494" x="2120900" y="3975100"/>
          <p14:tracePt t="59510" x="1955800" y="3924300"/>
          <p14:tracePt t="59527" x="1771650" y="3886200"/>
          <p14:tracePt t="59544" x="1517650" y="3879850"/>
          <p14:tracePt t="59561" x="1377950" y="3886200"/>
          <p14:tracePt t="59577" x="1282700" y="3930650"/>
          <p14:tracePt t="59594" x="1212850" y="3981450"/>
          <p14:tracePt t="59610" x="1174750" y="4025900"/>
          <p14:tracePt t="59627" x="1174750" y="4057650"/>
          <p14:tracePt t="59644" x="1174750" y="4083050"/>
          <p14:tracePt t="59660" x="1174750" y="4121150"/>
          <p14:tracePt t="59677" x="1193800" y="4146550"/>
          <p14:tracePt t="59694" x="1212850" y="4178300"/>
          <p14:tracePt t="59710" x="1238250" y="4203700"/>
          <p14:tracePt t="59727" x="1257300" y="4216400"/>
          <p14:tracePt t="59744" x="1282700" y="4229100"/>
          <p14:tracePt t="59760" x="1346200" y="4248150"/>
          <p14:tracePt t="59777" x="1422400" y="4248150"/>
          <p14:tracePt t="59794" x="1504950" y="4248150"/>
          <p14:tracePt t="59810" x="1631950" y="4235450"/>
          <p14:tracePt t="59827" x="1746250" y="4203700"/>
          <p14:tracePt t="59844" x="1835150" y="4140200"/>
          <p14:tracePt t="59860" x="1905000" y="4070350"/>
          <p14:tracePt t="59877" x="1930400" y="4000500"/>
          <p14:tracePt t="59894" x="1943100" y="3937000"/>
          <p14:tracePt t="59910" x="1949450" y="3892550"/>
          <p14:tracePt t="59927" x="1949450" y="3854450"/>
          <p14:tracePt t="59944" x="1936750" y="3841750"/>
          <p14:tracePt t="59985" x="1924050" y="3841750"/>
          <p14:tracePt t="59994" x="1905000" y="3841750"/>
          <p14:tracePt t="59995" x="1854200" y="3841750"/>
          <p14:tracePt t="60010" x="1790700" y="3937000"/>
          <p14:tracePt t="60027" x="1746250" y="4076700"/>
          <p14:tracePt t="60044" x="1739900" y="4191000"/>
          <p14:tracePt t="60060" x="1771650" y="4286250"/>
          <p14:tracePt t="60077" x="1822450" y="4349750"/>
          <p14:tracePt t="60094" x="1917700" y="4394200"/>
          <p14:tracePt t="60110" x="2051050" y="4419600"/>
          <p14:tracePt t="60127" x="2222500" y="4425950"/>
          <p14:tracePt t="60144" x="2489200" y="4406900"/>
          <p14:tracePt t="60161" x="2635250" y="4343400"/>
          <p14:tracePt t="60177" x="2743200" y="4248150"/>
          <p14:tracePt t="60194" x="2768600" y="4127500"/>
          <p14:tracePt t="60210" x="2768600" y="4006850"/>
          <p14:tracePt t="60227" x="2705100" y="3892550"/>
          <p14:tracePt t="60244" x="2635250" y="3822700"/>
          <p14:tracePt t="60260" x="2540000" y="3746500"/>
          <p14:tracePt t="60277" x="2413000" y="3689350"/>
          <p14:tracePt t="60294" x="2273300" y="3670300"/>
          <p14:tracePt t="60310" x="2120900" y="3670300"/>
          <p14:tracePt t="60327" x="1955800" y="3702050"/>
          <p14:tracePt t="60344" x="1765300" y="3816350"/>
          <p14:tracePt t="60361" x="1663700" y="3924300"/>
          <p14:tracePt t="60377" x="1606550" y="4044950"/>
          <p14:tracePt t="60394" x="1587500" y="4152900"/>
          <p14:tracePt t="60410" x="1587500" y="4267200"/>
          <p14:tracePt t="60427" x="1638300" y="4349750"/>
          <p14:tracePt t="60444" x="1682750" y="4419600"/>
          <p14:tracePt t="60460" x="1746250" y="4476750"/>
          <p14:tracePt t="60477" x="1809750" y="4508500"/>
          <p14:tracePt t="60494" x="1866900" y="4521200"/>
          <p14:tracePt t="60510" x="1930400" y="4527550"/>
          <p14:tracePt t="60527" x="2000250" y="4527550"/>
          <p14:tracePt t="60544" x="2133600" y="4521200"/>
          <p14:tracePt t="60561" x="2228850" y="4489450"/>
          <p14:tracePt t="60577" x="2343150" y="4419600"/>
          <p14:tracePt t="60594" x="2438400" y="4324350"/>
          <p14:tracePt t="60610" x="2489200" y="4184650"/>
          <p14:tracePt t="60627" x="2501900" y="4025900"/>
          <p14:tracePt t="60644" x="2489200" y="3879850"/>
          <p14:tracePt t="60660" x="2425700" y="3778250"/>
          <p14:tracePt t="60677" x="2336800" y="3689350"/>
          <p14:tracePt t="60694" x="2235200" y="3644900"/>
          <p14:tracePt t="60710" x="2108200" y="3619500"/>
          <p14:tracePt t="60727" x="1987550" y="3613150"/>
          <p14:tracePt t="60744" x="1778000" y="3657600"/>
          <p14:tracePt t="60761" x="1612900" y="3727450"/>
          <p14:tracePt t="60777" x="1473200" y="3803650"/>
          <p14:tracePt t="60794" x="1365250" y="3867150"/>
          <p14:tracePt t="60810" x="1301750" y="3917950"/>
          <p14:tracePt t="60827" x="1263650" y="3949700"/>
          <p14:tracePt t="60844" x="1257300" y="3981450"/>
          <p14:tracePt t="60860" x="1257300" y="4006850"/>
          <p14:tracePt t="60877" x="1257300" y="4032250"/>
          <p14:tracePt t="60894" x="1276350" y="4064000"/>
          <p14:tracePt t="60910" x="1289050" y="4089400"/>
          <p14:tracePt t="60927" x="1295400" y="4102100"/>
          <p14:tracePt t="60944" x="1308100" y="4114800"/>
          <p14:tracePt t="60961" x="1320800" y="4127500"/>
          <p14:tracePt t="60977" x="1327150" y="4133850"/>
          <p14:tracePt t="60994" x="1339850" y="4152900"/>
          <p14:tracePt t="61010" x="1352550" y="4165600"/>
          <p14:tracePt t="61027" x="1365250" y="4184650"/>
          <p14:tracePt t="61044" x="1397000" y="4191000"/>
          <p14:tracePt t="61060" x="1428750" y="4203700"/>
          <p14:tracePt t="61077" x="1473200" y="4203700"/>
          <p14:tracePt t="61094" x="1504950" y="4203700"/>
          <p14:tracePt t="61110" x="1530350" y="4203700"/>
          <p14:tracePt t="61127" x="1555750" y="4203700"/>
          <p14:tracePt t="61144" x="1581150" y="4165600"/>
          <p14:tracePt t="61162" x="1606550" y="4127500"/>
          <p14:tracePt t="61177" x="1612900" y="4108450"/>
          <p14:tracePt t="61194" x="1631950" y="4057650"/>
          <p14:tracePt t="61210" x="1657350" y="4019550"/>
          <p14:tracePt t="61227" x="1682750" y="3962400"/>
          <p14:tracePt t="61244" x="1708150" y="3905250"/>
          <p14:tracePt t="61260" x="1720850" y="3829050"/>
          <p14:tracePt t="61277" x="1720850" y="3733800"/>
          <p14:tracePt t="61294" x="1682750" y="3619500"/>
          <p14:tracePt t="61310" x="1612900" y="3479800"/>
          <p14:tracePt t="61327" x="1562100" y="3397250"/>
          <p14:tracePt t="61344" x="1504950" y="3333750"/>
          <p14:tracePt t="61360" x="1466850" y="3314700"/>
          <p14:tracePt t="61377" x="1435100" y="3302000"/>
          <p14:tracePt t="61394" x="1377950" y="3302000"/>
          <p14:tracePt t="61410" x="1314450" y="3302000"/>
          <p14:tracePt t="61427" x="1225550" y="3314700"/>
          <p14:tracePt t="61444" x="1130300" y="3365500"/>
          <p14:tracePt t="61460" x="1047750" y="3416300"/>
          <p14:tracePt t="61477" x="977900" y="3479800"/>
          <p14:tracePt t="61494" x="901700" y="3562350"/>
          <p14:tracePt t="61510" x="857250" y="3651250"/>
          <p14:tracePt t="61527" x="825500" y="3727450"/>
          <p14:tracePt t="61543" x="793750" y="3867150"/>
          <p14:tracePt t="61561" x="781050" y="3949700"/>
          <p14:tracePt t="61577" x="774700" y="4032250"/>
          <p14:tracePt t="61594" x="774700" y="4089400"/>
          <p14:tracePt t="61610" x="774700" y="4146550"/>
          <p14:tracePt t="61627" x="787400" y="4210050"/>
          <p14:tracePt t="61644" x="819150" y="4273550"/>
          <p14:tracePt t="61660" x="869950" y="4337050"/>
          <p14:tracePt t="61677" x="920750" y="4387850"/>
          <p14:tracePt t="61694" x="971550" y="4425950"/>
          <p14:tracePt t="61710" x="1054100" y="4457700"/>
          <p14:tracePt t="61727" x="1162050" y="4476750"/>
          <p14:tracePt t="61744" x="1327150" y="4483100"/>
          <p14:tracePt t="61761" x="1466850" y="4483100"/>
          <p14:tracePt t="61777" x="1593850" y="4464050"/>
          <p14:tracePt t="61794" x="1708150" y="4394200"/>
          <p14:tracePt t="61810" x="1803400" y="4292600"/>
          <p14:tracePt t="61827" x="1847850" y="4165600"/>
          <p14:tracePt t="61844" x="1879600" y="4013200"/>
          <p14:tracePt t="61860" x="1879600" y="3848100"/>
          <p14:tracePt t="61877" x="1879600" y="3708400"/>
          <p14:tracePt t="61893" x="1841500" y="3600450"/>
          <p14:tracePt t="61910" x="1822450" y="3530600"/>
          <p14:tracePt t="61927" x="1778000" y="3473450"/>
          <p14:tracePt t="61944" x="1714500" y="3409950"/>
          <p14:tracePt t="61961" x="1657350" y="3378200"/>
          <p14:tracePt t="61977" x="1587500" y="3359150"/>
          <p14:tracePt t="61993" x="1498600" y="3352800"/>
          <p14:tracePt t="62010" x="1416050" y="3352800"/>
          <p14:tracePt t="62027" x="1308100" y="3371850"/>
          <p14:tracePt t="62044" x="1225550" y="3416300"/>
          <p14:tracePt t="62060" x="1130300" y="3492500"/>
          <p14:tracePt t="62077" x="1073150" y="3549650"/>
          <p14:tracePt t="62093" x="1028700" y="3619500"/>
          <p14:tracePt t="62110" x="1009650" y="3676650"/>
          <p14:tracePt t="62127" x="990600" y="3746500"/>
          <p14:tracePt t="62144" x="958850" y="3841750"/>
          <p14:tracePt t="62161" x="933450" y="3924300"/>
          <p14:tracePt t="62177" x="914400" y="4013200"/>
          <p14:tracePt t="62193" x="901700" y="4102100"/>
          <p14:tracePt t="62210" x="895350" y="4184650"/>
          <p14:tracePt t="62227" x="895350" y="4241800"/>
          <p14:tracePt t="62244" x="914400" y="4292600"/>
          <p14:tracePt t="62260" x="939800" y="4337050"/>
          <p14:tracePt t="62277" x="984250" y="4381500"/>
          <p14:tracePt t="62294" x="1047750" y="4419600"/>
          <p14:tracePt t="62310" x="1136650" y="4451350"/>
          <p14:tracePt t="62327" x="1250950" y="4483100"/>
          <p14:tracePt t="62344" x="1441450" y="4483100"/>
          <p14:tracePt t="62361" x="1555750" y="4483100"/>
          <p14:tracePt t="62377" x="1701800" y="4400550"/>
          <p14:tracePt t="62393" x="1816100" y="4311650"/>
          <p14:tracePt t="62410" x="1885950" y="4178300"/>
          <p14:tracePt t="62427" x="1924050" y="4044950"/>
          <p14:tracePt t="62444" x="1930400" y="3917950"/>
          <p14:tracePt t="62460" x="1930400" y="3822700"/>
          <p14:tracePt t="62477" x="1917700" y="3752850"/>
          <p14:tracePt t="62493" x="1873250" y="3683000"/>
          <p14:tracePt t="62510" x="1822450" y="3632200"/>
          <p14:tracePt t="62527" x="1752600" y="3575050"/>
          <p14:tracePt t="62544" x="1612900" y="3498850"/>
          <p14:tracePt t="62561" x="1498600" y="3479800"/>
          <p14:tracePt t="62577" x="1390650" y="3479800"/>
          <p14:tracePt t="62593" x="1320800" y="3479800"/>
          <p14:tracePt t="62610" x="1244600" y="3479800"/>
          <p14:tracePt t="62627" x="1193800" y="3505200"/>
          <p14:tracePt t="62644" x="1136650" y="3556000"/>
          <p14:tracePt t="62660" x="1092200" y="3600450"/>
          <p14:tracePt t="62677" x="1054100" y="3663950"/>
          <p14:tracePt t="62693" x="1022350" y="3740150"/>
          <p14:tracePt t="62710" x="1003300" y="3822700"/>
          <p14:tracePt t="62727" x="996950" y="3892550"/>
          <p14:tracePt t="62744" x="996950" y="4006850"/>
          <p14:tracePt t="62760" x="996950" y="4076700"/>
          <p14:tracePt t="62777" x="996950" y="4159250"/>
          <p14:tracePt t="62794" x="996950" y="4222750"/>
          <p14:tracePt t="62810" x="1003300" y="4273550"/>
          <p14:tracePt t="62827" x="1009650" y="4311650"/>
          <p14:tracePt t="62844" x="1022350" y="4330700"/>
          <p14:tracePt t="62860" x="1035050" y="4343400"/>
          <p14:tracePt t="62877" x="1047750" y="4356100"/>
          <p14:tracePt t="62893" x="1079500" y="4368800"/>
          <p14:tracePt t="62910" x="1117600" y="4381500"/>
          <p14:tracePt t="62927" x="1206500" y="4394200"/>
          <p14:tracePt t="62944" x="1409700" y="4406900"/>
          <p14:tracePt t="62960" x="1581150" y="4406900"/>
          <p14:tracePt t="62977" x="1746250" y="4381500"/>
          <p14:tracePt t="62993" x="1911350" y="4298950"/>
          <p14:tracePt t="63010" x="2012950" y="4178300"/>
          <p14:tracePt t="63027" x="2063750" y="4032250"/>
          <p14:tracePt t="63043" x="2070100" y="3886200"/>
          <p14:tracePt t="63060" x="2063750" y="3740150"/>
          <p14:tracePt t="63077" x="1993900" y="3600450"/>
          <p14:tracePt t="63093" x="1917700" y="3498850"/>
          <p14:tracePt t="63110" x="1847850" y="3416300"/>
          <p14:tracePt t="63127" x="1771650" y="3365500"/>
          <p14:tracePt t="63144" x="1644650" y="3333750"/>
          <p14:tracePt t="63161" x="1530350" y="3333750"/>
          <p14:tracePt t="63177" x="1409700" y="3333750"/>
          <p14:tracePt t="63193" x="1282700" y="3378200"/>
          <p14:tracePt t="63210" x="1168400" y="3441700"/>
          <p14:tracePt t="63227" x="1073150" y="3511550"/>
          <p14:tracePt t="63243" x="1009650" y="3587750"/>
          <p14:tracePt t="63260" x="952500" y="3683000"/>
          <p14:tracePt t="63277" x="927100" y="3771900"/>
          <p14:tracePt t="63293" x="901700" y="3854450"/>
          <p14:tracePt t="63310" x="889000" y="3943350"/>
          <p14:tracePt t="63327" x="882650" y="4032250"/>
          <p14:tracePt t="63343" x="882650" y="4171950"/>
          <p14:tracePt t="63360" x="882650" y="4260850"/>
          <p14:tracePt t="63377" x="901700" y="4324350"/>
          <p14:tracePt t="63393" x="933450" y="4375150"/>
          <p14:tracePt t="63410" x="965200" y="4400550"/>
          <p14:tracePt t="63427" x="1028700" y="4432300"/>
          <p14:tracePt t="63443" x="1123950" y="4457700"/>
          <p14:tracePt t="63460" x="1257300" y="4470400"/>
          <p14:tracePt t="63477" x="1371600" y="4470400"/>
          <p14:tracePt t="63493" x="1473200" y="4470400"/>
          <p14:tracePt t="63510" x="1593850" y="4438650"/>
          <p14:tracePt t="63527" x="1676400" y="4381500"/>
          <p14:tracePt t="63543" x="1778000" y="4254500"/>
          <p14:tracePt t="63560" x="1822450" y="4121150"/>
          <p14:tracePt t="63577" x="1828800" y="3994150"/>
          <p14:tracePt t="63593" x="1828800" y="3860800"/>
          <p14:tracePt t="63610" x="1822450" y="3746500"/>
          <p14:tracePt t="63627" x="1803400" y="3676650"/>
          <p14:tracePt t="63643" x="1771650" y="3613150"/>
          <p14:tracePt t="63660" x="1720850" y="3562350"/>
          <p14:tracePt t="63677" x="1657350" y="3511550"/>
          <p14:tracePt t="63693" x="1587500" y="3460750"/>
          <p14:tracePt t="63710" x="1504950" y="3409950"/>
          <p14:tracePt t="63727" x="1435100" y="3384550"/>
          <p14:tracePt t="63743" x="1327150" y="3365500"/>
          <p14:tracePt t="63760" x="1257300" y="3365500"/>
          <p14:tracePt t="63777" x="1187450" y="3365500"/>
          <p14:tracePt t="63793" x="1098550" y="3397250"/>
          <p14:tracePt t="63810" x="1016000" y="3460750"/>
          <p14:tracePt t="63827" x="946150" y="3530600"/>
          <p14:tracePt t="63843" x="901700" y="3575050"/>
          <p14:tracePt t="63860" x="882650" y="3625850"/>
          <p14:tracePt t="63877" x="863600" y="3676650"/>
          <p14:tracePt t="63893" x="850900" y="3733800"/>
          <p14:tracePt t="63910" x="844550" y="3784600"/>
          <p14:tracePt t="63927" x="838200" y="3829050"/>
          <p14:tracePt t="63943" x="838200" y="3911600"/>
          <p14:tracePt t="63960" x="838200" y="3975100"/>
          <p14:tracePt t="63977" x="838200" y="4025900"/>
          <p14:tracePt t="63993" x="844550" y="4083050"/>
          <p14:tracePt t="64010" x="863600" y="4121150"/>
          <p14:tracePt t="64027" x="876300" y="4146550"/>
          <p14:tracePt t="64043" x="895350" y="4178300"/>
          <p14:tracePt t="64060" x="901700" y="4184650"/>
          <p14:tracePt t="64077" x="920750" y="4191000"/>
          <p14:tracePt t="64093" x="939800" y="4197350"/>
          <p14:tracePt t="64111" x="965200" y="4203700"/>
          <p14:tracePt t="64128" x="990600" y="4203700"/>
          <p14:tracePt t="64144" x="1022350" y="4210050"/>
          <p14:tracePt t="64161" x="1041400" y="4216400"/>
          <p14:tracePt t="64178" x="1054100" y="4216400"/>
          <p14:tracePt t="64194" x="1060450" y="4216400"/>
          <p14:tracePt t="64211" x="1073150" y="4216400"/>
          <p14:tracePt t="64228" x="1085850" y="4222750"/>
          <p14:tracePt t="64244" x="1117600" y="4235450"/>
          <p14:tracePt t="64261" x="1168400" y="4254500"/>
          <p14:tracePt t="64278" x="1250950" y="4292600"/>
          <p14:tracePt t="64294" x="1365250" y="4337050"/>
          <p14:tracePt t="64311" x="1479550" y="4368800"/>
          <p14:tracePt t="64328" x="1631950" y="4413250"/>
          <p14:tracePt t="64344" x="1854200" y="4451350"/>
          <p14:tracePt t="64362" x="2012950" y="4470400"/>
          <p14:tracePt t="64378" x="2133600" y="4476750"/>
          <p14:tracePt t="64394" x="2247900" y="4476750"/>
          <p14:tracePt t="64411" x="2336800" y="4476750"/>
          <p14:tracePt t="64428" x="2413000" y="4476750"/>
          <p14:tracePt t="64444" x="2495550" y="4476750"/>
          <p14:tracePt t="64461" x="2584450" y="4476750"/>
          <p14:tracePt t="64478" x="2679700" y="4476750"/>
          <p14:tracePt t="64494" x="2800350" y="4476750"/>
          <p14:tracePt t="64511" x="2933700" y="4464050"/>
          <p14:tracePt t="64528" x="3054350" y="4438650"/>
          <p14:tracePt t="64544" x="3213100" y="4375150"/>
          <p14:tracePt t="64561" x="3270250" y="4337050"/>
          <p14:tracePt t="64578" x="3314700" y="4298950"/>
          <p14:tracePt t="64594" x="3340100" y="4273550"/>
          <p14:tracePt t="64611" x="3365500" y="4241800"/>
          <p14:tracePt t="64628" x="3397250" y="4203700"/>
          <p14:tracePt t="64644" x="3422650" y="4152900"/>
          <p14:tracePt t="64661" x="3454400" y="4108450"/>
          <p14:tracePt t="64678" x="3492500" y="4064000"/>
          <p14:tracePt t="64694" x="3517900" y="4025900"/>
          <p14:tracePt t="64711" x="3536950" y="3987800"/>
          <p14:tracePt t="64728" x="3543300" y="3975100"/>
          <p14:tracePt t="64744" x="3549650" y="3956050"/>
          <p14:tracePt t="64850" x="3549650" y="3949700"/>
          <p14:tracePt t="64866" x="3543300" y="3949700"/>
          <p14:tracePt t="64882" x="3536950" y="3949700"/>
          <p14:tracePt t="64882" x="3517900" y="3949700"/>
          <p14:tracePt t="64895" x="3492500" y="3956050"/>
          <p14:tracePt t="64911" x="3473450" y="3975100"/>
          <p14:tracePt t="64928" x="3448050" y="4000500"/>
          <p14:tracePt t="64944" x="3409950" y="4057650"/>
          <p14:tracePt t="64962" x="3378200" y="4127500"/>
          <p14:tracePt t="64978" x="3346450" y="4203700"/>
          <p14:tracePt t="64994" x="3314700" y="4286250"/>
          <p14:tracePt t="65011" x="3282950" y="4394200"/>
          <p14:tracePt t="65028" x="3257550" y="4489450"/>
          <p14:tracePt t="65044" x="3238500" y="4572000"/>
          <p14:tracePt t="65061" x="3232150" y="4641850"/>
          <p14:tracePt t="65078" x="3232150" y="4705350"/>
          <p14:tracePt t="65094" x="3232150" y="4762500"/>
          <p14:tracePt t="65111" x="3238500" y="4838700"/>
          <p14:tracePt t="65128" x="3251200" y="4908550"/>
          <p14:tracePt t="65145" x="3270250" y="5054600"/>
          <p14:tracePt t="65162" x="3282950" y="5149850"/>
          <p14:tracePt t="65178" x="3295650" y="5238750"/>
          <p14:tracePt t="65194" x="3302000" y="5314950"/>
          <p14:tracePt t="65211" x="3314700" y="5365750"/>
          <p14:tracePt t="65228" x="3314700" y="5410200"/>
          <p14:tracePt t="65244" x="3314700" y="5441950"/>
          <p14:tracePt t="65261" x="3321050" y="5467350"/>
          <p14:tracePt t="65278" x="3327400" y="5492750"/>
          <p14:tracePt t="65294" x="3333750" y="5518150"/>
          <p14:tracePt t="65311" x="3352800" y="5549900"/>
          <p14:tracePt t="65328" x="3365500" y="5581650"/>
          <p14:tracePt t="65345" x="3371850" y="5594350"/>
          <p14:tracePt t="65361" x="3378200" y="5607050"/>
          <p14:tracePt t="65378" x="3384550" y="5613400"/>
          <p14:tracePt t="65394" x="3390900" y="5619750"/>
          <p14:tracePt t="65457" x="3390900" y="5626100"/>
          <p14:tracePt t="65497" x="3390900" y="5632450"/>
          <p14:tracePt t="65537" x="3390900" y="5638800"/>
          <p14:tracePt t="65585" x="3384550" y="5645150"/>
          <p14:tracePt t="65610" x="3378200" y="5645150"/>
          <p14:tracePt t="65610" x="3371850" y="5645150"/>
          <p14:tracePt t="65628" x="3365500" y="5645150"/>
          <p14:tracePt t="65645" x="3359150" y="5651500"/>
          <p14:tracePt t="65698" x="3352800" y="5651500"/>
          <p14:tracePt t="65698" x="3346450" y="5651500"/>
          <p14:tracePt t="65730" x="3340100" y="5651500"/>
          <p14:tracePt t="65737" x="3333750" y="5657850"/>
          <p14:tracePt t="65737" x="3327400" y="5657850"/>
          <p14:tracePt t="65745" x="3308350" y="5664200"/>
          <p14:tracePt t="65762" x="3282950" y="5664200"/>
          <p14:tracePt t="65778" x="3244850" y="5670550"/>
          <p14:tracePt t="65794" x="3206750" y="5689600"/>
          <p14:tracePt t="65811" x="3168650" y="5689600"/>
          <p14:tracePt t="65828" x="3130550" y="5695950"/>
          <p14:tracePt t="65845" x="3092450" y="5702300"/>
          <p14:tracePt t="65861" x="3054350" y="5708650"/>
          <p14:tracePt t="65878" x="2984500" y="5708650"/>
          <p14:tracePt t="65894" x="2876550" y="5708650"/>
          <p14:tracePt t="65911" x="2730500" y="5708650"/>
          <p14:tracePt t="65928" x="2559050" y="5708650"/>
          <p14:tracePt t="65944" x="2266950" y="5676900"/>
          <p14:tracePt t="65962" x="2082800" y="5645150"/>
          <p14:tracePt t="65978" x="1905000" y="5626100"/>
          <p14:tracePt t="65994" x="1765300" y="5600700"/>
          <p14:tracePt t="66011" x="1651000" y="5588000"/>
          <p14:tracePt t="66028" x="1562100" y="5581650"/>
          <p14:tracePt t="66044" x="1447800" y="5581650"/>
          <p14:tracePt t="66061" x="1346200" y="5575300"/>
          <p14:tracePt t="66078" x="1263650" y="5575300"/>
          <p14:tracePt t="66094" x="1187450" y="5575300"/>
          <p14:tracePt t="66111" x="1130300" y="5568950"/>
          <p14:tracePt t="66128" x="1092200" y="5568950"/>
          <p14:tracePt t="66145" x="1054100" y="5568950"/>
          <p14:tracePt t="66161" x="1041400" y="5568950"/>
          <p14:tracePt t="66178" x="1035050" y="5568950"/>
          <p14:tracePt t="66218" x="1028700" y="5575300"/>
          <p14:tracePt t="66231" x="1022350" y="5581650"/>
          <p14:tracePt t="66244" x="1016000" y="5581650"/>
          <p14:tracePt t="66261" x="1009650" y="5588000"/>
          <p14:tracePt t="66297" x="1003300" y="5594350"/>
          <p14:tracePt t="66329" x="1003300" y="5600700"/>
          <p14:tracePt t="66345" x="1003300" y="5607050"/>
          <p14:tracePt t="66345" x="1009650" y="5619750"/>
          <p14:tracePt t="66361" x="1028700" y="5638800"/>
          <p14:tracePt t="66378" x="1073150" y="5664200"/>
          <p14:tracePt t="66394" x="1123950" y="5695950"/>
          <p14:tracePt t="66411" x="1219200" y="5746750"/>
          <p14:tracePt t="66428" x="1346200" y="5784850"/>
          <p14:tracePt t="66444" x="1485900" y="5835650"/>
          <p14:tracePt t="66461" x="1676400" y="5892800"/>
          <p14:tracePt t="66478" x="1860550" y="5943600"/>
          <p14:tracePt t="66494" x="2070100" y="5975350"/>
          <p14:tracePt t="66511" x="2266950" y="6007100"/>
          <p14:tracePt t="66528" x="2438400" y="6032500"/>
          <p14:tracePt t="66544" x="2667000" y="6070600"/>
          <p14:tracePt t="66561" x="2781300" y="6083300"/>
          <p14:tracePt t="66578" x="2901950" y="6102350"/>
          <p14:tracePt t="66594" x="2997200" y="6115050"/>
          <p14:tracePt t="66611" x="3079750" y="6127750"/>
          <p14:tracePt t="66628" x="3143250" y="6134100"/>
          <p14:tracePt t="66644" x="3206750" y="6140450"/>
          <p14:tracePt t="66661" x="3263900" y="6153150"/>
          <p14:tracePt t="66678" x="3302000" y="6159500"/>
          <p14:tracePt t="66694" x="3365500" y="6159500"/>
          <p14:tracePt t="66711" x="3422650" y="6159500"/>
          <p14:tracePt t="66728" x="3511550" y="6159500"/>
          <p14:tracePt t="66744" x="3651250" y="6159500"/>
          <p14:tracePt t="66761" x="3733800" y="6159500"/>
          <p14:tracePt t="66778" x="3803650" y="6153150"/>
          <p14:tracePt t="66794" x="3873500" y="6146800"/>
          <p14:tracePt t="66811" x="3937000" y="6146800"/>
          <p14:tracePt t="66828" x="3994150" y="6146800"/>
          <p14:tracePt t="66844" x="4038600" y="6134100"/>
          <p14:tracePt t="66861" x="4083050" y="6127750"/>
          <p14:tracePt t="66878" x="4114800" y="6127750"/>
          <p14:tracePt t="66894" x="4133850" y="6127750"/>
          <p14:tracePt t="66911" x="4159250" y="6121400"/>
          <p14:tracePt t="66928" x="4178300" y="6121400"/>
          <p14:tracePt t="66944" x="4197350" y="6108700"/>
          <p14:tracePt t="66961" x="4210050" y="6108700"/>
          <p14:tracePt t="67001" x="4216400" y="6108700"/>
          <p14:tracePt t="67016" x="4222750" y="6102350"/>
          <p14:tracePt t="67028" x="4229100" y="6102350"/>
          <p14:tracePt t="67633" x="4254500" y="6102350"/>
          <p14:tracePt t="67641" x="4267200" y="6102350"/>
          <p14:tracePt t="67661" x="4305300" y="6102350"/>
          <p14:tracePt t="67662" x="4349750" y="6108700"/>
          <p14:tracePt t="67678" x="4387850" y="6121400"/>
          <p14:tracePt t="67695" x="4406900" y="6121400"/>
          <p14:tracePt t="67711" x="4438650" y="6134100"/>
          <p14:tracePt t="67728" x="4457700" y="6134100"/>
          <p14:tracePt t="67744" x="4502150" y="6140450"/>
          <p14:tracePt t="67762" x="4546600" y="6140450"/>
          <p14:tracePt t="67778" x="4603750" y="6146800"/>
          <p14:tracePt t="67794" x="4667250" y="6153150"/>
          <p14:tracePt t="67811" x="4737100" y="6165850"/>
          <p14:tracePt t="67828" x="4813300" y="6172200"/>
          <p14:tracePt t="67844" x="4889500" y="6172200"/>
          <p14:tracePt t="67862" x="4965700" y="6172200"/>
          <p14:tracePt t="67878" x="5048250" y="6172200"/>
          <p14:tracePt t="67895" x="5111750" y="6172200"/>
          <p14:tracePt t="67911" x="5181600" y="6172200"/>
          <p14:tracePt t="67928" x="5264150" y="6153150"/>
          <p14:tracePt t="67944" x="5391150" y="6115050"/>
          <p14:tracePt t="67962" x="5499100" y="6089650"/>
          <p14:tracePt t="67978" x="5581650" y="6064250"/>
          <p14:tracePt t="67994" x="5657850" y="6045200"/>
          <p14:tracePt t="68011" x="5721350" y="6032500"/>
          <p14:tracePt t="68028" x="5778500" y="6026150"/>
          <p14:tracePt t="68044" x="5829300" y="6019800"/>
          <p14:tracePt t="68061" x="5886450" y="6013450"/>
          <p14:tracePt t="68078" x="5943600" y="6013450"/>
          <p14:tracePt t="68094" x="5981700" y="6013450"/>
          <p14:tracePt t="68111" x="6026150" y="6007100"/>
          <p14:tracePt t="68128" x="6070600" y="6007100"/>
          <p14:tracePt t="68144" x="6146800" y="6000750"/>
          <p14:tracePt t="68162" x="6191250" y="6000750"/>
          <p14:tracePt t="68178" x="6235700" y="6000750"/>
          <p14:tracePt t="68194" x="6280150" y="6000750"/>
          <p14:tracePt t="68211" x="6324600" y="6000750"/>
          <p14:tracePt t="68228" x="6381750" y="6000750"/>
          <p14:tracePt t="68244" x="6432550" y="5994400"/>
          <p14:tracePt t="68261" x="6489700" y="5981700"/>
          <p14:tracePt t="68278" x="6527800" y="5975350"/>
          <p14:tracePt t="68294" x="6565900" y="5975350"/>
          <p14:tracePt t="68311" x="6591300" y="5975350"/>
          <p14:tracePt t="68328" x="6629400" y="5962650"/>
          <p14:tracePt t="68344" x="6686550" y="5956300"/>
          <p14:tracePt t="68361" x="6737350" y="5949950"/>
          <p14:tracePt t="68378" x="6788150" y="5943600"/>
          <p14:tracePt t="68394" x="6845300" y="5937250"/>
          <p14:tracePt t="68411" x="6908800" y="5930900"/>
          <p14:tracePt t="68428" x="6972300" y="5918200"/>
          <p14:tracePt t="68444" x="7029450" y="5905500"/>
          <p14:tracePt t="68461" x="7092950" y="5899150"/>
          <p14:tracePt t="68478" x="7156450" y="5886450"/>
          <p14:tracePt t="68494" x="7213600" y="5886450"/>
          <p14:tracePt t="68511" x="7264400" y="5873750"/>
          <p14:tracePt t="68528" x="7302500" y="5861050"/>
          <p14:tracePt t="68544" x="7366000" y="5848350"/>
          <p14:tracePt t="68561" x="7404100" y="5835650"/>
          <p14:tracePt t="68578" x="7435850" y="5829300"/>
          <p14:tracePt t="68594" x="7454900" y="5822950"/>
          <p14:tracePt t="68611" x="7480300" y="5810250"/>
          <p14:tracePt t="68628" x="7512050" y="5803900"/>
          <p14:tracePt t="68644" x="7524750" y="5797550"/>
          <p14:tracePt t="68661" x="7569200" y="5784850"/>
          <p14:tracePt t="68678" x="7607300" y="5765800"/>
          <p14:tracePt t="68694" x="7683500" y="5734050"/>
          <p14:tracePt t="68711" x="7753350" y="5695950"/>
          <p14:tracePt t="68728" x="7829550" y="5638800"/>
          <p14:tracePt t="68744" x="7905750" y="5588000"/>
          <p14:tracePt t="68761" x="7931150" y="5568950"/>
          <p14:tracePt t="68778" x="7943850" y="5543550"/>
          <p14:tracePt t="68794" x="7950200" y="5524500"/>
          <p14:tracePt t="68811" x="7950200" y="5492750"/>
          <p14:tracePt t="68828" x="7950200" y="5454650"/>
          <p14:tracePt t="68844" x="7950200" y="5403850"/>
          <p14:tracePt t="68861" x="7937500" y="5378450"/>
          <p14:tracePt t="68878" x="7924800" y="5359400"/>
          <p14:tracePt t="68894" x="7912100" y="5340350"/>
          <p14:tracePt t="68911" x="7899400" y="5334000"/>
          <p14:tracePt t="68928" x="7899400" y="5327650"/>
          <p14:tracePt t="68969" x="7893050" y="5321300"/>
          <p14:tracePt t="69001" x="7886700" y="5321300"/>
          <p14:tracePt t="69529" x="7893050" y="5321300"/>
          <p14:tracePt t="69553" x="7899400" y="5327650"/>
          <p14:tracePt t="69585" x="7912100" y="5327650"/>
          <p14:tracePt t="69611" x="7924800" y="5340350"/>
          <p14:tracePt t="69611" x="7931150" y="5340350"/>
          <p14:tracePt t="69649" x="7943850" y="5346700"/>
          <p14:tracePt t="69681" x="7950200" y="5346700"/>
          <p14:tracePt t="69697" x="7956550" y="5346700"/>
          <p14:tracePt t="69953" x="7956550" y="5353050"/>
          <p14:tracePt t="69961" x="7962900" y="5353050"/>
          <p14:tracePt t="70114" x="7969250" y="5353050"/>
          <p14:tracePt t="70121" x="7975600" y="5353050"/>
          <p14:tracePt t="70128" x="8001000" y="5353050"/>
          <p14:tracePt t="70145" x="8051800" y="5353050"/>
          <p14:tracePt t="70162" x="8102600" y="5353050"/>
          <p14:tracePt t="70178" x="8166100" y="5353050"/>
          <p14:tracePt t="70195" x="8229600" y="5353050"/>
          <p14:tracePt t="70211" x="8305800" y="5353050"/>
          <p14:tracePt t="70228" x="8362950" y="5346700"/>
          <p14:tracePt t="70244" x="8420100" y="5334000"/>
          <p14:tracePt t="70261" x="8483600" y="5314950"/>
          <p14:tracePt t="70278" x="8553450" y="5289550"/>
          <p14:tracePt t="70294" x="8604250" y="5251450"/>
          <p14:tracePt t="70311" x="8661400" y="5213350"/>
          <p14:tracePt t="70328" x="8705850" y="5149850"/>
          <p14:tracePt t="70344" x="8743950" y="5060950"/>
          <p14:tracePt t="70362" x="8756650" y="5003800"/>
          <p14:tracePt t="70378" x="8769350" y="4940300"/>
          <p14:tracePt t="70395" x="8769350" y="4908550"/>
          <p14:tracePt t="70411" x="8769350" y="4883150"/>
          <p14:tracePt t="70428" x="8756650" y="4857750"/>
          <p14:tracePt t="70444" x="8737600" y="4832350"/>
          <p14:tracePt t="70461" x="8724900" y="4813300"/>
          <p14:tracePt t="70478" x="8693150" y="4794250"/>
          <p14:tracePt t="70494" x="8655050" y="4787900"/>
          <p14:tracePt t="70511" x="8591550" y="4775200"/>
          <p14:tracePt t="70528" x="8509000" y="4768850"/>
          <p14:tracePt t="70544" x="8407400" y="4768850"/>
          <p14:tracePt t="70561" x="8343900" y="4768850"/>
          <p14:tracePt t="70578" x="8274050" y="4787900"/>
          <p14:tracePt t="70595" x="8235950" y="4806950"/>
          <p14:tracePt t="70611" x="8191500" y="4826000"/>
          <p14:tracePt t="70628" x="8134350" y="4870450"/>
          <p14:tracePt t="70644" x="8089900" y="4914900"/>
          <p14:tracePt t="70661" x="8058150" y="4978400"/>
          <p14:tracePt t="70678" x="8039100" y="5029200"/>
          <p14:tracePt t="70694" x="8020050" y="5080000"/>
          <p14:tracePt t="70711" x="8020050" y="5092700"/>
          <p14:tracePt t="70753" x="8020050" y="5105400"/>
          <p14:tracePt t="70761" x="8020050" y="5124450"/>
          <p14:tracePt t="70762" x="8039100" y="5143500"/>
          <p14:tracePt t="70778" x="8045450" y="5156200"/>
          <p14:tracePt t="70794" x="8058150" y="5168900"/>
          <p14:tracePt t="70811" x="8077200" y="5181600"/>
          <p14:tracePt t="70828" x="8121650" y="5194300"/>
          <p14:tracePt t="70844" x="8178800" y="5207000"/>
          <p14:tracePt t="70861" x="8248650" y="5213350"/>
          <p14:tracePt t="70878" x="8337550" y="5213350"/>
          <p14:tracePt t="70894" x="8439150" y="5187950"/>
          <p14:tracePt t="70911" x="8547100" y="5130800"/>
          <p14:tracePt t="70928" x="8648700" y="5054600"/>
          <p14:tracePt t="70944" x="8756650" y="4953000"/>
          <p14:tracePt t="70961" x="8801100" y="4883150"/>
          <p14:tracePt t="70978" x="8820150" y="4819650"/>
          <p14:tracePt t="70994" x="8826500" y="4749800"/>
          <p14:tracePt t="71011" x="8813800" y="4648200"/>
          <p14:tracePt t="71028" x="8788400" y="4559300"/>
          <p14:tracePt t="71044" x="8763000" y="4495800"/>
          <p14:tracePt t="71061" x="8724900" y="4451350"/>
          <p14:tracePt t="71078" x="8680450" y="4406900"/>
          <p14:tracePt t="71094" x="8636000" y="4387850"/>
          <p14:tracePt t="71111" x="8566150" y="4375150"/>
          <p14:tracePt t="71128" x="8483600" y="4362450"/>
          <p14:tracePt t="71144" x="8337550" y="4362450"/>
          <p14:tracePt t="71161" x="8235950" y="4381500"/>
          <p14:tracePt t="71177" x="8140700" y="4419600"/>
          <p14:tracePt t="71194" x="8064500" y="4483100"/>
          <p14:tracePt t="71211" x="7981950" y="4546600"/>
          <p14:tracePt t="71228" x="7943850" y="4603750"/>
          <p14:tracePt t="71244" x="7905750" y="4660900"/>
          <p14:tracePt t="71261" x="7874000" y="4743450"/>
          <p14:tracePt t="71278" x="7848600" y="4813300"/>
          <p14:tracePt t="71294" x="7842250" y="4883150"/>
          <p14:tracePt t="71311" x="7842250" y="4953000"/>
          <p14:tracePt t="71328" x="7842250" y="5010150"/>
          <p14:tracePt t="71344" x="7874000" y="5105400"/>
          <p14:tracePt t="71361" x="7912100" y="5162550"/>
          <p14:tracePt t="71377" x="7943850" y="5200650"/>
          <p14:tracePt t="71394" x="7969250" y="5232400"/>
          <p14:tracePt t="71411" x="8007350" y="5257800"/>
          <p14:tracePt t="71428" x="8045450" y="5270500"/>
          <p14:tracePt t="71444" x="8096250" y="5283200"/>
          <p14:tracePt t="71461" x="8159750" y="5289550"/>
          <p14:tracePt t="71477" x="8235950" y="5289550"/>
          <p14:tracePt t="71494" x="8324850" y="5289550"/>
          <p14:tracePt t="71511" x="8420100" y="5270500"/>
          <p14:tracePt t="71528" x="8521700" y="5232400"/>
          <p14:tracePt t="71544" x="8616950" y="5168900"/>
          <p14:tracePt t="71561" x="8667750" y="5118100"/>
          <p14:tracePt t="71578" x="8693150" y="5067300"/>
          <p14:tracePt t="71594" x="8699500" y="5022850"/>
          <p14:tracePt t="71611" x="8699500" y="4991100"/>
          <p14:tracePt t="71628" x="8699500" y="4972050"/>
          <p14:tracePt t="71644" x="8693150" y="4959350"/>
          <p14:tracePt t="71661" x="8686800" y="4953000"/>
          <p14:tracePt t="71678" x="8667750" y="4940300"/>
          <p14:tracePt t="71694" x="8629650" y="4921250"/>
          <p14:tracePt t="71711" x="8553450" y="4889500"/>
          <p14:tracePt t="71727" x="8451850" y="4876800"/>
          <p14:tracePt t="71744" x="8286750" y="4845050"/>
          <p14:tracePt t="71761" x="8147050" y="4845050"/>
          <p14:tracePt t="71778" x="8001000" y="4845050"/>
          <p14:tracePt t="71794" x="7848600" y="4902200"/>
          <p14:tracePt t="71811" x="7702550" y="4972050"/>
          <p14:tracePt t="71828" x="7569200" y="5035550"/>
          <p14:tracePt t="71844" x="7448550" y="5118100"/>
          <p14:tracePt t="71861" x="7321550" y="5187950"/>
          <p14:tracePt t="71878" x="7175500" y="5270500"/>
          <p14:tracePt t="71894" x="7029450" y="5353050"/>
          <p14:tracePt t="71911" x="6845300" y="5416550"/>
          <p14:tracePt t="71928" x="6604000" y="5480050"/>
          <p14:tracePt t="71944" x="6216650" y="5518150"/>
          <p14:tracePt t="71961" x="5861050" y="5518150"/>
          <p14:tracePt t="71978" x="5416550" y="5518150"/>
          <p14:tracePt t="71994" x="4959350" y="5518150"/>
          <p14:tracePt t="72011" x="4514850" y="5518150"/>
          <p14:tracePt t="72027" x="4076700" y="5518150"/>
          <p14:tracePt t="72044" x="3651250" y="5518150"/>
          <p14:tracePt t="72061" x="3270250" y="5492750"/>
          <p14:tracePt t="72078" x="2965450" y="5441950"/>
          <p14:tracePt t="72094" x="2692400" y="5397500"/>
          <p14:tracePt t="72111" x="2495550" y="5353050"/>
          <p14:tracePt t="72127" x="2286000" y="5289550"/>
          <p14:tracePt t="72144" x="1917700" y="5162550"/>
          <p14:tracePt t="72161" x="1619250" y="5035550"/>
          <p14:tracePt t="72178" x="1327150" y="4914900"/>
          <p14:tracePt t="72194" x="1009650" y="4768850"/>
          <p14:tracePt t="72211" x="742950" y="4660900"/>
          <p14:tracePt t="72227" x="527050" y="4552950"/>
          <p14:tracePt t="72244" x="381000" y="4476750"/>
          <p14:tracePt t="72261" x="279400" y="4419600"/>
          <p14:tracePt t="72278" x="222250" y="4381500"/>
          <p14:tracePt t="72294" x="203200" y="4375150"/>
          <p14:tracePt t="72311" x="196850" y="4368800"/>
          <p14:tracePt t="72401" x="209550" y="4368800"/>
          <p14:tracePt t="72404" x="254000" y="4368800"/>
          <p14:tracePt t="72411" x="406400" y="4368800"/>
          <p14:tracePt t="72428" x="723900" y="4368800"/>
          <p14:tracePt t="72445" x="1130300" y="4368800"/>
          <p14:tracePt t="72461" x="1574800" y="4368800"/>
          <p14:tracePt t="72478" x="1949450" y="4368800"/>
          <p14:tracePt t="72494" x="2241550" y="4381500"/>
          <p14:tracePt t="72511" x="2438400" y="4400550"/>
          <p14:tracePt t="72528" x="2571750" y="4413250"/>
          <p14:tracePt t="72528" x="2622550" y="4425950"/>
          <p14:tracePt t="72545" x="2698750" y="4438650"/>
          <p14:tracePt t="72561" x="2736850" y="4438650"/>
          <p14:tracePt t="72578" x="2755900" y="4438650"/>
          <p14:tracePt t="72594" x="2762250" y="4438650"/>
          <p14:tracePt t="72801" x="2755900" y="4445000"/>
          <p14:tracePt t="72817" x="2749550" y="4445000"/>
          <p14:tracePt t="72825" x="2743200" y="4445000"/>
          <p14:tracePt t="72825" x="2730500" y="4451350"/>
          <p14:tracePt t="72833" x="2717800" y="4451350"/>
          <p14:tracePt t="72844" x="2679700" y="4451350"/>
          <p14:tracePt t="72861" x="2622550" y="4470400"/>
          <p14:tracePt t="72878" x="2565400" y="4489450"/>
          <p14:tracePt t="72894" x="2501900" y="4508500"/>
          <p14:tracePt t="72911" x="2444750" y="4508500"/>
          <p14:tracePt t="72928" x="2381250" y="4521200"/>
          <p14:tracePt t="72928" x="2355850" y="4521200"/>
          <p14:tracePt t="72945" x="2298700" y="4533900"/>
          <p14:tracePt t="72961" x="2241550" y="4540250"/>
          <p14:tracePt t="72977" x="2203450" y="4546600"/>
          <p14:tracePt t="72994" x="2165350" y="4546600"/>
          <p14:tracePt t="73011" x="2133600" y="4546600"/>
          <p14:tracePt t="73027" x="2120900" y="4546600"/>
          <p14:tracePt t="73044" x="2101850" y="4546600"/>
          <p14:tracePt t="73061" x="2095500" y="4546600"/>
          <p14:tracePt t="73077" x="2089150" y="4546600"/>
          <p14:tracePt t="73369" x="2120900" y="4546600"/>
          <p14:tracePt t="73377" x="2540000" y="4546600"/>
          <p14:tracePt t="73395" x="3048000" y="4546600"/>
          <p14:tracePt t="73411" x="3606800" y="4508500"/>
          <p14:tracePt t="73428" x="4152900" y="4425950"/>
          <p14:tracePt t="73445" x="4629150" y="4298950"/>
          <p14:tracePt t="73461" x="4953000" y="4197350"/>
          <p14:tracePt t="73477" x="5181600" y="4102100"/>
          <p14:tracePt t="73494" x="5289550" y="4044950"/>
          <p14:tracePt t="73511" x="5327650" y="4013200"/>
          <p14:tracePt t="73528" x="5340350" y="4000500"/>
          <p14:tracePt t="73633" x="5340350" y="3987800"/>
          <p14:tracePt t="73644" x="5340350" y="3981450"/>
          <p14:tracePt t="73649" x="5334000" y="3968750"/>
          <p14:tracePt t="73661" x="5314950" y="3949700"/>
          <p14:tracePt t="73678" x="5308600" y="3917950"/>
          <p14:tracePt t="73694" x="5302250" y="3879850"/>
          <p14:tracePt t="73711" x="5295900" y="3835400"/>
          <p14:tracePt t="73727" x="5295900" y="3778250"/>
          <p14:tracePt t="73744" x="5327650" y="3695700"/>
          <p14:tracePt t="73761" x="5365750" y="3638550"/>
          <p14:tracePt t="73777" x="5410200" y="3581400"/>
          <p14:tracePt t="73794" x="5448300" y="3543300"/>
          <p14:tracePt t="73811" x="5473700" y="3511550"/>
          <p14:tracePt t="73827" x="5480050" y="3498850"/>
          <p14:tracePt t="73844" x="5492750" y="3486150"/>
          <p14:tracePt t="73861" x="5492750" y="3473450"/>
          <p14:tracePt t="73929" x="5499100" y="3467100"/>
          <p14:tracePt t="73937" x="5505450" y="3467100"/>
          <p14:tracePt t="73944" x="5518150" y="3467100"/>
          <p14:tracePt t="73962" x="5549900" y="3454400"/>
          <p14:tracePt t="73977" x="5575300" y="3448050"/>
          <p14:tracePt t="73994" x="5600700" y="3448050"/>
          <p14:tracePt t="74011" x="5638800" y="3441700"/>
          <p14:tracePt t="74028" x="5676900" y="3435350"/>
          <p14:tracePt t="74044" x="5734050" y="3429000"/>
          <p14:tracePt t="74061" x="5829300" y="3429000"/>
          <p14:tracePt t="74078" x="5930900" y="3429000"/>
          <p14:tracePt t="74094" x="6019800" y="3429000"/>
          <p14:tracePt t="74111" x="6057900" y="3429000"/>
          <p14:tracePt t="74128" x="6102350" y="3422650"/>
          <p14:tracePt t="74265" x="6076950" y="3422650"/>
          <p14:tracePt t="74273" x="6045200" y="3422650"/>
          <p14:tracePt t="74281" x="5975350" y="3422650"/>
          <p14:tracePt t="74295" x="5880100" y="3422650"/>
          <p14:tracePt t="74311" x="5803900" y="3422650"/>
          <p14:tracePt t="74328" x="5721350" y="3422650"/>
          <p14:tracePt t="74344" x="5664200" y="3422650"/>
          <p14:tracePt t="74361" x="5651500" y="3416300"/>
          <p14:tracePt t="74377" x="5638800" y="3416300"/>
          <p14:tracePt t="74394" x="5632450" y="3416300"/>
          <p14:tracePt t="74449" x="5626100" y="3416300"/>
          <p14:tracePt t="74465" x="5626100" y="3409950"/>
          <p14:tracePt t="74481" x="5607050" y="3409950"/>
          <p14:tracePt t="74494" x="5594350" y="3409950"/>
          <p14:tracePt t="74897" x="5600700" y="3409950"/>
          <p14:tracePt t="74911" x="5607050" y="3409950"/>
          <p14:tracePt t="74913" x="5613400" y="3409950"/>
          <p14:tracePt t="74928" x="5619750" y="3409950"/>
          <p14:tracePt t="74945" x="5632450" y="3409950"/>
          <p14:tracePt t="74961" x="5645150" y="3409950"/>
          <p14:tracePt t="74978" x="5657850" y="3409950"/>
          <p14:tracePt t="74994" x="5683250" y="3409950"/>
          <p14:tracePt t="75011" x="5715000" y="3409950"/>
          <p14:tracePt t="75027" x="5753100" y="3409950"/>
          <p14:tracePt t="75044" x="5791200" y="3409950"/>
          <p14:tracePt t="75061" x="5835650" y="3409950"/>
          <p14:tracePt t="75077" x="5892800" y="3409950"/>
          <p14:tracePt t="75094" x="5937250" y="3409950"/>
          <p14:tracePt t="75111" x="5975350" y="3409950"/>
          <p14:tracePt t="75127" x="6000750" y="3409950"/>
          <p14:tracePt t="75144" x="6051550" y="3409950"/>
          <p14:tracePt t="75161" x="6076950" y="3409950"/>
          <p14:tracePt t="75177" x="6102350" y="3409950"/>
          <p14:tracePt t="75194" x="6115050" y="3409950"/>
          <p14:tracePt t="75211" x="6134100" y="3409950"/>
          <p14:tracePt t="75227" x="6146800" y="3409950"/>
          <p14:tracePt t="75244" x="6165850" y="3409950"/>
          <p14:tracePt t="75261" x="6178550" y="3409950"/>
          <p14:tracePt t="75277" x="6184900" y="3409950"/>
          <p14:tracePt t="75294" x="6191250" y="3409950"/>
          <p14:tracePt t="75865" x="6178550" y="3409950"/>
          <p14:tracePt t="75881" x="6165850" y="3409950"/>
          <p14:tracePt t="75881" x="6153150" y="3409950"/>
          <p14:tracePt t="75894" x="6115050" y="3416300"/>
          <p14:tracePt t="75911" x="6076950" y="3416300"/>
          <p14:tracePt t="75927" x="6013450" y="3416300"/>
          <p14:tracePt t="75927" x="5975350" y="3416300"/>
          <p14:tracePt t="75945" x="5886450" y="3416300"/>
          <p14:tracePt t="75961" x="5772150" y="3435350"/>
          <p14:tracePt t="75978" x="5651500" y="3454400"/>
          <p14:tracePt t="75994" x="5530850" y="3479800"/>
          <p14:tracePt t="76010" x="5416550" y="3505200"/>
          <p14:tracePt t="76027" x="5314950" y="3530600"/>
          <p14:tracePt t="76044" x="5207000" y="3562350"/>
          <p14:tracePt t="76060" x="5105400" y="3594100"/>
          <p14:tracePt t="76077" x="5041900" y="3606800"/>
          <p14:tracePt t="76094" x="4972050" y="3638550"/>
          <p14:tracePt t="76111" x="4908550" y="3670300"/>
          <p14:tracePt t="76127" x="4838700" y="3702050"/>
          <p14:tracePt t="76144" x="4743450" y="3740150"/>
          <p14:tracePt t="76161" x="4660900" y="3765550"/>
          <p14:tracePt t="76177" x="4565650" y="3803650"/>
          <p14:tracePt t="76194" x="4483100" y="3835400"/>
          <p14:tracePt t="76210" x="4413250" y="3867150"/>
          <p14:tracePt t="76227" x="4356100" y="3898900"/>
          <p14:tracePt t="76244" x="4298950" y="3924300"/>
          <p14:tracePt t="76260" x="4267200" y="3949700"/>
          <p14:tracePt t="76277" x="4248150" y="3968750"/>
          <p14:tracePt t="76294" x="4222750" y="3994150"/>
          <p14:tracePt t="76310" x="4191000" y="4019550"/>
          <p14:tracePt t="76327" x="4159250" y="4051300"/>
          <p14:tracePt t="76344" x="4114800" y="4089400"/>
          <p14:tracePt t="76360" x="4070350" y="4140200"/>
          <p14:tracePt t="76377" x="4038600" y="4165600"/>
          <p14:tracePt t="76394" x="4006850" y="4197350"/>
          <p14:tracePt t="76410" x="3987800" y="4229100"/>
          <p14:tracePt t="76427" x="3975100" y="4241800"/>
          <p14:tracePt t="76444" x="3962400" y="4260850"/>
          <p14:tracePt t="76460" x="3943350" y="4292600"/>
          <p14:tracePt t="76477" x="3930650" y="4311650"/>
          <p14:tracePt t="76494" x="3917950" y="4337050"/>
          <p14:tracePt t="76510" x="3898900" y="4368800"/>
          <p14:tracePt t="76527" x="3886200" y="4394200"/>
          <p14:tracePt t="76544" x="3873500" y="4438650"/>
          <p14:tracePt t="76561" x="3867150" y="4476750"/>
          <p14:tracePt t="76577" x="3867150" y="4495800"/>
          <p14:tracePt t="76594" x="3867150" y="4521200"/>
          <p14:tracePt t="76610" x="3867150" y="4533900"/>
          <p14:tracePt t="76627" x="3879850" y="4546600"/>
          <p14:tracePt t="76644" x="3898900" y="4559300"/>
          <p14:tracePt t="76660" x="3937000" y="4578350"/>
          <p14:tracePt t="76677" x="4013200" y="4584700"/>
          <p14:tracePt t="76694" x="4095750" y="4584700"/>
          <p14:tracePt t="76710" x="4229100" y="4584700"/>
          <p14:tracePt t="76727" x="4368800" y="4546600"/>
          <p14:tracePt t="76744" x="4565650" y="4470400"/>
          <p14:tracePt t="76761" x="4699000" y="4406900"/>
          <p14:tracePt t="76777" x="4819650" y="4318000"/>
          <p14:tracePt t="76794" x="4921250" y="4203700"/>
          <p14:tracePt t="76810" x="4997450" y="4064000"/>
          <p14:tracePt t="76827" x="5048250" y="3911600"/>
          <p14:tracePt t="76844" x="5060950" y="3822700"/>
          <p14:tracePt t="76860" x="5067300" y="3740150"/>
          <p14:tracePt t="76877" x="5067300" y="3695700"/>
          <p14:tracePt t="76894" x="5048250" y="3644900"/>
          <p14:tracePt t="76910" x="5010150" y="3594100"/>
          <p14:tracePt t="76927" x="4959350" y="3543300"/>
          <p14:tracePt t="76944" x="4806950" y="3467100"/>
          <p14:tracePt t="76960" x="4648200" y="3435350"/>
          <p14:tracePt t="76977" x="4470400" y="3409950"/>
          <p14:tracePt t="76994" x="4273550" y="3409950"/>
          <p14:tracePt t="77010" x="4089400" y="3429000"/>
          <p14:tracePt t="77027" x="3911600" y="3467100"/>
          <p14:tracePt t="77044" x="3771900" y="3536950"/>
          <p14:tracePt t="77060" x="3683000" y="3613150"/>
          <p14:tracePt t="77077" x="3594100" y="3695700"/>
          <p14:tracePt t="77094" x="3536950" y="3803650"/>
          <p14:tracePt t="77110" x="3492500" y="3905250"/>
          <p14:tracePt t="77127" x="3460750" y="4019550"/>
          <p14:tracePt t="77144" x="3448050" y="4184650"/>
          <p14:tracePt t="77160" x="3448050" y="4254500"/>
          <p14:tracePt t="77177" x="3454400" y="4311650"/>
          <p14:tracePt t="77194" x="3473450" y="4349750"/>
          <p14:tracePt t="77210" x="3486150" y="4368800"/>
          <p14:tracePt t="77227" x="3498850" y="4381500"/>
          <p14:tracePt t="77244" x="3505200" y="4387850"/>
          <p14:tracePt t="77260" x="3511550" y="4394200"/>
          <p14:tracePt t="77277" x="3524250" y="4400550"/>
          <p14:tracePt t="77608" x="3524250" y="4406900"/>
          <p14:tracePt t="77627" x="3524250" y="4425950"/>
          <p14:tracePt t="77629" x="3511550" y="4476750"/>
          <p14:tracePt t="77644" x="3486150" y="4559300"/>
          <p14:tracePt t="77661" x="3460750" y="4660900"/>
          <p14:tracePt t="77677" x="3429000" y="4768850"/>
          <p14:tracePt t="77694" x="3384550" y="4902200"/>
          <p14:tracePt t="77710" x="3340100" y="5029200"/>
          <p14:tracePt t="77727" x="3314700" y="5143500"/>
          <p14:tracePt t="77744" x="3263900" y="5276850"/>
          <p14:tracePt t="77761" x="3238500" y="5327650"/>
          <p14:tracePt t="77777" x="3225800" y="5359400"/>
          <p14:tracePt t="77794" x="3219450" y="5384800"/>
          <p14:tracePt t="77810" x="3206750" y="5416550"/>
          <p14:tracePt t="77827" x="3194050" y="5448300"/>
          <p14:tracePt t="77844" x="3181350" y="5480050"/>
          <p14:tracePt t="77860" x="3168650" y="5518150"/>
          <p14:tracePt t="77877" x="3149600" y="5549900"/>
          <p14:tracePt t="77894" x="3149600" y="5568950"/>
          <p14:tracePt t="77910" x="3143250" y="5581650"/>
          <p14:tracePt t="77927" x="3136900" y="5594350"/>
          <p14:tracePt t="77944" x="3136900" y="5600700"/>
          <p14:tracePt t="77961" x="3136900" y="5607050"/>
          <p14:tracePt t="77977" x="3136900" y="5619750"/>
          <p14:tracePt t="77994" x="3130550" y="5626100"/>
          <p14:tracePt t="78010" x="3124200" y="5638800"/>
          <p14:tracePt t="78027" x="3117850" y="5651500"/>
          <p14:tracePt t="78044" x="3117850" y="5657850"/>
          <p14:tracePt t="78060" x="3111500" y="5664200"/>
          <p14:tracePt t="78077" x="3105150" y="5664200"/>
          <p14:tracePt t="78094" x="3098800" y="5670550"/>
          <p14:tracePt t="78110" x="3079750" y="5676900"/>
          <p14:tracePt t="78127" x="3054350" y="5683250"/>
          <p14:tracePt t="78144" x="3016250" y="5702300"/>
          <p14:tracePt t="78160" x="2997200" y="5708650"/>
          <p14:tracePt t="78177" x="2984500" y="5715000"/>
          <p14:tracePt t="78194" x="2965450" y="5727700"/>
          <p14:tracePt t="78210" x="2933700" y="5746750"/>
          <p14:tracePt t="78227" x="2895600" y="5765800"/>
          <p14:tracePt t="78244" x="2825750" y="5797550"/>
          <p14:tracePt t="78260" x="2749550" y="5822950"/>
          <p14:tracePt t="78277" x="2686050" y="5854700"/>
          <p14:tracePt t="78294" x="2609850" y="5873750"/>
          <p14:tracePt t="78310" x="2520950" y="5899150"/>
          <p14:tracePt t="78327" x="2451100" y="5924550"/>
          <p14:tracePt t="78344" x="2336800" y="5956300"/>
          <p14:tracePt t="78360" x="2260600" y="5975350"/>
          <p14:tracePt t="78377" x="2216150" y="5994400"/>
          <p14:tracePt t="78394" x="2165350" y="6000750"/>
          <p14:tracePt t="78410" x="2139950" y="6013450"/>
          <p14:tracePt t="78427" x="2108200" y="6026150"/>
          <p14:tracePt t="78444" x="2089150" y="6032500"/>
          <p14:tracePt t="78460" x="2070100" y="6038850"/>
          <p14:tracePt t="78477" x="2057400" y="6051550"/>
          <p14:tracePt t="78494" x="2038350" y="6057900"/>
          <p14:tracePt t="78510" x="2025650" y="6064250"/>
          <p14:tracePt t="78527" x="2006600" y="6076950"/>
          <p14:tracePt t="78544" x="1987550" y="6096000"/>
          <p14:tracePt t="78560" x="1981200" y="6096000"/>
          <p14:tracePt t="78577" x="1981200" y="6102350"/>
          <p14:tracePt t="78594" x="1974850" y="6108700"/>
          <p14:tracePt t="78648" x="1974850" y="6115050"/>
          <p14:tracePt t="80153" x="1974850" y="6102350"/>
          <p14:tracePt t="80159" x="2051050" y="5873750"/>
          <p14:tracePt t="80178" x="2159000" y="5645150"/>
          <p14:tracePt t="80195" x="2254250" y="5403850"/>
          <p14:tracePt t="80212" x="2368550" y="5156200"/>
          <p14:tracePt t="80229" x="2476500" y="4908550"/>
          <p14:tracePt t="80245" x="2622550" y="4679950"/>
          <p14:tracePt t="80262" x="2787650" y="4457700"/>
          <p14:tracePt t="80278" x="2940050" y="4267200"/>
          <p14:tracePt t="80295" x="3092450" y="4095750"/>
          <p14:tracePt t="80311" x="3175000" y="3956050"/>
          <p14:tracePt t="80328" x="3238500" y="3822700"/>
          <p14:tracePt t="80344" x="3276600" y="3619500"/>
          <p14:tracePt t="80361" x="3276600" y="3505200"/>
          <p14:tracePt t="80378" x="3276600" y="3409950"/>
          <p14:tracePt t="80395" x="3276600" y="3359150"/>
          <p14:tracePt t="80411" x="3276600" y="3321050"/>
          <p14:tracePt t="80428" x="3276600" y="3302000"/>
          <p14:tracePt t="80444" x="3276600" y="3289300"/>
          <p14:tracePt t="80461" x="3276600" y="3276600"/>
          <p14:tracePt t="80478" x="3276600" y="3270250"/>
          <p14:tracePt t="80495" x="3276600" y="3257550"/>
          <p14:tracePt t="80511" x="3282950" y="3251200"/>
          <p14:tracePt t="80528" x="3282950" y="3238500"/>
          <p14:tracePt t="80545" x="3289300" y="3238500"/>
          <p14:tracePt t="80641" x="3276600" y="3238500"/>
          <p14:tracePt t="80644" x="3213100" y="3238500"/>
          <p14:tracePt t="80662" x="3117850" y="3238500"/>
          <p14:tracePt t="80678" x="3009900" y="3238500"/>
          <p14:tracePt t="80695" x="2908300" y="3238500"/>
          <p14:tracePt t="80712" x="2819400" y="3238500"/>
          <p14:tracePt t="80728" x="2724150" y="3238500"/>
          <p14:tracePt t="80728" x="2686050" y="3238500"/>
          <p14:tracePt t="80746" x="2609850" y="3238500"/>
          <p14:tracePt t="80762" x="2546350" y="3238500"/>
          <p14:tracePt t="80778" x="2495550" y="3238500"/>
          <p14:tracePt t="80795" x="2438400" y="3238500"/>
          <p14:tracePt t="80811" x="2393950" y="3238500"/>
          <p14:tracePt t="80828" x="2343150" y="3238500"/>
          <p14:tracePt t="80844" x="2292350" y="3238500"/>
          <p14:tracePt t="80861" x="2235200" y="3238500"/>
          <p14:tracePt t="80878" x="2171700" y="3238500"/>
          <p14:tracePt t="80895" x="2108200" y="3238500"/>
          <p14:tracePt t="80911" x="2057400" y="3238500"/>
          <p14:tracePt t="80928" x="2012950" y="3238500"/>
          <p14:tracePt t="80944" x="1968500" y="3238500"/>
          <p14:tracePt t="80961" x="1949450" y="3238500"/>
          <p14:tracePt t="80978" x="1943100" y="3238500"/>
          <p14:tracePt t="80994" x="1936750" y="3238500"/>
          <p14:tracePt t="81049" x="1930400" y="3238500"/>
          <p14:tracePt t="81329" x="1930400" y="3232150"/>
          <p14:tracePt t="81457" x="1936750" y="3232150"/>
          <p14:tracePt t="81489" x="1943100" y="3232150"/>
          <p14:tracePt t="81706" x="1949450" y="3232150"/>
          <p14:tracePt t="81754" x="1955800" y="3232150"/>
          <p14:tracePt t="81771" x="1962150" y="3232150"/>
          <p14:tracePt t="81779" x="1968500" y="3232150"/>
          <p14:tracePt t="81826" x="1974850" y="3232150"/>
          <p14:tracePt t="82219" x="1981200" y="3232150"/>
          <p14:tracePt t="82226" x="1987550" y="3225800"/>
          <p14:tracePt t="92874" x="1993900" y="3225800"/>
          <p14:tracePt t="92882" x="2343150" y="3619500"/>
          <p14:tracePt t="92897" x="2597150" y="4102100"/>
          <p14:tracePt t="92912" x="2857500" y="4552950"/>
          <p14:tracePt t="92929" x="3105150" y="5054600"/>
          <p14:tracePt t="92946" x="3194050" y="5251450"/>
          <p14:tracePt t="92962" x="3225800" y="5346700"/>
          <p14:tracePt t="92979" x="3238500" y="5365750"/>
          <p14:tracePt t="92995" x="3244850" y="5378450"/>
          <p14:tracePt t="93178" x="3238500" y="5327650"/>
          <p14:tracePt t="93178" x="3194050" y="5175250"/>
          <p14:tracePt t="93196" x="3155950" y="5022850"/>
          <p14:tracePt t="93212" x="3130550" y="4895850"/>
          <p14:tracePt t="93229" x="3130550" y="4806950"/>
          <p14:tracePt t="93245" x="3130550" y="4724400"/>
          <p14:tracePt t="93262" x="3136900" y="4692650"/>
          <p14:tracePt t="93278" x="3143250" y="4660900"/>
          <p14:tracePt t="93313" x="3149600" y="4660900"/>
          <p14:tracePt t="93474" x="3149600" y="4654550"/>
          <p14:tracePt t="93481" x="3194050" y="4667250"/>
          <p14:tracePt t="93496" x="3270250" y="4699000"/>
          <p14:tracePt t="93512" x="3346450" y="4724400"/>
          <p14:tracePt t="93529" x="3409950" y="4743450"/>
          <p14:tracePt t="93545" x="3460750" y="4756150"/>
          <p14:tracePt t="93562" x="3479800" y="4762500"/>
          <p14:tracePt t="93578" x="3498850" y="4762500"/>
          <p14:tracePt t="93595" x="3517900" y="4775200"/>
          <p14:tracePt t="93612" x="3530600" y="4775200"/>
          <p14:tracePt t="93629" x="3543300" y="4775200"/>
          <p14:tracePt t="93645" x="3556000" y="4781550"/>
          <p14:tracePt t="93662" x="3562350" y="4781550"/>
          <p14:tracePt t="93697" x="3568700" y="4781550"/>
          <p14:tracePt t="93770" x="3568700" y="4787900"/>
          <p14:tracePt t="93858" x="3581400" y="4787900"/>
          <p14:tracePt t="93865" x="3587750" y="4787900"/>
          <p14:tracePt t="93878" x="3600450" y="4787900"/>
          <p14:tracePt t="93882" x="3625850" y="4794250"/>
          <p14:tracePt t="93895" x="3657600" y="4806950"/>
          <p14:tracePt t="93912" x="3676650" y="4806950"/>
          <p14:tracePt t="93929" x="3689350" y="4813300"/>
          <p14:tracePt t="94026" x="3695700" y="4813300"/>
          <p14:tracePt t="94881" x="0" y="0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5">
      <a:dk1>
        <a:srgbClr val="FFFFFF"/>
      </a:dk1>
      <a:lt1>
        <a:sysClr val="window" lastClr="FFFFFF"/>
      </a:lt1>
      <a:dk2>
        <a:srgbClr val="FFFFFF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854</TotalTime>
  <Words>654</Words>
  <Application>Microsoft Office PowerPoint</Application>
  <PresentationFormat>On-screen Show (4:3)</PresentationFormat>
  <Paragraphs>90</Paragraphs>
  <Slides>18</Slides>
  <Notes>2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Median</vt:lpstr>
      <vt:lpstr>ARM Microcontroller:  System Overview</vt:lpstr>
      <vt:lpstr>Recommended Reference </vt:lpstr>
      <vt:lpstr>Lecture Contents</vt:lpstr>
      <vt:lpstr>Course Goals</vt:lpstr>
      <vt:lpstr>Course Prerequisites</vt:lpstr>
      <vt:lpstr>Microprocessors and Microcontrollers</vt:lpstr>
      <vt:lpstr>Microcontroller Architectures</vt:lpstr>
      <vt:lpstr>Harvard and von Neumann Architectures</vt:lpstr>
      <vt:lpstr>ARM Processors</vt:lpstr>
      <vt:lpstr>STM32 Platform</vt:lpstr>
      <vt:lpstr>STM32 Product Lines</vt:lpstr>
      <vt:lpstr>STM32 Value Line Block Diagram</vt:lpstr>
      <vt:lpstr>STM32 Value Line Devices</vt:lpstr>
      <vt:lpstr>STM32 Value line Discovery Kit</vt:lpstr>
      <vt:lpstr>Kit Features</vt:lpstr>
      <vt:lpstr>Kit Hardware Block Diagram</vt:lpstr>
      <vt:lpstr>Demo Project</vt:lpstr>
      <vt:lpstr>Assignments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Factors Engineering: Design of Medical Devices</dc:title>
  <dc:creator>Yasser</dc:creator>
  <cp:lastModifiedBy>Yasser</cp:lastModifiedBy>
  <cp:revision>150</cp:revision>
  <dcterms:created xsi:type="dcterms:W3CDTF">2006-08-16T00:00:00Z</dcterms:created>
  <dcterms:modified xsi:type="dcterms:W3CDTF">2013-11-19T11:18:24Z</dcterms:modified>
</cp:coreProperties>
</file>